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2" r:id="rId6"/>
    <p:sldId id="264" r:id="rId7"/>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474"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5900" b="1" i="0">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2" name="Holder 2"/>
          <p:cNvSpPr>
            <a:spLocks noGrp="1"/>
          </p:cNvSpPr>
          <p:nvPr>
            <p:ph type="title"/>
          </p:nvPr>
        </p:nvSpPr>
        <p:spPr>
          <a:xfrm>
            <a:off x="2166799" y="1271001"/>
            <a:ext cx="13967100" cy="925830"/>
          </a:xfrm>
          <a:prstGeom prst="rect">
            <a:avLst/>
          </a:prstGeom>
        </p:spPr>
        <p:txBody>
          <a:bodyPr wrap="square" lIns="0" tIns="0" rIns="0" bIns="0">
            <a:spAutoFit/>
          </a:bodyPr>
          <a:lstStyle>
            <a:lvl1pPr>
              <a:defRPr sz="59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10/1/2023</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27440" y="3859238"/>
            <a:ext cx="7364095" cy="3042920"/>
          </a:xfrm>
          <a:prstGeom prst="rect">
            <a:avLst/>
          </a:prstGeom>
        </p:spPr>
        <p:txBody>
          <a:bodyPr vert="horz" wrap="square" lIns="0" tIns="201295" rIns="0" bIns="0" rtlCol="0">
            <a:spAutoFit/>
          </a:bodyPr>
          <a:lstStyle/>
          <a:p>
            <a:pPr marL="12065" marR="5080" algn="ctr">
              <a:lnSpc>
                <a:spcPts val="7420"/>
              </a:lnSpc>
              <a:spcBef>
                <a:spcPts val="1585"/>
              </a:spcBef>
            </a:pPr>
            <a:r>
              <a:rPr sz="7400" spc="254" dirty="0">
                <a:solidFill>
                  <a:srgbClr val="48FFD5"/>
                </a:solidFill>
              </a:rPr>
              <a:t>API</a:t>
            </a:r>
            <a:r>
              <a:rPr sz="7400" spc="-375" dirty="0">
                <a:solidFill>
                  <a:srgbClr val="48FFD5"/>
                </a:solidFill>
              </a:rPr>
              <a:t> </a:t>
            </a:r>
            <a:r>
              <a:rPr sz="7400" spc="-175" dirty="0">
                <a:solidFill>
                  <a:srgbClr val="48FFD5"/>
                </a:solidFill>
              </a:rPr>
              <a:t>Audit</a:t>
            </a:r>
            <a:r>
              <a:rPr sz="7400" spc="-375" dirty="0">
                <a:solidFill>
                  <a:srgbClr val="48FFD5"/>
                </a:solidFill>
              </a:rPr>
              <a:t> </a:t>
            </a:r>
            <a:r>
              <a:rPr sz="7400" spc="-675" dirty="0">
                <a:solidFill>
                  <a:srgbClr val="48FFD5"/>
                </a:solidFill>
              </a:rPr>
              <a:t>: </a:t>
            </a:r>
            <a:r>
              <a:rPr sz="7400" spc="-10" dirty="0">
                <a:solidFill>
                  <a:srgbClr val="48FFD5"/>
                </a:solidFill>
              </a:rPr>
              <a:t>Product </a:t>
            </a:r>
            <a:r>
              <a:rPr sz="7400" dirty="0">
                <a:solidFill>
                  <a:srgbClr val="48FFD5"/>
                </a:solidFill>
              </a:rPr>
              <a:t>Management</a:t>
            </a:r>
            <a:r>
              <a:rPr sz="7400" spc="-385" dirty="0">
                <a:solidFill>
                  <a:srgbClr val="48FFD5"/>
                </a:solidFill>
              </a:rPr>
              <a:t> </a:t>
            </a:r>
            <a:r>
              <a:rPr sz="7400" spc="229" dirty="0">
                <a:solidFill>
                  <a:srgbClr val="48FFD5"/>
                </a:solidFill>
              </a:rPr>
              <a:t>API</a:t>
            </a:r>
            <a:endParaRPr sz="7400"/>
          </a:p>
        </p:txBody>
      </p:sp>
      <p:sp>
        <p:nvSpPr>
          <p:cNvPr id="3" name="object 3"/>
          <p:cNvSpPr/>
          <p:nvPr/>
        </p:nvSpPr>
        <p:spPr>
          <a:xfrm>
            <a:off x="7604928" y="8172464"/>
            <a:ext cx="460375" cy="462915"/>
          </a:xfrm>
          <a:custGeom>
            <a:avLst/>
            <a:gdLst/>
            <a:ahLst/>
            <a:cxnLst/>
            <a:rect l="l" t="t" r="r" b="b"/>
            <a:pathLst>
              <a:path w="460375" h="462915">
                <a:moveTo>
                  <a:pt x="459996" y="462497"/>
                </a:moveTo>
                <a:lnTo>
                  <a:pt x="0" y="462497"/>
                </a:lnTo>
                <a:lnTo>
                  <a:pt x="0" y="0"/>
                </a:lnTo>
                <a:lnTo>
                  <a:pt x="459996" y="0"/>
                </a:lnTo>
                <a:lnTo>
                  <a:pt x="459996" y="462497"/>
                </a:lnTo>
                <a:close/>
              </a:path>
            </a:pathLst>
          </a:custGeom>
          <a:solidFill>
            <a:srgbClr val="48FFD5"/>
          </a:solidFill>
        </p:spPr>
        <p:txBody>
          <a:bodyPr wrap="square" lIns="0" tIns="0" rIns="0" bIns="0" rtlCol="0"/>
          <a:lstStyle/>
          <a:p>
            <a:endParaRPr/>
          </a:p>
        </p:txBody>
      </p:sp>
      <p:sp>
        <p:nvSpPr>
          <p:cNvPr id="4" name="object 4"/>
          <p:cNvSpPr/>
          <p:nvPr/>
        </p:nvSpPr>
        <p:spPr>
          <a:xfrm>
            <a:off x="7302424" y="6659981"/>
            <a:ext cx="857885" cy="1077595"/>
          </a:xfrm>
          <a:custGeom>
            <a:avLst/>
            <a:gdLst/>
            <a:ahLst/>
            <a:cxnLst/>
            <a:rect l="l" t="t" r="r" b="b"/>
            <a:pathLst>
              <a:path w="857884" h="1077595">
                <a:moveTo>
                  <a:pt x="414997" y="535000"/>
                </a:moveTo>
                <a:lnTo>
                  <a:pt x="407555" y="494652"/>
                </a:lnTo>
                <a:lnTo>
                  <a:pt x="389674" y="457073"/>
                </a:lnTo>
                <a:lnTo>
                  <a:pt x="363512" y="421411"/>
                </a:lnTo>
                <a:lnTo>
                  <a:pt x="331241" y="386842"/>
                </a:lnTo>
                <a:lnTo>
                  <a:pt x="294995" y="352501"/>
                </a:lnTo>
                <a:lnTo>
                  <a:pt x="260134" y="315925"/>
                </a:lnTo>
                <a:lnTo>
                  <a:pt x="226949" y="278231"/>
                </a:lnTo>
                <a:lnTo>
                  <a:pt x="197497" y="238747"/>
                </a:lnTo>
                <a:lnTo>
                  <a:pt x="173888" y="196761"/>
                </a:lnTo>
                <a:lnTo>
                  <a:pt x="158191" y="151574"/>
                </a:lnTo>
                <a:lnTo>
                  <a:pt x="152501" y="102501"/>
                </a:lnTo>
                <a:lnTo>
                  <a:pt x="74993" y="102501"/>
                </a:lnTo>
                <a:lnTo>
                  <a:pt x="80340" y="158737"/>
                </a:lnTo>
                <a:lnTo>
                  <a:pt x="95084" y="209918"/>
                </a:lnTo>
                <a:lnTo>
                  <a:pt x="117309" y="256451"/>
                </a:lnTo>
                <a:lnTo>
                  <a:pt x="145084" y="298792"/>
                </a:lnTo>
                <a:lnTo>
                  <a:pt x="176491" y="337375"/>
                </a:lnTo>
                <a:lnTo>
                  <a:pt x="209600" y="372630"/>
                </a:lnTo>
                <a:lnTo>
                  <a:pt x="242493" y="404990"/>
                </a:lnTo>
                <a:lnTo>
                  <a:pt x="278168" y="441515"/>
                </a:lnTo>
                <a:lnTo>
                  <a:pt x="308432" y="475932"/>
                </a:lnTo>
                <a:lnTo>
                  <a:pt x="330746" y="508000"/>
                </a:lnTo>
                <a:lnTo>
                  <a:pt x="342493" y="537489"/>
                </a:lnTo>
                <a:lnTo>
                  <a:pt x="331800" y="568388"/>
                </a:lnTo>
                <a:lnTo>
                  <a:pt x="309372" y="600925"/>
                </a:lnTo>
                <a:lnTo>
                  <a:pt x="278511" y="634873"/>
                </a:lnTo>
                <a:lnTo>
                  <a:pt x="242493" y="669988"/>
                </a:lnTo>
                <a:lnTo>
                  <a:pt x="208813" y="704075"/>
                </a:lnTo>
                <a:lnTo>
                  <a:pt x="175399" y="740295"/>
                </a:lnTo>
                <a:lnTo>
                  <a:pt x="144043" y="779284"/>
                </a:lnTo>
                <a:lnTo>
                  <a:pt x="116522" y="821626"/>
                </a:lnTo>
                <a:lnTo>
                  <a:pt x="94653" y="867956"/>
                </a:lnTo>
                <a:lnTo>
                  <a:pt x="80213" y="918870"/>
                </a:lnTo>
                <a:lnTo>
                  <a:pt x="74993" y="974991"/>
                </a:lnTo>
                <a:lnTo>
                  <a:pt x="152501" y="974991"/>
                </a:lnTo>
                <a:lnTo>
                  <a:pt x="158191" y="925068"/>
                </a:lnTo>
                <a:lnTo>
                  <a:pt x="173888" y="879716"/>
                </a:lnTo>
                <a:lnTo>
                  <a:pt x="197497" y="838123"/>
                </a:lnTo>
                <a:lnTo>
                  <a:pt x="226949" y="799439"/>
                </a:lnTo>
                <a:lnTo>
                  <a:pt x="260134" y="762838"/>
                </a:lnTo>
                <a:lnTo>
                  <a:pt x="294995" y="727494"/>
                </a:lnTo>
                <a:lnTo>
                  <a:pt x="330034" y="692912"/>
                </a:lnTo>
                <a:lnTo>
                  <a:pt x="361721" y="657860"/>
                </a:lnTo>
                <a:lnTo>
                  <a:pt x="387883" y="621830"/>
                </a:lnTo>
                <a:lnTo>
                  <a:pt x="406361" y="584377"/>
                </a:lnTo>
                <a:lnTo>
                  <a:pt x="414997" y="544995"/>
                </a:lnTo>
                <a:lnTo>
                  <a:pt x="414997" y="535000"/>
                </a:lnTo>
                <a:close/>
              </a:path>
              <a:path w="857884" h="1077595">
                <a:moveTo>
                  <a:pt x="609993" y="274993"/>
                </a:moveTo>
                <a:lnTo>
                  <a:pt x="255003" y="274993"/>
                </a:lnTo>
                <a:lnTo>
                  <a:pt x="276517" y="298272"/>
                </a:lnTo>
                <a:lnTo>
                  <a:pt x="299681" y="322491"/>
                </a:lnTo>
                <a:lnTo>
                  <a:pt x="324256" y="346710"/>
                </a:lnTo>
                <a:lnTo>
                  <a:pt x="349999" y="369989"/>
                </a:lnTo>
                <a:lnTo>
                  <a:pt x="370078" y="391553"/>
                </a:lnTo>
                <a:lnTo>
                  <a:pt x="405549" y="440309"/>
                </a:lnTo>
                <a:lnTo>
                  <a:pt x="427189" y="483743"/>
                </a:lnTo>
                <a:lnTo>
                  <a:pt x="432498" y="499999"/>
                </a:lnTo>
                <a:lnTo>
                  <a:pt x="432498" y="497497"/>
                </a:lnTo>
                <a:lnTo>
                  <a:pt x="435000" y="489991"/>
                </a:lnTo>
                <a:lnTo>
                  <a:pt x="435000" y="487489"/>
                </a:lnTo>
                <a:lnTo>
                  <a:pt x="439610" y="474764"/>
                </a:lnTo>
                <a:lnTo>
                  <a:pt x="459994" y="437489"/>
                </a:lnTo>
                <a:lnTo>
                  <a:pt x="492810" y="396557"/>
                </a:lnTo>
                <a:lnTo>
                  <a:pt x="527494" y="357492"/>
                </a:lnTo>
                <a:lnTo>
                  <a:pt x="590423" y="295617"/>
                </a:lnTo>
                <a:lnTo>
                  <a:pt x="609993" y="274993"/>
                </a:lnTo>
                <a:close/>
              </a:path>
              <a:path w="857884" h="1077595">
                <a:moveTo>
                  <a:pt x="789990" y="97497"/>
                </a:moveTo>
                <a:lnTo>
                  <a:pt x="714997" y="97497"/>
                </a:lnTo>
                <a:lnTo>
                  <a:pt x="709282" y="148488"/>
                </a:lnTo>
                <a:lnTo>
                  <a:pt x="693420" y="194627"/>
                </a:lnTo>
                <a:lnTo>
                  <a:pt x="669366" y="236867"/>
                </a:lnTo>
                <a:lnTo>
                  <a:pt x="639064" y="276199"/>
                </a:lnTo>
                <a:lnTo>
                  <a:pt x="604469" y="313588"/>
                </a:lnTo>
                <a:lnTo>
                  <a:pt x="567499" y="349999"/>
                </a:lnTo>
                <a:lnTo>
                  <a:pt x="533654" y="384581"/>
                </a:lnTo>
                <a:lnTo>
                  <a:pt x="502577" y="419633"/>
                </a:lnTo>
                <a:lnTo>
                  <a:pt x="476415" y="455650"/>
                </a:lnTo>
                <a:lnTo>
                  <a:pt x="457339" y="493115"/>
                </a:lnTo>
                <a:lnTo>
                  <a:pt x="447497" y="532498"/>
                </a:lnTo>
                <a:lnTo>
                  <a:pt x="447497" y="542493"/>
                </a:lnTo>
                <a:lnTo>
                  <a:pt x="456133" y="582828"/>
                </a:lnTo>
                <a:lnTo>
                  <a:pt x="474611" y="620420"/>
                </a:lnTo>
                <a:lnTo>
                  <a:pt x="500773" y="656069"/>
                </a:lnTo>
                <a:lnTo>
                  <a:pt x="532460" y="690651"/>
                </a:lnTo>
                <a:lnTo>
                  <a:pt x="603592" y="760704"/>
                </a:lnTo>
                <a:lnTo>
                  <a:pt x="637959" y="798144"/>
                </a:lnTo>
                <a:lnTo>
                  <a:pt x="668439" y="837806"/>
                </a:lnTo>
                <a:lnTo>
                  <a:pt x="692861" y="880173"/>
                </a:lnTo>
                <a:lnTo>
                  <a:pt x="709104" y="925741"/>
                </a:lnTo>
                <a:lnTo>
                  <a:pt x="714997" y="974991"/>
                </a:lnTo>
                <a:lnTo>
                  <a:pt x="789990" y="974991"/>
                </a:lnTo>
                <a:lnTo>
                  <a:pt x="784517" y="918743"/>
                </a:lnTo>
                <a:lnTo>
                  <a:pt x="769467" y="867511"/>
                </a:lnTo>
                <a:lnTo>
                  <a:pt x="746899" y="820839"/>
                </a:lnTo>
                <a:lnTo>
                  <a:pt x="718858" y="778230"/>
                </a:lnTo>
                <a:lnTo>
                  <a:pt x="687412" y="739203"/>
                </a:lnTo>
                <a:lnTo>
                  <a:pt x="654596" y="703287"/>
                </a:lnTo>
                <a:lnTo>
                  <a:pt x="586524" y="633425"/>
                </a:lnTo>
                <a:lnTo>
                  <a:pt x="555929" y="598741"/>
                </a:lnTo>
                <a:lnTo>
                  <a:pt x="534250" y="565937"/>
                </a:lnTo>
                <a:lnTo>
                  <a:pt x="524992" y="535000"/>
                </a:lnTo>
                <a:lnTo>
                  <a:pt x="534606" y="504482"/>
                </a:lnTo>
                <a:lnTo>
                  <a:pt x="556869" y="472808"/>
                </a:lnTo>
                <a:lnTo>
                  <a:pt x="587578" y="439724"/>
                </a:lnTo>
                <a:lnTo>
                  <a:pt x="656170" y="370903"/>
                </a:lnTo>
                <a:lnTo>
                  <a:pt x="689597" y="334632"/>
                </a:lnTo>
                <a:lnTo>
                  <a:pt x="720953" y="295516"/>
                </a:lnTo>
                <a:lnTo>
                  <a:pt x="748474" y="252895"/>
                </a:lnTo>
                <a:lnTo>
                  <a:pt x="770343" y="206121"/>
                </a:lnTo>
                <a:lnTo>
                  <a:pt x="784783" y="154546"/>
                </a:lnTo>
                <a:lnTo>
                  <a:pt x="789990" y="97497"/>
                </a:lnTo>
                <a:close/>
              </a:path>
              <a:path w="857884" h="1077595">
                <a:moveTo>
                  <a:pt x="857491" y="999998"/>
                </a:moveTo>
                <a:lnTo>
                  <a:pt x="0" y="999998"/>
                </a:lnTo>
                <a:lnTo>
                  <a:pt x="0" y="1077493"/>
                </a:lnTo>
                <a:lnTo>
                  <a:pt x="857491" y="1077493"/>
                </a:lnTo>
                <a:lnTo>
                  <a:pt x="857491" y="999998"/>
                </a:lnTo>
                <a:close/>
              </a:path>
              <a:path w="857884" h="1077595">
                <a:moveTo>
                  <a:pt x="857491" y="0"/>
                </a:moveTo>
                <a:lnTo>
                  <a:pt x="0" y="0"/>
                </a:lnTo>
                <a:lnTo>
                  <a:pt x="0" y="77495"/>
                </a:lnTo>
                <a:lnTo>
                  <a:pt x="857491" y="77495"/>
                </a:lnTo>
                <a:lnTo>
                  <a:pt x="857491" y="0"/>
                </a:lnTo>
                <a:close/>
              </a:path>
            </a:pathLst>
          </a:custGeom>
          <a:solidFill>
            <a:srgbClr val="48FFD5"/>
          </a:solidFill>
        </p:spPr>
        <p:txBody>
          <a:bodyPr wrap="square" lIns="0" tIns="0" rIns="0" bIns="0" rtlCol="0"/>
          <a:lstStyle/>
          <a:p>
            <a:endParaRPr/>
          </a:p>
        </p:txBody>
      </p:sp>
      <p:sp>
        <p:nvSpPr>
          <p:cNvPr id="5" name="object 5"/>
          <p:cNvSpPr/>
          <p:nvPr/>
        </p:nvSpPr>
        <p:spPr>
          <a:xfrm>
            <a:off x="0" y="337498"/>
            <a:ext cx="2338070" cy="260350"/>
          </a:xfrm>
          <a:custGeom>
            <a:avLst/>
            <a:gdLst/>
            <a:ahLst/>
            <a:cxnLst/>
            <a:rect l="l" t="t" r="r" b="b"/>
            <a:pathLst>
              <a:path w="2338070" h="260350">
                <a:moveTo>
                  <a:pt x="2114963" y="259998"/>
                </a:moveTo>
                <a:lnTo>
                  <a:pt x="2114963" y="167499"/>
                </a:lnTo>
                <a:lnTo>
                  <a:pt x="0" y="167499"/>
                </a:lnTo>
                <a:lnTo>
                  <a:pt x="0" y="92499"/>
                </a:lnTo>
                <a:lnTo>
                  <a:pt x="2114963" y="92499"/>
                </a:lnTo>
                <a:lnTo>
                  <a:pt x="2114963" y="0"/>
                </a:lnTo>
                <a:lnTo>
                  <a:pt x="2337461" y="132499"/>
                </a:lnTo>
                <a:lnTo>
                  <a:pt x="2114963" y="259998"/>
                </a:lnTo>
                <a:close/>
              </a:path>
            </a:pathLst>
          </a:custGeom>
          <a:solidFill>
            <a:srgbClr val="FFFFFF"/>
          </a:solidFill>
        </p:spPr>
        <p:txBody>
          <a:bodyPr wrap="square" lIns="0" tIns="0" rIns="0" bIns="0" rtlCol="0"/>
          <a:lstStyle/>
          <a:p>
            <a:endParaRPr/>
          </a:p>
        </p:txBody>
      </p:sp>
      <p:sp>
        <p:nvSpPr>
          <p:cNvPr id="6" name="object 6"/>
          <p:cNvSpPr/>
          <p:nvPr/>
        </p:nvSpPr>
        <p:spPr>
          <a:xfrm>
            <a:off x="7872425" y="532498"/>
            <a:ext cx="287655" cy="290195"/>
          </a:xfrm>
          <a:custGeom>
            <a:avLst/>
            <a:gdLst/>
            <a:ahLst/>
            <a:cxnLst/>
            <a:rect l="l" t="t" r="r" b="b"/>
            <a:pathLst>
              <a:path w="287654" h="290194">
                <a:moveTo>
                  <a:pt x="234999" y="289998"/>
                </a:moveTo>
                <a:lnTo>
                  <a:pt x="144999" y="199999"/>
                </a:lnTo>
                <a:lnTo>
                  <a:pt x="52499" y="289998"/>
                </a:lnTo>
                <a:lnTo>
                  <a:pt x="0" y="234999"/>
                </a:lnTo>
                <a:lnTo>
                  <a:pt x="89999" y="147499"/>
                </a:lnTo>
                <a:lnTo>
                  <a:pt x="0" y="54999"/>
                </a:lnTo>
                <a:lnTo>
                  <a:pt x="52499" y="0"/>
                </a:lnTo>
                <a:lnTo>
                  <a:pt x="144999" y="92499"/>
                </a:lnTo>
                <a:lnTo>
                  <a:pt x="234999" y="0"/>
                </a:lnTo>
                <a:lnTo>
                  <a:pt x="287498" y="54999"/>
                </a:lnTo>
                <a:lnTo>
                  <a:pt x="199999" y="147499"/>
                </a:lnTo>
                <a:lnTo>
                  <a:pt x="287498" y="234999"/>
                </a:lnTo>
                <a:lnTo>
                  <a:pt x="234999" y="289998"/>
                </a:lnTo>
                <a:close/>
              </a:path>
            </a:pathLst>
          </a:custGeom>
          <a:solidFill>
            <a:srgbClr val="48FFD5"/>
          </a:solidFill>
        </p:spPr>
        <p:txBody>
          <a:bodyPr wrap="square" lIns="0" tIns="0" rIns="0" bIns="0" rtlCol="0"/>
          <a:lstStyle/>
          <a:p>
            <a:endParaRPr/>
          </a:p>
        </p:txBody>
      </p:sp>
      <p:sp>
        <p:nvSpPr>
          <p:cNvPr id="7" name="object 7"/>
          <p:cNvSpPr/>
          <p:nvPr/>
        </p:nvSpPr>
        <p:spPr>
          <a:xfrm>
            <a:off x="2677452" y="307504"/>
            <a:ext cx="863600" cy="865505"/>
          </a:xfrm>
          <a:custGeom>
            <a:avLst/>
            <a:gdLst/>
            <a:ahLst/>
            <a:cxnLst/>
            <a:rect l="l" t="t" r="r" b="b"/>
            <a:pathLst>
              <a:path w="863600" h="865505">
                <a:moveTo>
                  <a:pt x="485000" y="157505"/>
                </a:moveTo>
                <a:lnTo>
                  <a:pt x="409994" y="157505"/>
                </a:lnTo>
                <a:lnTo>
                  <a:pt x="409994" y="429996"/>
                </a:lnTo>
                <a:lnTo>
                  <a:pt x="290004" y="555002"/>
                </a:lnTo>
                <a:lnTo>
                  <a:pt x="344995" y="609993"/>
                </a:lnTo>
                <a:lnTo>
                  <a:pt x="485000" y="459994"/>
                </a:lnTo>
                <a:lnTo>
                  <a:pt x="485000" y="157505"/>
                </a:lnTo>
                <a:close/>
              </a:path>
              <a:path w="863600" h="865505">
                <a:moveTo>
                  <a:pt x="863460" y="426694"/>
                </a:moveTo>
                <a:lnTo>
                  <a:pt x="861441" y="387248"/>
                </a:lnTo>
                <a:lnTo>
                  <a:pt x="855713" y="347878"/>
                </a:lnTo>
                <a:lnTo>
                  <a:pt x="846150" y="308838"/>
                </a:lnTo>
                <a:lnTo>
                  <a:pt x="832688" y="270395"/>
                </a:lnTo>
                <a:lnTo>
                  <a:pt x="815187" y="232778"/>
                </a:lnTo>
                <a:lnTo>
                  <a:pt x="793559" y="196265"/>
                </a:lnTo>
                <a:lnTo>
                  <a:pt x="785368" y="185127"/>
                </a:lnTo>
                <a:lnTo>
                  <a:pt x="785368" y="429260"/>
                </a:lnTo>
                <a:lnTo>
                  <a:pt x="784186" y="467753"/>
                </a:lnTo>
                <a:lnTo>
                  <a:pt x="778725" y="506183"/>
                </a:lnTo>
                <a:lnTo>
                  <a:pt x="768858" y="544195"/>
                </a:lnTo>
                <a:lnTo>
                  <a:pt x="754443" y="581431"/>
                </a:lnTo>
                <a:lnTo>
                  <a:pt x="735330" y="617537"/>
                </a:lnTo>
                <a:lnTo>
                  <a:pt x="711403" y="652183"/>
                </a:lnTo>
                <a:lnTo>
                  <a:pt x="682498" y="684999"/>
                </a:lnTo>
                <a:lnTo>
                  <a:pt x="645071" y="717943"/>
                </a:lnTo>
                <a:lnTo>
                  <a:pt x="605548" y="744347"/>
                </a:lnTo>
                <a:lnTo>
                  <a:pt x="564375" y="764374"/>
                </a:lnTo>
                <a:lnTo>
                  <a:pt x="521944" y="778141"/>
                </a:lnTo>
                <a:lnTo>
                  <a:pt x="478675" y="785812"/>
                </a:lnTo>
                <a:lnTo>
                  <a:pt x="435000" y="787501"/>
                </a:lnTo>
                <a:lnTo>
                  <a:pt x="389623" y="784567"/>
                </a:lnTo>
                <a:lnTo>
                  <a:pt x="345147" y="775957"/>
                </a:lnTo>
                <a:lnTo>
                  <a:pt x="302145" y="761911"/>
                </a:lnTo>
                <a:lnTo>
                  <a:pt x="261200" y="742683"/>
                </a:lnTo>
                <a:lnTo>
                  <a:pt x="222897" y="718527"/>
                </a:lnTo>
                <a:lnTo>
                  <a:pt x="187807" y="689686"/>
                </a:lnTo>
                <a:lnTo>
                  <a:pt x="156527" y="656424"/>
                </a:lnTo>
                <a:lnTo>
                  <a:pt x="129628" y="618985"/>
                </a:lnTo>
                <a:lnTo>
                  <a:pt x="107696" y="577621"/>
                </a:lnTo>
                <a:lnTo>
                  <a:pt x="91313" y="532574"/>
                </a:lnTo>
                <a:lnTo>
                  <a:pt x="81051" y="484124"/>
                </a:lnTo>
                <a:lnTo>
                  <a:pt x="77495" y="432498"/>
                </a:lnTo>
                <a:lnTo>
                  <a:pt x="80759" y="384022"/>
                </a:lnTo>
                <a:lnTo>
                  <a:pt x="90246" y="337642"/>
                </a:lnTo>
                <a:lnTo>
                  <a:pt x="105511" y="293751"/>
                </a:lnTo>
                <a:lnTo>
                  <a:pt x="126111" y="252780"/>
                </a:lnTo>
                <a:lnTo>
                  <a:pt x="151612" y="215138"/>
                </a:lnTo>
                <a:lnTo>
                  <a:pt x="181559" y="181254"/>
                </a:lnTo>
                <a:lnTo>
                  <a:pt x="215531" y="151523"/>
                </a:lnTo>
                <a:lnTo>
                  <a:pt x="253060" y="126390"/>
                </a:lnTo>
                <a:lnTo>
                  <a:pt x="293712" y="106248"/>
                </a:lnTo>
                <a:lnTo>
                  <a:pt x="337045" y="91528"/>
                </a:lnTo>
                <a:lnTo>
                  <a:pt x="382625" y="82638"/>
                </a:lnTo>
                <a:lnTo>
                  <a:pt x="429996" y="79997"/>
                </a:lnTo>
                <a:lnTo>
                  <a:pt x="474230" y="82550"/>
                </a:lnTo>
                <a:lnTo>
                  <a:pt x="516102" y="89941"/>
                </a:lnTo>
                <a:lnTo>
                  <a:pt x="555498" y="101841"/>
                </a:lnTo>
                <a:lnTo>
                  <a:pt x="592264" y="117881"/>
                </a:lnTo>
                <a:lnTo>
                  <a:pt x="626275" y="137731"/>
                </a:lnTo>
                <a:lnTo>
                  <a:pt x="657390" y="161023"/>
                </a:lnTo>
                <a:lnTo>
                  <a:pt x="685457" y="187413"/>
                </a:lnTo>
                <a:lnTo>
                  <a:pt x="710361" y="216535"/>
                </a:lnTo>
                <a:lnTo>
                  <a:pt x="731939" y="248056"/>
                </a:lnTo>
                <a:lnTo>
                  <a:pt x="750074" y="281622"/>
                </a:lnTo>
                <a:lnTo>
                  <a:pt x="764628" y="316877"/>
                </a:lnTo>
                <a:lnTo>
                  <a:pt x="775449" y="353466"/>
                </a:lnTo>
                <a:lnTo>
                  <a:pt x="782408" y="391045"/>
                </a:lnTo>
                <a:lnTo>
                  <a:pt x="785368" y="429260"/>
                </a:lnTo>
                <a:lnTo>
                  <a:pt x="785368" y="185127"/>
                </a:lnTo>
                <a:lnTo>
                  <a:pt x="737501" y="127495"/>
                </a:lnTo>
                <a:lnTo>
                  <a:pt x="698830" y="92887"/>
                </a:lnTo>
                <a:lnTo>
                  <a:pt x="658063" y="63957"/>
                </a:lnTo>
                <a:lnTo>
                  <a:pt x="615556" y="40589"/>
                </a:lnTo>
                <a:lnTo>
                  <a:pt x="571639" y="22631"/>
                </a:lnTo>
                <a:lnTo>
                  <a:pt x="526669" y="9969"/>
                </a:lnTo>
                <a:lnTo>
                  <a:pt x="481012" y="2476"/>
                </a:lnTo>
                <a:lnTo>
                  <a:pt x="435000" y="0"/>
                </a:lnTo>
                <a:lnTo>
                  <a:pt x="390690" y="2273"/>
                </a:lnTo>
                <a:lnTo>
                  <a:pt x="347014" y="9004"/>
                </a:lnTo>
                <a:lnTo>
                  <a:pt x="304317" y="20015"/>
                </a:lnTo>
                <a:lnTo>
                  <a:pt x="262978" y="35191"/>
                </a:lnTo>
                <a:lnTo>
                  <a:pt x="223329" y="54356"/>
                </a:lnTo>
                <a:lnTo>
                  <a:pt x="185762" y="77355"/>
                </a:lnTo>
                <a:lnTo>
                  <a:pt x="150609" y="104063"/>
                </a:lnTo>
                <a:lnTo>
                  <a:pt x="118249" y="134302"/>
                </a:lnTo>
                <a:lnTo>
                  <a:pt x="89039" y="167944"/>
                </a:lnTo>
                <a:lnTo>
                  <a:pt x="63334" y="204812"/>
                </a:lnTo>
                <a:lnTo>
                  <a:pt x="41490" y="244779"/>
                </a:lnTo>
                <a:lnTo>
                  <a:pt x="23876" y="287680"/>
                </a:lnTo>
                <a:lnTo>
                  <a:pt x="10858" y="333362"/>
                </a:lnTo>
                <a:lnTo>
                  <a:pt x="2768" y="381685"/>
                </a:lnTo>
                <a:lnTo>
                  <a:pt x="0" y="432498"/>
                </a:lnTo>
                <a:lnTo>
                  <a:pt x="2527" y="478917"/>
                </a:lnTo>
                <a:lnTo>
                  <a:pt x="9918" y="524002"/>
                </a:lnTo>
                <a:lnTo>
                  <a:pt x="21920" y="567474"/>
                </a:lnTo>
                <a:lnTo>
                  <a:pt x="38265" y="609079"/>
                </a:lnTo>
                <a:lnTo>
                  <a:pt x="58699" y="648512"/>
                </a:lnTo>
                <a:lnTo>
                  <a:pt x="82956" y="685533"/>
                </a:lnTo>
                <a:lnTo>
                  <a:pt x="110782" y="719861"/>
                </a:lnTo>
                <a:lnTo>
                  <a:pt x="141897" y="751230"/>
                </a:lnTo>
                <a:lnTo>
                  <a:pt x="176034" y="779360"/>
                </a:lnTo>
                <a:lnTo>
                  <a:pt x="212966" y="803973"/>
                </a:lnTo>
                <a:lnTo>
                  <a:pt x="252399" y="824826"/>
                </a:lnTo>
                <a:lnTo>
                  <a:pt x="294081" y="841616"/>
                </a:lnTo>
                <a:lnTo>
                  <a:pt x="337743" y="854087"/>
                </a:lnTo>
                <a:lnTo>
                  <a:pt x="383146" y="861974"/>
                </a:lnTo>
                <a:lnTo>
                  <a:pt x="429996" y="864997"/>
                </a:lnTo>
                <a:lnTo>
                  <a:pt x="475259" y="862812"/>
                </a:lnTo>
                <a:lnTo>
                  <a:pt x="518566" y="856411"/>
                </a:lnTo>
                <a:lnTo>
                  <a:pt x="559816" y="846048"/>
                </a:lnTo>
                <a:lnTo>
                  <a:pt x="598906" y="831977"/>
                </a:lnTo>
                <a:lnTo>
                  <a:pt x="635736" y="814463"/>
                </a:lnTo>
                <a:lnTo>
                  <a:pt x="670204" y="793737"/>
                </a:lnTo>
                <a:lnTo>
                  <a:pt x="678624" y="787501"/>
                </a:lnTo>
                <a:lnTo>
                  <a:pt x="702195" y="770064"/>
                </a:lnTo>
                <a:lnTo>
                  <a:pt x="731608" y="743699"/>
                </a:lnTo>
                <a:lnTo>
                  <a:pt x="758355" y="714883"/>
                </a:lnTo>
                <a:lnTo>
                  <a:pt x="782320" y="683882"/>
                </a:lnTo>
                <a:lnTo>
                  <a:pt x="803389" y="650938"/>
                </a:lnTo>
                <a:lnTo>
                  <a:pt x="821486" y="616305"/>
                </a:lnTo>
                <a:lnTo>
                  <a:pt x="836472" y="580237"/>
                </a:lnTo>
                <a:lnTo>
                  <a:pt x="848271" y="542988"/>
                </a:lnTo>
                <a:lnTo>
                  <a:pt x="856780" y="504825"/>
                </a:lnTo>
                <a:lnTo>
                  <a:pt x="861872" y="465963"/>
                </a:lnTo>
                <a:lnTo>
                  <a:pt x="863460" y="426694"/>
                </a:lnTo>
                <a:close/>
              </a:path>
            </a:pathLst>
          </a:custGeom>
          <a:solidFill>
            <a:srgbClr val="48FFD5"/>
          </a:solidFill>
        </p:spPr>
        <p:txBody>
          <a:bodyPr wrap="square" lIns="0" tIns="0" rIns="0" bIns="0" rtlCol="0"/>
          <a:lstStyle/>
          <a:p>
            <a:endParaRPr/>
          </a:p>
        </p:txBody>
      </p:sp>
      <p:sp>
        <p:nvSpPr>
          <p:cNvPr id="8" name="object 8"/>
          <p:cNvSpPr/>
          <p:nvPr/>
        </p:nvSpPr>
        <p:spPr>
          <a:xfrm>
            <a:off x="5924939" y="1177495"/>
            <a:ext cx="462915" cy="462915"/>
          </a:xfrm>
          <a:custGeom>
            <a:avLst/>
            <a:gdLst/>
            <a:ahLst/>
            <a:cxnLst/>
            <a:rect l="l" t="t" r="r" b="b"/>
            <a:pathLst>
              <a:path w="462914" h="462914">
                <a:moveTo>
                  <a:pt x="462496" y="462497"/>
                </a:moveTo>
                <a:lnTo>
                  <a:pt x="0" y="462497"/>
                </a:lnTo>
                <a:lnTo>
                  <a:pt x="0" y="0"/>
                </a:lnTo>
                <a:lnTo>
                  <a:pt x="462496" y="0"/>
                </a:lnTo>
                <a:lnTo>
                  <a:pt x="462496" y="462497"/>
                </a:lnTo>
                <a:close/>
              </a:path>
            </a:pathLst>
          </a:custGeom>
          <a:solidFill>
            <a:srgbClr val="48FFD5"/>
          </a:solidFill>
        </p:spPr>
        <p:txBody>
          <a:bodyPr wrap="square" lIns="0" tIns="0" rIns="0" bIns="0" rtlCol="0"/>
          <a:lstStyle/>
          <a:p>
            <a:endParaRPr/>
          </a:p>
        </p:txBody>
      </p:sp>
      <p:sp>
        <p:nvSpPr>
          <p:cNvPr id="9" name="object 9"/>
          <p:cNvSpPr/>
          <p:nvPr/>
        </p:nvSpPr>
        <p:spPr>
          <a:xfrm>
            <a:off x="4769946" y="1177495"/>
            <a:ext cx="462915" cy="462915"/>
          </a:xfrm>
          <a:custGeom>
            <a:avLst/>
            <a:gdLst/>
            <a:ahLst/>
            <a:cxnLst/>
            <a:rect l="l" t="t" r="r" b="b"/>
            <a:pathLst>
              <a:path w="462914" h="462914">
                <a:moveTo>
                  <a:pt x="462496" y="462497"/>
                </a:moveTo>
                <a:lnTo>
                  <a:pt x="0" y="462497"/>
                </a:lnTo>
                <a:lnTo>
                  <a:pt x="0" y="0"/>
                </a:lnTo>
                <a:lnTo>
                  <a:pt x="462496" y="0"/>
                </a:lnTo>
                <a:lnTo>
                  <a:pt x="462496" y="462497"/>
                </a:lnTo>
                <a:close/>
              </a:path>
            </a:pathLst>
          </a:custGeom>
          <a:solidFill>
            <a:srgbClr val="FFFFFF"/>
          </a:solidFill>
        </p:spPr>
        <p:txBody>
          <a:bodyPr wrap="square" lIns="0" tIns="0" rIns="0" bIns="0" rtlCol="0"/>
          <a:lstStyle/>
          <a:p>
            <a:endParaRPr/>
          </a:p>
        </p:txBody>
      </p:sp>
      <p:pic>
        <p:nvPicPr>
          <p:cNvPr id="10" name="object 10"/>
          <p:cNvPicPr/>
          <p:nvPr/>
        </p:nvPicPr>
        <p:blipFill>
          <a:blip r:embed="rId2" cstate="print"/>
          <a:stretch>
            <a:fillRect/>
          </a:stretch>
        </p:blipFill>
        <p:spPr>
          <a:xfrm>
            <a:off x="8393047" y="6672471"/>
            <a:ext cx="132538" cy="219999"/>
          </a:xfrm>
          <a:prstGeom prst="rect">
            <a:avLst/>
          </a:prstGeom>
        </p:spPr>
      </p:pic>
      <p:pic>
        <p:nvPicPr>
          <p:cNvPr id="11" name="object 11"/>
          <p:cNvPicPr/>
          <p:nvPr/>
        </p:nvPicPr>
        <p:blipFill>
          <a:blip r:embed="rId3" cstate="print"/>
          <a:stretch>
            <a:fillRect/>
          </a:stretch>
        </p:blipFill>
        <p:spPr>
          <a:xfrm>
            <a:off x="7249930" y="5749975"/>
            <a:ext cx="223475" cy="114999"/>
          </a:xfrm>
          <a:prstGeom prst="rect">
            <a:avLst/>
          </a:prstGeom>
        </p:spPr>
      </p:pic>
      <p:pic>
        <p:nvPicPr>
          <p:cNvPr id="12" name="object 12"/>
          <p:cNvPicPr/>
          <p:nvPr/>
        </p:nvPicPr>
        <p:blipFill>
          <a:blip r:embed="rId4" cstate="print"/>
          <a:stretch>
            <a:fillRect/>
          </a:stretch>
        </p:blipFill>
        <p:spPr>
          <a:xfrm>
            <a:off x="8488398" y="6962470"/>
            <a:ext cx="101718" cy="227499"/>
          </a:xfrm>
          <a:prstGeom prst="rect">
            <a:avLst/>
          </a:prstGeom>
        </p:spPr>
      </p:pic>
      <p:sp>
        <p:nvSpPr>
          <p:cNvPr id="13" name="object 13"/>
          <p:cNvSpPr/>
          <p:nvPr/>
        </p:nvSpPr>
        <p:spPr>
          <a:xfrm>
            <a:off x="7811645" y="5979974"/>
            <a:ext cx="590550" cy="633095"/>
          </a:xfrm>
          <a:custGeom>
            <a:avLst/>
            <a:gdLst/>
            <a:ahLst/>
            <a:cxnLst/>
            <a:rect l="l" t="t" r="r" b="b"/>
            <a:pathLst>
              <a:path w="590550" h="633095">
                <a:moveTo>
                  <a:pt x="565777" y="632497"/>
                </a:moveTo>
                <a:lnTo>
                  <a:pt x="553277" y="632497"/>
                </a:lnTo>
                <a:lnTo>
                  <a:pt x="542574" y="630076"/>
                </a:lnTo>
                <a:lnTo>
                  <a:pt x="533278" y="626248"/>
                </a:lnTo>
                <a:lnTo>
                  <a:pt x="525856" y="620544"/>
                </a:lnTo>
                <a:lnTo>
                  <a:pt x="482653" y="548748"/>
                </a:lnTo>
                <a:lnTo>
                  <a:pt x="462419" y="516873"/>
                </a:lnTo>
                <a:lnTo>
                  <a:pt x="440778" y="484998"/>
                </a:lnTo>
                <a:lnTo>
                  <a:pt x="435621" y="471560"/>
                </a:lnTo>
                <a:lnTo>
                  <a:pt x="435152" y="458123"/>
                </a:lnTo>
                <a:lnTo>
                  <a:pt x="439371" y="445623"/>
                </a:lnTo>
                <a:lnTo>
                  <a:pt x="448277" y="434998"/>
                </a:lnTo>
                <a:lnTo>
                  <a:pt x="165780" y="434998"/>
                </a:lnTo>
                <a:lnTo>
                  <a:pt x="165780" y="167500"/>
                </a:lnTo>
                <a:lnTo>
                  <a:pt x="163279" y="167500"/>
                </a:lnTo>
                <a:lnTo>
                  <a:pt x="148905" y="163749"/>
                </a:lnTo>
                <a:lnTo>
                  <a:pt x="138280" y="160000"/>
                </a:lnTo>
                <a:lnTo>
                  <a:pt x="108280" y="136484"/>
                </a:lnTo>
                <a:lnTo>
                  <a:pt x="78280" y="114375"/>
                </a:lnTo>
                <a:lnTo>
                  <a:pt x="18281" y="72500"/>
                </a:lnTo>
                <a:lnTo>
                  <a:pt x="7187" y="61133"/>
                </a:lnTo>
                <a:lnTo>
                  <a:pt x="781" y="47188"/>
                </a:lnTo>
                <a:lnTo>
                  <a:pt x="0" y="32773"/>
                </a:lnTo>
                <a:lnTo>
                  <a:pt x="5781" y="20000"/>
                </a:lnTo>
                <a:lnTo>
                  <a:pt x="12265" y="13047"/>
                </a:lnTo>
                <a:lnTo>
                  <a:pt x="20155" y="7500"/>
                </a:lnTo>
                <a:lnTo>
                  <a:pt x="28983" y="3828"/>
                </a:lnTo>
                <a:lnTo>
                  <a:pt x="38282" y="2500"/>
                </a:lnTo>
                <a:lnTo>
                  <a:pt x="45781" y="0"/>
                </a:lnTo>
                <a:lnTo>
                  <a:pt x="50782" y="2500"/>
                </a:lnTo>
                <a:lnTo>
                  <a:pt x="90156" y="29335"/>
                </a:lnTo>
                <a:lnTo>
                  <a:pt x="153906" y="76757"/>
                </a:lnTo>
                <a:lnTo>
                  <a:pt x="185781" y="99999"/>
                </a:lnTo>
                <a:lnTo>
                  <a:pt x="191952" y="106483"/>
                </a:lnTo>
                <a:lnTo>
                  <a:pt x="195781" y="114374"/>
                </a:lnTo>
                <a:lnTo>
                  <a:pt x="197734" y="123202"/>
                </a:lnTo>
                <a:lnTo>
                  <a:pt x="198280" y="132499"/>
                </a:lnTo>
                <a:lnTo>
                  <a:pt x="468278" y="132499"/>
                </a:lnTo>
                <a:lnTo>
                  <a:pt x="468278" y="427498"/>
                </a:lnTo>
                <a:lnTo>
                  <a:pt x="477614" y="428084"/>
                </a:lnTo>
                <a:lnTo>
                  <a:pt x="486716" y="430310"/>
                </a:lnTo>
                <a:lnTo>
                  <a:pt x="525309" y="474764"/>
                </a:lnTo>
                <a:lnTo>
                  <a:pt x="546403" y="507498"/>
                </a:lnTo>
                <a:lnTo>
                  <a:pt x="566559" y="540232"/>
                </a:lnTo>
                <a:lnTo>
                  <a:pt x="590113" y="588787"/>
                </a:lnTo>
                <a:lnTo>
                  <a:pt x="588590" y="603435"/>
                </a:lnTo>
                <a:lnTo>
                  <a:pt x="581910" y="615740"/>
                </a:lnTo>
                <a:lnTo>
                  <a:pt x="570777" y="624998"/>
                </a:lnTo>
                <a:lnTo>
                  <a:pt x="565777" y="632497"/>
                </a:lnTo>
                <a:close/>
              </a:path>
            </a:pathLst>
          </a:custGeom>
          <a:solidFill>
            <a:srgbClr val="FFFFFF"/>
          </a:solidFill>
        </p:spPr>
        <p:txBody>
          <a:bodyPr wrap="square" lIns="0" tIns="0" rIns="0" bIns="0" rtlCol="0"/>
          <a:lstStyle/>
          <a:p>
            <a:endParaRPr/>
          </a:p>
        </p:txBody>
      </p:sp>
      <p:sp>
        <p:nvSpPr>
          <p:cNvPr id="14" name="object 14"/>
          <p:cNvSpPr/>
          <p:nvPr/>
        </p:nvSpPr>
        <p:spPr>
          <a:xfrm>
            <a:off x="8414922" y="7264969"/>
            <a:ext cx="302895" cy="340360"/>
          </a:xfrm>
          <a:custGeom>
            <a:avLst/>
            <a:gdLst/>
            <a:ahLst/>
            <a:cxnLst/>
            <a:rect l="l" t="t" r="r" b="b"/>
            <a:pathLst>
              <a:path w="302895" h="340359">
                <a:moveTo>
                  <a:pt x="302498" y="339998"/>
                </a:moveTo>
                <a:lnTo>
                  <a:pt x="0" y="339998"/>
                </a:lnTo>
                <a:lnTo>
                  <a:pt x="0" y="37499"/>
                </a:lnTo>
                <a:lnTo>
                  <a:pt x="109999" y="37499"/>
                </a:lnTo>
                <a:lnTo>
                  <a:pt x="111639" y="22148"/>
                </a:lnTo>
                <a:lnTo>
                  <a:pt x="119373" y="10312"/>
                </a:lnTo>
                <a:lnTo>
                  <a:pt x="131795" y="2695"/>
                </a:lnTo>
                <a:lnTo>
                  <a:pt x="147498" y="0"/>
                </a:lnTo>
                <a:lnTo>
                  <a:pt x="162850" y="2695"/>
                </a:lnTo>
                <a:lnTo>
                  <a:pt x="174686" y="10312"/>
                </a:lnTo>
                <a:lnTo>
                  <a:pt x="182303" y="22148"/>
                </a:lnTo>
                <a:lnTo>
                  <a:pt x="184998" y="37499"/>
                </a:lnTo>
                <a:lnTo>
                  <a:pt x="184998" y="39999"/>
                </a:lnTo>
                <a:lnTo>
                  <a:pt x="302498" y="39999"/>
                </a:lnTo>
                <a:lnTo>
                  <a:pt x="302498" y="339998"/>
                </a:lnTo>
                <a:close/>
              </a:path>
            </a:pathLst>
          </a:custGeom>
          <a:solidFill>
            <a:srgbClr val="FFFFFF"/>
          </a:solidFill>
        </p:spPr>
        <p:txBody>
          <a:bodyPr wrap="square" lIns="0" tIns="0" rIns="0" bIns="0" rtlCol="0"/>
          <a:lstStyle/>
          <a:p>
            <a:endParaRPr/>
          </a:p>
        </p:txBody>
      </p:sp>
      <p:pic>
        <p:nvPicPr>
          <p:cNvPr id="15" name="object 15"/>
          <p:cNvPicPr/>
          <p:nvPr/>
        </p:nvPicPr>
        <p:blipFill>
          <a:blip r:embed="rId5" cstate="print"/>
          <a:stretch>
            <a:fillRect/>
          </a:stretch>
        </p:blipFill>
        <p:spPr>
          <a:xfrm>
            <a:off x="7538053" y="5839975"/>
            <a:ext cx="217186" cy="142499"/>
          </a:xfrm>
          <a:prstGeom prst="rect">
            <a:avLst/>
          </a:prstGeom>
        </p:spPr>
      </p:pic>
      <p:grpSp>
        <p:nvGrpSpPr>
          <p:cNvPr id="16" name="object 16"/>
          <p:cNvGrpSpPr/>
          <p:nvPr/>
        </p:nvGrpSpPr>
        <p:grpSpPr>
          <a:xfrm>
            <a:off x="6657434" y="5602476"/>
            <a:ext cx="517525" cy="3285490"/>
            <a:chOff x="6657434" y="5602476"/>
            <a:chExt cx="517525" cy="3285490"/>
          </a:xfrm>
        </p:grpSpPr>
        <p:sp>
          <p:nvSpPr>
            <p:cNvPr id="17" name="object 17"/>
            <p:cNvSpPr/>
            <p:nvPr/>
          </p:nvSpPr>
          <p:spPr>
            <a:xfrm>
              <a:off x="6717434" y="5602476"/>
              <a:ext cx="457200" cy="302895"/>
            </a:xfrm>
            <a:custGeom>
              <a:avLst/>
              <a:gdLst/>
              <a:ahLst/>
              <a:cxnLst/>
              <a:rect l="l" t="t" r="r" b="b"/>
              <a:pathLst>
                <a:path w="457200" h="302895">
                  <a:moveTo>
                    <a:pt x="302498" y="302498"/>
                  </a:moveTo>
                  <a:lnTo>
                    <a:pt x="0" y="302498"/>
                  </a:lnTo>
                  <a:lnTo>
                    <a:pt x="0" y="0"/>
                  </a:lnTo>
                  <a:lnTo>
                    <a:pt x="302498" y="0"/>
                  </a:lnTo>
                  <a:lnTo>
                    <a:pt x="302498" y="122499"/>
                  </a:lnTo>
                  <a:lnTo>
                    <a:pt x="422497" y="129999"/>
                  </a:lnTo>
                  <a:lnTo>
                    <a:pt x="448864" y="142772"/>
                  </a:lnTo>
                  <a:lnTo>
                    <a:pt x="457184" y="168436"/>
                  </a:lnTo>
                  <a:lnTo>
                    <a:pt x="448160" y="193631"/>
                  </a:lnTo>
                  <a:lnTo>
                    <a:pt x="433785" y="199999"/>
                  </a:lnTo>
                  <a:lnTo>
                    <a:pt x="302498" y="199999"/>
                  </a:lnTo>
                  <a:lnTo>
                    <a:pt x="302498" y="302498"/>
                  </a:lnTo>
                  <a:close/>
                </a:path>
                <a:path w="457200" h="302895">
                  <a:moveTo>
                    <a:pt x="422497" y="204998"/>
                  </a:moveTo>
                  <a:lnTo>
                    <a:pt x="412497" y="204998"/>
                  </a:lnTo>
                  <a:lnTo>
                    <a:pt x="358435" y="201561"/>
                  </a:lnTo>
                  <a:lnTo>
                    <a:pt x="331287" y="200428"/>
                  </a:lnTo>
                  <a:lnTo>
                    <a:pt x="302498" y="199999"/>
                  </a:lnTo>
                  <a:lnTo>
                    <a:pt x="433785" y="199999"/>
                  </a:lnTo>
                  <a:lnTo>
                    <a:pt x="422497" y="204998"/>
                  </a:lnTo>
                  <a:close/>
                </a:path>
              </a:pathLst>
            </a:custGeom>
            <a:solidFill>
              <a:srgbClr val="FFFFFF"/>
            </a:solidFill>
          </p:spPr>
          <p:txBody>
            <a:bodyPr wrap="square" lIns="0" tIns="0" rIns="0" bIns="0" rtlCol="0"/>
            <a:lstStyle/>
            <a:p>
              <a:endParaRPr/>
            </a:p>
          </p:txBody>
        </p:sp>
        <p:sp>
          <p:nvSpPr>
            <p:cNvPr id="18" name="object 18"/>
            <p:cNvSpPr/>
            <p:nvPr/>
          </p:nvSpPr>
          <p:spPr>
            <a:xfrm>
              <a:off x="6657434" y="5942475"/>
              <a:ext cx="473075" cy="2945130"/>
            </a:xfrm>
            <a:custGeom>
              <a:avLst/>
              <a:gdLst/>
              <a:ahLst/>
              <a:cxnLst/>
              <a:rect l="l" t="t" r="r" b="b"/>
              <a:pathLst>
                <a:path w="473075" h="2945129">
                  <a:moveTo>
                    <a:pt x="453286" y="614996"/>
                  </a:moveTo>
                  <a:lnTo>
                    <a:pt x="234996" y="614996"/>
                  </a:lnTo>
                  <a:lnTo>
                    <a:pt x="275019" y="604198"/>
                  </a:lnTo>
                  <a:lnTo>
                    <a:pt x="301847" y="578608"/>
                  </a:lnTo>
                  <a:lnTo>
                    <a:pt x="314370" y="544684"/>
                  </a:lnTo>
                  <a:lnTo>
                    <a:pt x="311477" y="508886"/>
                  </a:lnTo>
                  <a:lnTo>
                    <a:pt x="292056" y="477671"/>
                  </a:lnTo>
                  <a:lnTo>
                    <a:pt x="254996" y="457497"/>
                  </a:lnTo>
                  <a:lnTo>
                    <a:pt x="254996" y="0"/>
                  </a:lnTo>
                  <a:lnTo>
                    <a:pt x="273022" y="33976"/>
                  </a:lnTo>
                  <a:lnTo>
                    <a:pt x="294947" y="76066"/>
                  </a:lnTo>
                  <a:lnTo>
                    <a:pt x="319588" y="124468"/>
                  </a:lnTo>
                  <a:lnTo>
                    <a:pt x="345762" y="177377"/>
                  </a:lnTo>
                  <a:lnTo>
                    <a:pt x="372285" y="232991"/>
                  </a:lnTo>
                  <a:lnTo>
                    <a:pt x="397974" y="289506"/>
                  </a:lnTo>
                  <a:lnTo>
                    <a:pt x="421646" y="345120"/>
                  </a:lnTo>
                  <a:lnTo>
                    <a:pt x="442117" y="398029"/>
                  </a:lnTo>
                  <a:lnTo>
                    <a:pt x="458205" y="446431"/>
                  </a:lnTo>
                  <a:lnTo>
                    <a:pt x="468725" y="488521"/>
                  </a:lnTo>
                  <a:lnTo>
                    <a:pt x="472495" y="522497"/>
                  </a:lnTo>
                  <a:lnTo>
                    <a:pt x="468115" y="567957"/>
                  </a:lnTo>
                  <a:lnTo>
                    <a:pt x="455455" y="610777"/>
                  </a:lnTo>
                  <a:lnTo>
                    <a:pt x="453286" y="614996"/>
                  </a:lnTo>
                  <a:close/>
                </a:path>
                <a:path w="473075" h="2945129">
                  <a:moveTo>
                    <a:pt x="374996" y="714997"/>
                  </a:moveTo>
                  <a:lnTo>
                    <a:pt x="94999" y="714997"/>
                  </a:lnTo>
                  <a:lnTo>
                    <a:pt x="63039" y="685137"/>
                  </a:lnTo>
                  <a:lnTo>
                    <a:pt x="36719" y="650117"/>
                  </a:lnTo>
                  <a:lnTo>
                    <a:pt x="16879" y="610777"/>
                  </a:lnTo>
                  <a:lnTo>
                    <a:pt x="4359" y="567957"/>
                  </a:lnTo>
                  <a:lnTo>
                    <a:pt x="0" y="522497"/>
                  </a:lnTo>
                  <a:lnTo>
                    <a:pt x="3147" y="488521"/>
                  </a:lnTo>
                  <a:lnTo>
                    <a:pt x="13159" y="446431"/>
                  </a:lnTo>
                  <a:lnTo>
                    <a:pt x="28839" y="398029"/>
                  </a:lnTo>
                  <a:lnTo>
                    <a:pt x="48993" y="345120"/>
                  </a:lnTo>
                  <a:lnTo>
                    <a:pt x="72426" y="289506"/>
                  </a:lnTo>
                  <a:lnTo>
                    <a:pt x="97944" y="232990"/>
                  </a:lnTo>
                  <a:lnTo>
                    <a:pt x="124353" y="177376"/>
                  </a:lnTo>
                  <a:lnTo>
                    <a:pt x="150457" y="124467"/>
                  </a:lnTo>
                  <a:lnTo>
                    <a:pt x="175062" y="76066"/>
                  </a:lnTo>
                  <a:lnTo>
                    <a:pt x="196974" y="33976"/>
                  </a:lnTo>
                  <a:lnTo>
                    <a:pt x="214997" y="2"/>
                  </a:lnTo>
                  <a:lnTo>
                    <a:pt x="214996" y="457497"/>
                  </a:lnTo>
                  <a:lnTo>
                    <a:pt x="178805" y="477844"/>
                  </a:lnTo>
                  <a:lnTo>
                    <a:pt x="159626" y="509441"/>
                  </a:lnTo>
                  <a:lnTo>
                    <a:pt x="156559" y="545622"/>
                  </a:lnTo>
                  <a:lnTo>
                    <a:pt x="168700" y="579719"/>
                  </a:lnTo>
                  <a:lnTo>
                    <a:pt x="195147" y="605066"/>
                  </a:lnTo>
                  <a:lnTo>
                    <a:pt x="234996" y="614996"/>
                  </a:lnTo>
                  <a:lnTo>
                    <a:pt x="453286" y="614996"/>
                  </a:lnTo>
                  <a:lnTo>
                    <a:pt x="435235" y="650117"/>
                  </a:lnTo>
                  <a:lnTo>
                    <a:pt x="408175" y="685137"/>
                  </a:lnTo>
                  <a:lnTo>
                    <a:pt x="374996" y="714997"/>
                  </a:lnTo>
                  <a:close/>
                </a:path>
                <a:path w="473075" h="2945129">
                  <a:moveTo>
                    <a:pt x="419996" y="1134995"/>
                  </a:moveTo>
                  <a:lnTo>
                    <a:pt x="47498" y="1134995"/>
                  </a:lnTo>
                  <a:lnTo>
                    <a:pt x="77498" y="714997"/>
                  </a:lnTo>
                  <a:lnTo>
                    <a:pt x="392496" y="714997"/>
                  </a:lnTo>
                  <a:lnTo>
                    <a:pt x="397243" y="787496"/>
                  </a:lnTo>
                  <a:lnTo>
                    <a:pt x="149999" y="787496"/>
                  </a:lnTo>
                  <a:lnTo>
                    <a:pt x="127499" y="1129995"/>
                  </a:lnTo>
                  <a:lnTo>
                    <a:pt x="419668" y="1129995"/>
                  </a:lnTo>
                  <a:lnTo>
                    <a:pt x="419996" y="1134995"/>
                  </a:lnTo>
                  <a:close/>
                </a:path>
                <a:path w="473075" h="2945129">
                  <a:moveTo>
                    <a:pt x="419668" y="1129995"/>
                  </a:moveTo>
                  <a:lnTo>
                    <a:pt x="347497" y="1129995"/>
                  </a:lnTo>
                  <a:lnTo>
                    <a:pt x="322497" y="787496"/>
                  </a:lnTo>
                  <a:lnTo>
                    <a:pt x="397243" y="787496"/>
                  </a:lnTo>
                  <a:lnTo>
                    <a:pt x="419668" y="1129995"/>
                  </a:lnTo>
                  <a:close/>
                </a:path>
                <a:path w="473075" h="2945129">
                  <a:moveTo>
                    <a:pt x="427496" y="1209994"/>
                  </a:moveTo>
                  <a:lnTo>
                    <a:pt x="44998" y="1209994"/>
                  </a:lnTo>
                  <a:lnTo>
                    <a:pt x="44998" y="1134995"/>
                  </a:lnTo>
                  <a:lnTo>
                    <a:pt x="424996" y="1134995"/>
                  </a:lnTo>
                  <a:lnTo>
                    <a:pt x="424996" y="1172494"/>
                  </a:lnTo>
                  <a:lnTo>
                    <a:pt x="427496" y="1209994"/>
                  </a:lnTo>
                  <a:close/>
                </a:path>
                <a:path w="473075" h="2945129">
                  <a:moveTo>
                    <a:pt x="392496" y="2944986"/>
                  </a:moveTo>
                  <a:lnTo>
                    <a:pt x="74998" y="2944986"/>
                  </a:lnTo>
                  <a:lnTo>
                    <a:pt x="47498" y="1209994"/>
                  </a:lnTo>
                  <a:lnTo>
                    <a:pt x="424996" y="1209994"/>
                  </a:lnTo>
                  <a:lnTo>
                    <a:pt x="392496" y="2944986"/>
                  </a:lnTo>
                  <a:close/>
                </a:path>
              </a:pathLst>
            </a:custGeom>
            <a:solidFill>
              <a:srgbClr val="48FFD5"/>
            </a:solidFill>
          </p:spPr>
          <p:txBody>
            <a:bodyPr wrap="square" lIns="0" tIns="0" rIns="0" bIns="0" rtlCol="0"/>
            <a:lstStyle/>
            <a:p>
              <a:endParaRPr/>
            </a:p>
          </p:txBody>
        </p:sp>
      </p:grpSp>
      <p:sp>
        <p:nvSpPr>
          <p:cNvPr id="19" name="object 19"/>
          <p:cNvSpPr/>
          <p:nvPr/>
        </p:nvSpPr>
        <p:spPr>
          <a:xfrm>
            <a:off x="7157428" y="3427487"/>
            <a:ext cx="1560195" cy="2197735"/>
          </a:xfrm>
          <a:custGeom>
            <a:avLst/>
            <a:gdLst/>
            <a:ahLst/>
            <a:cxnLst/>
            <a:rect l="l" t="t" r="r" b="b"/>
            <a:pathLst>
              <a:path w="1560195" h="2197735">
                <a:moveTo>
                  <a:pt x="619988" y="449999"/>
                </a:moveTo>
                <a:lnTo>
                  <a:pt x="611987" y="407504"/>
                </a:lnTo>
                <a:lnTo>
                  <a:pt x="607199" y="399999"/>
                </a:lnTo>
                <a:lnTo>
                  <a:pt x="589686" y="372503"/>
                </a:lnTo>
                <a:lnTo>
                  <a:pt x="555663" y="348754"/>
                </a:lnTo>
                <a:lnTo>
                  <a:pt x="547497" y="347103"/>
                </a:lnTo>
                <a:lnTo>
                  <a:pt x="547497" y="449999"/>
                </a:lnTo>
                <a:lnTo>
                  <a:pt x="544322" y="468325"/>
                </a:lnTo>
                <a:lnTo>
                  <a:pt x="535305" y="484060"/>
                </a:lnTo>
                <a:lnTo>
                  <a:pt x="521119" y="494652"/>
                </a:lnTo>
                <a:lnTo>
                  <a:pt x="502488" y="497497"/>
                </a:lnTo>
                <a:lnTo>
                  <a:pt x="464997" y="497497"/>
                </a:lnTo>
                <a:lnTo>
                  <a:pt x="464997" y="399999"/>
                </a:lnTo>
                <a:lnTo>
                  <a:pt x="502488" y="399999"/>
                </a:lnTo>
                <a:lnTo>
                  <a:pt x="521131" y="403948"/>
                </a:lnTo>
                <a:lnTo>
                  <a:pt x="535305" y="414693"/>
                </a:lnTo>
                <a:lnTo>
                  <a:pt x="544322" y="430593"/>
                </a:lnTo>
                <a:lnTo>
                  <a:pt x="547497" y="449999"/>
                </a:lnTo>
                <a:lnTo>
                  <a:pt x="547497" y="347103"/>
                </a:lnTo>
                <a:lnTo>
                  <a:pt x="512495" y="340004"/>
                </a:lnTo>
                <a:lnTo>
                  <a:pt x="387489" y="340004"/>
                </a:lnTo>
                <a:lnTo>
                  <a:pt x="387489" y="677506"/>
                </a:lnTo>
                <a:lnTo>
                  <a:pt x="464997" y="677506"/>
                </a:lnTo>
                <a:lnTo>
                  <a:pt x="464997" y="555002"/>
                </a:lnTo>
                <a:lnTo>
                  <a:pt x="522490" y="555002"/>
                </a:lnTo>
                <a:lnTo>
                  <a:pt x="561632" y="546328"/>
                </a:lnTo>
                <a:lnTo>
                  <a:pt x="593737" y="523125"/>
                </a:lnTo>
                <a:lnTo>
                  <a:pt x="609688" y="497497"/>
                </a:lnTo>
                <a:lnTo>
                  <a:pt x="614603" y="489610"/>
                </a:lnTo>
                <a:lnTo>
                  <a:pt x="619988" y="449999"/>
                </a:lnTo>
                <a:close/>
              </a:path>
              <a:path w="1560195" h="2197735">
                <a:moveTo>
                  <a:pt x="919988" y="340614"/>
                </a:moveTo>
                <a:lnTo>
                  <a:pt x="839990" y="340614"/>
                </a:lnTo>
                <a:lnTo>
                  <a:pt x="839990" y="472694"/>
                </a:lnTo>
                <a:lnTo>
                  <a:pt x="729996" y="472694"/>
                </a:lnTo>
                <a:lnTo>
                  <a:pt x="729996" y="340614"/>
                </a:lnTo>
                <a:lnTo>
                  <a:pt x="654989" y="340614"/>
                </a:lnTo>
                <a:lnTo>
                  <a:pt x="654989" y="472694"/>
                </a:lnTo>
                <a:lnTo>
                  <a:pt x="654989" y="545084"/>
                </a:lnTo>
                <a:lnTo>
                  <a:pt x="654989" y="677164"/>
                </a:lnTo>
                <a:lnTo>
                  <a:pt x="729996" y="677164"/>
                </a:lnTo>
                <a:lnTo>
                  <a:pt x="729996" y="545084"/>
                </a:lnTo>
                <a:lnTo>
                  <a:pt x="839990" y="545084"/>
                </a:lnTo>
                <a:lnTo>
                  <a:pt x="839990" y="677164"/>
                </a:lnTo>
                <a:lnTo>
                  <a:pt x="919988" y="677164"/>
                </a:lnTo>
                <a:lnTo>
                  <a:pt x="919988" y="545084"/>
                </a:lnTo>
                <a:lnTo>
                  <a:pt x="919988" y="472694"/>
                </a:lnTo>
                <a:lnTo>
                  <a:pt x="919988" y="340614"/>
                </a:lnTo>
                <a:close/>
              </a:path>
              <a:path w="1560195" h="2197735">
                <a:moveTo>
                  <a:pt x="1209992" y="449999"/>
                </a:moveTo>
                <a:lnTo>
                  <a:pt x="1203109" y="408914"/>
                </a:lnTo>
                <a:lnTo>
                  <a:pt x="1181239" y="374383"/>
                </a:lnTo>
                <a:lnTo>
                  <a:pt x="1148118" y="350164"/>
                </a:lnTo>
                <a:lnTo>
                  <a:pt x="1139990" y="348132"/>
                </a:lnTo>
                <a:lnTo>
                  <a:pt x="1139990" y="449999"/>
                </a:lnTo>
                <a:lnTo>
                  <a:pt x="1136827" y="468325"/>
                </a:lnTo>
                <a:lnTo>
                  <a:pt x="1127798" y="484060"/>
                </a:lnTo>
                <a:lnTo>
                  <a:pt x="1113624" y="494652"/>
                </a:lnTo>
                <a:lnTo>
                  <a:pt x="1094994" y="497497"/>
                </a:lnTo>
                <a:lnTo>
                  <a:pt x="1054989" y="497497"/>
                </a:lnTo>
                <a:lnTo>
                  <a:pt x="1054989" y="399999"/>
                </a:lnTo>
                <a:lnTo>
                  <a:pt x="1094994" y="399999"/>
                </a:lnTo>
                <a:lnTo>
                  <a:pt x="1113624" y="403948"/>
                </a:lnTo>
                <a:lnTo>
                  <a:pt x="1127798" y="414693"/>
                </a:lnTo>
                <a:lnTo>
                  <a:pt x="1136827" y="430593"/>
                </a:lnTo>
                <a:lnTo>
                  <a:pt x="1139990" y="449999"/>
                </a:lnTo>
                <a:lnTo>
                  <a:pt x="1139990" y="348132"/>
                </a:lnTo>
                <a:lnTo>
                  <a:pt x="1107490" y="340004"/>
                </a:lnTo>
                <a:lnTo>
                  <a:pt x="982484" y="340004"/>
                </a:lnTo>
                <a:lnTo>
                  <a:pt x="982484" y="677506"/>
                </a:lnTo>
                <a:lnTo>
                  <a:pt x="1054989" y="677506"/>
                </a:lnTo>
                <a:lnTo>
                  <a:pt x="1054989" y="555002"/>
                </a:lnTo>
                <a:lnTo>
                  <a:pt x="1112494" y="555002"/>
                </a:lnTo>
                <a:lnTo>
                  <a:pt x="1152690" y="546328"/>
                </a:lnTo>
                <a:lnTo>
                  <a:pt x="1184681" y="523125"/>
                </a:lnTo>
                <a:lnTo>
                  <a:pt x="1200175" y="497497"/>
                </a:lnTo>
                <a:lnTo>
                  <a:pt x="1204950" y="489610"/>
                </a:lnTo>
                <a:lnTo>
                  <a:pt x="1209992" y="449999"/>
                </a:lnTo>
                <a:close/>
              </a:path>
              <a:path w="1560195" h="2197735">
                <a:moveTo>
                  <a:pt x="1532483" y="1702498"/>
                </a:moveTo>
                <a:lnTo>
                  <a:pt x="1454988" y="1630032"/>
                </a:lnTo>
                <a:lnTo>
                  <a:pt x="1454988" y="1734997"/>
                </a:lnTo>
                <a:lnTo>
                  <a:pt x="1454988" y="2119998"/>
                </a:lnTo>
                <a:lnTo>
                  <a:pt x="1292491" y="2119998"/>
                </a:lnTo>
                <a:lnTo>
                  <a:pt x="1292491" y="1892490"/>
                </a:lnTo>
                <a:lnTo>
                  <a:pt x="1292491" y="1814995"/>
                </a:lnTo>
                <a:lnTo>
                  <a:pt x="999985" y="1814995"/>
                </a:lnTo>
                <a:lnTo>
                  <a:pt x="999985" y="2119998"/>
                </a:lnTo>
                <a:lnTo>
                  <a:pt x="837488" y="2119998"/>
                </a:lnTo>
                <a:lnTo>
                  <a:pt x="837488" y="1734997"/>
                </a:lnTo>
                <a:lnTo>
                  <a:pt x="1147483" y="1444993"/>
                </a:lnTo>
                <a:lnTo>
                  <a:pt x="1454988" y="1734997"/>
                </a:lnTo>
                <a:lnTo>
                  <a:pt x="1454988" y="1630032"/>
                </a:lnTo>
                <a:lnTo>
                  <a:pt x="1257109" y="1444993"/>
                </a:lnTo>
                <a:lnTo>
                  <a:pt x="1147483" y="1342504"/>
                </a:lnTo>
                <a:lnTo>
                  <a:pt x="762495" y="1702498"/>
                </a:lnTo>
                <a:lnTo>
                  <a:pt x="762495" y="2197493"/>
                </a:lnTo>
                <a:lnTo>
                  <a:pt x="1074991" y="2197493"/>
                </a:lnTo>
                <a:lnTo>
                  <a:pt x="1074991" y="2119998"/>
                </a:lnTo>
                <a:lnTo>
                  <a:pt x="1074991" y="1892490"/>
                </a:lnTo>
                <a:lnTo>
                  <a:pt x="1217485" y="1892490"/>
                </a:lnTo>
                <a:lnTo>
                  <a:pt x="1217485" y="2197493"/>
                </a:lnTo>
                <a:lnTo>
                  <a:pt x="1532483" y="2197493"/>
                </a:lnTo>
                <a:lnTo>
                  <a:pt x="1532483" y="2119998"/>
                </a:lnTo>
                <a:lnTo>
                  <a:pt x="1532483" y="1702498"/>
                </a:lnTo>
                <a:close/>
              </a:path>
              <a:path w="1560195" h="2197735">
                <a:moveTo>
                  <a:pt x="1559991" y="249999"/>
                </a:moveTo>
                <a:lnTo>
                  <a:pt x="1555940" y="205219"/>
                </a:lnTo>
                <a:lnTo>
                  <a:pt x="1544256" y="163004"/>
                </a:lnTo>
                <a:lnTo>
                  <a:pt x="1525638" y="124079"/>
                </a:lnTo>
                <a:lnTo>
                  <a:pt x="1500784" y="89166"/>
                </a:lnTo>
                <a:lnTo>
                  <a:pt x="1482483" y="71005"/>
                </a:lnTo>
                <a:lnTo>
                  <a:pt x="1482483" y="249999"/>
                </a:lnTo>
                <a:lnTo>
                  <a:pt x="1482483" y="772502"/>
                </a:lnTo>
                <a:lnTo>
                  <a:pt x="1476121" y="818095"/>
                </a:lnTo>
                <a:lnTo>
                  <a:pt x="1458226" y="858888"/>
                </a:lnTo>
                <a:lnTo>
                  <a:pt x="1430616" y="893432"/>
                </a:lnTo>
                <a:lnTo>
                  <a:pt x="1395082" y="920280"/>
                </a:lnTo>
                <a:lnTo>
                  <a:pt x="1353439" y="937945"/>
                </a:lnTo>
                <a:lnTo>
                  <a:pt x="1307490" y="944994"/>
                </a:lnTo>
                <a:lnTo>
                  <a:pt x="1167485" y="944994"/>
                </a:lnTo>
                <a:lnTo>
                  <a:pt x="872490" y="1240002"/>
                </a:lnTo>
                <a:lnTo>
                  <a:pt x="882484" y="944994"/>
                </a:lnTo>
                <a:lnTo>
                  <a:pt x="249999" y="944994"/>
                </a:lnTo>
                <a:lnTo>
                  <a:pt x="204063" y="938822"/>
                </a:lnTo>
                <a:lnTo>
                  <a:pt x="162496" y="921385"/>
                </a:lnTo>
                <a:lnTo>
                  <a:pt x="127177" y="894372"/>
                </a:lnTo>
                <a:lnTo>
                  <a:pt x="99999" y="859447"/>
                </a:lnTo>
                <a:lnTo>
                  <a:pt x="82804" y="818261"/>
                </a:lnTo>
                <a:lnTo>
                  <a:pt x="77495" y="772502"/>
                </a:lnTo>
                <a:lnTo>
                  <a:pt x="77495" y="249999"/>
                </a:lnTo>
                <a:lnTo>
                  <a:pt x="83845" y="204050"/>
                </a:lnTo>
                <a:lnTo>
                  <a:pt x="101663" y="162407"/>
                </a:lnTo>
                <a:lnTo>
                  <a:pt x="129057" y="126873"/>
                </a:lnTo>
                <a:lnTo>
                  <a:pt x="164160" y="99263"/>
                </a:lnTo>
                <a:lnTo>
                  <a:pt x="205105" y="81368"/>
                </a:lnTo>
                <a:lnTo>
                  <a:pt x="249999" y="75006"/>
                </a:lnTo>
                <a:lnTo>
                  <a:pt x="1307490" y="75006"/>
                </a:lnTo>
                <a:lnTo>
                  <a:pt x="1353439" y="81368"/>
                </a:lnTo>
                <a:lnTo>
                  <a:pt x="1395082" y="99263"/>
                </a:lnTo>
                <a:lnTo>
                  <a:pt x="1430616" y="126873"/>
                </a:lnTo>
                <a:lnTo>
                  <a:pt x="1458226" y="162407"/>
                </a:lnTo>
                <a:lnTo>
                  <a:pt x="1476121" y="204050"/>
                </a:lnTo>
                <a:lnTo>
                  <a:pt x="1482483" y="249999"/>
                </a:lnTo>
                <a:lnTo>
                  <a:pt x="1482483" y="71005"/>
                </a:lnTo>
                <a:lnTo>
                  <a:pt x="1435176" y="34264"/>
                </a:lnTo>
                <a:lnTo>
                  <a:pt x="1395818" y="15709"/>
                </a:lnTo>
                <a:lnTo>
                  <a:pt x="1353019" y="4051"/>
                </a:lnTo>
                <a:lnTo>
                  <a:pt x="1307490" y="0"/>
                </a:lnTo>
                <a:lnTo>
                  <a:pt x="249999" y="0"/>
                </a:lnTo>
                <a:lnTo>
                  <a:pt x="205206" y="4051"/>
                </a:lnTo>
                <a:lnTo>
                  <a:pt x="162991" y="15709"/>
                </a:lnTo>
                <a:lnTo>
                  <a:pt x="124066" y="34264"/>
                </a:lnTo>
                <a:lnTo>
                  <a:pt x="89154" y="58991"/>
                </a:lnTo>
                <a:lnTo>
                  <a:pt x="58978" y="89166"/>
                </a:lnTo>
                <a:lnTo>
                  <a:pt x="34251" y="124079"/>
                </a:lnTo>
                <a:lnTo>
                  <a:pt x="15697" y="163004"/>
                </a:lnTo>
                <a:lnTo>
                  <a:pt x="4038" y="205219"/>
                </a:lnTo>
                <a:lnTo>
                  <a:pt x="0" y="249999"/>
                </a:lnTo>
                <a:lnTo>
                  <a:pt x="0" y="772502"/>
                </a:lnTo>
                <a:lnTo>
                  <a:pt x="4038" y="817206"/>
                </a:lnTo>
                <a:lnTo>
                  <a:pt x="15697" y="859193"/>
                </a:lnTo>
                <a:lnTo>
                  <a:pt x="34251" y="897775"/>
                </a:lnTo>
                <a:lnTo>
                  <a:pt x="58978" y="932294"/>
                </a:lnTo>
                <a:lnTo>
                  <a:pt x="89154" y="962063"/>
                </a:lnTo>
                <a:lnTo>
                  <a:pt x="124066" y="986383"/>
                </a:lnTo>
                <a:lnTo>
                  <a:pt x="162991" y="1004608"/>
                </a:lnTo>
                <a:lnTo>
                  <a:pt x="205206" y="1016038"/>
                </a:lnTo>
                <a:lnTo>
                  <a:pt x="249999" y="1020000"/>
                </a:lnTo>
                <a:lnTo>
                  <a:pt x="804989" y="1020000"/>
                </a:lnTo>
                <a:lnTo>
                  <a:pt x="789990" y="1432496"/>
                </a:lnTo>
                <a:lnTo>
                  <a:pt x="982484" y="1240002"/>
                </a:lnTo>
                <a:lnTo>
                  <a:pt x="1202486" y="1020000"/>
                </a:lnTo>
                <a:lnTo>
                  <a:pt x="1307490" y="1020000"/>
                </a:lnTo>
                <a:lnTo>
                  <a:pt x="1352943" y="1016038"/>
                </a:lnTo>
                <a:lnTo>
                  <a:pt x="1395526" y="1004608"/>
                </a:lnTo>
                <a:lnTo>
                  <a:pt x="1434617" y="986383"/>
                </a:lnTo>
                <a:lnTo>
                  <a:pt x="1469567" y="962063"/>
                </a:lnTo>
                <a:lnTo>
                  <a:pt x="1499755" y="932294"/>
                </a:lnTo>
                <a:lnTo>
                  <a:pt x="1524520" y="897775"/>
                </a:lnTo>
                <a:lnTo>
                  <a:pt x="1543240" y="859193"/>
                </a:lnTo>
                <a:lnTo>
                  <a:pt x="1555280" y="817206"/>
                </a:lnTo>
                <a:lnTo>
                  <a:pt x="1559991" y="772502"/>
                </a:lnTo>
                <a:lnTo>
                  <a:pt x="1559991" y="249999"/>
                </a:lnTo>
                <a:close/>
              </a:path>
            </a:pathLst>
          </a:custGeom>
          <a:solidFill>
            <a:srgbClr val="48FFD5"/>
          </a:solidFill>
        </p:spPr>
        <p:txBody>
          <a:bodyPr wrap="square" lIns="0" tIns="0" rIns="0" bIns="0" rtlCol="0"/>
          <a:lstStyle/>
          <a:p>
            <a:endParaRPr/>
          </a:p>
        </p:txBody>
      </p:sp>
      <p:sp>
        <p:nvSpPr>
          <p:cNvPr id="20" name="object 20"/>
          <p:cNvSpPr/>
          <p:nvPr/>
        </p:nvSpPr>
        <p:spPr>
          <a:xfrm>
            <a:off x="6733082" y="4947479"/>
            <a:ext cx="324485" cy="322580"/>
          </a:xfrm>
          <a:custGeom>
            <a:avLst/>
            <a:gdLst/>
            <a:ahLst/>
            <a:cxnLst/>
            <a:rect l="l" t="t" r="r" b="b"/>
            <a:pathLst>
              <a:path w="324484" h="322579">
                <a:moveTo>
                  <a:pt x="161851" y="322498"/>
                </a:moveTo>
                <a:lnTo>
                  <a:pt x="116426" y="316360"/>
                </a:lnTo>
                <a:lnTo>
                  <a:pt x="77338" y="299316"/>
                </a:lnTo>
                <a:lnTo>
                  <a:pt x="45370" y="273424"/>
                </a:lnTo>
                <a:lnTo>
                  <a:pt x="21303" y="240743"/>
                </a:lnTo>
                <a:lnTo>
                  <a:pt x="5919" y="203329"/>
                </a:lnTo>
                <a:lnTo>
                  <a:pt x="0" y="163240"/>
                </a:lnTo>
                <a:lnTo>
                  <a:pt x="4327" y="122533"/>
                </a:lnTo>
                <a:lnTo>
                  <a:pt x="19684" y="83267"/>
                </a:lnTo>
                <a:lnTo>
                  <a:pt x="46851" y="47499"/>
                </a:lnTo>
                <a:lnTo>
                  <a:pt x="100288" y="11562"/>
                </a:lnTo>
                <a:lnTo>
                  <a:pt x="159350" y="0"/>
                </a:lnTo>
                <a:lnTo>
                  <a:pt x="201086" y="5080"/>
                </a:lnTo>
                <a:lnTo>
                  <a:pt x="239905" y="19814"/>
                </a:lnTo>
                <a:lnTo>
                  <a:pt x="273725" y="43437"/>
                </a:lnTo>
                <a:lnTo>
                  <a:pt x="300461" y="75184"/>
                </a:lnTo>
                <a:lnTo>
                  <a:pt x="318030" y="114293"/>
                </a:lnTo>
                <a:lnTo>
                  <a:pt x="324350" y="159999"/>
                </a:lnTo>
                <a:lnTo>
                  <a:pt x="318389" y="204154"/>
                </a:lnTo>
                <a:lnTo>
                  <a:pt x="301664" y="243239"/>
                </a:lnTo>
                <a:lnTo>
                  <a:pt x="275912" y="275936"/>
                </a:lnTo>
                <a:lnTo>
                  <a:pt x="242869" y="300924"/>
                </a:lnTo>
                <a:lnTo>
                  <a:pt x="204269" y="316885"/>
                </a:lnTo>
                <a:lnTo>
                  <a:pt x="161851" y="322498"/>
                </a:lnTo>
                <a:close/>
              </a:path>
            </a:pathLst>
          </a:custGeom>
          <a:solidFill>
            <a:srgbClr val="48FFD5"/>
          </a:solidFill>
        </p:spPr>
        <p:txBody>
          <a:bodyPr wrap="square" lIns="0" tIns="0" rIns="0" bIns="0" rtlCol="0"/>
          <a:lstStyle/>
          <a:p>
            <a:endParaRPr/>
          </a:p>
        </p:txBody>
      </p:sp>
      <p:sp>
        <p:nvSpPr>
          <p:cNvPr id="21" name="object 21"/>
          <p:cNvSpPr/>
          <p:nvPr/>
        </p:nvSpPr>
        <p:spPr>
          <a:xfrm>
            <a:off x="5209943" y="199023"/>
            <a:ext cx="2205355" cy="737870"/>
          </a:xfrm>
          <a:custGeom>
            <a:avLst/>
            <a:gdLst/>
            <a:ahLst/>
            <a:cxnLst/>
            <a:rect l="l" t="t" r="r" b="b"/>
            <a:pathLst>
              <a:path w="2205354" h="737869">
                <a:moveTo>
                  <a:pt x="1099992" y="737870"/>
                </a:moveTo>
                <a:lnTo>
                  <a:pt x="1048597" y="736600"/>
                </a:lnTo>
                <a:lnTo>
                  <a:pt x="997378" y="734060"/>
                </a:lnTo>
                <a:lnTo>
                  <a:pt x="946360" y="730250"/>
                </a:lnTo>
                <a:lnTo>
                  <a:pt x="895565" y="725170"/>
                </a:lnTo>
                <a:lnTo>
                  <a:pt x="845014" y="718820"/>
                </a:lnTo>
                <a:lnTo>
                  <a:pt x="794731" y="711200"/>
                </a:lnTo>
                <a:lnTo>
                  <a:pt x="695059" y="690880"/>
                </a:lnTo>
                <a:lnTo>
                  <a:pt x="596727" y="665480"/>
                </a:lnTo>
                <a:lnTo>
                  <a:pt x="499917" y="635000"/>
                </a:lnTo>
                <a:lnTo>
                  <a:pt x="452139" y="617220"/>
                </a:lnTo>
                <a:lnTo>
                  <a:pt x="404809" y="598170"/>
                </a:lnTo>
                <a:lnTo>
                  <a:pt x="357949" y="577850"/>
                </a:lnTo>
                <a:lnTo>
                  <a:pt x="311583" y="556260"/>
                </a:lnTo>
                <a:lnTo>
                  <a:pt x="265732" y="533400"/>
                </a:lnTo>
                <a:lnTo>
                  <a:pt x="220419" y="509270"/>
                </a:lnTo>
                <a:lnTo>
                  <a:pt x="175667" y="483870"/>
                </a:lnTo>
                <a:lnTo>
                  <a:pt x="131498" y="457200"/>
                </a:lnTo>
                <a:lnTo>
                  <a:pt x="87934" y="429260"/>
                </a:lnTo>
                <a:lnTo>
                  <a:pt x="44999" y="400050"/>
                </a:lnTo>
                <a:lnTo>
                  <a:pt x="0" y="370840"/>
                </a:lnTo>
                <a:lnTo>
                  <a:pt x="44999" y="340360"/>
                </a:lnTo>
                <a:lnTo>
                  <a:pt x="85578" y="312420"/>
                </a:lnTo>
                <a:lnTo>
                  <a:pt x="126841" y="285750"/>
                </a:lnTo>
                <a:lnTo>
                  <a:pt x="211309" y="234950"/>
                </a:lnTo>
                <a:lnTo>
                  <a:pt x="254457" y="212090"/>
                </a:lnTo>
                <a:lnTo>
                  <a:pt x="342442" y="168910"/>
                </a:lnTo>
                <a:lnTo>
                  <a:pt x="432488" y="130810"/>
                </a:lnTo>
                <a:lnTo>
                  <a:pt x="524371" y="97790"/>
                </a:lnTo>
                <a:lnTo>
                  <a:pt x="570931" y="82550"/>
                </a:lnTo>
                <a:lnTo>
                  <a:pt x="665148" y="57150"/>
                </a:lnTo>
                <a:lnTo>
                  <a:pt x="760637" y="36830"/>
                </a:lnTo>
                <a:lnTo>
                  <a:pt x="808789" y="27940"/>
                </a:lnTo>
                <a:lnTo>
                  <a:pt x="905766" y="15240"/>
                </a:lnTo>
                <a:lnTo>
                  <a:pt x="954535" y="10160"/>
                </a:lnTo>
                <a:lnTo>
                  <a:pt x="1052493" y="5080"/>
                </a:lnTo>
                <a:lnTo>
                  <a:pt x="1065227" y="3810"/>
                </a:lnTo>
                <a:lnTo>
                  <a:pt x="1077493" y="1270"/>
                </a:lnTo>
                <a:lnTo>
                  <a:pt x="1089758" y="1270"/>
                </a:lnTo>
                <a:lnTo>
                  <a:pt x="1102492" y="0"/>
                </a:lnTo>
                <a:lnTo>
                  <a:pt x="1127492" y="0"/>
                </a:lnTo>
                <a:lnTo>
                  <a:pt x="1152492" y="5080"/>
                </a:lnTo>
                <a:lnTo>
                  <a:pt x="1203864" y="7620"/>
                </a:lnTo>
                <a:lnTo>
                  <a:pt x="1255099" y="11430"/>
                </a:lnTo>
                <a:lnTo>
                  <a:pt x="1306165" y="16510"/>
                </a:lnTo>
                <a:lnTo>
                  <a:pt x="1357026" y="22860"/>
                </a:lnTo>
                <a:lnTo>
                  <a:pt x="1407649" y="30480"/>
                </a:lnTo>
                <a:lnTo>
                  <a:pt x="1458000" y="39370"/>
                </a:lnTo>
                <a:lnTo>
                  <a:pt x="1557750" y="62230"/>
                </a:lnTo>
                <a:lnTo>
                  <a:pt x="1607081" y="76200"/>
                </a:lnTo>
                <a:lnTo>
                  <a:pt x="1660043" y="92710"/>
                </a:lnTo>
                <a:lnTo>
                  <a:pt x="902493" y="92710"/>
                </a:lnTo>
                <a:lnTo>
                  <a:pt x="884564" y="95250"/>
                </a:lnTo>
                <a:lnTo>
                  <a:pt x="867806" y="96520"/>
                </a:lnTo>
                <a:lnTo>
                  <a:pt x="851517" y="99060"/>
                </a:lnTo>
                <a:lnTo>
                  <a:pt x="834994" y="100330"/>
                </a:lnTo>
                <a:lnTo>
                  <a:pt x="824219" y="120650"/>
                </a:lnTo>
                <a:lnTo>
                  <a:pt x="737495" y="120650"/>
                </a:lnTo>
                <a:lnTo>
                  <a:pt x="688063" y="130810"/>
                </a:lnTo>
                <a:lnTo>
                  <a:pt x="639020" y="143510"/>
                </a:lnTo>
                <a:lnTo>
                  <a:pt x="590401" y="157480"/>
                </a:lnTo>
                <a:lnTo>
                  <a:pt x="542239" y="172720"/>
                </a:lnTo>
                <a:lnTo>
                  <a:pt x="494569" y="189230"/>
                </a:lnTo>
                <a:lnTo>
                  <a:pt x="447424" y="207010"/>
                </a:lnTo>
                <a:lnTo>
                  <a:pt x="400839" y="226060"/>
                </a:lnTo>
                <a:lnTo>
                  <a:pt x="354848" y="246380"/>
                </a:lnTo>
                <a:lnTo>
                  <a:pt x="309486" y="267970"/>
                </a:lnTo>
                <a:lnTo>
                  <a:pt x="220781" y="316230"/>
                </a:lnTo>
                <a:lnTo>
                  <a:pt x="177508" y="342900"/>
                </a:lnTo>
                <a:lnTo>
                  <a:pt x="134999" y="370840"/>
                </a:lnTo>
                <a:lnTo>
                  <a:pt x="221633" y="424180"/>
                </a:lnTo>
                <a:lnTo>
                  <a:pt x="310848" y="472440"/>
                </a:lnTo>
                <a:lnTo>
                  <a:pt x="402399" y="515620"/>
                </a:lnTo>
                <a:lnTo>
                  <a:pt x="448974" y="534670"/>
                </a:lnTo>
                <a:lnTo>
                  <a:pt x="496040" y="552450"/>
                </a:lnTo>
                <a:lnTo>
                  <a:pt x="543568" y="568960"/>
                </a:lnTo>
                <a:lnTo>
                  <a:pt x="591527" y="584200"/>
                </a:lnTo>
                <a:lnTo>
                  <a:pt x="639886" y="598170"/>
                </a:lnTo>
                <a:lnTo>
                  <a:pt x="688615" y="610870"/>
                </a:lnTo>
                <a:lnTo>
                  <a:pt x="737683" y="622300"/>
                </a:lnTo>
                <a:lnTo>
                  <a:pt x="787059" y="632460"/>
                </a:lnTo>
                <a:lnTo>
                  <a:pt x="836713" y="641350"/>
                </a:lnTo>
                <a:lnTo>
                  <a:pt x="936731" y="654050"/>
                </a:lnTo>
                <a:lnTo>
                  <a:pt x="987034" y="657860"/>
                </a:lnTo>
                <a:lnTo>
                  <a:pt x="1037493" y="660400"/>
                </a:lnTo>
                <a:lnTo>
                  <a:pt x="1628333" y="660400"/>
                </a:lnTo>
                <a:lnTo>
                  <a:pt x="1585655" y="673100"/>
                </a:lnTo>
                <a:lnTo>
                  <a:pt x="1538337" y="685800"/>
                </a:lnTo>
                <a:lnTo>
                  <a:pt x="1442688" y="706120"/>
                </a:lnTo>
                <a:lnTo>
                  <a:pt x="1394408" y="715010"/>
                </a:lnTo>
                <a:lnTo>
                  <a:pt x="1297068" y="727710"/>
                </a:lnTo>
                <a:lnTo>
                  <a:pt x="1198861" y="735330"/>
                </a:lnTo>
                <a:lnTo>
                  <a:pt x="1099992" y="737870"/>
                </a:lnTo>
                <a:close/>
              </a:path>
              <a:path w="2205354" h="737869">
                <a:moveTo>
                  <a:pt x="902493" y="92710"/>
                </a:moveTo>
                <a:close/>
              </a:path>
              <a:path w="2205354" h="737869">
                <a:moveTo>
                  <a:pt x="1104992" y="539750"/>
                </a:moveTo>
                <a:lnTo>
                  <a:pt x="1059977" y="537210"/>
                </a:lnTo>
                <a:lnTo>
                  <a:pt x="1018135" y="527050"/>
                </a:lnTo>
                <a:lnTo>
                  <a:pt x="979773" y="511810"/>
                </a:lnTo>
                <a:lnTo>
                  <a:pt x="945198" y="490220"/>
                </a:lnTo>
                <a:lnTo>
                  <a:pt x="914716" y="464820"/>
                </a:lnTo>
                <a:lnTo>
                  <a:pt x="888633" y="434340"/>
                </a:lnTo>
                <a:lnTo>
                  <a:pt x="867258" y="401320"/>
                </a:lnTo>
                <a:lnTo>
                  <a:pt x="850896" y="364490"/>
                </a:lnTo>
                <a:lnTo>
                  <a:pt x="839854" y="326390"/>
                </a:lnTo>
                <a:lnTo>
                  <a:pt x="834438" y="287020"/>
                </a:lnTo>
                <a:lnTo>
                  <a:pt x="834956" y="247650"/>
                </a:lnTo>
                <a:lnTo>
                  <a:pt x="841714" y="207010"/>
                </a:lnTo>
                <a:lnTo>
                  <a:pt x="855018" y="167640"/>
                </a:lnTo>
                <a:lnTo>
                  <a:pt x="875176" y="129540"/>
                </a:lnTo>
                <a:lnTo>
                  <a:pt x="902494" y="92710"/>
                </a:lnTo>
                <a:lnTo>
                  <a:pt x="1304991" y="92710"/>
                </a:lnTo>
                <a:lnTo>
                  <a:pt x="1332340" y="128270"/>
                </a:lnTo>
                <a:lnTo>
                  <a:pt x="1352588" y="166370"/>
                </a:lnTo>
                <a:lnTo>
                  <a:pt x="1366031" y="205740"/>
                </a:lnTo>
                <a:lnTo>
                  <a:pt x="1372967" y="245110"/>
                </a:lnTo>
                <a:lnTo>
                  <a:pt x="1373694" y="285750"/>
                </a:lnTo>
                <a:lnTo>
                  <a:pt x="1368510" y="325120"/>
                </a:lnTo>
                <a:lnTo>
                  <a:pt x="1357713" y="363220"/>
                </a:lnTo>
                <a:lnTo>
                  <a:pt x="1341601" y="398780"/>
                </a:lnTo>
                <a:lnTo>
                  <a:pt x="1320471" y="433070"/>
                </a:lnTo>
                <a:lnTo>
                  <a:pt x="1294620" y="462280"/>
                </a:lnTo>
                <a:lnTo>
                  <a:pt x="1264348" y="488950"/>
                </a:lnTo>
                <a:lnTo>
                  <a:pt x="1229951" y="510540"/>
                </a:lnTo>
                <a:lnTo>
                  <a:pt x="1191728" y="527050"/>
                </a:lnTo>
                <a:lnTo>
                  <a:pt x="1149976" y="537210"/>
                </a:lnTo>
                <a:lnTo>
                  <a:pt x="1104992" y="539750"/>
                </a:lnTo>
                <a:close/>
              </a:path>
              <a:path w="2205354" h="737869">
                <a:moveTo>
                  <a:pt x="1330620" y="590550"/>
                </a:moveTo>
                <a:lnTo>
                  <a:pt x="1104992" y="590550"/>
                </a:lnTo>
                <a:lnTo>
                  <a:pt x="1150678" y="586740"/>
                </a:lnTo>
                <a:lnTo>
                  <a:pt x="1193800" y="577850"/>
                </a:lnTo>
                <a:lnTo>
                  <a:pt x="1234081" y="562610"/>
                </a:lnTo>
                <a:lnTo>
                  <a:pt x="1271241" y="543560"/>
                </a:lnTo>
                <a:lnTo>
                  <a:pt x="1305003" y="519430"/>
                </a:lnTo>
                <a:lnTo>
                  <a:pt x="1335088" y="490220"/>
                </a:lnTo>
                <a:lnTo>
                  <a:pt x="1361219" y="458470"/>
                </a:lnTo>
                <a:lnTo>
                  <a:pt x="1383115" y="424180"/>
                </a:lnTo>
                <a:lnTo>
                  <a:pt x="1400501" y="387350"/>
                </a:lnTo>
                <a:lnTo>
                  <a:pt x="1413096" y="347980"/>
                </a:lnTo>
                <a:lnTo>
                  <a:pt x="1420623" y="307340"/>
                </a:lnTo>
                <a:lnTo>
                  <a:pt x="1422803" y="265430"/>
                </a:lnTo>
                <a:lnTo>
                  <a:pt x="1419358" y="223520"/>
                </a:lnTo>
                <a:lnTo>
                  <a:pt x="1410010" y="181610"/>
                </a:lnTo>
                <a:lnTo>
                  <a:pt x="1394480" y="140970"/>
                </a:lnTo>
                <a:lnTo>
                  <a:pt x="1372491" y="100330"/>
                </a:lnTo>
                <a:lnTo>
                  <a:pt x="1304991" y="92710"/>
                </a:lnTo>
                <a:lnTo>
                  <a:pt x="1660044" y="92710"/>
                </a:lnTo>
                <a:lnTo>
                  <a:pt x="1704484" y="106680"/>
                </a:lnTo>
                <a:lnTo>
                  <a:pt x="1742201" y="120650"/>
                </a:lnTo>
                <a:lnTo>
                  <a:pt x="1467490" y="120650"/>
                </a:lnTo>
                <a:lnTo>
                  <a:pt x="1482993" y="165100"/>
                </a:lnTo>
                <a:lnTo>
                  <a:pt x="1492653" y="212090"/>
                </a:lnTo>
                <a:lnTo>
                  <a:pt x="1496578" y="256540"/>
                </a:lnTo>
                <a:lnTo>
                  <a:pt x="1496612" y="260350"/>
                </a:lnTo>
                <a:lnTo>
                  <a:pt x="1495327" y="302260"/>
                </a:lnTo>
                <a:lnTo>
                  <a:pt x="1488786" y="347980"/>
                </a:lnTo>
                <a:lnTo>
                  <a:pt x="1477290" y="391160"/>
                </a:lnTo>
                <a:lnTo>
                  <a:pt x="1461060" y="433070"/>
                </a:lnTo>
                <a:lnTo>
                  <a:pt x="1440320" y="472440"/>
                </a:lnTo>
                <a:lnTo>
                  <a:pt x="1415290" y="509270"/>
                </a:lnTo>
                <a:lnTo>
                  <a:pt x="1386194" y="543560"/>
                </a:lnTo>
                <a:lnTo>
                  <a:pt x="1353254" y="574040"/>
                </a:lnTo>
                <a:lnTo>
                  <a:pt x="1330620" y="590550"/>
                </a:lnTo>
                <a:close/>
              </a:path>
              <a:path w="2205354" h="737869">
                <a:moveTo>
                  <a:pt x="737495" y="120650"/>
                </a:moveTo>
                <a:close/>
              </a:path>
              <a:path w="2205354" h="737869">
                <a:moveTo>
                  <a:pt x="1628333" y="660400"/>
                </a:moveTo>
                <a:lnTo>
                  <a:pt x="1037493" y="660400"/>
                </a:lnTo>
                <a:lnTo>
                  <a:pt x="991854" y="650240"/>
                </a:lnTo>
                <a:lnTo>
                  <a:pt x="948826" y="635000"/>
                </a:lnTo>
                <a:lnTo>
                  <a:pt x="908618" y="614680"/>
                </a:lnTo>
                <a:lnTo>
                  <a:pt x="871439" y="590550"/>
                </a:lnTo>
                <a:lnTo>
                  <a:pt x="837497" y="562610"/>
                </a:lnTo>
                <a:lnTo>
                  <a:pt x="807001" y="532130"/>
                </a:lnTo>
                <a:lnTo>
                  <a:pt x="780160" y="497840"/>
                </a:lnTo>
                <a:lnTo>
                  <a:pt x="757182" y="461010"/>
                </a:lnTo>
                <a:lnTo>
                  <a:pt x="738277" y="422910"/>
                </a:lnTo>
                <a:lnTo>
                  <a:pt x="723652" y="382270"/>
                </a:lnTo>
                <a:lnTo>
                  <a:pt x="713517" y="340360"/>
                </a:lnTo>
                <a:lnTo>
                  <a:pt x="708081" y="297180"/>
                </a:lnTo>
                <a:lnTo>
                  <a:pt x="707552" y="252730"/>
                </a:lnTo>
                <a:lnTo>
                  <a:pt x="712138" y="208280"/>
                </a:lnTo>
                <a:lnTo>
                  <a:pt x="722050" y="163830"/>
                </a:lnTo>
                <a:lnTo>
                  <a:pt x="737495" y="120650"/>
                </a:lnTo>
                <a:lnTo>
                  <a:pt x="824219" y="120650"/>
                </a:lnTo>
                <a:lnTo>
                  <a:pt x="813445" y="140970"/>
                </a:lnTo>
                <a:lnTo>
                  <a:pt x="798300" y="182880"/>
                </a:lnTo>
                <a:lnTo>
                  <a:pt x="789286" y="224790"/>
                </a:lnTo>
                <a:lnTo>
                  <a:pt x="786223" y="265430"/>
                </a:lnTo>
                <a:lnTo>
                  <a:pt x="786201" y="267970"/>
                </a:lnTo>
                <a:lnTo>
                  <a:pt x="788550" y="308610"/>
                </a:lnTo>
                <a:lnTo>
                  <a:pt x="796279" y="349250"/>
                </a:lnTo>
                <a:lnTo>
                  <a:pt x="809039" y="387350"/>
                </a:lnTo>
                <a:lnTo>
                  <a:pt x="826557" y="425450"/>
                </a:lnTo>
                <a:lnTo>
                  <a:pt x="848557" y="459740"/>
                </a:lnTo>
                <a:lnTo>
                  <a:pt x="874765" y="491490"/>
                </a:lnTo>
                <a:lnTo>
                  <a:pt x="904905" y="519430"/>
                </a:lnTo>
                <a:lnTo>
                  <a:pt x="938705" y="543560"/>
                </a:lnTo>
                <a:lnTo>
                  <a:pt x="975887" y="563880"/>
                </a:lnTo>
                <a:lnTo>
                  <a:pt x="1016180" y="577850"/>
                </a:lnTo>
                <a:lnTo>
                  <a:pt x="1059306" y="586740"/>
                </a:lnTo>
                <a:lnTo>
                  <a:pt x="1104992" y="590550"/>
                </a:lnTo>
                <a:lnTo>
                  <a:pt x="1330620" y="590550"/>
                </a:lnTo>
                <a:lnTo>
                  <a:pt x="1316691" y="600710"/>
                </a:lnTo>
                <a:lnTo>
                  <a:pt x="1276728" y="623570"/>
                </a:lnTo>
                <a:lnTo>
                  <a:pt x="1233588" y="642620"/>
                </a:lnTo>
                <a:lnTo>
                  <a:pt x="1187492" y="655320"/>
                </a:lnTo>
                <a:lnTo>
                  <a:pt x="1645296" y="655320"/>
                </a:lnTo>
                <a:lnTo>
                  <a:pt x="1628333" y="660400"/>
                </a:lnTo>
                <a:close/>
              </a:path>
              <a:path w="2205354" h="737869">
                <a:moveTo>
                  <a:pt x="1645296" y="655320"/>
                </a:moveTo>
                <a:lnTo>
                  <a:pt x="1187492" y="655320"/>
                </a:lnTo>
                <a:lnTo>
                  <a:pt x="1237495" y="652780"/>
                </a:lnTo>
                <a:lnTo>
                  <a:pt x="1287226" y="648970"/>
                </a:lnTo>
                <a:lnTo>
                  <a:pt x="1385789" y="636270"/>
                </a:lnTo>
                <a:lnTo>
                  <a:pt x="1434576" y="627380"/>
                </a:lnTo>
                <a:lnTo>
                  <a:pt x="1531052" y="607060"/>
                </a:lnTo>
                <a:lnTo>
                  <a:pt x="1578698" y="594360"/>
                </a:lnTo>
                <a:lnTo>
                  <a:pt x="1625919" y="580390"/>
                </a:lnTo>
                <a:lnTo>
                  <a:pt x="1672694" y="565150"/>
                </a:lnTo>
                <a:lnTo>
                  <a:pt x="1719001" y="548640"/>
                </a:lnTo>
                <a:lnTo>
                  <a:pt x="1764818" y="530860"/>
                </a:lnTo>
                <a:lnTo>
                  <a:pt x="1810124" y="511810"/>
                </a:lnTo>
                <a:lnTo>
                  <a:pt x="1854896" y="491490"/>
                </a:lnTo>
                <a:lnTo>
                  <a:pt x="1899112" y="469900"/>
                </a:lnTo>
                <a:lnTo>
                  <a:pt x="1942751" y="447040"/>
                </a:lnTo>
                <a:lnTo>
                  <a:pt x="1985791" y="422910"/>
                </a:lnTo>
                <a:lnTo>
                  <a:pt x="2028210" y="397510"/>
                </a:lnTo>
                <a:lnTo>
                  <a:pt x="2069986" y="370840"/>
                </a:lnTo>
                <a:lnTo>
                  <a:pt x="2026986" y="344170"/>
                </a:lnTo>
                <a:lnTo>
                  <a:pt x="1939176" y="293370"/>
                </a:lnTo>
                <a:lnTo>
                  <a:pt x="1894393" y="270510"/>
                </a:lnTo>
                <a:lnTo>
                  <a:pt x="1849044" y="248920"/>
                </a:lnTo>
                <a:lnTo>
                  <a:pt x="1756701" y="208280"/>
                </a:lnTo>
                <a:lnTo>
                  <a:pt x="1709733" y="190500"/>
                </a:lnTo>
                <a:lnTo>
                  <a:pt x="1662254" y="173990"/>
                </a:lnTo>
                <a:lnTo>
                  <a:pt x="1565814" y="143510"/>
                </a:lnTo>
                <a:lnTo>
                  <a:pt x="1467490" y="120650"/>
                </a:lnTo>
                <a:lnTo>
                  <a:pt x="1742201" y="120650"/>
                </a:lnTo>
                <a:lnTo>
                  <a:pt x="1799982" y="143510"/>
                </a:lnTo>
                <a:lnTo>
                  <a:pt x="1846932" y="163830"/>
                </a:lnTo>
                <a:lnTo>
                  <a:pt x="1893303" y="185420"/>
                </a:lnTo>
                <a:lnTo>
                  <a:pt x="1984176" y="231140"/>
                </a:lnTo>
                <a:lnTo>
                  <a:pt x="2028609" y="256540"/>
                </a:lnTo>
                <a:lnTo>
                  <a:pt x="2072327" y="283210"/>
                </a:lnTo>
                <a:lnTo>
                  <a:pt x="2115297" y="311150"/>
                </a:lnTo>
                <a:lnTo>
                  <a:pt x="2157485" y="340360"/>
                </a:lnTo>
                <a:lnTo>
                  <a:pt x="2204985" y="370840"/>
                </a:lnTo>
                <a:lnTo>
                  <a:pt x="2157485" y="400050"/>
                </a:lnTo>
                <a:lnTo>
                  <a:pt x="2117027" y="429260"/>
                </a:lnTo>
                <a:lnTo>
                  <a:pt x="2075885" y="455930"/>
                </a:lnTo>
                <a:lnTo>
                  <a:pt x="1991657" y="506730"/>
                </a:lnTo>
                <a:lnTo>
                  <a:pt x="1905007" y="552450"/>
                </a:lnTo>
                <a:lnTo>
                  <a:pt x="1860839" y="574040"/>
                </a:lnTo>
                <a:lnTo>
                  <a:pt x="1770945" y="612140"/>
                </a:lnTo>
                <a:lnTo>
                  <a:pt x="1679149" y="645160"/>
                </a:lnTo>
                <a:lnTo>
                  <a:pt x="1645296" y="655320"/>
                </a:lnTo>
                <a:close/>
              </a:path>
            </a:pathLst>
          </a:custGeom>
          <a:solidFill>
            <a:srgbClr val="48FFD5"/>
          </a:solidFill>
        </p:spPr>
        <p:txBody>
          <a:bodyPr wrap="square" lIns="0" tIns="0" rIns="0" bIns="0" rtlCol="0"/>
          <a:lstStyle/>
          <a:p>
            <a:endParaRPr/>
          </a:p>
        </p:txBody>
      </p:sp>
      <p:sp>
        <p:nvSpPr>
          <p:cNvPr id="22" name="object 22"/>
          <p:cNvSpPr/>
          <p:nvPr/>
        </p:nvSpPr>
        <p:spPr>
          <a:xfrm>
            <a:off x="49974" y="789951"/>
            <a:ext cx="2458085" cy="852169"/>
          </a:xfrm>
          <a:custGeom>
            <a:avLst/>
            <a:gdLst/>
            <a:ahLst/>
            <a:cxnLst/>
            <a:rect l="l" t="t" r="r" b="b"/>
            <a:pathLst>
              <a:path w="2458085" h="852169">
                <a:moveTo>
                  <a:pt x="2457475" y="0"/>
                </a:moveTo>
                <a:lnTo>
                  <a:pt x="0" y="0"/>
                </a:lnTo>
                <a:lnTo>
                  <a:pt x="0" y="74930"/>
                </a:lnTo>
                <a:lnTo>
                  <a:pt x="0" y="774700"/>
                </a:lnTo>
                <a:lnTo>
                  <a:pt x="0" y="852170"/>
                </a:lnTo>
                <a:lnTo>
                  <a:pt x="2457475" y="852170"/>
                </a:lnTo>
                <a:lnTo>
                  <a:pt x="2457475" y="775042"/>
                </a:lnTo>
                <a:lnTo>
                  <a:pt x="2457475" y="774700"/>
                </a:lnTo>
                <a:lnTo>
                  <a:pt x="2457475" y="75057"/>
                </a:lnTo>
                <a:lnTo>
                  <a:pt x="2379980" y="75057"/>
                </a:lnTo>
                <a:lnTo>
                  <a:pt x="2379980" y="774700"/>
                </a:lnTo>
                <a:lnTo>
                  <a:pt x="74993" y="774700"/>
                </a:lnTo>
                <a:lnTo>
                  <a:pt x="74993" y="74930"/>
                </a:lnTo>
                <a:lnTo>
                  <a:pt x="2457475" y="74930"/>
                </a:lnTo>
                <a:lnTo>
                  <a:pt x="2457475" y="0"/>
                </a:lnTo>
                <a:close/>
              </a:path>
            </a:pathLst>
          </a:custGeom>
          <a:solidFill>
            <a:srgbClr val="48FFD5"/>
          </a:solidFill>
        </p:spPr>
        <p:txBody>
          <a:bodyPr wrap="square" lIns="0" tIns="0" rIns="0" bIns="0" rtlCol="0"/>
          <a:lstStyle/>
          <a:p>
            <a:endParaRPr/>
          </a:p>
        </p:txBody>
      </p:sp>
      <p:grpSp>
        <p:nvGrpSpPr>
          <p:cNvPr id="23" name="object 23"/>
          <p:cNvGrpSpPr/>
          <p:nvPr/>
        </p:nvGrpSpPr>
        <p:grpSpPr>
          <a:xfrm>
            <a:off x="0" y="1064996"/>
            <a:ext cx="8512810" cy="9022715"/>
            <a:chOff x="0" y="1064996"/>
            <a:chExt cx="8512810" cy="9022715"/>
          </a:xfrm>
        </p:grpSpPr>
        <p:sp>
          <p:nvSpPr>
            <p:cNvPr id="24" name="object 24"/>
            <p:cNvSpPr/>
            <p:nvPr/>
          </p:nvSpPr>
          <p:spPr>
            <a:xfrm>
              <a:off x="24968" y="8769971"/>
              <a:ext cx="757555" cy="730250"/>
            </a:xfrm>
            <a:custGeom>
              <a:avLst/>
              <a:gdLst/>
              <a:ahLst/>
              <a:cxnLst/>
              <a:rect l="l" t="t" r="r" b="b"/>
              <a:pathLst>
                <a:path w="757555" h="730250">
                  <a:moveTo>
                    <a:pt x="312496" y="197497"/>
                  </a:moveTo>
                  <a:lnTo>
                    <a:pt x="0" y="344995"/>
                  </a:lnTo>
                  <a:lnTo>
                    <a:pt x="0" y="457492"/>
                  </a:lnTo>
                  <a:lnTo>
                    <a:pt x="312496" y="604989"/>
                  </a:lnTo>
                  <a:lnTo>
                    <a:pt x="312496" y="512495"/>
                  </a:lnTo>
                  <a:lnTo>
                    <a:pt x="67500" y="402501"/>
                  </a:lnTo>
                  <a:lnTo>
                    <a:pt x="312496" y="289991"/>
                  </a:lnTo>
                  <a:lnTo>
                    <a:pt x="312496" y="197497"/>
                  </a:lnTo>
                  <a:close/>
                </a:path>
                <a:path w="757555" h="730250">
                  <a:moveTo>
                    <a:pt x="757504" y="0"/>
                  </a:moveTo>
                  <a:lnTo>
                    <a:pt x="652500" y="0"/>
                  </a:lnTo>
                  <a:lnTo>
                    <a:pt x="360006" y="729996"/>
                  </a:lnTo>
                  <a:lnTo>
                    <a:pt x="464997" y="729996"/>
                  </a:lnTo>
                  <a:lnTo>
                    <a:pt x="757504" y="0"/>
                  </a:lnTo>
                  <a:close/>
                </a:path>
              </a:pathLst>
            </a:custGeom>
            <a:solidFill>
              <a:srgbClr val="48FFD5"/>
            </a:solidFill>
          </p:spPr>
          <p:txBody>
            <a:bodyPr wrap="square" lIns="0" tIns="0" rIns="0" bIns="0" rtlCol="0"/>
            <a:lstStyle/>
            <a:p>
              <a:endParaRPr/>
            </a:p>
          </p:txBody>
        </p:sp>
        <p:sp>
          <p:nvSpPr>
            <p:cNvPr id="25" name="object 25"/>
            <p:cNvSpPr/>
            <p:nvPr/>
          </p:nvSpPr>
          <p:spPr>
            <a:xfrm>
              <a:off x="342468" y="9072473"/>
              <a:ext cx="8087995" cy="1015365"/>
            </a:xfrm>
            <a:custGeom>
              <a:avLst/>
              <a:gdLst/>
              <a:ahLst/>
              <a:cxnLst/>
              <a:rect l="l" t="t" r="r" b="b"/>
              <a:pathLst>
                <a:path w="8087995" h="1015365">
                  <a:moveTo>
                    <a:pt x="2357488" y="482485"/>
                  </a:moveTo>
                  <a:lnTo>
                    <a:pt x="2227491" y="259994"/>
                  </a:lnTo>
                  <a:lnTo>
                    <a:pt x="2097481" y="482485"/>
                  </a:lnTo>
                  <a:lnTo>
                    <a:pt x="2187486" y="482485"/>
                  </a:lnTo>
                  <a:lnTo>
                    <a:pt x="2187486" y="677494"/>
                  </a:lnTo>
                  <a:lnTo>
                    <a:pt x="2180107" y="723049"/>
                  </a:lnTo>
                  <a:lnTo>
                    <a:pt x="2159647" y="762368"/>
                  </a:lnTo>
                  <a:lnTo>
                    <a:pt x="2128621" y="793407"/>
                  </a:lnTo>
                  <a:lnTo>
                    <a:pt x="2089569" y="814133"/>
                  </a:lnTo>
                  <a:lnTo>
                    <a:pt x="2044992" y="822490"/>
                  </a:lnTo>
                  <a:lnTo>
                    <a:pt x="1562493" y="822490"/>
                  </a:lnTo>
                  <a:lnTo>
                    <a:pt x="1562493" y="702487"/>
                  </a:lnTo>
                  <a:lnTo>
                    <a:pt x="1259992" y="702487"/>
                  </a:lnTo>
                  <a:lnTo>
                    <a:pt x="1259992" y="822490"/>
                  </a:lnTo>
                  <a:lnTo>
                    <a:pt x="324993" y="822490"/>
                  </a:lnTo>
                  <a:lnTo>
                    <a:pt x="308597" y="774128"/>
                  </a:lnTo>
                  <a:lnTo>
                    <a:pt x="282003" y="736815"/>
                  </a:lnTo>
                  <a:lnTo>
                    <a:pt x="247599" y="710171"/>
                  </a:lnTo>
                  <a:lnTo>
                    <a:pt x="207797" y="693851"/>
                  </a:lnTo>
                  <a:lnTo>
                    <a:pt x="164998" y="687489"/>
                  </a:lnTo>
                  <a:lnTo>
                    <a:pt x="117843" y="693775"/>
                  </a:lnTo>
                  <a:lnTo>
                    <a:pt x="74523" y="712533"/>
                  </a:lnTo>
                  <a:lnTo>
                    <a:pt x="38277" y="743648"/>
                  </a:lnTo>
                  <a:lnTo>
                    <a:pt x="12357" y="787006"/>
                  </a:lnTo>
                  <a:lnTo>
                    <a:pt x="0" y="842492"/>
                  </a:lnTo>
                  <a:lnTo>
                    <a:pt x="4584" y="893457"/>
                  </a:lnTo>
                  <a:lnTo>
                    <a:pt x="21666" y="936104"/>
                  </a:lnTo>
                  <a:lnTo>
                    <a:pt x="48755" y="969987"/>
                  </a:lnTo>
                  <a:lnTo>
                    <a:pt x="83337" y="994714"/>
                  </a:lnTo>
                  <a:lnTo>
                    <a:pt x="122923" y="1009853"/>
                  </a:lnTo>
                  <a:lnTo>
                    <a:pt x="164998" y="1014984"/>
                  </a:lnTo>
                  <a:lnTo>
                    <a:pt x="213118" y="1007884"/>
                  </a:lnTo>
                  <a:lnTo>
                    <a:pt x="257505" y="986243"/>
                  </a:lnTo>
                  <a:lnTo>
                    <a:pt x="294373" y="949604"/>
                  </a:lnTo>
                  <a:lnTo>
                    <a:pt x="320001" y="897483"/>
                  </a:lnTo>
                  <a:lnTo>
                    <a:pt x="1259992" y="897483"/>
                  </a:lnTo>
                  <a:lnTo>
                    <a:pt x="1259992" y="1004989"/>
                  </a:lnTo>
                  <a:lnTo>
                    <a:pt x="1562493" y="1004989"/>
                  </a:lnTo>
                  <a:lnTo>
                    <a:pt x="1562493" y="897483"/>
                  </a:lnTo>
                  <a:lnTo>
                    <a:pt x="2042490" y="897483"/>
                  </a:lnTo>
                  <a:lnTo>
                    <a:pt x="2087930" y="893064"/>
                  </a:lnTo>
                  <a:lnTo>
                    <a:pt x="2129993" y="880338"/>
                  </a:lnTo>
                  <a:lnTo>
                    <a:pt x="2167813" y="860183"/>
                  </a:lnTo>
                  <a:lnTo>
                    <a:pt x="2200618" y="833424"/>
                  </a:lnTo>
                  <a:lnTo>
                    <a:pt x="2227542" y="800938"/>
                  </a:lnTo>
                  <a:lnTo>
                    <a:pt x="2247798" y="763549"/>
                  </a:lnTo>
                  <a:lnTo>
                    <a:pt x="2260549" y="722109"/>
                  </a:lnTo>
                  <a:lnTo>
                    <a:pt x="2264981" y="677494"/>
                  </a:lnTo>
                  <a:lnTo>
                    <a:pt x="2264981" y="482485"/>
                  </a:lnTo>
                  <a:lnTo>
                    <a:pt x="2357488" y="482485"/>
                  </a:lnTo>
                  <a:close/>
                </a:path>
                <a:path w="8087995" h="1015365">
                  <a:moveTo>
                    <a:pt x="8087449" y="152488"/>
                  </a:moveTo>
                  <a:lnTo>
                    <a:pt x="7862456" y="19989"/>
                  </a:lnTo>
                  <a:lnTo>
                    <a:pt x="7862456" y="112496"/>
                  </a:lnTo>
                  <a:lnTo>
                    <a:pt x="7582446" y="112496"/>
                  </a:lnTo>
                  <a:lnTo>
                    <a:pt x="7582446" y="0"/>
                  </a:lnTo>
                  <a:lnTo>
                    <a:pt x="7279957" y="0"/>
                  </a:lnTo>
                  <a:lnTo>
                    <a:pt x="7279957" y="112496"/>
                  </a:lnTo>
                  <a:lnTo>
                    <a:pt x="6124956" y="112496"/>
                  </a:lnTo>
                  <a:lnTo>
                    <a:pt x="6096838" y="124599"/>
                  </a:lnTo>
                  <a:lnTo>
                    <a:pt x="6087465" y="151244"/>
                  </a:lnTo>
                  <a:lnTo>
                    <a:pt x="6096838" y="177888"/>
                  </a:lnTo>
                  <a:lnTo>
                    <a:pt x="6124956" y="189992"/>
                  </a:lnTo>
                  <a:lnTo>
                    <a:pt x="7279957" y="189992"/>
                  </a:lnTo>
                  <a:lnTo>
                    <a:pt x="7279957" y="304990"/>
                  </a:lnTo>
                  <a:lnTo>
                    <a:pt x="7582446" y="304990"/>
                  </a:lnTo>
                  <a:lnTo>
                    <a:pt x="7582446" y="189992"/>
                  </a:lnTo>
                  <a:lnTo>
                    <a:pt x="7862456" y="189992"/>
                  </a:lnTo>
                  <a:lnTo>
                    <a:pt x="7862456" y="279996"/>
                  </a:lnTo>
                  <a:lnTo>
                    <a:pt x="8087449" y="152488"/>
                  </a:lnTo>
                  <a:close/>
                </a:path>
              </a:pathLst>
            </a:custGeom>
            <a:solidFill>
              <a:srgbClr val="FFFFFF"/>
            </a:solidFill>
          </p:spPr>
          <p:txBody>
            <a:bodyPr wrap="square" lIns="0" tIns="0" rIns="0" bIns="0" rtlCol="0"/>
            <a:lstStyle/>
            <a:p>
              <a:endParaRPr/>
            </a:p>
          </p:txBody>
        </p:sp>
        <p:sp>
          <p:nvSpPr>
            <p:cNvPr id="26" name="object 26"/>
            <p:cNvSpPr/>
            <p:nvPr/>
          </p:nvSpPr>
          <p:spPr>
            <a:xfrm>
              <a:off x="1713090" y="1065008"/>
              <a:ext cx="6799580" cy="2132965"/>
            </a:xfrm>
            <a:custGeom>
              <a:avLst/>
              <a:gdLst/>
              <a:ahLst/>
              <a:cxnLst/>
              <a:rect l="l" t="t" r="r" b="b"/>
              <a:pathLst>
                <a:path w="6799580" h="2132965">
                  <a:moveTo>
                    <a:pt x="2891853" y="1969985"/>
                  </a:moveTo>
                  <a:lnTo>
                    <a:pt x="2666847" y="1842490"/>
                  </a:lnTo>
                  <a:lnTo>
                    <a:pt x="2666847" y="1934984"/>
                  </a:lnTo>
                  <a:lnTo>
                    <a:pt x="39370" y="1934984"/>
                  </a:lnTo>
                  <a:lnTo>
                    <a:pt x="9842" y="1947049"/>
                  </a:lnTo>
                  <a:lnTo>
                    <a:pt x="0" y="1973427"/>
                  </a:lnTo>
                  <a:lnTo>
                    <a:pt x="9842" y="1999322"/>
                  </a:lnTo>
                  <a:lnTo>
                    <a:pt x="39370" y="2009990"/>
                  </a:lnTo>
                  <a:lnTo>
                    <a:pt x="2666847" y="2009990"/>
                  </a:lnTo>
                  <a:lnTo>
                    <a:pt x="2666847" y="2102485"/>
                  </a:lnTo>
                  <a:lnTo>
                    <a:pt x="2891853" y="1969985"/>
                  </a:lnTo>
                  <a:close/>
                </a:path>
                <a:path w="6799580" h="2132965">
                  <a:moveTo>
                    <a:pt x="6799326" y="1909991"/>
                  </a:moveTo>
                  <a:lnTo>
                    <a:pt x="6709321" y="1909991"/>
                  </a:lnTo>
                  <a:lnTo>
                    <a:pt x="6709321" y="477494"/>
                  </a:lnTo>
                  <a:lnTo>
                    <a:pt x="6705435" y="428866"/>
                  </a:lnTo>
                  <a:lnTo>
                    <a:pt x="6695313" y="382054"/>
                  </a:lnTo>
                  <a:lnTo>
                    <a:pt x="6679362" y="337489"/>
                  </a:lnTo>
                  <a:lnTo>
                    <a:pt x="6658026" y="295643"/>
                  </a:lnTo>
                  <a:lnTo>
                    <a:pt x="6631724" y="256946"/>
                  </a:lnTo>
                  <a:lnTo>
                    <a:pt x="6600888" y="221869"/>
                  </a:lnTo>
                  <a:lnTo>
                    <a:pt x="6565938" y="190855"/>
                  </a:lnTo>
                  <a:lnTo>
                    <a:pt x="6527292" y="164350"/>
                  </a:lnTo>
                  <a:lnTo>
                    <a:pt x="6485382" y="142811"/>
                  </a:lnTo>
                  <a:lnTo>
                    <a:pt x="6440640" y="126682"/>
                  </a:lnTo>
                  <a:lnTo>
                    <a:pt x="6393472" y="116433"/>
                  </a:lnTo>
                  <a:lnTo>
                    <a:pt x="6344323" y="112496"/>
                  </a:lnTo>
                  <a:lnTo>
                    <a:pt x="5481840" y="112496"/>
                  </a:lnTo>
                  <a:lnTo>
                    <a:pt x="5481840" y="0"/>
                  </a:lnTo>
                  <a:lnTo>
                    <a:pt x="5179339" y="0"/>
                  </a:lnTo>
                  <a:lnTo>
                    <a:pt x="5179339" y="302488"/>
                  </a:lnTo>
                  <a:lnTo>
                    <a:pt x="5481840" y="302488"/>
                  </a:lnTo>
                  <a:lnTo>
                    <a:pt x="5481840" y="184988"/>
                  </a:lnTo>
                  <a:lnTo>
                    <a:pt x="6344323" y="184988"/>
                  </a:lnTo>
                  <a:lnTo>
                    <a:pt x="6391262" y="188722"/>
                  </a:lnTo>
                  <a:lnTo>
                    <a:pt x="6435687" y="199567"/>
                  </a:lnTo>
                  <a:lnTo>
                    <a:pt x="6477051" y="216992"/>
                  </a:lnTo>
                  <a:lnTo>
                    <a:pt x="6514808" y="240436"/>
                  </a:lnTo>
                  <a:lnTo>
                    <a:pt x="6548387" y="269367"/>
                  </a:lnTo>
                  <a:lnTo>
                    <a:pt x="6577241" y="303250"/>
                  </a:lnTo>
                  <a:lnTo>
                    <a:pt x="6600825" y="341541"/>
                  </a:lnTo>
                  <a:lnTo>
                    <a:pt x="6618567" y="383717"/>
                  </a:lnTo>
                  <a:lnTo>
                    <a:pt x="6629921" y="429209"/>
                  </a:lnTo>
                  <a:lnTo>
                    <a:pt x="6634327" y="477494"/>
                  </a:lnTo>
                  <a:lnTo>
                    <a:pt x="6634327" y="1909991"/>
                  </a:lnTo>
                  <a:lnTo>
                    <a:pt x="6541833" y="1909991"/>
                  </a:lnTo>
                  <a:lnTo>
                    <a:pt x="6669329" y="2132482"/>
                  </a:lnTo>
                  <a:lnTo>
                    <a:pt x="6799326" y="1909991"/>
                  </a:lnTo>
                  <a:close/>
                </a:path>
              </a:pathLst>
            </a:custGeom>
            <a:solidFill>
              <a:srgbClr val="48FFD5"/>
            </a:solidFill>
          </p:spPr>
          <p:txBody>
            <a:bodyPr wrap="square" lIns="0" tIns="0" rIns="0" bIns="0" rtlCol="0"/>
            <a:lstStyle/>
            <a:p>
              <a:endParaRPr/>
            </a:p>
          </p:txBody>
        </p:sp>
        <p:sp>
          <p:nvSpPr>
            <p:cNvPr id="27" name="object 27"/>
            <p:cNvSpPr/>
            <p:nvPr/>
          </p:nvSpPr>
          <p:spPr>
            <a:xfrm>
              <a:off x="339966" y="2870211"/>
              <a:ext cx="330200" cy="335280"/>
            </a:xfrm>
            <a:custGeom>
              <a:avLst/>
              <a:gdLst/>
              <a:ahLst/>
              <a:cxnLst/>
              <a:rect l="l" t="t" r="r" b="b"/>
              <a:pathLst>
                <a:path w="330199" h="335280">
                  <a:moveTo>
                    <a:pt x="329996" y="129540"/>
                  </a:moveTo>
                  <a:lnTo>
                    <a:pt x="199999" y="129540"/>
                  </a:lnTo>
                  <a:lnTo>
                    <a:pt x="199999" y="0"/>
                  </a:lnTo>
                  <a:lnTo>
                    <a:pt x="125006" y="0"/>
                  </a:lnTo>
                  <a:lnTo>
                    <a:pt x="125006" y="129540"/>
                  </a:lnTo>
                  <a:lnTo>
                    <a:pt x="0" y="129540"/>
                  </a:lnTo>
                  <a:lnTo>
                    <a:pt x="0" y="204470"/>
                  </a:lnTo>
                  <a:lnTo>
                    <a:pt x="125006" y="204470"/>
                  </a:lnTo>
                  <a:lnTo>
                    <a:pt x="125006" y="335280"/>
                  </a:lnTo>
                  <a:lnTo>
                    <a:pt x="199999" y="335280"/>
                  </a:lnTo>
                  <a:lnTo>
                    <a:pt x="199999" y="204470"/>
                  </a:lnTo>
                  <a:lnTo>
                    <a:pt x="329996" y="204470"/>
                  </a:lnTo>
                  <a:lnTo>
                    <a:pt x="329996" y="129540"/>
                  </a:lnTo>
                  <a:close/>
                </a:path>
              </a:pathLst>
            </a:custGeom>
            <a:solidFill>
              <a:srgbClr val="FFFFFF"/>
            </a:solidFill>
          </p:spPr>
          <p:txBody>
            <a:bodyPr wrap="square" lIns="0" tIns="0" rIns="0" bIns="0" rtlCol="0"/>
            <a:lstStyle/>
            <a:p>
              <a:endParaRPr/>
            </a:p>
          </p:txBody>
        </p:sp>
        <p:sp>
          <p:nvSpPr>
            <p:cNvPr id="28" name="object 28"/>
            <p:cNvSpPr/>
            <p:nvPr/>
          </p:nvSpPr>
          <p:spPr>
            <a:xfrm>
              <a:off x="0" y="3287495"/>
              <a:ext cx="3122930" cy="6795134"/>
            </a:xfrm>
            <a:custGeom>
              <a:avLst/>
              <a:gdLst/>
              <a:ahLst/>
              <a:cxnLst/>
              <a:rect l="l" t="t" r="r" b="b"/>
              <a:pathLst>
                <a:path w="3122930" h="6795134">
                  <a:moveTo>
                    <a:pt x="37465" y="6492468"/>
                  </a:moveTo>
                  <a:lnTo>
                    <a:pt x="0" y="6492468"/>
                  </a:lnTo>
                  <a:lnTo>
                    <a:pt x="0" y="6794970"/>
                  </a:lnTo>
                  <a:lnTo>
                    <a:pt x="37465" y="6794970"/>
                  </a:lnTo>
                  <a:lnTo>
                    <a:pt x="37465" y="6492468"/>
                  </a:lnTo>
                  <a:close/>
                </a:path>
                <a:path w="3122930" h="6795134">
                  <a:moveTo>
                    <a:pt x="2932353" y="5346471"/>
                  </a:moveTo>
                  <a:lnTo>
                    <a:pt x="2930753" y="5306746"/>
                  </a:lnTo>
                  <a:lnTo>
                    <a:pt x="2921406" y="5268480"/>
                  </a:lnTo>
                  <a:lnTo>
                    <a:pt x="2904896" y="5232908"/>
                  </a:lnTo>
                  <a:lnTo>
                    <a:pt x="2881795" y="5201221"/>
                  </a:lnTo>
                  <a:lnTo>
                    <a:pt x="2854947" y="5176710"/>
                  </a:lnTo>
                  <a:lnTo>
                    <a:pt x="2854947" y="5334978"/>
                  </a:lnTo>
                  <a:lnTo>
                    <a:pt x="2845308" y="5382628"/>
                  </a:lnTo>
                  <a:lnTo>
                    <a:pt x="2819019" y="5421846"/>
                  </a:lnTo>
                  <a:lnTo>
                    <a:pt x="2780068" y="5448884"/>
                  </a:lnTo>
                  <a:lnTo>
                    <a:pt x="2732455" y="5459971"/>
                  </a:lnTo>
                  <a:lnTo>
                    <a:pt x="2688907" y="5452275"/>
                  </a:lnTo>
                  <a:lnTo>
                    <a:pt x="2653449" y="5431396"/>
                  </a:lnTo>
                  <a:lnTo>
                    <a:pt x="2627426" y="5400738"/>
                  </a:lnTo>
                  <a:lnTo>
                    <a:pt x="2612225" y="5363642"/>
                  </a:lnTo>
                  <a:lnTo>
                    <a:pt x="2609164" y="5323497"/>
                  </a:lnTo>
                  <a:lnTo>
                    <a:pt x="2619629" y="5283644"/>
                  </a:lnTo>
                  <a:lnTo>
                    <a:pt x="2644952" y="5247475"/>
                  </a:lnTo>
                  <a:lnTo>
                    <a:pt x="2686520" y="5220284"/>
                  </a:lnTo>
                  <a:lnTo>
                    <a:pt x="2729954" y="5209972"/>
                  </a:lnTo>
                  <a:lnTo>
                    <a:pt x="2776905" y="5218963"/>
                  </a:lnTo>
                  <a:lnTo>
                    <a:pt x="2816822" y="5244350"/>
                  </a:lnTo>
                  <a:lnTo>
                    <a:pt x="2844558" y="5283797"/>
                  </a:lnTo>
                  <a:lnTo>
                    <a:pt x="2854947" y="5334978"/>
                  </a:lnTo>
                  <a:lnTo>
                    <a:pt x="2854947" y="5176710"/>
                  </a:lnTo>
                  <a:lnTo>
                    <a:pt x="2852674" y="5174627"/>
                  </a:lnTo>
                  <a:lnTo>
                    <a:pt x="2818117" y="5154333"/>
                  </a:lnTo>
                  <a:lnTo>
                    <a:pt x="2778683" y="5141544"/>
                  </a:lnTo>
                  <a:lnTo>
                    <a:pt x="2734957" y="5137480"/>
                  </a:lnTo>
                  <a:lnTo>
                    <a:pt x="2732455" y="5137480"/>
                  </a:lnTo>
                  <a:lnTo>
                    <a:pt x="2685199" y="5142903"/>
                  </a:lnTo>
                  <a:lnTo>
                    <a:pt x="2641892" y="5158397"/>
                  </a:lnTo>
                  <a:lnTo>
                    <a:pt x="2604020" y="5182781"/>
                  </a:lnTo>
                  <a:lnTo>
                    <a:pt x="2573007" y="5214886"/>
                  </a:lnTo>
                  <a:lnTo>
                    <a:pt x="2550337" y="5253507"/>
                  </a:lnTo>
                  <a:lnTo>
                    <a:pt x="2537460" y="5297475"/>
                  </a:lnTo>
                  <a:lnTo>
                    <a:pt x="2494953" y="5297475"/>
                  </a:lnTo>
                  <a:lnTo>
                    <a:pt x="2465425" y="5309578"/>
                  </a:lnTo>
                  <a:lnTo>
                    <a:pt x="2455583" y="5336222"/>
                  </a:lnTo>
                  <a:lnTo>
                    <a:pt x="2465425" y="5362867"/>
                  </a:lnTo>
                  <a:lnTo>
                    <a:pt x="2494953" y="5374970"/>
                  </a:lnTo>
                  <a:lnTo>
                    <a:pt x="2537460" y="5374970"/>
                  </a:lnTo>
                  <a:lnTo>
                    <a:pt x="2552598" y="5422417"/>
                  </a:lnTo>
                  <a:lnTo>
                    <a:pt x="2576893" y="5462016"/>
                  </a:lnTo>
                  <a:lnTo>
                    <a:pt x="2608707" y="5493410"/>
                  </a:lnTo>
                  <a:lnTo>
                    <a:pt x="2646337" y="5516270"/>
                  </a:lnTo>
                  <a:lnTo>
                    <a:pt x="2688145" y="5530240"/>
                  </a:lnTo>
                  <a:lnTo>
                    <a:pt x="2732455" y="5534977"/>
                  </a:lnTo>
                  <a:lnTo>
                    <a:pt x="2773857" y="5530672"/>
                  </a:lnTo>
                  <a:lnTo>
                    <a:pt x="2814332" y="5517477"/>
                  </a:lnTo>
                  <a:lnTo>
                    <a:pt x="2851988" y="5494896"/>
                  </a:lnTo>
                  <a:lnTo>
                    <a:pt x="2884957" y="5462473"/>
                  </a:lnTo>
                  <a:lnTo>
                    <a:pt x="2886646" y="5459971"/>
                  </a:lnTo>
                  <a:lnTo>
                    <a:pt x="2910027" y="5425541"/>
                  </a:lnTo>
                  <a:lnTo>
                    <a:pt x="2925635" y="5386476"/>
                  </a:lnTo>
                  <a:lnTo>
                    <a:pt x="2932353" y="5346471"/>
                  </a:lnTo>
                  <a:close/>
                </a:path>
                <a:path w="3122930" h="6795134">
                  <a:moveTo>
                    <a:pt x="3122447" y="0"/>
                  </a:moveTo>
                  <a:lnTo>
                    <a:pt x="2662453" y="0"/>
                  </a:lnTo>
                  <a:lnTo>
                    <a:pt x="2662453" y="459994"/>
                  </a:lnTo>
                  <a:lnTo>
                    <a:pt x="3122447" y="459994"/>
                  </a:lnTo>
                  <a:lnTo>
                    <a:pt x="3122447" y="0"/>
                  </a:lnTo>
                  <a:close/>
                </a:path>
              </a:pathLst>
            </a:custGeom>
            <a:solidFill>
              <a:srgbClr val="48FFD5"/>
            </a:solidFill>
          </p:spPr>
          <p:txBody>
            <a:bodyPr wrap="square" lIns="0" tIns="0" rIns="0" bIns="0" rtlCol="0"/>
            <a:lstStyle/>
            <a:p>
              <a:endParaRPr/>
            </a:p>
          </p:txBody>
        </p:sp>
        <p:sp>
          <p:nvSpPr>
            <p:cNvPr id="29" name="object 29"/>
            <p:cNvSpPr/>
            <p:nvPr/>
          </p:nvSpPr>
          <p:spPr>
            <a:xfrm>
              <a:off x="1540611" y="1510003"/>
              <a:ext cx="6657340" cy="7835265"/>
            </a:xfrm>
            <a:custGeom>
              <a:avLst/>
              <a:gdLst/>
              <a:ahLst/>
              <a:cxnLst/>
              <a:rect l="l" t="t" r="r" b="b"/>
              <a:pathLst>
                <a:path w="6657340" h="7835265">
                  <a:moveTo>
                    <a:pt x="324345" y="7672464"/>
                  </a:moveTo>
                  <a:lnTo>
                    <a:pt x="318033" y="7625689"/>
                  </a:lnTo>
                  <a:lnTo>
                    <a:pt x="300456" y="7585799"/>
                  </a:lnTo>
                  <a:lnTo>
                    <a:pt x="273723" y="7553401"/>
                  </a:lnTo>
                  <a:lnTo>
                    <a:pt x="239903" y="7529131"/>
                  </a:lnTo>
                  <a:lnTo>
                    <a:pt x="201079" y="7513612"/>
                  </a:lnTo>
                  <a:lnTo>
                    <a:pt x="159346" y="7507465"/>
                  </a:lnTo>
                  <a:lnTo>
                    <a:pt x="129463" y="7510310"/>
                  </a:lnTo>
                  <a:lnTo>
                    <a:pt x="72517" y="7533830"/>
                  </a:lnTo>
                  <a:lnTo>
                    <a:pt x="19685" y="7590815"/>
                  </a:lnTo>
                  <a:lnTo>
                    <a:pt x="4330" y="7630338"/>
                  </a:lnTo>
                  <a:lnTo>
                    <a:pt x="0" y="7671448"/>
                  </a:lnTo>
                  <a:lnTo>
                    <a:pt x="5918" y="7712049"/>
                  </a:lnTo>
                  <a:lnTo>
                    <a:pt x="21297" y="7750099"/>
                  </a:lnTo>
                  <a:lnTo>
                    <a:pt x="45364" y="7783487"/>
                  </a:lnTo>
                  <a:lnTo>
                    <a:pt x="77330" y="7810144"/>
                  </a:lnTo>
                  <a:lnTo>
                    <a:pt x="116420" y="7828000"/>
                  </a:lnTo>
                  <a:lnTo>
                    <a:pt x="161848" y="7834960"/>
                  </a:lnTo>
                  <a:lnTo>
                    <a:pt x="204266" y="7829182"/>
                  </a:lnTo>
                  <a:lnTo>
                    <a:pt x="242862" y="7812837"/>
                  </a:lnTo>
                  <a:lnTo>
                    <a:pt x="275907" y="7787462"/>
                  </a:lnTo>
                  <a:lnTo>
                    <a:pt x="301663" y="7754594"/>
                  </a:lnTo>
                  <a:lnTo>
                    <a:pt x="318389" y="7715745"/>
                  </a:lnTo>
                  <a:lnTo>
                    <a:pt x="324345" y="7672464"/>
                  </a:lnTo>
                  <a:close/>
                </a:path>
                <a:path w="6657340" h="7835265">
                  <a:moveTo>
                    <a:pt x="6656806" y="162496"/>
                  </a:moveTo>
                  <a:lnTo>
                    <a:pt x="6650482" y="116598"/>
                  </a:lnTo>
                  <a:lnTo>
                    <a:pt x="6632918" y="77038"/>
                  </a:lnTo>
                  <a:lnTo>
                    <a:pt x="6606184" y="44678"/>
                  </a:lnTo>
                  <a:lnTo>
                    <a:pt x="6572364" y="20459"/>
                  </a:lnTo>
                  <a:lnTo>
                    <a:pt x="6533540" y="5257"/>
                  </a:lnTo>
                  <a:lnTo>
                    <a:pt x="6491808" y="0"/>
                  </a:lnTo>
                  <a:lnTo>
                    <a:pt x="6461963" y="2844"/>
                  </a:lnTo>
                  <a:lnTo>
                    <a:pt x="6406032" y="26365"/>
                  </a:lnTo>
                  <a:lnTo>
                    <a:pt x="6354635" y="84670"/>
                  </a:lnTo>
                  <a:lnTo>
                    <a:pt x="6339256" y="124866"/>
                  </a:lnTo>
                  <a:lnTo>
                    <a:pt x="6334861" y="166103"/>
                  </a:lnTo>
                  <a:lnTo>
                    <a:pt x="6340653" y="206425"/>
                  </a:lnTo>
                  <a:lnTo>
                    <a:pt x="6355829" y="243840"/>
                  </a:lnTo>
                  <a:lnTo>
                    <a:pt x="6379591" y="276390"/>
                  </a:lnTo>
                  <a:lnTo>
                    <a:pt x="6411112" y="302069"/>
                  </a:lnTo>
                  <a:lnTo>
                    <a:pt x="6449631" y="318935"/>
                  </a:lnTo>
                  <a:lnTo>
                    <a:pt x="6494310" y="324993"/>
                  </a:lnTo>
                  <a:lnTo>
                    <a:pt x="6538468" y="319201"/>
                  </a:lnTo>
                  <a:lnTo>
                    <a:pt x="6577546" y="302869"/>
                  </a:lnTo>
                  <a:lnTo>
                    <a:pt x="6610248" y="277495"/>
                  </a:lnTo>
                  <a:lnTo>
                    <a:pt x="6635229" y="244627"/>
                  </a:lnTo>
                  <a:lnTo>
                    <a:pt x="6651193" y="205778"/>
                  </a:lnTo>
                  <a:lnTo>
                    <a:pt x="6656806" y="162496"/>
                  </a:lnTo>
                  <a:close/>
                </a:path>
              </a:pathLst>
            </a:custGeom>
            <a:solidFill>
              <a:srgbClr val="FFFFFF"/>
            </a:solidFill>
          </p:spPr>
          <p:txBody>
            <a:bodyPr wrap="square" lIns="0" tIns="0" rIns="0" bIns="0" rtlCol="0"/>
            <a:lstStyle/>
            <a:p>
              <a:endParaRPr/>
            </a:p>
          </p:txBody>
        </p:sp>
        <p:sp>
          <p:nvSpPr>
            <p:cNvPr id="30" name="object 30"/>
            <p:cNvSpPr/>
            <p:nvPr/>
          </p:nvSpPr>
          <p:spPr>
            <a:xfrm>
              <a:off x="4769946" y="2837488"/>
              <a:ext cx="402590" cy="400050"/>
            </a:xfrm>
            <a:custGeom>
              <a:avLst/>
              <a:gdLst/>
              <a:ahLst/>
              <a:cxnLst/>
              <a:rect l="l" t="t" r="r" b="b"/>
              <a:pathLst>
                <a:path w="402589" h="400050">
                  <a:moveTo>
                    <a:pt x="202498" y="0"/>
                  </a:moveTo>
                  <a:close/>
                </a:path>
                <a:path w="402589" h="400050">
                  <a:moveTo>
                    <a:pt x="199998" y="399998"/>
                  </a:moveTo>
                  <a:lnTo>
                    <a:pt x="153497" y="394684"/>
                  </a:lnTo>
                  <a:lnTo>
                    <a:pt x="111150" y="379531"/>
                  </a:lnTo>
                  <a:lnTo>
                    <a:pt x="74051" y="355720"/>
                  </a:lnTo>
                  <a:lnTo>
                    <a:pt x="43294" y="324430"/>
                  </a:lnTo>
                  <a:lnTo>
                    <a:pt x="19970" y="286842"/>
                  </a:lnTo>
                  <a:lnTo>
                    <a:pt x="5174" y="244138"/>
                  </a:lnTo>
                  <a:lnTo>
                    <a:pt x="0" y="197499"/>
                  </a:lnTo>
                  <a:lnTo>
                    <a:pt x="6625" y="149562"/>
                  </a:lnTo>
                  <a:lnTo>
                    <a:pt x="23308" y="106960"/>
                  </a:lnTo>
                  <a:lnTo>
                    <a:pt x="48476" y="70436"/>
                  </a:lnTo>
                  <a:lnTo>
                    <a:pt x="80553" y="40735"/>
                  </a:lnTo>
                  <a:lnTo>
                    <a:pt x="117965" y="18600"/>
                  </a:lnTo>
                  <a:lnTo>
                    <a:pt x="159139" y="4774"/>
                  </a:lnTo>
                  <a:lnTo>
                    <a:pt x="202498" y="0"/>
                  </a:lnTo>
                  <a:lnTo>
                    <a:pt x="238435" y="3359"/>
                  </a:lnTo>
                  <a:lnTo>
                    <a:pt x="274373" y="13749"/>
                  </a:lnTo>
                  <a:lnTo>
                    <a:pt x="309372" y="31640"/>
                  </a:lnTo>
                  <a:lnTo>
                    <a:pt x="342497" y="57499"/>
                  </a:lnTo>
                  <a:lnTo>
                    <a:pt x="357038" y="74999"/>
                  </a:lnTo>
                  <a:lnTo>
                    <a:pt x="194998" y="74999"/>
                  </a:lnTo>
                  <a:lnTo>
                    <a:pt x="149218" y="84999"/>
                  </a:lnTo>
                  <a:lnTo>
                    <a:pt x="111874" y="111874"/>
                  </a:lnTo>
                  <a:lnTo>
                    <a:pt x="86718" y="150936"/>
                  </a:lnTo>
                  <a:lnTo>
                    <a:pt x="77499" y="197499"/>
                  </a:lnTo>
                  <a:lnTo>
                    <a:pt x="87890" y="250116"/>
                  </a:lnTo>
                  <a:lnTo>
                    <a:pt x="115624" y="290311"/>
                  </a:lnTo>
                  <a:lnTo>
                    <a:pt x="155545" y="315975"/>
                  </a:lnTo>
                  <a:lnTo>
                    <a:pt x="202498" y="324998"/>
                  </a:lnTo>
                  <a:lnTo>
                    <a:pt x="356345" y="324998"/>
                  </a:lnTo>
                  <a:lnTo>
                    <a:pt x="345275" y="338980"/>
                  </a:lnTo>
                  <a:lnTo>
                    <a:pt x="316130" y="364060"/>
                  </a:lnTo>
                  <a:lnTo>
                    <a:pt x="281907" y="383308"/>
                  </a:lnTo>
                  <a:lnTo>
                    <a:pt x="243049" y="395646"/>
                  </a:lnTo>
                  <a:lnTo>
                    <a:pt x="199998" y="399998"/>
                  </a:lnTo>
                  <a:close/>
                </a:path>
                <a:path w="402589" h="400050">
                  <a:moveTo>
                    <a:pt x="356345" y="324998"/>
                  </a:moveTo>
                  <a:lnTo>
                    <a:pt x="202498" y="324998"/>
                  </a:lnTo>
                  <a:lnTo>
                    <a:pt x="223865" y="322654"/>
                  </a:lnTo>
                  <a:lnTo>
                    <a:pt x="245935" y="315623"/>
                  </a:lnTo>
                  <a:lnTo>
                    <a:pt x="267537" y="303904"/>
                  </a:lnTo>
                  <a:lnTo>
                    <a:pt x="287498" y="287498"/>
                  </a:lnTo>
                  <a:lnTo>
                    <a:pt x="312826" y="251463"/>
                  </a:lnTo>
                  <a:lnTo>
                    <a:pt x="323285" y="211974"/>
                  </a:lnTo>
                  <a:lnTo>
                    <a:pt x="320231" y="172309"/>
                  </a:lnTo>
                  <a:lnTo>
                    <a:pt x="305019" y="135750"/>
                  </a:lnTo>
                  <a:lnTo>
                    <a:pt x="279006" y="105575"/>
                  </a:lnTo>
                  <a:lnTo>
                    <a:pt x="243547" y="85065"/>
                  </a:lnTo>
                  <a:lnTo>
                    <a:pt x="199998" y="77499"/>
                  </a:lnTo>
                  <a:lnTo>
                    <a:pt x="197498" y="74999"/>
                  </a:lnTo>
                  <a:lnTo>
                    <a:pt x="357038" y="74999"/>
                  </a:lnTo>
                  <a:lnTo>
                    <a:pt x="369915" y="90497"/>
                  </a:lnTo>
                  <a:lnTo>
                    <a:pt x="388712" y="126272"/>
                  </a:lnTo>
                  <a:lnTo>
                    <a:pt x="399333" y="163749"/>
                  </a:lnTo>
                  <a:lnTo>
                    <a:pt x="402219" y="201851"/>
                  </a:lnTo>
                  <a:lnTo>
                    <a:pt x="397814" y="239501"/>
                  </a:lnTo>
                  <a:lnTo>
                    <a:pt x="386560" y="275623"/>
                  </a:lnTo>
                  <a:lnTo>
                    <a:pt x="368899" y="309142"/>
                  </a:lnTo>
                  <a:lnTo>
                    <a:pt x="356345" y="324998"/>
                  </a:lnTo>
                  <a:close/>
                </a:path>
              </a:pathLst>
            </a:custGeom>
            <a:solidFill>
              <a:srgbClr val="48FFD5"/>
            </a:solidFill>
          </p:spPr>
          <p:txBody>
            <a:bodyPr wrap="square" lIns="0" tIns="0" rIns="0" bIns="0" rtlCol="0"/>
            <a:lstStyle/>
            <a:p>
              <a:endParaRPr/>
            </a:p>
          </p:txBody>
        </p:sp>
        <p:sp>
          <p:nvSpPr>
            <p:cNvPr id="31" name="object 31"/>
            <p:cNvSpPr/>
            <p:nvPr/>
          </p:nvSpPr>
          <p:spPr>
            <a:xfrm>
              <a:off x="1122470" y="3402486"/>
              <a:ext cx="1400175" cy="230504"/>
            </a:xfrm>
            <a:custGeom>
              <a:avLst/>
              <a:gdLst/>
              <a:ahLst/>
              <a:cxnLst/>
              <a:rect l="l" t="t" r="r" b="b"/>
              <a:pathLst>
                <a:path w="1400175" h="230504">
                  <a:moveTo>
                    <a:pt x="1399990" y="229998"/>
                  </a:moveTo>
                  <a:lnTo>
                    <a:pt x="0" y="229998"/>
                  </a:lnTo>
                  <a:lnTo>
                    <a:pt x="0" y="0"/>
                  </a:lnTo>
                  <a:lnTo>
                    <a:pt x="1399990" y="0"/>
                  </a:lnTo>
                  <a:lnTo>
                    <a:pt x="1399990" y="229998"/>
                  </a:lnTo>
                  <a:close/>
                </a:path>
              </a:pathLst>
            </a:custGeom>
            <a:solidFill>
              <a:srgbClr val="FFFFFF"/>
            </a:solidFill>
          </p:spPr>
          <p:txBody>
            <a:bodyPr wrap="square" lIns="0" tIns="0" rIns="0" bIns="0" rtlCol="0"/>
            <a:lstStyle/>
            <a:p>
              <a:endParaRPr/>
            </a:p>
          </p:txBody>
        </p:sp>
        <p:sp>
          <p:nvSpPr>
            <p:cNvPr id="32" name="object 32"/>
            <p:cNvSpPr/>
            <p:nvPr/>
          </p:nvSpPr>
          <p:spPr>
            <a:xfrm>
              <a:off x="117474" y="3934992"/>
              <a:ext cx="5845175" cy="2707640"/>
            </a:xfrm>
            <a:custGeom>
              <a:avLst/>
              <a:gdLst/>
              <a:ahLst/>
              <a:cxnLst/>
              <a:rect l="l" t="t" r="r" b="b"/>
              <a:pathLst>
                <a:path w="5845175" h="2707640">
                  <a:moveTo>
                    <a:pt x="2294979" y="789990"/>
                  </a:moveTo>
                  <a:lnTo>
                    <a:pt x="0" y="789990"/>
                  </a:lnTo>
                  <a:lnTo>
                    <a:pt x="0" y="867498"/>
                  </a:lnTo>
                  <a:lnTo>
                    <a:pt x="2294979" y="867498"/>
                  </a:lnTo>
                  <a:lnTo>
                    <a:pt x="2294979" y="789990"/>
                  </a:lnTo>
                  <a:close/>
                </a:path>
                <a:path w="5845175" h="2707640">
                  <a:moveTo>
                    <a:pt x="3409975" y="262496"/>
                  </a:moveTo>
                  <a:lnTo>
                    <a:pt x="0" y="262496"/>
                  </a:lnTo>
                  <a:lnTo>
                    <a:pt x="0" y="339991"/>
                  </a:lnTo>
                  <a:lnTo>
                    <a:pt x="3409975" y="339991"/>
                  </a:lnTo>
                  <a:lnTo>
                    <a:pt x="3409975" y="262496"/>
                  </a:lnTo>
                  <a:close/>
                </a:path>
                <a:path w="5845175" h="2707640">
                  <a:moveTo>
                    <a:pt x="3409975" y="0"/>
                  </a:moveTo>
                  <a:lnTo>
                    <a:pt x="0" y="0"/>
                  </a:lnTo>
                  <a:lnTo>
                    <a:pt x="0" y="74993"/>
                  </a:lnTo>
                  <a:lnTo>
                    <a:pt x="3409975" y="74993"/>
                  </a:lnTo>
                  <a:lnTo>
                    <a:pt x="3409975" y="0"/>
                  </a:lnTo>
                  <a:close/>
                </a:path>
                <a:path w="5845175" h="2707640">
                  <a:moveTo>
                    <a:pt x="5844959" y="2629992"/>
                  </a:moveTo>
                  <a:lnTo>
                    <a:pt x="3869969" y="2629992"/>
                  </a:lnTo>
                  <a:lnTo>
                    <a:pt x="3869969" y="2707487"/>
                  </a:lnTo>
                  <a:lnTo>
                    <a:pt x="5844959" y="2707487"/>
                  </a:lnTo>
                  <a:lnTo>
                    <a:pt x="5844959" y="2629992"/>
                  </a:lnTo>
                  <a:close/>
                </a:path>
                <a:path w="5845175" h="2707640">
                  <a:moveTo>
                    <a:pt x="5844959" y="2104986"/>
                  </a:moveTo>
                  <a:lnTo>
                    <a:pt x="3869969" y="2104986"/>
                  </a:lnTo>
                  <a:lnTo>
                    <a:pt x="3869969" y="2182482"/>
                  </a:lnTo>
                  <a:lnTo>
                    <a:pt x="5844959" y="2182482"/>
                  </a:lnTo>
                  <a:lnTo>
                    <a:pt x="5844959" y="2104986"/>
                  </a:lnTo>
                  <a:close/>
                </a:path>
              </a:pathLst>
            </a:custGeom>
            <a:solidFill>
              <a:srgbClr val="48FFD5"/>
            </a:solidFill>
          </p:spPr>
          <p:txBody>
            <a:bodyPr wrap="square" lIns="0" tIns="0" rIns="0" bIns="0" rtlCol="0"/>
            <a:lstStyle/>
            <a:p>
              <a:endParaRPr/>
            </a:p>
          </p:txBody>
        </p:sp>
        <p:sp>
          <p:nvSpPr>
            <p:cNvPr id="33" name="object 33"/>
            <p:cNvSpPr/>
            <p:nvPr/>
          </p:nvSpPr>
          <p:spPr>
            <a:xfrm>
              <a:off x="3987451" y="5777475"/>
              <a:ext cx="1975485" cy="78105"/>
            </a:xfrm>
            <a:custGeom>
              <a:avLst/>
              <a:gdLst/>
              <a:ahLst/>
              <a:cxnLst/>
              <a:rect l="l" t="t" r="r" b="b"/>
              <a:pathLst>
                <a:path w="1975485" h="78104">
                  <a:moveTo>
                    <a:pt x="1974987" y="77499"/>
                  </a:moveTo>
                  <a:lnTo>
                    <a:pt x="0" y="77499"/>
                  </a:lnTo>
                  <a:lnTo>
                    <a:pt x="0" y="0"/>
                  </a:lnTo>
                  <a:lnTo>
                    <a:pt x="1974987" y="0"/>
                  </a:lnTo>
                  <a:lnTo>
                    <a:pt x="1974987" y="77499"/>
                  </a:lnTo>
                  <a:close/>
                </a:path>
              </a:pathLst>
            </a:custGeom>
            <a:solidFill>
              <a:srgbClr val="FFFFFF"/>
            </a:solidFill>
          </p:spPr>
          <p:txBody>
            <a:bodyPr wrap="square" lIns="0" tIns="0" rIns="0" bIns="0" rtlCol="0"/>
            <a:lstStyle/>
            <a:p>
              <a:endParaRPr/>
            </a:p>
          </p:txBody>
        </p:sp>
        <p:sp>
          <p:nvSpPr>
            <p:cNvPr id="34" name="object 34"/>
            <p:cNvSpPr/>
            <p:nvPr/>
          </p:nvSpPr>
          <p:spPr>
            <a:xfrm>
              <a:off x="3987444" y="4989981"/>
              <a:ext cx="1975485" cy="337820"/>
            </a:xfrm>
            <a:custGeom>
              <a:avLst/>
              <a:gdLst/>
              <a:ahLst/>
              <a:cxnLst/>
              <a:rect l="l" t="t" r="r" b="b"/>
              <a:pathLst>
                <a:path w="1975485" h="337820">
                  <a:moveTo>
                    <a:pt x="1974989" y="262509"/>
                  </a:moveTo>
                  <a:lnTo>
                    <a:pt x="0" y="262509"/>
                  </a:lnTo>
                  <a:lnTo>
                    <a:pt x="0" y="337502"/>
                  </a:lnTo>
                  <a:lnTo>
                    <a:pt x="1974989" y="337502"/>
                  </a:lnTo>
                  <a:lnTo>
                    <a:pt x="1974989" y="262509"/>
                  </a:lnTo>
                  <a:close/>
                </a:path>
                <a:path w="1975485" h="337820">
                  <a:moveTo>
                    <a:pt x="1974989" y="0"/>
                  </a:moveTo>
                  <a:lnTo>
                    <a:pt x="0" y="0"/>
                  </a:lnTo>
                  <a:lnTo>
                    <a:pt x="0" y="75006"/>
                  </a:lnTo>
                  <a:lnTo>
                    <a:pt x="1974989" y="75006"/>
                  </a:lnTo>
                  <a:lnTo>
                    <a:pt x="1974989" y="0"/>
                  </a:lnTo>
                  <a:close/>
                </a:path>
              </a:pathLst>
            </a:custGeom>
            <a:solidFill>
              <a:srgbClr val="48FFD5"/>
            </a:solidFill>
          </p:spPr>
          <p:txBody>
            <a:bodyPr wrap="square" lIns="0" tIns="0" rIns="0" bIns="0" rtlCol="0"/>
            <a:lstStyle/>
            <a:p>
              <a:endParaRPr/>
            </a:p>
          </p:txBody>
        </p:sp>
        <p:sp>
          <p:nvSpPr>
            <p:cNvPr id="35" name="object 35"/>
            <p:cNvSpPr/>
            <p:nvPr/>
          </p:nvSpPr>
          <p:spPr>
            <a:xfrm>
              <a:off x="3987451" y="4459981"/>
              <a:ext cx="1975485" cy="78105"/>
            </a:xfrm>
            <a:custGeom>
              <a:avLst/>
              <a:gdLst/>
              <a:ahLst/>
              <a:cxnLst/>
              <a:rect l="l" t="t" r="r" b="b"/>
              <a:pathLst>
                <a:path w="1975485" h="78104">
                  <a:moveTo>
                    <a:pt x="1974987" y="77499"/>
                  </a:moveTo>
                  <a:lnTo>
                    <a:pt x="0" y="77499"/>
                  </a:lnTo>
                  <a:lnTo>
                    <a:pt x="0" y="0"/>
                  </a:lnTo>
                  <a:lnTo>
                    <a:pt x="1974987" y="0"/>
                  </a:lnTo>
                  <a:lnTo>
                    <a:pt x="1974987" y="77499"/>
                  </a:lnTo>
                  <a:close/>
                </a:path>
              </a:pathLst>
            </a:custGeom>
            <a:solidFill>
              <a:srgbClr val="FFFFFF"/>
            </a:solidFill>
          </p:spPr>
          <p:txBody>
            <a:bodyPr wrap="square" lIns="0" tIns="0" rIns="0" bIns="0" rtlCol="0"/>
            <a:lstStyle/>
            <a:p>
              <a:endParaRPr/>
            </a:p>
          </p:txBody>
        </p:sp>
        <p:sp>
          <p:nvSpPr>
            <p:cNvPr id="36" name="object 36"/>
            <p:cNvSpPr/>
            <p:nvPr/>
          </p:nvSpPr>
          <p:spPr>
            <a:xfrm>
              <a:off x="3987444" y="3934992"/>
              <a:ext cx="1975485" cy="340360"/>
            </a:xfrm>
            <a:custGeom>
              <a:avLst/>
              <a:gdLst/>
              <a:ahLst/>
              <a:cxnLst/>
              <a:rect l="l" t="t" r="r" b="b"/>
              <a:pathLst>
                <a:path w="1975485" h="340360">
                  <a:moveTo>
                    <a:pt x="1974989" y="262496"/>
                  </a:moveTo>
                  <a:lnTo>
                    <a:pt x="0" y="262496"/>
                  </a:lnTo>
                  <a:lnTo>
                    <a:pt x="0" y="339991"/>
                  </a:lnTo>
                  <a:lnTo>
                    <a:pt x="1974989" y="339991"/>
                  </a:lnTo>
                  <a:lnTo>
                    <a:pt x="1974989" y="262496"/>
                  </a:lnTo>
                  <a:close/>
                </a:path>
                <a:path w="1975485" h="340360">
                  <a:moveTo>
                    <a:pt x="1974989" y="0"/>
                  </a:moveTo>
                  <a:lnTo>
                    <a:pt x="0" y="0"/>
                  </a:lnTo>
                  <a:lnTo>
                    <a:pt x="0" y="74993"/>
                  </a:lnTo>
                  <a:lnTo>
                    <a:pt x="1974989" y="74993"/>
                  </a:lnTo>
                  <a:lnTo>
                    <a:pt x="1974989" y="0"/>
                  </a:lnTo>
                  <a:close/>
                </a:path>
              </a:pathLst>
            </a:custGeom>
            <a:solidFill>
              <a:srgbClr val="48FFD5"/>
            </a:solidFill>
          </p:spPr>
          <p:txBody>
            <a:bodyPr wrap="square" lIns="0" tIns="0" rIns="0" bIns="0" rtlCol="0"/>
            <a:lstStyle/>
            <a:p>
              <a:endParaRPr/>
            </a:p>
          </p:txBody>
        </p:sp>
        <p:sp>
          <p:nvSpPr>
            <p:cNvPr id="37" name="object 37"/>
            <p:cNvSpPr/>
            <p:nvPr/>
          </p:nvSpPr>
          <p:spPr>
            <a:xfrm>
              <a:off x="2071908" y="5107478"/>
              <a:ext cx="1320165" cy="1322705"/>
            </a:xfrm>
            <a:custGeom>
              <a:avLst/>
              <a:gdLst/>
              <a:ahLst/>
              <a:cxnLst/>
              <a:rect l="l" t="t" r="r" b="b"/>
              <a:pathLst>
                <a:path w="1320164" h="1322704">
                  <a:moveTo>
                    <a:pt x="940067" y="149999"/>
                  </a:moveTo>
                  <a:lnTo>
                    <a:pt x="380552" y="149999"/>
                  </a:lnTo>
                  <a:lnTo>
                    <a:pt x="419771" y="129726"/>
                  </a:lnTo>
                  <a:lnTo>
                    <a:pt x="461802" y="113437"/>
                  </a:lnTo>
                  <a:lnTo>
                    <a:pt x="505708" y="100429"/>
                  </a:lnTo>
                  <a:lnTo>
                    <a:pt x="550551" y="89999"/>
                  </a:lnTo>
                  <a:lnTo>
                    <a:pt x="535552" y="12499"/>
                  </a:lnTo>
                  <a:lnTo>
                    <a:pt x="567036" y="7382"/>
                  </a:lnTo>
                  <a:lnTo>
                    <a:pt x="598051" y="3437"/>
                  </a:lnTo>
                  <a:lnTo>
                    <a:pt x="629067" y="898"/>
                  </a:lnTo>
                  <a:lnTo>
                    <a:pt x="660551" y="0"/>
                  </a:lnTo>
                  <a:lnTo>
                    <a:pt x="705551" y="1444"/>
                  </a:lnTo>
                  <a:lnTo>
                    <a:pt x="750550" y="5936"/>
                  </a:lnTo>
                  <a:lnTo>
                    <a:pt x="795550" y="13710"/>
                  </a:lnTo>
                  <a:lnTo>
                    <a:pt x="840550" y="24999"/>
                  </a:lnTo>
                  <a:lnTo>
                    <a:pt x="843050" y="24999"/>
                  </a:lnTo>
                  <a:lnTo>
                    <a:pt x="823050" y="102499"/>
                  </a:lnTo>
                  <a:lnTo>
                    <a:pt x="866057" y="117030"/>
                  </a:lnTo>
                  <a:lnTo>
                    <a:pt x="908362" y="134373"/>
                  </a:lnTo>
                  <a:lnTo>
                    <a:pt x="940067" y="149999"/>
                  </a:lnTo>
                  <a:close/>
                </a:path>
                <a:path w="1320164" h="1322704">
                  <a:moveTo>
                    <a:pt x="302855" y="499997"/>
                  </a:moveTo>
                  <a:lnTo>
                    <a:pt x="100554" y="499997"/>
                  </a:lnTo>
                  <a:lnTo>
                    <a:pt x="114773" y="455935"/>
                  </a:lnTo>
                  <a:lnTo>
                    <a:pt x="131804" y="413748"/>
                  </a:lnTo>
                  <a:lnTo>
                    <a:pt x="152585" y="373435"/>
                  </a:lnTo>
                  <a:lnTo>
                    <a:pt x="178054" y="334998"/>
                  </a:lnTo>
                  <a:lnTo>
                    <a:pt x="110554" y="287498"/>
                  </a:lnTo>
                  <a:lnTo>
                    <a:pt x="142869" y="246272"/>
                  </a:lnTo>
                  <a:lnTo>
                    <a:pt x="177406" y="207684"/>
                  </a:lnTo>
                  <a:lnTo>
                    <a:pt x="214304" y="171874"/>
                  </a:lnTo>
                  <a:lnTo>
                    <a:pt x="253702" y="138981"/>
                  </a:lnTo>
                  <a:lnTo>
                    <a:pt x="295738" y="109143"/>
                  </a:lnTo>
                  <a:lnTo>
                    <a:pt x="340553" y="82499"/>
                  </a:lnTo>
                  <a:lnTo>
                    <a:pt x="380552" y="149999"/>
                  </a:lnTo>
                  <a:lnTo>
                    <a:pt x="940067" y="149999"/>
                  </a:lnTo>
                  <a:lnTo>
                    <a:pt x="949260" y="154530"/>
                  </a:lnTo>
                  <a:lnTo>
                    <a:pt x="988049" y="177498"/>
                  </a:lnTo>
                  <a:lnTo>
                    <a:pt x="1110389" y="177498"/>
                  </a:lnTo>
                  <a:lnTo>
                    <a:pt x="1112122" y="178980"/>
                  </a:lnTo>
                  <a:lnTo>
                    <a:pt x="1148360" y="215623"/>
                  </a:lnTo>
                  <a:lnTo>
                    <a:pt x="1181473" y="255183"/>
                  </a:lnTo>
                  <a:lnTo>
                    <a:pt x="1191943" y="269998"/>
                  </a:lnTo>
                  <a:lnTo>
                    <a:pt x="660543" y="269999"/>
                  </a:lnTo>
                  <a:lnTo>
                    <a:pt x="612820" y="272862"/>
                  </a:lnTo>
                  <a:lnTo>
                    <a:pt x="566679" y="281260"/>
                  </a:lnTo>
                  <a:lnTo>
                    <a:pt x="522475" y="294898"/>
                  </a:lnTo>
                  <a:lnTo>
                    <a:pt x="480560" y="313484"/>
                  </a:lnTo>
                  <a:lnTo>
                    <a:pt x="441281" y="336724"/>
                  </a:lnTo>
                  <a:lnTo>
                    <a:pt x="404989" y="364325"/>
                  </a:lnTo>
                  <a:lnTo>
                    <a:pt x="372033" y="395995"/>
                  </a:lnTo>
                  <a:lnTo>
                    <a:pt x="342762" y="431440"/>
                  </a:lnTo>
                  <a:lnTo>
                    <a:pt x="317525" y="470367"/>
                  </a:lnTo>
                  <a:lnTo>
                    <a:pt x="302855" y="499997"/>
                  </a:lnTo>
                  <a:close/>
                </a:path>
                <a:path w="1320164" h="1322704">
                  <a:moveTo>
                    <a:pt x="1110389" y="177498"/>
                  </a:moveTo>
                  <a:lnTo>
                    <a:pt x="988049" y="177498"/>
                  </a:lnTo>
                  <a:lnTo>
                    <a:pt x="1030548" y="114999"/>
                  </a:lnTo>
                  <a:lnTo>
                    <a:pt x="1072828" y="145392"/>
                  </a:lnTo>
                  <a:lnTo>
                    <a:pt x="1110389" y="177498"/>
                  </a:lnTo>
                  <a:close/>
                </a:path>
                <a:path w="1320164" h="1322704">
                  <a:moveTo>
                    <a:pt x="1189096" y="1054995"/>
                  </a:moveTo>
                  <a:lnTo>
                    <a:pt x="660551" y="1054995"/>
                  </a:lnTo>
                  <a:lnTo>
                    <a:pt x="706531" y="1052245"/>
                  </a:lnTo>
                  <a:lnTo>
                    <a:pt x="751452" y="1044154"/>
                  </a:lnTo>
                  <a:lnTo>
                    <a:pt x="794874" y="1030957"/>
                  </a:lnTo>
                  <a:lnTo>
                    <a:pt x="836357" y="1012891"/>
                  </a:lnTo>
                  <a:lnTo>
                    <a:pt x="875463" y="990194"/>
                  </a:lnTo>
                  <a:lnTo>
                    <a:pt x="911751" y="963102"/>
                  </a:lnTo>
                  <a:lnTo>
                    <a:pt x="944783" y="931851"/>
                  </a:lnTo>
                  <a:lnTo>
                    <a:pt x="974118" y="896679"/>
                  </a:lnTo>
                  <a:lnTo>
                    <a:pt x="999317" y="857821"/>
                  </a:lnTo>
                  <a:lnTo>
                    <a:pt x="1019940" y="815515"/>
                  </a:lnTo>
                  <a:lnTo>
                    <a:pt x="1035548" y="769996"/>
                  </a:lnTo>
                  <a:lnTo>
                    <a:pt x="1046798" y="716559"/>
                  </a:lnTo>
                  <a:lnTo>
                    <a:pt x="1050548" y="664996"/>
                  </a:lnTo>
                  <a:lnTo>
                    <a:pt x="1048308" y="617266"/>
                  </a:lnTo>
                  <a:lnTo>
                    <a:pt x="1040432" y="571124"/>
                  </a:lnTo>
                  <a:lnTo>
                    <a:pt x="1027237" y="526921"/>
                  </a:lnTo>
                  <a:lnTo>
                    <a:pt x="1009038" y="485005"/>
                  </a:lnTo>
                  <a:lnTo>
                    <a:pt x="986152" y="445727"/>
                  </a:lnTo>
                  <a:lnTo>
                    <a:pt x="958892" y="409435"/>
                  </a:lnTo>
                  <a:lnTo>
                    <a:pt x="927576" y="376478"/>
                  </a:lnTo>
                  <a:lnTo>
                    <a:pt x="892518" y="347207"/>
                  </a:lnTo>
                  <a:lnTo>
                    <a:pt x="854034" y="321971"/>
                  </a:lnTo>
                  <a:lnTo>
                    <a:pt x="812439" y="301118"/>
                  </a:lnTo>
                  <a:lnTo>
                    <a:pt x="768050" y="284999"/>
                  </a:lnTo>
                  <a:lnTo>
                    <a:pt x="714300" y="273748"/>
                  </a:lnTo>
                  <a:lnTo>
                    <a:pt x="660551" y="269999"/>
                  </a:lnTo>
                  <a:lnTo>
                    <a:pt x="1191943" y="269999"/>
                  </a:lnTo>
                  <a:lnTo>
                    <a:pt x="1211392" y="297521"/>
                  </a:lnTo>
                  <a:lnTo>
                    <a:pt x="1238047" y="342498"/>
                  </a:lnTo>
                  <a:lnTo>
                    <a:pt x="1170548" y="379997"/>
                  </a:lnTo>
                  <a:lnTo>
                    <a:pt x="1192266" y="421677"/>
                  </a:lnTo>
                  <a:lnTo>
                    <a:pt x="1209297" y="464060"/>
                  </a:lnTo>
                  <a:lnTo>
                    <a:pt x="1222579" y="506911"/>
                  </a:lnTo>
                  <a:lnTo>
                    <a:pt x="1233047" y="549997"/>
                  </a:lnTo>
                  <a:lnTo>
                    <a:pt x="1309974" y="549997"/>
                  </a:lnTo>
                  <a:lnTo>
                    <a:pt x="1315975" y="588920"/>
                  </a:lnTo>
                  <a:lnTo>
                    <a:pt x="1319806" y="640552"/>
                  </a:lnTo>
                  <a:lnTo>
                    <a:pt x="1319609" y="692184"/>
                  </a:lnTo>
                  <a:lnTo>
                    <a:pt x="1315454" y="743607"/>
                  </a:lnTo>
                  <a:lnTo>
                    <a:pt x="1307410" y="794614"/>
                  </a:lnTo>
                  <a:lnTo>
                    <a:pt x="1300845" y="822496"/>
                  </a:lnTo>
                  <a:lnTo>
                    <a:pt x="1220547" y="822496"/>
                  </a:lnTo>
                  <a:lnTo>
                    <a:pt x="1205625" y="865152"/>
                  </a:lnTo>
                  <a:lnTo>
                    <a:pt x="1187422" y="906871"/>
                  </a:lnTo>
                  <a:lnTo>
                    <a:pt x="1166407" y="947652"/>
                  </a:lnTo>
                  <a:lnTo>
                    <a:pt x="1143048" y="987495"/>
                  </a:lnTo>
                  <a:lnTo>
                    <a:pt x="1208047" y="1029995"/>
                  </a:lnTo>
                  <a:lnTo>
                    <a:pt x="1189096" y="1054995"/>
                  </a:lnTo>
                  <a:close/>
                </a:path>
                <a:path w="1320164" h="1322704">
                  <a:moveTo>
                    <a:pt x="10555" y="782497"/>
                  </a:moveTo>
                  <a:lnTo>
                    <a:pt x="3506" y="732138"/>
                  </a:lnTo>
                  <a:lnTo>
                    <a:pt x="0" y="681293"/>
                  </a:lnTo>
                  <a:lnTo>
                    <a:pt x="243" y="630310"/>
                  </a:lnTo>
                  <a:lnTo>
                    <a:pt x="4444" y="579534"/>
                  </a:lnTo>
                  <a:lnTo>
                    <a:pt x="12812" y="529315"/>
                  </a:lnTo>
                  <a:lnTo>
                    <a:pt x="25555" y="479998"/>
                  </a:lnTo>
                  <a:lnTo>
                    <a:pt x="25555" y="477498"/>
                  </a:lnTo>
                  <a:lnTo>
                    <a:pt x="100554" y="499997"/>
                  </a:lnTo>
                  <a:lnTo>
                    <a:pt x="302855" y="499997"/>
                  </a:lnTo>
                  <a:lnTo>
                    <a:pt x="296673" y="512484"/>
                  </a:lnTo>
                  <a:lnTo>
                    <a:pt x="280554" y="557497"/>
                  </a:lnTo>
                  <a:lnTo>
                    <a:pt x="269304" y="610309"/>
                  </a:lnTo>
                  <a:lnTo>
                    <a:pt x="265554" y="664997"/>
                  </a:lnTo>
                  <a:lnTo>
                    <a:pt x="268519" y="713107"/>
                  </a:lnTo>
                  <a:lnTo>
                    <a:pt x="277197" y="759672"/>
                  </a:lnTo>
                  <a:lnTo>
                    <a:pt x="279663" y="767497"/>
                  </a:lnTo>
                  <a:lnTo>
                    <a:pt x="85555" y="767497"/>
                  </a:lnTo>
                  <a:lnTo>
                    <a:pt x="10555" y="782497"/>
                  </a:lnTo>
                  <a:close/>
                </a:path>
                <a:path w="1320164" h="1322704">
                  <a:moveTo>
                    <a:pt x="1309974" y="549997"/>
                  </a:moveTo>
                  <a:lnTo>
                    <a:pt x="1233047" y="549997"/>
                  </a:lnTo>
                  <a:lnTo>
                    <a:pt x="1308047" y="537497"/>
                  </a:lnTo>
                  <a:lnTo>
                    <a:pt x="1309974" y="549997"/>
                  </a:lnTo>
                  <a:close/>
                </a:path>
                <a:path w="1320164" h="1322704">
                  <a:moveTo>
                    <a:pt x="285553" y="1207495"/>
                  </a:moveTo>
                  <a:lnTo>
                    <a:pt x="244327" y="1176048"/>
                  </a:lnTo>
                  <a:lnTo>
                    <a:pt x="205739" y="1141754"/>
                  </a:lnTo>
                  <a:lnTo>
                    <a:pt x="169929" y="1104682"/>
                  </a:lnTo>
                  <a:lnTo>
                    <a:pt x="137036" y="1064903"/>
                  </a:lnTo>
                  <a:lnTo>
                    <a:pt x="107198" y="1022484"/>
                  </a:lnTo>
                  <a:lnTo>
                    <a:pt x="80555" y="977496"/>
                  </a:lnTo>
                  <a:lnTo>
                    <a:pt x="148054" y="939996"/>
                  </a:lnTo>
                  <a:lnTo>
                    <a:pt x="126335" y="899332"/>
                  </a:lnTo>
                  <a:lnTo>
                    <a:pt x="109304" y="856559"/>
                  </a:lnTo>
                  <a:lnTo>
                    <a:pt x="96023" y="812379"/>
                  </a:lnTo>
                  <a:lnTo>
                    <a:pt x="85555" y="767497"/>
                  </a:lnTo>
                  <a:lnTo>
                    <a:pt x="279663" y="767497"/>
                  </a:lnTo>
                  <a:lnTo>
                    <a:pt x="291257" y="804293"/>
                  </a:lnTo>
                  <a:lnTo>
                    <a:pt x="310368" y="846570"/>
                  </a:lnTo>
                  <a:lnTo>
                    <a:pt x="334202" y="886104"/>
                  </a:lnTo>
                  <a:lnTo>
                    <a:pt x="362428" y="922495"/>
                  </a:lnTo>
                  <a:lnTo>
                    <a:pt x="394717" y="955345"/>
                  </a:lnTo>
                  <a:lnTo>
                    <a:pt x="430738" y="984254"/>
                  </a:lnTo>
                  <a:lnTo>
                    <a:pt x="470162" y="1008823"/>
                  </a:lnTo>
                  <a:lnTo>
                    <a:pt x="512658" y="1028652"/>
                  </a:lnTo>
                  <a:lnTo>
                    <a:pt x="557898" y="1043343"/>
                  </a:lnTo>
                  <a:lnTo>
                    <a:pt x="605551" y="1052495"/>
                  </a:lnTo>
                  <a:lnTo>
                    <a:pt x="619067" y="1052885"/>
                  </a:lnTo>
                  <a:lnTo>
                    <a:pt x="647035" y="1054604"/>
                  </a:lnTo>
                  <a:lnTo>
                    <a:pt x="660551" y="1054995"/>
                  </a:lnTo>
                  <a:lnTo>
                    <a:pt x="1189096" y="1054995"/>
                  </a:lnTo>
                  <a:lnTo>
                    <a:pt x="1176786" y="1071233"/>
                  </a:lnTo>
                  <a:lnTo>
                    <a:pt x="1142955" y="1109902"/>
                  </a:lnTo>
                  <a:lnTo>
                    <a:pt x="1109965" y="1142495"/>
                  </a:lnTo>
                  <a:lnTo>
                    <a:pt x="330553" y="1142495"/>
                  </a:lnTo>
                  <a:lnTo>
                    <a:pt x="285553" y="1207495"/>
                  </a:lnTo>
                  <a:close/>
                </a:path>
                <a:path w="1320164" h="1322704">
                  <a:moveTo>
                    <a:pt x="1295547" y="844996"/>
                  </a:moveTo>
                  <a:lnTo>
                    <a:pt x="1220547" y="822496"/>
                  </a:lnTo>
                  <a:lnTo>
                    <a:pt x="1300845" y="822496"/>
                  </a:lnTo>
                  <a:lnTo>
                    <a:pt x="1295547" y="844996"/>
                  </a:lnTo>
                  <a:close/>
                </a:path>
                <a:path w="1320164" h="1322704">
                  <a:moveTo>
                    <a:pt x="663051" y="1322494"/>
                  </a:moveTo>
                  <a:lnTo>
                    <a:pt x="616606" y="1321049"/>
                  </a:lnTo>
                  <a:lnTo>
                    <a:pt x="570864" y="1316557"/>
                  </a:lnTo>
                  <a:lnTo>
                    <a:pt x="525591" y="1308783"/>
                  </a:lnTo>
                  <a:lnTo>
                    <a:pt x="480552" y="1297494"/>
                  </a:lnTo>
                  <a:lnTo>
                    <a:pt x="473052" y="1297494"/>
                  </a:lnTo>
                  <a:lnTo>
                    <a:pt x="493052" y="1219994"/>
                  </a:lnTo>
                  <a:lnTo>
                    <a:pt x="450435" y="1204018"/>
                  </a:lnTo>
                  <a:lnTo>
                    <a:pt x="408990" y="1185932"/>
                  </a:lnTo>
                  <a:lnTo>
                    <a:pt x="368951" y="1165502"/>
                  </a:lnTo>
                  <a:lnTo>
                    <a:pt x="330553" y="1142495"/>
                  </a:lnTo>
                  <a:lnTo>
                    <a:pt x="1109965" y="1142495"/>
                  </a:lnTo>
                  <a:lnTo>
                    <a:pt x="1106486" y="1145932"/>
                  </a:lnTo>
                  <a:lnTo>
                    <a:pt x="1078194" y="1169995"/>
                  </a:lnTo>
                  <a:lnTo>
                    <a:pt x="945549" y="1169995"/>
                  </a:lnTo>
                  <a:lnTo>
                    <a:pt x="902424" y="1190659"/>
                  </a:lnTo>
                  <a:lnTo>
                    <a:pt x="859300" y="1207807"/>
                  </a:lnTo>
                  <a:lnTo>
                    <a:pt x="816175" y="1221674"/>
                  </a:lnTo>
                  <a:lnTo>
                    <a:pt x="773050" y="1232494"/>
                  </a:lnTo>
                  <a:lnTo>
                    <a:pt x="788050" y="1307494"/>
                  </a:lnTo>
                  <a:lnTo>
                    <a:pt x="757621" y="1314056"/>
                  </a:lnTo>
                  <a:lnTo>
                    <a:pt x="726488" y="1318744"/>
                  </a:lnTo>
                  <a:lnTo>
                    <a:pt x="694887" y="1321556"/>
                  </a:lnTo>
                  <a:lnTo>
                    <a:pt x="663051" y="1322494"/>
                  </a:lnTo>
                  <a:close/>
                </a:path>
                <a:path w="1320164" h="1322704">
                  <a:moveTo>
                    <a:pt x="980549" y="1237494"/>
                  </a:moveTo>
                  <a:lnTo>
                    <a:pt x="945549" y="1169995"/>
                  </a:lnTo>
                  <a:lnTo>
                    <a:pt x="1078194" y="1169995"/>
                  </a:lnTo>
                  <a:lnTo>
                    <a:pt x="1067308" y="1179254"/>
                  </a:lnTo>
                  <a:lnTo>
                    <a:pt x="1025352" y="1209798"/>
                  </a:lnTo>
                  <a:lnTo>
                    <a:pt x="980549" y="1237494"/>
                  </a:lnTo>
                  <a:close/>
                </a:path>
              </a:pathLst>
            </a:custGeom>
            <a:solidFill>
              <a:srgbClr val="FFFFFF"/>
            </a:solidFill>
          </p:spPr>
          <p:txBody>
            <a:bodyPr wrap="square" lIns="0" tIns="0" rIns="0" bIns="0" rtlCol="0"/>
            <a:lstStyle/>
            <a:p>
              <a:endParaRPr/>
            </a:p>
          </p:txBody>
        </p:sp>
        <p:sp>
          <p:nvSpPr>
            <p:cNvPr id="38" name="object 38"/>
            <p:cNvSpPr/>
            <p:nvPr/>
          </p:nvSpPr>
          <p:spPr>
            <a:xfrm>
              <a:off x="0" y="1804999"/>
              <a:ext cx="7937500" cy="7940040"/>
            </a:xfrm>
            <a:custGeom>
              <a:avLst/>
              <a:gdLst/>
              <a:ahLst/>
              <a:cxnLst/>
              <a:rect l="l" t="t" r="r" b="b"/>
              <a:pathLst>
                <a:path w="7937500" h="7940040">
                  <a:moveTo>
                    <a:pt x="1949958" y="4394987"/>
                  </a:moveTo>
                  <a:lnTo>
                    <a:pt x="1829955" y="4397476"/>
                  </a:lnTo>
                  <a:lnTo>
                    <a:pt x="1825866" y="4345165"/>
                  </a:lnTo>
                  <a:lnTo>
                    <a:pt x="1818005" y="4293387"/>
                  </a:lnTo>
                  <a:lnTo>
                    <a:pt x="1806613" y="4242346"/>
                  </a:lnTo>
                  <a:lnTo>
                    <a:pt x="1791881" y="4192270"/>
                  </a:lnTo>
                  <a:lnTo>
                    <a:pt x="1774050" y="4143362"/>
                  </a:lnTo>
                  <a:lnTo>
                    <a:pt x="1753336" y="4095864"/>
                  </a:lnTo>
                  <a:lnTo>
                    <a:pt x="1729955" y="4049979"/>
                  </a:lnTo>
                  <a:lnTo>
                    <a:pt x="1829955" y="3994988"/>
                  </a:lnTo>
                  <a:lnTo>
                    <a:pt x="1802841" y="3948531"/>
                  </a:lnTo>
                  <a:lnTo>
                    <a:pt x="1773847" y="3904145"/>
                  </a:lnTo>
                  <a:lnTo>
                    <a:pt x="1742770" y="3861854"/>
                  </a:lnTo>
                  <a:lnTo>
                    <a:pt x="1720469" y="3834981"/>
                  </a:lnTo>
                  <a:lnTo>
                    <a:pt x="1709407" y="3821646"/>
                  </a:lnTo>
                  <a:lnTo>
                    <a:pt x="1673542" y="3783520"/>
                  </a:lnTo>
                  <a:lnTo>
                    <a:pt x="1643697" y="3755656"/>
                  </a:lnTo>
                  <a:lnTo>
                    <a:pt x="1643697" y="4436275"/>
                  </a:lnTo>
                  <a:lnTo>
                    <a:pt x="1642897" y="4481893"/>
                  </a:lnTo>
                  <a:lnTo>
                    <a:pt x="1638731" y="4527829"/>
                  </a:lnTo>
                  <a:lnTo>
                    <a:pt x="1631111" y="4573905"/>
                  </a:lnTo>
                  <a:lnTo>
                    <a:pt x="1619961" y="4619980"/>
                  </a:lnTo>
                  <a:lnTo>
                    <a:pt x="1604543" y="4667135"/>
                  </a:lnTo>
                  <a:lnTo>
                    <a:pt x="1585772" y="4712373"/>
                  </a:lnTo>
                  <a:lnTo>
                    <a:pt x="1563789" y="4755566"/>
                  </a:lnTo>
                  <a:lnTo>
                    <a:pt x="1538782" y="4796599"/>
                  </a:lnTo>
                  <a:lnTo>
                    <a:pt x="1510893" y="4835360"/>
                  </a:lnTo>
                  <a:lnTo>
                    <a:pt x="1480312" y="4871745"/>
                  </a:lnTo>
                  <a:lnTo>
                    <a:pt x="1447177" y="4905629"/>
                  </a:lnTo>
                  <a:lnTo>
                    <a:pt x="1411681" y="4936909"/>
                  </a:lnTo>
                  <a:lnTo>
                    <a:pt x="1373962" y="4965471"/>
                  </a:lnTo>
                  <a:lnTo>
                    <a:pt x="1334211" y="4991201"/>
                  </a:lnTo>
                  <a:lnTo>
                    <a:pt x="1292567" y="5013985"/>
                  </a:lnTo>
                  <a:lnTo>
                    <a:pt x="1249210" y="5033708"/>
                  </a:lnTo>
                  <a:lnTo>
                    <a:pt x="1204302" y="5050256"/>
                  </a:lnTo>
                  <a:lnTo>
                    <a:pt x="1158011" y="5063528"/>
                  </a:lnTo>
                  <a:lnTo>
                    <a:pt x="1110500" y="5073383"/>
                  </a:lnTo>
                  <a:lnTo>
                    <a:pt x="1061923" y="5079746"/>
                  </a:lnTo>
                  <a:lnTo>
                    <a:pt x="1012469" y="5082476"/>
                  </a:lnTo>
                  <a:lnTo>
                    <a:pt x="969340" y="5079631"/>
                  </a:lnTo>
                  <a:lnTo>
                    <a:pt x="926211" y="5074666"/>
                  </a:lnTo>
                  <a:lnTo>
                    <a:pt x="883094" y="5067363"/>
                  </a:lnTo>
                  <a:lnTo>
                    <a:pt x="839965" y="5057483"/>
                  </a:lnTo>
                  <a:lnTo>
                    <a:pt x="792759" y="5042293"/>
                  </a:lnTo>
                  <a:lnTo>
                    <a:pt x="747534" y="5023726"/>
                  </a:lnTo>
                  <a:lnTo>
                    <a:pt x="704392" y="5001933"/>
                  </a:lnTo>
                  <a:lnTo>
                    <a:pt x="663435" y="4977092"/>
                  </a:lnTo>
                  <a:lnTo>
                    <a:pt x="624776" y="4949393"/>
                  </a:lnTo>
                  <a:lnTo>
                    <a:pt x="588530" y="4919002"/>
                  </a:lnTo>
                  <a:lnTo>
                    <a:pt x="554799" y="4886109"/>
                  </a:lnTo>
                  <a:lnTo>
                    <a:pt x="523684" y="4850879"/>
                  </a:lnTo>
                  <a:lnTo>
                    <a:pt x="495300" y="4813490"/>
                  </a:lnTo>
                  <a:lnTo>
                    <a:pt x="469734" y="4774120"/>
                  </a:lnTo>
                  <a:lnTo>
                    <a:pt x="447128" y="4732947"/>
                  </a:lnTo>
                  <a:lnTo>
                    <a:pt x="427558" y="4690161"/>
                  </a:lnTo>
                  <a:lnTo>
                    <a:pt x="411149" y="4645914"/>
                  </a:lnTo>
                  <a:lnTo>
                    <a:pt x="398005" y="4600397"/>
                  </a:lnTo>
                  <a:lnTo>
                    <a:pt x="388226" y="4553801"/>
                  </a:lnTo>
                  <a:lnTo>
                    <a:pt x="381927" y="4506277"/>
                  </a:lnTo>
                  <a:lnTo>
                    <a:pt x="379222" y="4458017"/>
                  </a:lnTo>
                  <a:lnTo>
                    <a:pt x="380187" y="4409186"/>
                  </a:lnTo>
                  <a:lnTo>
                    <a:pt x="384975" y="4359986"/>
                  </a:lnTo>
                  <a:lnTo>
                    <a:pt x="393547" y="4311332"/>
                  </a:lnTo>
                  <a:lnTo>
                    <a:pt x="405739" y="4264139"/>
                  </a:lnTo>
                  <a:lnTo>
                    <a:pt x="420903" y="4219981"/>
                  </a:lnTo>
                  <a:lnTo>
                    <a:pt x="440359" y="4174693"/>
                  </a:lnTo>
                  <a:lnTo>
                    <a:pt x="462457" y="4132719"/>
                  </a:lnTo>
                  <a:lnTo>
                    <a:pt x="487540" y="4092740"/>
                  </a:lnTo>
                  <a:lnTo>
                    <a:pt x="515454" y="4054919"/>
                  </a:lnTo>
                  <a:lnTo>
                    <a:pt x="546023" y="4019359"/>
                  </a:lnTo>
                  <a:lnTo>
                    <a:pt x="579107" y="3986225"/>
                  </a:lnTo>
                  <a:lnTo>
                    <a:pt x="614527" y="3955643"/>
                  </a:lnTo>
                  <a:lnTo>
                    <a:pt x="652132" y="3927741"/>
                  </a:lnTo>
                  <a:lnTo>
                    <a:pt x="691756" y="3902659"/>
                  </a:lnTo>
                  <a:lnTo>
                    <a:pt x="733259" y="3880535"/>
                  </a:lnTo>
                  <a:lnTo>
                    <a:pt x="776452" y="3861511"/>
                  </a:lnTo>
                  <a:lnTo>
                    <a:pt x="821207" y="3845699"/>
                  </a:lnTo>
                  <a:lnTo>
                    <a:pt x="867333" y="3833266"/>
                  </a:lnTo>
                  <a:lnTo>
                    <a:pt x="914704" y="3824325"/>
                  </a:lnTo>
                  <a:lnTo>
                    <a:pt x="963129" y="3819017"/>
                  </a:lnTo>
                  <a:lnTo>
                    <a:pt x="1012469" y="3817480"/>
                  </a:lnTo>
                  <a:lnTo>
                    <a:pt x="1055547" y="3818534"/>
                  </a:lnTo>
                  <a:lnTo>
                    <a:pt x="1098397" y="3822166"/>
                  </a:lnTo>
                  <a:lnTo>
                    <a:pt x="1140790" y="3829088"/>
                  </a:lnTo>
                  <a:lnTo>
                    <a:pt x="1182458" y="3839984"/>
                  </a:lnTo>
                  <a:lnTo>
                    <a:pt x="1227277" y="3854170"/>
                  </a:lnTo>
                  <a:lnTo>
                    <a:pt x="1270304" y="3871391"/>
                  </a:lnTo>
                  <a:lnTo>
                    <a:pt x="1311440" y="3891508"/>
                  </a:lnTo>
                  <a:lnTo>
                    <a:pt x="1350619" y="3914356"/>
                  </a:lnTo>
                  <a:lnTo>
                    <a:pt x="1387741" y="3939781"/>
                  </a:lnTo>
                  <a:lnTo>
                    <a:pt x="1422730" y="3967645"/>
                  </a:lnTo>
                  <a:lnTo>
                    <a:pt x="1455483" y="3997782"/>
                  </a:lnTo>
                  <a:lnTo>
                    <a:pt x="1485912" y="4030053"/>
                  </a:lnTo>
                  <a:lnTo>
                    <a:pt x="1513954" y="4064304"/>
                  </a:lnTo>
                  <a:lnTo>
                    <a:pt x="1539494" y="4100372"/>
                  </a:lnTo>
                  <a:lnTo>
                    <a:pt x="1562455" y="4138104"/>
                  </a:lnTo>
                  <a:lnTo>
                    <a:pt x="1582762" y="4177360"/>
                  </a:lnTo>
                  <a:lnTo>
                    <a:pt x="1600314" y="4217987"/>
                  </a:lnTo>
                  <a:lnTo>
                    <a:pt x="1615020" y="4259821"/>
                  </a:lnTo>
                  <a:lnTo>
                    <a:pt x="1626793" y="4302722"/>
                  </a:lnTo>
                  <a:lnTo>
                    <a:pt x="1635569" y="4346537"/>
                  </a:lnTo>
                  <a:lnTo>
                    <a:pt x="1641233" y="4391101"/>
                  </a:lnTo>
                  <a:lnTo>
                    <a:pt x="1643697" y="4436275"/>
                  </a:lnTo>
                  <a:lnTo>
                    <a:pt x="1643697" y="3755656"/>
                  </a:lnTo>
                  <a:lnTo>
                    <a:pt x="1634959" y="3747490"/>
                  </a:lnTo>
                  <a:lnTo>
                    <a:pt x="1559966" y="3834981"/>
                  </a:lnTo>
                  <a:lnTo>
                    <a:pt x="1538998" y="3817480"/>
                  </a:lnTo>
                  <a:lnTo>
                    <a:pt x="1519262" y="3801008"/>
                  </a:lnTo>
                  <a:lnTo>
                    <a:pt x="1476565" y="3769842"/>
                  </a:lnTo>
                  <a:lnTo>
                    <a:pt x="1431975" y="3741509"/>
                  </a:lnTo>
                  <a:lnTo>
                    <a:pt x="1406436" y="3727488"/>
                  </a:lnTo>
                  <a:lnTo>
                    <a:pt x="1385646" y="3716058"/>
                  </a:lnTo>
                  <a:lnTo>
                    <a:pt x="1337691" y="3693553"/>
                  </a:lnTo>
                  <a:lnTo>
                    <a:pt x="1288262" y="3674008"/>
                  </a:lnTo>
                  <a:lnTo>
                    <a:pt x="1237462" y="3657485"/>
                  </a:lnTo>
                  <a:lnTo>
                    <a:pt x="1267460" y="3547491"/>
                  </a:lnTo>
                  <a:lnTo>
                    <a:pt x="1217688" y="3533991"/>
                  </a:lnTo>
                  <a:lnTo>
                    <a:pt x="1167422" y="3523488"/>
                  </a:lnTo>
                  <a:lnTo>
                    <a:pt x="1116799" y="3515982"/>
                  </a:lnTo>
                  <a:lnTo>
                    <a:pt x="1065949" y="3511486"/>
                  </a:lnTo>
                  <a:lnTo>
                    <a:pt x="1014958" y="3509988"/>
                  </a:lnTo>
                  <a:lnTo>
                    <a:pt x="959967" y="3509988"/>
                  </a:lnTo>
                  <a:lnTo>
                    <a:pt x="964958" y="3627488"/>
                  </a:lnTo>
                  <a:lnTo>
                    <a:pt x="912520" y="3631450"/>
                  </a:lnTo>
                  <a:lnTo>
                    <a:pt x="860374" y="3638994"/>
                  </a:lnTo>
                  <a:lnTo>
                    <a:pt x="808837" y="3650043"/>
                  </a:lnTo>
                  <a:lnTo>
                    <a:pt x="758228" y="3664508"/>
                  </a:lnTo>
                  <a:lnTo>
                    <a:pt x="708850" y="3682288"/>
                  </a:lnTo>
                  <a:lnTo>
                    <a:pt x="660984" y="3703320"/>
                  </a:lnTo>
                  <a:lnTo>
                    <a:pt x="614972" y="3727488"/>
                  </a:lnTo>
                  <a:lnTo>
                    <a:pt x="557466" y="3629977"/>
                  </a:lnTo>
                  <a:lnTo>
                    <a:pt x="512064" y="3656228"/>
                  </a:lnTo>
                  <a:lnTo>
                    <a:pt x="468388" y="3684981"/>
                  </a:lnTo>
                  <a:lnTo>
                    <a:pt x="426529" y="3716236"/>
                  </a:lnTo>
                  <a:lnTo>
                    <a:pt x="386537" y="3749979"/>
                  </a:lnTo>
                  <a:lnTo>
                    <a:pt x="348500" y="3786238"/>
                  </a:lnTo>
                  <a:lnTo>
                    <a:pt x="312470" y="3824986"/>
                  </a:lnTo>
                  <a:lnTo>
                    <a:pt x="397471" y="3902481"/>
                  </a:lnTo>
                  <a:lnTo>
                    <a:pt x="363639" y="3943159"/>
                  </a:lnTo>
                  <a:lnTo>
                    <a:pt x="332816" y="3985768"/>
                  </a:lnTo>
                  <a:lnTo>
                    <a:pt x="304990" y="4030053"/>
                  </a:lnTo>
                  <a:lnTo>
                    <a:pt x="280060" y="4075861"/>
                  </a:lnTo>
                  <a:lnTo>
                    <a:pt x="258038" y="4122928"/>
                  </a:lnTo>
                  <a:lnTo>
                    <a:pt x="238848" y="4171035"/>
                  </a:lnTo>
                  <a:lnTo>
                    <a:pt x="222465" y="4219981"/>
                  </a:lnTo>
                  <a:lnTo>
                    <a:pt x="109969" y="4189984"/>
                  </a:lnTo>
                  <a:lnTo>
                    <a:pt x="109969" y="4192486"/>
                  </a:lnTo>
                  <a:lnTo>
                    <a:pt x="96951" y="4242257"/>
                  </a:lnTo>
                  <a:lnTo>
                    <a:pt x="87414" y="4292524"/>
                  </a:lnTo>
                  <a:lnTo>
                    <a:pt x="80632" y="4343146"/>
                  </a:lnTo>
                  <a:lnTo>
                    <a:pt x="75895" y="4393997"/>
                  </a:lnTo>
                  <a:lnTo>
                    <a:pt x="72466" y="4444974"/>
                  </a:lnTo>
                  <a:lnTo>
                    <a:pt x="72466" y="4499978"/>
                  </a:lnTo>
                  <a:lnTo>
                    <a:pt x="189966" y="4494974"/>
                  </a:lnTo>
                  <a:lnTo>
                    <a:pt x="194068" y="4547311"/>
                  </a:lnTo>
                  <a:lnTo>
                    <a:pt x="201917" y="4599190"/>
                  </a:lnTo>
                  <a:lnTo>
                    <a:pt x="213321" y="4650511"/>
                  </a:lnTo>
                  <a:lnTo>
                    <a:pt x="228041" y="4701133"/>
                  </a:lnTo>
                  <a:lnTo>
                    <a:pt x="245872" y="4750917"/>
                  </a:lnTo>
                  <a:lnTo>
                    <a:pt x="266585" y="4799749"/>
                  </a:lnTo>
                  <a:lnTo>
                    <a:pt x="289966" y="4847475"/>
                  </a:lnTo>
                  <a:lnTo>
                    <a:pt x="189966" y="4902479"/>
                  </a:lnTo>
                  <a:lnTo>
                    <a:pt x="217436" y="4947869"/>
                  </a:lnTo>
                  <a:lnTo>
                    <a:pt x="247192" y="4991455"/>
                  </a:lnTo>
                  <a:lnTo>
                    <a:pt x="279031" y="5033099"/>
                  </a:lnTo>
                  <a:lnTo>
                    <a:pt x="312750" y="5072659"/>
                  </a:lnTo>
                  <a:lnTo>
                    <a:pt x="348132" y="5109997"/>
                  </a:lnTo>
                  <a:lnTo>
                    <a:pt x="384975" y="5144973"/>
                  </a:lnTo>
                  <a:lnTo>
                    <a:pt x="462470" y="5059985"/>
                  </a:lnTo>
                  <a:lnTo>
                    <a:pt x="503148" y="5093944"/>
                  </a:lnTo>
                  <a:lnTo>
                    <a:pt x="545807" y="5125123"/>
                  </a:lnTo>
                  <a:lnTo>
                    <a:pt x="590257" y="5153457"/>
                  </a:lnTo>
                  <a:lnTo>
                    <a:pt x="636320" y="5178895"/>
                  </a:lnTo>
                  <a:lnTo>
                    <a:pt x="683818" y="5201412"/>
                  </a:lnTo>
                  <a:lnTo>
                    <a:pt x="732599" y="5220957"/>
                  </a:lnTo>
                  <a:lnTo>
                    <a:pt x="782472" y="5237480"/>
                  </a:lnTo>
                  <a:lnTo>
                    <a:pt x="754964" y="5347474"/>
                  </a:lnTo>
                  <a:lnTo>
                    <a:pt x="757466" y="5347474"/>
                  </a:lnTo>
                  <a:lnTo>
                    <a:pt x="807288" y="5360975"/>
                  </a:lnTo>
                  <a:lnTo>
                    <a:pt x="857821" y="5371477"/>
                  </a:lnTo>
                  <a:lnTo>
                    <a:pt x="909205" y="5378983"/>
                  </a:lnTo>
                  <a:lnTo>
                    <a:pt x="961542" y="5383479"/>
                  </a:lnTo>
                  <a:lnTo>
                    <a:pt x="1014958" y="5384978"/>
                  </a:lnTo>
                  <a:lnTo>
                    <a:pt x="1069962" y="5384978"/>
                  </a:lnTo>
                  <a:lnTo>
                    <a:pt x="1062469" y="5267477"/>
                  </a:lnTo>
                  <a:lnTo>
                    <a:pt x="1114793" y="5263375"/>
                  </a:lnTo>
                  <a:lnTo>
                    <a:pt x="1166672" y="5255463"/>
                  </a:lnTo>
                  <a:lnTo>
                    <a:pt x="1217993" y="5243931"/>
                  </a:lnTo>
                  <a:lnTo>
                    <a:pt x="1268615" y="5228933"/>
                  </a:lnTo>
                  <a:lnTo>
                    <a:pt x="1318399" y="5210657"/>
                  </a:lnTo>
                  <a:lnTo>
                    <a:pt x="1367231" y="5189283"/>
                  </a:lnTo>
                  <a:lnTo>
                    <a:pt x="1414957" y="5164975"/>
                  </a:lnTo>
                  <a:lnTo>
                    <a:pt x="1469961" y="5267477"/>
                  </a:lnTo>
                  <a:lnTo>
                    <a:pt x="1515364" y="5239994"/>
                  </a:lnTo>
                  <a:lnTo>
                    <a:pt x="1559039" y="5210162"/>
                  </a:lnTo>
                  <a:lnTo>
                    <a:pt x="1600898" y="5178107"/>
                  </a:lnTo>
                  <a:lnTo>
                    <a:pt x="1616265" y="5164975"/>
                  </a:lnTo>
                  <a:lnTo>
                    <a:pt x="1640890" y="5143957"/>
                  </a:lnTo>
                  <a:lnTo>
                    <a:pt x="1678927" y="5107876"/>
                  </a:lnTo>
                  <a:lnTo>
                    <a:pt x="1703070" y="5082476"/>
                  </a:lnTo>
                  <a:lnTo>
                    <a:pt x="1714957" y="5069979"/>
                  </a:lnTo>
                  <a:lnTo>
                    <a:pt x="1629956" y="4992484"/>
                  </a:lnTo>
                  <a:lnTo>
                    <a:pt x="1663001" y="4951806"/>
                  </a:lnTo>
                  <a:lnTo>
                    <a:pt x="1693456" y="4909197"/>
                  </a:lnTo>
                  <a:lnTo>
                    <a:pt x="1721205" y="4864887"/>
                  </a:lnTo>
                  <a:lnTo>
                    <a:pt x="1746110" y="4819091"/>
                  </a:lnTo>
                  <a:lnTo>
                    <a:pt x="1768043" y="4772037"/>
                  </a:lnTo>
                  <a:lnTo>
                    <a:pt x="1786864" y="4723917"/>
                  </a:lnTo>
                  <a:lnTo>
                    <a:pt x="1802460" y="4674984"/>
                  </a:lnTo>
                  <a:lnTo>
                    <a:pt x="1917458" y="4704981"/>
                  </a:lnTo>
                  <a:lnTo>
                    <a:pt x="1929472" y="4655185"/>
                  </a:lnTo>
                  <a:lnTo>
                    <a:pt x="1938616" y="4604778"/>
                  </a:lnTo>
                  <a:lnTo>
                    <a:pt x="1944992" y="4553801"/>
                  </a:lnTo>
                  <a:lnTo>
                    <a:pt x="1948738" y="4502175"/>
                  </a:lnTo>
                  <a:lnTo>
                    <a:pt x="1949958" y="4449978"/>
                  </a:lnTo>
                  <a:lnTo>
                    <a:pt x="1949958" y="4397476"/>
                  </a:lnTo>
                  <a:lnTo>
                    <a:pt x="1949958" y="4394987"/>
                  </a:lnTo>
                  <a:close/>
                </a:path>
                <a:path w="7937500" h="7940040">
                  <a:moveTo>
                    <a:pt x="6444932" y="337502"/>
                  </a:moveTo>
                  <a:lnTo>
                    <a:pt x="6441300" y="290893"/>
                  </a:lnTo>
                  <a:lnTo>
                    <a:pt x="6431902" y="246354"/>
                  </a:lnTo>
                  <a:lnTo>
                    <a:pt x="6417157" y="204254"/>
                  </a:lnTo>
                  <a:lnTo>
                    <a:pt x="6397434" y="164998"/>
                  </a:lnTo>
                  <a:lnTo>
                    <a:pt x="6373114" y="128968"/>
                  </a:lnTo>
                  <a:lnTo>
                    <a:pt x="6344615" y="96558"/>
                  </a:lnTo>
                  <a:lnTo>
                    <a:pt x="6312306" y="68160"/>
                  </a:lnTo>
                  <a:lnTo>
                    <a:pt x="6276594" y="44170"/>
                  </a:lnTo>
                  <a:lnTo>
                    <a:pt x="6237859" y="24955"/>
                  </a:lnTo>
                  <a:lnTo>
                    <a:pt x="6196495" y="10934"/>
                  </a:lnTo>
                  <a:lnTo>
                    <a:pt x="6152883" y="2489"/>
                  </a:lnTo>
                  <a:lnTo>
                    <a:pt x="6107430" y="0"/>
                  </a:lnTo>
                  <a:lnTo>
                    <a:pt x="0" y="0"/>
                  </a:lnTo>
                  <a:lnTo>
                    <a:pt x="0" y="907491"/>
                  </a:lnTo>
                  <a:lnTo>
                    <a:pt x="6369926" y="907491"/>
                  </a:lnTo>
                  <a:lnTo>
                    <a:pt x="6369926" y="5849975"/>
                  </a:lnTo>
                  <a:lnTo>
                    <a:pt x="6365621" y="5896508"/>
                  </a:lnTo>
                  <a:lnTo>
                    <a:pt x="6353226" y="5940564"/>
                  </a:lnTo>
                  <a:lnTo>
                    <a:pt x="6333541" y="5981357"/>
                  </a:lnTo>
                  <a:lnTo>
                    <a:pt x="6307379" y="6018085"/>
                  </a:lnTo>
                  <a:lnTo>
                    <a:pt x="6275540" y="6049924"/>
                  </a:lnTo>
                  <a:lnTo>
                    <a:pt x="6238824" y="6076086"/>
                  </a:lnTo>
                  <a:lnTo>
                    <a:pt x="6198032" y="6095771"/>
                  </a:lnTo>
                  <a:lnTo>
                    <a:pt x="6153963" y="6108166"/>
                  </a:lnTo>
                  <a:lnTo>
                    <a:pt x="6107430" y="6112472"/>
                  </a:lnTo>
                  <a:lnTo>
                    <a:pt x="4247439" y="6112472"/>
                  </a:lnTo>
                  <a:lnTo>
                    <a:pt x="4247439" y="5904979"/>
                  </a:lnTo>
                  <a:lnTo>
                    <a:pt x="4247439" y="5894971"/>
                  </a:lnTo>
                  <a:lnTo>
                    <a:pt x="4247439" y="5879973"/>
                  </a:lnTo>
                  <a:lnTo>
                    <a:pt x="4247439" y="5862472"/>
                  </a:lnTo>
                  <a:lnTo>
                    <a:pt x="4247439" y="5804979"/>
                  </a:lnTo>
                  <a:lnTo>
                    <a:pt x="4247439" y="5629973"/>
                  </a:lnTo>
                  <a:lnTo>
                    <a:pt x="5314937" y="5629973"/>
                  </a:lnTo>
                  <a:lnTo>
                    <a:pt x="5314937" y="5552478"/>
                  </a:lnTo>
                  <a:lnTo>
                    <a:pt x="4247439" y="5552478"/>
                  </a:lnTo>
                  <a:lnTo>
                    <a:pt x="4247439" y="5479974"/>
                  </a:lnTo>
                  <a:lnTo>
                    <a:pt x="4247439" y="5457469"/>
                  </a:lnTo>
                  <a:lnTo>
                    <a:pt x="4247439" y="5404980"/>
                  </a:lnTo>
                  <a:lnTo>
                    <a:pt x="4247439" y="5402478"/>
                  </a:lnTo>
                  <a:lnTo>
                    <a:pt x="4247019" y="5393106"/>
                  </a:lnTo>
                  <a:lnTo>
                    <a:pt x="4245876" y="5383720"/>
                  </a:lnTo>
                  <a:lnTo>
                    <a:pt x="4245673" y="5382476"/>
                  </a:lnTo>
                  <a:lnTo>
                    <a:pt x="4244276" y="5374348"/>
                  </a:lnTo>
                  <a:lnTo>
                    <a:pt x="4242447" y="5364975"/>
                  </a:lnTo>
                  <a:lnTo>
                    <a:pt x="5962434" y="5364975"/>
                  </a:lnTo>
                  <a:lnTo>
                    <a:pt x="5962434" y="5334978"/>
                  </a:lnTo>
                  <a:lnTo>
                    <a:pt x="5962434" y="5309971"/>
                  </a:lnTo>
                  <a:lnTo>
                    <a:pt x="5962434" y="5302478"/>
                  </a:lnTo>
                  <a:lnTo>
                    <a:pt x="5962434" y="5289982"/>
                  </a:lnTo>
                  <a:lnTo>
                    <a:pt x="4207446" y="5289982"/>
                  </a:lnTo>
                  <a:lnTo>
                    <a:pt x="4205160" y="5287480"/>
                  </a:lnTo>
                  <a:lnTo>
                    <a:pt x="4198328" y="5279974"/>
                  </a:lnTo>
                  <a:lnTo>
                    <a:pt x="4184637" y="5264975"/>
                  </a:lnTo>
                  <a:lnTo>
                    <a:pt x="4175849" y="5255323"/>
                  </a:lnTo>
                  <a:lnTo>
                    <a:pt x="4164101" y="5247475"/>
                  </a:lnTo>
                  <a:lnTo>
                    <a:pt x="4138384" y="5230292"/>
                  </a:lnTo>
                  <a:lnTo>
                    <a:pt x="4096702" y="5215090"/>
                  </a:lnTo>
                  <a:lnTo>
                    <a:pt x="4052443" y="5209972"/>
                  </a:lnTo>
                  <a:lnTo>
                    <a:pt x="4047439" y="5209972"/>
                  </a:lnTo>
                  <a:lnTo>
                    <a:pt x="4017988" y="5212321"/>
                  </a:lnTo>
                  <a:lnTo>
                    <a:pt x="3989946" y="5219357"/>
                  </a:lnTo>
                  <a:lnTo>
                    <a:pt x="3963771" y="5231066"/>
                  </a:lnTo>
                  <a:lnTo>
                    <a:pt x="3939946" y="5247475"/>
                  </a:lnTo>
                  <a:lnTo>
                    <a:pt x="3927449" y="5229225"/>
                  </a:lnTo>
                  <a:lnTo>
                    <a:pt x="3927449" y="5457469"/>
                  </a:lnTo>
                  <a:lnTo>
                    <a:pt x="3926471" y="5466270"/>
                  </a:lnTo>
                  <a:lnTo>
                    <a:pt x="3923385" y="5473408"/>
                  </a:lnTo>
                  <a:lnTo>
                    <a:pt x="3917950" y="5478221"/>
                  </a:lnTo>
                  <a:lnTo>
                    <a:pt x="3909949" y="5479974"/>
                  </a:lnTo>
                  <a:lnTo>
                    <a:pt x="3904945" y="5479974"/>
                  </a:lnTo>
                  <a:lnTo>
                    <a:pt x="3913733" y="5478221"/>
                  </a:lnTo>
                  <a:lnTo>
                    <a:pt x="3918559" y="5474970"/>
                  </a:lnTo>
                  <a:lnTo>
                    <a:pt x="3920883" y="5473408"/>
                  </a:lnTo>
                  <a:lnTo>
                    <a:pt x="3925684" y="5466270"/>
                  </a:lnTo>
                  <a:lnTo>
                    <a:pt x="3927449" y="5457469"/>
                  </a:lnTo>
                  <a:lnTo>
                    <a:pt x="3927449" y="5229225"/>
                  </a:lnTo>
                  <a:lnTo>
                    <a:pt x="3926255" y="5227472"/>
                  </a:lnTo>
                  <a:lnTo>
                    <a:pt x="3919397" y="5217477"/>
                  </a:lnTo>
                  <a:lnTo>
                    <a:pt x="3909911" y="5203609"/>
                  </a:lnTo>
                  <a:lnTo>
                    <a:pt x="3894950" y="5191049"/>
                  </a:lnTo>
                  <a:lnTo>
                    <a:pt x="3894950" y="5472481"/>
                  </a:lnTo>
                  <a:lnTo>
                    <a:pt x="3894950" y="5474970"/>
                  </a:lnTo>
                  <a:lnTo>
                    <a:pt x="3891191" y="5471223"/>
                  </a:lnTo>
                  <a:lnTo>
                    <a:pt x="3894950" y="5472481"/>
                  </a:lnTo>
                  <a:lnTo>
                    <a:pt x="3894950" y="5191049"/>
                  </a:lnTo>
                  <a:lnTo>
                    <a:pt x="3872865" y="5172481"/>
                  </a:lnTo>
                  <a:lnTo>
                    <a:pt x="3870261" y="5170284"/>
                  </a:lnTo>
                  <a:lnTo>
                    <a:pt x="3823576" y="5148694"/>
                  </a:lnTo>
                  <a:lnTo>
                    <a:pt x="3772446" y="5139982"/>
                  </a:lnTo>
                  <a:lnTo>
                    <a:pt x="3764953" y="5139982"/>
                  </a:lnTo>
                  <a:lnTo>
                    <a:pt x="3737445" y="5142179"/>
                  </a:lnTo>
                  <a:lnTo>
                    <a:pt x="3737445" y="5217477"/>
                  </a:lnTo>
                  <a:lnTo>
                    <a:pt x="3732441" y="5222481"/>
                  </a:lnTo>
                  <a:lnTo>
                    <a:pt x="3727450" y="5219979"/>
                  </a:lnTo>
                  <a:lnTo>
                    <a:pt x="3729952" y="5219979"/>
                  </a:lnTo>
                  <a:lnTo>
                    <a:pt x="3737445" y="5217477"/>
                  </a:lnTo>
                  <a:lnTo>
                    <a:pt x="3737445" y="5142179"/>
                  </a:lnTo>
                  <a:lnTo>
                    <a:pt x="3736543" y="5142242"/>
                  </a:lnTo>
                  <a:lnTo>
                    <a:pt x="3719944" y="5146078"/>
                  </a:lnTo>
                  <a:lnTo>
                    <a:pt x="3719944" y="5222481"/>
                  </a:lnTo>
                  <a:lnTo>
                    <a:pt x="3714940" y="5227472"/>
                  </a:lnTo>
                  <a:lnTo>
                    <a:pt x="3709949" y="5227472"/>
                  </a:lnTo>
                  <a:lnTo>
                    <a:pt x="3712451" y="5224983"/>
                  </a:lnTo>
                  <a:lnTo>
                    <a:pt x="3719944" y="5222481"/>
                  </a:lnTo>
                  <a:lnTo>
                    <a:pt x="3719944" y="5146078"/>
                  </a:lnTo>
                  <a:lnTo>
                    <a:pt x="3708387" y="5148732"/>
                  </a:lnTo>
                  <a:lnTo>
                    <a:pt x="3681628" y="5158956"/>
                  </a:lnTo>
                  <a:lnTo>
                    <a:pt x="3664940" y="5168290"/>
                  </a:lnTo>
                  <a:lnTo>
                    <a:pt x="3664940" y="5264975"/>
                  </a:lnTo>
                  <a:lnTo>
                    <a:pt x="3664940" y="5269979"/>
                  </a:lnTo>
                  <a:lnTo>
                    <a:pt x="3662451" y="5274970"/>
                  </a:lnTo>
                  <a:lnTo>
                    <a:pt x="3662451" y="5279974"/>
                  </a:lnTo>
                  <a:lnTo>
                    <a:pt x="3657447" y="5279974"/>
                  </a:lnTo>
                  <a:lnTo>
                    <a:pt x="3659949" y="5274970"/>
                  </a:lnTo>
                  <a:lnTo>
                    <a:pt x="3659949" y="5269979"/>
                  </a:lnTo>
                  <a:lnTo>
                    <a:pt x="3664940" y="5264975"/>
                  </a:lnTo>
                  <a:lnTo>
                    <a:pt x="3664940" y="5168290"/>
                  </a:lnTo>
                  <a:lnTo>
                    <a:pt x="3657447" y="5172481"/>
                  </a:lnTo>
                  <a:lnTo>
                    <a:pt x="3652443" y="5164798"/>
                  </a:lnTo>
                  <a:lnTo>
                    <a:pt x="3652443" y="5292471"/>
                  </a:lnTo>
                  <a:lnTo>
                    <a:pt x="3652443" y="5302478"/>
                  </a:lnTo>
                  <a:lnTo>
                    <a:pt x="3649942" y="5302478"/>
                  </a:lnTo>
                  <a:lnTo>
                    <a:pt x="3649942" y="5299976"/>
                  </a:lnTo>
                  <a:lnTo>
                    <a:pt x="3652443" y="5292471"/>
                  </a:lnTo>
                  <a:lnTo>
                    <a:pt x="3652443" y="5164798"/>
                  </a:lnTo>
                  <a:lnTo>
                    <a:pt x="3644950" y="5153291"/>
                  </a:lnTo>
                  <a:lnTo>
                    <a:pt x="3644950" y="5317477"/>
                  </a:lnTo>
                  <a:lnTo>
                    <a:pt x="3644950" y="5334978"/>
                  </a:lnTo>
                  <a:lnTo>
                    <a:pt x="3642449" y="5332476"/>
                  </a:lnTo>
                  <a:lnTo>
                    <a:pt x="3642449" y="5327472"/>
                  </a:lnTo>
                  <a:lnTo>
                    <a:pt x="3644950" y="5317477"/>
                  </a:lnTo>
                  <a:lnTo>
                    <a:pt x="3644950" y="5153291"/>
                  </a:lnTo>
                  <a:lnTo>
                    <a:pt x="3632504" y="5134178"/>
                  </a:lnTo>
                  <a:lnTo>
                    <a:pt x="3600729" y="5103673"/>
                  </a:lnTo>
                  <a:lnTo>
                    <a:pt x="3569373" y="5084978"/>
                  </a:lnTo>
                  <a:lnTo>
                    <a:pt x="3563670" y="5081575"/>
                  </a:lnTo>
                  <a:lnTo>
                    <a:pt x="3522891" y="5068481"/>
                  </a:lnTo>
                  <a:lnTo>
                    <a:pt x="3479952" y="5064976"/>
                  </a:lnTo>
                  <a:lnTo>
                    <a:pt x="3457486" y="5066347"/>
                  </a:lnTo>
                  <a:lnTo>
                    <a:pt x="3435261" y="5070284"/>
                  </a:lnTo>
                  <a:lnTo>
                    <a:pt x="3413506" y="5076583"/>
                  </a:lnTo>
                  <a:lnTo>
                    <a:pt x="3392449" y="5084978"/>
                  </a:lnTo>
                  <a:lnTo>
                    <a:pt x="3392449" y="4747476"/>
                  </a:lnTo>
                  <a:lnTo>
                    <a:pt x="3391903" y="4742485"/>
                  </a:lnTo>
                  <a:lnTo>
                    <a:pt x="3389172" y="4717478"/>
                  </a:lnTo>
                  <a:lnTo>
                    <a:pt x="3387560" y="4702810"/>
                  </a:lnTo>
                  <a:lnTo>
                    <a:pt x="3382353" y="4687481"/>
                  </a:lnTo>
                  <a:lnTo>
                    <a:pt x="3377247" y="4672482"/>
                  </a:lnTo>
                  <a:lnTo>
                    <a:pt x="3373590" y="4661687"/>
                  </a:lnTo>
                  <a:lnTo>
                    <a:pt x="3357422" y="4634979"/>
                  </a:lnTo>
                  <a:lnTo>
                    <a:pt x="3354400" y="4629975"/>
                  </a:lnTo>
                  <a:lnTo>
                    <a:pt x="3351517" y="4625200"/>
                  </a:lnTo>
                  <a:lnTo>
                    <a:pt x="3322358" y="4594453"/>
                  </a:lnTo>
                  <a:lnTo>
                    <a:pt x="3287128" y="4570514"/>
                  </a:lnTo>
                  <a:lnTo>
                    <a:pt x="3246818" y="4554486"/>
                  </a:lnTo>
                  <a:lnTo>
                    <a:pt x="3202444" y="4547476"/>
                  </a:lnTo>
                  <a:lnTo>
                    <a:pt x="3197453" y="4547476"/>
                  </a:lnTo>
                  <a:lnTo>
                    <a:pt x="3152013" y="4552645"/>
                  </a:lnTo>
                  <a:lnTo>
                    <a:pt x="3147453" y="4554271"/>
                  </a:lnTo>
                  <a:lnTo>
                    <a:pt x="3147453" y="4632477"/>
                  </a:lnTo>
                  <a:lnTo>
                    <a:pt x="3144951" y="4634979"/>
                  </a:lnTo>
                  <a:lnTo>
                    <a:pt x="3142450" y="4634979"/>
                  </a:lnTo>
                  <a:lnTo>
                    <a:pt x="3144951" y="4632477"/>
                  </a:lnTo>
                  <a:lnTo>
                    <a:pt x="3147453" y="4632477"/>
                  </a:lnTo>
                  <a:lnTo>
                    <a:pt x="3147453" y="4554271"/>
                  </a:lnTo>
                  <a:lnTo>
                    <a:pt x="3110687" y="4567339"/>
                  </a:lnTo>
                  <a:lnTo>
                    <a:pt x="3099955" y="4574184"/>
                  </a:lnTo>
                  <a:lnTo>
                    <a:pt x="3099955" y="4672482"/>
                  </a:lnTo>
                  <a:lnTo>
                    <a:pt x="3092450" y="4687481"/>
                  </a:lnTo>
                  <a:lnTo>
                    <a:pt x="3092450" y="4682477"/>
                  </a:lnTo>
                  <a:lnTo>
                    <a:pt x="3094952" y="4679975"/>
                  </a:lnTo>
                  <a:lnTo>
                    <a:pt x="3099955" y="4672482"/>
                  </a:lnTo>
                  <a:lnTo>
                    <a:pt x="3099955" y="4574184"/>
                  </a:lnTo>
                  <a:lnTo>
                    <a:pt x="3077451" y="4588510"/>
                  </a:lnTo>
                  <a:lnTo>
                    <a:pt x="3077451" y="5874969"/>
                  </a:lnTo>
                  <a:lnTo>
                    <a:pt x="3074949" y="5879973"/>
                  </a:lnTo>
                  <a:lnTo>
                    <a:pt x="3074949" y="5877471"/>
                  </a:lnTo>
                  <a:lnTo>
                    <a:pt x="3077451" y="5874969"/>
                  </a:lnTo>
                  <a:lnTo>
                    <a:pt x="3077451" y="4588510"/>
                  </a:lnTo>
                  <a:lnTo>
                    <a:pt x="3074517" y="4590377"/>
                  </a:lnTo>
                  <a:lnTo>
                    <a:pt x="3059950" y="4605083"/>
                  </a:lnTo>
                  <a:lnTo>
                    <a:pt x="3059950" y="5897473"/>
                  </a:lnTo>
                  <a:lnTo>
                    <a:pt x="3057448" y="5899975"/>
                  </a:lnTo>
                  <a:lnTo>
                    <a:pt x="3049955" y="5904979"/>
                  </a:lnTo>
                  <a:lnTo>
                    <a:pt x="3049955" y="5899975"/>
                  </a:lnTo>
                  <a:lnTo>
                    <a:pt x="3054947" y="5899975"/>
                  </a:lnTo>
                  <a:lnTo>
                    <a:pt x="3059950" y="5897473"/>
                  </a:lnTo>
                  <a:lnTo>
                    <a:pt x="3059950" y="4605083"/>
                  </a:lnTo>
                  <a:lnTo>
                    <a:pt x="3044571" y="4620603"/>
                  </a:lnTo>
                  <a:lnTo>
                    <a:pt x="3021863" y="4656810"/>
                  </a:lnTo>
                  <a:lnTo>
                    <a:pt x="3007487" y="4697831"/>
                  </a:lnTo>
                  <a:lnTo>
                    <a:pt x="3002457" y="4742485"/>
                  </a:lnTo>
                  <a:lnTo>
                    <a:pt x="3002457" y="5804979"/>
                  </a:lnTo>
                  <a:lnTo>
                    <a:pt x="2802458" y="5687479"/>
                  </a:lnTo>
                  <a:lnTo>
                    <a:pt x="2773934" y="5675401"/>
                  </a:lnTo>
                  <a:lnTo>
                    <a:pt x="2744952" y="5665914"/>
                  </a:lnTo>
                  <a:lnTo>
                    <a:pt x="2715971" y="5659704"/>
                  </a:lnTo>
                  <a:lnTo>
                    <a:pt x="2687459" y="5657469"/>
                  </a:lnTo>
                  <a:lnTo>
                    <a:pt x="2644203" y="5661787"/>
                  </a:lnTo>
                  <a:lnTo>
                    <a:pt x="2604757" y="5674030"/>
                  </a:lnTo>
                  <a:lnTo>
                    <a:pt x="2569603" y="5693181"/>
                  </a:lnTo>
                  <a:lnTo>
                    <a:pt x="2539212" y="5718213"/>
                  </a:lnTo>
                  <a:lnTo>
                    <a:pt x="2514066" y="5748109"/>
                  </a:lnTo>
                  <a:lnTo>
                    <a:pt x="2494648" y="5781853"/>
                  </a:lnTo>
                  <a:lnTo>
                    <a:pt x="2481415" y="5818390"/>
                  </a:lnTo>
                  <a:lnTo>
                    <a:pt x="2474861" y="5856732"/>
                  </a:lnTo>
                  <a:lnTo>
                    <a:pt x="2475458" y="5895835"/>
                  </a:lnTo>
                  <a:lnTo>
                    <a:pt x="2483688" y="5934672"/>
                  </a:lnTo>
                  <a:lnTo>
                    <a:pt x="2500033" y="5972226"/>
                  </a:lnTo>
                  <a:lnTo>
                    <a:pt x="2524950" y="6007468"/>
                  </a:lnTo>
                  <a:lnTo>
                    <a:pt x="2527452" y="6009970"/>
                  </a:lnTo>
                  <a:lnTo>
                    <a:pt x="2529954" y="6009970"/>
                  </a:lnTo>
                  <a:lnTo>
                    <a:pt x="2632456" y="6112472"/>
                  </a:lnTo>
                  <a:lnTo>
                    <a:pt x="0" y="6112472"/>
                  </a:lnTo>
                  <a:lnTo>
                    <a:pt x="0" y="6187478"/>
                  </a:lnTo>
                  <a:lnTo>
                    <a:pt x="2709951" y="6187478"/>
                  </a:lnTo>
                  <a:lnTo>
                    <a:pt x="3089948" y="6557467"/>
                  </a:lnTo>
                  <a:lnTo>
                    <a:pt x="3096514" y="6565405"/>
                  </a:lnTo>
                  <a:lnTo>
                    <a:pt x="3101200" y="6574028"/>
                  </a:lnTo>
                  <a:lnTo>
                    <a:pt x="3104019" y="6583134"/>
                  </a:lnTo>
                  <a:lnTo>
                    <a:pt x="3104946" y="6592468"/>
                  </a:lnTo>
                  <a:lnTo>
                    <a:pt x="3104946" y="6889966"/>
                  </a:lnTo>
                  <a:lnTo>
                    <a:pt x="3067456" y="6889966"/>
                  </a:lnTo>
                  <a:lnTo>
                    <a:pt x="3067456" y="7862468"/>
                  </a:lnTo>
                  <a:lnTo>
                    <a:pt x="3104946" y="7862468"/>
                  </a:lnTo>
                  <a:lnTo>
                    <a:pt x="3104946" y="7939964"/>
                  </a:lnTo>
                  <a:lnTo>
                    <a:pt x="4092448" y="7939964"/>
                  </a:lnTo>
                  <a:lnTo>
                    <a:pt x="4092448" y="7862468"/>
                  </a:lnTo>
                  <a:lnTo>
                    <a:pt x="4204944" y="7862468"/>
                  </a:lnTo>
                  <a:lnTo>
                    <a:pt x="4204944" y="6889966"/>
                  </a:lnTo>
                  <a:lnTo>
                    <a:pt x="4092448" y="6889966"/>
                  </a:lnTo>
                  <a:lnTo>
                    <a:pt x="4092448" y="6582473"/>
                  </a:lnTo>
                  <a:lnTo>
                    <a:pt x="4092994" y="6571653"/>
                  </a:lnTo>
                  <a:lnTo>
                    <a:pt x="4094950" y="6561531"/>
                  </a:lnTo>
                  <a:lnTo>
                    <a:pt x="4098772" y="6551879"/>
                  </a:lnTo>
                  <a:lnTo>
                    <a:pt x="4104944" y="6542468"/>
                  </a:lnTo>
                  <a:lnTo>
                    <a:pt x="4212450" y="6372466"/>
                  </a:lnTo>
                  <a:lnTo>
                    <a:pt x="4228808" y="6343878"/>
                  </a:lnTo>
                  <a:lnTo>
                    <a:pt x="4240250" y="6314351"/>
                  </a:lnTo>
                  <a:lnTo>
                    <a:pt x="4246550" y="6283884"/>
                  </a:lnTo>
                  <a:lnTo>
                    <a:pt x="4247439" y="6252476"/>
                  </a:lnTo>
                  <a:lnTo>
                    <a:pt x="4247439" y="6187478"/>
                  </a:lnTo>
                  <a:lnTo>
                    <a:pt x="6107430" y="6187478"/>
                  </a:lnTo>
                  <a:lnTo>
                    <a:pt x="6153416" y="6184366"/>
                  </a:lnTo>
                  <a:lnTo>
                    <a:pt x="6197358" y="6175324"/>
                  </a:lnTo>
                  <a:lnTo>
                    <a:pt x="6238913" y="6160757"/>
                  </a:lnTo>
                  <a:lnTo>
                    <a:pt x="6277711" y="6141085"/>
                  </a:lnTo>
                  <a:lnTo>
                    <a:pt x="6313373" y="6116726"/>
                  </a:lnTo>
                  <a:lnTo>
                    <a:pt x="6345555" y="6088100"/>
                  </a:lnTo>
                  <a:lnTo>
                    <a:pt x="6373876" y="6055614"/>
                  </a:lnTo>
                  <a:lnTo>
                    <a:pt x="6397980" y="6019698"/>
                  </a:lnTo>
                  <a:lnTo>
                    <a:pt x="6417513" y="5980760"/>
                  </a:lnTo>
                  <a:lnTo>
                    <a:pt x="6432080" y="5939206"/>
                  </a:lnTo>
                  <a:lnTo>
                    <a:pt x="6441275" y="5895835"/>
                  </a:lnTo>
                  <a:lnTo>
                    <a:pt x="6444932" y="5849975"/>
                  </a:lnTo>
                  <a:lnTo>
                    <a:pt x="6444932" y="337502"/>
                  </a:lnTo>
                  <a:close/>
                </a:path>
                <a:path w="7937500" h="7940040">
                  <a:moveTo>
                    <a:pt x="7937424" y="594995"/>
                  </a:moveTo>
                  <a:lnTo>
                    <a:pt x="7898524" y="560070"/>
                  </a:lnTo>
                  <a:lnTo>
                    <a:pt x="7858061" y="527977"/>
                  </a:lnTo>
                  <a:lnTo>
                    <a:pt x="7816189" y="498703"/>
                  </a:lnTo>
                  <a:lnTo>
                    <a:pt x="7773009" y="472262"/>
                  </a:lnTo>
                  <a:lnTo>
                    <a:pt x="7728661" y="448627"/>
                  </a:lnTo>
                  <a:lnTo>
                    <a:pt x="7683271" y="427799"/>
                  </a:lnTo>
                  <a:lnTo>
                    <a:pt x="7636980" y="409765"/>
                  </a:lnTo>
                  <a:lnTo>
                    <a:pt x="7589914" y="394538"/>
                  </a:lnTo>
                  <a:lnTo>
                    <a:pt x="7542187" y="382079"/>
                  </a:lnTo>
                  <a:lnTo>
                    <a:pt x="7493952" y="372414"/>
                  </a:lnTo>
                  <a:lnTo>
                    <a:pt x="7445324" y="365506"/>
                  </a:lnTo>
                  <a:lnTo>
                    <a:pt x="7396442" y="361378"/>
                  </a:lnTo>
                  <a:lnTo>
                    <a:pt x="7347420" y="359994"/>
                  </a:lnTo>
                  <a:lnTo>
                    <a:pt x="7298410" y="361378"/>
                  </a:lnTo>
                  <a:lnTo>
                    <a:pt x="7249515" y="365506"/>
                  </a:lnTo>
                  <a:lnTo>
                    <a:pt x="7200887" y="372414"/>
                  </a:lnTo>
                  <a:lnTo>
                    <a:pt x="7152653" y="382079"/>
                  </a:lnTo>
                  <a:lnTo>
                    <a:pt x="7104939" y="394538"/>
                  </a:lnTo>
                  <a:lnTo>
                    <a:pt x="7057860" y="409765"/>
                  </a:lnTo>
                  <a:lnTo>
                    <a:pt x="7011568" y="427799"/>
                  </a:lnTo>
                  <a:lnTo>
                    <a:pt x="6966191" y="448627"/>
                  </a:lnTo>
                  <a:lnTo>
                    <a:pt x="6921843" y="472262"/>
                  </a:lnTo>
                  <a:lnTo>
                    <a:pt x="6878663" y="498703"/>
                  </a:lnTo>
                  <a:lnTo>
                    <a:pt x="6836778" y="527977"/>
                  </a:lnTo>
                  <a:lnTo>
                    <a:pt x="6796329" y="560070"/>
                  </a:lnTo>
                  <a:lnTo>
                    <a:pt x="6757429" y="594995"/>
                  </a:lnTo>
                  <a:lnTo>
                    <a:pt x="6842430" y="687501"/>
                  </a:lnTo>
                  <a:lnTo>
                    <a:pt x="6881635" y="652297"/>
                  </a:lnTo>
                  <a:lnTo>
                    <a:pt x="6922744" y="620331"/>
                  </a:lnTo>
                  <a:lnTo>
                    <a:pt x="6965594" y="591642"/>
                  </a:lnTo>
                  <a:lnTo>
                    <a:pt x="7009968" y="566254"/>
                  </a:lnTo>
                  <a:lnTo>
                    <a:pt x="7055688" y="544169"/>
                  </a:lnTo>
                  <a:lnTo>
                    <a:pt x="7102551" y="525411"/>
                  </a:lnTo>
                  <a:lnTo>
                    <a:pt x="7150379" y="510019"/>
                  </a:lnTo>
                  <a:lnTo>
                    <a:pt x="7198969" y="498017"/>
                  </a:lnTo>
                  <a:lnTo>
                    <a:pt x="7248131" y="489407"/>
                  </a:lnTo>
                  <a:lnTo>
                    <a:pt x="7297687" y="484225"/>
                  </a:lnTo>
                  <a:lnTo>
                    <a:pt x="7347420" y="482498"/>
                  </a:lnTo>
                  <a:lnTo>
                    <a:pt x="7397102" y="484174"/>
                  </a:lnTo>
                  <a:lnTo>
                    <a:pt x="7446505" y="489204"/>
                  </a:lnTo>
                  <a:lnTo>
                    <a:pt x="7495476" y="497611"/>
                  </a:lnTo>
                  <a:lnTo>
                    <a:pt x="7543838" y="509397"/>
                  </a:lnTo>
                  <a:lnTo>
                    <a:pt x="7591450" y="524573"/>
                  </a:lnTo>
                  <a:lnTo>
                    <a:pt x="7638148" y="543153"/>
                  </a:lnTo>
                  <a:lnTo>
                    <a:pt x="7683779" y="565150"/>
                  </a:lnTo>
                  <a:lnTo>
                    <a:pt x="7728166" y="590562"/>
                  </a:lnTo>
                  <a:lnTo>
                    <a:pt x="7771181" y="619429"/>
                  </a:lnTo>
                  <a:lnTo>
                    <a:pt x="7812659" y="651725"/>
                  </a:lnTo>
                  <a:lnTo>
                    <a:pt x="7852423" y="687501"/>
                  </a:lnTo>
                  <a:lnTo>
                    <a:pt x="7937424" y="594995"/>
                  </a:lnTo>
                  <a:close/>
                </a:path>
              </a:pathLst>
            </a:custGeom>
            <a:solidFill>
              <a:srgbClr val="48FFD5"/>
            </a:solidFill>
          </p:spPr>
          <p:txBody>
            <a:bodyPr wrap="square" lIns="0" tIns="0" rIns="0" bIns="0" rtlCol="0"/>
            <a:lstStyle/>
            <a:p>
              <a:endParaRPr/>
            </a:p>
          </p:txBody>
        </p:sp>
        <p:pic>
          <p:nvPicPr>
            <p:cNvPr id="39" name="object 39"/>
            <p:cNvPicPr/>
            <p:nvPr/>
          </p:nvPicPr>
          <p:blipFill>
            <a:blip r:embed="rId6" cstate="print"/>
            <a:stretch>
              <a:fillRect/>
            </a:stretch>
          </p:blipFill>
          <p:spPr>
            <a:xfrm>
              <a:off x="7249930" y="2919988"/>
              <a:ext cx="195461" cy="197498"/>
            </a:xfrm>
            <a:prstGeom prst="rect">
              <a:avLst/>
            </a:prstGeom>
          </p:spPr>
        </p:pic>
        <p:sp>
          <p:nvSpPr>
            <p:cNvPr id="40" name="object 40"/>
            <p:cNvSpPr/>
            <p:nvPr/>
          </p:nvSpPr>
          <p:spPr>
            <a:xfrm>
              <a:off x="4217441" y="2429991"/>
              <a:ext cx="3535045" cy="7402830"/>
            </a:xfrm>
            <a:custGeom>
              <a:avLst/>
              <a:gdLst/>
              <a:ahLst/>
              <a:cxnLst/>
              <a:rect l="l" t="t" r="r" b="b"/>
              <a:pathLst>
                <a:path w="3535045" h="7402830">
                  <a:moveTo>
                    <a:pt x="1402499" y="972502"/>
                  </a:moveTo>
                  <a:lnTo>
                    <a:pt x="0" y="972502"/>
                  </a:lnTo>
                  <a:lnTo>
                    <a:pt x="0" y="1202499"/>
                  </a:lnTo>
                  <a:lnTo>
                    <a:pt x="1402499" y="1202499"/>
                  </a:lnTo>
                  <a:lnTo>
                    <a:pt x="1402499" y="972502"/>
                  </a:lnTo>
                  <a:close/>
                </a:path>
                <a:path w="3535045" h="7402830">
                  <a:moveTo>
                    <a:pt x="1892490" y="6749974"/>
                  </a:moveTo>
                  <a:lnTo>
                    <a:pt x="1887308" y="6703339"/>
                  </a:lnTo>
                  <a:lnTo>
                    <a:pt x="1872462" y="6660629"/>
                  </a:lnTo>
                  <a:lnTo>
                    <a:pt x="1848993" y="6623050"/>
                  </a:lnTo>
                  <a:lnTo>
                    <a:pt x="1817966" y="6591757"/>
                  </a:lnTo>
                  <a:lnTo>
                    <a:pt x="1780425" y="6567945"/>
                  </a:lnTo>
                  <a:lnTo>
                    <a:pt x="1737423" y="6552793"/>
                  </a:lnTo>
                  <a:lnTo>
                    <a:pt x="1689989" y="6547472"/>
                  </a:lnTo>
                  <a:lnTo>
                    <a:pt x="462495" y="6547472"/>
                  </a:lnTo>
                  <a:lnTo>
                    <a:pt x="415861" y="6552654"/>
                  </a:lnTo>
                  <a:lnTo>
                    <a:pt x="373151" y="6567500"/>
                  </a:lnTo>
                  <a:lnTo>
                    <a:pt x="335572" y="6590970"/>
                  </a:lnTo>
                  <a:lnTo>
                    <a:pt x="304279" y="6621996"/>
                  </a:lnTo>
                  <a:lnTo>
                    <a:pt x="280466" y="6659537"/>
                  </a:lnTo>
                  <a:lnTo>
                    <a:pt x="265315" y="6702552"/>
                  </a:lnTo>
                  <a:lnTo>
                    <a:pt x="259994" y="6749974"/>
                  </a:lnTo>
                  <a:lnTo>
                    <a:pt x="259994" y="7202475"/>
                  </a:lnTo>
                  <a:lnTo>
                    <a:pt x="265188" y="7248322"/>
                  </a:lnTo>
                  <a:lnTo>
                    <a:pt x="280035" y="7290663"/>
                  </a:lnTo>
                  <a:lnTo>
                    <a:pt x="303491" y="7328154"/>
                  </a:lnTo>
                  <a:lnTo>
                    <a:pt x="334518" y="7359447"/>
                  </a:lnTo>
                  <a:lnTo>
                    <a:pt x="372059" y="7383158"/>
                  </a:lnTo>
                  <a:lnTo>
                    <a:pt x="415074" y="7397953"/>
                  </a:lnTo>
                  <a:lnTo>
                    <a:pt x="462495" y="7402474"/>
                  </a:lnTo>
                  <a:lnTo>
                    <a:pt x="1689989" y="7402474"/>
                  </a:lnTo>
                  <a:lnTo>
                    <a:pt x="1736636" y="7397039"/>
                  </a:lnTo>
                  <a:lnTo>
                    <a:pt x="1779333" y="7381621"/>
                  </a:lnTo>
                  <a:lnTo>
                    <a:pt x="1816925" y="7357605"/>
                  </a:lnTo>
                  <a:lnTo>
                    <a:pt x="1848205" y="7326325"/>
                  </a:lnTo>
                  <a:lnTo>
                    <a:pt x="1872018" y="7289139"/>
                  </a:lnTo>
                  <a:lnTo>
                    <a:pt x="1887181" y="7247395"/>
                  </a:lnTo>
                  <a:lnTo>
                    <a:pt x="1892490" y="7202475"/>
                  </a:lnTo>
                  <a:lnTo>
                    <a:pt x="1892490" y="6749974"/>
                  </a:lnTo>
                  <a:close/>
                </a:path>
                <a:path w="3535045" h="7402830">
                  <a:moveTo>
                    <a:pt x="3359975" y="349999"/>
                  </a:moveTo>
                  <a:lnTo>
                    <a:pt x="3319005" y="316128"/>
                  </a:lnTo>
                  <a:lnTo>
                    <a:pt x="3274542" y="289560"/>
                  </a:lnTo>
                  <a:lnTo>
                    <a:pt x="3227324" y="270446"/>
                  </a:lnTo>
                  <a:lnTo>
                    <a:pt x="3178060" y="258889"/>
                  </a:lnTo>
                  <a:lnTo>
                    <a:pt x="3127476" y="255003"/>
                  </a:lnTo>
                  <a:lnTo>
                    <a:pt x="3078137" y="258889"/>
                  </a:lnTo>
                  <a:lnTo>
                    <a:pt x="3029762" y="270446"/>
                  </a:lnTo>
                  <a:lnTo>
                    <a:pt x="2983306" y="289560"/>
                  </a:lnTo>
                  <a:lnTo>
                    <a:pt x="2939719" y="316128"/>
                  </a:lnTo>
                  <a:lnTo>
                    <a:pt x="2899981" y="349999"/>
                  </a:lnTo>
                  <a:lnTo>
                    <a:pt x="2984982" y="437502"/>
                  </a:lnTo>
                  <a:lnTo>
                    <a:pt x="3016745" y="412699"/>
                  </a:lnTo>
                  <a:lnTo>
                    <a:pt x="3051543" y="394690"/>
                  </a:lnTo>
                  <a:lnTo>
                    <a:pt x="3088690" y="383717"/>
                  </a:lnTo>
                  <a:lnTo>
                    <a:pt x="3127476" y="379996"/>
                  </a:lnTo>
                  <a:lnTo>
                    <a:pt x="3165221" y="383717"/>
                  </a:lnTo>
                  <a:lnTo>
                    <a:pt x="3202482" y="394690"/>
                  </a:lnTo>
                  <a:lnTo>
                    <a:pt x="3237877" y="412699"/>
                  </a:lnTo>
                  <a:lnTo>
                    <a:pt x="3269983" y="437502"/>
                  </a:lnTo>
                  <a:lnTo>
                    <a:pt x="3359975" y="349999"/>
                  </a:lnTo>
                  <a:close/>
                </a:path>
                <a:path w="3535045" h="7402830">
                  <a:moveTo>
                    <a:pt x="3534981" y="162509"/>
                  </a:moveTo>
                  <a:lnTo>
                    <a:pt x="3496233" y="128612"/>
                  </a:lnTo>
                  <a:lnTo>
                    <a:pt x="3491280" y="125006"/>
                  </a:lnTo>
                  <a:lnTo>
                    <a:pt x="3455200" y="98640"/>
                  </a:lnTo>
                  <a:lnTo>
                    <a:pt x="3412198" y="72593"/>
                  </a:lnTo>
                  <a:lnTo>
                    <a:pt x="3367532" y="50495"/>
                  </a:lnTo>
                  <a:lnTo>
                    <a:pt x="3321507" y="32372"/>
                  </a:lnTo>
                  <a:lnTo>
                    <a:pt x="3274428" y="18249"/>
                  </a:lnTo>
                  <a:lnTo>
                    <a:pt x="3226600" y="8128"/>
                  </a:lnTo>
                  <a:lnTo>
                    <a:pt x="3178352" y="2032"/>
                  </a:lnTo>
                  <a:lnTo>
                    <a:pt x="3129978" y="0"/>
                  </a:lnTo>
                  <a:lnTo>
                    <a:pt x="3080943" y="2032"/>
                  </a:lnTo>
                  <a:lnTo>
                    <a:pt x="3032315" y="8128"/>
                  </a:lnTo>
                  <a:lnTo>
                    <a:pt x="2984335" y="18249"/>
                  </a:lnTo>
                  <a:lnTo>
                    <a:pt x="2937218" y="32372"/>
                  </a:lnTo>
                  <a:lnTo>
                    <a:pt x="2891180" y="50495"/>
                  </a:lnTo>
                  <a:lnTo>
                    <a:pt x="2846463" y="72593"/>
                  </a:lnTo>
                  <a:lnTo>
                    <a:pt x="2803296" y="98640"/>
                  </a:lnTo>
                  <a:lnTo>
                    <a:pt x="2761894" y="128612"/>
                  </a:lnTo>
                  <a:lnTo>
                    <a:pt x="2722486" y="162509"/>
                  </a:lnTo>
                  <a:lnTo>
                    <a:pt x="2809989" y="255003"/>
                  </a:lnTo>
                  <a:lnTo>
                    <a:pt x="2850146" y="220256"/>
                  </a:lnTo>
                  <a:lnTo>
                    <a:pt x="2893161" y="190969"/>
                  </a:lnTo>
                  <a:lnTo>
                    <a:pt x="2938488" y="167106"/>
                  </a:lnTo>
                  <a:lnTo>
                    <a:pt x="2985605" y="148615"/>
                  </a:lnTo>
                  <a:lnTo>
                    <a:pt x="3033992" y="135470"/>
                  </a:lnTo>
                  <a:lnTo>
                    <a:pt x="3083128" y="127609"/>
                  </a:lnTo>
                  <a:lnTo>
                    <a:pt x="3132480" y="125006"/>
                  </a:lnTo>
                  <a:lnTo>
                    <a:pt x="3181820" y="127609"/>
                  </a:lnTo>
                  <a:lnTo>
                    <a:pt x="3230905" y="135470"/>
                  </a:lnTo>
                  <a:lnTo>
                    <a:pt x="3279152" y="148615"/>
                  </a:lnTo>
                  <a:lnTo>
                    <a:pt x="3326003" y="167106"/>
                  </a:lnTo>
                  <a:lnTo>
                    <a:pt x="3370884" y="190969"/>
                  </a:lnTo>
                  <a:lnTo>
                    <a:pt x="3413239" y="220256"/>
                  </a:lnTo>
                  <a:lnTo>
                    <a:pt x="3452482" y="255003"/>
                  </a:lnTo>
                  <a:lnTo>
                    <a:pt x="3534981" y="162509"/>
                  </a:lnTo>
                  <a:close/>
                </a:path>
              </a:pathLst>
            </a:custGeom>
            <a:solidFill>
              <a:srgbClr val="48FFD5"/>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3206115">
              <a:lnSpc>
                <a:spcPct val="100000"/>
              </a:lnSpc>
              <a:spcBef>
                <a:spcPts val="105"/>
              </a:spcBef>
            </a:pPr>
            <a:r>
              <a:rPr dirty="0"/>
              <a:t>TABLE</a:t>
            </a:r>
            <a:r>
              <a:rPr spc="-229" dirty="0"/>
              <a:t> </a:t>
            </a:r>
            <a:r>
              <a:rPr spc="-170" dirty="0"/>
              <a:t>OF</a:t>
            </a:r>
            <a:r>
              <a:rPr spc="-225" dirty="0"/>
              <a:t> </a:t>
            </a:r>
            <a:r>
              <a:rPr spc="130" dirty="0"/>
              <a:t>CONTENTS</a:t>
            </a:r>
          </a:p>
        </p:txBody>
      </p:sp>
      <p:sp>
        <p:nvSpPr>
          <p:cNvPr id="3" name="object 3"/>
          <p:cNvSpPr txBox="1"/>
          <p:nvPr/>
        </p:nvSpPr>
        <p:spPr>
          <a:xfrm>
            <a:off x="5825299" y="4001094"/>
            <a:ext cx="720725" cy="745490"/>
          </a:xfrm>
          <a:prstGeom prst="rect">
            <a:avLst/>
          </a:prstGeom>
        </p:spPr>
        <p:txBody>
          <a:bodyPr vert="horz" wrap="square" lIns="0" tIns="15875" rIns="0" bIns="0" rtlCol="0">
            <a:spAutoFit/>
          </a:bodyPr>
          <a:lstStyle/>
          <a:p>
            <a:pPr marL="12700">
              <a:lnSpc>
                <a:spcPct val="100000"/>
              </a:lnSpc>
              <a:spcBef>
                <a:spcPts val="125"/>
              </a:spcBef>
            </a:pPr>
            <a:r>
              <a:rPr sz="4700" b="1" spc="-25" dirty="0">
                <a:solidFill>
                  <a:srgbClr val="48FFD5"/>
                </a:solidFill>
                <a:latin typeface="Trebuchet MS"/>
                <a:cs typeface="Trebuchet MS"/>
              </a:rPr>
              <a:t>01</a:t>
            </a:r>
            <a:endParaRPr sz="4700">
              <a:latin typeface="Trebuchet MS"/>
              <a:cs typeface="Trebuchet MS"/>
            </a:endParaRPr>
          </a:p>
        </p:txBody>
      </p:sp>
      <p:sp>
        <p:nvSpPr>
          <p:cNvPr id="5" name="object 5"/>
          <p:cNvSpPr txBox="1"/>
          <p:nvPr/>
        </p:nvSpPr>
        <p:spPr>
          <a:xfrm>
            <a:off x="5825299" y="5794545"/>
            <a:ext cx="720725" cy="745490"/>
          </a:xfrm>
          <a:prstGeom prst="rect">
            <a:avLst/>
          </a:prstGeom>
        </p:spPr>
        <p:txBody>
          <a:bodyPr vert="horz" wrap="square" lIns="0" tIns="15875" rIns="0" bIns="0" rtlCol="0">
            <a:spAutoFit/>
          </a:bodyPr>
          <a:lstStyle/>
          <a:p>
            <a:pPr marL="12700">
              <a:lnSpc>
                <a:spcPct val="100000"/>
              </a:lnSpc>
              <a:spcBef>
                <a:spcPts val="125"/>
              </a:spcBef>
            </a:pPr>
            <a:r>
              <a:rPr sz="4700" b="1" spc="-25" dirty="0">
                <a:solidFill>
                  <a:srgbClr val="48FFD5"/>
                </a:solidFill>
                <a:latin typeface="Trebuchet MS"/>
                <a:cs typeface="Trebuchet MS"/>
              </a:rPr>
              <a:t>02</a:t>
            </a:r>
            <a:endParaRPr sz="4700">
              <a:latin typeface="Trebuchet MS"/>
              <a:cs typeface="Trebuchet MS"/>
            </a:endParaRPr>
          </a:p>
        </p:txBody>
      </p:sp>
      <p:sp>
        <p:nvSpPr>
          <p:cNvPr id="6" name="object 6"/>
          <p:cNvSpPr txBox="1"/>
          <p:nvPr/>
        </p:nvSpPr>
        <p:spPr>
          <a:xfrm>
            <a:off x="2396178" y="5649337"/>
            <a:ext cx="2804043" cy="1405513"/>
          </a:xfrm>
          <a:prstGeom prst="rect">
            <a:avLst/>
          </a:prstGeom>
        </p:spPr>
        <p:txBody>
          <a:bodyPr vert="horz" wrap="square" lIns="0" tIns="182880" rIns="0" bIns="0" rtlCol="0">
            <a:spAutoFit/>
          </a:bodyPr>
          <a:lstStyle/>
          <a:p>
            <a:pPr marL="12700">
              <a:lnSpc>
                <a:spcPct val="100000"/>
              </a:lnSpc>
              <a:spcBef>
                <a:spcPts val="1440"/>
              </a:spcBef>
            </a:pPr>
            <a:r>
              <a:rPr lang="fr-FR" sz="2350" b="1" dirty="0">
                <a:solidFill>
                  <a:srgbClr val="FFFFFF"/>
                </a:solidFill>
                <a:latin typeface="Trebuchet MS"/>
                <a:cs typeface="Trebuchet MS"/>
              </a:rPr>
              <a:t>     RESTful API</a:t>
            </a:r>
            <a:endParaRPr sz="2350" dirty="0">
              <a:latin typeface="Trebuchet MS"/>
              <a:cs typeface="Trebuchet MS"/>
            </a:endParaRPr>
          </a:p>
          <a:p>
            <a:pPr marL="557530" marR="5080" indent="-114935">
              <a:lnSpc>
                <a:spcPts val="1800"/>
              </a:lnSpc>
              <a:spcBef>
                <a:spcPts val="1335"/>
              </a:spcBef>
            </a:pPr>
            <a:r>
              <a:rPr lang="en-US" sz="1750" spc="-25" dirty="0">
                <a:solidFill>
                  <a:srgbClr val="48FFD5"/>
                </a:solidFill>
                <a:latin typeface="Trebuchet MS"/>
                <a:cs typeface="Trebuchet MS"/>
              </a:rPr>
              <a:t>	Summary of the RESTful conventions and principles</a:t>
            </a:r>
            <a:endParaRPr sz="1750" dirty="0">
              <a:latin typeface="Trebuchet MS"/>
              <a:cs typeface="Trebuchet MS"/>
            </a:endParaRPr>
          </a:p>
        </p:txBody>
      </p:sp>
      <p:sp>
        <p:nvSpPr>
          <p:cNvPr id="7" name="object 7"/>
          <p:cNvSpPr txBox="1"/>
          <p:nvPr/>
        </p:nvSpPr>
        <p:spPr>
          <a:xfrm>
            <a:off x="5825299" y="7587994"/>
            <a:ext cx="720725" cy="745490"/>
          </a:xfrm>
          <a:prstGeom prst="rect">
            <a:avLst/>
          </a:prstGeom>
        </p:spPr>
        <p:txBody>
          <a:bodyPr vert="horz" wrap="square" lIns="0" tIns="15875" rIns="0" bIns="0" rtlCol="0">
            <a:spAutoFit/>
          </a:bodyPr>
          <a:lstStyle/>
          <a:p>
            <a:pPr marL="12700">
              <a:lnSpc>
                <a:spcPct val="100000"/>
              </a:lnSpc>
              <a:spcBef>
                <a:spcPts val="125"/>
              </a:spcBef>
            </a:pPr>
            <a:r>
              <a:rPr sz="4700" b="1" spc="-25" dirty="0">
                <a:solidFill>
                  <a:srgbClr val="48FFD5"/>
                </a:solidFill>
                <a:latin typeface="Trebuchet MS"/>
                <a:cs typeface="Trebuchet MS"/>
              </a:rPr>
              <a:t>03</a:t>
            </a:r>
            <a:endParaRPr sz="4700">
              <a:latin typeface="Trebuchet MS"/>
              <a:cs typeface="Trebuchet MS"/>
            </a:endParaRPr>
          </a:p>
        </p:txBody>
      </p:sp>
      <p:sp>
        <p:nvSpPr>
          <p:cNvPr id="8" name="object 8"/>
          <p:cNvSpPr txBox="1"/>
          <p:nvPr/>
        </p:nvSpPr>
        <p:spPr>
          <a:xfrm>
            <a:off x="2444750" y="7297303"/>
            <a:ext cx="2804642" cy="1803058"/>
          </a:xfrm>
          <a:prstGeom prst="rect">
            <a:avLst/>
          </a:prstGeom>
        </p:spPr>
        <p:txBody>
          <a:bodyPr vert="horz" wrap="square" lIns="0" tIns="182880" rIns="0" bIns="0" rtlCol="0">
            <a:spAutoFit/>
          </a:bodyPr>
          <a:lstStyle/>
          <a:p>
            <a:pPr marL="524510">
              <a:lnSpc>
                <a:spcPct val="100000"/>
              </a:lnSpc>
              <a:spcBef>
                <a:spcPts val="1440"/>
              </a:spcBef>
            </a:pPr>
            <a:r>
              <a:rPr lang="fr-FR" sz="2350" b="1" spc="-70" dirty="0">
                <a:solidFill>
                  <a:srgbClr val="FFFFFF"/>
                </a:solidFill>
                <a:latin typeface="Trebuchet MS"/>
                <a:cs typeface="Trebuchet MS"/>
              </a:rPr>
              <a:t>Audit results</a:t>
            </a:r>
          </a:p>
          <a:p>
            <a:pPr marL="524510">
              <a:lnSpc>
                <a:spcPct val="100000"/>
              </a:lnSpc>
              <a:spcBef>
                <a:spcPts val="1440"/>
              </a:spcBef>
            </a:pPr>
            <a:r>
              <a:rPr lang="en-US" sz="1750" spc="-25" dirty="0">
                <a:solidFill>
                  <a:srgbClr val="48FFD5"/>
                </a:solidFill>
                <a:latin typeface="Trebuchet MS"/>
                <a:cs typeface="Trebuchet MS"/>
              </a:rPr>
              <a:t>aspects that adhere to RESTful conventions and those that need improvements</a:t>
            </a:r>
            <a:endParaRPr sz="1750" dirty="0">
              <a:latin typeface="Trebuchet MS"/>
              <a:cs typeface="Trebuchet MS"/>
            </a:endParaRPr>
          </a:p>
        </p:txBody>
      </p:sp>
      <p:sp>
        <p:nvSpPr>
          <p:cNvPr id="10" name="object 10"/>
          <p:cNvSpPr txBox="1"/>
          <p:nvPr/>
        </p:nvSpPr>
        <p:spPr>
          <a:xfrm>
            <a:off x="12992600" y="5226050"/>
            <a:ext cx="2387600" cy="1894108"/>
          </a:xfrm>
          <a:prstGeom prst="rect">
            <a:avLst/>
          </a:prstGeom>
        </p:spPr>
        <p:txBody>
          <a:bodyPr vert="horz" wrap="square" lIns="0" tIns="181610" rIns="0" bIns="0" rtlCol="0">
            <a:spAutoFit/>
          </a:bodyPr>
          <a:lstStyle/>
          <a:p>
            <a:pPr marL="38735">
              <a:lnSpc>
                <a:spcPct val="100000"/>
              </a:lnSpc>
              <a:spcBef>
                <a:spcPts val="1430"/>
              </a:spcBef>
            </a:pPr>
            <a:r>
              <a:rPr lang="fr-FR" sz="2350" b="1" dirty="0" err="1">
                <a:solidFill>
                  <a:srgbClr val="FFFFFF"/>
                </a:solidFill>
                <a:latin typeface="Trebuchet MS"/>
                <a:cs typeface="Trebuchet MS"/>
              </a:rPr>
              <a:t>Enhancement</a:t>
            </a:r>
            <a:r>
              <a:rPr lang="fr-FR" sz="2350" b="1" dirty="0">
                <a:solidFill>
                  <a:srgbClr val="FFFFFF"/>
                </a:solidFill>
                <a:latin typeface="Trebuchet MS"/>
                <a:cs typeface="Trebuchet MS"/>
              </a:rPr>
              <a:t> plan</a:t>
            </a:r>
          </a:p>
          <a:p>
            <a:pPr marL="38735">
              <a:lnSpc>
                <a:spcPct val="100000"/>
              </a:lnSpc>
              <a:spcBef>
                <a:spcPts val="1430"/>
              </a:spcBef>
            </a:pPr>
            <a:r>
              <a:rPr lang="en-US" sz="1750" spc="-25" dirty="0">
                <a:solidFill>
                  <a:srgbClr val="48FFD5"/>
                </a:solidFill>
                <a:latin typeface="Trebuchet MS"/>
                <a:cs typeface="Trebuchet MS"/>
              </a:rPr>
              <a:t>List of actions to do to Improve the Code along with explanations</a:t>
            </a:r>
            <a:endParaRPr sz="1750" dirty="0">
              <a:latin typeface="Trebuchet MS"/>
              <a:cs typeface="Trebuchet MS"/>
            </a:endParaRPr>
          </a:p>
        </p:txBody>
      </p:sp>
      <p:sp>
        <p:nvSpPr>
          <p:cNvPr id="11" name="object 11"/>
          <p:cNvSpPr txBox="1"/>
          <p:nvPr/>
        </p:nvSpPr>
        <p:spPr>
          <a:xfrm>
            <a:off x="11786458" y="5794545"/>
            <a:ext cx="720725" cy="745490"/>
          </a:xfrm>
          <a:prstGeom prst="rect">
            <a:avLst/>
          </a:prstGeom>
        </p:spPr>
        <p:txBody>
          <a:bodyPr vert="horz" wrap="square" lIns="0" tIns="15875" rIns="0" bIns="0" rtlCol="0">
            <a:spAutoFit/>
          </a:bodyPr>
          <a:lstStyle/>
          <a:p>
            <a:pPr marL="12700">
              <a:lnSpc>
                <a:spcPct val="100000"/>
              </a:lnSpc>
              <a:spcBef>
                <a:spcPts val="125"/>
              </a:spcBef>
            </a:pPr>
            <a:r>
              <a:rPr sz="4700" b="1" spc="-25" dirty="0">
                <a:solidFill>
                  <a:srgbClr val="48FFD5"/>
                </a:solidFill>
                <a:latin typeface="Trebuchet MS"/>
                <a:cs typeface="Trebuchet MS"/>
              </a:rPr>
              <a:t>0</a:t>
            </a:r>
            <a:r>
              <a:rPr lang="fr-FR" sz="4700" b="1" spc="-25" dirty="0">
                <a:solidFill>
                  <a:srgbClr val="48FFD5"/>
                </a:solidFill>
                <a:latin typeface="Trebuchet MS"/>
                <a:cs typeface="Trebuchet MS"/>
              </a:rPr>
              <a:t>4</a:t>
            </a:r>
            <a:endParaRPr sz="4700" dirty="0">
              <a:latin typeface="Trebuchet MS"/>
              <a:cs typeface="Trebuchet MS"/>
            </a:endParaRPr>
          </a:p>
        </p:txBody>
      </p:sp>
      <p:sp>
        <p:nvSpPr>
          <p:cNvPr id="15" name="object 15"/>
          <p:cNvSpPr/>
          <p:nvPr/>
        </p:nvSpPr>
        <p:spPr>
          <a:xfrm>
            <a:off x="7194999" y="7669998"/>
            <a:ext cx="857885" cy="857885"/>
          </a:xfrm>
          <a:custGeom>
            <a:avLst/>
            <a:gdLst/>
            <a:ahLst/>
            <a:cxnLst/>
            <a:rect l="l" t="t" r="r" b="b"/>
            <a:pathLst>
              <a:path w="857884" h="857884">
                <a:moveTo>
                  <a:pt x="734288" y="97488"/>
                </a:moveTo>
                <a:lnTo>
                  <a:pt x="649922" y="97488"/>
                </a:lnTo>
                <a:lnTo>
                  <a:pt x="747411" y="0"/>
                </a:lnTo>
                <a:lnTo>
                  <a:pt x="734288" y="97488"/>
                </a:lnTo>
                <a:close/>
              </a:path>
              <a:path w="857884" h="857884">
                <a:moveTo>
                  <a:pt x="417450" y="857398"/>
                </a:moveTo>
                <a:lnTo>
                  <a:pt x="368412" y="854618"/>
                </a:lnTo>
                <a:lnTo>
                  <a:pt x="321128" y="846481"/>
                </a:lnTo>
                <a:lnTo>
                  <a:pt x="275899" y="833294"/>
                </a:lnTo>
                <a:lnTo>
                  <a:pt x="233026" y="815362"/>
                </a:lnTo>
                <a:lnTo>
                  <a:pt x="192809" y="792993"/>
                </a:lnTo>
                <a:lnTo>
                  <a:pt x="155550" y="766491"/>
                </a:lnTo>
                <a:lnTo>
                  <a:pt x="121548" y="736163"/>
                </a:lnTo>
                <a:lnTo>
                  <a:pt x="91104" y="702315"/>
                </a:lnTo>
                <a:lnTo>
                  <a:pt x="64519" y="665253"/>
                </a:lnTo>
                <a:lnTo>
                  <a:pt x="42094" y="625283"/>
                </a:lnTo>
                <a:lnTo>
                  <a:pt x="24128" y="582711"/>
                </a:lnTo>
                <a:lnTo>
                  <a:pt x="10924" y="537844"/>
                </a:lnTo>
                <a:lnTo>
                  <a:pt x="2781" y="490987"/>
                </a:lnTo>
                <a:lnTo>
                  <a:pt x="0" y="442447"/>
                </a:lnTo>
                <a:lnTo>
                  <a:pt x="2816" y="393409"/>
                </a:lnTo>
                <a:lnTo>
                  <a:pt x="11055" y="346125"/>
                </a:lnTo>
                <a:lnTo>
                  <a:pt x="24399" y="300896"/>
                </a:lnTo>
                <a:lnTo>
                  <a:pt x="42531" y="258023"/>
                </a:lnTo>
                <a:lnTo>
                  <a:pt x="65134" y="217806"/>
                </a:lnTo>
                <a:lnTo>
                  <a:pt x="91891" y="180547"/>
                </a:lnTo>
                <a:lnTo>
                  <a:pt x="122485" y="146545"/>
                </a:lnTo>
                <a:lnTo>
                  <a:pt x="156599" y="116101"/>
                </a:lnTo>
                <a:lnTo>
                  <a:pt x="193916" y="89516"/>
                </a:lnTo>
                <a:lnTo>
                  <a:pt x="234119" y="67091"/>
                </a:lnTo>
                <a:lnTo>
                  <a:pt x="276891" y="49125"/>
                </a:lnTo>
                <a:lnTo>
                  <a:pt x="321915" y="35921"/>
                </a:lnTo>
                <a:lnTo>
                  <a:pt x="368874" y="27778"/>
                </a:lnTo>
                <a:lnTo>
                  <a:pt x="417450" y="24997"/>
                </a:lnTo>
                <a:lnTo>
                  <a:pt x="467784" y="28216"/>
                </a:lnTo>
                <a:lnTo>
                  <a:pt x="516558" y="37555"/>
                </a:lnTo>
                <a:lnTo>
                  <a:pt x="563413" y="52533"/>
                </a:lnTo>
                <a:lnTo>
                  <a:pt x="607987" y="72671"/>
                </a:lnTo>
                <a:lnTo>
                  <a:pt x="649922" y="97488"/>
                </a:lnTo>
                <a:lnTo>
                  <a:pt x="734288" y="97488"/>
                </a:lnTo>
                <a:lnTo>
                  <a:pt x="729913" y="129984"/>
                </a:lnTo>
                <a:lnTo>
                  <a:pt x="417449" y="129984"/>
                </a:lnTo>
                <a:lnTo>
                  <a:pt x="371296" y="133994"/>
                </a:lnTo>
                <a:lnTo>
                  <a:pt x="327239" y="144337"/>
                </a:lnTo>
                <a:lnTo>
                  <a:pt x="285762" y="160527"/>
                </a:lnTo>
                <a:lnTo>
                  <a:pt x="247350" y="182082"/>
                </a:lnTo>
                <a:lnTo>
                  <a:pt x="212487" y="208516"/>
                </a:lnTo>
                <a:lnTo>
                  <a:pt x="181659" y="239344"/>
                </a:lnTo>
                <a:lnTo>
                  <a:pt x="155349" y="274083"/>
                </a:lnTo>
                <a:lnTo>
                  <a:pt x="134042" y="312247"/>
                </a:lnTo>
                <a:lnTo>
                  <a:pt x="118223" y="353352"/>
                </a:lnTo>
                <a:lnTo>
                  <a:pt x="108376" y="396914"/>
                </a:lnTo>
                <a:lnTo>
                  <a:pt x="104987" y="442447"/>
                </a:lnTo>
                <a:lnTo>
                  <a:pt x="108940" y="487979"/>
                </a:lnTo>
                <a:lnTo>
                  <a:pt x="119136" y="531527"/>
                </a:lnTo>
                <a:lnTo>
                  <a:pt x="135124" y="572597"/>
                </a:lnTo>
                <a:lnTo>
                  <a:pt x="156453" y="610692"/>
                </a:lnTo>
                <a:lnTo>
                  <a:pt x="182673" y="645316"/>
                </a:lnTo>
                <a:lnTo>
                  <a:pt x="213332" y="675973"/>
                </a:lnTo>
                <a:lnTo>
                  <a:pt x="247981" y="702168"/>
                </a:lnTo>
                <a:lnTo>
                  <a:pt x="286167" y="723405"/>
                </a:lnTo>
                <a:lnTo>
                  <a:pt x="327441" y="739189"/>
                </a:lnTo>
                <a:lnTo>
                  <a:pt x="371352" y="749022"/>
                </a:lnTo>
                <a:lnTo>
                  <a:pt x="417449" y="752410"/>
                </a:lnTo>
                <a:lnTo>
                  <a:pt x="692035" y="752410"/>
                </a:lnTo>
                <a:lnTo>
                  <a:pt x="676268" y="766491"/>
                </a:lnTo>
                <a:lnTo>
                  <a:pt x="639149" y="792993"/>
                </a:lnTo>
                <a:lnTo>
                  <a:pt x="599193" y="815362"/>
                </a:lnTo>
                <a:lnTo>
                  <a:pt x="556722" y="833294"/>
                </a:lnTo>
                <a:lnTo>
                  <a:pt x="512060" y="846481"/>
                </a:lnTo>
                <a:lnTo>
                  <a:pt x="465529" y="854618"/>
                </a:lnTo>
                <a:lnTo>
                  <a:pt x="417450" y="857398"/>
                </a:lnTo>
                <a:close/>
              </a:path>
              <a:path w="857884" h="857884">
                <a:moveTo>
                  <a:pt x="644318" y="269968"/>
                </a:moveTo>
                <a:lnTo>
                  <a:pt x="532436" y="269968"/>
                </a:lnTo>
                <a:lnTo>
                  <a:pt x="607427" y="194977"/>
                </a:lnTo>
                <a:lnTo>
                  <a:pt x="565791" y="167949"/>
                </a:lnTo>
                <a:lnTo>
                  <a:pt x="519937" y="147482"/>
                </a:lnTo>
                <a:lnTo>
                  <a:pt x="470334" y="134515"/>
                </a:lnTo>
                <a:lnTo>
                  <a:pt x="417449" y="129984"/>
                </a:lnTo>
                <a:lnTo>
                  <a:pt x="729913" y="129984"/>
                </a:lnTo>
                <a:lnTo>
                  <a:pt x="857398" y="109987"/>
                </a:lnTo>
                <a:lnTo>
                  <a:pt x="759910" y="207475"/>
                </a:lnTo>
                <a:lnTo>
                  <a:pt x="784727" y="249430"/>
                </a:lnTo>
                <a:lnTo>
                  <a:pt x="786096" y="252470"/>
                </a:lnTo>
                <a:lnTo>
                  <a:pt x="662420" y="252470"/>
                </a:lnTo>
                <a:lnTo>
                  <a:pt x="644318" y="269968"/>
                </a:lnTo>
                <a:close/>
              </a:path>
              <a:path w="857884" h="857884">
                <a:moveTo>
                  <a:pt x="417449" y="649922"/>
                </a:moveTo>
                <a:lnTo>
                  <a:pt x="368826" y="644464"/>
                </a:lnTo>
                <a:lnTo>
                  <a:pt x="324443" y="628904"/>
                </a:lnTo>
                <a:lnTo>
                  <a:pt x="285483" y="604469"/>
                </a:lnTo>
                <a:lnTo>
                  <a:pt x="253125" y="572381"/>
                </a:lnTo>
                <a:lnTo>
                  <a:pt x="228551" y="533865"/>
                </a:lnTo>
                <a:lnTo>
                  <a:pt x="212940" y="490146"/>
                </a:lnTo>
                <a:lnTo>
                  <a:pt x="207475" y="442447"/>
                </a:lnTo>
                <a:lnTo>
                  <a:pt x="213859" y="394749"/>
                </a:lnTo>
                <a:lnTo>
                  <a:pt x="230081" y="351030"/>
                </a:lnTo>
                <a:lnTo>
                  <a:pt x="254962" y="312514"/>
                </a:lnTo>
                <a:lnTo>
                  <a:pt x="287319" y="280426"/>
                </a:lnTo>
                <a:lnTo>
                  <a:pt x="325973" y="255990"/>
                </a:lnTo>
                <a:lnTo>
                  <a:pt x="369744" y="240431"/>
                </a:lnTo>
                <a:lnTo>
                  <a:pt x="417449" y="234972"/>
                </a:lnTo>
                <a:lnTo>
                  <a:pt x="447368" y="237277"/>
                </a:lnTo>
                <a:lnTo>
                  <a:pt x="476818" y="244034"/>
                </a:lnTo>
                <a:lnTo>
                  <a:pt x="505330" y="255009"/>
                </a:lnTo>
                <a:lnTo>
                  <a:pt x="532436" y="269968"/>
                </a:lnTo>
                <a:lnTo>
                  <a:pt x="644318" y="269968"/>
                </a:lnTo>
                <a:lnTo>
                  <a:pt x="587429" y="324961"/>
                </a:lnTo>
                <a:lnTo>
                  <a:pt x="596493" y="339959"/>
                </a:lnTo>
                <a:lnTo>
                  <a:pt x="417448" y="339959"/>
                </a:lnTo>
                <a:lnTo>
                  <a:pt x="376790" y="346833"/>
                </a:lnTo>
                <a:lnTo>
                  <a:pt x="343395" y="368706"/>
                </a:lnTo>
                <a:lnTo>
                  <a:pt x="320781" y="401827"/>
                </a:lnTo>
                <a:lnTo>
                  <a:pt x="312462" y="442447"/>
                </a:lnTo>
                <a:lnTo>
                  <a:pt x="320781" y="483107"/>
                </a:lnTo>
                <a:lnTo>
                  <a:pt x="343396" y="516501"/>
                </a:lnTo>
                <a:lnTo>
                  <a:pt x="376790" y="539116"/>
                </a:lnTo>
                <a:lnTo>
                  <a:pt x="417449" y="547435"/>
                </a:lnTo>
                <a:lnTo>
                  <a:pt x="595297" y="547435"/>
                </a:lnTo>
                <a:lnTo>
                  <a:pt x="579471" y="572381"/>
                </a:lnTo>
                <a:lnTo>
                  <a:pt x="547383" y="604469"/>
                </a:lnTo>
                <a:lnTo>
                  <a:pt x="508867" y="628905"/>
                </a:lnTo>
                <a:lnTo>
                  <a:pt x="465148" y="644464"/>
                </a:lnTo>
                <a:lnTo>
                  <a:pt x="417449" y="649922"/>
                </a:lnTo>
                <a:close/>
              </a:path>
              <a:path w="857884" h="857884">
                <a:moveTo>
                  <a:pt x="692035" y="752410"/>
                </a:moveTo>
                <a:lnTo>
                  <a:pt x="417449" y="752410"/>
                </a:lnTo>
                <a:lnTo>
                  <a:pt x="462981" y="749022"/>
                </a:lnTo>
                <a:lnTo>
                  <a:pt x="506530" y="739189"/>
                </a:lnTo>
                <a:lnTo>
                  <a:pt x="547599" y="723405"/>
                </a:lnTo>
                <a:lnTo>
                  <a:pt x="585694" y="702168"/>
                </a:lnTo>
                <a:lnTo>
                  <a:pt x="620318" y="675973"/>
                </a:lnTo>
                <a:lnTo>
                  <a:pt x="650975" y="645316"/>
                </a:lnTo>
                <a:lnTo>
                  <a:pt x="677170" y="610692"/>
                </a:lnTo>
                <a:lnTo>
                  <a:pt x="698408" y="572597"/>
                </a:lnTo>
                <a:lnTo>
                  <a:pt x="714191" y="531527"/>
                </a:lnTo>
                <a:lnTo>
                  <a:pt x="724024" y="487979"/>
                </a:lnTo>
                <a:lnTo>
                  <a:pt x="727412" y="442447"/>
                </a:lnTo>
                <a:lnTo>
                  <a:pt x="722882" y="389563"/>
                </a:lnTo>
                <a:lnTo>
                  <a:pt x="709914" y="339959"/>
                </a:lnTo>
                <a:lnTo>
                  <a:pt x="689448" y="294105"/>
                </a:lnTo>
                <a:lnTo>
                  <a:pt x="662420" y="252470"/>
                </a:lnTo>
                <a:lnTo>
                  <a:pt x="786096" y="252470"/>
                </a:lnTo>
                <a:lnTo>
                  <a:pt x="804864" y="294145"/>
                </a:lnTo>
                <a:lnTo>
                  <a:pt x="819843" y="341379"/>
                </a:lnTo>
                <a:lnTo>
                  <a:pt x="829182" y="390893"/>
                </a:lnTo>
                <a:lnTo>
                  <a:pt x="832401" y="442447"/>
                </a:lnTo>
                <a:lnTo>
                  <a:pt x="829585" y="490987"/>
                </a:lnTo>
                <a:lnTo>
                  <a:pt x="821353" y="537844"/>
                </a:lnTo>
                <a:lnTo>
                  <a:pt x="808026" y="582711"/>
                </a:lnTo>
                <a:lnTo>
                  <a:pt x="789928" y="625283"/>
                </a:lnTo>
                <a:lnTo>
                  <a:pt x="767381" y="665253"/>
                </a:lnTo>
                <a:lnTo>
                  <a:pt x="740707" y="702315"/>
                </a:lnTo>
                <a:lnTo>
                  <a:pt x="710228" y="736163"/>
                </a:lnTo>
                <a:lnTo>
                  <a:pt x="692035" y="752410"/>
                </a:lnTo>
                <a:close/>
              </a:path>
              <a:path w="857884" h="857884">
                <a:moveTo>
                  <a:pt x="419989" y="470490"/>
                </a:moveTo>
                <a:lnTo>
                  <a:pt x="388703" y="432448"/>
                </a:lnTo>
                <a:lnTo>
                  <a:pt x="391515" y="417762"/>
                </a:lnTo>
                <a:lnTo>
                  <a:pt x="399952" y="404951"/>
                </a:lnTo>
                <a:lnTo>
                  <a:pt x="457445" y="347458"/>
                </a:lnTo>
                <a:lnTo>
                  <a:pt x="448032" y="344177"/>
                </a:lnTo>
                <a:lnTo>
                  <a:pt x="438385" y="341834"/>
                </a:lnTo>
                <a:lnTo>
                  <a:pt x="428269" y="340428"/>
                </a:lnTo>
                <a:lnTo>
                  <a:pt x="417449" y="339959"/>
                </a:lnTo>
                <a:lnTo>
                  <a:pt x="596493" y="339959"/>
                </a:lnTo>
                <a:lnTo>
                  <a:pt x="603833" y="352106"/>
                </a:lnTo>
                <a:lnTo>
                  <a:pt x="615551" y="380892"/>
                </a:lnTo>
                <a:lnTo>
                  <a:pt x="620571" y="402452"/>
                </a:lnTo>
                <a:lnTo>
                  <a:pt x="512439" y="402452"/>
                </a:lnTo>
                <a:lnTo>
                  <a:pt x="454946" y="459945"/>
                </a:lnTo>
                <a:lnTo>
                  <a:pt x="448892" y="463616"/>
                </a:lnTo>
                <a:lnTo>
                  <a:pt x="442134" y="466819"/>
                </a:lnTo>
                <a:lnTo>
                  <a:pt x="434909" y="469084"/>
                </a:lnTo>
                <a:lnTo>
                  <a:pt x="427449" y="469944"/>
                </a:lnTo>
                <a:lnTo>
                  <a:pt x="419989" y="470490"/>
                </a:lnTo>
                <a:close/>
              </a:path>
              <a:path w="857884" h="857884">
                <a:moveTo>
                  <a:pt x="595297" y="547435"/>
                </a:moveTo>
                <a:lnTo>
                  <a:pt x="417449" y="547435"/>
                </a:lnTo>
                <a:lnTo>
                  <a:pt x="456664" y="538061"/>
                </a:lnTo>
                <a:lnTo>
                  <a:pt x="489316" y="515564"/>
                </a:lnTo>
                <a:lnTo>
                  <a:pt x="511657" y="482755"/>
                </a:lnTo>
                <a:lnTo>
                  <a:pt x="519938" y="442447"/>
                </a:lnTo>
                <a:lnTo>
                  <a:pt x="519469" y="432683"/>
                </a:lnTo>
                <a:lnTo>
                  <a:pt x="518063" y="422450"/>
                </a:lnTo>
                <a:lnTo>
                  <a:pt x="515720" y="412216"/>
                </a:lnTo>
                <a:lnTo>
                  <a:pt x="512439" y="402452"/>
                </a:lnTo>
                <a:lnTo>
                  <a:pt x="620571" y="402452"/>
                </a:lnTo>
                <a:lnTo>
                  <a:pt x="622581" y="411084"/>
                </a:lnTo>
                <a:lnTo>
                  <a:pt x="624925" y="442447"/>
                </a:lnTo>
                <a:lnTo>
                  <a:pt x="619466" y="490146"/>
                </a:lnTo>
                <a:lnTo>
                  <a:pt x="603907" y="533865"/>
                </a:lnTo>
                <a:lnTo>
                  <a:pt x="595297" y="547435"/>
                </a:lnTo>
                <a:close/>
              </a:path>
            </a:pathLst>
          </a:custGeom>
          <a:solidFill>
            <a:srgbClr val="48FFD5"/>
          </a:solidFill>
        </p:spPr>
        <p:txBody>
          <a:bodyPr wrap="square" lIns="0" tIns="0" rIns="0" bIns="0" rtlCol="0"/>
          <a:lstStyle/>
          <a:p>
            <a:endParaRPr/>
          </a:p>
        </p:txBody>
      </p:sp>
      <p:grpSp>
        <p:nvGrpSpPr>
          <p:cNvPr id="16" name="object 16"/>
          <p:cNvGrpSpPr/>
          <p:nvPr/>
        </p:nvGrpSpPr>
        <p:grpSpPr>
          <a:xfrm>
            <a:off x="7198125" y="4031445"/>
            <a:ext cx="852169" cy="854075"/>
            <a:chOff x="7198125" y="4031445"/>
            <a:chExt cx="852169" cy="854075"/>
          </a:xfrm>
        </p:grpSpPr>
        <p:pic>
          <p:nvPicPr>
            <p:cNvPr id="17" name="object 17"/>
            <p:cNvPicPr/>
            <p:nvPr/>
          </p:nvPicPr>
          <p:blipFill>
            <a:blip r:embed="rId2" cstate="print"/>
            <a:stretch>
              <a:fillRect/>
            </a:stretch>
          </p:blipFill>
          <p:spPr>
            <a:xfrm>
              <a:off x="7297617" y="4502500"/>
              <a:ext cx="287277" cy="282498"/>
            </a:xfrm>
            <a:prstGeom prst="rect">
              <a:avLst/>
            </a:prstGeom>
          </p:spPr>
        </p:pic>
        <p:pic>
          <p:nvPicPr>
            <p:cNvPr id="18" name="object 18"/>
            <p:cNvPicPr/>
            <p:nvPr/>
          </p:nvPicPr>
          <p:blipFill>
            <a:blip r:embed="rId3" cstate="print"/>
            <a:stretch>
              <a:fillRect/>
            </a:stretch>
          </p:blipFill>
          <p:spPr>
            <a:xfrm>
              <a:off x="7198125" y="4305000"/>
              <a:ext cx="229339" cy="172491"/>
            </a:xfrm>
            <a:prstGeom prst="rect">
              <a:avLst/>
            </a:prstGeom>
          </p:spPr>
        </p:pic>
        <p:pic>
          <p:nvPicPr>
            <p:cNvPr id="19" name="object 19"/>
            <p:cNvPicPr/>
            <p:nvPr/>
          </p:nvPicPr>
          <p:blipFill>
            <a:blip r:embed="rId4" cstate="print"/>
            <a:stretch>
              <a:fillRect/>
            </a:stretch>
          </p:blipFill>
          <p:spPr>
            <a:xfrm>
              <a:off x="7609491" y="4657500"/>
              <a:ext cx="168178" cy="227408"/>
            </a:xfrm>
            <a:prstGeom prst="rect">
              <a:avLst/>
            </a:prstGeom>
          </p:spPr>
        </p:pic>
        <p:pic>
          <p:nvPicPr>
            <p:cNvPr id="20" name="object 20"/>
            <p:cNvPicPr/>
            <p:nvPr/>
          </p:nvPicPr>
          <p:blipFill>
            <a:blip r:embed="rId5" cstate="print"/>
            <a:stretch>
              <a:fillRect/>
            </a:stretch>
          </p:blipFill>
          <p:spPr>
            <a:xfrm>
              <a:off x="7672499" y="4259999"/>
              <a:ext cx="149869" cy="150030"/>
            </a:xfrm>
            <a:prstGeom prst="rect">
              <a:avLst/>
            </a:prstGeom>
          </p:spPr>
        </p:pic>
        <p:pic>
          <p:nvPicPr>
            <p:cNvPr id="21" name="object 21"/>
            <p:cNvPicPr/>
            <p:nvPr/>
          </p:nvPicPr>
          <p:blipFill>
            <a:blip r:embed="rId6" cstate="print"/>
            <a:stretch>
              <a:fillRect/>
            </a:stretch>
          </p:blipFill>
          <p:spPr>
            <a:xfrm>
              <a:off x="7842500" y="4031445"/>
              <a:ext cx="207478" cy="205921"/>
            </a:xfrm>
            <a:prstGeom prst="rect">
              <a:avLst/>
            </a:prstGeom>
          </p:spPr>
        </p:pic>
        <p:sp>
          <p:nvSpPr>
            <p:cNvPr id="22" name="object 22"/>
            <p:cNvSpPr/>
            <p:nvPr/>
          </p:nvSpPr>
          <p:spPr>
            <a:xfrm>
              <a:off x="7390000" y="4072500"/>
              <a:ext cx="625475" cy="619125"/>
            </a:xfrm>
            <a:custGeom>
              <a:avLst/>
              <a:gdLst/>
              <a:ahLst/>
              <a:cxnLst/>
              <a:rect l="l" t="t" r="r" b="b"/>
              <a:pathLst>
                <a:path w="625475" h="619125">
                  <a:moveTo>
                    <a:pt x="54993" y="439928"/>
                  </a:moveTo>
                  <a:lnTo>
                    <a:pt x="0" y="382437"/>
                  </a:lnTo>
                  <a:lnTo>
                    <a:pt x="31405" y="332684"/>
                  </a:lnTo>
                  <a:lnTo>
                    <a:pt x="64196" y="285725"/>
                  </a:lnTo>
                  <a:lnTo>
                    <a:pt x="98272" y="241628"/>
                  </a:lnTo>
                  <a:lnTo>
                    <a:pt x="133531" y="200461"/>
                  </a:lnTo>
                  <a:lnTo>
                    <a:pt x="169871" y="162291"/>
                  </a:lnTo>
                  <a:lnTo>
                    <a:pt x="207193" y="127186"/>
                  </a:lnTo>
                  <a:lnTo>
                    <a:pt x="245393" y="95213"/>
                  </a:lnTo>
                  <a:lnTo>
                    <a:pt x="284370" y="66440"/>
                  </a:lnTo>
                  <a:lnTo>
                    <a:pt x="324024" y="40935"/>
                  </a:lnTo>
                  <a:lnTo>
                    <a:pt x="364253" y="18766"/>
                  </a:lnTo>
                  <a:lnTo>
                    <a:pt x="404954" y="0"/>
                  </a:lnTo>
                  <a:lnTo>
                    <a:pt x="413859" y="37337"/>
                  </a:lnTo>
                  <a:lnTo>
                    <a:pt x="429326" y="73737"/>
                  </a:lnTo>
                  <a:lnTo>
                    <a:pt x="451354" y="108263"/>
                  </a:lnTo>
                  <a:lnTo>
                    <a:pt x="477691" y="137477"/>
                  </a:lnTo>
                  <a:lnTo>
                    <a:pt x="357460" y="137477"/>
                  </a:lnTo>
                  <a:lnTo>
                    <a:pt x="309652" y="147788"/>
                  </a:lnTo>
                  <a:lnTo>
                    <a:pt x="267470" y="174971"/>
                  </a:lnTo>
                  <a:lnTo>
                    <a:pt x="240754" y="216761"/>
                  </a:lnTo>
                  <a:lnTo>
                    <a:pt x="231849" y="263706"/>
                  </a:lnTo>
                  <a:lnTo>
                    <a:pt x="240754" y="310652"/>
                  </a:lnTo>
                  <a:lnTo>
                    <a:pt x="267470" y="352442"/>
                  </a:lnTo>
                  <a:lnTo>
                    <a:pt x="309653" y="378375"/>
                  </a:lnTo>
                  <a:lnTo>
                    <a:pt x="357460" y="387436"/>
                  </a:lnTo>
                  <a:lnTo>
                    <a:pt x="518727" y="387436"/>
                  </a:lnTo>
                  <a:lnTo>
                    <a:pt x="511958" y="395934"/>
                  </a:lnTo>
                  <a:lnTo>
                    <a:pt x="483394" y="427430"/>
                  </a:lnTo>
                  <a:lnTo>
                    <a:pt x="112487" y="427430"/>
                  </a:lnTo>
                  <a:lnTo>
                    <a:pt x="97528" y="428328"/>
                  </a:lnTo>
                  <a:lnTo>
                    <a:pt x="82803" y="430867"/>
                  </a:lnTo>
                  <a:lnTo>
                    <a:pt x="68547" y="434812"/>
                  </a:lnTo>
                  <a:lnTo>
                    <a:pt x="54993" y="439928"/>
                  </a:lnTo>
                  <a:close/>
                </a:path>
                <a:path w="625475" h="619125">
                  <a:moveTo>
                    <a:pt x="518727" y="387436"/>
                  </a:moveTo>
                  <a:lnTo>
                    <a:pt x="357460" y="387436"/>
                  </a:lnTo>
                  <a:lnTo>
                    <a:pt x="380270" y="385483"/>
                  </a:lnTo>
                  <a:lnTo>
                    <a:pt x="403080" y="379313"/>
                  </a:lnTo>
                  <a:lnTo>
                    <a:pt x="424952" y="368455"/>
                  </a:lnTo>
                  <a:lnTo>
                    <a:pt x="444950" y="352442"/>
                  </a:lnTo>
                  <a:lnTo>
                    <a:pt x="471666" y="310652"/>
                  </a:lnTo>
                  <a:lnTo>
                    <a:pt x="480571" y="263706"/>
                  </a:lnTo>
                  <a:lnTo>
                    <a:pt x="471666" y="216761"/>
                  </a:lnTo>
                  <a:lnTo>
                    <a:pt x="444950" y="174971"/>
                  </a:lnTo>
                  <a:lnTo>
                    <a:pt x="404954" y="146850"/>
                  </a:lnTo>
                  <a:lnTo>
                    <a:pt x="357460" y="137477"/>
                  </a:lnTo>
                  <a:lnTo>
                    <a:pt x="477691" y="137477"/>
                  </a:lnTo>
                  <a:lnTo>
                    <a:pt x="514550" y="168566"/>
                  </a:lnTo>
                  <a:lnTo>
                    <a:pt x="550562" y="190593"/>
                  </a:lnTo>
                  <a:lnTo>
                    <a:pt x="587511" y="206060"/>
                  </a:lnTo>
                  <a:lnTo>
                    <a:pt x="624929" y="214964"/>
                  </a:lnTo>
                  <a:lnTo>
                    <a:pt x="602214" y="263706"/>
                  </a:lnTo>
                  <a:lnTo>
                    <a:pt x="575543" y="310002"/>
                  </a:lnTo>
                  <a:lnTo>
                    <a:pt x="545266" y="354117"/>
                  </a:lnTo>
                  <a:lnTo>
                    <a:pt x="518727" y="387436"/>
                  </a:lnTo>
                  <a:close/>
                </a:path>
                <a:path w="625475" h="619125">
                  <a:moveTo>
                    <a:pt x="242693" y="619124"/>
                  </a:moveTo>
                  <a:lnTo>
                    <a:pt x="234197" y="619124"/>
                  </a:lnTo>
                  <a:lnTo>
                    <a:pt x="179979" y="564908"/>
                  </a:lnTo>
                  <a:lnTo>
                    <a:pt x="188962" y="535342"/>
                  </a:lnTo>
                  <a:lnTo>
                    <a:pt x="191853" y="504605"/>
                  </a:lnTo>
                  <a:lnTo>
                    <a:pt x="169980" y="449926"/>
                  </a:lnTo>
                  <a:lnTo>
                    <a:pt x="128852" y="428485"/>
                  </a:lnTo>
                  <a:lnTo>
                    <a:pt x="112487" y="427430"/>
                  </a:lnTo>
                  <a:lnTo>
                    <a:pt x="483394" y="427430"/>
                  </a:lnTo>
                  <a:lnTo>
                    <a:pt x="438323" y="472582"/>
                  </a:lnTo>
                  <a:lnTo>
                    <a:pt x="399031" y="507368"/>
                  </a:lnTo>
                  <a:lnTo>
                    <a:pt x="358782" y="539765"/>
                  </a:lnTo>
                  <a:lnTo>
                    <a:pt x="318094" y="569751"/>
                  </a:lnTo>
                  <a:lnTo>
                    <a:pt x="277484" y="597303"/>
                  </a:lnTo>
                  <a:lnTo>
                    <a:pt x="242693" y="619124"/>
                  </a:lnTo>
                  <a:close/>
                </a:path>
              </a:pathLst>
            </a:custGeom>
            <a:solidFill>
              <a:srgbClr val="48FFD5"/>
            </a:solidFill>
          </p:spPr>
          <p:txBody>
            <a:bodyPr wrap="square" lIns="0" tIns="0" rIns="0" bIns="0" rtlCol="0"/>
            <a:lstStyle/>
            <a:p>
              <a:endParaRPr/>
            </a:p>
          </p:txBody>
        </p:sp>
      </p:grpSp>
      <p:sp>
        <p:nvSpPr>
          <p:cNvPr id="23" name="object 23"/>
          <p:cNvSpPr/>
          <p:nvPr/>
        </p:nvSpPr>
        <p:spPr>
          <a:xfrm>
            <a:off x="7194998" y="5845000"/>
            <a:ext cx="857885" cy="857885"/>
          </a:xfrm>
          <a:custGeom>
            <a:avLst/>
            <a:gdLst/>
            <a:ahLst/>
            <a:cxnLst/>
            <a:rect l="l" t="t" r="r" b="b"/>
            <a:pathLst>
              <a:path w="857884" h="857884">
                <a:moveTo>
                  <a:pt x="429949" y="857374"/>
                </a:moveTo>
                <a:lnTo>
                  <a:pt x="383098" y="855319"/>
                </a:lnTo>
                <a:lnTo>
                  <a:pt x="337709" y="848331"/>
                </a:lnTo>
                <a:lnTo>
                  <a:pt x="294045" y="836677"/>
                </a:lnTo>
                <a:lnTo>
                  <a:pt x="252367" y="820624"/>
                </a:lnTo>
                <a:lnTo>
                  <a:pt x="212937" y="800438"/>
                </a:lnTo>
                <a:lnTo>
                  <a:pt x="176019" y="776386"/>
                </a:lnTo>
                <a:lnTo>
                  <a:pt x="141873" y="748734"/>
                </a:lnTo>
                <a:lnTo>
                  <a:pt x="110763" y="717750"/>
                </a:lnTo>
                <a:lnTo>
                  <a:pt x="82950" y="683699"/>
                </a:lnTo>
                <a:lnTo>
                  <a:pt x="58696" y="646849"/>
                </a:lnTo>
                <a:lnTo>
                  <a:pt x="38265" y="607466"/>
                </a:lnTo>
                <a:lnTo>
                  <a:pt x="21917" y="565817"/>
                </a:lnTo>
                <a:lnTo>
                  <a:pt x="9915" y="522167"/>
                </a:lnTo>
                <a:lnTo>
                  <a:pt x="2522" y="476785"/>
                </a:lnTo>
                <a:lnTo>
                  <a:pt x="0" y="429936"/>
                </a:lnTo>
                <a:lnTo>
                  <a:pt x="2522" y="383087"/>
                </a:lnTo>
                <a:lnTo>
                  <a:pt x="9915" y="337700"/>
                </a:lnTo>
                <a:lnTo>
                  <a:pt x="21917" y="294036"/>
                </a:lnTo>
                <a:lnTo>
                  <a:pt x="38265" y="252360"/>
                </a:lnTo>
                <a:lnTo>
                  <a:pt x="58696" y="212931"/>
                </a:lnTo>
                <a:lnTo>
                  <a:pt x="82950" y="176014"/>
                </a:lnTo>
                <a:lnTo>
                  <a:pt x="110763" y="141869"/>
                </a:lnTo>
                <a:lnTo>
                  <a:pt x="141873" y="110760"/>
                </a:lnTo>
                <a:lnTo>
                  <a:pt x="176019" y="82947"/>
                </a:lnTo>
                <a:lnTo>
                  <a:pt x="212937" y="58695"/>
                </a:lnTo>
                <a:lnTo>
                  <a:pt x="252367" y="38264"/>
                </a:lnTo>
                <a:lnTo>
                  <a:pt x="294045" y="21916"/>
                </a:lnTo>
                <a:lnTo>
                  <a:pt x="337709" y="9915"/>
                </a:lnTo>
                <a:lnTo>
                  <a:pt x="383098" y="2522"/>
                </a:lnTo>
                <a:lnTo>
                  <a:pt x="429949" y="0"/>
                </a:lnTo>
                <a:lnTo>
                  <a:pt x="476768" y="2958"/>
                </a:lnTo>
                <a:lnTo>
                  <a:pt x="522067" y="10666"/>
                </a:lnTo>
                <a:lnTo>
                  <a:pt x="565593" y="22876"/>
                </a:lnTo>
                <a:lnTo>
                  <a:pt x="607092" y="39339"/>
                </a:lnTo>
                <a:lnTo>
                  <a:pt x="646312" y="59805"/>
                </a:lnTo>
                <a:lnTo>
                  <a:pt x="682999" y="84027"/>
                </a:lnTo>
                <a:lnTo>
                  <a:pt x="716899" y="111755"/>
                </a:lnTo>
                <a:lnTo>
                  <a:pt x="747760" y="142740"/>
                </a:lnTo>
                <a:lnTo>
                  <a:pt x="775328" y="176734"/>
                </a:lnTo>
                <a:lnTo>
                  <a:pt x="799350" y="213487"/>
                </a:lnTo>
                <a:lnTo>
                  <a:pt x="810412" y="234965"/>
                </a:lnTo>
                <a:lnTo>
                  <a:pt x="634924" y="234965"/>
                </a:lnTo>
                <a:lnTo>
                  <a:pt x="629924" y="237465"/>
                </a:lnTo>
                <a:lnTo>
                  <a:pt x="627425" y="237465"/>
                </a:lnTo>
                <a:lnTo>
                  <a:pt x="622425" y="242464"/>
                </a:lnTo>
                <a:lnTo>
                  <a:pt x="619926" y="242464"/>
                </a:lnTo>
                <a:lnTo>
                  <a:pt x="477906" y="389942"/>
                </a:lnTo>
                <a:lnTo>
                  <a:pt x="222474" y="389942"/>
                </a:lnTo>
                <a:lnTo>
                  <a:pt x="217474" y="392442"/>
                </a:lnTo>
                <a:lnTo>
                  <a:pt x="214975" y="392442"/>
                </a:lnTo>
                <a:lnTo>
                  <a:pt x="209975" y="397441"/>
                </a:lnTo>
                <a:lnTo>
                  <a:pt x="182478" y="422438"/>
                </a:lnTo>
                <a:lnTo>
                  <a:pt x="177479" y="427437"/>
                </a:lnTo>
                <a:lnTo>
                  <a:pt x="174979" y="432436"/>
                </a:lnTo>
                <a:lnTo>
                  <a:pt x="174979" y="437435"/>
                </a:lnTo>
                <a:lnTo>
                  <a:pt x="177478" y="439935"/>
                </a:lnTo>
                <a:lnTo>
                  <a:pt x="177478" y="444935"/>
                </a:lnTo>
                <a:lnTo>
                  <a:pt x="182478" y="449934"/>
                </a:lnTo>
                <a:lnTo>
                  <a:pt x="184978" y="454933"/>
                </a:lnTo>
                <a:lnTo>
                  <a:pt x="337460" y="619909"/>
                </a:lnTo>
                <a:lnTo>
                  <a:pt x="339960" y="622409"/>
                </a:lnTo>
                <a:lnTo>
                  <a:pt x="347459" y="624908"/>
                </a:lnTo>
                <a:lnTo>
                  <a:pt x="809813" y="624908"/>
                </a:lnTo>
                <a:lnTo>
                  <a:pt x="799350" y="645183"/>
                </a:lnTo>
                <a:lnTo>
                  <a:pt x="775328" y="681900"/>
                </a:lnTo>
                <a:lnTo>
                  <a:pt x="747760" y="715883"/>
                </a:lnTo>
                <a:lnTo>
                  <a:pt x="716899" y="746868"/>
                </a:lnTo>
                <a:lnTo>
                  <a:pt x="682999" y="774586"/>
                </a:lnTo>
                <a:lnTo>
                  <a:pt x="646312" y="798771"/>
                </a:lnTo>
                <a:lnTo>
                  <a:pt x="607092" y="819157"/>
                </a:lnTo>
                <a:lnTo>
                  <a:pt x="565593" y="835477"/>
                </a:lnTo>
                <a:lnTo>
                  <a:pt x="522067" y="847464"/>
                </a:lnTo>
                <a:lnTo>
                  <a:pt x="476768" y="854852"/>
                </a:lnTo>
                <a:lnTo>
                  <a:pt x="429949" y="857374"/>
                </a:lnTo>
                <a:close/>
              </a:path>
              <a:path w="857884" h="857884">
                <a:moveTo>
                  <a:pt x="809813" y="624908"/>
                </a:moveTo>
                <a:lnTo>
                  <a:pt x="359957" y="624908"/>
                </a:lnTo>
                <a:lnTo>
                  <a:pt x="364957" y="619909"/>
                </a:lnTo>
                <a:lnTo>
                  <a:pt x="677420" y="294957"/>
                </a:lnTo>
                <a:lnTo>
                  <a:pt x="683044" y="288590"/>
                </a:lnTo>
                <a:lnTo>
                  <a:pt x="684919" y="281521"/>
                </a:lnTo>
                <a:lnTo>
                  <a:pt x="683044" y="274920"/>
                </a:lnTo>
                <a:lnTo>
                  <a:pt x="677420" y="269960"/>
                </a:lnTo>
                <a:lnTo>
                  <a:pt x="644923" y="237465"/>
                </a:lnTo>
                <a:lnTo>
                  <a:pt x="639924" y="234965"/>
                </a:lnTo>
                <a:lnTo>
                  <a:pt x="810412" y="234965"/>
                </a:lnTo>
                <a:lnTo>
                  <a:pt x="835741" y="294276"/>
                </a:lnTo>
                <a:lnTo>
                  <a:pt x="847604" y="337815"/>
                </a:lnTo>
                <a:lnTo>
                  <a:pt x="854907" y="383118"/>
                </a:lnTo>
                <a:lnTo>
                  <a:pt x="857398" y="429936"/>
                </a:lnTo>
                <a:lnTo>
                  <a:pt x="854907" y="476319"/>
                </a:lnTo>
                <a:lnTo>
                  <a:pt x="847604" y="521301"/>
                </a:lnTo>
                <a:lnTo>
                  <a:pt x="835741" y="564617"/>
                </a:lnTo>
                <a:lnTo>
                  <a:pt x="819572" y="606000"/>
                </a:lnTo>
                <a:lnTo>
                  <a:pt x="809813" y="624908"/>
                </a:lnTo>
                <a:close/>
              </a:path>
              <a:path w="857884" h="857884">
                <a:moveTo>
                  <a:pt x="357458" y="517424"/>
                </a:moveTo>
                <a:lnTo>
                  <a:pt x="352458" y="517424"/>
                </a:lnTo>
                <a:lnTo>
                  <a:pt x="349959" y="514924"/>
                </a:lnTo>
                <a:lnTo>
                  <a:pt x="347459" y="514924"/>
                </a:lnTo>
                <a:lnTo>
                  <a:pt x="344959" y="512424"/>
                </a:lnTo>
                <a:lnTo>
                  <a:pt x="237472" y="397441"/>
                </a:lnTo>
                <a:lnTo>
                  <a:pt x="232472" y="392442"/>
                </a:lnTo>
                <a:lnTo>
                  <a:pt x="227473" y="389942"/>
                </a:lnTo>
                <a:lnTo>
                  <a:pt x="477906" y="389942"/>
                </a:lnTo>
                <a:lnTo>
                  <a:pt x="359957" y="512424"/>
                </a:lnTo>
                <a:lnTo>
                  <a:pt x="357458" y="517424"/>
                </a:lnTo>
                <a:close/>
              </a:path>
            </a:pathLst>
          </a:custGeom>
          <a:solidFill>
            <a:srgbClr val="48FFD5"/>
          </a:solidFill>
        </p:spPr>
        <p:txBody>
          <a:bodyPr wrap="square" lIns="0" tIns="0" rIns="0" bIns="0" rtlCol="0"/>
          <a:lstStyle/>
          <a:p>
            <a:endParaRPr/>
          </a:p>
        </p:txBody>
      </p:sp>
      <p:sp>
        <p:nvSpPr>
          <p:cNvPr id="31" name="object 31"/>
          <p:cNvSpPr/>
          <p:nvPr/>
        </p:nvSpPr>
        <p:spPr>
          <a:xfrm>
            <a:off x="10177498" y="5959475"/>
            <a:ext cx="942975" cy="561975"/>
          </a:xfrm>
          <a:custGeom>
            <a:avLst/>
            <a:gdLst/>
            <a:ahLst/>
            <a:cxnLst/>
            <a:rect l="l" t="t" r="r" b="b"/>
            <a:pathLst>
              <a:path w="942975" h="561975">
                <a:moveTo>
                  <a:pt x="527151" y="561974"/>
                </a:moveTo>
                <a:lnTo>
                  <a:pt x="421671" y="561974"/>
                </a:lnTo>
                <a:lnTo>
                  <a:pt x="377331" y="555478"/>
                </a:lnTo>
                <a:lnTo>
                  <a:pt x="330123" y="543856"/>
                </a:lnTo>
                <a:lnTo>
                  <a:pt x="284155" y="527839"/>
                </a:lnTo>
                <a:lnTo>
                  <a:pt x="239550" y="507574"/>
                </a:lnTo>
                <a:lnTo>
                  <a:pt x="196433" y="483207"/>
                </a:lnTo>
                <a:lnTo>
                  <a:pt x="154927" y="454885"/>
                </a:lnTo>
                <a:lnTo>
                  <a:pt x="115157" y="422754"/>
                </a:lnTo>
                <a:lnTo>
                  <a:pt x="77246" y="386961"/>
                </a:lnTo>
                <a:lnTo>
                  <a:pt x="41319" y="347652"/>
                </a:lnTo>
                <a:lnTo>
                  <a:pt x="7499" y="304973"/>
                </a:lnTo>
                <a:lnTo>
                  <a:pt x="0" y="282473"/>
                </a:lnTo>
                <a:lnTo>
                  <a:pt x="1874" y="270523"/>
                </a:lnTo>
                <a:lnTo>
                  <a:pt x="41939" y="217862"/>
                </a:lnTo>
                <a:lnTo>
                  <a:pt x="78362" y="178902"/>
                </a:lnTo>
                <a:lnTo>
                  <a:pt x="116645" y="143278"/>
                </a:lnTo>
                <a:lnTo>
                  <a:pt x="156663" y="111169"/>
                </a:lnTo>
                <a:lnTo>
                  <a:pt x="198293" y="82757"/>
                </a:lnTo>
                <a:lnTo>
                  <a:pt x="241410" y="58221"/>
                </a:lnTo>
                <a:lnTo>
                  <a:pt x="285890" y="37742"/>
                </a:lnTo>
                <a:lnTo>
                  <a:pt x="331611" y="21500"/>
                </a:lnTo>
                <a:lnTo>
                  <a:pt x="378446" y="9675"/>
                </a:lnTo>
                <a:lnTo>
                  <a:pt x="426274" y="2448"/>
                </a:lnTo>
                <a:lnTo>
                  <a:pt x="474972" y="0"/>
                </a:lnTo>
                <a:lnTo>
                  <a:pt x="523606" y="2392"/>
                </a:lnTo>
                <a:lnTo>
                  <a:pt x="571274" y="9473"/>
                </a:lnTo>
                <a:lnTo>
                  <a:pt x="617872" y="21094"/>
                </a:lnTo>
                <a:lnTo>
                  <a:pt x="663297" y="37111"/>
                </a:lnTo>
                <a:lnTo>
                  <a:pt x="707449" y="57376"/>
                </a:lnTo>
                <a:lnTo>
                  <a:pt x="750226" y="81743"/>
                </a:lnTo>
                <a:lnTo>
                  <a:pt x="751319" y="82492"/>
                </a:lnTo>
                <a:lnTo>
                  <a:pt x="474969" y="82492"/>
                </a:lnTo>
                <a:lnTo>
                  <a:pt x="469969" y="84992"/>
                </a:lnTo>
                <a:lnTo>
                  <a:pt x="459970" y="84992"/>
                </a:lnTo>
                <a:lnTo>
                  <a:pt x="412763" y="93487"/>
                </a:lnTo>
                <a:lnTo>
                  <a:pt x="369791" y="112953"/>
                </a:lnTo>
                <a:lnTo>
                  <a:pt x="332791" y="141862"/>
                </a:lnTo>
                <a:lnTo>
                  <a:pt x="303499" y="178688"/>
                </a:lnTo>
                <a:lnTo>
                  <a:pt x="283651" y="221902"/>
                </a:lnTo>
                <a:lnTo>
                  <a:pt x="274982" y="269976"/>
                </a:lnTo>
                <a:lnTo>
                  <a:pt x="278451" y="318740"/>
                </a:lnTo>
                <a:lnTo>
                  <a:pt x="292328" y="363481"/>
                </a:lnTo>
                <a:lnTo>
                  <a:pt x="315387" y="402931"/>
                </a:lnTo>
                <a:lnTo>
                  <a:pt x="346406" y="435822"/>
                </a:lnTo>
                <a:lnTo>
                  <a:pt x="384159" y="460886"/>
                </a:lnTo>
                <a:lnTo>
                  <a:pt x="427421" y="476854"/>
                </a:lnTo>
                <a:lnTo>
                  <a:pt x="474969" y="482458"/>
                </a:lnTo>
                <a:lnTo>
                  <a:pt x="750776" y="482458"/>
                </a:lnTo>
                <a:lnTo>
                  <a:pt x="708294" y="506729"/>
                </a:lnTo>
                <a:lnTo>
                  <a:pt x="663928" y="527208"/>
                </a:lnTo>
                <a:lnTo>
                  <a:pt x="618277" y="543450"/>
                </a:lnTo>
                <a:lnTo>
                  <a:pt x="571477" y="555275"/>
                </a:lnTo>
                <a:lnTo>
                  <a:pt x="527151" y="561974"/>
                </a:lnTo>
                <a:close/>
              </a:path>
              <a:path w="942975" h="561975">
                <a:moveTo>
                  <a:pt x="750776" y="482458"/>
                </a:moveTo>
                <a:lnTo>
                  <a:pt x="487469" y="482458"/>
                </a:lnTo>
                <a:lnTo>
                  <a:pt x="534503" y="472910"/>
                </a:lnTo>
                <a:lnTo>
                  <a:pt x="577092" y="452738"/>
                </a:lnTo>
                <a:lnTo>
                  <a:pt x="613710" y="423401"/>
                </a:lnTo>
                <a:lnTo>
                  <a:pt x="642829" y="386355"/>
                </a:lnTo>
                <a:lnTo>
                  <a:pt x="662920" y="343060"/>
                </a:lnTo>
                <a:lnTo>
                  <a:pt x="672457" y="294974"/>
                </a:lnTo>
                <a:lnTo>
                  <a:pt x="669913" y="246210"/>
                </a:lnTo>
                <a:lnTo>
                  <a:pt x="656700" y="201469"/>
                </a:lnTo>
                <a:lnTo>
                  <a:pt x="634085" y="162019"/>
                </a:lnTo>
                <a:lnTo>
                  <a:pt x="603336" y="129128"/>
                </a:lnTo>
                <a:lnTo>
                  <a:pt x="565722" y="104065"/>
                </a:lnTo>
                <a:lnTo>
                  <a:pt x="522510" y="88097"/>
                </a:lnTo>
                <a:lnTo>
                  <a:pt x="474969" y="82492"/>
                </a:lnTo>
                <a:lnTo>
                  <a:pt x="751319" y="82492"/>
                </a:lnTo>
                <a:lnTo>
                  <a:pt x="791527" y="110065"/>
                </a:lnTo>
                <a:lnTo>
                  <a:pt x="831250" y="142196"/>
                </a:lnTo>
                <a:lnTo>
                  <a:pt x="869295" y="177989"/>
                </a:lnTo>
                <a:lnTo>
                  <a:pt x="905558" y="217298"/>
                </a:lnTo>
                <a:lnTo>
                  <a:pt x="939940" y="259977"/>
                </a:lnTo>
                <a:lnTo>
                  <a:pt x="942974" y="265667"/>
                </a:lnTo>
                <a:lnTo>
                  <a:pt x="942974" y="299284"/>
                </a:lnTo>
                <a:lnTo>
                  <a:pt x="906121" y="347088"/>
                </a:lnTo>
                <a:lnTo>
                  <a:pt x="870207" y="386048"/>
                </a:lnTo>
                <a:lnTo>
                  <a:pt x="832332" y="421672"/>
                </a:lnTo>
                <a:lnTo>
                  <a:pt x="792631" y="453781"/>
                </a:lnTo>
                <a:lnTo>
                  <a:pt x="751240" y="482193"/>
                </a:lnTo>
                <a:lnTo>
                  <a:pt x="750776" y="482458"/>
                </a:lnTo>
                <a:close/>
              </a:path>
              <a:path w="942975" h="561975">
                <a:moveTo>
                  <a:pt x="479969" y="389966"/>
                </a:moveTo>
                <a:lnTo>
                  <a:pt x="474969" y="389966"/>
                </a:lnTo>
                <a:lnTo>
                  <a:pt x="431104" y="380787"/>
                </a:lnTo>
                <a:lnTo>
                  <a:pt x="395911" y="355907"/>
                </a:lnTo>
                <a:lnTo>
                  <a:pt x="373374" y="319308"/>
                </a:lnTo>
                <a:lnTo>
                  <a:pt x="367476" y="274976"/>
                </a:lnTo>
                <a:lnTo>
                  <a:pt x="376772" y="237557"/>
                </a:lnTo>
                <a:lnTo>
                  <a:pt x="398724" y="206232"/>
                </a:lnTo>
                <a:lnTo>
                  <a:pt x="430050" y="184281"/>
                </a:lnTo>
                <a:lnTo>
                  <a:pt x="467469" y="174984"/>
                </a:lnTo>
                <a:lnTo>
                  <a:pt x="472469" y="174984"/>
                </a:lnTo>
                <a:lnTo>
                  <a:pt x="516373" y="184163"/>
                </a:lnTo>
                <a:lnTo>
                  <a:pt x="551839" y="209044"/>
                </a:lnTo>
                <a:lnTo>
                  <a:pt x="575119" y="245643"/>
                </a:lnTo>
                <a:lnTo>
                  <a:pt x="582462" y="289975"/>
                </a:lnTo>
                <a:lnTo>
                  <a:pt x="571720" y="327393"/>
                </a:lnTo>
                <a:lnTo>
                  <a:pt x="549027" y="358719"/>
                </a:lnTo>
                <a:lnTo>
                  <a:pt x="517427" y="380670"/>
                </a:lnTo>
                <a:lnTo>
                  <a:pt x="479969" y="389966"/>
                </a:lnTo>
                <a:close/>
              </a:path>
            </a:pathLst>
          </a:custGeom>
          <a:solidFill>
            <a:srgbClr val="48FFD5"/>
          </a:solidFill>
        </p:spPr>
        <p:txBody>
          <a:bodyPr wrap="square" lIns="0" tIns="0" rIns="0" bIns="0" rtlCol="0"/>
          <a:lstStyle/>
          <a:p>
            <a:endParaRPr/>
          </a:p>
        </p:txBody>
      </p:sp>
      <p:sp>
        <p:nvSpPr>
          <p:cNvPr id="32" name="object 32"/>
          <p:cNvSpPr/>
          <p:nvPr/>
        </p:nvSpPr>
        <p:spPr>
          <a:xfrm>
            <a:off x="619442" y="2417304"/>
            <a:ext cx="17055465" cy="24130"/>
          </a:xfrm>
          <a:custGeom>
            <a:avLst/>
            <a:gdLst/>
            <a:ahLst/>
            <a:cxnLst/>
            <a:rect l="l" t="t" r="r" b="b"/>
            <a:pathLst>
              <a:path w="17055465" h="24130">
                <a:moveTo>
                  <a:pt x="17054894" y="0"/>
                </a:moveTo>
                <a:lnTo>
                  <a:pt x="0" y="0"/>
                </a:lnTo>
                <a:lnTo>
                  <a:pt x="0" y="23812"/>
                </a:lnTo>
                <a:lnTo>
                  <a:pt x="17054894" y="23812"/>
                </a:lnTo>
                <a:lnTo>
                  <a:pt x="17054894" y="0"/>
                </a:lnTo>
                <a:close/>
              </a:path>
            </a:pathLst>
          </a:custGeom>
          <a:solidFill>
            <a:srgbClr val="48FFD5"/>
          </a:solidFill>
        </p:spPr>
        <p:txBody>
          <a:bodyPr wrap="square" lIns="0" tIns="0" rIns="0" bIns="0" rtlCol="0"/>
          <a:lstStyle/>
          <a:p>
            <a:endParaRPr/>
          </a:p>
        </p:txBody>
      </p:sp>
      <p:sp>
        <p:nvSpPr>
          <p:cNvPr id="33" name="object 6">
            <a:extLst>
              <a:ext uri="{FF2B5EF4-FFF2-40B4-BE49-F238E27FC236}">
                <a16:creationId xmlns:a16="http://schemas.microsoft.com/office/drawing/2014/main" id="{8CA66D3E-B034-4E31-ABA1-D1486FEE4198}"/>
              </a:ext>
            </a:extLst>
          </p:cNvPr>
          <p:cNvSpPr txBox="1"/>
          <p:nvPr/>
        </p:nvSpPr>
        <p:spPr>
          <a:xfrm>
            <a:off x="2850811" y="3702789"/>
            <a:ext cx="2804043" cy="1264449"/>
          </a:xfrm>
          <a:prstGeom prst="rect">
            <a:avLst/>
          </a:prstGeom>
        </p:spPr>
        <p:txBody>
          <a:bodyPr vert="horz" wrap="square" lIns="0" tIns="182880" rIns="0" bIns="0" rtlCol="0">
            <a:spAutoFit/>
          </a:bodyPr>
          <a:lstStyle/>
          <a:p>
            <a:pPr marL="12700">
              <a:lnSpc>
                <a:spcPct val="100000"/>
              </a:lnSpc>
              <a:spcBef>
                <a:spcPts val="1440"/>
              </a:spcBef>
            </a:pPr>
            <a:r>
              <a:rPr lang="fr-FR" sz="2350" b="1" dirty="0">
                <a:solidFill>
                  <a:srgbClr val="FFFFFF"/>
                </a:solidFill>
                <a:latin typeface="Trebuchet MS"/>
                <a:cs typeface="Trebuchet MS"/>
              </a:rPr>
              <a:t>About the Project</a:t>
            </a:r>
          </a:p>
          <a:p>
            <a:pPr marL="12700" algn="l">
              <a:lnSpc>
                <a:spcPct val="100000"/>
              </a:lnSpc>
              <a:spcBef>
                <a:spcPts val="1440"/>
              </a:spcBef>
            </a:pPr>
            <a:r>
              <a:rPr lang="en-US" sz="1750" spc="-25" dirty="0">
                <a:solidFill>
                  <a:srgbClr val="48FFD5"/>
                </a:solidFill>
                <a:latin typeface="Trebuchet MS"/>
                <a:cs typeface="Trebuchet MS"/>
              </a:rPr>
              <a:t>Introduction to the Product Management API</a:t>
            </a:r>
            <a:endParaRPr sz="175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40800" y="2651713"/>
            <a:ext cx="8184401" cy="1860125"/>
          </a:xfrm>
          <a:prstGeom prst="rect">
            <a:avLst/>
          </a:prstGeom>
        </p:spPr>
        <p:txBody>
          <a:bodyPr vert="horz" wrap="square" lIns="0" tIns="13335" rIns="0" bIns="0" rtlCol="0">
            <a:spAutoFit/>
          </a:bodyPr>
          <a:lstStyle/>
          <a:p>
            <a:r>
              <a:rPr lang="fr-FR" sz="6000" dirty="0"/>
              <a:t>Introduction to the Application</a:t>
            </a:r>
            <a:endParaRPr sz="6000" spc="160" dirty="0"/>
          </a:p>
        </p:txBody>
      </p:sp>
      <p:sp>
        <p:nvSpPr>
          <p:cNvPr id="3" name="object 3"/>
          <p:cNvSpPr txBox="1"/>
          <p:nvPr/>
        </p:nvSpPr>
        <p:spPr>
          <a:xfrm>
            <a:off x="8921750" y="4734388"/>
            <a:ext cx="8361044" cy="3615862"/>
          </a:xfrm>
          <a:prstGeom prst="rect">
            <a:avLst/>
          </a:prstGeom>
        </p:spPr>
        <p:txBody>
          <a:bodyPr vert="horz" wrap="square" lIns="0" tIns="66040" rIns="0" bIns="0" rtlCol="0">
            <a:spAutoFit/>
          </a:bodyPr>
          <a:lstStyle/>
          <a:p>
            <a:pPr marL="12700" marR="5080">
              <a:lnSpc>
                <a:spcPts val="3500"/>
              </a:lnSpc>
            </a:pPr>
            <a:r>
              <a:rPr lang="en-US" sz="2400" dirty="0">
                <a:solidFill>
                  <a:srgbClr val="FFFFFF"/>
                </a:solidFill>
                <a:latin typeface="Trebuchet MS"/>
                <a:cs typeface="Trebuchet MS"/>
              </a:rPr>
              <a:t>The Product Management API Application is a simple platform for buying and selling products. It provides various functionalities for users, including browsing products, searching for specific items, viewing product details, adding new products, updating existing products, and deleting products. The application serves as an API to interact with the underlying data and supports multiple endpoints for these operations.</a:t>
            </a:r>
            <a:endParaRPr sz="2400" dirty="0">
              <a:latin typeface="Trebuchet MS"/>
              <a:cs typeface="Trebuchet MS"/>
            </a:endParaRPr>
          </a:p>
        </p:txBody>
      </p:sp>
      <p:sp>
        <p:nvSpPr>
          <p:cNvPr id="4" name="object 4"/>
          <p:cNvSpPr/>
          <p:nvPr/>
        </p:nvSpPr>
        <p:spPr>
          <a:xfrm>
            <a:off x="8921750" y="4567706"/>
            <a:ext cx="8361045" cy="25400"/>
          </a:xfrm>
          <a:custGeom>
            <a:avLst/>
            <a:gdLst/>
            <a:ahLst/>
            <a:cxnLst/>
            <a:rect l="l" t="t" r="r" b="b"/>
            <a:pathLst>
              <a:path w="8361044" h="25400">
                <a:moveTo>
                  <a:pt x="8360842" y="0"/>
                </a:moveTo>
                <a:lnTo>
                  <a:pt x="0" y="0"/>
                </a:lnTo>
                <a:lnTo>
                  <a:pt x="0" y="24993"/>
                </a:lnTo>
                <a:lnTo>
                  <a:pt x="8360842" y="24993"/>
                </a:lnTo>
                <a:lnTo>
                  <a:pt x="8360842" y="0"/>
                </a:lnTo>
                <a:close/>
              </a:path>
            </a:pathLst>
          </a:custGeom>
          <a:solidFill>
            <a:srgbClr val="48FFD5"/>
          </a:solidFill>
        </p:spPr>
        <p:txBody>
          <a:bodyPr wrap="square" lIns="0" tIns="0" rIns="0" bIns="0" rtlCol="0"/>
          <a:lstStyle/>
          <a:p>
            <a:endParaRPr/>
          </a:p>
        </p:txBody>
      </p:sp>
      <p:sp>
        <p:nvSpPr>
          <p:cNvPr id="5" name="object 5"/>
          <p:cNvSpPr txBox="1"/>
          <p:nvPr/>
        </p:nvSpPr>
        <p:spPr>
          <a:xfrm>
            <a:off x="2884587" y="6113626"/>
            <a:ext cx="3397149" cy="1056315"/>
          </a:xfrm>
          <a:prstGeom prst="rect">
            <a:avLst/>
          </a:prstGeom>
        </p:spPr>
        <p:txBody>
          <a:bodyPr vert="horz" wrap="square" lIns="0" tIns="15875" rIns="0" bIns="0" rtlCol="0">
            <a:spAutoFit/>
          </a:bodyPr>
          <a:lstStyle/>
          <a:p>
            <a:pPr>
              <a:lnSpc>
                <a:spcPts val="8000"/>
              </a:lnSpc>
              <a:spcBef>
                <a:spcPts val="600"/>
              </a:spcBef>
              <a:spcAft>
                <a:spcPts val="600"/>
              </a:spcAft>
            </a:pPr>
            <a:r>
              <a:rPr lang="fr-FR" sz="8000" b="1" dirty="0">
                <a:solidFill>
                  <a:srgbClr val="48FFD5"/>
                </a:solidFill>
                <a:latin typeface="Calibri"/>
                <a:cs typeface="Calibri"/>
              </a:rPr>
              <a:t>PM API</a:t>
            </a:r>
            <a:endParaRPr sz="8000" dirty="0">
              <a:latin typeface="Calibri"/>
              <a:cs typeface="Calibri"/>
            </a:endParaRPr>
          </a:p>
        </p:txBody>
      </p:sp>
      <p:sp>
        <p:nvSpPr>
          <p:cNvPr id="6" name="object 6"/>
          <p:cNvSpPr/>
          <p:nvPr/>
        </p:nvSpPr>
        <p:spPr>
          <a:xfrm>
            <a:off x="2263825" y="2846551"/>
            <a:ext cx="4638675" cy="3267075"/>
          </a:xfrm>
          <a:custGeom>
            <a:avLst/>
            <a:gdLst/>
            <a:ahLst/>
            <a:cxnLst/>
            <a:rect l="l" t="t" r="r" b="b"/>
            <a:pathLst>
              <a:path w="4638675" h="3267075">
                <a:moveTo>
                  <a:pt x="1900275" y="2719933"/>
                </a:moveTo>
                <a:lnTo>
                  <a:pt x="1897824" y="2672791"/>
                </a:lnTo>
                <a:lnTo>
                  <a:pt x="1885137" y="2630957"/>
                </a:lnTo>
                <a:lnTo>
                  <a:pt x="1863623" y="2592362"/>
                </a:lnTo>
                <a:lnTo>
                  <a:pt x="1837994" y="2563457"/>
                </a:lnTo>
                <a:lnTo>
                  <a:pt x="1807679" y="2540165"/>
                </a:lnTo>
                <a:lnTo>
                  <a:pt x="1779993" y="2526588"/>
                </a:lnTo>
                <a:lnTo>
                  <a:pt x="1779993" y="2703842"/>
                </a:lnTo>
                <a:lnTo>
                  <a:pt x="1773618" y="2733446"/>
                </a:lnTo>
                <a:lnTo>
                  <a:pt x="1749755" y="2768523"/>
                </a:lnTo>
                <a:lnTo>
                  <a:pt x="1713928" y="2783446"/>
                </a:lnTo>
                <a:lnTo>
                  <a:pt x="1674837" y="2777744"/>
                </a:lnTo>
                <a:lnTo>
                  <a:pt x="1641119" y="2750947"/>
                </a:lnTo>
                <a:lnTo>
                  <a:pt x="1628736" y="2712516"/>
                </a:lnTo>
                <a:lnTo>
                  <a:pt x="1637690" y="2674074"/>
                </a:lnTo>
                <a:lnTo>
                  <a:pt x="1663979" y="2644076"/>
                </a:lnTo>
                <a:lnTo>
                  <a:pt x="1703628" y="2630957"/>
                </a:lnTo>
                <a:lnTo>
                  <a:pt x="1710029" y="2631414"/>
                </a:lnTo>
                <a:lnTo>
                  <a:pt x="1757095" y="2653995"/>
                </a:lnTo>
                <a:lnTo>
                  <a:pt x="1779993" y="2703842"/>
                </a:lnTo>
                <a:lnTo>
                  <a:pt x="1779993" y="2526588"/>
                </a:lnTo>
                <a:lnTo>
                  <a:pt x="1773618" y="2523452"/>
                </a:lnTo>
                <a:lnTo>
                  <a:pt x="1735378" y="2514079"/>
                </a:lnTo>
                <a:lnTo>
                  <a:pt x="1696440" y="2512199"/>
                </a:lnTo>
                <a:lnTo>
                  <a:pt x="1657959" y="2517825"/>
                </a:lnTo>
                <a:lnTo>
                  <a:pt x="1621129" y="2530957"/>
                </a:lnTo>
                <a:lnTo>
                  <a:pt x="1581632" y="2554325"/>
                </a:lnTo>
                <a:lnTo>
                  <a:pt x="1550416" y="2583942"/>
                </a:lnTo>
                <a:lnTo>
                  <a:pt x="1527441" y="2618371"/>
                </a:lnTo>
                <a:lnTo>
                  <a:pt x="1512671" y="2656141"/>
                </a:lnTo>
                <a:lnTo>
                  <a:pt x="1506067" y="2695841"/>
                </a:lnTo>
                <a:lnTo>
                  <a:pt x="1507591" y="2735999"/>
                </a:lnTo>
                <a:lnTo>
                  <a:pt x="1517230" y="2775204"/>
                </a:lnTo>
                <a:lnTo>
                  <a:pt x="1534934" y="2811983"/>
                </a:lnTo>
                <a:lnTo>
                  <a:pt x="1560677" y="2844927"/>
                </a:lnTo>
                <a:lnTo>
                  <a:pt x="1594421" y="2872562"/>
                </a:lnTo>
                <a:lnTo>
                  <a:pt x="1636128" y="2893453"/>
                </a:lnTo>
                <a:lnTo>
                  <a:pt x="1643621" y="2895955"/>
                </a:lnTo>
                <a:lnTo>
                  <a:pt x="1643621" y="3266948"/>
                </a:lnTo>
                <a:lnTo>
                  <a:pt x="1763623" y="3266948"/>
                </a:lnTo>
                <a:lnTo>
                  <a:pt x="1763623" y="2895955"/>
                </a:lnTo>
                <a:lnTo>
                  <a:pt x="1808187" y="2874835"/>
                </a:lnTo>
                <a:lnTo>
                  <a:pt x="1844916" y="2844825"/>
                </a:lnTo>
                <a:lnTo>
                  <a:pt x="1873034" y="2807792"/>
                </a:lnTo>
                <a:lnTo>
                  <a:pt x="1883816" y="2783446"/>
                </a:lnTo>
                <a:lnTo>
                  <a:pt x="1891753" y="2765539"/>
                </a:lnTo>
                <a:lnTo>
                  <a:pt x="1900275" y="2719933"/>
                </a:lnTo>
                <a:close/>
              </a:path>
              <a:path w="4638675" h="3267075">
                <a:moveTo>
                  <a:pt x="2972993" y="1657223"/>
                </a:moveTo>
                <a:lnTo>
                  <a:pt x="2967342" y="1620634"/>
                </a:lnTo>
                <a:lnTo>
                  <a:pt x="2957245" y="1590954"/>
                </a:lnTo>
                <a:lnTo>
                  <a:pt x="2955417" y="1585544"/>
                </a:lnTo>
                <a:lnTo>
                  <a:pt x="2937510" y="1553044"/>
                </a:lnTo>
                <a:lnTo>
                  <a:pt x="2913913" y="1524266"/>
                </a:lnTo>
                <a:lnTo>
                  <a:pt x="2884932" y="1500314"/>
                </a:lnTo>
                <a:lnTo>
                  <a:pt x="2851721" y="1482750"/>
                </a:lnTo>
                <a:lnTo>
                  <a:pt x="2851721" y="1662823"/>
                </a:lnTo>
                <a:lnTo>
                  <a:pt x="2841879" y="1705254"/>
                </a:lnTo>
                <a:lnTo>
                  <a:pt x="2808592" y="1735950"/>
                </a:lnTo>
                <a:lnTo>
                  <a:pt x="2762656" y="1741893"/>
                </a:lnTo>
                <a:lnTo>
                  <a:pt x="2724226" y="1723453"/>
                </a:lnTo>
                <a:lnTo>
                  <a:pt x="2701721" y="1688134"/>
                </a:lnTo>
                <a:lnTo>
                  <a:pt x="2703601" y="1643456"/>
                </a:lnTo>
                <a:lnTo>
                  <a:pt x="2715628" y="1619427"/>
                </a:lnTo>
                <a:lnTo>
                  <a:pt x="2731719" y="1604391"/>
                </a:lnTo>
                <a:lnTo>
                  <a:pt x="2752496" y="1594510"/>
                </a:lnTo>
                <a:lnTo>
                  <a:pt x="2776093" y="1590954"/>
                </a:lnTo>
                <a:lnTo>
                  <a:pt x="2793593" y="1590954"/>
                </a:lnTo>
                <a:lnTo>
                  <a:pt x="2801099" y="1593456"/>
                </a:lnTo>
                <a:lnTo>
                  <a:pt x="2838119" y="1621345"/>
                </a:lnTo>
                <a:lnTo>
                  <a:pt x="2851721" y="1662823"/>
                </a:lnTo>
                <a:lnTo>
                  <a:pt x="2851721" y="1482750"/>
                </a:lnTo>
                <a:lnTo>
                  <a:pt x="2850845" y="1482280"/>
                </a:lnTo>
                <a:lnTo>
                  <a:pt x="2811970" y="1471295"/>
                </a:lnTo>
                <a:lnTo>
                  <a:pt x="2768600" y="1468450"/>
                </a:lnTo>
                <a:lnTo>
                  <a:pt x="2727388" y="1473733"/>
                </a:lnTo>
                <a:lnTo>
                  <a:pt x="2690850" y="1485938"/>
                </a:lnTo>
                <a:lnTo>
                  <a:pt x="2632379" y="1527429"/>
                </a:lnTo>
                <a:lnTo>
                  <a:pt x="2594381" y="1585328"/>
                </a:lnTo>
                <a:lnTo>
                  <a:pt x="2577808" y="1652536"/>
                </a:lnTo>
                <a:lnTo>
                  <a:pt x="2577973" y="1687156"/>
                </a:lnTo>
                <a:lnTo>
                  <a:pt x="2595918" y="1753844"/>
                </a:lnTo>
                <a:lnTo>
                  <a:pt x="2638247" y="1810931"/>
                </a:lnTo>
                <a:lnTo>
                  <a:pt x="2706090" y="1850948"/>
                </a:lnTo>
                <a:lnTo>
                  <a:pt x="2716098" y="1853450"/>
                </a:lnTo>
                <a:lnTo>
                  <a:pt x="2716098" y="2470950"/>
                </a:lnTo>
                <a:lnTo>
                  <a:pt x="2246109" y="2793454"/>
                </a:lnTo>
                <a:lnTo>
                  <a:pt x="2246109" y="2323452"/>
                </a:lnTo>
                <a:lnTo>
                  <a:pt x="2246109" y="1373454"/>
                </a:lnTo>
                <a:lnTo>
                  <a:pt x="2284730" y="1356410"/>
                </a:lnTo>
                <a:lnTo>
                  <a:pt x="2316696" y="1333944"/>
                </a:lnTo>
                <a:lnTo>
                  <a:pt x="2361171" y="1276591"/>
                </a:lnTo>
                <a:lnTo>
                  <a:pt x="2368245" y="1258379"/>
                </a:lnTo>
                <a:lnTo>
                  <a:pt x="2373973" y="1243634"/>
                </a:lnTo>
                <a:lnTo>
                  <a:pt x="2380665" y="1209128"/>
                </a:lnTo>
                <a:lnTo>
                  <a:pt x="2381377" y="1174038"/>
                </a:lnTo>
                <a:lnTo>
                  <a:pt x="2376259" y="1139329"/>
                </a:lnTo>
                <a:lnTo>
                  <a:pt x="2349068" y="1074940"/>
                </a:lnTo>
                <a:lnTo>
                  <a:pt x="2300186" y="1023696"/>
                </a:lnTo>
                <a:lnTo>
                  <a:pt x="2259546" y="1002715"/>
                </a:lnTo>
                <a:lnTo>
                  <a:pt x="2259546" y="1180642"/>
                </a:lnTo>
                <a:lnTo>
                  <a:pt x="2258885" y="1194892"/>
                </a:lnTo>
                <a:lnTo>
                  <a:pt x="2256104" y="1208455"/>
                </a:lnTo>
                <a:lnTo>
                  <a:pt x="2240559" y="1234465"/>
                </a:lnTo>
                <a:lnTo>
                  <a:pt x="2217978" y="1251572"/>
                </a:lnTo>
                <a:lnTo>
                  <a:pt x="2190724" y="1258379"/>
                </a:lnTo>
                <a:lnTo>
                  <a:pt x="2161108" y="1253451"/>
                </a:lnTo>
                <a:lnTo>
                  <a:pt x="2123490" y="1227086"/>
                </a:lnTo>
                <a:lnTo>
                  <a:pt x="2110486" y="1185951"/>
                </a:lnTo>
                <a:lnTo>
                  <a:pt x="2111895" y="1170952"/>
                </a:lnTo>
                <a:lnTo>
                  <a:pt x="2143607" y="1121892"/>
                </a:lnTo>
                <a:lnTo>
                  <a:pt x="2186114" y="1108456"/>
                </a:lnTo>
                <a:lnTo>
                  <a:pt x="2206498" y="1111580"/>
                </a:lnTo>
                <a:lnTo>
                  <a:pt x="2241651" y="1133767"/>
                </a:lnTo>
                <a:lnTo>
                  <a:pt x="2259546" y="1180642"/>
                </a:lnTo>
                <a:lnTo>
                  <a:pt x="2259546" y="1002715"/>
                </a:lnTo>
                <a:lnTo>
                  <a:pt x="2230717" y="993355"/>
                </a:lnTo>
                <a:lnTo>
                  <a:pt x="2188603" y="988453"/>
                </a:lnTo>
                <a:lnTo>
                  <a:pt x="2146808" y="991895"/>
                </a:lnTo>
                <a:lnTo>
                  <a:pt x="2109520" y="1002576"/>
                </a:lnTo>
                <a:lnTo>
                  <a:pt x="2049170" y="1041857"/>
                </a:lnTo>
                <a:lnTo>
                  <a:pt x="2009013" y="1098651"/>
                </a:lnTo>
                <a:lnTo>
                  <a:pt x="1990445" y="1165313"/>
                </a:lnTo>
                <a:lnTo>
                  <a:pt x="1989823" y="1194892"/>
                </a:lnTo>
                <a:lnTo>
                  <a:pt x="1989861" y="1200950"/>
                </a:lnTo>
                <a:lnTo>
                  <a:pt x="2006219" y="1267079"/>
                </a:lnTo>
                <a:lnTo>
                  <a:pt x="2047875" y="1324965"/>
                </a:lnTo>
                <a:lnTo>
                  <a:pt x="2078583" y="1348041"/>
                </a:lnTo>
                <a:lnTo>
                  <a:pt x="2116112" y="1365948"/>
                </a:lnTo>
                <a:lnTo>
                  <a:pt x="2123605" y="1368450"/>
                </a:lnTo>
                <a:lnTo>
                  <a:pt x="2123605" y="2323452"/>
                </a:lnTo>
                <a:lnTo>
                  <a:pt x="1763623" y="2148446"/>
                </a:lnTo>
                <a:lnTo>
                  <a:pt x="1763623" y="1698447"/>
                </a:lnTo>
                <a:lnTo>
                  <a:pt x="1771116" y="1695958"/>
                </a:lnTo>
                <a:lnTo>
                  <a:pt x="1778622" y="1695958"/>
                </a:lnTo>
                <a:lnTo>
                  <a:pt x="1786115" y="1693456"/>
                </a:lnTo>
                <a:lnTo>
                  <a:pt x="1824316" y="1670748"/>
                </a:lnTo>
                <a:lnTo>
                  <a:pt x="1854466" y="1643024"/>
                </a:lnTo>
                <a:lnTo>
                  <a:pt x="1876869" y="1611363"/>
                </a:lnTo>
                <a:lnTo>
                  <a:pt x="1899602" y="1540586"/>
                </a:lnTo>
                <a:lnTo>
                  <a:pt x="1900516" y="1503680"/>
                </a:lnTo>
                <a:lnTo>
                  <a:pt x="1894865" y="1467205"/>
                </a:lnTo>
                <a:lnTo>
                  <a:pt x="1865033" y="1399933"/>
                </a:lnTo>
                <a:lnTo>
                  <a:pt x="1812455" y="1347533"/>
                </a:lnTo>
                <a:lnTo>
                  <a:pt x="1780082" y="1330553"/>
                </a:lnTo>
                <a:lnTo>
                  <a:pt x="1780082" y="1528051"/>
                </a:lnTo>
                <a:lnTo>
                  <a:pt x="1765846" y="1560258"/>
                </a:lnTo>
                <a:lnTo>
                  <a:pt x="1736128" y="1583448"/>
                </a:lnTo>
                <a:lnTo>
                  <a:pt x="1705737" y="1590255"/>
                </a:lnTo>
                <a:lnTo>
                  <a:pt x="1676742" y="1585328"/>
                </a:lnTo>
                <a:lnTo>
                  <a:pt x="1652447" y="1570088"/>
                </a:lnTo>
                <a:lnTo>
                  <a:pt x="1636128" y="1545958"/>
                </a:lnTo>
                <a:lnTo>
                  <a:pt x="1636128" y="1543456"/>
                </a:lnTo>
                <a:lnTo>
                  <a:pt x="1630184" y="1505991"/>
                </a:lnTo>
                <a:lnTo>
                  <a:pt x="1642999" y="1472514"/>
                </a:lnTo>
                <a:lnTo>
                  <a:pt x="1669872" y="1448879"/>
                </a:lnTo>
                <a:lnTo>
                  <a:pt x="1706118" y="1440954"/>
                </a:lnTo>
                <a:lnTo>
                  <a:pt x="1723618" y="1440954"/>
                </a:lnTo>
                <a:lnTo>
                  <a:pt x="1731124" y="1443456"/>
                </a:lnTo>
                <a:lnTo>
                  <a:pt x="1762594" y="1463052"/>
                </a:lnTo>
                <a:lnTo>
                  <a:pt x="1778965" y="1493456"/>
                </a:lnTo>
                <a:lnTo>
                  <a:pt x="1780082" y="1528051"/>
                </a:lnTo>
                <a:lnTo>
                  <a:pt x="1780082" y="1330553"/>
                </a:lnTo>
                <a:lnTo>
                  <a:pt x="1778381" y="1329651"/>
                </a:lnTo>
                <a:lnTo>
                  <a:pt x="1739506" y="1318755"/>
                </a:lnTo>
                <a:lnTo>
                  <a:pt x="1696123" y="1315948"/>
                </a:lnTo>
                <a:lnTo>
                  <a:pt x="1654911" y="1321193"/>
                </a:lnTo>
                <a:lnTo>
                  <a:pt x="1618386" y="1333322"/>
                </a:lnTo>
                <a:lnTo>
                  <a:pt x="1559953" y="1374533"/>
                </a:lnTo>
                <a:lnTo>
                  <a:pt x="1522006" y="1432229"/>
                </a:lnTo>
                <a:lnTo>
                  <a:pt x="1505712" y="1499044"/>
                </a:lnTo>
                <a:lnTo>
                  <a:pt x="1506042" y="1533575"/>
                </a:lnTo>
                <a:lnTo>
                  <a:pt x="1524431" y="1600263"/>
                </a:lnTo>
                <a:lnTo>
                  <a:pt x="1567395" y="1657680"/>
                </a:lnTo>
                <a:lnTo>
                  <a:pt x="1598472" y="1680603"/>
                </a:lnTo>
                <a:lnTo>
                  <a:pt x="1636128" y="1698447"/>
                </a:lnTo>
                <a:lnTo>
                  <a:pt x="1643621" y="1700949"/>
                </a:lnTo>
                <a:lnTo>
                  <a:pt x="1643621" y="2223452"/>
                </a:lnTo>
                <a:lnTo>
                  <a:pt x="2123605" y="2460955"/>
                </a:lnTo>
                <a:lnTo>
                  <a:pt x="2123605" y="3266948"/>
                </a:lnTo>
                <a:lnTo>
                  <a:pt x="2246109" y="3266948"/>
                </a:lnTo>
                <a:lnTo>
                  <a:pt x="2246109" y="2938449"/>
                </a:lnTo>
                <a:lnTo>
                  <a:pt x="2458643" y="2793454"/>
                </a:lnTo>
                <a:lnTo>
                  <a:pt x="2836087" y="2535948"/>
                </a:lnTo>
                <a:lnTo>
                  <a:pt x="2836087" y="1853450"/>
                </a:lnTo>
                <a:lnTo>
                  <a:pt x="2858592" y="1845957"/>
                </a:lnTo>
                <a:lnTo>
                  <a:pt x="2896793" y="1823720"/>
                </a:lnTo>
                <a:lnTo>
                  <a:pt x="2926943" y="1796313"/>
                </a:lnTo>
                <a:lnTo>
                  <a:pt x="2949346" y="1764855"/>
                </a:lnTo>
                <a:lnTo>
                  <a:pt x="2959316" y="1741893"/>
                </a:lnTo>
                <a:lnTo>
                  <a:pt x="2964294" y="1730438"/>
                </a:lnTo>
                <a:lnTo>
                  <a:pt x="2972066" y="1694192"/>
                </a:lnTo>
                <a:lnTo>
                  <a:pt x="2972993" y="1657223"/>
                </a:lnTo>
                <a:close/>
              </a:path>
              <a:path w="4638675" h="3267075">
                <a:moveTo>
                  <a:pt x="2994190" y="2919222"/>
                </a:moveTo>
                <a:lnTo>
                  <a:pt x="2984576" y="2877375"/>
                </a:lnTo>
                <a:lnTo>
                  <a:pt x="2979140" y="2865958"/>
                </a:lnTo>
                <a:lnTo>
                  <a:pt x="2966123" y="2838602"/>
                </a:lnTo>
                <a:lnTo>
                  <a:pt x="2939681" y="2804426"/>
                </a:lnTo>
                <a:lnTo>
                  <a:pt x="2906052" y="2776359"/>
                </a:lnTo>
                <a:lnTo>
                  <a:pt x="2873514" y="2759748"/>
                </a:lnTo>
                <a:lnTo>
                  <a:pt x="2873514" y="2937357"/>
                </a:lnTo>
                <a:lnTo>
                  <a:pt x="2868587" y="2965958"/>
                </a:lnTo>
                <a:lnTo>
                  <a:pt x="2843631" y="3000057"/>
                </a:lnTo>
                <a:lnTo>
                  <a:pt x="2802344" y="3014383"/>
                </a:lnTo>
                <a:lnTo>
                  <a:pt x="2787497" y="3013722"/>
                </a:lnTo>
                <a:lnTo>
                  <a:pt x="2773591" y="3010954"/>
                </a:lnTo>
                <a:lnTo>
                  <a:pt x="2747581" y="2994660"/>
                </a:lnTo>
                <a:lnTo>
                  <a:pt x="2730474" y="2970644"/>
                </a:lnTo>
                <a:lnTo>
                  <a:pt x="2723680" y="2942399"/>
                </a:lnTo>
                <a:lnTo>
                  <a:pt x="2728595" y="2913456"/>
                </a:lnTo>
                <a:lnTo>
                  <a:pt x="2739529" y="2894431"/>
                </a:lnTo>
                <a:lnTo>
                  <a:pt x="2756090" y="2879394"/>
                </a:lnTo>
                <a:lnTo>
                  <a:pt x="2776410" y="2869501"/>
                </a:lnTo>
                <a:lnTo>
                  <a:pt x="2798597" y="2865958"/>
                </a:lnTo>
                <a:lnTo>
                  <a:pt x="2816098" y="2865958"/>
                </a:lnTo>
                <a:lnTo>
                  <a:pt x="2823591" y="2868447"/>
                </a:lnTo>
                <a:lnTo>
                  <a:pt x="2849613" y="2885795"/>
                </a:lnTo>
                <a:lnTo>
                  <a:pt x="2866720" y="2909697"/>
                </a:lnTo>
                <a:lnTo>
                  <a:pt x="2873514" y="2937357"/>
                </a:lnTo>
                <a:lnTo>
                  <a:pt x="2873514" y="2759748"/>
                </a:lnTo>
                <a:lnTo>
                  <a:pt x="2866098" y="2755950"/>
                </a:lnTo>
                <a:lnTo>
                  <a:pt x="2826347" y="2745409"/>
                </a:lnTo>
                <a:lnTo>
                  <a:pt x="2788958" y="2742463"/>
                </a:lnTo>
                <a:lnTo>
                  <a:pt x="2754185" y="2746375"/>
                </a:lnTo>
                <a:lnTo>
                  <a:pt x="2693593" y="2771775"/>
                </a:lnTo>
                <a:lnTo>
                  <a:pt x="2646743" y="2815691"/>
                </a:lnTo>
                <a:lnTo>
                  <a:pt x="2615781" y="2872206"/>
                </a:lnTo>
                <a:lnTo>
                  <a:pt x="2602877" y="2935376"/>
                </a:lnTo>
                <a:lnTo>
                  <a:pt x="2603881" y="2967621"/>
                </a:lnTo>
                <a:lnTo>
                  <a:pt x="2622105" y="3029686"/>
                </a:lnTo>
                <a:lnTo>
                  <a:pt x="2663787" y="3083610"/>
                </a:lnTo>
                <a:lnTo>
                  <a:pt x="2731097" y="3123450"/>
                </a:lnTo>
                <a:lnTo>
                  <a:pt x="2738590" y="3123450"/>
                </a:lnTo>
                <a:lnTo>
                  <a:pt x="2738590" y="3265957"/>
                </a:lnTo>
                <a:lnTo>
                  <a:pt x="2861094" y="3265957"/>
                </a:lnTo>
                <a:lnTo>
                  <a:pt x="2861094" y="3123450"/>
                </a:lnTo>
                <a:lnTo>
                  <a:pt x="2866098" y="3123450"/>
                </a:lnTo>
                <a:lnTo>
                  <a:pt x="2914688" y="3098419"/>
                </a:lnTo>
                <a:lnTo>
                  <a:pt x="2943593" y="3072511"/>
                </a:lnTo>
                <a:lnTo>
                  <a:pt x="2966872" y="3041459"/>
                </a:lnTo>
                <a:lnTo>
                  <a:pt x="2979610" y="3014383"/>
                </a:lnTo>
                <a:lnTo>
                  <a:pt x="2983585" y="3005950"/>
                </a:lnTo>
                <a:lnTo>
                  <a:pt x="2993313" y="2965958"/>
                </a:lnTo>
                <a:lnTo>
                  <a:pt x="2994139" y="2962579"/>
                </a:lnTo>
                <a:lnTo>
                  <a:pt x="2994190" y="2919222"/>
                </a:lnTo>
                <a:close/>
              </a:path>
              <a:path w="4638675" h="3267075">
                <a:moveTo>
                  <a:pt x="4638662" y="2209800"/>
                </a:moveTo>
                <a:lnTo>
                  <a:pt x="4634268" y="2159000"/>
                </a:lnTo>
                <a:lnTo>
                  <a:pt x="4626038" y="2095500"/>
                </a:lnTo>
                <a:lnTo>
                  <a:pt x="4614773" y="2044700"/>
                </a:lnTo>
                <a:lnTo>
                  <a:pt x="4600638" y="1993900"/>
                </a:lnTo>
                <a:lnTo>
                  <a:pt x="4583798" y="1943100"/>
                </a:lnTo>
                <a:lnTo>
                  <a:pt x="4564392" y="1892300"/>
                </a:lnTo>
                <a:lnTo>
                  <a:pt x="4542574" y="1841500"/>
                </a:lnTo>
                <a:lnTo>
                  <a:pt x="4518520" y="1803400"/>
                </a:lnTo>
                <a:lnTo>
                  <a:pt x="4492371" y="1752600"/>
                </a:lnTo>
                <a:lnTo>
                  <a:pt x="4464278" y="1714500"/>
                </a:lnTo>
                <a:lnTo>
                  <a:pt x="4434408" y="1676400"/>
                </a:lnTo>
                <a:lnTo>
                  <a:pt x="4402899" y="1651000"/>
                </a:lnTo>
                <a:lnTo>
                  <a:pt x="4369930" y="1612900"/>
                </a:lnTo>
                <a:lnTo>
                  <a:pt x="4335640" y="1574800"/>
                </a:lnTo>
                <a:lnTo>
                  <a:pt x="4300182" y="1549400"/>
                </a:lnTo>
                <a:lnTo>
                  <a:pt x="4263720" y="1524000"/>
                </a:lnTo>
                <a:lnTo>
                  <a:pt x="4226407" y="1498600"/>
                </a:lnTo>
                <a:lnTo>
                  <a:pt x="4188396" y="1473200"/>
                </a:lnTo>
                <a:lnTo>
                  <a:pt x="4110913" y="1422400"/>
                </a:lnTo>
                <a:lnTo>
                  <a:pt x="4071747" y="1409700"/>
                </a:lnTo>
                <a:lnTo>
                  <a:pt x="4032504" y="1384300"/>
                </a:lnTo>
                <a:lnTo>
                  <a:pt x="3993337" y="1371600"/>
                </a:lnTo>
                <a:lnTo>
                  <a:pt x="3954411" y="1346200"/>
                </a:lnTo>
                <a:lnTo>
                  <a:pt x="3840594" y="1308100"/>
                </a:lnTo>
                <a:lnTo>
                  <a:pt x="3768737" y="1282700"/>
                </a:lnTo>
                <a:lnTo>
                  <a:pt x="3734485" y="1282700"/>
                </a:lnTo>
                <a:lnTo>
                  <a:pt x="3701554" y="1270000"/>
                </a:lnTo>
                <a:lnTo>
                  <a:pt x="3670096" y="1270000"/>
                </a:lnTo>
                <a:lnTo>
                  <a:pt x="3640277" y="1257300"/>
                </a:lnTo>
                <a:lnTo>
                  <a:pt x="3612235" y="1257300"/>
                </a:lnTo>
                <a:lnTo>
                  <a:pt x="3586137" y="1244600"/>
                </a:lnTo>
                <a:lnTo>
                  <a:pt x="3540404" y="1244600"/>
                </a:lnTo>
                <a:lnTo>
                  <a:pt x="3521075" y="1231900"/>
                </a:lnTo>
                <a:lnTo>
                  <a:pt x="3518128" y="1193800"/>
                </a:lnTo>
                <a:lnTo>
                  <a:pt x="3513442" y="1143000"/>
                </a:lnTo>
                <a:lnTo>
                  <a:pt x="3507054" y="1092200"/>
                </a:lnTo>
                <a:lnTo>
                  <a:pt x="3498977" y="1041400"/>
                </a:lnTo>
                <a:lnTo>
                  <a:pt x="3489248" y="1003300"/>
                </a:lnTo>
                <a:lnTo>
                  <a:pt x="3477907" y="952500"/>
                </a:lnTo>
                <a:lnTo>
                  <a:pt x="3464966" y="914400"/>
                </a:lnTo>
                <a:lnTo>
                  <a:pt x="3450475" y="863600"/>
                </a:lnTo>
                <a:lnTo>
                  <a:pt x="3434461" y="825500"/>
                </a:lnTo>
                <a:lnTo>
                  <a:pt x="3416935" y="774700"/>
                </a:lnTo>
                <a:lnTo>
                  <a:pt x="3397948" y="736600"/>
                </a:lnTo>
                <a:lnTo>
                  <a:pt x="3377527" y="698500"/>
                </a:lnTo>
                <a:lnTo>
                  <a:pt x="3355695" y="660400"/>
                </a:lnTo>
                <a:lnTo>
                  <a:pt x="3332492" y="622300"/>
                </a:lnTo>
                <a:lnTo>
                  <a:pt x="3307943" y="571500"/>
                </a:lnTo>
                <a:lnTo>
                  <a:pt x="3282086" y="546100"/>
                </a:lnTo>
                <a:lnTo>
                  <a:pt x="3254933" y="508000"/>
                </a:lnTo>
                <a:lnTo>
                  <a:pt x="3226524" y="469900"/>
                </a:lnTo>
                <a:lnTo>
                  <a:pt x="3196907" y="431800"/>
                </a:lnTo>
                <a:lnTo>
                  <a:pt x="3166084" y="393700"/>
                </a:lnTo>
                <a:lnTo>
                  <a:pt x="3134106" y="368300"/>
                </a:lnTo>
                <a:lnTo>
                  <a:pt x="3100984" y="330200"/>
                </a:lnTo>
                <a:lnTo>
                  <a:pt x="3066770" y="304800"/>
                </a:lnTo>
                <a:lnTo>
                  <a:pt x="3031490" y="279400"/>
                </a:lnTo>
                <a:lnTo>
                  <a:pt x="2995155" y="254000"/>
                </a:lnTo>
                <a:lnTo>
                  <a:pt x="2957817" y="215900"/>
                </a:lnTo>
                <a:lnTo>
                  <a:pt x="2919501" y="190500"/>
                </a:lnTo>
                <a:lnTo>
                  <a:pt x="2880245" y="177800"/>
                </a:lnTo>
                <a:lnTo>
                  <a:pt x="2840063" y="152400"/>
                </a:lnTo>
                <a:lnTo>
                  <a:pt x="2798978" y="127000"/>
                </a:lnTo>
                <a:lnTo>
                  <a:pt x="2757055" y="114300"/>
                </a:lnTo>
                <a:lnTo>
                  <a:pt x="2714294" y="88900"/>
                </a:lnTo>
                <a:lnTo>
                  <a:pt x="2626423" y="63500"/>
                </a:lnTo>
                <a:lnTo>
                  <a:pt x="2581364" y="38100"/>
                </a:lnTo>
                <a:lnTo>
                  <a:pt x="2535605" y="38100"/>
                </a:lnTo>
                <a:lnTo>
                  <a:pt x="2394381" y="0"/>
                </a:lnTo>
                <a:lnTo>
                  <a:pt x="2059914" y="0"/>
                </a:lnTo>
                <a:lnTo>
                  <a:pt x="2013521" y="12700"/>
                </a:lnTo>
                <a:lnTo>
                  <a:pt x="1967598" y="12700"/>
                </a:lnTo>
                <a:lnTo>
                  <a:pt x="1789290" y="63500"/>
                </a:lnTo>
                <a:lnTo>
                  <a:pt x="1746250" y="88900"/>
                </a:lnTo>
                <a:lnTo>
                  <a:pt x="1662252" y="114300"/>
                </a:lnTo>
                <a:lnTo>
                  <a:pt x="1621370" y="139700"/>
                </a:lnTo>
                <a:lnTo>
                  <a:pt x="1581277" y="165100"/>
                </a:lnTo>
                <a:lnTo>
                  <a:pt x="1542021" y="190500"/>
                </a:lnTo>
                <a:lnTo>
                  <a:pt x="1503616" y="215900"/>
                </a:lnTo>
                <a:lnTo>
                  <a:pt x="1466126" y="241300"/>
                </a:lnTo>
                <a:lnTo>
                  <a:pt x="1429575" y="266700"/>
                </a:lnTo>
                <a:lnTo>
                  <a:pt x="1393990" y="292100"/>
                </a:lnTo>
                <a:lnTo>
                  <a:pt x="1359420" y="317500"/>
                </a:lnTo>
                <a:lnTo>
                  <a:pt x="1325892" y="355600"/>
                </a:lnTo>
                <a:lnTo>
                  <a:pt x="1293444" y="381000"/>
                </a:lnTo>
                <a:lnTo>
                  <a:pt x="1262126" y="419100"/>
                </a:lnTo>
                <a:lnTo>
                  <a:pt x="1231950" y="457200"/>
                </a:lnTo>
                <a:lnTo>
                  <a:pt x="1202969" y="482600"/>
                </a:lnTo>
                <a:lnTo>
                  <a:pt x="1175207" y="520700"/>
                </a:lnTo>
                <a:lnTo>
                  <a:pt x="1148715" y="558800"/>
                </a:lnTo>
                <a:lnTo>
                  <a:pt x="1123518" y="596900"/>
                </a:lnTo>
                <a:lnTo>
                  <a:pt x="1099654" y="647700"/>
                </a:lnTo>
                <a:lnTo>
                  <a:pt x="1077163" y="685800"/>
                </a:lnTo>
                <a:lnTo>
                  <a:pt x="1056081" y="723900"/>
                </a:lnTo>
                <a:lnTo>
                  <a:pt x="1036447" y="762000"/>
                </a:lnTo>
                <a:lnTo>
                  <a:pt x="1018286" y="812800"/>
                </a:lnTo>
                <a:lnTo>
                  <a:pt x="1001636" y="850900"/>
                </a:lnTo>
                <a:lnTo>
                  <a:pt x="986536" y="901700"/>
                </a:lnTo>
                <a:lnTo>
                  <a:pt x="973023" y="952500"/>
                </a:lnTo>
                <a:lnTo>
                  <a:pt x="961136" y="990600"/>
                </a:lnTo>
                <a:lnTo>
                  <a:pt x="821753" y="1028700"/>
                </a:lnTo>
                <a:lnTo>
                  <a:pt x="733018" y="1054100"/>
                </a:lnTo>
                <a:lnTo>
                  <a:pt x="690003" y="1079500"/>
                </a:lnTo>
                <a:lnTo>
                  <a:pt x="647954" y="1092200"/>
                </a:lnTo>
                <a:lnTo>
                  <a:pt x="606894" y="1117600"/>
                </a:lnTo>
                <a:lnTo>
                  <a:pt x="566851" y="1130300"/>
                </a:lnTo>
                <a:lnTo>
                  <a:pt x="527875" y="1155700"/>
                </a:lnTo>
                <a:lnTo>
                  <a:pt x="489991" y="1181100"/>
                </a:lnTo>
                <a:lnTo>
                  <a:pt x="453237" y="1206500"/>
                </a:lnTo>
                <a:lnTo>
                  <a:pt x="417652" y="1244600"/>
                </a:lnTo>
                <a:lnTo>
                  <a:pt x="383260" y="1270000"/>
                </a:lnTo>
                <a:lnTo>
                  <a:pt x="350113" y="1295400"/>
                </a:lnTo>
                <a:lnTo>
                  <a:pt x="318223" y="1333500"/>
                </a:lnTo>
                <a:lnTo>
                  <a:pt x="287642" y="1371600"/>
                </a:lnTo>
                <a:lnTo>
                  <a:pt x="258394" y="1397000"/>
                </a:lnTo>
                <a:lnTo>
                  <a:pt x="230530" y="1435100"/>
                </a:lnTo>
                <a:lnTo>
                  <a:pt x="204063" y="1473200"/>
                </a:lnTo>
                <a:lnTo>
                  <a:pt x="179044" y="1511300"/>
                </a:lnTo>
                <a:lnTo>
                  <a:pt x="155511" y="1549400"/>
                </a:lnTo>
                <a:lnTo>
                  <a:pt x="133489" y="1587500"/>
                </a:lnTo>
                <a:lnTo>
                  <a:pt x="113017" y="1625600"/>
                </a:lnTo>
                <a:lnTo>
                  <a:pt x="94119" y="1663700"/>
                </a:lnTo>
                <a:lnTo>
                  <a:pt x="76847" y="1714500"/>
                </a:lnTo>
                <a:lnTo>
                  <a:pt x="61226" y="1752600"/>
                </a:lnTo>
                <a:lnTo>
                  <a:pt x="47294" y="1803400"/>
                </a:lnTo>
                <a:lnTo>
                  <a:pt x="35090" y="1841500"/>
                </a:lnTo>
                <a:lnTo>
                  <a:pt x="24638" y="1892300"/>
                </a:lnTo>
                <a:lnTo>
                  <a:pt x="15989" y="1930400"/>
                </a:lnTo>
                <a:lnTo>
                  <a:pt x="9156" y="1981200"/>
                </a:lnTo>
                <a:lnTo>
                  <a:pt x="4191" y="2019300"/>
                </a:lnTo>
                <a:lnTo>
                  <a:pt x="1130" y="2070100"/>
                </a:lnTo>
                <a:lnTo>
                  <a:pt x="0" y="2120900"/>
                </a:lnTo>
                <a:lnTo>
                  <a:pt x="825" y="2171700"/>
                </a:lnTo>
                <a:lnTo>
                  <a:pt x="3670" y="2209800"/>
                </a:lnTo>
                <a:lnTo>
                  <a:pt x="8509" y="2260600"/>
                </a:lnTo>
                <a:lnTo>
                  <a:pt x="15278" y="2311400"/>
                </a:lnTo>
                <a:lnTo>
                  <a:pt x="23952" y="2362200"/>
                </a:lnTo>
                <a:lnTo>
                  <a:pt x="34493" y="2400300"/>
                </a:lnTo>
                <a:lnTo>
                  <a:pt x="46837" y="2451100"/>
                </a:lnTo>
                <a:lnTo>
                  <a:pt x="60960" y="2489200"/>
                </a:lnTo>
                <a:lnTo>
                  <a:pt x="76809" y="2540000"/>
                </a:lnTo>
                <a:lnTo>
                  <a:pt x="94348" y="2578100"/>
                </a:lnTo>
                <a:lnTo>
                  <a:pt x="113538" y="2616200"/>
                </a:lnTo>
                <a:lnTo>
                  <a:pt x="134327" y="2654300"/>
                </a:lnTo>
                <a:lnTo>
                  <a:pt x="156679" y="2705100"/>
                </a:lnTo>
                <a:lnTo>
                  <a:pt x="180555" y="2743200"/>
                </a:lnTo>
                <a:lnTo>
                  <a:pt x="205917" y="2781300"/>
                </a:lnTo>
                <a:lnTo>
                  <a:pt x="232702" y="2806700"/>
                </a:lnTo>
                <a:lnTo>
                  <a:pt x="260883" y="2844800"/>
                </a:lnTo>
                <a:lnTo>
                  <a:pt x="290423" y="2882900"/>
                </a:lnTo>
                <a:lnTo>
                  <a:pt x="321271" y="2921000"/>
                </a:lnTo>
                <a:lnTo>
                  <a:pt x="353390" y="2946400"/>
                </a:lnTo>
                <a:lnTo>
                  <a:pt x="386727" y="2971800"/>
                </a:lnTo>
                <a:lnTo>
                  <a:pt x="421259" y="3009900"/>
                </a:lnTo>
                <a:lnTo>
                  <a:pt x="456920" y="3035300"/>
                </a:lnTo>
                <a:lnTo>
                  <a:pt x="493687" y="3060700"/>
                </a:lnTo>
                <a:lnTo>
                  <a:pt x="531520" y="3086100"/>
                </a:lnTo>
                <a:lnTo>
                  <a:pt x="570357" y="3111500"/>
                </a:lnTo>
                <a:lnTo>
                  <a:pt x="610184" y="3136900"/>
                </a:lnTo>
                <a:lnTo>
                  <a:pt x="650925" y="3149600"/>
                </a:lnTo>
                <a:lnTo>
                  <a:pt x="692569" y="3175000"/>
                </a:lnTo>
                <a:lnTo>
                  <a:pt x="867168" y="3225800"/>
                </a:lnTo>
                <a:lnTo>
                  <a:pt x="958723" y="3251200"/>
                </a:lnTo>
                <a:lnTo>
                  <a:pt x="1005420" y="3251200"/>
                </a:lnTo>
                <a:lnTo>
                  <a:pt x="1048562" y="3263900"/>
                </a:lnTo>
                <a:lnTo>
                  <a:pt x="1356131" y="3263900"/>
                </a:lnTo>
                <a:lnTo>
                  <a:pt x="1356131" y="3136900"/>
                </a:lnTo>
                <a:lnTo>
                  <a:pt x="1356131" y="2349500"/>
                </a:lnTo>
                <a:lnTo>
                  <a:pt x="1372933" y="2336800"/>
                </a:lnTo>
                <a:lnTo>
                  <a:pt x="1389253" y="2336800"/>
                </a:lnTo>
                <a:lnTo>
                  <a:pt x="1404645" y="2324100"/>
                </a:lnTo>
                <a:lnTo>
                  <a:pt x="1418628" y="2311400"/>
                </a:lnTo>
                <a:lnTo>
                  <a:pt x="1447190" y="2286000"/>
                </a:lnTo>
                <a:lnTo>
                  <a:pt x="1468945" y="2260600"/>
                </a:lnTo>
                <a:lnTo>
                  <a:pt x="1478762" y="2235200"/>
                </a:lnTo>
                <a:lnTo>
                  <a:pt x="1483664" y="2222500"/>
                </a:lnTo>
                <a:lnTo>
                  <a:pt x="1491132" y="2184400"/>
                </a:lnTo>
                <a:lnTo>
                  <a:pt x="1491742" y="2133600"/>
                </a:lnTo>
                <a:lnTo>
                  <a:pt x="1483423" y="2095500"/>
                </a:lnTo>
                <a:lnTo>
                  <a:pt x="1478038" y="2082800"/>
                </a:lnTo>
                <a:lnTo>
                  <a:pt x="1467281" y="2057400"/>
                </a:lnTo>
                <a:lnTo>
                  <a:pt x="1444396" y="2032000"/>
                </a:lnTo>
                <a:lnTo>
                  <a:pt x="1415897" y="2006600"/>
                </a:lnTo>
                <a:lnTo>
                  <a:pt x="1382877" y="1981200"/>
                </a:lnTo>
                <a:lnTo>
                  <a:pt x="1371130" y="1977110"/>
                </a:lnTo>
                <a:lnTo>
                  <a:pt x="1371130" y="2171700"/>
                </a:lnTo>
                <a:lnTo>
                  <a:pt x="1367891" y="2184400"/>
                </a:lnTo>
                <a:lnTo>
                  <a:pt x="1362075" y="2197100"/>
                </a:lnTo>
                <a:lnTo>
                  <a:pt x="1353908" y="2209800"/>
                </a:lnTo>
                <a:lnTo>
                  <a:pt x="1343634" y="2222500"/>
                </a:lnTo>
                <a:lnTo>
                  <a:pt x="1301292" y="2235200"/>
                </a:lnTo>
                <a:lnTo>
                  <a:pt x="1259878" y="2222500"/>
                </a:lnTo>
                <a:lnTo>
                  <a:pt x="1229728" y="2197100"/>
                </a:lnTo>
                <a:lnTo>
                  <a:pt x="1221130" y="2159000"/>
                </a:lnTo>
                <a:lnTo>
                  <a:pt x="1221130" y="2146300"/>
                </a:lnTo>
                <a:lnTo>
                  <a:pt x="1228636" y="2120900"/>
                </a:lnTo>
                <a:lnTo>
                  <a:pt x="1245514" y="2108200"/>
                </a:lnTo>
                <a:lnTo>
                  <a:pt x="1268945" y="2095500"/>
                </a:lnTo>
                <a:lnTo>
                  <a:pt x="1296136" y="2082800"/>
                </a:lnTo>
                <a:lnTo>
                  <a:pt x="1303629" y="2082800"/>
                </a:lnTo>
                <a:lnTo>
                  <a:pt x="1332814" y="2095500"/>
                </a:lnTo>
                <a:lnTo>
                  <a:pt x="1355191" y="2108200"/>
                </a:lnTo>
                <a:lnTo>
                  <a:pt x="1368666" y="2146300"/>
                </a:lnTo>
                <a:lnTo>
                  <a:pt x="1371130" y="2171700"/>
                </a:lnTo>
                <a:lnTo>
                  <a:pt x="1371130" y="1977110"/>
                </a:lnTo>
                <a:lnTo>
                  <a:pt x="1346441" y="1968500"/>
                </a:lnTo>
                <a:lnTo>
                  <a:pt x="1307693" y="1955800"/>
                </a:lnTo>
                <a:lnTo>
                  <a:pt x="1267739" y="1968500"/>
                </a:lnTo>
                <a:lnTo>
                  <a:pt x="1227683" y="1968500"/>
                </a:lnTo>
                <a:lnTo>
                  <a:pt x="1188631" y="1993900"/>
                </a:lnTo>
                <a:lnTo>
                  <a:pt x="1155141" y="2019300"/>
                </a:lnTo>
                <a:lnTo>
                  <a:pt x="1129588" y="2057400"/>
                </a:lnTo>
                <a:lnTo>
                  <a:pt x="1111846" y="2082800"/>
                </a:lnTo>
                <a:lnTo>
                  <a:pt x="1101775" y="2120900"/>
                </a:lnTo>
                <a:lnTo>
                  <a:pt x="1099273" y="2159000"/>
                </a:lnTo>
                <a:lnTo>
                  <a:pt x="1104214" y="2197100"/>
                </a:lnTo>
                <a:lnTo>
                  <a:pt x="1116469" y="2235200"/>
                </a:lnTo>
                <a:lnTo>
                  <a:pt x="1135913" y="2273300"/>
                </a:lnTo>
                <a:lnTo>
                  <a:pt x="1195870" y="2324100"/>
                </a:lnTo>
                <a:lnTo>
                  <a:pt x="1236129" y="2349500"/>
                </a:lnTo>
                <a:lnTo>
                  <a:pt x="1236129" y="3136900"/>
                </a:lnTo>
                <a:lnTo>
                  <a:pt x="1052004" y="3136900"/>
                </a:lnTo>
                <a:lnTo>
                  <a:pt x="1004582" y="3124200"/>
                </a:lnTo>
                <a:lnTo>
                  <a:pt x="957834" y="3124200"/>
                </a:lnTo>
                <a:lnTo>
                  <a:pt x="911809" y="3111500"/>
                </a:lnTo>
                <a:lnTo>
                  <a:pt x="778611" y="3073400"/>
                </a:lnTo>
                <a:lnTo>
                  <a:pt x="736003" y="3048000"/>
                </a:lnTo>
                <a:lnTo>
                  <a:pt x="694397" y="3035300"/>
                </a:lnTo>
                <a:lnTo>
                  <a:pt x="653834" y="3009900"/>
                </a:lnTo>
                <a:lnTo>
                  <a:pt x="614362" y="2984500"/>
                </a:lnTo>
                <a:lnTo>
                  <a:pt x="576046" y="2959100"/>
                </a:lnTo>
                <a:lnTo>
                  <a:pt x="538937" y="2933700"/>
                </a:lnTo>
                <a:lnTo>
                  <a:pt x="503085" y="2908300"/>
                </a:lnTo>
                <a:lnTo>
                  <a:pt x="468541" y="2882900"/>
                </a:lnTo>
                <a:lnTo>
                  <a:pt x="435368" y="2844800"/>
                </a:lnTo>
                <a:lnTo>
                  <a:pt x="403606" y="2819400"/>
                </a:lnTo>
                <a:lnTo>
                  <a:pt x="373316" y="2781300"/>
                </a:lnTo>
                <a:lnTo>
                  <a:pt x="344551" y="2743200"/>
                </a:lnTo>
                <a:lnTo>
                  <a:pt x="317360" y="2705100"/>
                </a:lnTo>
                <a:lnTo>
                  <a:pt x="291807" y="2667000"/>
                </a:lnTo>
                <a:lnTo>
                  <a:pt x="267931" y="2628900"/>
                </a:lnTo>
                <a:lnTo>
                  <a:pt x="245808" y="2590800"/>
                </a:lnTo>
                <a:lnTo>
                  <a:pt x="225463" y="2552700"/>
                </a:lnTo>
                <a:lnTo>
                  <a:pt x="206971" y="2501900"/>
                </a:lnTo>
                <a:lnTo>
                  <a:pt x="190373" y="2463800"/>
                </a:lnTo>
                <a:lnTo>
                  <a:pt x="175729" y="2413000"/>
                </a:lnTo>
                <a:lnTo>
                  <a:pt x="163093" y="2374900"/>
                </a:lnTo>
                <a:lnTo>
                  <a:pt x="152514" y="2324100"/>
                </a:lnTo>
                <a:lnTo>
                  <a:pt x="144043" y="2286000"/>
                </a:lnTo>
                <a:lnTo>
                  <a:pt x="137744" y="2235200"/>
                </a:lnTo>
                <a:lnTo>
                  <a:pt x="133667" y="2184400"/>
                </a:lnTo>
                <a:lnTo>
                  <a:pt x="131864" y="2133600"/>
                </a:lnTo>
                <a:lnTo>
                  <a:pt x="132321" y="2082800"/>
                </a:lnTo>
                <a:lnTo>
                  <a:pt x="135001" y="2044700"/>
                </a:lnTo>
                <a:lnTo>
                  <a:pt x="139865" y="1993900"/>
                </a:lnTo>
                <a:lnTo>
                  <a:pt x="146850" y="1943100"/>
                </a:lnTo>
                <a:lnTo>
                  <a:pt x="155917" y="1905000"/>
                </a:lnTo>
                <a:lnTo>
                  <a:pt x="167030" y="1854200"/>
                </a:lnTo>
                <a:lnTo>
                  <a:pt x="180124" y="1816100"/>
                </a:lnTo>
                <a:lnTo>
                  <a:pt x="195160" y="1765300"/>
                </a:lnTo>
                <a:lnTo>
                  <a:pt x="212102" y="1727200"/>
                </a:lnTo>
                <a:lnTo>
                  <a:pt x="230886" y="1689100"/>
                </a:lnTo>
                <a:lnTo>
                  <a:pt x="251472" y="1638300"/>
                </a:lnTo>
                <a:lnTo>
                  <a:pt x="273824" y="1600200"/>
                </a:lnTo>
                <a:lnTo>
                  <a:pt x="297878" y="1562100"/>
                </a:lnTo>
                <a:lnTo>
                  <a:pt x="323608" y="1524000"/>
                </a:lnTo>
                <a:lnTo>
                  <a:pt x="350951" y="1485900"/>
                </a:lnTo>
                <a:lnTo>
                  <a:pt x="379869" y="1460500"/>
                </a:lnTo>
                <a:lnTo>
                  <a:pt x="410311" y="1422400"/>
                </a:lnTo>
                <a:lnTo>
                  <a:pt x="442239" y="1384300"/>
                </a:lnTo>
                <a:lnTo>
                  <a:pt x="475602" y="1358900"/>
                </a:lnTo>
                <a:lnTo>
                  <a:pt x="510349" y="1333500"/>
                </a:lnTo>
                <a:lnTo>
                  <a:pt x="546430" y="1295400"/>
                </a:lnTo>
                <a:lnTo>
                  <a:pt x="583806" y="1270000"/>
                </a:lnTo>
                <a:lnTo>
                  <a:pt x="622439" y="1244600"/>
                </a:lnTo>
                <a:lnTo>
                  <a:pt x="662266" y="1219200"/>
                </a:lnTo>
                <a:lnTo>
                  <a:pt x="703262" y="1206500"/>
                </a:lnTo>
                <a:lnTo>
                  <a:pt x="745363" y="1181100"/>
                </a:lnTo>
                <a:lnTo>
                  <a:pt x="877836" y="1143000"/>
                </a:lnTo>
                <a:lnTo>
                  <a:pt x="1018641" y="1104900"/>
                </a:lnTo>
                <a:lnTo>
                  <a:pt x="1061135" y="1104900"/>
                </a:lnTo>
                <a:lnTo>
                  <a:pt x="1071143" y="1066800"/>
                </a:lnTo>
                <a:lnTo>
                  <a:pt x="1081608" y="1016000"/>
                </a:lnTo>
                <a:lnTo>
                  <a:pt x="1093939" y="965200"/>
                </a:lnTo>
                <a:lnTo>
                  <a:pt x="1108087" y="927100"/>
                </a:lnTo>
                <a:lnTo>
                  <a:pt x="1124013" y="876300"/>
                </a:lnTo>
                <a:lnTo>
                  <a:pt x="1141641" y="838200"/>
                </a:lnTo>
                <a:lnTo>
                  <a:pt x="1160957" y="787400"/>
                </a:lnTo>
                <a:lnTo>
                  <a:pt x="1181912" y="749300"/>
                </a:lnTo>
                <a:lnTo>
                  <a:pt x="1204442" y="711200"/>
                </a:lnTo>
                <a:lnTo>
                  <a:pt x="1228509" y="673100"/>
                </a:lnTo>
                <a:lnTo>
                  <a:pt x="1254074" y="622300"/>
                </a:lnTo>
                <a:lnTo>
                  <a:pt x="1281087" y="596900"/>
                </a:lnTo>
                <a:lnTo>
                  <a:pt x="1309509" y="558800"/>
                </a:lnTo>
                <a:lnTo>
                  <a:pt x="1339278" y="520700"/>
                </a:lnTo>
                <a:lnTo>
                  <a:pt x="1370355" y="482600"/>
                </a:lnTo>
                <a:lnTo>
                  <a:pt x="1402702" y="457200"/>
                </a:lnTo>
                <a:lnTo>
                  <a:pt x="1436255" y="419100"/>
                </a:lnTo>
                <a:lnTo>
                  <a:pt x="1470990" y="393700"/>
                </a:lnTo>
                <a:lnTo>
                  <a:pt x="1506855" y="368300"/>
                </a:lnTo>
                <a:lnTo>
                  <a:pt x="1543786" y="330200"/>
                </a:lnTo>
                <a:lnTo>
                  <a:pt x="1581759" y="304800"/>
                </a:lnTo>
                <a:lnTo>
                  <a:pt x="1620723" y="279400"/>
                </a:lnTo>
                <a:lnTo>
                  <a:pt x="1660639" y="266700"/>
                </a:lnTo>
                <a:lnTo>
                  <a:pt x="1701431" y="241300"/>
                </a:lnTo>
                <a:lnTo>
                  <a:pt x="1743087" y="215900"/>
                </a:lnTo>
                <a:lnTo>
                  <a:pt x="1828761" y="190500"/>
                </a:lnTo>
                <a:lnTo>
                  <a:pt x="1872691" y="165100"/>
                </a:lnTo>
                <a:lnTo>
                  <a:pt x="1917280" y="152400"/>
                </a:lnTo>
                <a:lnTo>
                  <a:pt x="1962505" y="152400"/>
                </a:lnTo>
                <a:lnTo>
                  <a:pt x="2054618" y="127000"/>
                </a:lnTo>
                <a:lnTo>
                  <a:pt x="2101430" y="127000"/>
                </a:lnTo>
                <a:lnTo>
                  <a:pt x="2148675" y="114300"/>
                </a:lnTo>
                <a:lnTo>
                  <a:pt x="2292566" y="114300"/>
                </a:lnTo>
                <a:lnTo>
                  <a:pt x="2341105" y="127000"/>
                </a:lnTo>
                <a:lnTo>
                  <a:pt x="2389428" y="127000"/>
                </a:lnTo>
                <a:lnTo>
                  <a:pt x="2437104" y="139700"/>
                </a:lnTo>
                <a:lnTo>
                  <a:pt x="2484069" y="139700"/>
                </a:lnTo>
                <a:lnTo>
                  <a:pt x="2575763" y="165100"/>
                </a:lnTo>
                <a:lnTo>
                  <a:pt x="2620416" y="190500"/>
                </a:lnTo>
                <a:lnTo>
                  <a:pt x="2707144" y="215900"/>
                </a:lnTo>
                <a:lnTo>
                  <a:pt x="2749143" y="241300"/>
                </a:lnTo>
                <a:lnTo>
                  <a:pt x="2790177" y="266700"/>
                </a:lnTo>
                <a:lnTo>
                  <a:pt x="2830233" y="279400"/>
                </a:lnTo>
                <a:lnTo>
                  <a:pt x="2869247" y="304800"/>
                </a:lnTo>
                <a:lnTo>
                  <a:pt x="2907195" y="330200"/>
                </a:lnTo>
                <a:lnTo>
                  <a:pt x="2944037" y="368300"/>
                </a:lnTo>
                <a:lnTo>
                  <a:pt x="2979737" y="393700"/>
                </a:lnTo>
                <a:lnTo>
                  <a:pt x="3014256" y="419100"/>
                </a:lnTo>
                <a:lnTo>
                  <a:pt x="3047555" y="457200"/>
                </a:lnTo>
                <a:lnTo>
                  <a:pt x="3079610" y="482600"/>
                </a:lnTo>
                <a:lnTo>
                  <a:pt x="3110357" y="520700"/>
                </a:lnTo>
                <a:lnTo>
                  <a:pt x="3139795" y="558800"/>
                </a:lnTo>
                <a:lnTo>
                  <a:pt x="3167862" y="596900"/>
                </a:lnTo>
                <a:lnTo>
                  <a:pt x="3194520" y="622300"/>
                </a:lnTo>
                <a:lnTo>
                  <a:pt x="3219742" y="673100"/>
                </a:lnTo>
                <a:lnTo>
                  <a:pt x="3243491" y="711200"/>
                </a:lnTo>
                <a:lnTo>
                  <a:pt x="3265728" y="749300"/>
                </a:lnTo>
                <a:lnTo>
                  <a:pt x="3286417" y="787400"/>
                </a:lnTo>
                <a:lnTo>
                  <a:pt x="3305518" y="825500"/>
                </a:lnTo>
                <a:lnTo>
                  <a:pt x="3322993" y="876300"/>
                </a:lnTo>
                <a:lnTo>
                  <a:pt x="3338804" y="914400"/>
                </a:lnTo>
                <a:lnTo>
                  <a:pt x="3352914" y="965200"/>
                </a:lnTo>
                <a:lnTo>
                  <a:pt x="3365296" y="1003300"/>
                </a:lnTo>
                <a:lnTo>
                  <a:pt x="3375914" y="1054100"/>
                </a:lnTo>
                <a:lnTo>
                  <a:pt x="3384702" y="1104900"/>
                </a:lnTo>
                <a:lnTo>
                  <a:pt x="3391662" y="1143000"/>
                </a:lnTo>
                <a:lnTo>
                  <a:pt x="3396729" y="1193800"/>
                </a:lnTo>
                <a:lnTo>
                  <a:pt x="3399879" y="1244600"/>
                </a:lnTo>
                <a:lnTo>
                  <a:pt x="3401072" y="1295400"/>
                </a:lnTo>
                <a:lnTo>
                  <a:pt x="3401072" y="1346200"/>
                </a:lnTo>
                <a:lnTo>
                  <a:pt x="3456076" y="1346200"/>
                </a:lnTo>
                <a:lnTo>
                  <a:pt x="3556470" y="1371600"/>
                </a:lnTo>
                <a:lnTo>
                  <a:pt x="3606266" y="1371600"/>
                </a:lnTo>
                <a:lnTo>
                  <a:pt x="3850805" y="1435100"/>
                </a:lnTo>
                <a:lnTo>
                  <a:pt x="3898747" y="1460500"/>
                </a:lnTo>
                <a:lnTo>
                  <a:pt x="3946334" y="1473200"/>
                </a:lnTo>
                <a:lnTo>
                  <a:pt x="3993565" y="1498600"/>
                </a:lnTo>
                <a:lnTo>
                  <a:pt x="4041711" y="1524000"/>
                </a:lnTo>
                <a:lnTo>
                  <a:pt x="4087558" y="1549400"/>
                </a:lnTo>
                <a:lnTo>
                  <a:pt x="4131132" y="1574800"/>
                </a:lnTo>
                <a:lnTo>
                  <a:pt x="4172394" y="1600200"/>
                </a:lnTo>
                <a:lnTo>
                  <a:pt x="4211358" y="1625600"/>
                </a:lnTo>
                <a:lnTo>
                  <a:pt x="4248010" y="1663700"/>
                </a:lnTo>
                <a:lnTo>
                  <a:pt x="4282351" y="1689100"/>
                </a:lnTo>
                <a:lnTo>
                  <a:pt x="4314355" y="1727200"/>
                </a:lnTo>
                <a:lnTo>
                  <a:pt x="4344035" y="1765300"/>
                </a:lnTo>
                <a:lnTo>
                  <a:pt x="4371378" y="1803400"/>
                </a:lnTo>
                <a:lnTo>
                  <a:pt x="4396384" y="1828800"/>
                </a:lnTo>
                <a:lnTo>
                  <a:pt x="4419028" y="1866900"/>
                </a:lnTo>
                <a:lnTo>
                  <a:pt x="4439323" y="1917700"/>
                </a:lnTo>
                <a:lnTo>
                  <a:pt x="4457255" y="1955800"/>
                </a:lnTo>
                <a:lnTo>
                  <a:pt x="4472813" y="1993900"/>
                </a:lnTo>
                <a:lnTo>
                  <a:pt x="4485995" y="2044700"/>
                </a:lnTo>
                <a:lnTo>
                  <a:pt x="4496803" y="2082800"/>
                </a:lnTo>
                <a:lnTo>
                  <a:pt x="4505210" y="2133600"/>
                </a:lnTo>
                <a:lnTo>
                  <a:pt x="4511230" y="2171700"/>
                </a:lnTo>
                <a:lnTo>
                  <a:pt x="4514837" y="2222500"/>
                </a:lnTo>
                <a:lnTo>
                  <a:pt x="4516044" y="2273300"/>
                </a:lnTo>
                <a:lnTo>
                  <a:pt x="4514634" y="2324100"/>
                </a:lnTo>
                <a:lnTo>
                  <a:pt x="4510430" y="2374900"/>
                </a:lnTo>
                <a:lnTo>
                  <a:pt x="4503559" y="2413000"/>
                </a:lnTo>
                <a:lnTo>
                  <a:pt x="4494085" y="2463800"/>
                </a:lnTo>
                <a:lnTo>
                  <a:pt x="4482122" y="2514600"/>
                </a:lnTo>
                <a:lnTo>
                  <a:pt x="4467758" y="2552700"/>
                </a:lnTo>
                <a:lnTo>
                  <a:pt x="4451083" y="2603500"/>
                </a:lnTo>
                <a:lnTo>
                  <a:pt x="4432198" y="2641600"/>
                </a:lnTo>
                <a:lnTo>
                  <a:pt x="4411192" y="2692400"/>
                </a:lnTo>
                <a:lnTo>
                  <a:pt x="4388155" y="2730500"/>
                </a:lnTo>
                <a:lnTo>
                  <a:pt x="4363186" y="2768600"/>
                </a:lnTo>
                <a:lnTo>
                  <a:pt x="4336377" y="2806700"/>
                </a:lnTo>
                <a:lnTo>
                  <a:pt x="4307827" y="2844800"/>
                </a:lnTo>
                <a:lnTo>
                  <a:pt x="4277614" y="2882900"/>
                </a:lnTo>
                <a:lnTo>
                  <a:pt x="4245851" y="2908300"/>
                </a:lnTo>
                <a:lnTo>
                  <a:pt x="4212615" y="2946400"/>
                </a:lnTo>
                <a:lnTo>
                  <a:pt x="4178008" y="2971800"/>
                </a:lnTo>
                <a:lnTo>
                  <a:pt x="4142130" y="2997200"/>
                </a:lnTo>
                <a:lnTo>
                  <a:pt x="4105059" y="3022600"/>
                </a:lnTo>
                <a:lnTo>
                  <a:pt x="4066895" y="3048000"/>
                </a:lnTo>
                <a:lnTo>
                  <a:pt x="4027741" y="3073400"/>
                </a:lnTo>
                <a:lnTo>
                  <a:pt x="3905224" y="3111500"/>
                </a:lnTo>
                <a:lnTo>
                  <a:pt x="3820261" y="3136900"/>
                </a:lnTo>
                <a:lnTo>
                  <a:pt x="3306076" y="3136900"/>
                </a:lnTo>
                <a:lnTo>
                  <a:pt x="3306076" y="2489200"/>
                </a:lnTo>
                <a:lnTo>
                  <a:pt x="3346297" y="2476500"/>
                </a:lnTo>
                <a:lnTo>
                  <a:pt x="3380003" y="2451100"/>
                </a:lnTo>
                <a:lnTo>
                  <a:pt x="3407295" y="2425700"/>
                </a:lnTo>
                <a:lnTo>
                  <a:pt x="3428276" y="2400300"/>
                </a:lnTo>
                <a:lnTo>
                  <a:pt x="3438106" y="2374900"/>
                </a:lnTo>
                <a:lnTo>
                  <a:pt x="3443020" y="2362200"/>
                </a:lnTo>
                <a:lnTo>
                  <a:pt x="3451631" y="2336800"/>
                </a:lnTo>
                <a:lnTo>
                  <a:pt x="3454209" y="2298700"/>
                </a:lnTo>
                <a:lnTo>
                  <a:pt x="3450844" y="2260600"/>
                </a:lnTo>
                <a:lnTo>
                  <a:pt x="3441611" y="2222500"/>
                </a:lnTo>
                <a:lnTo>
                  <a:pt x="3426637" y="2197100"/>
                </a:lnTo>
                <a:lnTo>
                  <a:pt x="3405987" y="2159000"/>
                </a:lnTo>
                <a:lnTo>
                  <a:pt x="3379762" y="2133600"/>
                </a:lnTo>
                <a:lnTo>
                  <a:pt x="3348050" y="2120900"/>
                </a:lnTo>
                <a:lnTo>
                  <a:pt x="3330448" y="2114880"/>
                </a:lnTo>
                <a:lnTo>
                  <a:pt x="3330448" y="2286000"/>
                </a:lnTo>
                <a:lnTo>
                  <a:pt x="3321075" y="2336800"/>
                </a:lnTo>
                <a:lnTo>
                  <a:pt x="3291078" y="2362200"/>
                </a:lnTo>
                <a:lnTo>
                  <a:pt x="3246082" y="2374900"/>
                </a:lnTo>
                <a:lnTo>
                  <a:pt x="3218345" y="2362200"/>
                </a:lnTo>
                <a:lnTo>
                  <a:pt x="3196704" y="2336800"/>
                </a:lnTo>
                <a:lnTo>
                  <a:pt x="3183509" y="2311400"/>
                </a:lnTo>
                <a:lnTo>
                  <a:pt x="3181083" y="2286000"/>
                </a:lnTo>
                <a:lnTo>
                  <a:pt x="3188538" y="2260600"/>
                </a:lnTo>
                <a:lnTo>
                  <a:pt x="3205149" y="2235200"/>
                </a:lnTo>
                <a:lnTo>
                  <a:pt x="3227844" y="2222500"/>
                </a:lnTo>
                <a:lnTo>
                  <a:pt x="3278428" y="2222500"/>
                </a:lnTo>
                <a:lnTo>
                  <a:pt x="3292335" y="2235200"/>
                </a:lnTo>
                <a:lnTo>
                  <a:pt x="3304362" y="2235200"/>
                </a:lnTo>
                <a:lnTo>
                  <a:pt x="3313582" y="2247900"/>
                </a:lnTo>
                <a:lnTo>
                  <a:pt x="3330448" y="2286000"/>
                </a:lnTo>
                <a:lnTo>
                  <a:pt x="3330448" y="2114880"/>
                </a:lnTo>
                <a:lnTo>
                  <a:pt x="3310966" y="2108200"/>
                </a:lnTo>
                <a:lnTo>
                  <a:pt x="3268586" y="2095500"/>
                </a:lnTo>
                <a:lnTo>
                  <a:pt x="3226117" y="2095500"/>
                </a:lnTo>
                <a:lnTo>
                  <a:pt x="3187890" y="2108200"/>
                </a:lnTo>
                <a:lnTo>
                  <a:pt x="3125051" y="2146300"/>
                </a:lnTo>
                <a:lnTo>
                  <a:pt x="3081909" y="2197100"/>
                </a:lnTo>
                <a:lnTo>
                  <a:pt x="3068294" y="2235200"/>
                </a:lnTo>
                <a:lnTo>
                  <a:pt x="3060306" y="2273300"/>
                </a:lnTo>
                <a:lnTo>
                  <a:pt x="3058160" y="2298700"/>
                </a:lnTo>
                <a:lnTo>
                  <a:pt x="3062109" y="2336800"/>
                </a:lnTo>
                <a:lnTo>
                  <a:pt x="3072358" y="2374900"/>
                </a:lnTo>
                <a:lnTo>
                  <a:pt x="3089148" y="2400300"/>
                </a:lnTo>
                <a:lnTo>
                  <a:pt x="3112706" y="2438400"/>
                </a:lnTo>
                <a:lnTo>
                  <a:pt x="3143275" y="2463800"/>
                </a:lnTo>
                <a:lnTo>
                  <a:pt x="3181083" y="2476500"/>
                </a:lnTo>
                <a:lnTo>
                  <a:pt x="3181083" y="3263900"/>
                </a:lnTo>
                <a:lnTo>
                  <a:pt x="3825329" y="3263900"/>
                </a:lnTo>
                <a:lnTo>
                  <a:pt x="3912768" y="3238500"/>
                </a:lnTo>
                <a:lnTo>
                  <a:pt x="3955618" y="3238500"/>
                </a:lnTo>
                <a:lnTo>
                  <a:pt x="3997820" y="3213100"/>
                </a:lnTo>
                <a:lnTo>
                  <a:pt x="4079964" y="3187700"/>
                </a:lnTo>
                <a:lnTo>
                  <a:pt x="4119778" y="3162300"/>
                </a:lnTo>
                <a:lnTo>
                  <a:pt x="4158653" y="3136900"/>
                </a:lnTo>
                <a:lnTo>
                  <a:pt x="4196524" y="3111500"/>
                </a:lnTo>
                <a:lnTo>
                  <a:pt x="4233342" y="3086100"/>
                </a:lnTo>
                <a:lnTo>
                  <a:pt x="4269016" y="3060700"/>
                </a:lnTo>
                <a:lnTo>
                  <a:pt x="4303484" y="3035300"/>
                </a:lnTo>
                <a:lnTo>
                  <a:pt x="4336694" y="2997200"/>
                </a:lnTo>
                <a:lnTo>
                  <a:pt x="4368546" y="2971800"/>
                </a:lnTo>
                <a:lnTo>
                  <a:pt x="4399013" y="2933700"/>
                </a:lnTo>
                <a:lnTo>
                  <a:pt x="4427994" y="2895600"/>
                </a:lnTo>
                <a:lnTo>
                  <a:pt x="4455426" y="2857500"/>
                </a:lnTo>
                <a:lnTo>
                  <a:pt x="4481258" y="2819400"/>
                </a:lnTo>
                <a:lnTo>
                  <a:pt x="4505414" y="2781300"/>
                </a:lnTo>
                <a:lnTo>
                  <a:pt x="4527829" y="2743200"/>
                </a:lnTo>
                <a:lnTo>
                  <a:pt x="4548429" y="2692400"/>
                </a:lnTo>
                <a:lnTo>
                  <a:pt x="4567136" y="2654300"/>
                </a:lnTo>
                <a:lnTo>
                  <a:pt x="4583912" y="2603500"/>
                </a:lnTo>
                <a:lnTo>
                  <a:pt x="4598657" y="2565400"/>
                </a:lnTo>
                <a:lnTo>
                  <a:pt x="4611332" y="2514600"/>
                </a:lnTo>
                <a:lnTo>
                  <a:pt x="4621847" y="2476500"/>
                </a:lnTo>
                <a:lnTo>
                  <a:pt x="4630140" y="2425700"/>
                </a:lnTo>
                <a:lnTo>
                  <a:pt x="4636160" y="2374900"/>
                </a:lnTo>
                <a:lnTo>
                  <a:pt x="4638662" y="2336800"/>
                </a:lnTo>
                <a:lnTo>
                  <a:pt x="4638662" y="2209800"/>
                </a:lnTo>
                <a:close/>
              </a:path>
            </a:pathLst>
          </a:custGeom>
          <a:solidFill>
            <a:srgbClr val="48FFD5"/>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73078" y="654050"/>
            <a:ext cx="8108153" cy="2923877"/>
          </a:xfrm>
          <a:prstGeom prst="rect">
            <a:avLst/>
          </a:prstGeom>
        </p:spPr>
        <p:txBody>
          <a:bodyPr vert="horz" wrap="square" lIns="0" tIns="198120" rIns="0" bIns="0" rtlCol="0">
            <a:spAutoFit/>
          </a:bodyPr>
          <a:lstStyle/>
          <a:p>
            <a:r>
              <a:rPr lang="en-US" dirty="0"/>
              <a:t>Summary of RESTful Conventions and Principles</a:t>
            </a:r>
            <a:endParaRPr sz="7250" dirty="0"/>
          </a:p>
        </p:txBody>
      </p:sp>
      <p:sp>
        <p:nvSpPr>
          <p:cNvPr id="3" name="object 3"/>
          <p:cNvSpPr txBox="1"/>
          <p:nvPr/>
        </p:nvSpPr>
        <p:spPr>
          <a:xfrm>
            <a:off x="8769350" y="3552917"/>
            <a:ext cx="9302749" cy="6168933"/>
          </a:xfrm>
          <a:prstGeom prst="rect">
            <a:avLst/>
          </a:prstGeom>
        </p:spPr>
        <p:txBody>
          <a:bodyPr vert="horz" wrap="square" lIns="0" tIns="66040" rIns="0" bIns="0" rtlCol="0">
            <a:spAutoFit/>
          </a:bodyPr>
          <a:lstStyle/>
          <a:p>
            <a:pPr marL="12700" marR="5080">
              <a:lnSpc>
                <a:spcPts val="3500"/>
              </a:lnSpc>
              <a:spcBef>
                <a:spcPts val="520"/>
              </a:spcBef>
            </a:pPr>
            <a:r>
              <a:rPr lang="en-US" sz="2000" dirty="0">
                <a:solidFill>
                  <a:srgbClr val="FFFFFF"/>
                </a:solidFill>
                <a:latin typeface="Trebuchet MS"/>
                <a:cs typeface="Trebuchet MS"/>
              </a:rPr>
              <a:t>REST (Representational State Transfer) is an architectural style for designing networked applications. It is characterized by a set of principles and conventions that help create scalable and maintainable APIs. Here's a summary of RESTful conventions and principles:</a:t>
            </a:r>
          </a:p>
          <a:p>
            <a:pPr marL="12700" marR="5080">
              <a:lnSpc>
                <a:spcPts val="3500"/>
              </a:lnSpc>
              <a:spcBef>
                <a:spcPts val="520"/>
              </a:spcBef>
            </a:pPr>
            <a:r>
              <a:rPr lang="en-US" sz="2000" dirty="0">
                <a:solidFill>
                  <a:srgbClr val="FFFFFF"/>
                </a:solidFill>
                <a:latin typeface="Trebuchet MS"/>
                <a:cs typeface="Trebuchet MS"/>
              </a:rPr>
              <a:t>1 - RESTful APIs are centered around resources, represented by URLs, such as products or users.</a:t>
            </a:r>
          </a:p>
          <a:p>
            <a:pPr marL="12700" marR="5080">
              <a:lnSpc>
                <a:spcPts val="3500"/>
              </a:lnSpc>
              <a:spcBef>
                <a:spcPts val="520"/>
              </a:spcBef>
            </a:pPr>
            <a:r>
              <a:rPr lang="en-US" sz="2000" dirty="0">
                <a:solidFill>
                  <a:srgbClr val="FFFFFF"/>
                </a:solidFill>
                <a:latin typeface="Trebuchet MS"/>
                <a:cs typeface="Trebuchet MS"/>
              </a:rPr>
              <a:t>2 - HTTP methods like GET (Retrieve), POST (Create), PUT (Update), and DELETE (Remove) are used.</a:t>
            </a:r>
          </a:p>
          <a:p>
            <a:pPr marL="12700" marR="5080">
              <a:lnSpc>
                <a:spcPts val="3500"/>
              </a:lnSpc>
              <a:spcBef>
                <a:spcPts val="520"/>
              </a:spcBef>
            </a:pPr>
            <a:r>
              <a:rPr lang="en-US" sz="2000" dirty="0">
                <a:solidFill>
                  <a:srgbClr val="FFFFFF"/>
                </a:solidFill>
                <a:latin typeface="Trebuchet MS"/>
                <a:cs typeface="Trebuchet MS"/>
              </a:rPr>
              <a:t>3 - Resource URLs should use plural nouns (e.g., /products for a collection of products).</a:t>
            </a:r>
          </a:p>
          <a:p>
            <a:pPr marL="12700" marR="5080">
              <a:lnSpc>
                <a:spcPts val="3500"/>
              </a:lnSpc>
              <a:spcBef>
                <a:spcPts val="520"/>
              </a:spcBef>
            </a:pPr>
            <a:r>
              <a:rPr lang="en-US" sz="2000" dirty="0">
                <a:solidFill>
                  <a:srgbClr val="FFFFFF"/>
                </a:solidFill>
                <a:latin typeface="Trebuchet MS"/>
                <a:cs typeface="Trebuchet MS"/>
              </a:rPr>
              <a:t>4 - Requests must contain all needed information; no reliance on session state.</a:t>
            </a:r>
          </a:p>
          <a:p>
            <a:pPr marL="12700" marR="5080">
              <a:lnSpc>
                <a:spcPts val="3500"/>
              </a:lnSpc>
              <a:spcBef>
                <a:spcPts val="520"/>
              </a:spcBef>
            </a:pPr>
            <a:r>
              <a:rPr lang="en-US" sz="2000" dirty="0">
                <a:solidFill>
                  <a:srgbClr val="FFFFFF"/>
                </a:solidFill>
                <a:latin typeface="Trebuchet MS"/>
                <a:cs typeface="Trebuchet MS"/>
              </a:rPr>
              <a:t>5- HTTP status codes, like 200 (OK) and 201 (Created), indicate request outcomes.</a:t>
            </a:r>
            <a:endParaRPr lang="en-US" sz="2000" dirty="0">
              <a:latin typeface="Trebuchet MS"/>
              <a:cs typeface="Trebuchet MS"/>
            </a:endParaRPr>
          </a:p>
        </p:txBody>
      </p:sp>
      <p:sp>
        <p:nvSpPr>
          <p:cNvPr id="4" name="object 4"/>
          <p:cNvSpPr/>
          <p:nvPr/>
        </p:nvSpPr>
        <p:spPr>
          <a:xfrm>
            <a:off x="8804828" y="3600450"/>
            <a:ext cx="8341995" cy="25400"/>
          </a:xfrm>
          <a:custGeom>
            <a:avLst/>
            <a:gdLst/>
            <a:ahLst/>
            <a:cxnLst/>
            <a:rect l="l" t="t" r="r" b="b"/>
            <a:pathLst>
              <a:path w="8341994" h="25400">
                <a:moveTo>
                  <a:pt x="8341792" y="0"/>
                </a:moveTo>
                <a:lnTo>
                  <a:pt x="0" y="0"/>
                </a:lnTo>
                <a:lnTo>
                  <a:pt x="0" y="25006"/>
                </a:lnTo>
                <a:lnTo>
                  <a:pt x="8341792" y="25006"/>
                </a:lnTo>
                <a:lnTo>
                  <a:pt x="8341792" y="0"/>
                </a:lnTo>
                <a:close/>
              </a:path>
            </a:pathLst>
          </a:custGeom>
          <a:solidFill>
            <a:srgbClr val="48FFD5"/>
          </a:solidFill>
        </p:spPr>
        <p:txBody>
          <a:bodyPr wrap="square" lIns="0" tIns="0" rIns="0" bIns="0" rtlCol="0"/>
          <a:lstStyle/>
          <a:p>
            <a:endParaRPr/>
          </a:p>
        </p:txBody>
      </p:sp>
      <p:sp>
        <p:nvSpPr>
          <p:cNvPr id="5" name="object 5"/>
          <p:cNvSpPr/>
          <p:nvPr/>
        </p:nvSpPr>
        <p:spPr>
          <a:xfrm>
            <a:off x="3509999" y="6359999"/>
            <a:ext cx="0" cy="57150"/>
          </a:xfrm>
          <a:custGeom>
            <a:avLst/>
            <a:gdLst/>
            <a:ahLst/>
            <a:cxnLst/>
            <a:rect l="l" t="t" r="r" b="b"/>
            <a:pathLst>
              <a:path h="57150">
                <a:moveTo>
                  <a:pt x="0" y="57149"/>
                </a:moveTo>
                <a:lnTo>
                  <a:pt x="0" y="0"/>
                </a:lnTo>
              </a:path>
            </a:pathLst>
          </a:custGeom>
          <a:ln w="24990">
            <a:solidFill>
              <a:srgbClr val="48FFD5"/>
            </a:solidFill>
          </a:ln>
        </p:spPr>
        <p:txBody>
          <a:bodyPr wrap="square" lIns="0" tIns="0" rIns="0" bIns="0" rtlCol="0"/>
          <a:lstStyle/>
          <a:p>
            <a:endParaRPr/>
          </a:p>
        </p:txBody>
      </p:sp>
      <p:sp>
        <p:nvSpPr>
          <p:cNvPr id="6" name="object 6"/>
          <p:cNvSpPr/>
          <p:nvPr/>
        </p:nvSpPr>
        <p:spPr>
          <a:xfrm>
            <a:off x="7159858" y="4925000"/>
            <a:ext cx="0" cy="57150"/>
          </a:xfrm>
          <a:custGeom>
            <a:avLst/>
            <a:gdLst/>
            <a:ahLst/>
            <a:cxnLst/>
            <a:rect l="l" t="t" r="r" b="b"/>
            <a:pathLst>
              <a:path h="57150">
                <a:moveTo>
                  <a:pt x="0" y="57149"/>
                </a:moveTo>
                <a:lnTo>
                  <a:pt x="0" y="0"/>
                </a:lnTo>
              </a:path>
            </a:pathLst>
          </a:custGeom>
          <a:ln w="24943">
            <a:solidFill>
              <a:srgbClr val="48FFD5"/>
            </a:solidFill>
          </a:ln>
        </p:spPr>
        <p:txBody>
          <a:bodyPr wrap="square" lIns="0" tIns="0" rIns="0" bIns="0" rtlCol="0"/>
          <a:lstStyle/>
          <a:p>
            <a:endParaRPr/>
          </a:p>
        </p:txBody>
      </p:sp>
      <p:sp>
        <p:nvSpPr>
          <p:cNvPr id="7" name="object 7"/>
          <p:cNvSpPr/>
          <p:nvPr/>
        </p:nvSpPr>
        <p:spPr>
          <a:xfrm>
            <a:off x="5249999" y="2597500"/>
            <a:ext cx="695325" cy="361950"/>
          </a:xfrm>
          <a:custGeom>
            <a:avLst/>
            <a:gdLst/>
            <a:ahLst/>
            <a:cxnLst/>
            <a:rect l="l" t="t" r="r" b="b"/>
            <a:pathLst>
              <a:path w="695325" h="361950">
                <a:moveTo>
                  <a:pt x="98216" y="361949"/>
                </a:moveTo>
                <a:lnTo>
                  <a:pt x="93223" y="361949"/>
                </a:lnTo>
                <a:lnTo>
                  <a:pt x="0" y="204958"/>
                </a:lnTo>
                <a:lnTo>
                  <a:pt x="64994" y="139971"/>
                </a:lnTo>
                <a:lnTo>
                  <a:pt x="77258" y="128255"/>
                </a:lnTo>
                <a:lnTo>
                  <a:pt x="88117" y="115601"/>
                </a:lnTo>
                <a:lnTo>
                  <a:pt x="98038" y="102010"/>
                </a:lnTo>
                <a:lnTo>
                  <a:pt x="107490" y="87482"/>
                </a:lnTo>
                <a:lnTo>
                  <a:pt x="124989" y="57488"/>
                </a:lnTo>
                <a:lnTo>
                  <a:pt x="141979" y="33743"/>
                </a:lnTo>
                <a:lnTo>
                  <a:pt x="165297" y="15621"/>
                </a:lnTo>
                <a:lnTo>
                  <a:pt x="192834" y="4061"/>
                </a:lnTo>
                <a:lnTo>
                  <a:pt x="222480" y="0"/>
                </a:lnTo>
                <a:lnTo>
                  <a:pt x="437463" y="0"/>
                </a:lnTo>
                <a:lnTo>
                  <a:pt x="451757" y="3046"/>
                </a:lnTo>
                <a:lnTo>
                  <a:pt x="463709" y="11247"/>
                </a:lnTo>
                <a:lnTo>
                  <a:pt x="471912" y="23198"/>
                </a:lnTo>
                <a:lnTo>
                  <a:pt x="474958" y="37492"/>
                </a:lnTo>
                <a:lnTo>
                  <a:pt x="471912" y="50341"/>
                </a:lnTo>
                <a:lnTo>
                  <a:pt x="463709" y="61549"/>
                </a:lnTo>
                <a:lnTo>
                  <a:pt x="451757" y="69478"/>
                </a:lnTo>
                <a:lnTo>
                  <a:pt x="437462" y="72485"/>
                </a:lnTo>
                <a:lnTo>
                  <a:pt x="309972" y="72485"/>
                </a:lnTo>
                <a:lnTo>
                  <a:pt x="295677" y="75531"/>
                </a:lnTo>
                <a:lnTo>
                  <a:pt x="283725" y="83732"/>
                </a:lnTo>
                <a:lnTo>
                  <a:pt x="275522" y="95683"/>
                </a:lnTo>
                <a:lnTo>
                  <a:pt x="272476" y="109977"/>
                </a:lnTo>
                <a:lnTo>
                  <a:pt x="274077" y="124271"/>
                </a:lnTo>
                <a:lnTo>
                  <a:pt x="281537" y="136222"/>
                </a:lnTo>
                <a:lnTo>
                  <a:pt x="293216" y="144423"/>
                </a:lnTo>
                <a:lnTo>
                  <a:pt x="307472" y="147470"/>
                </a:lnTo>
                <a:lnTo>
                  <a:pt x="610351" y="147470"/>
                </a:lnTo>
                <a:lnTo>
                  <a:pt x="499957" y="239951"/>
                </a:lnTo>
                <a:lnTo>
                  <a:pt x="477185" y="256745"/>
                </a:lnTo>
                <a:lnTo>
                  <a:pt x="450898" y="269320"/>
                </a:lnTo>
                <a:lnTo>
                  <a:pt x="422268" y="277209"/>
                </a:lnTo>
                <a:lnTo>
                  <a:pt x="392466" y="279943"/>
                </a:lnTo>
                <a:lnTo>
                  <a:pt x="219980" y="279943"/>
                </a:lnTo>
                <a:lnTo>
                  <a:pt x="203576" y="281739"/>
                </a:lnTo>
                <a:lnTo>
                  <a:pt x="188108" y="286817"/>
                </a:lnTo>
                <a:lnTo>
                  <a:pt x="173578" y="294706"/>
                </a:lnTo>
                <a:lnTo>
                  <a:pt x="159986" y="304938"/>
                </a:lnTo>
                <a:lnTo>
                  <a:pt x="98216" y="361949"/>
                </a:lnTo>
                <a:close/>
              </a:path>
              <a:path w="695325" h="361950">
                <a:moveTo>
                  <a:pt x="610351" y="147470"/>
                </a:moveTo>
                <a:lnTo>
                  <a:pt x="442461" y="147470"/>
                </a:lnTo>
                <a:lnTo>
                  <a:pt x="463006" y="144189"/>
                </a:lnTo>
                <a:lnTo>
                  <a:pt x="483083" y="138097"/>
                </a:lnTo>
                <a:lnTo>
                  <a:pt x="502222" y="129192"/>
                </a:lnTo>
                <a:lnTo>
                  <a:pt x="519955" y="117476"/>
                </a:lnTo>
                <a:lnTo>
                  <a:pt x="634945" y="24994"/>
                </a:lnTo>
                <a:lnTo>
                  <a:pt x="640609" y="20269"/>
                </a:lnTo>
                <a:lnTo>
                  <a:pt x="646507" y="17183"/>
                </a:lnTo>
                <a:lnTo>
                  <a:pt x="652873" y="15504"/>
                </a:lnTo>
                <a:lnTo>
                  <a:pt x="659943" y="14996"/>
                </a:lnTo>
                <a:lnTo>
                  <a:pt x="668849" y="15543"/>
                </a:lnTo>
                <a:lnTo>
                  <a:pt x="676817" y="17496"/>
                </a:lnTo>
                <a:lnTo>
                  <a:pt x="683847" y="21323"/>
                </a:lnTo>
                <a:lnTo>
                  <a:pt x="689940" y="27494"/>
                </a:lnTo>
                <a:lnTo>
                  <a:pt x="695324" y="37079"/>
                </a:lnTo>
                <a:lnTo>
                  <a:pt x="695214" y="72133"/>
                </a:lnTo>
                <a:lnTo>
                  <a:pt x="684941" y="84982"/>
                </a:lnTo>
                <a:lnTo>
                  <a:pt x="610351" y="147470"/>
                </a:lnTo>
                <a:close/>
              </a:path>
            </a:pathLst>
          </a:custGeom>
          <a:solidFill>
            <a:srgbClr val="48FFD5"/>
          </a:solidFill>
        </p:spPr>
        <p:txBody>
          <a:bodyPr wrap="square" lIns="0" tIns="0" rIns="0" bIns="0" rtlCol="0"/>
          <a:lstStyle/>
          <a:p>
            <a:endParaRPr/>
          </a:p>
        </p:txBody>
      </p:sp>
      <p:sp>
        <p:nvSpPr>
          <p:cNvPr id="8" name="object 8"/>
          <p:cNvSpPr/>
          <p:nvPr/>
        </p:nvSpPr>
        <p:spPr>
          <a:xfrm>
            <a:off x="5262500" y="2137499"/>
            <a:ext cx="735330" cy="405130"/>
          </a:xfrm>
          <a:custGeom>
            <a:avLst/>
            <a:gdLst/>
            <a:ahLst/>
            <a:cxnLst/>
            <a:rect l="l" t="t" r="r" b="b"/>
            <a:pathLst>
              <a:path w="735329" h="405130">
                <a:moveTo>
                  <a:pt x="734913" y="404961"/>
                </a:moveTo>
                <a:lnTo>
                  <a:pt x="0" y="404961"/>
                </a:lnTo>
                <a:lnTo>
                  <a:pt x="0" y="349966"/>
                </a:lnTo>
                <a:lnTo>
                  <a:pt x="59992" y="349966"/>
                </a:lnTo>
                <a:lnTo>
                  <a:pt x="68780" y="299805"/>
                </a:lnTo>
                <a:lnTo>
                  <a:pt x="85302" y="252866"/>
                </a:lnTo>
                <a:lnTo>
                  <a:pt x="108854" y="209794"/>
                </a:lnTo>
                <a:lnTo>
                  <a:pt x="138733" y="171233"/>
                </a:lnTo>
                <a:lnTo>
                  <a:pt x="174236" y="137828"/>
                </a:lnTo>
                <a:lnTo>
                  <a:pt x="214661" y="110223"/>
                </a:lnTo>
                <a:lnTo>
                  <a:pt x="259304" y="89063"/>
                </a:lnTo>
                <a:lnTo>
                  <a:pt x="307463" y="74992"/>
                </a:lnTo>
                <a:lnTo>
                  <a:pt x="306994" y="47456"/>
                </a:lnTo>
                <a:lnTo>
                  <a:pt x="318711" y="23435"/>
                </a:lnTo>
                <a:lnTo>
                  <a:pt x="339803" y="6444"/>
                </a:lnTo>
                <a:lnTo>
                  <a:pt x="367456" y="0"/>
                </a:lnTo>
                <a:lnTo>
                  <a:pt x="394758" y="6093"/>
                </a:lnTo>
                <a:lnTo>
                  <a:pt x="415263" y="22497"/>
                </a:lnTo>
                <a:lnTo>
                  <a:pt x="426863" y="46401"/>
                </a:lnTo>
                <a:lnTo>
                  <a:pt x="427449" y="74992"/>
                </a:lnTo>
                <a:lnTo>
                  <a:pt x="475607" y="89063"/>
                </a:lnTo>
                <a:lnTo>
                  <a:pt x="520251" y="110223"/>
                </a:lnTo>
                <a:lnTo>
                  <a:pt x="560676" y="137828"/>
                </a:lnTo>
                <a:lnTo>
                  <a:pt x="596179" y="171233"/>
                </a:lnTo>
                <a:lnTo>
                  <a:pt x="626058" y="209794"/>
                </a:lnTo>
                <a:lnTo>
                  <a:pt x="649610" y="252866"/>
                </a:lnTo>
                <a:lnTo>
                  <a:pt x="666132" y="299805"/>
                </a:lnTo>
                <a:lnTo>
                  <a:pt x="674920" y="349966"/>
                </a:lnTo>
                <a:lnTo>
                  <a:pt x="734913" y="349966"/>
                </a:lnTo>
                <a:lnTo>
                  <a:pt x="734913" y="404961"/>
                </a:lnTo>
                <a:close/>
              </a:path>
            </a:pathLst>
          </a:custGeom>
          <a:solidFill>
            <a:srgbClr val="FFFFFF"/>
          </a:solidFill>
        </p:spPr>
        <p:txBody>
          <a:bodyPr wrap="square" lIns="0" tIns="0" rIns="0" bIns="0" rtlCol="0"/>
          <a:lstStyle/>
          <a:p>
            <a:endParaRPr/>
          </a:p>
        </p:txBody>
      </p:sp>
      <p:grpSp>
        <p:nvGrpSpPr>
          <p:cNvPr id="9" name="object 9"/>
          <p:cNvGrpSpPr/>
          <p:nvPr/>
        </p:nvGrpSpPr>
        <p:grpSpPr>
          <a:xfrm>
            <a:off x="6785390" y="3565000"/>
            <a:ext cx="806450" cy="805180"/>
            <a:chOff x="6785390" y="3565000"/>
            <a:chExt cx="806450" cy="805180"/>
          </a:xfrm>
        </p:grpSpPr>
        <p:sp>
          <p:nvSpPr>
            <p:cNvPr id="10" name="object 10"/>
            <p:cNvSpPr/>
            <p:nvPr/>
          </p:nvSpPr>
          <p:spPr>
            <a:xfrm>
              <a:off x="6785382" y="3565003"/>
              <a:ext cx="806450" cy="805180"/>
            </a:xfrm>
            <a:custGeom>
              <a:avLst/>
              <a:gdLst/>
              <a:ahLst/>
              <a:cxnLst/>
              <a:rect l="l" t="t" r="r" b="b"/>
              <a:pathLst>
                <a:path w="806450" h="805179">
                  <a:moveTo>
                    <a:pt x="292100" y="137502"/>
                  </a:moveTo>
                  <a:lnTo>
                    <a:pt x="289598" y="137502"/>
                  </a:lnTo>
                  <a:lnTo>
                    <a:pt x="291680" y="138430"/>
                  </a:lnTo>
                  <a:lnTo>
                    <a:pt x="292100" y="137502"/>
                  </a:lnTo>
                  <a:close/>
                </a:path>
                <a:path w="806450" h="805179">
                  <a:moveTo>
                    <a:pt x="667092" y="514997"/>
                  </a:moveTo>
                  <a:lnTo>
                    <a:pt x="659587" y="492506"/>
                  </a:lnTo>
                  <a:lnTo>
                    <a:pt x="651167" y="472503"/>
                  </a:lnTo>
                  <a:lnTo>
                    <a:pt x="639787" y="445465"/>
                  </a:lnTo>
                  <a:lnTo>
                    <a:pt x="629119" y="425005"/>
                  </a:lnTo>
                  <a:lnTo>
                    <a:pt x="616394" y="400583"/>
                  </a:lnTo>
                  <a:lnTo>
                    <a:pt x="589394" y="358216"/>
                  </a:lnTo>
                  <a:lnTo>
                    <a:pt x="564591" y="326237"/>
                  </a:lnTo>
                  <a:lnTo>
                    <a:pt x="564591" y="449681"/>
                  </a:lnTo>
                  <a:lnTo>
                    <a:pt x="562711" y="458165"/>
                  </a:lnTo>
                  <a:lnTo>
                    <a:pt x="557098" y="464997"/>
                  </a:lnTo>
                  <a:lnTo>
                    <a:pt x="552094" y="470001"/>
                  </a:lnTo>
                  <a:lnTo>
                    <a:pt x="547090" y="472503"/>
                  </a:lnTo>
                  <a:lnTo>
                    <a:pt x="539597" y="472503"/>
                  </a:lnTo>
                  <a:lnTo>
                    <a:pt x="530809" y="470700"/>
                  </a:lnTo>
                  <a:lnTo>
                    <a:pt x="523659" y="465620"/>
                  </a:lnTo>
                  <a:lnTo>
                    <a:pt x="518845" y="457733"/>
                  </a:lnTo>
                  <a:lnTo>
                    <a:pt x="517093" y="447497"/>
                  </a:lnTo>
                  <a:lnTo>
                    <a:pt x="519201" y="437654"/>
                  </a:lnTo>
                  <a:lnTo>
                    <a:pt x="523151" y="432498"/>
                  </a:lnTo>
                  <a:lnTo>
                    <a:pt x="524598" y="430631"/>
                  </a:lnTo>
                  <a:lnTo>
                    <a:pt x="531863" y="426402"/>
                  </a:lnTo>
                  <a:lnTo>
                    <a:pt x="539597" y="425005"/>
                  </a:lnTo>
                  <a:lnTo>
                    <a:pt x="544588" y="425005"/>
                  </a:lnTo>
                  <a:lnTo>
                    <a:pt x="552094" y="427494"/>
                  </a:lnTo>
                  <a:lnTo>
                    <a:pt x="557098" y="432498"/>
                  </a:lnTo>
                  <a:lnTo>
                    <a:pt x="562711" y="440740"/>
                  </a:lnTo>
                  <a:lnTo>
                    <a:pt x="564591" y="449681"/>
                  </a:lnTo>
                  <a:lnTo>
                    <a:pt x="564591" y="326237"/>
                  </a:lnTo>
                  <a:lnTo>
                    <a:pt x="558787" y="318744"/>
                  </a:lnTo>
                  <a:lnTo>
                    <a:pt x="524598" y="282498"/>
                  </a:lnTo>
                  <a:lnTo>
                    <a:pt x="516382" y="275005"/>
                  </a:lnTo>
                  <a:lnTo>
                    <a:pt x="487133" y="248297"/>
                  </a:lnTo>
                  <a:lnTo>
                    <a:pt x="469595" y="234962"/>
                  </a:lnTo>
                  <a:lnTo>
                    <a:pt x="469595" y="352818"/>
                  </a:lnTo>
                  <a:lnTo>
                    <a:pt x="463969" y="382930"/>
                  </a:lnTo>
                  <a:lnTo>
                    <a:pt x="434949" y="419849"/>
                  </a:lnTo>
                  <a:lnTo>
                    <a:pt x="389597" y="432498"/>
                  </a:lnTo>
                  <a:lnTo>
                    <a:pt x="382104" y="432066"/>
                  </a:lnTo>
                  <a:lnTo>
                    <a:pt x="339521" y="415467"/>
                  </a:lnTo>
                  <a:lnTo>
                    <a:pt x="315302" y="378282"/>
                  </a:lnTo>
                  <a:lnTo>
                    <a:pt x="312102" y="355003"/>
                  </a:lnTo>
                  <a:lnTo>
                    <a:pt x="315658" y="331724"/>
                  </a:lnTo>
                  <a:lnTo>
                    <a:pt x="340575" y="294538"/>
                  </a:lnTo>
                  <a:lnTo>
                    <a:pt x="382092" y="276529"/>
                  </a:lnTo>
                  <a:lnTo>
                    <a:pt x="389597" y="275005"/>
                  </a:lnTo>
                  <a:lnTo>
                    <a:pt x="433539" y="287655"/>
                  </a:lnTo>
                  <a:lnTo>
                    <a:pt x="463969" y="323164"/>
                  </a:lnTo>
                  <a:lnTo>
                    <a:pt x="469595" y="352818"/>
                  </a:lnTo>
                  <a:lnTo>
                    <a:pt x="469595" y="234962"/>
                  </a:lnTo>
                  <a:lnTo>
                    <a:pt x="446913" y="217703"/>
                  </a:lnTo>
                  <a:lnTo>
                    <a:pt x="404177" y="190703"/>
                  </a:lnTo>
                  <a:lnTo>
                    <a:pt x="359156" y="167297"/>
                  </a:lnTo>
                  <a:lnTo>
                    <a:pt x="312102" y="147497"/>
                  </a:lnTo>
                  <a:lnTo>
                    <a:pt x="291680" y="138430"/>
                  </a:lnTo>
                  <a:lnTo>
                    <a:pt x="192100" y="357505"/>
                  </a:lnTo>
                  <a:lnTo>
                    <a:pt x="233362" y="372478"/>
                  </a:lnTo>
                  <a:lnTo>
                    <a:pt x="266357" y="398145"/>
                  </a:lnTo>
                  <a:lnTo>
                    <a:pt x="289915" y="431876"/>
                  </a:lnTo>
                  <a:lnTo>
                    <a:pt x="302844" y="471017"/>
                  </a:lnTo>
                  <a:lnTo>
                    <a:pt x="303961" y="512940"/>
                  </a:lnTo>
                  <a:lnTo>
                    <a:pt x="292100" y="555002"/>
                  </a:lnTo>
                  <a:lnTo>
                    <a:pt x="268973" y="590042"/>
                  </a:lnTo>
                  <a:lnTo>
                    <a:pt x="238353" y="615937"/>
                  </a:lnTo>
                  <a:lnTo>
                    <a:pt x="202107" y="631990"/>
                  </a:lnTo>
                  <a:lnTo>
                    <a:pt x="162102" y="637501"/>
                  </a:lnTo>
                  <a:lnTo>
                    <a:pt x="139687" y="635622"/>
                  </a:lnTo>
                  <a:lnTo>
                    <a:pt x="117729" y="629996"/>
                  </a:lnTo>
                  <a:lnTo>
                    <a:pt x="96723" y="620623"/>
                  </a:lnTo>
                  <a:lnTo>
                    <a:pt x="77114" y="607504"/>
                  </a:lnTo>
                  <a:lnTo>
                    <a:pt x="2108" y="772502"/>
                  </a:lnTo>
                  <a:lnTo>
                    <a:pt x="0" y="784961"/>
                  </a:lnTo>
                  <a:lnTo>
                    <a:pt x="3987" y="795312"/>
                  </a:lnTo>
                  <a:lnTo>
                    <a:pt x="12661" y="802386"/>
                  </a:lnTo>
                  <a:lnTo>
                    <a:pt x="24612" y="805002"/>
                  </a:lnTo>
                  <a:lnTo>
                    <a:pt x="32105" y="805002"/>
                  </a:lnTo>
                  <a:lnTo>
                    <a:pt x="34607" y="802500"/>
                  </a:lnTo>
                  <a:lnTo>
                    <a:pt x="397598" y="637501"/>
                  </a:lnTo>
                  <a:lnTo>
                    <a:pt x="667092" y="514997"/>
                  </a:lnTo>
                  <a:close/>
                </a:path>
                <a:path w="806450" h="805179">
                  <a:moveTo>
                    <a:pt x="806069" y="437680"/>
                  </a:moveTo>
                  <a:lnTo>
                    <a:pt x="785164" y="381800"/>
                  </a:lnTo>
                  <a:lnTo>
                    <a:pt x="762203" y="335178"/>
                  </a:lnTo>
                  <a:lnTo>
                    <a:pt x="735774" y="290233"/>
                  </a:lnTo>
                  <a:lnTo>
                    <a:pt x="706018" y="247154"/>
                  </a:lnTo>
                  <a:lnTo>
                    <a:pt x="673061" y="206159"/>
                  </a:lnTo>
                  <a:lnTo>
                    <a:pt x="637044" y="167449"/>
                  </a:lnTo>
                  <a:lnTo>
                    <a:pt x="598525" y="132499"/>
                  </a:lnTo>
                  <a:lnTo>
                    <a:pt x="557987" y="100253"/>
                  </a:lnTo>
                  <a:lnTo>
                    <a:pt x="515505" y="70916"/>
                  </a:lnTo>
                  <a:lnTo>
                    <a:pt x="471157" y="44716"/>
                  </a:lnTo>
                  <a:lnTo>
                    <a:pt x="424992" y="21831"/>
                  </a:lnTo>
                  <a:lnTo>
                    <a:pt x="377101" y="2501"/>
                  </a:lnTo>
                  <a:lnTo>
                    <a:pt x="374599" y="2501"/>
                  </a:lnTo>
                  <a:lnTo>
                    <a:pt x="372097" y="0"/>
                  </a:lnTo>
                  <a:lnTo>
                    <a:pt x="369595" y="0"/>
                  </a:lnTo>
                  <a:lnTo>
                    <a:pt x="362572" y="939"/>
                  </a:lnTo>
                  <a:lnTo>
                    <a:pt x="356476" y="3746"/>
                  </a:lnTo>
                  <a:lnTo>
                    <a:pt x="351320" y="8432"/>
                  </a:lnTo>
                  <a:lnTo>
                    <a:pt x="347103" y="14998"/>
                  </a:lnTo>
                  <a:lnTo>
                    <a:pt x="309613" y="94970"/>
                  </a:lnTo>
                  <a:lnTo>
                    <a:pt x="329603" y="102476"/>
                  </a:lnTo>
                  <a:lnTo>
                    <a:pt x="379895" y="123786"/>
                  </a:lnTo>
                  <a:lnTo>
                    <a:pt x="428383" y="148818"/>
                  </a:lnTo>
                  <a:lnTo>
                    <a:pt x="474484" y="177685"/>
                  </a:lnTo>
                  <a:lnTo>
                    <a:pt x="517575" y="210515"/>
                  </a:lnTo>
                  <a:lnTo>
                    <a:pt x="557060" y="247434"/>
                  </a:lnTo>
                  <a:lnTo>
                    <a:pt x="594233" y="287896"/>
                  </a:lnTo>
                  <a:lnTo>
                    <a:pt x="627684" y="331241"/>
                  </a:lnTo>
                  <a:lnTo>
                    <a:pt x="657301" y="377355"/>
                  </a:lnTo>
                  <a:lnTo>
                    <a:pt x="682955" y="426097"/>
                  </a:lnTo>
                  <a:lnTo>
                    <a:pt x="704532" y="477367"/>
                  </a:lnTo>
                  <a:lnTo>
                    <a:pt x="709536" y="494855"/>
                  </a:lnTo>
                  <a:lnTo>
                    <a:pt x="792010" y="457365"/>
                  </a:lnTo>
                  <a:lnTo>
                    <a:pt x="798893" y="452374"/>
                  </a:lnTo>
                  <a:lnTo>
                    <a:pt x="803884" y="445490"/>
                  </a:lnTo>
                  <a:lnTo>
                    <a:pt x="806069" y="437680"/>
                  </a:lnTo>
                  <a:close/>
                </a:path>
              </a:pathLst>
            </a:custGeom>
            <a:solidFill>
              <a:srgbClr val="48FFD5"/>
            </a:solidFill>
          </p:spPr>
          <p:txBody>
            <a:bodyPr wrap="square" lIns="0" tIns="0" rIns="0" bIns="0" rtlCol="0"/>
            <a:lstStyle/>
            <a:p>
              <a:endParaRPr/>
            </a:p>
          </p:txBody>
        </p:sp>
        <p:sp>
          <p:nvSpPr>
            <p:cNvPr id="11" name="object 11"/>
            <p:cNvSpPr/>
            <p:nvPr/>
          </p:nvSpPr>
          <p:spPr>
            <a:xfrm>
              <a:off x="7144960" y="3887500"/>
              <a:ext cx="62865" cy="62865"/>
            </a:xfrm>
            <a:custGeom>
              <a:avLst/>
              <a:gdLst/>
              <a:ahLst/>
              <a:cxnLst/>
              <a:rect l="l" t="t" r="r" b="b"/>
              <a:pathLst>
                <a:path w="62865" h="62864">
                  <a:moveTo>
                    <a:pt x="29973" y="62358"/>
                  </a:moveTo>
                  <a:lnTo>
                    <a:pt x="24984" y="62358"/>
                  </a:lnTo>
                  <a:lnTo>
                    <a:pt x="19995" y="59864"/>
                  </a:lnTo>
                  <a:lnTo>
                    <a:pt x="10212" y="54408"/>
                  </a:lnTo>
                  <a:lnTo>
                    <a:pt x="3469" y="46145"/>
                  </a:lnTo>
                  <a:lnTo>
                    <a:pt x="0" y="36012"/>
                  </a:lnTo>
                  <a:lnTo>
                    <a:pt x="39" y="24943"/>
                  </a:lnTo>
                  <a:lnTo>
                    <a:pt x="3663" y="14732"/>
                  </a:lnTo>
                  <a:lnTo>
                    <a:pt x="10329" y="6859"/>
                  </a:lnTo>
                  <a:lnTo>
                    <a:pt x="19332" y="1792"/>
                  </a:lnTo>
                  <a:lnTo>
                    <a:pt x="29973" y="0"/>
                  </a:lnTo>
                  <a:lnTo>
                    <a:pt x="32467" y="0"/>
                  </a:lnTo>
                  <a:lnTo>
                    <a:pt x="39950" y="0"/>
                  </a:lnTo>
                  <a:lnTo>
                    <a:pt x="47434" y="4988"/>
                  </a:lnTo>
                  <a:lnTo>
                    <a:pt x="52423" y="9977"/>
                  </a:lnTo>
                  <a:lnTo>
                    <a:pt x="59517" y="18668"/>
                  </a:lnTo>
                  <a:lnTo>
                    <a:pt x="62401" y="28996"/>
                  </a:lnTo>
                  <a:lnTo>
                    <a:pt x="61544" y="39792"/>
                  </a:lnTo>
                  <a:lnTo>
                    <a:pt x="57413" y="49887"/>
                  </a:lnTo>
                  <a:lnTo>
                    <a:pt x="51371" y="54992"/>
                  </a:lnTo>
                  <a:lnTo>
                    <a:pt x="44628" y="58929"/>
                  </a:lnTo>
                  <a:lnTo>
                    <a:pt x="37417" y="61462"/>
                  </a:lnTo>
                  <a:lnTo>
                    <a:pt x="29973" y="62358"/>
                  </a:lnTo>
                  <a:close/>
                </a:path>
              </a:pathLst>
            </a:custGeom>
            <a:solidFill>
              <a:srgbClr val="FFFFFF"/>
            </a:solidFill>
          </p:spPr>
          <p:txBody>
            <a:bodyPr wrap="square" lIns="0" tIns="0" rIns="0" bIns="0" rtlCol="0"/>
            <a:lstStyle/>
            <a:p>
              <a:endParaRPr/>
            </a:p>
          </p:txBody>
        </p:sp>
        <p:pic>
          <p:nvPicPr>
            <p:cNvPr id="12" name="object 12"/>
            <p:cNvPicPr/>
            <p:nvPr/>
          </p:nvPicPr>
          <p:blipFill>
            <a:blip r:embed="rId2" cstate="print"/>
            <a:stretch>
              <a:fillRect/>
            </a:stretch>
          </p:blipFill>
          <p:spPr>
            <a:xfrm>
              <a:off x="6882499" y="3967499"/>
              <a:ext cx="159990" cy="187374"/>
            </a:xfrm>
            <a:prstGeom prst="rect">
              <a:avLst/>
            </a:prstGeom>
          </p:spPr>
        </p:pic>
      </p:grpSp>
      <p:grpSp>
        <p:nvGrpSpPr>
          <p:cNvPr id="13" name="object 13"/>
          <p:cNvGrpSpPr/>
          <p:nvPr/>
        </p:nvGrpSpPr>
        <p:grpSpPr>
          <a:xfrm>
            <a:off x="6417498" y="7390000"/>
            <a:ext cx="740410" cy="592455"/>
            <a:chOff x="6417498" y="7390000"/>
            <a:chExt cx="740410" cy="592455"/>
          </a:xfrm>
        </p:grpSpPr>
        <p:sp>
          <p:nvSpPr>
            <p:cNvPr id="14" name="object 14"/>
            <p:cNvSpPr/>
            <p:nvPr/>
          </p:nvSpPr>
          <p:spPr>
            <a:xfrm>
              <a:off x="6417498" y="7484999"/>
              <a:ext cx="740410" cy="497840"/>
            </a:xfrm>
            <a:custGeom>
              <a:avLst/>
              <a:gdLst/>
              <a:ahLst/>
              <a:cxnLst/>
              <a:rect l="l" t="t" r="r" b="b"/>
              <a:pathLst>
                <a:path w="740409" h="497840">
                  <a:moveTo>
                    <a:pt x="474962" y="367414"/>
                  </a:moveTo>
                  <a:lnTo>
                    <a:pt x="192485" y="367414"/>
                  </a:lnTo>
                  <a:lnTo>
                    <a:pt x="152688" y="334022"/>
                  </a:lnTo>
                  <a:lnTo>
                    <a:pt x="120691" y="294631"/>
                  </a:lnTo>
                  <a:lnTo>
                    <a:pt x="97092" y="250441"/>
                  </a:lnTo>
                  <a:lnTo>
                    <a:pt x="82493" y="202652"/>
                  </a:lnTo>
                  <a:lnTo>
                    <a:pt x="77494" y="152464"/>
                  </a:lnTo>
                  <a:lnTo>
                    <a:pt x="77494" y="0"/>
                  </a:lnTo>
                  <a:lnTo>
                    <a:pt x="619951" y="0"/>
                  </a:lnTo>
                  <a:lnTo>
                    <a:pt x="669986" y="16675"/>
                  </a:lnTo>
                  <a:lnTo>
                    <a:pt x="709006" y="49050"/>
                  </a:lnTo>
                  <a:lnTo>
                    <a:pt x="733496" y="93142"/>
                  </a:lnTo>
                  <a:lnTo>
                    <a:pt x="734346" y="99976"/>
                  </a:lnTo>
                  <a:lnTo>
                    <a:pt x="557457" y="99976"/>
                  </a:lnTo>
                  <a:lnTo>
                    <a:pt x="557457" y="174959"/>
                  </a:lnTo>
                  <a:lnTo>
                    <a:pt x="732896" y="174959"/>
                  </a:lnTo>
                  <a:lnTo>
                    <a:pt x="727989" y="195852"/>
                  </a:lnTo>
                  <a:lnTo>
                    <a:pt x="698694" y="237132"/>
                  </a:lnTo>
                  <a:lnTo>
                    <a:pt x="656276" y="264820"/>
                  </a:lnTo>
                  <a:lnTo>
                    <a:pt x="604952" y="274935"/>
                  </a:lnTo>
                  <a:lnTo>
                    <a:pt x="557455" y="274935"/>
                  </a:lnTo>
                  <a:lnTo>
                    <a:pt x="542105" y="302038"/>
                  </a:lnTo>
                  <a:lnTo>
                    <a:pt x="522771" y="326798"/>
                  </a:lnTo>
                  <a:lnTo>
                    <a:pt x="500155" y="348746"/>
                  </a:lnTo>
                  <a:lnTo>
                    <a:pt x="474962" y="367414"/>
                  </a:lnTo>
                  <a:close/>
                </a:path>
                <a:path w="740409" h="497840">
                  <a:moveTo>
                    <a:pt x="732896" y="174959"/>
                  </a:moveTo>
                  <a:lnTo>
                    <a:pt x="602453" y="174959"/>
                  </a:lnTo>
                  <a:lnTo>
                    <a:pt x="617804" y="171912"/>
                  </a:lnTo>
                  <a:lnTo>
                    <a:pt x="629639" y="163711"/>
                  </a:lnTo>
                  <a:lnTo>
                    <a:pt x="637255" y="151761"/>
                  </a:lnTo>
                  <a:lnTo>
                    <a:pt x="639950" y="137467"/>
                  </a:lnTo>
                  <a:lnTo>
                    <a:pt x="636904" y="123174"/>
                  </a:lnTo>
                  <a:lnTo>
                    <a:pt x="628701" y="111224"/>
                  </a:lnTo>
                  <a:lnTo>
                    <a:pt x="616749" y="103022"/>
                  </a:lnTo>
                  <a:lnTo>
                    <a:pt x="602453" y="99976"/>
                  </a:lnTo>
                  <a:lnTo>
                    <a:pt x="734346" y="99976"/>
                  </a:lnTo>
                  <a:lnTo>
                    <a:pt x="739941" y="144965"/>
                  </a:lnTo>
                  <a:lnTo>
                    <a:pt x="732896" y="174959"/>
                  </a:lnTo>
                  <a:close/>
                </a:path>
                <a:path w="740409" h="497840">
                  <a:moveTo>
                    <a:pt x="632450" y="497383"/>
                  </a:moveTo>
                  <a:lnTo>
                    <a:pt x="107491" y="497383"/>
                  </a:lnTo>
                  <a:lnTo>
                    <a:pt x="65385" y="487581"/>
                  </a:lnTo>
                  <a:lnTo>
                    <a:pt x="31247" y="463953"/>
                  </a:lnTo>
                  <a:lnTo>
                    <a:pt x="8358" y="429547"/>
                  </a:lnTo>
                  <a:lnTo>
                    <a:pt x="0" y="387409"/>
                  </a:lnTo>
                  <a:lnTo>
                    <a:pt x="0" y="367414"/>
                  </a:lnTo>
                  <a:lnTo>
                    <a:pt x="739942" y="367414"/>
                  </a:lnTo>
                  <a:lnTo>
                    <a:pt x="739942" y="387409"/>
                  </a:lnTo>
                  <a:lnTo>
                    <a:pt x="731583" y="429899"/>
                  </a:lnTo>
                  <a:lnTo>
                    <a:pt x="708694" y="464891"/>
                  </a:lnTo>
                  <a:lnTo>
                    <a:pt x="674556" y="488635"/>
                  </a:lnTo>
                  <a:lnTo>
                    <a:pt x="632450" y="497383"/>
                  </a:lnTo>
                  <a:close/>
                </a:path>
              </a:pathLst>
            </a:custGeom>
            <a:solidFill>
              <a:srgbClr val="48FFD5"/>
            </a:solidFill>
          </p:spPr>
          <p:txBody>
            <a:bodyPr wrap="square" lIns="0" tIns="0" rIns="0" bIns="0" rtlCol="0"/>
            <a:lstStyle/>
            <a:p>
              <a:endParaRPr/>
            </a:p>
          </p:txBody>
        </p:sp>
        <p:sp>
          <p:nvSpPr>
            <p:cNvPr id="15" name="object 15"/>
            <p:cNvSpPr/>
            <p:nvPr/>
          </p:nvSpPr>
          <p:spPr>
            <a:xfrm>
              <a:off x="6494998" y="7390000"/>
              <a:ext cx="512445" cy="52705"/>
            </a:xfrm>
            <a:custGeom>
              <a:avLst/>
              <a:gdLst/>
              <a:ahLst/>
              <a:cxnLst/>
              <a:rect l="l" t="t" r="r" b="b"/>
              <a:pathLst>
                <a:path w="512445" h="52704">
                  <a:moveTo>
                    <a:pt x="512415" y="52387"/>
                  </a:moveTo>
                  <a:lnTo>
                    <a:pt x="0" y="52387"/>
                  </a:lnTo>
                  <a:lnTo>
                    <a:pt x="0" y="0"/>
                  </a:lnTo>
                  <a:lnTo>
                    <a:pt x="512415" y="0"/>
                  </a:lnTo>
                  <a:lnTo>
                    <a:pt x="512415" y="52387"/>
                  </a:lnTo>
                  <a:close/>
                </a:path>
              </a:pathLst>
            </a:custGeom>
            <a:solidFill>
              <a:srgbClr val="FFFFFF"/>
            </a:solidFill>
          </p:spPr>
          <p:txBody>
            <a:bodyPr wrap="square" lIns="0" tIns="0" rIns="0" bIns="0" rtlCol="0"/>
            <a:lstStyle/>
            <a:p>
              <a:endParaRPr/>
            </a:p>
          </p:txBody>
        </p:sp>
      </p:grpSp>
      <p:grpSp>
        <p:nvGrpSpPr>
          <p:cNvPr id="16" name="object 16"/>
          <p:cNvGrpSpPr/>
          <p:nvPr/>
        </p:nvGrpSpPr>
        <p:grpSpPr>
          <a:xfrm>
            <a:off x="6662501" y="7239999"/>
            <a:ext cx="161925" cy="95250"/>
            <a:chOff x="6662501" y="7239999"/>
            <a:chExt cx="161925" cy="95250"/>
          </a:xfrm>
        </p:grpSpPr>
        <p:pic>
          <p:nvPicPr>
            <p:cNvPr id="17" name="object 17"/>
            <p:cNvPicPr/>
            <p:nvPr/>
          </p:nvPicPr>
          <p:blipFill>
            <a:blip r:embed="rId3" cstate="print"/>
            <a:stretch>
              <a:fillRect/>
            </a:stretch>
          </p:blipFill>
          <p:spPr>
            <a:xfrm>
              <a:off x="6662501" y="7240000"/>
              <a:ext cx="66675" cy="95249"/>
            </a:xfrm>
            <a:prstGeom prst="rect">
              <a:avLst/>
            </a:prstGeom>
          </p:spPr>
        </p:pic>
        <p:pic>
          <p:nvPicPr>
            <p:cNvPr id="18" name="object 18"/>
            <p:cNvPicPr/>
            <p:nvPr/>
          </p:nvPicPr>
          <p:blipFill>
            <a:blip r:embed="rId4" cstate="print"/>
            <a:stretch>
              <a:fillRect/>
            </a:stretch>
          </p:blipFill>
          <p:spPr>
            <a:xfrm>
              <a:off x="6757499" y="7239999"/>
              <a:ext cx="66350" cy="95249"/>
            </a:xfrm>
            <a:prstGeom prst="rect">
              <a:avLst/>
            </a:prstGeom>
          </p:spPr>
        </p:pic>
      </p:grpSp>
      <p:grpSp>
        <p:nvGrpSpPr>
          <p:cNvPr id="19" name="object 19"/>
          <p:cNvGrpSpPr/>
          <p:nvPr/>
        </p:nvGrpSpPr>
        <p:grpSpPr>
          <a:xfrm>
            <a:off x="2228906" y="7299998"/>
            <a:ext cx="738505" cy="344170"/>
            <a:chOff x="2228906" y="7299998"/>
            <a:chExt cx="738505" cy="344170"/>
          </a:xfrm>
        </p:grpSpPr>
        <p:sp>
          <p:nvSpPr>
            <p:cNvPr id="20" name="object 20"/>
            <p:cNvSpPr/>
            <p:nvPr/>
          </p:nvSpPr>
          <p:spPr>
            <a:xfrm>
              <a:off x="2272500" y="7387499"/>
              <a:ext cx="107950" cy="38100"/>
            </a:xfrm>
            <a:custGeom>
              <a:avLst/>
              <a:gdLst/>
              <a:ahLst/>
              <a:cxnLst/>
              <a:rect l="l" t="t" r="r" b="b"/>
              <a:pathLst>
                <a:path w="107950" h="38100">
                  <a:moveTo>
                    <a:pt x="107860" y="38099"/>
                  </a:moveTo>
                  <a:lnTo>
                    <a:pt x="0" y="38099"/>
                  </a:lnTo>
                  <a:lnTo>
                    <a:pt x="0" y="0"/>
                  </a:lnTo>
                  <a:lnTo>
                    <a:pt x="19976" y="0"/>
                  </a:lnTo>
                  <a:lnTo>
                    <a:pt x="45999" y="2767"/>
                  </a:lnTo>
                  <a:lnTo>
                    <a:pt x="70852" y="10915"/>
                  </a:lnTo>
                  <a:lnTo>
                    <a:pt x="93364" y="24209"/>
                  </a:lnTo>
                  <a:lnTo>
                    <a:pt x="107860" y="38099"/>
                  </a:lnTo>
                  <a:close/>
                </a:path>
              </a:pathLst>
            </a:custGeom>
            <a:solidFill>
              <a:srgbClr val="48FFD5"/>
            </a:solidFill>
          </p:spPr>
          <p:txBody>
            <a:bodyPr wrap="square" lIns="0" tIns="0" rIns="0" bIns="0" rtlCol="0"/>
            <a:lstStyle/>
            <a:p>
              <a:endParaRPr/>
            </a:p>
          </p:txBody>
        </p:sp>
        <p:sp>
          <p:nvSpPr>
            <p:cNvPr id="21" name="object 21"/>
            <p:cNvSpPr/>
            <p:nvPr/>
          </p:nvSpPr>
          <p:spPr>
            <a:xfrm>
              <a:off x="2272500" y="7299998"/>
              <a:ext cx="652780" cy="104775"/>
            </a:xfrm>
            <a:custGeom>
              <a:avLst/>
              <a:gdLst/>
              <a:ahLst/>
              <a:cxnLst/>
              <a:rect l="l" t="t" r="r" b="b"/>
              <a:pathLst>
                <a:path w="652780" h="104775">
                  <a:moveTo>
                    <a:pt x="652462" y="42481"/>
                  </a:moveTo>
                  <a:lnTo>
                    <a:pt x="0" y="42481"/>
                  </a:lnTo>
                  <a:lnTo>
                    <a:pt x="0" y="0"/>
                  </a:lnTo>
                  <a:lnTo>
                    <a:pt x="652462" y="0"/>
                  </a:lnTo>
                  <a:lnTo>
                    <a:pt x="652462" y="42481"/>
                  </a:lnTo>
                  <a:close/>
                </a:path>
                <a:path w="652780" h="104775">
                  <a:moveTo>
                    <a:pt x="155027" y="104774"/>
                  </a:moveTo>
                  <a:lnTo>
                    <a:pt x="149811" y="104774"/>
                  </a:lnTo>
                  <a:lnTo>
                    <a:pt x="125461" y="80434"/>
                  </a:lnTo>
                  <a:lnTo>
                    <a:pt x="93744" y="59974"/>
                  </a:lnTo>
                  <a:lnTo>
                    <a:pt x="58277" y="47011"/>
                  </a:lnTo>
                  <a:lnTo>
                    <a:pt x="19998" y="42481"/>
                  </a:lnTo>
                  <a:lnTo>
                    <a:pt x="282483" y="42481"/>
                  </a:lnTo>
                  <a:lnTo>
                    <a:pt x="244243" y="47011"/>
                  </a:lnTo>
                  <a:lnTo>
                    <a:pt x="209050" y="59974"/>
                  </a:lnTo>
                  <a:lnTo>
                    <a:pt x="178075" y="80434"/>
                  </a:lnTo>
                  <a:lnTo>
                    <a:pt x="155027" y="104774"/>
                  </a:lnTo>
                  <a:close/>
                </a:path>
              </a:pathLst>
            </a:custGeom>
            <a:solidFill>
              <a:srgbClr val="FFFFFF"/>
            </a:solidFill>
          </p:spPr>
          <p:txBody>
            <a:bodyPr wrap="square" lIns="0" tIns="0" rIns="0" bIns="0" rtlCol="0"/>
            <a:lstStyle/>
            <a:p>
              <a:endParaRPr/>
            </a:p>
          </p:txBody>
        </p:sp>
        <p:sp>
          <p:nvSpPr>
            <p:cNvPr id="22" name="object 22"/>
            <p:cNvSpPr/>
            <p:nvPr/>
          </p:nvSpPr>
          <p:spPr>
            <a:xfrm>
              <a:off x="2228900" y="7387500"/>
              <a:ext cx="738505" cy="256540"/>
            </a:xfrm>
            <a:custGeom>
              <a:avLst/>
              <a:gdLst/>
              <a:ahLst/>
              <a:cxnLst/>
              <a:rect l="l" t="t" r="r" b="b"/>
              <a:pathLst>
                <a:path w="738505" h="256540">
                  <a:moveTo>
                    <a:pt x="693293" y="0"/>
                  </a:moveTo>
                  <a:lnTo>
                    <a:pt x="326072" y="0"/>
                  </a:lnTo>
                  <a:lnTo>
                    <a:pt x="300405" y="2781"/>
                  </a:lnTo>
                  <a:lnTo>
                    <a:pt x="276390" y="10934"/>
                  </a:lnTo>
                  <a:lnTo>
                    <a:pt x="254723" y="24257"/>
                  </a:lnTo>
                  <a:lnTo>
                    <a:pt x="236093" y="42481"/>
                  </a:lnTo>
                  <a:lnTo>
                    <a:pt x="413550" y="42481"/>
                  </a:lnTo>
                  <a:lnTo>
                    <a:pt x="450684" y="47015"/>
                  </a:lnTo>
                  <a:lnTo>
                    <a:pt x="485711" y="59982"/>
                  </a:lnTo>
                  <a:lnTo>
                    <a:pt x="516521" y="80441"/>
                  </a:lnTo>
                  <a:lnTo>
                    <a:pt x="538581" y="104775"/>
                  </a:lnTo>
                  <a:lnTo>
                    <a:pt x="543852" y="104775"/>
                  </a:lnTo>
                  <a:lnTo>
                    <a:pt x="583145" y="67792"/>
                  </a:lnTo>
                  <a:lnTo>
                    <a:pt x="625055" y="48729"/>
                  </a:lnTo>
                  <a:lnTo>
                    <a:pt x="658050" y="42799"/>
                  </a:lnTo>
                  <a:lnTo>
                    <a:pt x="673481" y="42481"/>
                  </a:lnTo>
                  <a:lnTo>
                    <a:pt x="693293" y="42481"/>
                  </a:lnTo>
                  <a:lnTo>
                    <a:pt x="693293" y="0"/>
                  </a:lnTo>
                  <a:close/>
                </a:path>
                <a:path w="738505" h="256540">
                  <a:moveTo>
                    <a:pt x="738492" y="112483"/>
                  </a:moveTo>
                  <a:lnTo>
                    <a:pt x="738136" y="101866"/>
                  </a:lnTo>
                  <a:lnTo>
                    <a:pt x="733806" y="93129"/>
                  </a:lnTo>
                  <a:lnTo>
                    <a:pt x="726186" y="87185"/>
                  </a:lnTo>
                  <a:lnTo>
                    <a:pt x="716000" y="85001"/>
                  </a:lnTo>
                  <a:lnTo>
                    <a:pt x="673493" y="85001"/>
                  </a:lnTo>
                  <a:lnTo>
                    <a:pt x="640537" y="89573"/>
                  </a:lnTo>
                  <a:lnTo>
                    <a:pt x="610387" y="102806"/>
                  </a:lnTo>
                  <a:lnTo>
                    <a:pt x="584923" y="124002"/>
                  </a:lnTo>
                  <a:lnTo>
                    <a:pt x="556018" y="167449"/>
                  </a:lnTo>
                  <a:lnTo>
                    <a:pt x="548513" y="172440"/>
                  </a:lnTo>
                  <a:lnTo>
                    <a:pt x="533514" y="172440"/>
                  </a:lnTo>
                  <a:lnTo>
                    <a:pt x="526021" y="167449"/>
                  </a:lnTo>
                  <a:lnTo>
                    <a:pt x="523519" y="159943"/>
                  </a:lnTo>
                  <a:lnTo>
                    <a:pt x="518515" y="152450"/>
                  </a:lnTo>
                  <a:lnTo>
                    <a:pt x="499973" y="125399"/>
                  </a:lnTo>
                  <a:lnTo>
                    <a:pt x="475094" y="104673"/>
                  </a:lnTo>
                  <a:lnTo>
                    <a:pt x="445058" y="90982"/>
                  </a:lnTo>
                  <a:lnTo>
                    <a:pt x="411035" y="85001"/>
                  </a:lnTo>
                  <a:lnTo>
                    <a:pt x="21094" y="85001"/>
                  </a:lnTo>
                  <a:lnTo>
                    <a:pt x="10934" y="87185"/>
                  </a:lnTo>
                  <a:lnTo>
                    <a:pt x="3594" y="93129"/>
                  </a:lnTo>
                  <a:lnTo>
                    <a:pt x="0" y="101866"/>
                  </a:lnTo>
                  <a:lnTo>
                    <a:pt x="1092" y="112483"/>
                  </a:lnTo>
                  <a:lnTo>
                    <a:pt x="17094" y="152031"/>
                  </a:lnTo>
                  <a:lnTo>
                    <a:pt x="41643" y="187337"/>
                  </a:lnTo>
                  <a:lnTo>
                    <a:pt x="73266" y="217093"/>
                  </a:lnTo>
                  <a:lnTo>
                    <a:pt x="110528" y="239979"/>
                  </a:lnTo>
                  <a:lnTo>
                    <a:pt x="151942" y="254685"/>
                  </a:lnTo>
                  <a:lnTo>
                    <a:pt x="166979" y="256451"/>
                  </a:lnTo>
                  <a:lnTo>
                    <a:pt x="571119" y="256451"/>
                  </a:lnTo>
                  <a:lnTo>
                    <a:pt x="626656" y="240538"/>
                  </a:lnTo>
                  <a:lnTo>
                    <a:pt x="664121" y="218033"/>
                  </a:lnTo>
                  <a:lnTo>
                    <a:pt x="696175" y="188442"/>
                  </a:lnTo>
                  <a:lnTo>
                    <a:pt x="721436" y="152895"/>
                  </a:lnTo>
                  <a:lnTo>
                    <a:pt x="738492" y="112483"/>
                  </a:lnTo>
                  <a:close/>
                </a:path>
              </a:pathLst>
            </a:custGeom>
            <a:solidFill>
              <a:srgbClr val="48FFD5"/>
            </a:solidFill>
          </p:spPr>
          <p:txBody>
            <a:bodyPr wrap="square" lIns="0" tIns="0" rIns="0" bIns="0" rtlCol="0"/>
            <a:lstStyle/>
            <a:p>
              <a:endParaRPr/>
            </a:p>
          </p:txBody>
        </p:sp>
      </p:grpSp>
      <p:sp>
        <p:nvSpPr>
          <p:cNvPr id="23" name="object 23"/>
          <p:cNvSpPr/>
          <p:nvPr/>
        </p:nvSpPr>
        <p:spPr>
          <a:xfrm>
            <a:off x="2227499" y="6909998"/>
            <a:ext cx="740410" cy="342900"/>
          </a:xfrm>
          <a:custGeom>
            <a:avLst/>
            <a:gdLst/>
            <a:ahLst/>
            <a:cxnLst/>
            <a:rect l="l" t="t" r="r" b="b"/>
            <a:pathLst>
              <a:path w="740410" h="342900">
                <a:moveTo>
                  <a:pt x="730203" y="342867"/>
                </a:moveTo>
                <a:lnTo>
                  <a:pt x="9992" y="342867"/>
                </a:lnTo>
                <a:lnTo>
                  <a:pt x="5624" y="339668"/>
                </a:lnTo>
                <a:lnTo>
                  <a:pt x="703" y="331661"/>
                </a:lnTo>
                <a:lnTo>
                  <a:pt x="0" y="322482"/>
                </a:lnTo>
                <a:lnTo>
                  <a:pt x="9462" y="274402"/>
                </a:lnTo>
                <a:lnTo>
                  <a:pt x="25246" y="228655"/>
                </a:lnTo>
                <a:lnTo>
                  <a:pt x="46856" y="185715"/>
                </a:lnTo>
                <a:lnTo>
                  <a:pt x="73796" y="146053"/>
                </a:lnTo>
                <a:lnTo>
                  <a:pt x="105571" y="110144"/>
                </a:lnTo>
                <a:lnTo>
                  <a:pt x="141684" y="78461"/>
                </a:lnTo>
                <a:lnTo>
                  <a:pt x="181640" y="51477"/>
                </a:lnTo>
                <a:lnTo>
                  <a:pt x="224943" y="29666"/>
                </a:lnTo>
                <a:lnTo>
                  <a:pt x="271097" y="13500"/>
                </a:lnTo>
                <a:lnTo>
                  <a:pt x="319606" y="3453"/>
                </a:lnTo>
                <a:lnTo>
                  <a:pt x="369974" y="0"/>
                </a:lnTo>
                <a:lnTo>
                  <a:pt x="416209" y="2334"/>
                </a:lnTo>
                <a:lnTo>
                  <a:pt x="460917" y="10346"/>
                </a:lnTo>
                <a:lnTo>
                  <a:pt x="503715" y="23670"/>
                </a:lnTo>
                <a:lnTo>
                  <a:pt x="544221" y="41942"/>
                </a:lnTo>
                <a:lnTo>
                  <a:pt x="582055" y="64796"/>
                </a:lnTo>
                <a:lnTo>
                  <a:pt x="616832" y="91870"/>
                </a:lnTo>
                <a:lnTo>
                  <a:pt x="648173" y="122797"/>
                </a:lnTo>
                <a:lnTo>
                  <a:pt x="234983" y="129993"/>
                </a:lnTo>
                <a:lnTo>
                  <a:pt x="229983" y="132493"/>
                </a:lnTo>
                <a:lnTo>
                  <a:pt x="182487" y="179990"/>
                </a:lnTo>
                <a:lnTo>
                  <a:pt x="178269" y="186787"/>
                </a:lnTo>
                <a:lnTo>
                  <a:pt x="176862" y="194990"/>
                </a:lnTo>
                <a:lnTo>
                  <a:pt x="178269" y="203192"/>
                </a:lnTo>
                <a:lnTo>
                  <a:pt x="182487" y="209989"/>
                </a:lnTo>
                <a:lnTo>
                  <a:pt x="187488" y="214989"/>
                </a:lnTo>
                <a:lnTo>
                  <a:pt x="192486" y="217488"/>
                </a:lnTo>
                <a:lnTo>
                  <a:pt x="349975" y="217488"/>
                </a:lnTo>
                <a:lnTo>
                  <a:pt x="349975" y="237487"/>
                </a:lnTo>
                <a:lnTo>
                  <a:pt x="350288" y="246275"/>
                </a:lnTo>
                <a:lnTo>
                  <a:pt x="354350" y="253423"/>
                </a:lnTo>
                <a:lnTo>
                  <a:pt x="361225" y="258228"/>
                </a:lnTo>
                <a:lnTo>
                  <a:pt x="369974" y="259985"/>
                </a:lnTo>
                <a:lnTo>
                  <a:pt x="725792" y="259985"/>
                </a:lnTo>
                <a:lnTo>
                  <a:pt x="731523" y="277753"/>
                </a:lnTo>
                <a:lnTo>
                  <a:pt x="739949" y="322482"/>
                </a:lnTo>
                <a:lnTo>
                  <a:pt x="738191" y="332716"/>
                </a:lnTo>
                <a:lnTo>
                  <a:pt x="733387" y="340606"/>
                </a:lnTo>
                <a:lnTo>
                  <a:pt x="730203" y="342867"/>
                </a:lnTo>
                <a:close/>
              </a:path>
              <a:path w="740410" h="342900">
                <a:moveTo>
                  <a:pt x="349975" y="217488"/>
                </a:moveTo>
                <a:lnTo>
                  <a:pt x="202486" y="217488"/>
                </a:lnTo>
                <a:lnTo>
                  <a:pt x="207486" y="214988"/>
                </a:lnTo>
                <a:lnTo>
                  <a:pt x="254982" y="167491"/>
                </a:lnTo>
                <a:lnTo>
                  <a:pt x="259200" y="160694"/>
                </a:lnTo>
                <a:lnTo>
                  <a:pt x="260607" y="152491"/>
                </a:lnTo>
                <a:lnTo>
                  <a:pt x="259200" y="144288"/>
                </a:lnTo>
                <a:lnTo>
                  <a:pt x="254982" y="137492"/>
                </a:lnTo>
                <a:lnTo>
                  <a:pt x="249981" y="132492"/>
                </a:lnTo>
                <a:lnTo>
                  <a:pt x="244983" y="129993"/>
                </a:lnTo>
                <a:lnTo>
                  <a:pt x="494966" y="129993"/>
                </a:lnTo>
                <a:lnTo>
                  <a:pt x="489965" y="132493"/>
                </a:lnTo>
                <a:lnTo>
                  <a:pt x="484966" y="137492"/>
                </a:lnTo>
                <a:lnTo>
                  <a:pt x="480748" y="144289"/>
                </a:lnTo>
                <a:lnTo>
                  <a:pt x="479342" y="152492"/>
                </a:lnTo>
                <a:lnTo>
                  <a:pt x="480748" y="160694"/>
                </a:lnTo>
                <a:lnTo>
                  <a:pt x="484966" y="167491"/>
                </a:lnTo>
                <a:lnTo>
                  <a:pt x="492465" y="174990"/>
                </a:lnTo>
                <a:lnTo>
                  <a:pt x="369974" y="174990"/>
                </a:lnTo>
                <a:lnTo>
                  <a:pt x="362631" y="175302"/>
                </a:lnTo>
                <a:lnTo>
                  <a:pt x="356225" y="179365"/>
                </a:lnTo>
                <a:lnTo>
                  <a:pt x="351694" y="186239"/>
                </a:lnTo>
                <a:lnTo>
                  <a:pt x="350021" y="194755"/>
                </a:lnTo>
                <a:lnTo>
                  <a:pt x="349975" y="217488"/>
                </a:lnTo>
                <a:close/>
              </a:path>
              <a:path w="740410" h="342900">
                <a:moveTo>
                  <a:pt x="709583" y="217488"/>
                </a:moveTo>
                <a:lnTo>
                  <a:pt x="549962" y="217488"/>
                </a:lnTo>
                <a:lnTo>
                  <a:pt x="554962" y="214988"/>
                </a:lnTo>
                <a:lnTo>
                  <a:pt x="559961" y="209989"/>
                </a:lnTo>
                <a:lnTo>
                  <a:pt x="564180" y="203192"/>
                </a:lnTo>
                <a:lnTo>
                  <a:pt x="565586" y="194990"/>
                </a:lnTo>
                <a:lnTo>
                  <a:pt x="564180" y="186786"/>
                </a:lnTo>
                <a:lnTo>
                  <a:pt x="559961" y="179990"/>
                </a:lnTo>
                <a:lnTo>
                  <a:pt x="514964" y="137492"/>
                </a:lnTo>
                <a:lnTo>
                  <a:pt x="509963" y="132492"/>
                </a:lnTo>
                <a:lnTo>
                  <a:pt x="504965" y="129993"/>
                </a:lnTo>
                <a:lnTo>
                  <a:pt x="653927" y="129993"/>
                </a:lnTo>
                <a:lnTo>
                  <a:pt x="675694" y="157213"/>
                </a:lnTo>
                <a:lnTo>
                  <a:pt x="699014" y="194755"/>
                </a:lnTo>
                <a:lnTo>
                  <a:pt x="709583" y="217488"/>
                </a:lnTo>
                <a:close/>
              </a:path>
              <a:path w="740410" h="342900">
                <a:moveTo>
                  <a:pt x="725792" y="259985"/>
                </a:moveTo>
                <a:lnTo>
                  <a:pt x="369974" y="259985"/>
                </a:lnTo>
                <a:lnTo>
                  <a:pt x="378763" y="258228"/>
                </a:lnTo>
                <a:lnTo>
                  <a:pt x="385911" y="253423"/>
                </a:lnTo>
                <a:lnTo>
                  <a:pt x="390715" y="246275"/>
                </a:lnTo>
                <a:lnTo>
                  <a:pt x="392473" y="237487"/>
                </a:lnTo>
                <a:lnTo>
                  <a:pt x="392417" y="194755"/>
                </a:lnTo>
                <a:lnTo>
                  <a:pt x="390715" y="187645"/>
                </a:lnTo>
                <a:lnTo>
                  <a:pt x="385911" y="181240"/>
                </a:lnTo>
                <a:lnTo>
                  <a:pt x="378763" y="176709"/>
                </a:lnTo>
                <a:lnTo>
                  <a:pt x="369974" y="174990"/>
                </a:lnTo>
                <a:lnTo>
                  <a:pt x="492465" y="174990"/>
                </a:lnTo>
                <a:lnTo>
                  <a:pt x="532465" y="214989"/>
                </a:lnTo>
                <a:lnTo>
                  <a:pt x="537463" y="217488"/>
                </a:lnTo>
                <a:lnTo>
                  <a:pt x="709583" y="217488"/>
                </a:lnTo>
                <a:lnTo>
                  <a:pt x="717751" y="235056"/>
                </a:lnTo>
                <a:lnTo>
                  <a:pt x="725792" y="259985"/>
                </a:lnTo>
                <a:close/>
              </a:path>
            </a:pathLst>
          </a:custGeom>
          <a:solidFill>
            <a:srgbClr val="48FFD5"/>
          </a:solidFill>
        </p:spPr>
        <p:txBody>
          <a:bodyPr wrap="square" lIns="0" tIns="0" rIns="0" bIns="0" rtlCol="0"/>
          <a:lstStyle/>
          <a:p>
            <a:endParaRPr/>
          </a:p>
        </p:txBody>
      </p:sp>
      <p:grpSp>
        <p:nvGrpSpPr>
          <p:cNvPr id="24" name="object 24"/>
          <p:cNvGrpSpPr/>
          <p:nvPr/>
        </p:nvGrpSpPr>
        <p:grpSpPr>
          <a:xfrm>
            <a:off x="2277499" y="3739999"/>
            <a:ext cx="640080" cy="262890"/>
            <a:chOff x="2277499" y="3739999"/>
            <a:chExt cx="640080" cy="262890"/>
          </a:xfrm>
        </p:grpSpPr>
        <p:sp>
          <p:nvSpPr>
            <p:cNvPr id="25" name="object 25"/>
            <p:cNvSpPr/>
            <p:nvPr/>
          </p:nvSpPr>
          <p:spPr>
            <a:xfrm>
              <a:off x="2277499" y="3739999"/>
              <a:ext cx="237490" cy="262890"/>
            </a:xfrm>
            <a:custGeom>
              <a:avLst/>
              <a:gdLst/>
              <a:ahLst/>
              <a:cxnLst/>
              <a:rect l="l" t="t" r="r" b="b"/>
              <a:pathLst>
                <a:path w="237489" h="262889">
                  <a:moveTo>
                    <a:pt x="212393" y="262383"/>
                  </a:moveTo>
                  <a:lnTo>
                    <a:pt x="187405" y="262383"/>
                  </a:lnTo>
                  <a:lnTo>
                    <a:pt x="124937" y="117448"/>
                  </a:lnTo>
                  <a:lnTo>
                    <a:pt x="84957" y="134940"/>
                  </a:lnTo>
                  <a:lnTo>
                    <a:pt x="142428" y="262383"/>
                  </a:lnTo>
                  <a:lnTo>
                    <a:pt x="34982" y="262383"/>
                  </a:lnTo>
                  <a:lnTo>
                    <a:pt x="12493" y="227399"/>
                  </a:lnTo>
                  <a:lnTo>
                    <a:pt x="897" y="175742"/>
                  </a:lnTo>
                  <a:lnTo>
                    <a:pt x="0" y="157430"/>
                  </a:lnTo>
                  <a:lnTo>
                    <a:pt x="6285" y="104563"/>
                  </a:lnTo>
                  <a:lnTo>
                    <a:pt x="20302" y="58724"/>
                  </a:lnTo>
                  <a:lnTo>
                    <a:pt x="34787" y="26004"/>
                  </a:lnTo>
                  <a:lnTo>
                    <a:pt x="49975" y="0"/>
                  </a:lnTo>
                  <a:lnTo>
                    <a:pt x="64967" y="2499"/>
                  </a:lnTo>
                  <a:lnTo>
                    <a:pt x="111818" y="17179"/>
                  </a:lnTo>
                  <a:lnTo>
                    <a:pt x="154922" y="37483"/>
                  </a:lnTo>
                  <a:lnTo>
                    <a:pt x="195683" y="66650"/>
                  </a:lnTo>
                  <a:lnTo>
                    <a:pt x="207395" y="77465"/>
                  </a:lnTo>
                  <a:lnTo>
                    <a:pt x="199782" y="108428"/>
                  </a:lnTo>
                  <a:lnTo>
                    <a:pt x="202710" y="139625"/>
                  </a:lnTo>
                  <a:lnTo>
                    <a:pt x="215477" y="168480"/>
                  </a:lnTo>
                  <a:lnTo>
                    <a:pt x="237380" y="192414"/>
                  </a:lnTo>
                  <a:lnTo>
                    <a:pt x="234882" y="192414"/>
                  </a:lnTo>
                  <a:lnTo>
                    <a:pt x="234882" y="194913"/>
                  </a:lnTo>
                  <a:lnTo>
                    <a:pt x="232383" y="197412"/>
                  </a:lnTo>
                  <a:lnTo>
                    <a:pt x="232383" y="199911"/>
                  </a:lnTo>
                  <a:lnTo>
                    <a:pt x="223989" y="211625"/>
                  </a:lnTo>
                  <a:lnTo>
                    <a:pt x="217703" y="224275"/>
                  </a:lnTo>
                  <a:lnTo>
                    <a:pt x="213759" y="237863"/>
                  </a:lnTo>
                  <a:lnTo>
                    <a:pt x="212393" y="252388"/>
                  </a:lnTo>
                  <a:lnTo>
                    <a:pt x="212393" y="262383"/>
                  </a:lnTo>
                  <a:close/>
                </a:path>
              </a:pathLst>
            </a:custGeom>
            <a:solidFill>
              <a:srgbClr val="48FFD5"/>
            </a:solidFill>
          </p:spPr>
          <p:txBody>
            <a:bodyPr wrap="square" lIns="0" tIns="0" rIns="0" bIns="0" rtlCol="0"/>
            <a:lstStyle/>
            <a:p>
              <a:endParaRPr/>
            </a:p>
          </p:txBody>
        </p:sp>
        <p:pic>
          <p:nvPicPr>
            <p:cNvPr id="26" name="object 26"/>
            <p:cNvPicPr/>
            <p:nvPr/>
          </p:nvPicPr>
          <p:blipFill>
            <a:blip r:embed="rId5" cstate="print"/>
            <a:stretch>
              <a:fillRect/>
            </a:stretch>
          </p:blipFill>
          <p:spPr>
            <a:xfrm>
              <a:off x="2519608" y="3784999"/>
              <a:ext cx="397458" cy="217427"/>
            </a:xfrm>
            <a:prstGeom prst="rect">
              <a:avLst/>
            </a:prstGeom>
          </p:spPr>
        </p:pic>
      </p:grpSp>
      <p:sp>
        <p:nvSpPr>
          <p:cNvPr id="27" name="object 27"/>
          <p:cNvSpPr/>
          <p:nvPr/>
        </p:nvSpPr>
        <p:spPr>
          <a:xfrm>
            <a:off x="2272500" y="4147499"/>
            <a:ext cx="675005" cy="287655"/>
          </a:xfrm>
          <a:custGeom>
            <a:avLst/>
            <a:gdLst/>
            <a:ahLst/>
            <a:cxnLst/>
            <a:rect l="l" t="t" r="r" b="b"/>
            <a:pathLst>
              <a:path w="675005" h="287654">
                <a:moveTo>
                  <a:pt x="512451" y="287387"/>
                </a:moveTo>
                <a:lnTo>
                  <a:pt x="164984" y="287387"/>
                </a:lnTo>
                <a:lnTo>
                  <a:pt x="164984" y="189925"/>
                </a:lnTo>
                <a:lnTo>
                  <a:pt x="127097" y="166575"/>
                </a:lnTo>
                <a:lnTo>
                  <a:pt x="92491" y="138070"/>
                </a:lnTo>
                <a:lnTo>
                  <a:pt x="61634" y="104880"/>
                </a:lnTo>
                <a:lnTo>
                  <a:pt x="24255" y="52010"/>
                </a:lnTo>
                <a:lnTo>
                  <a:pt x="6522" y="18274"/>
                </a:lnTo>
                <a:lnTo>
                  <a:pt x="0" y="0"/>
                </a:lnTo>
                <a:lnTo>
                  <a:pt x="674935" y="0"/>
                </a:lnTo>
                <a:lnTo>
                  <a:pt x="642438" y="67473"/>
                </a:lnTo>
                <a:lnTo>
                  <a:pt x="615800" y="103475"/>
                </a:lnTo>
                <a:lnTo>
                  <a:pt x="584944" y="136196"/>
                </a:lnTo>
                <a:lnTo>
                  <a:pt x="550338" y="165169"/>
                </a:lnTo>
                <a:lnTo>
                  <a:pt x="512451" y="189925"/>
                </a:lnTo>
                <a:lnTo>
                  <a:pt x="512451" y="287387"/>
                </a:lnTo>
                <a:close/>
              </a:path>
            </a:pathLst>
          </a:custGeom>
          <a:solidFill>
            <a:srgbClr val="48FFD5"/>
          </a:solidFill>
        </p:spPr>
        <p:txBody>
          <a:bodyPr wrap="square" lIns="0" tIns="0" rIns="0" bIns="0" rtlCol="0"/>
          <a:lstStyle/>
          <a:p>
            <a:endParaRPr/>
          </a:p>
        </p:txBody>
      </p:sp>
      <p:sp>
        <p:nvSpPr>
          <p:cNvPr id="28" name="object 28"/>
          <p:cNvSpPr/>
          <p:nvPr/>
        </p:nvSpPr>
        <p:spPr>
          <a:xfrm>
            <a:off x="2252499" y="4047499"/>
            <a:ext cx="715010" cy="55244"/>
          </a:xfrm>
          <a:custGeom>
            <a:avLst/>
            <a:gdLst/>
            <a:ahLst/>
            <a:cxnLst/>
            <a:rect l="l" t="t" r="r" b="b"/>
            <a:pathLst>
              <a:path w="715010" h="55245">
                <a:moveTo>
                  <a:pt x="707470" y="54917"/>
                </a:moveTo>
                <a:lnTo>
                  <a:pt x="7499" y="54917"/>
                </a:lnTo>
                <a:lnTo>
                  <a:pt x="2812" y="28394"/>
                </a:lnTo>
                <a:lnTo>
                  <a:pt x="820" y="14548"/>
                </a:lnTo>
                <a:lnTo>
                  <a:pt x="0" y="0"/>
                </a:lnTo>
                <a:lnTo>
                  <a:pt x="714970" y="0"/>
                </a:lnTo>
                <a:lnTo>
                  <a:pt x="714501" y="13495"/>
                </a:lnTo>
                <a:lnTo>
                  <a:pt x="713095" y="27458"/>
                </a:lnTo>
                <a:lnTo>
                  <a:pt x="710751" y="41422"/>
                </a:lnTo>
                <a:lnTo>
                  <a:pt x="707470" y="54917"/>
                </a:lnTo>
                <a:close/>
              </a:path>
            </a:pathLst>
          </a:custGeom>
          <a:solidFill>
            <a:srgbClr val="FFFFFF"/>
          </a:solidFill>
        </p:spPr>
        <p:txBody>
          <a:bodyPr wrap="square" lIns="0" tIns="0" rIns="0" bIns="0" rtlCol="0"/>
          <a:lstStyle/>
          <a:p>
            <a:endParaRPr/>
          </a:p>
        </p:txBody>
      </p:sp>
      <p:sp>
        <p:nvSpPr>
          <p:cNvPr id="29" name="object 29"/>
          <p:cNvSpPr/>
          <p:nvPr/>
        </p:nvSpPr>
        <p:spPr>
          <a:xfrm>
            <a:off x="3333826" y="4155363"/>
            <a:ext cx="254000" cy="25400"/>
          </a:xfrm>
          <a:custGeom>
            <a:avLst/>
            <a:gdLst/>
            <a:ahLst/>
            <a:cxnLst/>
            <a:rect l="l" t="t" r="r" b="b"/>
            <a:pathLst>
              <a:path w="254000" h="25400">
                <a:moveTo>
                  <a:pt x="83807" y="0"/>
                </a:moveTo>
                <a:lnTo>
                  <a:pt x="0" y="0"/>
                </a:lnTo>
                <a:lnTo>
                  <a:pt x="0" y="25006"/>
                </a:lnTo>
                <a:lnTo>
                  <a:pt x="83807" y="25006"/>
                </a:lnTo>
                <a:lnTo>
                  <a:pt x="83807" y="0"/>
                </a:lnTo>
                <a:close/>
              </a:path>
              <a:path w="254000" h="25400">
                <a:moveTo>
                  <a:pt x="253441" y="0"/>
                </a:moveTo>
                <a:lnTo>
                  <a:pt x="127215" y="0"/>
                </a:lnTo>
                <a:lnTo>
                  <a:pt x="127215" y="25006"/>
                </a:lnTo>
                <a:lnTo>
                  <a:pt x="253441" y="25006"/>
                </a:lnTo>
                <a:lnTo>
                  <a:pt x="253441" y="0"/>
                </a:lnTo>
                <a:close/>
              </a:path>
            </a:pathLst>
          </a:custGeom>
          <a:solidFill>
            <a:srgbClr val="48FFD5"/>
          </a:solidFill>
        </p:spPr>
        <p:txBody>
          <a:bodyPr wrap="square" lIns="0" tIns="0" rIns="0" bIns="0" rtlCol="0"/>
          <a:lstStyle/>
          <a:p>
            <a:endParaRPr/>
          </a:p>
        </p:txBody>
      </p:sp>
      <p:sp>
        <p:nvSpPr>
          <p:cNvPr id="30" name="object 30"/>
          <p:cNvSpPr/>
          <p:nvPr/>
        </p:nvSpPr>
        <p:spPr>
          <a:xfrm>
            <a:off x="3210712" y="7278458"/>
            <a:ext cx="85725" cy="25400"/>
          </a:xfrm>
          <a:custGeom>
            <a:avLst/>
            <a:gdLst/>
            <a:ahLst/>
            <a:cxnLst/>
            <a:rect l="l" t="t" r="r" b="b"/>
            <a:pathLst>
              <a:path w="85725" h="25400">
                <a:moveTo>
                  <a:pt x="85178" y="0"/>
                </a:moveTo>
                <a:lnTo>
                  <a:pt x="0" y="0"/>
                </a:lnTo>
                <a:lnTo>
                  <a:pt x="0" y="25006"/>
                </a:lnTo>
                <a:lnTo>
                  <a:pt x="85178" y="25006"/>
                </a:lnTo>
                <a:lnTo>
                  <a:pt x="85178" y="0"/>
                </a:lnTo>
                <a:close/>
              </a:path>
            </a:pathLst>
          </a:custGeom>
          <a:solidFill>
            <a:srgbClr val="48FFD5"/>
          </a:solidFill>
        </p:spPr>
        <p:txBody>
          <a:bodyPr wrap="square" lIns="0" tIns="0" rIns="0" bIns="0" rtlCol="0"/>
          <a:lstStyle/>
          <a:p>
            <a:endParaRPr/>
          </a:p>
        </p:txBody>
      </p:sp>
      <p:grpSp>
        <p:nvGrpSpPr>
          <p:cNvPr id="31" name="object 31"/>
          <p:cNvGrpSpPr/>
          <p:nvPr/>
        </p:nvGrpSpPr>
        <p:grpSpPr>
          <a:xfrm>
            <a:off x="3668991" y="3647500"/>
            <a:ext cx="3383279" cy="4107815"/>
            <a:chOff x="3668991" y="3647500"/>
            <a:chExt cx="3383279" cy="4107815"/>
          </a:xfrm>
        </p:grpSpPr>
        <p:sp>
          <p:nvSpPr>
            <p:cNvPr id="32" name="object 32"/>
            <p:cNvSpPr/>
            <p:nvPr/>
          </p:nvSpPr>
          <p:spPr>
            <a:xfrm>
              <a:off x="3907500" y="3659999"/>
              <a:ext cx="2187575" cy="4082415"/>
            </a:xfrm>
            <a:custGeom>
              <a:avLst/>
              <a:gdLst/>
              <a:ahLst/>
              <a:cxnLst/>
              <a:rect l="l" t="t" r="r" b="b"/>
              <a:pathLst>
                <a:path w="2187575" h="4082415">
                  <a:moveTo>
                    <a:pt x="254992" y="0"/>
                  </a:moveTo>
                  <a:lnTo>
                    <a:pt x="1934942" y="0"/>
                  </a:lnTo>
                  <a:lnTo>
                    <a:pt x="1980555" y="4135"/>
                  </a:lnTo>
                  <a:lnTo>
                    <a:pt x="2023554" y="16048"/>
                  </a:lnTo>
                  <a:lnTo>
                    <a:pt x="2063179" y="34998"/>
                  </a:lnTo>
                  <a:lnTo>
                    <a:pt x="2098669" y="60244"/>
                  </a:lnTo>
                  <a:lnTo>
                    <a:pt x="2129261" y="91046"/>
                  </a:lnTo>
                  <a:lnTo>
                    <a:pt x="2154195" y="126662"/>
                  </a:lnTo>
                  <a:lnTo>
                    <a:pt x="2172710" y="166352"/>
                  </a:lnTo>
                  <a:lnTo>
                    <a:pt x="2184043" y="209375"/>
                  </a:lnTo>
                  <a:lnTo>
                    <a:pt x="2187435" y="254990"/>
                  </a:lnTo>
                  <a:lnTo>
                    <a:pt x="2187435" y="3827364"/>
                  </a:lnTo>
                  <a:lnTo>
                    <a:pt x="2183385" y="3872980"/>
                  </a:lnTo>
                  <a:lnTo>
                    <a:pt x="2171702" y="3916003"/>
                  </a:lnTo>
                  <a:lnTo>
                    <a:pt x="2153084" y="3955693"/>
                  </a:lnTo>
                  <a:lnTo>
                    <a:pt x="2128232" y="3991309"/>
                  </a:lnTo>
                  <a:lnTo>
                    <a:pt x="2097846" y="4022110"/>
                  </a:lnTo>
                  <a:lnTo>
                    <a:pt x="2062624" y="4047356"/>
                  </a:lnTo>
                  <a:lnTo>
                    <a:pt x="2023266" y="4066306"/>
                  </a:lnTo>
                  <a:lnTo>
                    <a:pt x="1980473" y="4078219"/>
                  </a:lnTo>
                  <a:lnTo>
                    <a:pt x="1934942" y="4082355"/>
                  </a:lnTo>
                  <a:lnTo>
                    <a:pt x="254992" y="4082355"/>
                  </a:lnTo>
                  <a:lnTo>
                    <a:pt x="209376" y="4078219"/>
                  </a:lnTo>
                  <a:lnTo>
                    <a:pt x="166353" y="4066306"/>
                  </a:lnTo>
                  <a:lnTo>
                    <a:pt x="126662" y="4047356"/>
                  </a:lnTo>
                  <a:lnTo>
                    <a:pt x="91046" y="4022110"/>
                  </a:lnTo>
                  <a:lnTo>
                    <a:pt x="60245" y="3991309"/>
                  </a:lnTo>
                  <a:lnTo>
                    <a:pt x="34998" y="3955693"/>
                  </a:lnTo>
                  <a:lnTo>
                    <a:pt x="16048" y="3916003"/>
                  </a:lnTo>
                  <a:lnTo>
                    <a:pt x="4135" y="3872980"/>
                  </a:lnTo>
                  <a:lnTo>
                    <a:pt x="0" y="3827364"/>
                  </a:lnTo>
                  <a:lnTo>
                    <a:pt x="0" y="254991"/>
                  </a:lnTo>
                  <a:lnTo>
                    <a:pt x="4053" y="209375"/>
                  </a:lnTo>
                  <a:lnTo>
                    <a:pt x="15760" y="166352"/>
                  </a:lnTo>
                  <a:lnTo>
                    <a:pt x="34443" y="126662"/>
                  </a:lnTo>
                  <a:lnTo>
                    <a:pt x="59422" y="91046"/>
                  </a:lnTo>
                  <a:lnTo>
                    <a:pt x="90017" y="60245"/>
                  </a:lnTo>
                  <a:lnTo>
                    <a:pt x="125551" y="34999"/>
                  </a:lnTo>
                  <a:lnTo>
                    <a:pt x="165344" y="16049"/>
                  </a:lnTo>
                  <a:lnTo>
                    <a:pt x="208718" y="4136"/>
                  </a:lnTo>
                  <a:lnTo>
                    <a:pt x="254992" y="0"/>
                  </a:lnTo>
                  <a:close/>
                </a:path>
              </a:pathLst>
            </a:custGeom>
            <a:ln w="24999">
              <a:solidFill>
                <a:srgbClr val="48FFD5"/>
              </a:solidFill>
            </a:ln>
          </p:spPr>
          <p:txBody>
            <a:bodyPr wrap="square" lIns="0" tIns="0" rIns="0" bIns="0" rtlCol="0"/>
            <a:lstStyle/>
            <a:p>
              <a:endParaRPr/>
            </a:p>
          </p:txBody>
        </p:sp>
        <p:sp>
          <p:nvSpPr>
            <p:cNvPr id="33" name="object 33"/>
            <p:cNvSpPr/>
            <p:nvPr/>
          </p:nvSpPr>
          <p:spPr>
            <a:xfrm>
              <a:off x="4114999" y="3984999"/>
              <a:ext cx="1772920" cy="3255010"/>
            </a:xfrm>
            <a:custGeom>
              <a:avLst/>
              <a:gdLst/>
              <a:ahLst/>
              <a:cxnLst/>
              <a:rect l="l" t="t" r="r" b="b"/>
              <a:pathLst>
                <a:path w="1772920" h="3255009">
                  <a:moveTo>
                    <a:pt x="74995" y="0"/>
                  </a:moveTo>
                  <a:lnTo>
                    <a:pt x="46403" y="5742"/>
                  </a:lnTo>
                  <a:lnTo>
                    <a:pt x="22498" y="21562"/>
                  </a:lnTo>
                  <a:lnTo>
                    <a:pt x="6093" y="45350"/>
                  </a:lnTo>
                  <a:lnTo>
                    <a:pt x="0" y="74997"/>
                  </a:lnTo>
                  <a:lnTo>
                    <a:pt x="0" y="3179873"/>
                  </a:lnTo>
                  <a:lnTo>
                    <a:pt x="6093" y="3209521"/>
                  </a:lnTo>
                  <a:lnTo>
                    <a:pt x="22498" y="3233309"/>
                  </a:lnTo>
                  <a:lnTo>
                    <a:pt x="46403" y="3249129"/>
                  </a:lnTo>
                  <a:lnTo>
                    <a:pt x="74995" y="3254870"/>
                  </a:lnTo>
                  <a:lnTo>
                    <a:pt x="1697398" y="3254870"/>
                  </a:lnTo>
                  <a:lnTo>
                    <a:pt x="1727045" y="3249129"/>
                  </a:lnTo>
                  <a:lnTo>
                    <a:pt x="1750832" y="3233309"/>
                  </a:lnTo>
                  <a:lnTo>
                    <a:pt x="1766652" y="3209521"/>
                  </a:lnTo>
                  <a:lnTo>
                    <a:pt x="1772394" y="3179873"/>
                  </a:lnTo>
                  <a:lnTo>
                    <a:pt x="1772394" y="74997"/>
                  </a:lnTo>
                  <a:lnTo>
                    <a:pt x="1766652" y="45349"/>
                  </a:lnTo>
                  <a:lnTo>
                    <a:pt x="1750832" y="21561"/>
                  </a:lnTo>
                  <a:lnTo>
                    <a:pt x="1727045" y="5741"/>
                  </a:lnTo>
                  <a:lnTo>
                    <a:pt x="1697398" y="0"/>
                  </a:lnTo>
                  <a:lnTo>
                    <a:pt x="74995" y="0"/>
                  </a:lnTo>
                  <a:close/>
                </a:path>
              </a:pathLst>
            </a:custGeom>
            <a:ln w="24998">
              <a:solidFill>
                <a:srgbClr val="48FFD5"/>
              </a:solidFill>
            </a:ln>
          </p:spPr>
          <p:txBody>
            <a:bodyPr wrap="square" lIns="0" tIns="0" rIns="0" bIns="0" rtlCol="0"/>
            <a:lstStyle/>
            <a:p>
              <a:endParaRPr/>
            </a:p>
          </p:txBody>
        </p:sp>
        <p:sp>
          <p:nvSpPr>
            <p:cNvPr id="34" name="object 34"/>
            <p:cNvSpPr/>
            <p:nvPr/>
          </p:nvSpPr>
          <p:spPr>
            <a:xfrm>
              <a:off x="4844722" y="7322499"/>
              <a:ext cx="313055" cy="312420"/>
            </a:xfrm>
            <a:custGeom>
              <a:avLst/>
              <a:gdLst/>
              <a:ahLst/>
              <a:cxnLst/>
              <a:rect l="l" t="t" r="r" b="b"/>
              <a:pathLst>
                <a:path w="313054" h="312420">
                  <a:moveTo>
                    <a:pt x="157776" y="0"/>
                  </a:moveTo>
                  <a:lnTo>
                    <a:pt x="113836" y="5879"/>
                  </a:lnTo>
                  <a:lnTo>
                    <a:pt x="75884" y="22228"/>
                  </a:lnTo>
                  <a:lnTo>
                    <a:pt x="44721" y="47113"/>
                  </a:lnTo>
                  <a:lnTo>
                    <a:pt x="21152" y="78600"/>
                  </a:lnTo>
                  <a:lnTo>
                    <a:pt x="5977" y="114757"/>
                  </a:lnTo>
                  <a:lnTo>
                    <a:pt x="0" y="153650"/>
                  </a:lnTo>
                  <a:lnTo>
                    <a:pt x="4022" y="193344"/>
                  </a:lnTo>
                  <a:lnTo>
                    <a:pt x="18847" y="231908"/>
                  </a:lnTo>
                  <a:lnTo>
                    <a:pt x="45277" y="267406"/>
                  </a:lnTo>
                  <a:lnTo>
                    <a:pt x="97464" y="302081"/>
                  </a:lnTo>
                  <a:lnTo>
                    <a:pt x="155276" y="312390"/>
                  </a:lnTo>
                  <a:lnTo>
                    <a:pt x="202376" y="305132"/>
                  </a:lnTo>
                  <a:lnTo>
                    <a:pt x="245275" y="284320"/>
                  </a:lnTo>
                  <a:lnTo>
                    <a:pt x="280375" y="251391"/>
                  </a:lnTo>
                  <a:lnTo>
                    <a:pt x="304075" y="207787"/>
                  </a:lnTo>
                  <a:lnTo>
                    <a:pt x="312775" y="154946"/>
                  </a:lnTo>
                  <a:lnTo>
                    <a:pt x="304815" y="106203"/>
                  </a:lnTo>
                  <a:lnTo>
                    <a:pt x="282695" y="63697"/>
                  </a:lnTo>
                  <a:lnTo>
                    <a:pt x="249055" y="30069"/>
                  </a:lnTo>
                  <a:lnTo>
                    <a:pt x="206536" y="7957"/>
                  </a:lnTo>
                  <a:lnTo>
                    <a:pt x="157776" y="0"/>
                  </a:lnTo>
                  <a:close/>
                </a:path>
              </a:pathLst>
            </a:custGeom>
            <a:ln w="24995">
              <a:solidFill>
                <a:srgbClr val="48FFD5"/>
              </a:solidFill>
            </a:ln>
          </p:spPr>
          <p:txBody>
            <a:bodyPr wrap="square" lIns="0" tIns="0" rIns="0" bIns="0" rtlCol="0"/>
            <a:lstStyle/>
            <a:p>
              <a:endParaRPr/>
            </a:p>
          </p:txBody>
        </p:sp>
        <p:sp>
          <p:nvSpPr>
            <p:cNvPr id="35" name="object 35"/>
            <p:cNvSpPr/>
            <p:nvPr/>
          </p:nvSpPr>
          <p:spPr>
            <a:xfrm>
              <a:off x="4785000" y="3787499"/>
              <a:ext cx="434975" cy="66675"/>
            </a:xfrm>
            <a:custGeom>
              <a:avLst/>
              <a:gdLst/>
              <a:ahLst/>
              <a:cxnLst/>
              <a:rect l="l" t="t" r="r" b="b"/>
              <a:pathLst>
                <a:path w="434975" h="66675">
                  <a:moveTo>
                    <a:pt x="411768" y="66675"/>
                  </a:moveTo>
                  <a:lnTo>
                    <a:pt x="21198" y="66675"/>
                  </a:lnTo>
                  <a:lnTo>
                    <a:pt x="10935" y="59955"/>
                  </a:lnTo>
                  <a:lnTo>
                    <a:pt x="3007" y="48870"/>
                  </a:lnTo>
                  <a:lnTo>
                    <a:pt x="0" y="34974"/>
                  </a:lnTo>
                  <a:lnTo>
                    <a:pt x="1601" y="21077"/>
                  </a:lnTo>
                  <a:lnTo>
                    <a:pt x="9061" y="9992"/>
                  </a:lnTo>
                  <a:lnTo>
                    <a:pt x="20739" y="2653"/>
                  </a:lnTo>
                  <a:lnTo>
                    <a:pt x="34991" y="0"/>
                  </a:lnTo>
                  <a:lnTo>
                    <a:pt x="397443" y="0"/>
                  </a:lnTo>
                  <a:lnTo>
                    <a:pt x="411383" y="2653"/>
                  </a:lnTo>
                  <a:lnTo>
                    <a:pt x="422749" y="9992"/>
                  </a:lnTo>
                  <a:lnTo>
                    <a:pt x="430833" y="21077"/>
                  </a:lnTo>
                  <a:lnTo>
                    <a:pt x="434934" y="34974"/>
                  </a:lnTo>
                  <a:lnTo>
                    <a:pt x="430833" y="47816"/>
                  </a:lnTo>
                  <a:lnTo>
                    <a:pt x="422749" y="59019"/>
                  </a:lnTo>
                  <a:lnTo>
                    <a:pt x="411768" y="66675"/>
                  </a:lnTo>
                  <a:close/>
                </a:path>
              </a:pathLst>
            </a:custGeom>
            <a:solidFill>
              <a:srgbClr val="161233"/>
            </a:solidFill>
          </p:spPr>
          <p:txBody>
            <a:bodyPr wrap="square" lIns="0" tIns="0" rIns="0" bIns="0" rtlCol="0"/>
            <a:lstStyle/>
            <a:p>
              <a:endParaRPr/>
            </a:p>
          </p:txBody>
        </p:sp>
        <p:sp>
          <p:nvSpPr>
            <p:cNvPr id="36" name="object 36"/>
            <p:cNvSpPr/>
            <p:nvPr/>
          </p:nvSpPr>
          <p:spPr>
            <a:xfrm>
              <a:off x="4785000" y="3787498"/>
              <a:ext cx="434975" cy="66675"/>
            </a:xfrm>
            <a:custGeom>
              <a:avLst/>
              <a:gdLst/>
              <a:ahLst/>
              <a:cxnLst/>
              <a:rect l="l" t="t" r="r" b="b"/>
              <a:pathLst>
                <a:path w="434975" h="66675">
                  <a:moveTo>
                    <a:pt x="34991" y="0"/>
                  </a:moveTo>
                  <a:lnTo>
                    <a:pt x="20738" y="2653"/>
                  </a:lnTo>
                  <a:lnTo>
                    <a:pt x="9060" y="9992"/>
                  </a:lnTo>
                  <a:lnTo>
                    <a:pt x="1601" y="21077"/>
                  </a:lnTo>
                  <a:lnTo>
                    <a:pt x="0" y="34974"/>
                  </a:lnTo>
                  <a:lnTo>
                    <a:pt x="3007" y="48870"/>
                  </a:lnTo>
                  <a:lnTo>
                    <a:pt x="10935" y="59955"/>
                  </a:lnTo>
                  <a:lnTo>
                    <a:pt x="21198" y="66675"/>
                  </a:lnTo>
                </a:path>
                <a:path w="434975" h="66675">
                  <a:moveTo>
                    <a:pt x="411767" y="66675"/>
                  </a:moveTo>
                  <a:lnTo>
                    <a:pt x="422749" y="59019"/>
                  </a:lnTo>
                  <a:lnTo>
                    <a:pt x="430833" y="47816"/>
                  </a:lnTo>
                  <a:lnTo>
                    <a:pt x="434934" y="34974"/>
                  </a:lnTo>
                  <a:lnTo>
                    <a:pt x="430833" y="21077"/>
                  </a:lnTo>
                  <a:lnTo>
                    <a:pt x="422749" y="9992"/>
                  </a:lnTo>
                  <a:lnTo>
                    <a:pt x="411383" y="2653"/>
                  </a:lnTo>
                  <a:lnTo>
                    <a:pt x="397443" y="0"/>
                  </a:lnTo>
                </a:path>
              </a:pathLst>
            </a:custGeom>
            <a:ln w="24989">
              <a:solidFill>
                <a:srgbClr val="48FFD5"/>
              </a:solidFill>
            </a:ln>
          </p:spPr>
          <p:txBody>
            <a:bodyPr wrap="square" lIns="0" tIns="0" rIns="0" bIns="0" rtlCol="0"/>
            <a:lstStyle/>
            <a:p>
              <a:endParaRPr/>
            </a:p>
          </p:txBody>
        </p:sp>
        <p:pic>
          <p:nvPicPr>
            <p:cNvPr id="37" name="object 37"/>
            <p:cNvPicPr/>
            <p:nvPr/>
          </p:nvPicPr>
          <p:blipFill>
            <a:blip r:embed="rId6" cstate="print"/>
            <a:stretch>
              <a:fillRect/>
            </a:stretch>
          </p:blipFill>
          <p:spPr>
            <a:xfrm>
              <a:off x="4524911" y="6550003"/>
              <a:ext cx="230036" cy="229929"/>
            </a:xfrm>
            <a:prstGeom prst="rect">
              <a:avLst/>
            </a:prstGeom>
          </p:spPr>
        </p:pic>
        <p:sp>
          <p:nvSpPr>
            <p:cNvPr id="38" name="object 38"/>
            <p:cNvSpPr/>
            <p:nvPr/>
          </p:nvSpPr>
          <p:spPr>
            <a:xfrm>
              <a:off x="4654999" y="6887499"/>
              <a:ext cx="57785" cy="62865"/>
            </a:xfrm>
            <a:custGeom>
              <a:avLst/>
              <a:gdLst/>
              <a:ahLst/>
              <a:cxnLst/>
              <a:rect l="l" t="t" r="r" b="b"/>
              <a:pathLst>
                <a:path w="57785" h="62865">
                  <a:moveTo>
                    <a:pt x="0" y="0"/>
                  </a:moveTo>
                  <a:lnTo>
                    <a:pt x="0" y="62358"/>
                  </a:lnTo>
                  <a:lnTo>
                    <a:pt x="57447" y="62358"/>
                  </a:lnTo>
                </a:path>
              </a:pathLst>
            </a:custGeom>
            <a:ln w="24961">
              <a:solidFill>
                <a:srgbClr val="48FFD5"/>
              </a:solidFill>
            </a:ln>
          </p:spPr>
          <p:txBody>
            <a:bodyPr wrap="square" lIns="0" tIns="0" rIns="0" bIns="0" rtlCol="0"/>
            <a:lstStyle/>
            <a:p>
              <a:endParaRPr/>
            </a:p>
          </p:txBody>
        </p:sp>
        <p:sp>
          <p:nvSpPr>
            <p:cNvPr id="39" name="object 39"/>
            <p:cNvSpPr/>
            <p:nvPr/>
          </p:nvSpPr>
          <p:spPr>
            <a:xfrm>
              <a:off x="5697499" y="6949858"/>
              <a:ext cx="57150" cy="0"/>
            </a:xfrm>
            <a:custGeom>
              <a:avLst/>
              <a:gdLst/>
              <a:ahLst/>
              <a:cxnLst/>
              <a:rect l="l" t="t" r="r" b="b"/>
              <a:pathLst>
                <a:path w="57150">
                  <a:moveTo>
                    <a:pt x="0" y="0"/>
                  </a:moveTo>
                  <a:lnTo>
                    <a:pt x="57149" y="0"/>
                  </a:lnTo>
                </a:path>
              </a:pathLst>
            </a:custGeom>
            <a:ln w="24943">
              <a:solidFill>
                <a:srgbClr val="48FFD5"/>
              </a:solidFill>
            </a:ln>
          </p:spPr>
          <p:txBody>
            <a:bodyPr wrap="square" lIns="0" tIns="0" rIns="0" bIns="0" rtlCol="0"/>
            <a:lstStyle/>
            <a:p>
              <a:endParaRPr/>
            </a:p>
          </p:txBody>
        </p:sp>
        <p:pic>
          <p:nvPicPr>
            <p:cNvPr id="40" name="object 40"/>
            <p:cNvPicPr/>
            <p:nvPr/>
          </p:nvPicPr>
          <p:blipFill>
            <a:blip r:embed="rId7" cstate="print"/>
            <a:stretch>
              <a:fillRect/>
            </a:stretch>
          </p:blipFill>
          <p:spPr>
            <a:xfrm>
              <a:off x="5239357" y="5285005"/>
              <a:ext cx="230503" cy="229924"/>
            </a:xfrm>
            <a:prstGeom prst="rect">
              <a:avLst/>
            </a:prstGeom>
          </p:spPr>
        </p:pic>
        <p:pic>
          <p:nvPicPr>
            <p:cNvPr id="41" name="object 41"/>
            <p:cNvPicPr/>
            <p:nvPr/>
          </p:nvPicPr>
          <p:blipFill>
            <a:blip r:embed="rId8" cstate="print"/>
            <a:stretch>
              <a:fillRect/>
            </a:stretch>
          </p:blipFill>
          <p:spPr>
            <a:xfrm>
              <a:off x="5419911" y="6555003"/>
              <a:ext cx="230036" cy="229929"/>
            </a:xfrm>
            <a:prstGeom prst="rect">
              <a:avLst/>
            </a:prstGeom>
          </p:spPr>
        </p:pic>
        <p:pic>
          <p:nvPicPr>
            <p:cNvPr id="42" name="object 42"/>
            <p:cNvPicPr/>
            <p:nvPr/>
          </p:nvPicPr>
          <p:blipFill>
            <a:blip r:embed="rId9" cstate="print"/>
            <a:stretch>
              <a:fillRect/>
            </a:stretch>
          </p:blipFill>
          <p:spPr>
            <a:xfrm>
              <a:off x="4935000" y="6002500"/>
              <a:ext cx="229989" cy="229989"/>
            </a:xfrm>
            <a:prstGeom prst="rect">
              <a:avLst/>
            </a:prstGeom>
          </p:spPr>
        </p:pic>
        <p:sp>
          <p:nvSpPr>
            <p:cNvPr id="43" name="object 43"/>
            <p:cNvSpPr/>
            <p:nvPr/>
          </p:nvSpPr>
          <p:spPr>
            <a:xfrm>
              <a:off x="4474999" y="4667499"/>
              <a:ext cx="57150" cy="0"/>
            </a:xfrm>
            <a:custGeom>
              <a:avLst/>
              <a:gdLst/>
              <a:ahLst/>
              <a:cxnLst/>
              <a:rect l="l" t="t" r="r" b="b"/>
              <a:pathLst>
                <a:path w="57150">
                  <a:moveTo>
                    <a:pt x="57149" y="0"/>
                  </a:moveTo>
                  <a:lnTo>
                    <a:pt x="0" y="0"/>
                  </a:lnTo>
                </a:path>
              </a:pathLst>
            </a:custGeom>
            <a:ln w="24990">
              <a:solidFill>
                <a:srgbClr val="48FFD5"/>
              </a:solidFill>
            </a:ln>
          </p:spPr>
          <p:txBody>
            <a:bodyPr wrap="square" lIns="0" tIns="0" rIns="0" bIns="0" rtlCol="0"/>
            <a:lstStyle/>
            <a:p>
              <a:endParaRPr/>
            </a:p>
          </p:txBody>
        </p:sp>
        <p:pic>
          <p:nvPicPr>
            <p:cNvPr id="44" name="object 44"/>
            <p:cNvPicPr/>
            <p:nvPr/>
          </p:nvPicPr>
          <p:blipFill>
            <a:blip r:embed="rId10" cstate="print"/>
            <a:stretch>
              <a:fillRect/>
            </a:stretch>
          </p:blipFill>
          <p:spPr>
            <a:xfrm>
              <a:off x="4354910" y="5662502"/>
              <a:ext cx="230036" cy="229929"/>
            </a:xfrm>
            <a:prstGeom prst="rect">
              <a:avLst/>
            </a:prstGeom>
          </p:spPr>
        </p:pic>
        <p:sp>
          <p:nvSpPr>
            <p:cNvPr id="45" name="object 45"/>
            <p:cNvSpPr/>
            <p:nvPr/>
          </p:nvSpPr>
          <p:spPr>
            <a:xfrm>
              <a:off x="3668979" y="4668354"/>
              <a:ext cx="3383279" cy="2305685"/>
            </a:xfrm>
            <a:custGeom>
              <a:avLst/>
              <a:gdLst/>
              <a:ahLst/>
              <a:cxnLst/>
              <a:rect l="l" t="t" r="r" b="b"/>
              <a:pathLst>
                <a:path w="3383279" h="2305684">
                  <a:moveTo>
                    <a:pt x="1552867" y="722299"/>
                  </a:moveTo>
                  <a:lnTo>
                    <a:pt x="165519" y="722299"/>
                  </a:lnTo>
                  <a:lnTo>
                    <a:pt x="165519" y="747293"/>
                  </a:lnTo>
                  <a:lnTo>
                    <a:pt x="1552867" y="747293"/>
                  </a:lnTo>
                  <a:lnTo>
                    <a:pt x="1552867" y="722299"/>
                  </a:lnTo>
                  <a:close/>
                </a:path>
                <a:path w="3383279" h="2305684">
                  <a:moveTo>
                    <a:pt x="1672043" y="722299"/>
                  </a:moveTo>
                  <a:lnTo>
                    <a:pt x="1586865" y="722299"/>
                  </a:lnTo>
                  <a:lnTo>
                    <a:pt x="1586865" y="747293"/>
                  </a:lnTo>
                  <a:lnTo>
                    <a:pt x="1672043" y="747293"/>
                  </a:lnTo>
                  <a:lnTo>
                    <a:pt x="1672043" y="722299"/>
                  </a:lnTo>
                  <a:close/>
                </a:path>
                <a:path w="3383279" h="2305684">
                  <a:moveTo>
                    <a:pt x="1767611" y="1690839"/>
                  </a:moveTo>
                  <a:lnTo>
                    <a:pt x="0" y="1690839"/>
                  </a:lnTo>
                  <a:lnTo>
                    <a:pt x="0" y="1715833"/>
                  </a:lnTo>
                  <a:lnTo>
                    <a:pt x="1767611" y="1715833"/>
                  </a:lnTo>
                  <a:lnTo>
                    <a:pt x="1767611" y="1690839"/>
                  </a:lnTo>
                  <a:close/>
                </a:path>
                <a:path w="3383279" h="2305684">
                  <a:moveTo>
                    <a:pt x="1792325" y="0"/>
                  </a:moveTo>
                  <a:lnTo>
                    <a:pt x="911085" y="0"/>
                  </a:lnTo>
                  <a:lnTo>
                    <a:pt x="911085" y="24993"/>
                  </a:lnTo>
                  <a:lnTo>
                    <a:pt x="1792325" y="24993"/>
                  </a:lnTo>
                  <a:lnTo>
                    <a:pt x="1792325" y="0"/>
                  </a:lnTo>
                  <a:close/>
                </a:path>
                <a:path w="3383279" h="2305684">
                  <a:moveTo>
                    <a:pt x="1985225" y="2280424"/>
                  </a:moveTo>
                  <a:lnTo>
                    <a:pt x="1140879" y="2280424"/>
                  </a:lnTo>
                  <a:lnTo>
                    <a:pt x="1140879" y="2305418"/>
                  </a:lnTo>
                  <a:lnTo>
                    <a:pt x="1985225" y="2305418"/>
                  </a:lnTo>
                  <a:lnTo>
                    <a:pt x="1985225" y="2280424"/>
                  </a:lnTo>
                  <a:close/>
                </a:path>
                <a:path w="3383279" h="2305684">
                  <a:moveTo>
                    <a:pt x="2968828" y="1380286"/>
                  </a:moveTo>
                  <a:lnTo>
                    <a:pt x="2259901" y="1380286"/>
                  </a:lnTo>
                  <a:lnTo>
                    <a:pt x="2259901" y="1405293"/>
                  </a:lnTo>
                  <a:lnTo>
                    <a:pt x="2968828" y="1405293"/>
                  </a:lnTo>
                  <a:lnTo>
                    <a:pt x="2968828" y="1380286"/>
                  </a:lnTo>
                  <a:close/>
                </a:path>
                <a:path w="3383279" h="2305684">
                  <a:moveTo>
                    <a:pt x="3383203" y="316014"/>
                  </a:moveTo>
                  <a:lnTo>
                    <a:pt x="1548574" y="316014"/>
                  </a:lnTo>
                  <a:lnTo>
                    <a:pt x="1548574" y="341020"/>
                  </a:lnTo>
                  <a:lnTo>
                    <a:pt x="3383203" y="341020"/>
                  </a:lnTo>
                  <a:lnTo>
                    <a:pt x="3383203" y="316014"/>
                  </a:lnTo>
                  <a:close/>
                </a:path>
              </a:pathLst>
            </a:custGeom>
            <a:solidFill>
              <a:srgbClr val="48FFD5"/>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2500" y="6610000"/>
            <a:ext cx="4648200" cy="762000"/>
          </a:xfrm>
          <a:custGeom>
            <a:avLst/>
            <a:gdLst/>
            <a:ahLst/>
            <a:cxnLst/>
            <a:rect l="l" t="t" r="r" b="b"/>
            <a:pathLst>
              <a:path w="4648200" h="762000">
                <a:moveTo>
                  <a:pt x="4272820" y="761999"/>
                </a:moveTo>
                <a:lnTo>
                  <a:pt x="0" y="761999"/>
                </a:lnTo>
                <a:lnTo>
                  <a:pt x="0" y="0"/>
                </a:lnTo>
                <a:lnTo>
                  <a:pt x="4272378" y="0"/>
                </a:lnTo>
                <a:lnTo>
                  <a:pt x="4648200" y="375806"/>
                </a:lnTo>
                <a:lnTo>
                  <a:pt x="4648200" y="384167"/>
                </a:lnTo>
                <a:lnTo>
                  <a:pt x="4272820" y="761999"/>
                </a:lnTo>
                <a:close/>
              </a:path>
            </a:pathLst>
          </a:custGeom>
          <a:solidFill>
            <a:srgbClr val="48FFD5"/>
          </a:solidFill>
        </p:spPr>
        <p:txBody>
          <a:bodyPr wrap="square" lIns="0" tIns="0" rIns="0" bIns="0" rtlCol="0"/>
          <a:lstStyle/>
          <a:p>
            <a:endParaRPr/>
          </a:p>
        </p:txBody>
      </p:sp>
      <p:sp>
        <p:nvSpPr>
          <p:cNvPr id="3" name="object 3"/>
          <p:cNvSpPr/>
          <p:nvPr/>
        </p:nvSpPr>
        <p:spPr>
          <a:xfrm>
            <a:off x="2672500" y="5207499"/>
            <a:ext cx="4648200" cy="762000"/>
          </a:xfrm>
          <a:custGeom>
            <a:avLst/>
            <a:gdLst/>
            <a:ahLst/>
            <a:cxnLst/>
            <a:rect l="l" t="t" r="r" b="b"/>
            <a:pathLst>
              <a:path w="4648200" h="762000">
                <a:moveTo>
                  <a:pt x="4272821" y="761999"/>
                </a:moveTo>
                <a:lnTo>
                  <a:pt x="0" y="761999"/>
                </a:lnTo>
                <a:lnTo>
                  <a:pt x="0" y="0"/>
                </a:lnTo>
                <a:lnTo>
                  <a:pt x="4272377" y="0"/>
                </a:lnTo>
                <a:lnTo>
                  <a:pt x="4648200" y="375806"/>
                </a:lnTo>
                <a:lnTo>
                  <a:pt x="4648200" y="384167"/>
                </a:lnTo>
                <a:lnTo>
                  <a:pt x="4272821" y="761999"/>
                </a:lnTo>
                <a:close/>
              </a:path>
            </a:pathLst>
          </a:custGeom>
          <a:solidFill>
            <a:srgbClr val="48FFD5"/>
          </a:solidFill>
        </p:spPr>
        <p:txBody>
          <a:bodyPr wrap="square" lIns="0" tIns="0" rIns="0" bIns="0" rtlCol="0"/>
          <a:lstStyle/>
          <a:p>
            <a:endParaRPr/>
          </a:p>
        </p:txBody>
      </p:sp>
      <p:sp>
        <p:nvSpPr>
          <p:cNvPr id="4" name="object 4"/>
          <p:cNvSpPr/>
          <p:nvPr/>
        </p:nvSpPr>
        <p:spPr>
          <a:xfrm>
            <a:off x="2672500" y="3804999"/>
            <a:ext cx="4648200" cy="762000"/>
          </a:xfrm>
          <a:custGeom>
            <a:avLst/>
            <a:gdLst/>
            <a:ahLst/>
            <a:cxnLst/>
            <a:rect l="l" t="t" r="r" b="b"/>
            <a:pathLst>
              <a:path w="4648200" h="762000">
                <a:moveTo>
                  <a:pt x="4272821" y="761999"/>
                </a:moveTo>
                <a:lnTo>
                  <a:pt x="0" y="761999"/>
                </a:lnTo>
                <a:lnTo>
                  <a:pt x="0" y="0"/>
                </a:lnTo>
                <a:lnTo>
                  <a:pt x="4272377" y="0"/>
                </a:lnTo>
                <a:lnTo>
                  <a:pt x="4648200" y="375806"/>
                </a:lnTo>
                <a:lnTo>
                  <a:pt x="4648200" y="384167"/>
                </a:lnTo>
                <a:lnTo>
                  <a:pt x="4272821" y="761999"/>
                </a:lnTo>
                <a:close/>
              </a:path>
            </a:pathLst>
          </a:custGeom>
          <a:solidFill>
            <a:srgbClr val="48FFD5"/>
          </a:solidFill>
        </p:spPr>
        <p:txBody>
          <a:bodyPr wrap="square" lIns="0" tIns="0" rIns="0" bIns="0" rtlCol="0"/>
          <a:lstStyle/>
          <a:p>
            <a:endParaRPr dirty="0"/>
          </a:p>
        </p:txBody>
      </p:sp>
      <p:sp>
        <p:nvSpPr>
          <p:cNvPr id="5" name="object 5"/>
          <p:cNvSpPr txBox="1">
            <a:spLocks noGrp="1"/>
          </p:cNvSpPr>
          <p:nvPr>
            <p:ph type="title"/>
          </p:nvPr>
        </p:nvSpPr>
        <p:spPr>
          <a:xfrm>
            <a:off x="247257" y="1324443"/>
            <a:ext cx="13967100" cy="1829347"/>
          </a:xfrm>
          <a:prstGeom prst="rect">
            <a:avLst/>
          </a:prstGeom>
        </p:spPr>
        <p:txBody>
          <a:bodyPr vert="horz" wrap="square" lIns="0" tIns="13335" rIns="0" bIns="0" rtlCol="0">
            <a:spAutoFit/>
          </a:bodyPr>
          <a:lstStyle/>
          <a:p>
            <a:pPr marL="12700">
              <a:lnSpc>
                <a:spcPct val="100000"/>
              </a:lnSpc>
              <a:spcBef>
                <a:spcPts val="105"/>
              </a:spcBef>
            </a:pPr>
            <a:r>
              <a:rPr lang="fr-FR" spc="-25" dirty="0" err="1"/>
              <a:t>Enhancement</a:t>
            </a:r>
            <a:r>
              <a:rPr lang="fr-FR" spc="-25" dirty="0"/>
              <a:t> Plan</a:t>
            </a:r>
            <a:br>
              <a:rPr lang="fr-FR" spc="-25" dirty="0"/>
            </a:br>
            <a:endParaRPr spc="-25" dirty="0"/>
          </a:p>
        </p:txBody>
      </p:sp>
      <p:sp>
        <p:nvSpPr>
          <p:cNvPr id="6" name="object 6"/>
          <p:cNvSpPr txBox="1"/>
          <p:nvPr/>
        </p:nvSpPr>
        <p:spPr>
          <a:xfrm>
            <a:off x="3037910" y="3979604"/>
            <a:ext cx="3730738" cy="689290"/>
          </a:xfrm>
          <a:prstGeom prst="rect">
            <a:avLst/>
          </a:prstGeom>
        </p:spPr>
        <p:txBody>
          <a:bodyPr vert="horz" wrap="square" lIns="0" tIns="14604" rIns="0" bIns="0" rtlCol="0">
            <a:spAutoFit/>
          </a:bodyPr>
          <a:lstStyle/>
          <a:p>
            <a:pPr marL="12700">
              <a:lnSpc>
                <a:spcPct val="100000"/>
              </a:lnSpc>
              <a:spcBef>
                <a:spcPts val="114"/>
              </a:spcBef>
            </a:pPr>
            <a:r>
              <a:rPr lang="fr-FR" sz="2150" b="1" dirty="0">
                <a:latin typeface="Trebuchet MS"/>
                <a:cs typeface="Trebuchet MS"/>
              </a:rPr>
              <a:t>Descriptive Error Messages</a:t>
            </a:r>
          </a:p>
          <a:p>
            <a:pPr marL="12700">
              <a:lnSpc>
                <a:spcPct val="100000"/>
              </a:lnSpc>
              <a:spcBef>
                <a:spcPts val="114"/>
              </a:spcBef>
            </a:pPr>
            <a:endParaRPr lang="fr-FR" sz="2150" b="1" dirty="0">
              <a:latin typeface="Trebuchet MS"/>
              <a:cs typeface="Trebuchet MS"/>
            </a:endParaRPr>
          </a:p>
        </p:txBody>
      </p:sp>
      <p:sp>
        <p:nvSpPr>
          <p:cNvPr id="7" name="object 7"/>
          <p:cNvSpPr txBox="1"/>
          <p:nvPr/>
        </p:nvSpPr>
        <p:spPr>
          <a:xfrm>
            <a:off x="3040446" y="6651198"/>
            <a:ext cx="4394110" cy="676466"/>
          </a:xfrm>
          <a:prstGeom prst="rect">
            <a:avLst/>
          </a:prstGeom>
        </p:spPr>
        <p:txBody>
          <a:bodyPr vert="horz" wrap="square" lIns="0" tIns="14604" rIns="0" bIns="0" rtlCol="0">
            <a:spAutoFit/>
          </a:bodyPr>
          <a:lstStyle/>
          <a:p>
            <a:pPr marL="12700">
              <a:lnSpc>
                <a:spcPct val="100000"/>
              </a:lnSpc>
              <a:spcBef>
                <a:spcPts val="114"/>
              </a:spcBef>
            </a:pPr>
            <a:r>
              <a:rPr lang="fr-FR" sz="2150" b="1" spc="55" dirty="0">
                <a:latin typeface="Trebuchet MS"/>
                <a:cs typeface="Trebuchet MS"/>
              </a:rPr>
              <a:t>Validation and Security Measures</a:t>
            </a:r>
            <a:endParaRPr sz="2150" dirty="0">
              <a:latin typeface="Trebuchet MS"/>
              <a:cs typeface="Trebuchet MS"/>
            </a:endParaRPr>
          </a:p>
        </p:txBody>
      </p:sp>
      <p:sp>
        <p:nvSpPr>
          <p:cNvPr id="8" name="object 8"/>
          <p:cNvSpPr txBox="1"/>
          <p:nvPr/>
        </p:nvSpPr>
        <p:spPr>
          <a:xfrm>
            <a:off x="3037139" y="5358728"/>
            <a:ext cx="4069395" cy="345606"/>
          </a:xfrm>
          <a:prstGeom prst="rect">
            <a:avLst/>
          </a:prstGeom>
        </p:spPr>
        <p:txBody>
          <a:bodyPr vert="horz" wrap="square" lIns="0" tIns="14604" rIns="0" bIns="0" rtlCol="0">
            <a:spAutoFit/>
          </a:bodyPr>
          <a:lstStyle/>
          <a:p>
            <a:pPr marL="12700">
              <a:lnSpc>
                <a:spcPct val="100000"/>
              </a:lnSpc>
              <a:spcBef>
                <a:spcPts val="114"/>
              </a:spcBef>
            </a:pPr>
            <a:r>
              <a:rPr lang="fr-FR" sz="2150" b="1" dirty="0">
                <a:latin typeface="Trebuchet MS" panose="020B0603020202020204" pitchFamily="34" charset="0"/>
                <a:cs typeface="Traditional Arabic" panose="02020603050405020304" pitchFamily="18" charset="-78"/>
              </a:rPr>
              <a:t>ETag Handling for Caching</a:t>
            </a:r>
            <a:endParaRPr sz="2150" dirty="0">
              <a:latin typeface="Trebuchet MS" panose="020B0603020202020204" pitchFamily="34" charset="0"/>
              <a:cs typeface="Traditional Arabic" panose="02020603050405020304" pitchFamily="18" charset="-78"/>
            </a:endParaRPr>
          </a:p>
        </p:txBody>
      </p:sp>
      <p:grpSp>
        <p:nvGrpSpPr>
          <p:cNvPr id="9" name="object 9"/>
          <p:cNvGrpSpPr/>
          <p:nvPr/>
        </p:nvGrpSpPr>
        <p:grpSpPr>
          <a:xfrm>
            <a:off x="1639999" y="3762499"/>
            <a:ext cx="847725" cy="847725"/>
            <a:chOff x="1639999" y="3762499"/>
            <a:chExt cx="847725" cy="847725"/>
          </a:xfrm>
        </p:grpSpPr>
        <p:sp>
          <p:nvSpPr>
            <p:cNvPr id="10" name="object 10"/>
            <p:cNvSpPr/>
            <p:nvPr/>
          </p:nvSpPr>
          <p:spPr>
            <a:xfrm>
              <a:off x="1639999" y="3762499"/>
              <a:ext cx="847725" cy="847725"/>
            </a:xfrm>
            <a:custGeom>
              <a:avLst/>
              <a:gdLst/>
              <a:ahLst/>
              <a:cxnLst/>
              <a:rect l="l" t="t" r="r" b="b"/>
              <a:pathLst>
                <a:path w="847725" h="847725">
                  <a:moveTo>
                    <a:pt x="424963" y="847402"/>
                  </a:moveTo>
                  <a:lnTo>
                    <a:pt x="378610" y="844912"/>
                  </a:lnTo>
                  <a:lnTo>
                    <a:pt x="333715" y="837614"/>
                  </a:lnTo>
                  <a:lnTo>
                    <a:pt x="290535" y="825765"/>
                  </a:lnTo>
                  <a:lnTo>
                    <a:pt x="249328" y="809623"/>
                  </a:lnTo>
                  <a:lnTo>
                    <a:pt x="210352" y="789446"/>
                  </a:lnTo>
                  <a:lnTo>
                    <a:pt x="173865" y="765492"/>
                  </a:lnTo>
                  <a:lnTo>
                    <a:pt x="140124" y="738018"/>
                  </a:lnTo>
                  <a:lnTo>
                    <a:pt x="109387" y="707282"/>
                  </a:lnTo>
                  <a:lnTo>
                    <a:pt x="81912" y="673542"/>
                  </a:lnTo>
                  <a:lnTo>
                    <a:pt x="57957" y="637056"/>
                  </a:lnTo>
                  <a:lnTo>
                    <a:pt x="37780" y="598081"/>
                  </a:lnTo>
                  <a:lnTo>
                    <a:pt x="21638" y="556876"/>
                  </a:lnTo>
                  <a:lnTo>
                    <a:pt x="9788" y="513697"/>
                  </a:lnTo>
                  <a:lnTo>
                    <a:pt x="2490" y="468803"/>
                  </a:lnTo>
                  <a:lnTo>
                    <a:pt x="0" y="422451"/>
                  </a:lnTo>
                  <a:lnTo>
                    <a:pt x="2490" y="376100"/>
                  </a:lnTo>
                  <a:lnTo>
                    <a:pt x="9788" y="331211"/>
                  </a:lnTo>
                  <a:lnTo>
                    <a:pt x="21638" y="288046"/>
                  </a:lnTo>
                  <a:lnTo>
                    <a:pt x="37780" y="246868"/>
                  </a:lnTo>
                  <a:lnTo>
                    <a:pt x="57957" y="207939"/>
                  </a:lnTo>
                  <a:lnTo>
                    <a:pt x="81912" y="171520"/>
                  </a:lnTo>
                  <a:lnTo>
                    <a:pt x="109387" y="137874"/>
                  </a:lnTo>
                  <a:lnTo>
                    <a:pt x="140124" y="107263"/>
                  </a:lnTo>
                  <a:lnTo>
                    <a:pt x="173865" y="79950"/>
                  </a:lnTo>
                  <a:lnTo>
                    <a:pt x="210352" y="56197"/>
                  </a:lnTo>
                  <a:lnTo>
                    <a:pt x="249328" y="36265"/>
                  </a:lnTo>
                  <a:lnTo>
                    <a:pt x="290535" y="20417"/>
                  </a:lnTo>
                  <a:lnTo>
                    <a:pt x="333715" y="8915"/>
                  </a:lnTo>
                  <a:lnTo>
                    <a:pt x="378610" y="2022"/>
                  </a:lnTo>
                  <a:lnTo>
                    <a:pt x="424963" y="0"/>
                  </a:lnTo>
                  <a:lnTo>
                    <a:pt x="472794" y="2718"/>
                  </a:lnTo>
                  <a:lnTo>
                    <a:pt x="519576" y="10727"/>
                  </a:lnTo>
                  <a:lnTo>
                    <a:pt x="564871" y="23809"/>
                  </a:lnTo>
                  <a:lnTo>
                    <a:pt x="608242" y="41744"/>
                  </a:lnTo>
                  <a:lnTo>
                    <a:pt x="649251" y="64314"/>
                  </a:lnTo>
                  <a:lnTo>
                    <a:pt x="687462" y="91301"/>
                  </a:lnTo>
                  <a:lnTo>
                    <a:pt x="722438" y="122485"/>
                  </a:lnTo>
                  <a:lnTo>
                    <a:pt x="754549" y="158385"/>
                  </a:lnTo>
                  <a:lnTo>
                    <a:pt x="782199" y="197258"/>
                  </a:lnTo>
                  <a:lnTo>
                    <a:pt x="805215" y="238711"/>
                  </a:lnTo>
                  <a:lnTo>
                    <a:pt x="823420" y="282350"/>
                  </a:lnTo>
                  <a:lnTo>
                    <a:pt x="836641" y="327783"/>
                  </a:lnTo>
                  <a:lnTo>
                    <a:pt x="844701" y="374614"/>
                  </a:lnTo>
                  <a:lnTo>
                    <a:pt x="847427" y="422451"/>
                  </a:lnTo>
                  <a:lnTo>
                    <a:pt x="844573" y="472061"/>
                  </a:lnTo>
                  <a:lnTo>
                    <a:pt x="836225" y="519976"/>
                  </a:lnTo>
                  <a:lnTo>
                    <a:pt x="822707" y="565880"/>
                  </a:lnTo>
                  <a:lnTo>
                    <a:pt x="804340" y="609456"/>
                  </a:lnTo>
                  <a:lnTo>
                    <a:pt x="781448" y="650386"/>
                  </a:lnTo>
                  <a:lnTo>
                    <a:pt x="754352" y="688353"/>
                  </a:lnTo>
                  <a:lnTo>
                    <a:pt x="723375" y="723042"/>
                  </a:lnTo>
                  <a:lnTo>
                    <a:pt x="688840" y="754133"/>
                  </a:lnTo>
                  <a:lnTo>
                    <a:pt x="651069" y="781311"/>
                  </a:lnTo>
                  <a:lnTo>
                    <a:pt x="610385" y="804259"/>
                  </a:lnTo>
                  <a:lnTo>
                    <a:pt x="567109" y="822658"/>
                  </a:lnTo>
                  <a:lnTo>
                    <a:pt x="521566" y="836194"/>
                  </a:lnTo>
                  <a:lnTo>
                    <a:pt x="474076" y="844547"/>
                  </a:lnTo>
                  <a:lnTo>
                    <a:pt x="424963" y="847402"/>
                  </a:lnTo>
                  <a:close/>
                </a:path>
              </a:pathLst>
            </a:custGeom>
            <a:solidFill>
              <a:srgbClr val="48FFD5"/>
            </a:solidFill>
          </p:spPr>
          <p:txBody>
            <a:bodyPr wrap="square" lIns="0" tIns="0" rIns="0" bIns="0" rtlCol="0"/>
            <a:lstStyle/>
            <a:p>
              <a:endParaRPr/>
            </a:p>
          </p:txBody>
        </p:sp>
        <p:sp>
          <p:nvSpPr>
            <p:cNvPr id="11" name="object 11"/>
            <p:cNvSpPr/>
            <p:nvPr/>
          </p:nvSpPr>
          <p:spPr>
            <a:xfrm>
              <a:off x="1867500" y="3989019"/>
              <a:ext cx="390525" cy="390525"/>
            </a:xfrm>
            <a:custGeom>
              <a:avLst/>
              <a:gdLst/>
              <a:ahLst/>
              <a:cxnLst/>
              <a:rect l="l" t="t" r="r" b="b"/>
              <a:pathLst>
                <a:path w="390525" h="390525">
                  <a:moveTo>
                    <a:pt x="347410" y="128438"/>
                  </a:moveTo>
                  <a:lnTo>
                    <a:pt x="264932" y="45965"/>
                  </a:lnTo>
                  <a:lnTo>
                    <a:pt x="304921" y="5978"/>
                  </a:lnTo>
                  <a:lnTo>
                    <a:pt x="314919" y="980"/>
                  </a:lnTo>
                  <a:lnTo>
                    <a:pt x="319918" y="980"/>
                  </a:lnTo>
                  <a:lnTo>
                    <a:pt x="321878" y="0"/>
                  </a:lnTo>
                  <a:lnTo>
                    <a:pt x="327955" y="0"/>
                  </a:lnTo>
                  <a:lnTo>
                    <a:pt x="329915" y="980"/>
                  </a:lnTo>
                  <a:lnTo>
                    <a:pt x="384901" y="55962"/>
                  </a:lnTo>
                  <a:lnTo>
                    <a:pt x="389119" y="64201"/>
                  </a:lnTo>
                  <a:lnTo>
                    <a:pt x="390524" y="73144"/>
                  </a:lnTo>
                  <a:lnTo>
                    <a:pt x="389119" y="81617"/>
                  </a:lnTo>
                  <a:lnTo>
                    <a:pt x="384901" y="88451"/>
                  </a:lnTo>
                  <a:lnTo>
                    <a:pt x="347410" y="128438"/>
                  </a:lnTo>
                  <a:close/>
                </a:path>
                <a:path w="390525" h="390525">
                  <a:moveTo>
                    <a:pt x="85277" y="390525"/>
                  </a:moveTo>
                  <a:lnTo>
                    <a:pt x="0" y="390525"/>
                  </a:lnTo>
                  <a:lnTo>
                    <a:pt x="0" y="310879"/>
                  </a:lnTo>
                  <a:lnTo>
                    <a:pt x="239938" y="68458"/>
                  </a:lnTo>
                  <a:lnTo>
                    <a:pt x="322417" y="150931"/>
                  </a:lnTo>
                  <a:lnTo>
                    <a:pt x="85277" y="390525"/>
                  </a:lnTo>
                  <a:close/>
                </a:path>
              </a:pathLst>
            </a:custGeom>
            <a:solidFill>
              <a:srgbClr val="000000"/>
            </a:solidFill>
          </p:spPr>
          <p:txBody>
            <a:bodyPr wrap="square" lIns="0" tIns="0" rIns="0" bIns="0" rtlCol="0"/>
            <a:lstStyle/>
            <a:p>
              <a:endParaRPr/>
            </a:p>
          </p:txBody>
        </p:sp>
      </p:grpSp>
      <p:grpSp>
        <p:nvGrpSpPr>
          <p:cNvPr id="12" name="object 12"/>
          <p:cNvGrpSpPr/>
          <p:nvPr/>
        </p:nvGrpSpPr>
        <p:grpSpPr>
          <a:xfrm>
            <a:off x="1639999" y="5164999"/>
            <a:ext cx="847725" cy="847725"/>
            <a:chOff x="1639999" y="5164999"/>
            <a:chExt cx="847725" cy="847725"/>
          </a:xfrm>
        </p:grpSpPr>
        <p:sp>
          <p:nvSpPr>
            <p:cNvPr id="13" name="object 13"/>
            <p:cNvSpPr/>
            <p:nvPr/>
          </p:nvSpPr>
          <p:spPr>
            <a:xfrm>
              <a:off x="1639999" y="5164999"/>
              <a:ext cx="847725" cy="847725"/>
            </a:xfrm>
            <a:custGeom>
              <a:avLst/>
              <a:gdLst/>
              <a:ahLst/>
              <a:cxnLst/>
              <a:rect l="l" t="t" r="r" b="b"/>
              <a:pathLst>
                <a:path w="847725" h="847725">
                  <a:moveTo>
                    <a:pt x="424963" y="847402"/>
                  </a:moveTo>
                  <a:lnTo>
                    <a:pt x="378610" y="844912"/>
                  </a:lnTo>
                  <a:lnTo>
                    <a:pt x="333715" y="837614"/>
                  </a:lnTo>
                  <a:lnTo>
                    <a:pt x="290535" y="825765"/>
                  </a:lnTo>
                  <a:lnTo>
                    <a:pt x="249328" y="809623"/>
                  </a:lnTo>
                  <a:lnTo>
                    <a:pt x="210352" y="789446"/>
                  </a:lnTo>
                  <a:lnTo>
                    <a:pt x="173865" y="765492"/>
                  </a:lnTo>
                  <a:lnTo>
                    <a:pt x="140124" y="738018"/>
                  </a:lnTo>
                  <a:lnTo>
                    <a:pt x="109387" y="707282"/>
                  </a:lnTo>
                  <a:lnTo>
                    <a:pt x="81912" y="673542"/>
                  </a:lnTo>
                  <a:lnTo>
                    <a:pt x="57957" y="637056"/>
                  </a:lnTo>
                  <a:lnTo>
                    <a:pt x="37780" y="598081"/>
                  </a:lnTo>
                  <a:lnTo>
                    <a:pt x="21638" y="556875"/>
                  </a:lnTo>
                  <a:lnTo>
                    <a:pt x="9788" y="513697"/>
                  </a:lnTo>
                  <a:lnTo>
                    <a:pt x="2490" y="468803"/>
                  </a:lnTo>
                  <a:lnTo>
                    <a:pt x="0" y="422451"/>
                  </a:lnTo>
                  <a:lnTo>
                    <a:pt x="2490" y="376100"/>
                  </a:lnTo>
                  <a:lnTo>
                    <a:pt x="9788" y="331211"/>
                  </a:lnTo>
                  <a:lnTo>
                    <a:pt x="21638" y="288046"/>
                  </a:lnTo>
                  <a:lnTo>
                    <a:pt x="37780" y="246868"/>
                  </a:lnTo>
                  <a:lnTo>
                    <a:pt x="57957" y="207939"/>
                  </a:lnTo>
                  <a:lnTo>
                    <a:pt x="81912" y="171520"/>
                  </a:lnTo>
                  <a:lnTo>
                    <a:pt x="109387" y="137874"/>
                  </a:lnTo>
                  <a:lnTo>
                    <a:pt x="140124" y="107263"/>
                  </a:lnTo>
                  <a:lnTo>
                    <a:pt x="173865" y="79950"/>
                  </a:lnTo>
                  <a:lnTo>
                    <a:pt x="210352" y="56197"/>
                  </a:lnTo>
                  <a:lnTo>
                    <a:pt x="249328" y="36265"/>
                  </a:lnTo>
                  <a:lnTo>
                    <a:pt x="290535" y="20417"/>
                  </a:lnTo>
                  <a:lnTo>
                    <a:pt x="333715" y="8915"/>
                  </a:lnTo>
                  <a:lnTo>
                    <a:pt x="378610" y="2022"/>
                  </a:lnTo>
                  <a:lnTo>
                    <a:pt x="424963" y="0"/>
                  </a:lnTo>
                  <a:lnTo>
                    <a:pt x="472794" y="2718"/>
                  </a:lnTo>
                  <a:lnTo>
                    <a:pt x="519576" y="10727"/>
                  </a:lnTo>
                  <a:lnTo>
                    <a:pt x="564871" y="23809"/>
                  </a:lnTo>
                  <a:lnTo>
                    <a:pt x="608242" y="41744"/>
                  </a:lnTo>
                  <a:lnTo>
                    <a:pt x="649251" y="64314"/>
                  </a:lnTo>
                  <a:lnTo>
                    <a:pt x="687462" y="91301"/>
                  </a:lnTo>
                  <a:lnTo>
                    <a:pt x="722438" y="122485"/>
                  </a:lnTo>
                  <a:lnTo>
                    <a:pt x="754549" y="158385"/>
                  </a:lnTo>
                  <a:lnTo>
                    <a:pt x="782199" y="197258"/>
                  </a:lnTo>
                  <a:lnTo>
                    <a:pt x="805215" y="238711"/>
                  </a:lnTo>
                  <a:lnTo>
                    <a:pt x="823420" y="282350"/>
                  </a:lnTo>
                  <a:lnTo>
                    <a:pt x="836641" y="327782"/>
                  </a:lnTo>
                  <a:lnTo>
                    <a:pt x="844701" y="374614"/>
                  </a:lnTo>
                  <a:lnTo>
                    <a:pt x="847427" y="422451"/>
                  </a:lnTo>
                  <a:lnTo>
                    <a:pt x="844573" y="472061"/>
                  </a:lnTo>
                  <a:lnTo>
                    <a:pt x="836225" y="519976"/>
                  </a:lnTo>
                  <a:lnTo>
                    <a:pt x="822707" y="565880"/>
                  </a:lnTo>
                  <a:lnTo>
                    <a:pt x="804340" y="609456"/>
                  </a:lnTo>
                  <a:lnTo>
                    <a:pt x="781448" y="650386"/>
                  </a:lnTo>
                  <a:lnTo>
                    <a:pt x="754352" y="688353"/>
                  </a:lnTo>
                  <a:lnTo>
                    <a:pt x="723375" y="723041"/>
                  </a:lnTo>
                  <a:lnTo>
                    <a:pt x="688840" y="754133"/>
                  </a:lnTo>
                  <a:lnTo>
                    <a:pt x="651069" y="781311"/>
                  </a:lnTo>
                  <a:lnTo>
                    <a:pt x="610385" y="804258"/>
                  </a:lnTo>
                  <a:lnTo>
                    <a:pt x="567109" y="822658"/>
                  </a:lnTo>
                  <a:lnTo>
                    <a:pt x="521566" y="836194"/>
                  </a:lnTo>
                  <a:lnTo>
                    <a:pt x="474076" y="844547"/>
                  </a:lnTo>
                  <a:lnTo>
                    <a:pt x="424963" y="847402"/>
                  </a:lnTo>
                  <a:close/>
                </a:path>
              </a:pathLst>
            </a:custGeom>
            <a:solidFill>
              <a:srgbClr val="48FFD5"/>
            </a:solidFill>
          </p:spPr>
          <p:txBody>
            <a:bodyPr wrap="square" lIns="0" tIns="0" rIns="0" bIns="0" rtlCol="0"/>
            <a:lstStyle/>
            <a:p>
              <a:endParaRPr/>
            </a:p>
          </p:txBody>
        </p:sp>
        <p:pic>
          <p:nvPicPr>
            <p:cNvPr id="14" name="object 14"/>
            <p:cNvPicPr/>
            <p:nvPr/>
          </p:nvPicPr>
          <p:blipFill>
            <a:blip r:embed="rId2" cstate="print"/>
            <a:stretch>
              <a:fillRect/>
            </a:stretch>
          </p:blipFill>
          <p:spPr>
            <a:xfrm>
              <a:off x="1759999" y="5462170"/>
              <a:ext cx="180974" cy="253129"/>
            </a:xfrm>
            <a:prstGeom prst="rect">
              <a:avLst/>
            </a:prstGeom>
          </p:spPr>
        </p:pic>
        <p:sp>
          <p:nvSpPr>
            <p:cNvPr id="15" name="object 15"/>
            <p:cNvSpPr/>
            <p:nvPr/>
          </p:nvSpPr>
          <p:spPr>
            <a:xfrm>
              <a:off x="1977491" y="5425007"/>
              <a:ext cx="383540" cy="323850"/>
            </a:xfrm>
            <a:custGeom>
              <a:avLst/>
              <a:gdLst/>
              <a:ahLst/>
              <a:cxnLst/>
              <a:rect l="l" t="t" r="r" b="b"/>
              <a:pathLst>
                <a:path w="383539" h="323850">
                  <a:moveTo>
                    <a:pt x="161010" y="323850"/>
                  </a:moveTo>
                  <a:lnTo>
                    <a:pt x="37477" y="0"/>
                  </a:lnTo>
                  <a:lnTo>
                    <a:pt x="0" y="0"/>
                  </a:lnTo>
                  <a:lnTo>
                    <a:pt x="121069" y="323850"/>
                  </a:lnTo>
                  <a:lnTo>
                    <a:pt x="161010" y="323850"/>
                  </a:lnTo>
                  <a:close/>
                </a:path>
                <a:path w="383539" h="323850">
                  <a:moveTo>
                    <a:pt x="383476" y="132816"/>
                  </a:moveTo>
                  <a:lnTo>
                    <a:pt x="202501" y="35001"/>
                  </a:lnTo>
                  <a:lnTo>
                    <a:pt x="202501" y="99987"/>
                  </a:lnTo>
                  <a:lnTo>
                    <a:pt x="332498" y="162483"/>
                  </a:lnTo>
                  <a:lnTo>
                    <a:pt x="202501" y="227482"/>
                  </a:lnTo>
                  <a:lnTo>
                    <a:pt x="202501" y="292176"/>
                  </a:lnTo>
                  <a:lnTo>
                    <a:pt x="203034" y="292176"/>
                  </a:lnTo>
                  <a:lnTo>
                    <a:pt x="383476" y="192201"/>
                  </a:lnTo>
                  <a:lnTo>
                    <a:pt x="383476" y="132816"/>
                  </a:lnTo>
                  <a:close/>
                </a:path>
              </a:pathLst>
            </a:custGeom>
            <a:solidFill>
              <a:srgbClr val="000000"/>
            </a:solidFill>
          </p:spPr>
          <p:txBody>
            <a:bodyPr wrap="square" lIns="0" tIns="0" rIns="0" bIns="0" rtlCol="0"/>
            <a:lstStyle/>
            <a:p>
              <a:endParaRPr/>
            </a:p>
          </p:txBody>
        </p:sp>
      </p:grpSp>
      <p:grpSp>
        <p:nvGrpSpPr>
          <p:cNvPr id="16" name="object 16"/>
          <p:cNvGrpSpPr/>
          <p:nvPr/>
        </p:nvGrpSpPr>
        <p:grpSpPr>
          <a:xfrm>
            <a:off x="1639999" y="6567499"/>
            <a:ext cx="847725" cy="847725"/>
            <a:chOff x="1639999" y="6567499"/>
            <a:chExt cx="847725" cy="847725"/>
          </a:xfrm>
        </p:grpSpPr>
        <p:sp>
          <p:nvSpPr>
            <p:cNvPr id="17" name="object 17"/>
            <p:cNvSpPr/>
            <p:nvPr/>
          </p:nvSpPr>
          <p:spPr>
            <a:xfrm>
              <a:off x="1639999" y="6567499"/>
              <a:ext cx="847725" cy="847725"/>
            </a:xfrm>
            <a:custGeom>
              <a:avLst/>
              <a:gdLst/>
              <a:ahLst/>
              <a:cxnLst/>
              <a:rect l="l" t="t" r="r" b="b"/>
              <a:pathLst>
                <a:path w="847725" h="847725">
                  <a:moveTo>
                    <a:pt x="424963" y="847403"/>
                  </a:moveTo>
                  <a:lnTo>
                    <a:pt x="378610" y="844912"/>
                  </a:lnTo>
                  <a:lnTo>
                    <a:pt x="333715" y="837614"/>
                  </a:lnTo>
                  <a:lnTo>
                    <a:pt x="290535" y="825765"/>
                  </a:lnTo>
                  <a:lnTo>
                    <a:pt x="249328" y="809623"/>
                  </a:lnTo>
                  <a:lnTo>
                    <a:pt x="210352" y="789446"/>
                  </a:lnTo>
                  <a:lnTo>
                    <a:pt x="173865" y="765492"/>
                  </a:lnTo>
                  <a:lnTo>
                    <a:pt x="140124" y="738018"/>
                  </a:lnTo>
                  <a:lnTo>
                    <a:pt x="109387" y="707282"/>
                  </a:lnTo>
                  <a:lnTo>
                    <a:pt x="81912" y="673542"/>
                  </a:lnTo>
                  <a:lnTo>
                    <a:pt x="57957" y="637056"/>
                  </a:lnTo>
                  <a:lnTo>
                    <a:pt x="37780" y="598081"/>
                  </a:lnTo>
                  <a:lnTo>
                    <a:pt x="21638" y="556876"/>
                  </a:lnTo>
                  <a:lnTo>
                    <a:pt x="9788" y="513697"/>
                  </a:lnTo>
                  <a:lnTo>
                    <a:pt x="2490" y="468803"/>
                  </a:lnTo>
                  <a:lnTo>
                    <a:pt x="0" y="422451"/>
                  </a:lnTo>
                  <a:lnTo>
                    <a:pt x="2490" y="376100"/>
                  </a:lnTo>
                  <a:lnTo>
                    <a:pt x="9788" y="331211"/>
                  </a:lnTo>
                  <a:lnTo>
                    <a:pt x="21638" y="288047"/>
                  </a:lnTo>
                  <a:lnTo>
                    <a:pt x="37780" y="246868"/>
                  </a:lnTo>
                  <a:lnTo>
                    <a:pt x="57957" y="207939"/>
                  </a:lnTo>
                  <a:lnTo>
                    <a:pt x="81912" y="171520"/>
                  </a:lnTo>
                  <a:lnTo>
                    <a:pt x="109387" y="137874"/>
                  </a:lnTo>
                  <a:lnTo>
                    <a:pt x="140124" y="107264"/>
                  </a:lnTo>
                  <a:lnTo>
                    <a:pt x="173865" y="79950"/>
                  </a:lnTo>
                  <a:lnTo>
                    <a:pt x="210352" y="56197"/>
                  </a:lnTo>
                  <a:lnTo>
                    <a:pt x="249328" y="36265"/>
                  </a:lnTo>
                  <a:lnTo>
                    <a:pt x="290535" y="20417"/>
                  </a:lnTo>
                  <a:lnTo>
                    <a:pt x="333715" y="8916"/>
                  </a:lnTo>
                  <a:lnTo>
                    <a:pt x="378610" y="2022"/>
                  </a:lnTo>
                  <a:lnTo>
                    <a:pt x="424963" y="0"/>
                  </a:lnTo>
                  <a:lnTo>
                    <a:pt x="472794" y="2718"/>
                  </a:lnTo>
                  <a:lnTo>
                    <a:pt x="519576" y="10727"/>
                  </a:lnTo>
                  <a:lnTo>
                    <a:pt x="564871" y="23809"/>
                  </a:lnTo>
                  <a:lnTo>
                    <a:pt x="608242" y="41744"/>
                  </a:lnTo>
                  <a:lnTo>
                    <a:pt x="649251" y="64314"/>
                  </a:lnTo>
                  <a:lnTo>
                    <a:pt x="687462" y="91301"/>
                  </a:lnTo>
                  <a:lnTo>
                    <a:pt x="722438" y="122485"/>
                  </a:lnTo>
                  <a:lnTo>
                    <a:pt x="754549" y="158385"/>
                  </a:lnTo>
                  <a:lnTo>
                    <a:pt x="782199" y="197258"/>
                  </a:lnTo>
                  <a:lnTo>
                    <a:pt x="805215" y="238711"/>
                  </a:lnTo>
                  <a:lnTo>
                    <a:pt x="823420" y="282351"/>
                  </a:lnTo>
                  <a:lnTo>
                    <a:pt x="836641" y="327783"/>
                  </a:lnTo>
                  <a:lnTo>
                    <a:pt x="844701" y="374614"/>
                  </a:lnTo>
                  <a:lnTo>
                    <a:pt x="847427" y="422451"/>
                  </a:lnTo>
                  <a:lnTo>
                    <a:pt x="844573" y="472061"/>
                  </a:lnTo>
                  <a:lnTo>
                    <a:pt x="836225" y="519976"/>
                  </a:lnTo>
                  <a:lnTo>
                    <a:pt x="822707" y="565880"/>
                  </a:lnTo>
                  <a:lnTo>
                    <a:pt x="804340" y="609456"/>
                  </a:lnTo>
                  <a:lnTo>
                    <a:pt x="781448" y="650386"/>
                  </a:lnTo>
                  <a:lnTo>
                    <a:pt x="754352" y="688354"/>
                  </a:lnTo>
                  <a:lnTo>
                    <a:pt x="723375" y="723042"/>
                  </a:lnTo>
                  <a:lnTo>
                    <a:pt x="688840" y="754133"/>
                  </a:lnTo>
                  <a:lnTo>
                    <a:pt x="651069" y="781311"/>
                  </a:lnTo>
                  <a:lnTo>
                    <a:pt x="610385" y="804259"/>
                  </a:lnTo>
                  <a:lnTo>
                    <a:pt x="567109" y="822659"/>
                  </a:lnTo>
                  <a:lnTo>
                    <a:pt x="521566" y="836194"/>
                  </a:lnTo>
                  <a:lnTo>
                    <a:pt x="474076" y="844548"/>
                  </a:lnTo>
                  <a:lnTo>
                    <a:pt x="424963" y="847403"/>
                  </a:lnTo>
                  <a:close/>
                </a:path>
              </a:pathLst>
            </a:custGeom>
            <a:solidFill>
              <a:srgbClr val="48FFD5"/>
            </a:solidFill>
          </p:spPr>
          <p:txBody>
            <a:bodyPr wrap="square" lIns="0" tIns="0" rIns="0" bIns="0" rtlCol="0"/>
            <a:lstStyle/>
            <a:p>
              <a:endParaRPr/>
            </a:p>
          </p:txBody>
        </p:sp>
        <p:sp>
          <p:nvSpPr>
            <p:cNvPr id="18" name="object 18"/>
            <p:cNvSpPr/>
            <p:nvPr/>
          </p:nvSpPr>
          <p:spPr>
            <a:xfrm>
              <a:off x="1797494" y="6827506"/>
              <a:ext cx="530225" cy="323850"/>
            </a:xfrm>
            <a:custGeom>
              <a:avLst/>
              <a:gdLst/>
              <a:ahLst/>
              <a:cxnLst/>
              <a:rect l="l" t="t" r="r" b="b"/>
              <a:pathLst>
                <a:path w="530225" h="323850">
                  <a:moveTo>
                    <a:pt x="332486" y="32486"/>
                  </a:moveTo>
                  <a:lnTo>
                    <a:pt x="329869" y="20027"/>
                  </a:lnTo>
                  <a:lnTo>
                    <a:pt x="322795" y="9690"/>
                  </a:lnTo>
                  <a:lnTo>
                    <a:pt x="312445" y="2616"/>
                  </a:lnTo>
                  <a:lnTo>
                    <a:pt x="299986" y="0"/>
                  </a:lnTo>
                  <a:lnTo>
                    <a:pt x="297484" y="0"/>
                  </a:lnTo>
                  <a:lnTo>
                    <a:pt x="297484" y="34988"/>
                  </a:lnTo>
                  <a:lnTo>
                    <a:pt x="297484" y="212445"/>
                  </a:lnTo>
                  <a:lnTo>
                    <a:pt x="35001" y="212445"/>
                  </a:lnTo>
                  <a:lnTo>
                    <a:pt x="35001" y="34988"/>
                  </a:lnTo>
                  <a:lnTo>
                    <a:pt x="297484" y="34988"/>
                  </a:lnTo>
                  <a:lnTo>
                    <a:pt x="297484" y="0"/>
                  </a:lnTo>
                  <a:lnTo>
                    <a:pt x="32499" y="0"/>
                  </a:lnTo>
                  <a:lnTo>
                    <a:pt x="20040" y="2616"/>
                  </a:lnTo>
                  <a:lnTo>
                    <a:pt x="9690" y="9690"/>
                  </a:lnTo>
                  <a:lnTo>
                    <a:pt x="2616" y="20027"/>
                  </a:lnTo>
                  <a:lnTo>
                    <a:pt x="0" y="32486"/>
                  </a:lnTo>
                  <a:lnTo>
                    <a:pt x="0" y="214947"/>
                  </a:lnTo>
                  <a:lnTo>
                    <a:pt x="2616" y="227406"/>
                  </a:lnTo>
                  <a:lnTo>
                    <a:pt x="9690" y="237756"/>
                  </a:lnTo>
                  <a:lnTo>
                    <a:pt x="20040" y="244817"/>
                  </a:lnTo>
                  <a:lnTo>
                    <a:pt x="32499" y="247434"/>
                  </a:lnTo>
                  <a:lnTo>
                    <a:pt x="122491" y="247434"/>
                  </a:lnTo>
                  <a:lnTo>
                    <a:pt x="122491" y="289928"/>
                  </a:lnTo>
                  <a:lnTo>
                    <a:pt x="107492" y="289928"/>
                  </a:lnTo>
                  <a:lnTo>
                    <a:pt x="100545" y="291299"/>
                  </a:lnTo>
                  <a:lnTo>
                    <a:pt x="94996" y="295236"/>
                  </a:lnTo>
                  <a:lnTo>
                    <a:pt x="91325" y="301523"/>
                  </a:lnTo>
                  <a:lnTo>
                    <a:pt x="89992" y="309930"/>
                  </a:lnTo>
                  <a:lnTo>
                    <a:pt x="89992" y="319925"/>
                  </a:lnTo>
                  <a:lnTo>
                    <a:pt x="93916" y="323850"/>
                  </a:lnTo>
                  <a:lnTo>
                    <a:pt x="238556" y="323850"/>
                  </a:lnTo>
                  <a:lnTo>
                    <a:pt x="242481" y="319925"/>
                  </a:lnTo>
                  <a:lnTo>
                    <a:pt x="242481" y="309930"/>
                  </a:lnTo>
                  <a:lnTo>
                    <a:pt x="241160" y="302933"/>
                  </a:lnTo>
                  <a:lnTo>
                    <a:pt x="237490" y="297116"/>
                  </a:lnTo>
                  <a:lnTo>
                    <a:pt x="231940" y="292696"/>
                  </a:lnTo>
                  <a:lnTo>
                    <a:pt x="224980" y="289928"/>
                  </a:lnTo>
                  <a:lnTo>
                    <a:pt x="209981" y="289928"/>
                  </a:lnTo>
                  <a:lnTo>
                    <a:pt x="209981" y="247434"/>
                  </a:lnTo>
                  <a:lnTo>
                    <a:pt x="299986" y="247434"/>
                  </a:lnTo>
                  <a:lnTo>
                    <a:pt x="312445" y="244817"/>
                  </a:lnTo>
                  <a:lnTo>
                    <a:pt x="322795" y="237756"/>
                  </a:lnTo>
                  <a:lnTo>
                    <a:pt x="329869" y="227406"/>
                  </a:lnTo>
                  <a:lnTo>
                    <a:pt x="332486" y="214947"/>
                  </a:lnTo>
                  <a:lnTo>
                    <a:pt x="332486" y="212445"/>
                  </a:lnTo>
                  <a:lnTo>
                    <a:pt x="332486" y="34988"/>
                  </a:lnTo>
                  <a:lnTo>
                    <a:pt x="332486" y="32486"/>
                  </a:lnTo>
                  <a:close/>
                </a:path>
                <a:path w="530225" h="323850">
                  <a:moveTo>
                    <a:pt x="529894" y="56413"/>
                  </a:moveTo>
                  <a:lnTo>
                    <a:pt x="527113" y="52501"/>
                  </a:lnTo>
                  <a:lnTo>
                    <a:pt x="520827" y="48831"/>
                  </a:lnTo>
                  <a:lnTo>
                    <a:pt x="512445" y="47498"/>
                  </a:lnTo>
                  <a:lnTo>
                    <a:pt x="504939" y="47498"/>
                  </a:lnTo>
                  <a:lnTo>
                    <a:pt x="504939" y="82486"/>
                  </a:lnTo>
                  <a:lnTo>
                    <a:pt x="504939" y="114985"/>
                  </a:lnTo>
                  <a:lnTo>
                    <a:pt x="504939" y="147485"/>
                  </a:lnTo>
                  <a:lnTo>
                    <a:pt x="504939" y="182473"/>
                  </a:lnTo>
                  <a:lnTo>
                    <a:pt x="499948" y="187477"/>
                  </a:lnTo>
                  <a:lnTo>
                    <a:pt x="469963" y="187477"/>
                  </a:lnTo>
                  <a:lnTo>
                    <a:pt x="469963" y="229958"/>
                  </a:lnTo>
                  <a:lnTo>
                    <a:pt x="469963" y="244957"/>
                  </a:lnTo>
                  <a:lnTo>
                    <a:pt x="462457" y="252463"/>
                  </a:lnTo>
                  <a:lnTo>
                    <a:pt x="454964" y="252463"/>
                  </a:lnTo>
                  <a:lnTo>
                    <a:pt x="446722" y="249961"/>
                  </a:lnTo>
                  <a:lnTo>
                    <a:pt x="441528" y="243713"/>
                  </a:lnTo>
                  <a:lnTo>
                    <a:pt x="440550" y="235585"/>
                  </a:lnTo>
                  <a:lnTo>
                    <a:pt x="444969" y="227469"/>
                  </a:lnTo>
                  <a:lnTo>
                    <a:pt x="447471" y="224967"/>
                  </a:lnTo>
                  <a:lnTo>
                    <a:pt x="452462" y="222465"/>
                  </a:lnTo>
                  <a:lnTo>
                    <a:pt x="454964" y="224967"/>
                  </a:lnTo>
                  <a:lnTo>
                    <a:pt x="462457" y="224967"/>
                  </a:lnTo>
                  <a:lnTo>
                    <a:pt x="469963" y="229958"/>
                  </a:lnTo>
                  <a:lnTo>
                    <a:pt x="469963" y="187477"/>
                  </a:lnTo>
                  <a:lnTo>
                    <a:pt x="409981" y="187477"/>
                  </a:lnTo>
                  <a:lnTo>
                    <a:pt x="404990" y="182473"/>
                  </a:lnTo>
                  <a:lnTo>
                    <a:pt x="404990" y="147485"/>
                  </a:lnTo>
                  <a:lnTo>
                    <a:pt x="409981" y="142481"/>
                  </a:lnTo>
                  <a:lnTo>
                    <a:pt x="499948" y="142481"/>
                  </a:lnTo>
                  <a:lnTo>
                    <a:pt x="504939" y="147485"/>
                  </a:lnTo>
                  <a:lnTo>
                    <a:pt x="504939" y="114985"/>
                  </a:lnTo>
                  <a:lnTo>
                    <a:pt x="499948" y="119989"/>
                  </a:lnTo>
                  <a:lnTo>
                    <a:pt x="409981" y="119989"/>
                  </a:lnTo>
                  <a:lnTo>
                    <a:pt x="404990" y="114985"/>
                  </a:lnTo>
                  <a:lnTo>
                    <a:pt x="404990" y="82486"/>
                  </a:lnTo>
                  <a:lnTo>
                    <a:pt x="409981" y="77495"/>
                  </a:lnTo>
                  <a:lnTo>
                    <a:pt x="499948" y="77495"/>
                  </a:lnTo>
                  <a:lnTo>
                    <a:pt x="504939" y="82486"/>
                  </a:lnTo>
                  <a:lnTo>
                    <a:pt x="504939" y="47498"/>
                  </a:lnTo>
                  <a:lnTo>
                    <a:pt x="397484" y="47498"/>
                  </a:lnTo>
                  <a:lnTo>
                    <a:pt x="390499" y="48831"/>
                  </a:lnTo>
                  <a:lnTo>
                    <a:pt x="384683" y="52501"/>
                  </a:lnTo>
                  <a:lnTo>
                    <a:pt x="380276" y="58039"/>
                  </a:lnTo>
                  <a:lnTo>
                    <a:pt x="377494" y="64998"/>
                  </a:lnTo>
                  <a:lnTo>
                    <a:pt x="377494" y="307454"/>
                  </a:lnTo>
                  <a:lnTo>
                    <a:pt x="378866" y="314439"/>
                  </a:lnTo>
                  <a:lnTo>
                    <a:pt x="382803" y="320255"/>
                  </a:lnTo>
                  <a:lnTo>
                    <a:pt x="387743" y="323723"/>
                  </a:lnTo>
                  <a:lnTo>
                    <a:pt x="522897" y="323723"/>
                  </a:lnTo>
                  <a:lnTo>
                    <a:pt x="525246" y="322135"/>
                  </a:lnTo>
                  <a:lnTo>
                    <a:pt x="529653" y="315849"/>
                  </a:lnTo>
                  <a:lnTo>
                    <a:pt x="529894" y="315112"/>
                  </a:lnTo>
                  <a:lnTo>
                    <a:pt x="529894" y="252463"/>
                  </a:lnTo>
                  <a:lnTo>
                    <a:pt x="529894" y="222465"/>
                  </a:lnTo>
                  <a:lnTo>
                    <a:pt x="529894" y="187477"/>
                  </a:lnTo>
                  <a:lnTo>
                    <a:pt x="529894" y="142481"/>
                  </a:lnTo>
                  <a:lnTo>
                    <a:pt x="529894" y="119989"/>
                  </a:lnTo>
                  <a:lnTo>
                    <a:pt x="529894" y="77495"/>
                  </a:lnTo>
                  <a:lnTo>
                    <a:pt x="529894" y="56413"/>
                  </a:lnTo>
                  <a:close/>
                </a:path>
              </a:pathLst>
            </a:custGeom>
            <a:solidFill>
              <a:srgbClr val="000000"/>
            </a:solidFill>
          </p:spPr>
          <p:txBody>
            <a:bodyPr wrap="square" lIns="0" tIns="0" rIns="0" bIns="0" rtlCol="0"/>
            <a:lstStyle/>
            <a:p>
              <a:endParaRPr/>
            </a:p>
          </p:txBody>
        </p:sp>
      </p:grpSp>
      <p:grpSp>
        <p:nvGrpSpPr>
          <p:cNvPr id="19" name="object 19"/>
          <p:cNvGrpSpPr/>
          <p:nvPr/>
        </p:nvGrpSpPr>
        <p:grpSpPr>
          <a:xfrm>
            <a:off x="9272498" y="2734999"/>
            <a:ext cx="7397750" cy="5705475"/>
            <a:chOff x="9272498" y="2734999"/>
            <a:chExt cx="7397750" cy="5705475"/>
          </a:xfrm>
        </p:grpSpPr>
        <p:sp>
          <p:nvSpPr>
            <p:cNvPr id="20" name="object 20"/>
            <p:cNvSpPr/>
            <p:nvPr/>
          </p:nvSpPr>
          <p:spPr>
            <a:xfrm>
              <a:off x="9752499" y="4819999"/>
              <a:ext cx="5365115" cy="3462654"/>
            </a:xfrm>
            <a:custGeom>
              <a:avLst/>
              <a:gdLst/>
              <a:ahLst/>
              <a:cxnLst/>
              <a:rect l="l" t="t" r="r" b="b"/>
              <a:pathLst>
                <a:path w="5365115" h="3462654">
                  <a:moveTo>
                    <a:pt x="5204956" y="3462486"/>
                  </a:moveTo>
                  <a:lnTo>
                    <a:pt x="162498" y="3462486"/>
                  </a:lnTo>
                  <a:lnTo>
                    <a:pt x="118343" y="3456884"/>
                  </a:lnTo>
                  <a:lnTo>
                    <a:pt x="79258" y="3441005"/>
                  </a:lnTo>
                  <a:lnTo>
                    <a:pt x="46561" y="3416236"/>
                  </a:lnTo>
                  <a:lnTo>
                    <a:pt x="21573" y="3383968"/>
                  </a:lnTo>
                  <a:lnTo>
                    <a:pt x="5613" y="3345588"/>
                  </a:lnTo>
                  <a:lnTo>
                    <a:pt x="0" y="3302486"/>
                  </a:lnTo>
                  <a:lnTo>
                    <a:pt x="0" y="159999"/>
                  </a:lnTo>
                  <a:lnTo>
                    <a:pt x="9219" y="108799"/>
                  </a:lnTo>
                  <a:lnTo>
                    <a:pt x="32359" y="64799"/>
                  </a:lnTo>
                  <a:lnTo>
                    <a:pt x="67139" y="30399"/>
                  </a:lnTo>
                  <a:lnTo>
                    <a:pt x="111278" y="7999"/>
                  </a:lnTo>
                  <a:lnTo>
                    <a:pt x="162498" y="0"/>
                  </a:lnTo>
                  <a:lnTo>
                    <a:pt x="5204956" y="0"/>
                  </a:lnTo>
                  <a:lnTo>
                    <a:pt x="5256156" y="7999"/>
                  </a:lnTo>
                  <a:lnTo>
                    <a:pt x="5300156" y="30399"/>
                  </a:lnTo>
                  <a:lnTo>
                    <a:pt x="5334556" y="64799"/>
                  </a:lnTo>
                  <a:lnTo>
                    <a:pt x="5356956" y="108799"/>
                  </a:lnTo>
                  <a:lnTo>
                    <a:pt x="5364956" y="159999"/>
                  </a:lnTo>
                  <a:lnTo>
                    <a:pt x="5364956" y="3302486"/>
                  </a:lnTo>
                  <a:lnTo>
                    <a:pt x="5356956" y="3353686"/>
                  </a:lnTo>
                  <a:lnTo>
                    <a:pt x="5334556" y="3397686"/>
                  </a:lnTo>
                  <a:lnTo>
                    <a:pt x="5300156" y="3432086"/>
                  </a:lnTo>
                  <a:lnTo>
                    <a:pt x="5256156" y="3454486"/>
                  </a:lnTo>
                  <a:lnTo>
                    <a:pt x="5204956" y="3462486"/>
                  </a:lnTo>
                  <a:close/>
                </a:path>
              </a:pathLst>
            </a:custGeom>
            <a:solidFill>
              <a:srgbClr val="48FFD5"/>
            </a:solidFill>
          </p:spPr>
          <p:txBody>
            <a:bodyPr wrap="square" lIns="0" tIns="0" rIns="0" bIns="0" rtlCol="0"/>
            <a:lstStyle/>
            <a:p>
              <a:endParaRPr/>
            </a:p>
          </p:txBody>
        </p:sp>
        <p:sp>
          <p:nvSpPr>
            <p:cNvPr id="21" name="object 21"/>
            <p:cNvSpPr/>
            <p:nvPr/>
          </p:nvSpPr>
          <p:spPr>
            <a:xfrm>
              <a:off x="10009999" y="5082500"/>
              <a:ext cx="4848225" cy="2933700"/>
            </a:xfrm>
            <a:custGeom>
              <a:avLst/>
              <a:gdLst/>
              <a:ahLst/>
              <a:cxnLst/>
              <a:rect l="l" t="t" r="r" b="b"/>
              <a:pathLst>
                <a:path w="4848225" h="2933700">
                  <a:moveTo>
                    <a:pt x="0" y="0"/>
                  </a:moveTo>
                  <a:lnTo>
                    <a:pt x="0" y="2933699"/>
                  </a:lnTo>
                  <a:lnTo>
                    <a:pt x="4848224" y="2933699"/>
                  </a:lnTo>
                  <a:lnTo>
                    <a:pt x="4848224" y="0"/>
                  </a:lnTo>
                  <a:lnTo>
                    <a:pt x="0" y="0"/>
                  </a:lnTo>
                  <a:close/>
                </a:path>
              </a:pathLst>
            </a:custGeom>
            <a:solidFill>
              <a:srgbClr val="0D2946"/>
            </a:solidFill>
          </p:spPr>
          <p:txBody>
            <a:bodyPr wrap="square" lIns="0" tIns="0" rIns="0" bIns="0" rtlCol="0"/>
            <a:lstStyle/>
            <a:p>
              <a:endParaRPr/>
            </a:p>
          </p:txBody>
        </p:sp>
        <p:sp>
          <p:nvSpPr>
            <p:cNvPr id="22" name="object 22"/>
            <p:cNvSpPr/>
            <p:nvPr/>
          </p:nvSpPr>
          <p:spPr>
            <a:xfrm>
              <a:off x="9272485" y="5485002"/>
              <a:ext cx="6325235" cy="2955290"/>
            </a:xfrm>
            <a:custGeom>
              <a:avLst/>
              <a:gdLst/>
              <a:ahLst/>
              <a:cxnLst/>
              <a:rect l="l" t="t" r="r" b="b"/>
              <a:pathLst>
                <a:path w="6325234" h="2955290">
                  <a:moveTo>
                    <a:pt x="3072409" y="0"/>
                  </a:moveTo>
                  <a:lnTo>
                    <a:pt x="1015009" y="0"/>
                  </a:lnTo>
                  <a:lnTo>
                    <a:pt x="1015009" y="1038225"/>
                  </a:lnTo>
                  <a:lnTo>
                    <a:pt x="3072409" y="1038225"/>
                  </a:lnTo>
                  <a:lnTo>
                    <a:pt x="3072409" y="0"/>
                  </a:lnTo>
                  <a:close/>
                </a:path>
                <a:path w="6325234" h="2955290">
                  <a:moveTo>
                    <a:pt x="6324905" y="2787497"/>
                  </a:moveTo>
                  <a:lnTo>
                    <a:pt x="0" y="2787497"/>
                  </a:lnTo>
                  <a:lnTo>
                    <a:pt x="0" y="2954934"/>
                  </a:lnTo>
                  <a:lnTo>
                    <a:pt x="6324905" y="2954934"/>
                  </a:lnTo>
                  <a:lnTo>
                    <a:pt x="6324905" y="2787497"/>
                  </a:lnTo>
                  <a:close/>
                </a:path>
              </a:pathLst>
            </a:custGeom>
            <a:solidFill>
              <a:srgbClr val="48FFD5"/>
            </a:solidFill>
          </p:spPr>
          <p:txBody>
            <a:bodyPr wrap="square" lIns="0" tIns="0" rIns="0" bIns="0" rtlCol="0"/>
            <a:lstStyle/>
            <a:p>
              <a:endParaRPr/>
            </a:p>
          </p:txBody>
        </p:sp>
        <p:sp>
          <p:nvSpPr>
            <p:cNvPr id="23" name="object 23"/>
            <p:cNvSpPr/>
            <p:nvPr/>
          </p:nvSpPr>
          <p:spPr>
            <a:xfrm>
              <a:off x="10442499" y="5667500"/>
              <a:ext cx="590550" cy="590550"/>
            </a:xfrm>
            <a:custGeom>
              <a:avLst/>
              <a:gdLst/>
              <a:ahLst/>
              <a:cxnLst/>
              <a:rect l="l" t="t" r="r" b="b"/>
              <a:pathLst>
                <a:path w="590550" h="590550">
                  <a:moveTo>
                    <a:pt x="590549" y="590549"/>
                  </a:moveTo>
                  <a:lnTo>
                    <a:pt x="0" y="590549"/>
                  </a:lnTo>
                  <a:lnTo>
                    <a:pt x="0" y="0"/>
                  </a:lnTo>
                  <a:lnTo>
                    <a:pt x="590549" y="0"/>
                  </a:lnTo>
                  <a:lnTo>
                    <a:pt x="590549" y="590549"/>
                  </a:lnTo>
                  <a:close/>
                </a:path>
              </a:pathLst>
            </a:custGeom>
            <a:solidFill>
              <a:srgbClr val="FFFFFF"/>
            </a:solidFill>
          </p:spPr>
          <p:txBody>
            <a:bodyPr wrap="square" lIns="0" tIns="0" rIns="0" bIns="0" rtlCol="0"/>
            <a:lstStyle/>
            <a:p>
              <a:endParaRPr/>
            </a:p>
          </p:txBody>
        </p:sp>
        <p:sp>
          <p:nvSpPr>
            <p:cNvPr id="24" name="object 24"/>
            <p:cNvSpPr/>
            <p:nvPr/>
          </p:nvSpPr>
          <p:spPr>
            <a:xfrm>
              <a:off x="11002500" y="7069999"/>
              <a:ext cx="1818005" cy="657225"/>
            </a:xfrm>
            <a:custGeom>
              <a:avLst/>
              <a:gdLst/>
              <a:ahLst/>
              <a:cxnLst/>
              <a:rect l="l" t="t" r="r" b="b"/>
              <a:pathLst>
                <a:path w="1818004" h="657225">
                  <a:moveTo>
                    <a:pt x="0" y="0"/>
                  </a:moveTo>
                  <a:lnTo>
                    <a:pt x="0" y="657224"/>
                  </a:lnTo>
                  <a:lnTo>
                    <a:pt x="1817488" y="657224"/>
                  </a:lnTo>
                  <a:lnTo>
                    <a:pt x="1817488" y="0"/>
                  </a:lnTo>
                  <a:lnTo>
                    <a:pt x="0" y="0"/>
                  </a:lnTo>
                  <a:close/>
                </a:path>
              </a:pathLst>
            </a:custGeom>
            <a:solidFill>
              <a:srgbClr val="48FFD5"/>
            </a:solidFill>
          </p:spPr>
          <p:txBody>
            <a:bodyPr wrap="square" lIns="0" tIns="0" rIns="0" bIns="0" rtlCol="0"/>
            <a:lstStyle/>
            <a:p>
              <a:endParaRPr/>
            </a:p>
          </p:txBody>
        </p:sp>
        <p:sp>
          <p:nvSpPr>
            <p:cNvPr id="25" name="object 25"/>
            <p:cNvSpPr/>
            <p:nvPr/>
          </p:nvSpPr>
          <p:spPr>
            <a:xfrm>
              <a:off x="11119993" y="7220000"/>
              <a:ext cx="1360170" cy="305435"/>
            </a:xfrm>
            <a:custGeom>
              <a:avLst/>
              <a:gdLst/>
              <a:ahLst/>
              <a:cxnLst/>
              <a:rect l="l" t="t" r="r" b="b"/>
              <a:pathLst>
                <a:path w="1360170" h="305434">
                  <a:moveTo>
                    <a:pt x="1047750" y="202501"/>
                  </a:moveTo>
                  <a:lnTo>
                    <a:pt x="0" y="202501"/>
                  </a:lnTo>
                  <a:lnTo>
                    <a:pt x="0" y="304901"/>
                  </a:lnTo>
                  <a:lnTo>
                    <a:pt x="1047750" y="304901"/>
                  </a:lnTo>
                  <a:lnTo>
                    <a:pt x="1047750" y="202501"/>
                  </a:lnTo>
                  <a:close/>
                </a:path>
                <a:path w="1360170" h="305434">
                  <a:moveTo>
                    <a:pt x="1359992" y="0"/>
                  </a:moveTo>
                  <a:lnTo>
                    <a:pt x="0" y="0"/>
                  </a:lnTo>
                  <a:lnTo>
                    <a:pt x="0" y="104775"/>
                  </a:lnTo>
                  <a:lnTo>
                    <a:pt x="1359992" y="104775"/>
                  </a:lnTo>
                  <a:lnTo>
                    <a:pt x="1359992" y="0"/>
                  </a:lnTo>
                  <a:close/>
                </a:path>
              </a:pathLst>
            </a:custGeom>
            <a:solidFill>
              <a:srgbClr val="0D2946"/>
            </a:solidFill>
          </p:spPr>
          <p:txBody>
            <a:bodyPr wrap="square" lIns="0" tIns="0" rIns="0" bIns="0" rtlCol="0"/>
            <a:lstStyle/>
            <a:p>
              <a:endParaRPr/>
            </a:p>
          </p:txBody>
        </p:sp>
        <p:sp>
          <p:nvSpPr>
            <p:cNvPr id="26" name="object 26"/>
            <p:cNvSpPr/>
            <p:nvPr/>
          </p:nvSpPr>
          <p:spPr>
            <a:xfrm>
              <a:off x="10359999" y="7069999"/>
              <a:ext cx="647700" cy="657225"/>
            </a:xfrm>
            <a:custGeom>
              <a:avLst/>
              <a:gdLst/>
              <a:ahLst/>
              <a:cxnLst/>
              <a:rect l="l" t="t" r="r" b="b"/>
              <a:pathLst>
                <a:path w="647700" h="657225">
                  <a:moveTo>
                    <a:pt x="0" y="0"/>
                  </a:moveTo>
                  <a:lnTo>
                    <a:pt x="0" y="657224"/>
                  </a:lnTo>
                  <a:lnTo>
                    <a:pt x="647402" y="657224"/>
                  </a:lnTo>
                  <a:lnTo>
                    <a:pt x="647402" y="0"/>
                  </a:lnTo>
                  <a:lnTo>
                    <a:pt x="0" y="0"/>
                  </a:lnTo>
                  <a:close/>
                </a:path>
              </a:pathLst>
            </a:custGeom>
            <a:solidFill>
              <a:srgbClr val="48FFD5"/>
            </a:solidFill>
          </p:spPr>
          <p:txBody>
            <a:bodyPr wrap="square" lIns="0" tIns="0" rIns="0" bIns="0" rtlCol="0"/>
            <a:lstStyle/>
            <a:p>
              <a:endParaRPr/>
            </a:p>
          </p:txBody>
        </p:sp>
        <p:sp>
          <p:nvSpPr>
            <p:cNvPr id="27" name="object 27"/>
            <p:cNvSpPr/>
            <p:nvPr/>
          </p:nvSpPr>
          <p:spPr>
            <a:xfrm>
              <a:off x="10487501" y="7290000"/>
              <a:ext cx="419100" cy="217804"/>
            </a:xfrm>
            <a:custGeom>
              <a:avLst/>
              <a:gdLst/>
              <a:ahLst/>
              <a:cxnLst/>
              <a:rect l="l" t="t" r="r" b="b"/>
              <a:pathLst>
                <a:path w="419100" h="217804">
                  <a:moveTo>
                    <a:pt x="292634" y="154955"/>
                  </a:moveTo>
                  <a:lnTo>
                    <a:pt x="209927" y="154955"/>
                  </a:lnTo>
                  <a:lnTo>
                    <a:pt x="374872" y="9996"/>
                  </a:lnTo>
                  <a:lnTo>
                    <a:pt x="379869" y="2498"/>
                  </a:lnTo>
                  <a:lnTo>
                    <a:pt x="387366" y="0"/>
                  </a:lnTo>
                  <a:lnTo>
                    <a:pt x="394866" y="0"/>
                  </a:lnTo>
                  <a:lnTo>
                    <a:pt x="410250" y="4998"/>
                  </a:lnTo>
                  <a:lnTo>
                    <a:pt x="419099" y="15806"/>
                  </a:lnTo>
                  <a:lnTo>
                    <a:pt x="419099" y="38946"/>
                  </a:lnTo>
                  <a:lnTo>
                    <a:pt x="412359" y="49985"/>
                  </a:lnTo>
                  <a:lnTo>
                    <a:pt x="292634" y="154955"/>
                  </a:lnTo>
                  <a:close/>
                </a:path>
                <a:path w="419100" h="217804">
                  <a:moveTo>
                    <a:pt x="217425" y="217437"/>
                  </a:moveTo>
                  <a:lnTo>
                    <a:pt x="204930" y="217437"/>
                  </a:lnTo>
                  <a:lnTo>
                    <a:pt x="197432" y="214937"/>
                  </a:lnTo>
                  <a:lnTo>
                    <a:pt x="192434" y="209939"/>
                  </a:lnTo>
                  <a:lnTo>
                    <a:pt x="7497" y="47485"/>
                  </a:lnTo>
                  <a:lnTo>
                    <a:pt x="1874" y="39168"/>
                  </a:lnTo>
                  <a:lnTo>
                    <a:pt x="0" y="29678"/>
                  </a:lnTo>
                  <a:lnTo>
                    <a:pt x="1874" y="19720"/>
                  </a:lnTo>
                  <a:lnTo>
                    <a:pt x="7497" y="9996"/>
                  </a:lnTo>
                  <a:lnTo>
                    <a:pt x="12497" y="4997"/>
                  </a:lnTo>
                  <a:lnTo>
                    <a:pt x="19993" y="2498"/>
                  </a:lnTo>
                  <a:lnTo>
                    <a:pt x="34987" y="2498"/>
                  </a:lnTo>
                  <a:lnTo>
                    <a:pt x="42485" y="4998"/>
                  </a:lnTo>
                  <a:lnTo>
                    <a:pt x="47483" y="9996"/>
                  </a:lnTo>
                  <a:lnTo>
                    <a:pt x="209927" y="154955"/>
                  </a:lnTo>
                  <a:lnTo>
                    <a:pt x="292634" y="154955"/>
                  </a:lnTo>
                  <a:lnTo>
                    <a:pt x="229921" y="209939"/>
                  </a:lnTo>
                  <a:lnTo>
                    <a:pt x="224921" y="214938"/>
                  </a:lnTo>
                  <a:lnTo>
                    <a:pt x="217425" y="217437"/>
                  </a:lnTo>
                  <a:close/>
                </a:path>
              </a:pathLst>
            </a:custGeom>
            <a:solidFill>
              <a:srgbClr val="FFFFFF"/>
            </a:solidFill>
          </p:spPr>
          <p:txBody>
            <a:bodyPr wrap="square" lIns="0" tIns="0" rIns="0" bIns="0" rtlCol="0"/>
            <a:lstStyle/>
            <a:p>
              <a:endParaRPr/>
            </a:p>
          </p:txBody>
        </p:sp>
        <p:sp>
          <p:nvSpPr>
            <p:cNvPr id="28" name="object 28"/>
            <p:cNvSpPr/>
            <p:nvPr/>
          </p:nvSpPr>
          <p:spPr>
            <a:xfrm>
              <a:off x="11367500" y="6584999"/>
              <a:ext cx="1407795" cy="309880"/>
            </a:xfrm>
            <a:custGeom>
              <a:avLst/>
              <a:gdLst/>
              <a:ahLst/>
              <a:cxnLst/>
              <a:rect l="l" t="t" r="r" b="b"/>
              <a:pathLst>
                <a:path w="1407795" h="309879">
                  <a:moveTo>
                    <a:pt x="1407467" y="309860"/>
                  </a:moveTo>
                  <a:lnTo>
                    <a:pt x="0" y="309860"/>
                  </a:lnTo>
                  <a:lnTo>
                    <a:pt x="0" y="0"/>
                  </a:lnTo>
                  <a:lnTo>
                    <a:pt x="1407467" y="0"/>
                  </a:lnTo>
                  <a:lnTo>
                    <a:pt x="1407467" y="309860"/>
                  </a:lnTo>
                  <a:close/>
                </a:path>
              </a:pathLst>
            </a:custGeom>
            <a:solidFill>
              <a:srgbClr val="48FFD5"/>
            </a:solidFill>
          </p:spPr>
          <p:txBody>
            <a:bodyPr wrap="square" lIns="0" tIns="0" rIns="0" bIns="0" rtlCol="0"/>
            <a:lstStyle/>
            <a:p>
              <a:endParaRPr/>
            </a:p>
          </p:txBody>
        </p:sp>
        <p:sp>
          <p:nvSpPr>
            <p:cNvPr id="29" name="object 29"/>
            <p:cNvSpPr/>
            <p:nvPr/>
          </p:nvSpPr>
          <p:spPr>
            <a:xfrm>
              <a:off x="11367500" y="6202499"/>
              <a:ext cx="1407795" cy="309880"/>
            </a:xfrm>
            <a:custGeom>
              <a:avLst/>
              <a:gdLst/>
              <a:ahLst/>
              <a:cxnLst/>
              <a:rect l="l" t="t" r="r" b="b"/>
              <a:pathLst>
                <a:path w="1407795" h="309879">
                  <a:moveTo>
                    <a:pt x="1407467" y="309860"/>
                  </a:moveTo>
                  <a:lnTo>
                    <a:pt x="0" y="309860"/>
                  </a:lnTo>
                  <a:lnTo>
                    <a:pt x="0" y="0"/>
                  </a:lnTo>
                  <a:lnTo>
                    <a:pt x="1407467" y="0"/>
                  </a:lnTo>
                  <a:lnTo>
                    <a:pt x="1407467" y="309860"/>
                  </a:lnTo>
                  <a:close/>
                </a:path>
              </a:pathLst>
            </a:custGeom>
            <a:solidFill>
              <a:srgbClr val="FFFFFF"/>
            </a:solidFill>
          </p:spPr>
          <p:txBody>
            <a:bodyPr wrap="square" lIns="0" tIns="0" rIns="0" bIns="0" rtlCol="0"/>
            <a:lstStyle/>
            <a:p>
              <a:endParaRPr/>
            </a:p>
          </p:txBody>
        </p:sp>
        <p:sp>
          <p:nvSpPr>
            <p:cNvPr id="30" name="object 30"/>
            <p:cNvSpPr/>
            <p:nvPr/>
          </p:nvSpPr>
          <p:spPr>
            <a:xfrm>
              <a:off x="12774998" y="6204999"/>
              <a:ext cx="309880" cy="309880"/>
            </a:xfrm>
            <a:custGeom>
              <a:avLst/>
              <a:gdLst/>
              <a:ahLst/>
              <a:cxnLst/>
              <a:rect l="l" t="t" r="r" b="b"/>
              <a:pathLst>
                <a:path w="309880" h="309879">
                  <a:moveTo>
                    <a:pt x="309860" y="309860"/>
                  </a:moveTo>
                  <a:lnTo>
                    <a:pt x="0" y="309860"/>
                  </a:lnTo>
                  <a:lnTo>
                    <a:pt x="0" y="0"/>
                  </a:lnTo>
                  <a:lnTo>
                    <a:pt x="309860" y="0"/>
                  </a:lnTo>
                  <a:lnTo>
                    <a:pt x="309860" y="309860"/>
                  </a:lnTo>
                  <a:close/>
                </a:path>
              </a:pathLst>
            </a:custGeom>
            <a:solidFill>
              <a:srgbClr val="48FFD5"/>
            </a:solidFill>
          </p:spPr>
          <p:txBody>
            <a:bodyPr wrap="square" lIns="0" tIns="0" rIns="0" bIns="0" rtlCol="0"/>
            <a:lstStyle/>
            <a:p>
              <a:endParaRPr/>
            </a:p>
          </p:txBody>
        </p:sp>
        <p:sp>
          <p:nvSpPr>
            <p:cNvPr id="31" name="object 31"/>
            <p:cNvSpPr/>
            <p:nvPr/>
          </p:nvSpPr>
          <p:spPr>
            <a:xfrm>
              <a:off x="12774998" y="6204999"/>
              <a:ext cx="309880" cy="309880"/>
            </a:xfrm>
            <a:custGeom>
              <a:avLst/>
              <a:gdLst/>
              <a:ahLst/>
              <a:cxnLst/>
              <a:rect l="l" t="t" r="r" b="b"/>
              <a:pathLst>
                <a:path w="309880" h="309879">
                  <a:moveTo>
                    <a:pt x="0" y="0"/>
                  </a:moveTo>
                  <a:lnTo>
                    <a:pt x="0" y="309860"/>
                  </a:lnTo>
                  <a:lnTo>
                    <a:pt x="309860" y="309860"/>
                  </a:lnTo>
                  <a:lnTo>
                    <a:pt x="309860" y="0"/>
                  </a:lnTo>
                  <a:lnTo>
                    <a:pt x="0" y="0"/>
                  </a:lnTo>
                  <a:close/>
                </a:path>
              </a:pathLst>
            </a:custGeom>
            <a:ln w="24988">
              <a:solidFill>
                <a:srgbClr val="48FFD5"/>
              </a:solidFill>
            </a:ln>
          </p:spPr>
          <p:txBody>
            <a:bodyPr wrap="square" lIns="0" tIns="0" rIns="0" bIns="0" rtlCol="0"/>
            <a:lstStyle/>
            <a:p>
              <a:endParaRPr/>
            </a:p>
          </p:txBody>
        </p:sp>
        <p:sp>
          <p:nvSpPr>
            <p:cNvPr id="32" name="object 32"/>
            <p:cNvSpPr/>
            <p:nvPr/>
          </p:nvSpPr>
          <p:spPr>
            <a:xfrm>
              <a:off x="13160000" y="6364999"/>
              <a:ext cx="1485900" cy="1427480"/>
            </a:xfrm>
            <a:custGeom>
              <a:avLst/>
              <a:gdLst/>
              <a:ahLst/>
              <a:cxnLst/>
              <a:rect l="l" t="t" r="r" b="b"/>
              <a:pathLst>
                <a:path w="1485900" h="1427479">
                  <a:moveTo>
                    <a:pt x="1485900" y="1427410"/>
                  </a:moveTo>
                  <a:lnTo>
                    <a:pt x="1485900" y="0"/>
                  </a:lnTo>
                  <a:lnTo>
                    <a:pt x="0" y="0"/>
                  </a:lnTo>
                  <a:lnTo>
                    <a:pt x="0" y="1427410"/>
                  </a:lnTo>
                  <a:lnTo>
                    <a:pt x="1485900" y="1427410"/>
                  </a:lnTo>
                  <a:close/>
                </a:path>
              </a:pathLst>
            </a:custGeom>
            <a:solidFill>
              <a:srgbClr val="FFFFFF"/>
            </a:solidFill>
          </p:spPr>
          <p:txBody>
            <a:bodyPr wrap="square" lIns="0" tIns="0" rIns="0" bIns="0" rtlCol="0"/>
            <a:lstStyle/>
            <a:p>
              <a:endParaRPr/>
            </a:p>
          </p:txBody>
        </p:sp>
        <p:sp>
          <p:nvSpPr>
            <p:cNvPr id="33" name="object 33"/>
            <p:cNvSpPr/>
            <p:nvPr/>
          </p:nvSpPr>
          <p:spPr>
            <a:xfrm>
              <a:off x="13337489" y="6430009"/>
              <a:ext cx="1249045" cy="1247775"/>
            </a:xfrm>
            <a:custGeom>
              <a:avLst/>
              <a:gdLst/>
              <a:ahLst/>
              <a:cxnLst/>
              <a:rect l="l" t="t" r="r" b="b"/>
              <a:pathLst>
                <a:path w="1249044" h="1247775">
                  <a:moveTo>
                    <a:pt x="843978" y="609930"/>
                  </a:moveTo>
                  <a:lnTo>
                    <a:pt x="843648" y="609003"/>
                  </a:lnTo>
                  <a:lnTo>
                    <a:pt x="838962" y="601383"/>
                  </a:lnTo>
                  <a:lnTo>
                    <a:pt x="832408" y="594944"/>
                  </a:lnTo>
                  <a:lnTo>
                    <a:pt x="549986" y="309994"/>
                  </a:lnTo>
                  <a:lnTo>
                    <a:pt x="543496" y="304876"/>
                  </a:lnTo>
                  <a:lnTo>
                    <a:pt x="535609" y="300939"/>
                  </a:lnTo>
                  <a:lnTo>
                    <a:pt x="526783" y="298399"/>
                  </a:lnTo>
                  <a:lnTo>
                    <a:pt x="517486" y="297497"/>
                  </a:lnTo>
                  <a:lnTo>
                    <a:pt x="499922" y="301053"/>
                  </a:lnTo>
                  <a:lnTo>
                    <a:pt x="485622" y="310934"/>
                  </a:lnTo>
                  <a:lnTo>
                    <a:pt x="476021" y="325970"/>
                  </a:lnTo>
                  <a:lnTo>
                    <a:pt x="472503" y="344982"/>
                  </a:lnTo>
                  <a:lnTo>
                    <a:pt x="475005" y="344982"/>
                  </a:lnTo>
                  <a:lnTo>
                    <a:pt x="475005" y="909878"/>
                  </a:lnTo>
                  <a:lnTo>
                    <a:pt x="477431" y="927100"/>
                  </a:lnTo>
                  <a:lnTo>
                    <a:pt x="486879" y="940816"/>
                  </a:lnTo>
                  <a:lnTo>
                    <a:pt x="501015" y="950302"/>
                  </a:lnTo>
                  <a:lnTo>
                    <a:pt x="516953" y="954722"/>
                  </a:lnTo>
                  <a:lnTo>
                    <a:pt x="518744" y="954722"/>
                  </a:lnTo>
                  <a:lnTo>
                    <a:pt x="832408" y="659930"/>
                  </a:lnTo>
                  <a:lnTo>
                    <a:pt x="843978" y="638276"/>
                  </a:lnTo>
                  <a:lnTo>
                    <a:pt x="843978" y="609930"/>
                  </a:lnTo>
                  <a:close/>
                </a:path>
                <a:path w="1249044" h="1247775">
                  <a:moveTo>
                    <a:pt x="1248511" y="612584"/>
                  </a:moveTo>
                  <a:lnTo>
                    <a:pt x="1246365" y="573341"/>
                  </a:lnTo>
                  <a:lnTo>
                    <a:pt x="1241767" y="534390"/>
                  </a:lnTo>
                  <a:lnTo>
                    <a:pt x="1234782" y="495871"/>
                  </a:lnTo>
                  <a:lnTo>
                    <a:pt x="1225435" y="457898"/>
                  </a:lnTo>
                  <a:lnTo>
                    <a:pt x="1213789" y="420585"/>
                  </a:lnTo>
                  <a:lnTo>
                    <a:pt x="1199896" y="384048"/>
                  </a:lnTo>
                  <a:lnTo>
                    <a:pt x="1183817" y="348437"/>
                  </a:lnTo>
                  <a:lnTo>
                    <a:pt x="1165567" y="313842"/>
                  </a:lnTo>
                  <a:lnTo>
                    <a:pt x="1161453" y="307086"/>
                  </a:lnTo>
                  <a:lnTo>
                    <a:pt x="1161453" y="619074"/>
                  </a:lnTo>
                  <a:lnTo>
                    <a:pt x="1160018" y="658393"/>
                  </a:lnTo>
                  <a:lnTo>
                    <a:pt x="1155725" y="697395"/>
                  </a:lnTo>
                  <a:lnTo>
                    <a:pt x="1148664" y="735914"/>
                  </a:lnTo>
                  <a:lnTo>
                    <a:pt x="1138885" y="773785"/>
                  </a:lnTo>
                  <a:lnTo>
                    <a:pt x="1126464" y="810856"/>
                  </a:lnTo>
                  <a:lnTo>
                    <a:pt x="1111465" y="846963"/>
                  </a:lnTo>
                  <a:lnTo>
                    <a:pt x="1093965" y="881926"/>
                  </a:lnTo>
                  <a:lnTo>
                    <a:pt x="1074013" y="915593"/>
                  </a:lnTo>
                  <a:lnTo>
                    <a:pt x="1051687" y="947788"/>
                  </a:lnTo>
                  <a:lnTo>
                    <a:pt x="1027036" y="978369"/>
                  </a:lnTo>
                  <a:lnTo>
                    <a:pt x="1000150" y="1007135"/>
                  </a:lnTo>
                  <a:lnTo>
                    <a:pt x="971092" y="1033957"/>
                  </a:lnTo>
                  <a:lnTo>
                    <a:pt x="939914" y="1058646"/>
                  </a:lnTo>
                  <a:lnTo>
                    <a:pt x="906691" y="1081049"/>
                  </a:lnTo>
                  <a:lnTo>
                    <a:pt x="871499" y="1101001"/>
                  </a:lnTo>
                  <a:lnTo>
                    <a:pt x="834377" y="1118336"/>
                  </a:lnTo>
                  <a:lnTo>
                    <a:pt x="795426" y="1132890"/>
                  </a:lnTo>
                  <a:lnTo>
                    <a:pt x="754684" y="1144498"/>
                  </a:lnTo>
                  <a:lnTo>
                    <a:pt x="712228" y="1152982"/>
                  </a:lnTo>
                  <a:lnTo>
                    <a:pt x="668134" y="1158201"/>
                  </a:lnTo>
                  <a:lnTo>
                    <a:pt x="622452" y="1159979"/>
                  </a:lnTo>
                  <a:lnTo>
                    <a:pt x="573836" y="1157757"/>
                  </a:lnTo>
                  <a:lnTo>
                    <a:pt x="526415" y="1151255"/>
                  </a:lnTo>
                  <a:lnTo>
                    <a:pt x="480415" y="1140650"/>
                  </a:lnTo>
                  <a:lnTo>
                    <a:pt x="436003" y="1126134"/>
                  </a:lnTo>
                  <a:lnTo>
                    <a:pt x="393382" y="1107909"/>
                  </a:lnTo>
                  <a:lnTo>
                    <a:pt x="352755" y="1086180"/>
                  </a:lnTo>
                  <a:lnTo>
                    <a:pt x="314286" y="1061135"/>
                  </a:lnTo>
                  <a:lnTo>
                    <a:pt x="278206" y="1032954"/>
                  </a:lnTo>
                  <a:lnTo>
                    <a:pt x="244665" y="1001852"/>
                  </a:lnTo>
                  <a:lnTo>
                    <a:pt x="213893" y="968019"/>
                  </a:lnTo>
                  <a:lnTo>
                    <a:pt x="186067" y="931659"/>
                  </a:lnTo>
                  <a:lnTo>
                    <a:pt x="161378" y="892949"/>
                  </a:lnTo>
                  <a:lnTo>
                    <a:pt x="140030" y="852093"/>
                  </a:lnTo>
                  <a:lnTo>
                    <a:pt x="122199" y="809282"/>
                  </a:lnTo>
                  <a:lnTo>
                    <a:pt x="108089" y="764730"/>
                  </a:lnTo>
                  <a:lnTo>
                    <a:pt x="97891" y="718616"/>
                  </a:lnTo>
                  <a:lnTo>
                    <a:pt x="91795" y="671131"/>
                  </a:lnTo>
                  <a:lnTo>
                    <a:pt x="89992" y="622490"/>
                  </a:lnTo>
                  <a:lnTo>
                    <a:pt x="92405" y="569747"/>
                  </a:lnTo>
                  <a:lnTo>
                    <a:pt x="99453" y="519125"/>
                  </a:lnTo>
                  <a:lnTo>
                    <a:pt x="110883" y="470712"/>
                  </a:lnTo>
                  <a:lnTo>
                    <a:pt x="126428" y="424624"/>
                  </a:lnTo>
                  <a:lnTo>
                    <a:pt x="145821" y="380987"/>
                  </a:lnTo>
                  <a:lnTo>
                    <a:pt x="168783" y="339902"/>
                  </a:lnTo>
                  <a:lnTo>
                    <a:pt x="195072" y="301485"/>
                  </a:lnTo>
                  <a:lnTo>
                    <a:pt x="224421" y="265849"/>
                  </a:lnTo>
                  <a:lnTo>
                    <a:pt x="256540" y="233121"/>
                  </a:lnTo>
                  <a:lnTo>
                    <a:pt x="291198" y="203390"/>
                  </a:lnTo>
                  <a:lnTo>
                    <a:pt x="328104" y="176784"/>
                  </a:lnTo>
                  <a:lnTo>
                    <a:pt x="367004" y="153416"/>
                  </a:lnTo>
                  <a:lnTo>
                    <a:pt x="407644" y="133400"/>
                  </a:lnTo>
                  <a:lnTo>
                    <a:pt x="449732" y="116840"/>
                  </a:lnTo>
                  <a:lnTo>
                    <a:pt x="493026" y="103860"/>
                  </a:lnTo>
                  <a:lnTo>
                    <a:pt x="537260" y="94564"/>
                  </a:lnTo>
                  <a:lnTo>
                    <a:pt x="582155" y="89077"/>
                  </a:lnTo>
                  <a:lnTo>
                    <a:pt x="627456" y="87490"/>
                  </a:lnTo>
                  <a:lnTo>
                    <a:pt x="677100" y="89852"/>
                  </a:lnTo>
                  <a:lnTo>
                    <a:pt x="726503" y="96989"/>
                  </a:lnTo>
                  <a:lnTo>
                    <a:pt x="775449" y="108978"/>
                  </a:lnTo>
                  <a:lnTo>
                    <a:pt x="823683" y="125933"/>
                  </a:lnTo>
                  <a:lnTo>
                    <a:pt x="870991" y="147916"/>
                  </a:lnTo>
                  <a:lnTo>
                    <a:pt x="917117" y="175031"/>
                  </a:lnTo>
                  <a:lnTo>
                    <a:pt x="961834" y="207365"/>
                  </a:lnTo>
                  <a:lnTo>
                    <a:pt x="1004912" y="244995"/>
                  </a:lnTo>
                  <a:lnTo>
                    <a:pt x="1035558" y="278371"/>
                  </a:lnTo>
                  <a:lnTo>
                    <a:pt x="1062697" y="313093"/>
                  </a:lnTo>
                  <a:lnTo>
                    <a:pt x="1086383" y="348970"/>
                  </a:lnTo>
                  <a:lnTo>
                    <a:pt x="1106703" y="385864"/>
                  </a:lnTo>
                  <a:lnTo>
                    <a:pt x="1123708" y="423595"/>
                  </a:lnTo>
                  <a:lnTo>
                    <a:pt x="1137475" y="462000"/>
                  </a:lnTo>
                  <a:lnTo>
                    <a:pt x="1148067" y="500913"/>
                  </a:lnTo>
                  <a:lnTo>
                    <a:pt x="1155547" y="540181"/>
                  </a:lnTo>
                  <a:lnTo>
                    <a:pt x="1159992" y="579615"/>
                  </a:lnTo>
                  <a:lnTo>
                    <a:pt x="1161453" y="619074"/>
                  </a:lnTo>
                  <a:lnTo>
                    <a:pt x="1161453" y="307086"/>
                  </a:lnTo>
                  <a:lnTo>
                    <a:pt x="1122845" y="248246"/>
                  </a:lnTo>
                  <a:lnTo>
                    <a:pt x="1098461" y="217487"/>
                  </a:lnTo>
                  <a:lnTo>
                    <a:pt x="1072134" y="188239"/>
                  </a:lnTo>
                  <a:lnTo>
                    <a:pt x="1043901" y="160629"/>
                  </a:lnTo>
                  <a:lnTo>
                    <a:pt x="1013828" y="134785"/>
                  </a:lnTo>
                  <a:lnTo>
                    <a:pt x="981951" y="110820"/>
                  </a:lnTo>
                  <a:lnTo>
                    <a:pt x="948321" y="88861"/>
                  </a:lnTo>
                  <a:lnTo>
                    <a:pt x="913003" y="69024"/>
                  </a:lnTo>
                  <a:lnTo>
                    <a:pt x="876046" y="51447"/>
                  </a:lnTo>
                  <a:lnTo>
                    <a:pt x="837476" y="36233"/>
                  </a:lnTo>
                  <a:lnTo>
                    <a:pt x="797369" y="23507"/>
                  </a:lnTo>
                  <a:lnTo>
                    <a:pt x="755751" y="13411"/>
                  </a:lnTo>
                  <a:lnTo>
                    <a:pt x="712698" y="6032"/>
                  </a:lnTo>
                  <a:lnTo>
                    <a:pt x="668248" y="1524"/>
                  </a:lnTo>
                  <a:lnTo>
                    <a:pt x="622452" y="0"/>
                  </a:lnTo>
                  <a:lnTo>
                    <a:pt x="573976" y="1866"/>
                  </a:lnTo>
                  <a:lnTo>
                    <a:pt x="526491" y="7366"/>
                  </a:lnTo>
                  <a:lnTo>
                    <a:pt x="480136" y="16370"/>
                  </a:lnTo>
                  <a:lnTo>
                    <a:pt x="435063" y="28752"/>
                  </a:lnTo>
                  <a:lnTo>
                    <a:pt x="391388" y="44361"/>
                  </a:lnTo>
                  <a:lnTo>
                    <a:pt x="349288" y="63055"/>
                  </a:lnTo>
                  <a:lnTo>
                    <a:pt x="308864" y="84721"/>
                  </a:lnTo>
                  <a:lnTo>
                    <a:pt x="270294" y="109207"/>
                  </a:lnTo>
                  <a:lnTo>
                    <a:pt x="233692" y="136372"/>
                  </a:lnTo>
                  <a:lnTo>
                    <a:pt x="199199" y="166090"/>
                  </a:lnTo>
                  <a:lnTo>
                    <a:pt x="166979" y="198234"/>
                  </a:lnTo>
                  <a:lnTo>
                    <a:pt x="137160" y="232651"/>
                  </a:lnTo>
                  <a:lnTo>
                    <a:pt x="109880" y="269201"/>
                  </a:lnTo>
                  <a:lnTo>
                    <a:pt x="85280" y="307771"/>
                  </a:lnTo>
                  <a:lnTo>
                    <a:pt x="63500" y="348208"/>
                  </a:lnTo>
                  <a:lnTo>
                    <a:pt x="44678" y="390372"/>
                  </a:lnTo>
                  <a:lnTo>
                    <a:pt x="28968" y="434149"/>
                  </a:lnTo>
                  <a:lnTo>
                    <a:pt x="16510" y="479374"/>
                  </a:lnTo>
                  <a:lnTo>
                    <a:pt x="7429" y="525932"/>
                  </a:lnTo>
                  <a:lnTo>
                    <a:pt x="1879" y="573684"/>
                  </a:lnTo>
                  <a:lnTo>
                    <a:pt x="0" y="622490"/>
                  </a:lnTo>
                  <a:lnTo>
                    <a:pt x="2057" y="675195"/>
                  </a:lnTo>
                  <a:lnTo>
                    <a:pt x="8115" y="726122"/>
                  </a:lnTo>
                  <a:lnTo>
                    <a:pt x="17970" y="775182"/>
                  </a:lnTo>
                  <a:lnTo>
                    <a:pt x="31432" y="822299"/>
                  </a:lnTo>
                  <a:lnTo>
                    <a:pt x="48310" y="867397"/>
                  </a:lnTo>
                  <a:lnTo>
                    <a:pt x="68427" y="910386"/>
                  </a:lnTo>
                  <a:lnTo>
                    <a:pt x="91567" y="951179"/>
                  </a:lnTo>
                  <a:lnTo>
                    <a:pt x="117563" y="989723"/>
                  </a:lnTo>
                  <a:lnTo>
                    <a:pt x="146202" y="1025906"/>
                  </a:lnTo>
                  <a:lnTo>
                    <a:pt x="177317" y="1059662"/>
                  </a:lnTo>
                  <a:lnTo>
                    <a:pt x="210705" y="1090904"/>
                  </a:lnTo>
                  <a:lnTo>
                    <a:pt x="246164" y="1119555"/>
                  </a:lnTo>
                  <a:lnTo>
                    <a:pt x="283514" y="1145540"/>
                  </a:lnTo>
                  <a:lnTo>
                    <a:pt x="322567" y="1168768"/>
                  </a:lnTo>
                  <a:lnTo>
                    <a:pt x="363131" y="1189164"/>
                  </a:lnTo>
                  <a:lnTo>
                    <a:pt x="405003" y="1206639"/>
                  </a:lnTo>
                  <a:lnTo>
                    <a:pt x="448005" y="1221130"/>
                  </a:lnTo>
                  <a:lnTo>
                    <a:pt x="491947" y="1232535"/>
                  </a:lnTo>
                  <a:lnTo>
                    <a:pt x="536625" y="1240777"/>
                  </a:lnTo>
                  <a:lnTo>
                    <a:pt x="581850" y="1245793"/>
                  </a:lnTo>
                  <a:lnTo>
                    <a:pt x="627456" y="1247470"/>
                  </a:lnTo>
                  <a:lnTo>
                    <a:pt x="673315" y="1245743"/>
                  </a:lnTo>
                  <a:lnTo>
                    <a:pt x="719264" y="1240472"/>
                  </a:lnTo>
                  <a:lnTo>
                    <a:pt x="765098" y="1231607"/>
                  </a:lnTo>
                  <a:lnTo>
                    <a:pt x="810590" y="1219073"/>
                  </a:lnTo>
                  <a:lnTo>
                    <a:pt x="855560" y="1202791"/>
                  </a:lnTo>
                  <a:lnTo>
                    <a:pt x="899769" y="1182674"/>
                  </a:lnTo>
                  <a:lnTo>
                    <a:pt x="940650" y="1159979"/>
                  </a:lnTo>
                  <a:lnTo>
                    <a:pt x="985100" y="1130681"/>
                  </a:lnTo>
                  <a:lnTo>
                    <a:pt x="1025804" y="1098638"/>
                  </a:lnTo>
                  <a:lnTo>
                    <a:pt x="1064907" y="1062482"/>
                  </a:lnTo>
                  <a:lnTo>
                    <a:pt x="1096073" y="1029144"/>
                  </a:lnTo>
                  <a:lnTo>
                    <a:pt x="1124191" y="994651"/>
                  </a:lnTo>
                  <a:lnTo>
                    <a:pt x="1149299" y="959116"/>
                  </a:lnTo>
                  <a:lnTo>
                    <a:pt x="1171460" y="922667"/>
                  </a:lnTo>
                  <a:lnTo>
                    <a:pt x="1190713" y="885418"/>
                  </a:lnTo>
                  <a:lnTo>
                    <a:pt x="1207122" y="847496"/>
                  </a:lnTo>
                  <a:lnTo>
                    <a:pt x="1220724" y="809015"/>
                  </a:lnTo>
                  <a:lnTo>
                    <a:pt x="1231582" y="770102"/>
                  </a:lnTo>
                  <a:lnTo>
                    <a:pt x="1239735" y="730885"/>
                  </a:lnTo>
                  <a:lnTo>
                    <a:pt x="1245247" y="691476"/>
                  </a:lnTo>
                  <a:lnTo>
                    <a:pt x="1248156" y="651992"/>
                  </a:lnTo>
                  <a:lnTo>
                    <a:pt x="1248511" y="612584"/>
                  </a:lnTo>
                  <a:close/>
                </a:path>
              </a:pathLst>
            </a:custGeom>
            <a:solidFill>
              <a:srgbClr val="0D2946"/>
            </a:solidFill>
          </p:spPr>
          <p:txBody>
            <a:bodyPr wrap="square" lIns="0" tIns="0" rIns="0" bIns="0" rtlCol="0"/>
            <a:lstStyle/>
            <a:p>
              <a:endParaRPr/>
            </a:p>
          </p:txBody>
        </p:sp>
        <p:sp>
          <p:nvSpPr>
            <p:cNvPr id="34" name="object 34"/>
            <p:cNvSpPr/>
            <p:nvPr/>
          </p:nvSpPr>
          <p:spPr>
            <a:xfrm>
              <a:off x="13720000" y="2734999"/>
              <a:ext cx="2950210" cy="3920490"/>
            </a:xfrm>
            <a:custGeom>
              <a:avLst/>
              <a:gdLst/>
              <a:ahLst/>
              <a:cxnLst/>
              <a:rect l="l" t="t" r="r" b="b"/>
              <a:pathLst>
                <a:path w="2950209" h="3920490">
                  <a:moveTo>
                    <a:pt x="2702407" y="3919983"/>
                  </a:moveTo>
                  <a:lnTo>
                    <a:pt x="229992" y="3919983"/>
                  </a:lnTo>
                  <a:lnTo>
                    <a:pt x="182786" y="3914568"/>
                  </a:lnTo>
                  <a:lnTo>
                    <a:pt x="139214" y="3899163"/>
                  </a:lnTo>
                  <a:lnTo>
                    <a:pt x="100094" y="3875027"/>
                  </a:lnTo>
                  <a:lnTo>
                    <a:pt x="66247" y="3843421"/>
                  </a:lnTo>
                  <a:lnTo>
                    <a:pt x="38494" y="3805603"/>
                  </a:lnTo>
                  <a:lnTo>
                    <a:pt x="17655" y="3762835"/>
                  </a:lnTo>
                  <a:lnTo>
                    <a:pt x="4550" y="3716375"/>
                  </a:lnTo>
                  <a:lnTo>
                    <a:pt x="0" y="3667484"/>
                  </a:lnTo>
                  <a:lnTo>
                    <a:pt x="0" y="242498"/>
                  </a:lnTo>
                  <a:lnTo>
                    <a:pt x="3115" y="194857"/>
                  </a:lnTo>
                  <a:lnTo>
                    <a:pt x="15546" y="150116"/>
                  </a:lnTo>
                  <a:lnTo>
                    <a:pt x="36297" y="109301"/>
                  </a:lnTo>
                  <a:lnTo>
                    <a:pt x="64372" y="73437"/>
                  </a:lnTo>
                  <a:lnTo>
                    <a:pt x="98775" y="43549"/>
                  </a:lnTo>
                  <a:lnTo>
                    <a:pt x="138510" y="20663"/>
                  </a:lnTo>
                  <a:lnTo>
                    <a:pt x="182581" y="5805"/>
                  </a:lnTo>
                  <a:lnTo>
                    <a:pt x="229992" y="0"/>
                  </a:lnTo>
                  <a:lnTo>
                    <a:pt x="2702407" y="0"/>
                  </a:lnTo>
                  <a:lnTo>
                    <a:pt x="2751698" y="4985"/>
                  </a:lnTo>
                  <a:lnTo>
                    <a:pt x="2797678" y="19257"/>
                  </a:lnTo>
                  <a:lnTo>
                    <a:pt x="2839381" y="41791"/>
                  </a:lnTo>
                  <a:lnTo>
                    <a:pt x="2875840" y="71562"/>
                  </a:lnTo>
                  <a:lnTo>
                    <a:pt x="2906088" y="107543"/>
                  </a:lnTo>
                  <a:lnTo>
                    <a:pt x="2929158" y="148710"/>
                  </a:lnTo>
                  <a:lnTo>
                    <a:pt x="2944085" y="194037"/>
                  </a:lnTo>
                  <a:lnTo>
                    <a:pt x="2949900" y="242499"/>
                  </a:lnTo>
                  <a:lnTo>
                    <a:pt x="2949900" y="3667484"/>
                  </a:lnTo>
                  <a:lnTo>
                    <a:pt x="2944187" y="3716888"/>
                  </a:lnTo>
                  <a:lnTo>
                    <a:pt x="2929509" y="3763187"/>
                  </a:lnTo>
                  <a:lnTo>
                    <a:pt x="2906746" y="3805384"/>
                  </a:lnTo>
                  <a:lnTo>
                    <a:pt x="2876776" y="3842483"/>
                  </a:lnTo>
                  <a:lnTo>
                    <a:pt x="2840479" y="3873489"/>
                  </a:lnTo>
                  <a:lnTo>
                    <a:pt x="2798732" y="3897405"/>
                  </a:lnTo>
                  <a:lnTo>
                    <a:pt x="2752416" y="3913235"/>
                  </a:lnTo>
                  <a:lnTo>
                    <a:pt x="2702407" y="3919983"/>
                  </a:lnTo>
                  <a:close/>
                </a:path>
              </a:pathLst>
            </a:custGeom>
            <a:solidFill>
              <a:srgbClr val="48FFD5"/>
            </a:solidFill>
          </p:spPr>
          <p:txBody>
            <a:bodyPr wrap="square" lIns="0" tIns="0" rIns="0" bIns="0" rtlCol="0"/>
            <a:lstStyle/>
            <a:p>
              <a:endParaRPr/>
            </a:p>
          </p:txBody>
        </p:sp>
        <p:sp>
          <p:nvSpPr>
            <p:cNvPr id="35" name="object 35"/>
            <p:cNvSpPr/>
            <p:nvPr/>
          </p:nvSpPr>
          <p:spPr>
            <a:xfrm>
              <a:off x="13952487" y="3022510"/>
              <a:ext cx="2482850" cy="3467100"/>
            </a:xfrm>
            <a:custGeom>
              <a:avLst/>
              <a:gdLst/>
              <a:ahLst/>
              <a:cxnLst/>
              <a:rect l="l" t="t" r="r" b="b"/>
              <a:pathLst>
                <a:path w="2482850" h="3467100">
                  <a:moveTo>
                    <a:pt x="1389329" y="3277730"/>
                  </a:moveTo>
                  <a:lnTo>
                    <a:pt x="1372438" y="3231121"/>
                  </a:lnTo>
                  <a:lnTo>
                    <a:pt x="1348613" y="3199155"/>
                  </a:lnTo>
                  <a:lnTo>
                    <a:pt x="1317180" y="3174034"/>
                  </a:lnTo>
                  <a:lnTo>
                    <a:pt x="1279017" y="3157804"/>
                  </a:lnTo>
                  <a:lnTo>
                    <a:pt x="1234998" y="3152495"/>
                  </a:lnTo>
                  <a:lnTo>
                    <a:pt x="1183805" y="3160496"/>
                  </a:lnTo>
                  <a:lnTo>
                    <a:pt x="1139799" y="3182886"/>
                  </a:lnTo>
                  <a:lnTo>
                    <a:pt x="1105408" y="3217278"/>
                  </a:lnTo>
                  <a:lnTo>
                    <a:pt x="1083005" y="3261271"/>
                  </a:lnTo>
                  <a:lnTo>
                    <a:pt x="1075004" y="3312452"/>
                  </a:lnTo>
                  <a:lnTo>
                    <a:pt x="1083729" y="3365309"/>
                  </a:lnTo>
                  <a:lnTo>
                    <a:pt x="1107567" y="3408908"/>
                  </a:lnTo>
                  <a:lnTo>
                    <a:pt x="1143038" y="3441839"/>
                  </a:lnTo>
                  <a:lnTo>
                    <a:pt x="1186688" y="3462655"/>
                  </a:lnTo>
                  <a:lnTo>
                    <a:pt x="1214196" y="3466795"/>
                  </a:lnTo>
                  <a:lnTo>
                    <a:pt x="1265796" y="3466795"/>
                  </a:lnTo>
                  <a:lnTo>
                    <a:pt x="1321828" y="3443554"/>
                  </a:lnTo>
                  <a:lnTo>
                    <a:pt x="1374584" y="3386759"/>
                  </a:lnTo>
                  <a:lnTo>
                    <a:pt x="1389329" y="3348863"/>
                  </a:lnTo>
                  <a:lnTo>
                    <a:pt x="1389329" y="3277730"/>
                  </a:lnTo>
                  <a:close/>
                </a:path>
                <a:path w="2482850" h="3467100">
                  <a:moveTo>
                    <a:pt x="2482456" y="0"/>
                  </a:moveTo>
                  <a:lnTo>
                    <a:pt x="0" y="0"/>
                  </a:lnTo>
                  <a:lnTo>
                    <a:pt x="0" y="3002457"/>
                  </a:lnTo>
                  <a:lnTo>
                    <a:pt x="2482456" y="3002457"/>
                  </a:lnTo>
                  <a:lnTo>
                    <a:pt x="2482456" y="0"/>
                  </a:lnTo>
                  <a:close/>
                </a:path>
              </a:pathLst>
            </a:custGeom>
            <a:solidFill>
              <a:srgbClr val="0D2946"/>
            </a:solidFill>
          </p:spPr>
          <p:txBody>
            <a:bodyPr wrap="square" lIns="0" tIns="0" rIns="0" bIns="0" rtlCol="0"/>
            <a:lstStyle/>
            <a:p>
              <a:endParaRPr/>
            </a:p>
          </p:txBody>
        </p:sp>
        <p:sp>
          <p:nvSpPr>
            <p:cNvPr id="36" name="object 36"/>
            <p:cNvSpPr/>
            <p:nvPr/>
          </p:nvSpPr>
          <p:spPr>
            <a:xfrm>
              <a:off x="15155001" y="3462500"/>
              <a:ext cx="1170305" cy="1162050"/>
            </a:xfrm>
            <a:custGeom>
              <a:avLst/>
              <a:gdLst/>
              <a:ahLst/>
              <a:cxnLst/>
              <a:rect l="l" t="t" r="r" b="b"/>
              <a:pathLst>
                <a:path w="1170305" h="1162050">
                  <a:moveTo>
                    <a:pt x="997447" y="167482"/>
                  </a:moveTo>
                  <a:lnTo>
                    <a:pt x="299983" y="167482"/>
                  </a:lnTo>
                  <a:lnTo>
                    <a:pt x="343418" y="138423"/>
                  </a:lnTo>
                  <a:lnTo>
                    <a:pt x="390604" y="114988"/>
                  </a:lnTo>
                  <a:lnTo>
                    <a:pt x="440601" y="97177"/>
                  </a:lnTo>
                  <a:lnTo>
                    <a:pt x="492473" y="84991"/>
                  </a:lnTo>
                  <a:lnTo>
                    <a:pt x="492473" y="0"/>
                  </a:lnTo>
                  <a:lnTo>
                    <a:pt x="674963" y="0"/>
                  </a:lnTo>
                  <a:lnTo>
                    <a:pt x="674965" y="84991"/>
                  </a:lnTo>
                  <a:lnTo>
                    <a:pt x="728320" y="99637"/>
                  </a:lnTo>
                  <a:lnTo>
                    <a:pt x="779333" y="117799"/>
                  </a:lnTo>
                  <a:lnTo>
                    <a:pt x="827534" y="140180"/>
                  </a:lnTo>
                  <a:lnTo>
                    <a:pt x="872454" y="167482"/>
                  </a:lnTo>
                  <a:lnTo>
                    <a:pt x="997447" y="167482"/>
                  </a:lnTo>
                  <a:close/>
                </a:path>
                <a:path w="1170305" h="1162050">
                  <a:moveTo>
                    <a:pt x="997447" y="167482"/>
                  </a:moveTo>
                  <a:lnTo>
                    <a:pt x="872454" y="167482"/>
                  </a:lnTo>
                  <a:lnTo>
                    <a:pt x="934951" y="104989"/>
                  </a:lnTo>
                  <a:lnTo>
                    <a:pt x="997447" y="167482"/>
                  </a:lnTo>
                  <a:close/>
                </a:path>
                <a:path w="1170305" h="1162050">
                  <a:moveTo>
                    <a:pt x="234987" y="1059888"/>
                  </a:moveTo>
                  <a:lnTo>
                    <a:pt x="104994" y="929902"/>
                  </a:lnTo>
                  <a:lnTo>
                    <a:pt x="167490" y="867408"/>
                  </a:lnTo>
                  <a:lnTo>
                    <a:pt x="139874" y="822569"/>
                  </a:lnTo>
                  <a:lnTo>
                    <a:pt x="117180" y="774918"/>
                  </a:lnTo>
                  <a:lnTo>
                    <a:pt x="99642" y="725392"/>
                  </a:lnTo>
                  <a:lnTo>
                    <a:pt x="87494" y="674929"/>
                  </a:lnTo>
                  <a:lnTo>
                    <a:pt x="0" y="674929"/>
                  </a:lnTo>
                  <a:lnTo>
                    <a:pt x="0" y="489948"/>
                  </a:lnTo>
                  <a:lnTo>
                    <a:pt x="87494" y="489948"/>
                  </a:lnTo>
                  <a:lnTo>
                    <a:pt x="99642" y="439485"/>
                  </a:lnTo>
                  <a:lnTo>
                    <a:pt x="117181" y="389959"/>
                  </a:lnTo>
                  <a:lnTo>
                    <a:pt x="139875" y="342307"/>
                  </a:lnTo>
                  <a:lnTo>
                    <a:pt x="167490" y="297468"/>
                  </a:lnTo>
                  <a:lnTo>
                    <a:pt x="104994" y="234975"/>
                  </a:lnTo>
                  <a:lnTo>
                    <a:pt x="234987" y="104989"/>
                  </a:lnTo>
                  <a:lnTo>
                    <a:pt x="299983" y="167482"/>
                  </a:lnTo>
                  <a:lnTo>
                    <a:pt x="997447" y="167482"/>
                  </a:lnTo>
                  <a:lnTo>
                    <a:pt x="1064943" y="234975"/>
                  </a:lnTo>
                  <a:lnTo>
                    <a:pt x="1009745" y="292469"/>
                  </a:lnTo>
                  <a:lnTo>
                    <a:pt x="584969" y="292469"/>
                  </a:lnTo>
                  <a:lnTo>
                    <a:pt x="537974" y="296033"/>
                  </a:lnTo>
                  <a:lnTo>
                    <a:pt x="493059" y="306452"/>
                  </a:lnTo>
                  <a:lnTo>
                    <a:pt x="450898" y="323315"/>
                  </a:lnTo>
                  <a:lnTo>
                    <a:pt x="412165" y="346213"/>
                  </a:lnTo>
                  <a:lnTo>
                    <a:pt x="377533" y="374736"/>
                  </a:lnTo>
                  <a:lnTo>
                    <a:pt x="347676" y="408472"/>
                  </a:lnTo>
                  <a:lnTo>
                    <a:pt x="323268" y="447013"/>
                  </a:lnTo>
                  <a:lnTo>
                    <a:pt x="304983" y="489948"/>
                  </a:lnTo>
                  <a:lnTo>
                    <a:pt x="294090" y="534321"/>
                  </a:lnTo>
                  <a:lnTo>
                    <a:pt x="289997" y="578243"/>
                  </a:lnTo>
                  <a:lnTo>
                    <a:pt x="292315" y="621176"/>
                  </a:lnTo>
                  <a:lnTo>
                    <a:pt x="300655" y="662579"/>
                  </a:lnTo>
                  <a:lnTo>
                    <a:pt x="314626" y="701914"/>
                  </a:lnTo>
                  <a:lnTo>
                    <a:pt x="333841" y="738641"/>
                  </a:lnTo>
                  <a:lnTo>
                    <a:pt x="357910" y="772221"/>
                  </a:lnTo>
                  <a:lnTo>
                    <a:pt x="386444" y="802114"/>
                  </a:lnTo>
                  <a:lnTo>
                    <a:pt x="419054" y="827781"/>
                  </a:lnTo>
                  <a:lnTo>
                    <a:pt x="455350" y="848684"/>
                  </a:lnTo>
                  <a:lnTo>
                    <a:pt x="494944" y="864282"/>
                  </a:lnTo>
                  <a:lnTo>
                    <a:pt x="537446" y="874036"/>
                  </a:lnTo>
                  <a:lnTo>
                    <a:pt x="582468" y="877408"/>
                  </a:lnTo>
                  <a:lnTo>
                    <a:pt x="1014546" y="877408"/>
                  </a:lnTo>
                  <a:lnTo>
                    <a:pt x="1064944" y="929902"/>
                  </a:lnTo>
                  <a:lnTo>
                    <a:pt x="998721" y="997394"/>
                  </a:lnTo>
                  <a:lnTo>
                    <a:pt x="299983" y="997394"/>
                  </a:lnTo>
                  <a:lnTo>
                    <a:pt x="234987" y="1059888"/>
                  </a:lnTo>
                  <a:close/>
                </a:path>
                <a:path w="1170305" h="1162050">
                  <a:moveTo>
                    <a:pt x="1014546" y="877408"/>
                  </a:moveTo>
                  <a:lnTo>
                    <a:pt x="587468" y="877408"/>
                  </a:lnTo>
                  <a:lnTo>
                    <a:pt x="633530" y="872916"/>
                  </a:lnTo>
                  <a:lnTo>
                    <a:pt x="677541" y="861628"/>
                  </a:lnTo>
                  <a:lnTo>
                    <a:pt x="718858" y="844012"/>
                  </a:lnTo>
                  <a:lnTo>
                    <a:pt x="756834" y="820538"/>
                  </a:lnTo>
                  <a:lnTo>
                    <a:pt x="790827" y="791674"/>
                  </a:lnTo>
                  <a:lnTo>
                    <a:pt x="820190" y="757889"/>
                  </a:lnTo>
                  <a:lnTo>
                    <a:pt x="844297" y="719612"/>
                  </a:lnTo>
                  <a:lnTo>
                    <a:pt x="862453" y="677428"/>
                  </a:lnTo>
                  <a:lnTo>
                    <a:pt x="872814" y="633589"/>
                  </a:lnTo>
                  <a:lnTo>
                    <a:pt x="876268" y="592438"/>
                  </a:lnTo>
                  <a:lnTo>
                    <a:pt x="876370" y="588642"/>
                  </a:lnTo>
                  <a:lnTo>
                    <a:pt x="873790" y="547563"/>
                  </a:lnTo>
                  <a:lnTo>
                    <a:pt x="865185" y="506468"/>
                  </a:lnTo>
                  <a:lnTo>
                    <a:pt x="851036" y="467380"/>
                  </a:lnTo>
                  <a:lnTo>
                    <a:pt x="831732" y="430845"/>
                  </a:lnTo>
                  <a:lnTo>
                    <a:pt x="807663" y="397410"/>
                  </a:lnTo>
                  <a:lnTo>
                    <a:pt x="779218" y="367620"/>
                  </a:lnTo>
                  <a:lnTo>
                    <a:pt x="746786" y="342022"/>
                  </a:lnTo>
                  <a:lnTo>
                    <a:pt x="710755" y="321162"/>
                  </a:lnTo>
                  <a:lnTo>
                    <a:pt x="671516" y="305585"/>
                  </a:lnTo>
                  <a:lnTo>
                    <a:pt x="629458" y="295839"/>
                  </a:lnTo>
                  <a:lnTo>
                    <a:pt x="584969" y="292469"/>
                  </a:lnTo>
                  <a:lnTo>
                    <a:pt x="1009745" y="292469"/>
                  </a:lnTo>
                  <a:lnTo>
                    <a:pt x="1004946" y="297468"/>
                  </a:lnTo>
                  <a:lnTo>
                    <a:pt x="1031116" y="342346"/>
                  </a:lnTo>
                  <a:lnTo>
                    <a:pt x="1053068" y="390271"/>
                  </a:lnTo>
                  <a:lnTo>
                    <a:pt x="1070333" y="440539"/>
                  </a:lnTo>
                  <a:lnTo>
                    <a:pt x="1082441" y="492448"/>
                  </a:lnTo>
                  <a:lnTo>
                    <a:pt x="1169937" y="492448"/>
                  </a:lnTo>
                  <a:lnTo>
                    <a:pt x="1169937" y="674929"/>
                  </a:lnTo>
                  <a:lnTo>
                    <a:pt x="1082441" y="674929"/>
                  </a:lnTo>
                  <a:lnTo>
                    <a:pt x="1070333" y="725392"/>
                  </a:lnTo>
                  <a:lnTo>
                    <a:pt x="1053068" y="774918"/>
                  </a:lnTo>
                  <a:lnTo>
                    <a:pt x="1031116" y="822569"/>
                  </a:lnTo>
                  <a:lnTo>
                    <a:pt x="1004946" y="867408"/>
                  </a:lnTo>
                  <a:lnTo>
                    <a:pt x="1014546" y="877408"/>
                  </a:lnTo>
                  <a:close/>
                </a:path>
                <a:path w="1170305" h="1162050">
                  <a:moveTo>
                    <a:pt x="589969" y="744922"/>
                  </a:moveTo>
                  <a:lnTo>
                    <a:pt x="543131" y="738902"/>
                  </a:lnTo>
                  <a:lnTo>
                    <a:pt x="500853" y="718964"/>
                  </a:lnTo>
                  <a:lnTo>
                    <a:pt x="466495" y="686788"/>
                  </a:lnTo>
                  <a:lnTo>
                    <a:pt x="443416" y="644052"/>
                  </a:lnTo>
                  <a:lnTo>
                    <a:pt x="434977" y="592438"/>
                  </a:lnTo>
                  <a:lnTo>
                    <a:pt x="442676" y="543942"/>
                  </a:lnTo>
                  <a:lnTo>
                    <a:pt x="464175" y="502047"/>
                  </a:lnTo>
                  <a:lnTo>
                    <a:pt x="497073" y="469150"/>
                  </a:lnTo>
                  <a:lnTo>
                    <a:pt x="538970" y="447653"/>
                  </a:lnTo>
                  <a:lnTo>
                    <a:pt x="587468" y="439953"/>
                  </a:lnTo>
                  <a:lnTo>
                    <a:pt x="630579" y="445001"/>
                  </a:lnTo>
                  <a:lnTo>
                    <a:pt x="667745" y="460521"/>
                  </a:lnTo>
                  <a:lnTo>
                    <a:pt x="698203" y="484579"/>
                  </a:lnTo>
                  <a:lnTo>
                    <a:pt x="721192" y="515241"/>
                  </a:lnTo>
                  <a:lnTo>
                    <a:pt x="735951" y="550573"/>
                  </a:lnTo>
                  <a:lnTo>
                    <a:pt x="741719" y="588642"/>
                  </a:lnTo>
                  <a:lnTo>
                    <a:pt x="737735" y="627513"/>
                  </a:lnTo>
                  <a:lnTo>
                    <a:pt x="723236" y="665252"/>
                  </a:lnTo>
                  <a:lnTo>
                    <a:pt x="697463" y="699926"/>
                  </a:lnTo>
                  <a:lnTo>
                    <a:pt x="645591" y="733673"/>
                  </a:lnTo>
                  <a:lnTo>
                    <a:pt x="589969" y="744922"/>
                  </a:lnTo>
                  <a:close/>
                </a:path>
                <a:path w="1170305" h="1162050">
                  <a:moveTo>
                    <a:pt x="674963" y="1162049"/>
                  </a:moveTo>
                  <a:lnTo>
                    <a:pt x="492473" y="1162049"/>
                  </a:lnTo>
                  <a:lnTo>
                    <a:pt x="492473" y="1079886"/>
                  </a:lnTo>
                  <a:lnTo>
                    <a:pt x="440601" y="1066294"/>
                  </a:lnTo>
                  <a:lnTo>
                    <a:pt x="390604" y="1048014"/>
                  </a:lnTo>
                  <a:lnTo>
                    <a:pt x="343418" y="1025048"/>
                  </a:lnTo>
                  <a:lnTo>
                    <a:pt x="299983" y="997394"/>
                  </a:lnTo>
                  <a:lnTo>
                    <a:pt x="872454" y="997394"/>
                  </a:lnTo>
                  <a:lnTo>
                    <a:pt x="826127" y="1026454"/>
                  </a:lnTo>
                  <a:lnTo>
                    <a:pt x="777458" y="1049889"/>
                  </a:lnTo>
                  <a:lnTo>
                    <a:pt x="726914" y="1067700"/>
                  </a:lnTo>
                  <a:lnTo>
                    <a:pt x="674963" y="1079886"/>
                  </a:lnTo>
                  <a:lnTo>
                    <a:pt x="674963" y="1162049"/>
                  </a:lnTo>
                  <a:close/>
                </a:path>
                <a:path w="1170305" h="1162050">
                  <a:moveTo>
                    <a:pt x="934950" y="1062388"/>
                  </a:moveTo>
                  <a:lnTo>
                    <a:pt x="872454" y="997394"/>
                  </a:lnTo>
                  <a:lnTo>
                    <a:pt x="998721" y="997394"/>
                  </a:lnTo>
                  <a:lnTo>
                    <a:pt x="934950" y="1062388"/>
                  </a:lnTo>
                  <a:close/>
                </a:path>
              </a:pathLst>
            </a:custGeom>
            <a:solidFill>
              <a:srgbClr val="48FFD5"/>
            </a:solidFill>
          </p:spPr>
          <p:txBody>
            <a:bodyPr wrap="square" lIns="0" tIns="0" rIns="0" bIns="0" rtlCol="0"/>
            <a:lstStyle/>
            <a:p>
              <a:endParaRPr/>
            </a:p>
          </p:txBody>
        </p:sp>
        <p:sp>
          <p:nvSpPr>
            <p:cNvPr id="37" name="object 37"/>
            <p:cNvSpPr/>
            <p:nvPr/>
          </p:nvSpPr>
          <p:spPr>
            <a:xfrm>
              <a:off x="14214995" y="3665003"/>
              <a:ext cx="1510030" cy="2087880"/>
            </a:xfrm>
            <a:custGeom>
              <a:avLst/>
              <a:gdLst/>
              <a:ahLst/>
              <a:cxnLst/>
              <a:rect l="l" t="t" r="r" b="b"/>
              <a:pathLst>
                <a:path w="1510030" h="2087879">
                  <a:moveTo>
                    <a:pt x="547217" y="449554"/>
                  </a:moveTo>
                  <a:lnTo>
                    <a:pt x="530479" y="378434"/>
                  </a:lnTo>
                  <a:lnTo>
                    <a:pt x="474560" y="330415"/>
                  </a:lnTo>
                  <a:lnTo>
                    <a:pt x="434975" y="322491"/>
                  </a:lnTo>
                  <a:lnTo>
                    <a:pt x="392087" y="331317"/>
                  </a:lnTo>
                  <a:lnTo>
                    <a:pt x="356235" y="355612"/>
                  </a:lnTo>
                  <a:lnTo>
                    <a:pt x="331622" y="392099"/>
                  </a:lnTo>
                  <a:lnTo>
                    <a:pt x="322478" y="437476"/>
                  </a:lnTo>
                  <a:lnTo>
                    <a:pt x="332359" y="483920"/>
                  </a:lnTo>
                  <a:lnTo>
                    <a:pt x="358419" y="520293"/>
                  </a:lnTo>
                  <a:lnTo>
                    <a:pt x="395249" y="544004"/>
                  </a:lnTo>
                  <a:lnTo>
                    <a:pt x="437476" y="552475"/>
                  </a:lnTo>
                  <a:lnTo>
                    <a:pt x="458025" y="550557"/>
                  </a:lnTo>
                  <a:lnTo>
                    <a:pt x="497243" y="534543"/>
                  </a:lnTo>
                  <a:lnTo>
                    <a:pt x="537832" y="486346"/>
                  </a:lnTo>
                  <a:lnTo>
                    <a:pt x="547217" y="449554"/>
                  </a:lnTo>
                  <a:close/>
                </a:path>
                <a:path w="1510030" h="2087879">
                  <a:moveTo>
                    <a:pt x="862457" y="362483"/>
                  </a:moveTo>
                  <a:lnTo>
                    <a:pt x="799960" y="362483"/>
                  </a:lnTo>
                  <a:lnTo>
                    <a:pt x="790587" y="323697"/>
                  </a:lnTo>
                  <a:lnTo>
                    <a:pt x="777455" y="286550"/>
                  </a:lnTo>
                  <a:lnTo>
                    <a:pt x="760590" y="251752"/>
                  </a:lnTo>
                  <a:lnTo>
                    <a:pt x="739965" y="219989"/>
                  </a:lnTo>
                  <a:lnTo>
                    <a:pt x="744702" y="214985"/>
                  </a:lnTo>
                  <a:lnTo>
                    <a:pt x="784961" y="172491"/>
                  </a:lnTo>
                  <a:lnTo>
                    <a:pt x="736180" y="124993"/>
                  </a:lnTo>
                  <a:lnTo>
                    <a:pt x="689965" y="79997"/>
                  </a:lnTo>
                  <a:lnTo>
                    <a:pt x="647801" y="122161"/>
                  </a:lnTo>
                  <a:lnTo>
                    <a:pt x="647801" y="453339"/>
                  </a:lnTo>
                  <a:lnTo>
                    <a:pt x="637463" y="499973"/>
                  </a:lnTo>
                  <a:lnTo>
                    <a:pt x="619163" y="541286"/>
                  </a:lnTo>
                  <a:lnTo>
                    <a:pt x="592658" y="577100"/>
                  </a:lnTo>
                  <a:lnTo>
                    <a:pt x="559346" y="606539"/>
                  </a:lnTo>
                  <a:lnTo>
                    <a:pt x="520623" y="628675"/>
                  </a:lnTo>
                  <a:lnTo>
                    <a:pt x="477862" y="642620"/>
                  </a:lnTo>
                  <a:lnTo>
                    <a:pt x="432473" y="647471"/>
                  </a:lnTo>
                  <a:lnTo>
                    <a:pt x="385038" y="641565"/>
                  </a:lnTo>
                  <a:lnTo>
                    <a:pt x="341655" y="626313"/>
                  </a:lnTo>
                  <a:lnTo>
                    <a:pt x="303225" y="602932"/>
                  </a:lnTo>
                  <a:lnTo>
                    <a:pt x="270662" y="572643"/>
                  </a:lnTo>
                  <a:lnTo>
                    <a:pt x="244868" y="536651"/>
                  </a:lnTo>
                  <a:lnTo>
                    <a:pt x="226745" y="496176"/>
                  </a:lnTo>
                  <a:lnTo>
                    <a:pt x="217208" y="452437"/>
                  </a:lnTo>
                  <a:lnTo>
                    <a:pt x="217144" y="406628"/>
                  </a:lnTo>
                  <a:lnTo>
                    <a:pt x="226936" y="362483"/>
                  </a:lnTo>
                  <a:lnTo>
                    <a:pt x="227482" y="359981"/>
                  </a:lnTo>
                  <a:lnTo>
                    <a:pt x="243306" y="317817"/>
                  </a:lnTo>
                  <a:lnTo>
                    <a:pt x="269887" y="281838"/>
                  </a:lnTo>
                  <a:lnTo>
                    <a:pt x="303415" y="252806"/>
                  </a:lnTo>
                  <a:lnTo>
                    <a:pt x="342569" y="231470"/>
                  </a:lnTo>
                  <a:lnTo>
                    <a:pt x="386029" y="218617"/>
                  </a:lnTo>
                  <a:lnTo>
                    <a:pt x="432473" y="214998"/>
                  </a:lnTo>
                  <a:lnTo>
                    <a:pt x="479920" y="220154"/>
                  </a:lnTo>
                  <a:lnTo>
                    <a:pt x="523303" y="234823"/>
                  </a:lnTo>
                  <a:lnTo>
                    <a:pt x="561733" y="257771"/>
                  </a:lnTo>
                  <a:lnTo>
                    <a:pt x="594296" y="287743"/>
                  </a:lnTo>
                  <a:lnTo>
                    <a:pt x="620090" y="323532"/>
                  </a:lnTo>
                  <a:lnTo>
                    <a:pt x="638213" y="363880"/>
                  </a:lnTo>
                  <a:lnTo>
                    <a:pt x="647750" y="407555"/>
                  </a:lnTo>
                  <a:lnTo>
                    <a:pt x="647801" y="453339"/>
                  </a:lnTo>
                  <a:lnTo>
                    <a:pt x="647801" y="122161"/>
                  </a:lnTo>
                  <a:lnTo>
                    <a:pt x="644969" y="124993"/>
                  </a:lnTo>
                  <a:lnTo>
                    <a:pt x="611416" y="104368"/>
                  </a:lnTo>
                  <a:lnTo>
                    <a:pt x="575284" y="87503"/>
                  </a:lnTo>
                  <a:lnTo>
                    <a:pt x="537743" y="74371"/>
                  </a:lnTo>
                  <a:lnTo>
                    <a:pt x="499973" y="64998"/>
                  </a:lnTo>
                  <a:lnTo>
                    <a:pt x="499973" y="0"/>
                  </a:lnTo>
                  <a:lnTo>
                    <a:pt x="362483" y="0"/>
                  </a:lnTo>
                  <a:lnTo>
                    <a:pt x="362483" y="64998"/>
                  </a:lnTo>
                  <a:lnTo>
                    <a:pt x="325094" y="74371"/>
                  </a:lnTo>
                  <a:lnTo>
                    <a:pt x="288417" y="87503"/>
                  </a:lnTo>
                  <a:lnTo>
                    <a:pt x="253149" y="104368"/>
                  </a:lnTo>
                  <a:lnTo>
                    <a:pt x="219989" y="124993"/>
                  </a:lnTo>
                  <a:lnTo>
                    <a:pt x="174993" y="79997"/>
                  </a:lnTo>
                  <a:lnTo>
                    <a:pt x="77495" y="172491"/>
                  </a:lnTo>
                  <a:lnTo>
                    <a:pt x="124993" y="219989"/>
                  </a:lnTo>
                  <a:lnTo>
                    <a:pt x="104368" y="253149"/>
                  </a:lnTo>
                  <a:lnTo>
                    <a:pt x="87490" y="288429"/>
                  </a:lnTo>
                  <a:lnTo>
                    <a:pt x="74371" y="325107"/>
                  </a:lnTo>
                  <a:lnTo>
                    <a:pt x="64998" y="362483"/>
                  </a:lnTo>
                  <a:lnTo>
                    <a:pt x="62496" y="359981"/>
                  </a:lnTo>
                  <a:lnTo>
                    <a:pt x="0" y="359981"/>
                  </a:lnTo>
                  <a:lnTo>
                    <a:pt x="0" y="499973"/>
                  </a:lnTo>
                  <a:lnTo>
                    <a:pt x="62496" y="499973"/>
                  </a:lnTo>
                  <a:lnTo>
                    <a:pt x="71907" y="537362"/>
                  </a:lnTo>
                  <a:lnTo>
                    <a:pt x="85305" y="574040"/>
                  </a:lnTo>
                  <a:lnTo>
                    <a:pt x="102920" y="609307"/>
                  </a:lnTo>
                  <a:lnTo>
                    <a:pt x="124993" y="642467"/>
                  </a:lnTo>
                  <a:lnTo>
                    <a:pt x="77495" y="689965"/>
                  </a:lnTo>
                  <a:lnTo>
                    <a:pt x="172491" y="782459"/>
                  </a:lnTo>
                  <a:lnTo>
                    <a:pt x="217487" y="739965"/>
                  </a:lnTo>
                  <a:lnTo>
                    <a:pt x="250685" y="759142"/>
                  </a:lnTo>
                  <a:lnTo>
                    <a:pt x="286232" y="775271"/>
                  </a:lnTo>
                  <a:lnTo>
                    <a:pt x="323646" y="788123"/>
                  </a:lnTo>
                  <a:lnTo>
                    <a:pt x="362483" y="797458"/>
                  </a:lnTo>
                  <a:lnTo>
                    <a:pt x="362483" y="862457"/>
                  </a:lnTo>
                  <a:lnTo>
                    <a:pt x="499973" y="862457"/>
                  </a:lnTo>
                  <a:lnTo>
                    <a:pt x="499973" y="797458"/>
                  </a:lnTo>
                  <a:lnTo>
                    <a:pt x="537349" y="788123"/>
                  </a:lnTo>
                  <a:lnTo>
                    <a:pt x="574027" y="775271"/>
                  </a:lnTo>
                  <a:lnTo>
                    <a:pt x="609307" y="759142"/>
                  </a:lnTo>
                  <a:lnTo>
                    <a:pt x="642467" y="739965"/>
                  </a:lnTo>
                  <a:lnTo>
                    <a:pt x="689965" y="784961"/>
                  </a:lnTo>
                  <a:lnTo>
                    <a:pt x="736180" y="739965"/>
                  </a:lnTo>
                  <a:lnTo>
                    <a:pt x="784961" y="692467"/>
                  </a:lnTo>
                  <a:lnTo>
                    <a:pt x="742327" y="647471"/>
                  </a:lnTo>
                  <a:lnTo>
                    <a:pt x="739965" y="644969"/>
                  </a:lnTo>
                  <a:lnTo>
                    <a:pt x="760590" y="610362"/>
                  </a:lnTo>
                  <a:lnTo>
                    <a:pt x="777455" y="574344"/>
                  </a:lnTo>
                  <a:lnTo>
                    <a:pt x="790587" y="537400"/>
                  </a:lnTo>
                  <a:lnTo>
                    <a:pt x="799960" y="499973"/>
                  </a:lnTo>
                  <a:lnTo>
                    <a:pt x="862457" y="499973"/>
                  </a:lnTo>
                  <a:lnTo>
                    <a:pt x="862457" y="362483"/>
                  </a:lnTo>
                  <a:close/>
                </a:path>
                <a:path w="1510030" h="2087879">
                  <a:moveTo>
                    <a:pt x="1040752" y="1476527"/>
                  </a:moveTo>
                  <a:lnTo>
                    <a:pt x="1040650" y="1437030"/>
                  </a:lnTo>
                  <a:lnTo>
                    <a:pt x="1031417" y="1399451"/>
                  </a:lnTo>
                  <a:lnTo>
                    <a:pt x="1013955" y="1365351"/>
                  </a:lnTo>
                  <a:lnTo>
                    <a:pt x="989177" y="1336294"/>
                  </a:lnTo>
                  <a:lnTo>
                    <a:pt x="957973" y="1313840"/>
                  </a:lnTo>
                  <a:lnTo>
                    <a:pt x="921258" y="1299552"/>
                  </a:lnTo>
                  <a:lnTo>
                    <a:pt x="879932" y="1294993"/>
                  </a:lnTo>
                  <a:lnTo>
                    <a:pt x="872820" y="1295031"/>
                  </a:lnTo>
                  <a:lnTo>
                    <a:pt x="809955" y="1309471"/>
                  </a:lnTo>
                  <a:lnTo>
                    <a:pt x="773455" y="1331658"/>
                  </a:lnTo>
                  <a:lnTo>
                    <a:pt x="744321" y="1362176"/>
                  </a:lnTo>
                  <a:lnTo>
                    <a:pt x="723925" y="1399159"/>
                  </a:lnTo>
                  <a:lnTo>
                    <a:pt x="713676" y="1440726"/>
                  </a:lnTo>
                  <a:lnTo>
                    <a:pt x="714946" y="1484998"/>
                  </a:lnTo>
                  <a:lnTo>
                    <a:pt x="730427" y="1532890"/>
                  </a:lnTo>
                  <a:lnTo>
                    <a:pt x="757186" y="1571193"/>
                  </a:lnTo>
                  <a:lnTo>
                    <a:pt x="792695" y="1599285"/>
                  </a:lnTo>
                  <a:lnTo>
                    <a:pt x="834453" y="1616595"/>
                  </a:lnTo>
                  <a:lnTo>
                    <a:pt x="879932" y="1622488"/>
                  </a:lnTo>
                  <a:lnTo>
                    <a:pt x="915708" y="1618627"/>
                  </a:lnTo>
                  <a:lnTo>
                    <a:pt x="982573" y="1585582"/>
                  </a:lnTo>
                  <a:lnTo>
                    <a:pt x="1009916" y="1554988"/>
                  </a:lnTo>
                  <a:lnTo>
                    <a:pt x="1030808" y="1516367"/>
                  </a:lnTo>
                  <a:lnTo>
                    <a:pt x="1040752" y="1476527"/>
                  </a:lnTo>
                  <a:close/>
                </a:path>
                <a:path w="1510030" h="2087879">
                  <a:moveTo>
                    <a:pt x="1509852" y="1454988"/>
                  </a:moveTo>
                  <a:lnTo>
                    <a:pt x="1479829" y="1272501"/>
                  </a:lnTo>
                  <a:lnTo>
                    <a:pt x="1477365" y="1257490"/>
                  </a:lnTo>
                  <a:lnTo>
                    <a:pt x="1387373" y="1272501"/>
                  </a:lnTo>
                  <a:lnTo>
                    <a:pt x="1370596" y="1229918"/>
                  </a:lnTo>
                  <a:lnTo>
                    <a:pt x="1350340" y="1189253"/>
                  </a:lnTo>
                  <a:lnTo>
                    <a:pt x="1326718" y="1150632"/>
                  </a:lnTo>
                  <a:lnTo>
                    <a:pt x="1299857" y="1114183"/>
                  </a:lnTo>
                  <a:lnTo>
                    <a:pt x="1269885" y="1079995"/>
                  </a:lnTo>
                  <a:lnTo>
                    <a:pt x="1288211" y="1055001"/>
                  </a:lnTo>
                  <a:lnTo>
                    <a:pt x="1324876" y="1005001"/>
                  </a:lnTo>
                  <a:lnTo>
                    <a:pt x="1267015" y="962507"/>
                  </a:lnTo>
                  <a:lnTo>
                    <a:pt x="1189824" y="905814"/>
                  </a:lnTo>
                  <a:lnTo>
                    <a:pt x="1189824" y="1456220"/>
                  </a:lnTo>
                  <a:lnTo>
                    <a:pt x="1184897" y="1504988"/>
                  </a:lnTo>
                  <a:lnTo>
                    <a:pt x="1172591" y="1553997"/>
                  </a:lnTo>
                  <a:lnTo>
                    <a:pt x="1153020" y="1599361"/>
                  </a:lnTo>
                  <a:lnTo>
                    <a:pt x="1126896" y="1640522"/>
                  </a:lnTo>
                  <a:lnTo>
                    <a:pt x="1094905" y="1676869"/>
                  </a:lnTo>
                  <a:lnTo>
                    <a:pt x="1057757" y="1707819"/>
                  </a:lnTo>
                  <a:lnTo>
                    <a:pt x="1016165" y="1732800"/>
                  </a:lnTo>
                  <a:lnTo>
                    <a:pt x="970813" y="1751215"/>
                  </a:lnTo>
                  <a:lnTo>
                    <a:pt x="922426" y="1762493"/>
                  </a:lnTo>
                  <a:lnTo>
                    <a:pt x="885164" y="1765998"/>
                  </a:lnTo>
                  <a:lnTo>
                    <a:pt x="825220" y="1761477"/>
                  </a:lnTo>
                  <a:lnTo>
                    <a:pt x="780199" y="1751291"/>
                  </a:lnTo>
                  <a:lnTo>
                    <a:pt x="737870" y="1734947"/>
                  </a:lnTo>
                  <a:lnTo>
                    <a:pt x="698741" y="1712950"/>
                  </a:lnTo>
                  <a:lnTo>
                    <a:pt x="663333" y="1685810"/>
                  </a:lnTo>
                  <a:lnTo>
                    <a:pt x="632142" y="1654048"/>
                  </a:lnTo>
                  <a:lnTo>
                    <a:pt x="605688" y="1618170"/>
                  </a:lnTo>
                  <a:lnTo>
                    <a:pt x="584492" y="1578698"/>
                  </a:lnTo>
                  <a:lnTo>
                    <a:pt x="569061" y="1536128"/>
                  </a:lnTo>
                  <a:lnTo>
                    <a:pt x="559904" y="1490980"/>
                  </a:lnTo>
                  <a:lnTo>
                    <a:pt x="557530" y="1443761"/>
                  </a:lnTo>
                  <a:lnTo>
                    <a:pt x="562457" y="1394993"/>
                  </a:lnTo>
                  <a:lnTo>
                    <a:pt x="573938" y="1346708"/>
                  </a:lnTo>
                  <a:lnTo>
                    <a:pt x="592924" y="1301711"/>
                  </a:lnTo>
                  <a:lnTo>
                    <a:pt x="618705" y="1260703"/>
                  </a:lnTo>
                  <a:lnTo>
                    <a:pt x="650570" y="1224368"/>
                  </a:lnTo>
                  <a:lnTo>
                    <a:pt x="687832" y="1193431"/>
                  </a:lnTo>
                  <a:lnTo>
                    <a:pt x="729792" y="1168590"/>
                  </a:lnTo>
                  <a:lnTo>
                    <a:pt x="775716" y="1150543"/>
                  </a:lnTo>
                  <a:lnTo>
                    <a:pt x="824928" y="1140002"/>
                  </a:lnTo>
                  <a:lnTo>
                    <a:pt x="874928" y="1134999"/>
                  </a:lnTo>
                  <a:lnTo>
                    <a:pt x="922134" y="1138504"/>
                  </a:lnTo>
                  <a:lnTo>
                    <a:pt x="967155" y="1148689"/>
                  </a:lnTo>
                  <a:lnTo>
                    <a:pt x="1009484" y="1165034"/>
                  </a:lnTo>
                  <a:lnTo>
                    <a:pt x="1048613" y="1187030"/>
                  </a:lnTo>
                  <a:lnTo>
                    <a:pt x="1084021" y="1214170"/>
                  </a:lnTo>
                  <a:lnTo>
                    <a:pt x="1115212" y="1245933"/>
                  </a:lnTo>
                  <a:lnTo>
                    <a:pt x="1141666" y="1281811"/>
                  </a:lnTo>
                  <a:lnTo>
                    <a:pt x="1162862" y="1321295"/>
                  </a:lnTo>
                  <a:lnTo>
                    <a:pt x="1178293" y="1363865"/>
                  </a:lnTo>
                  <a:lnTo>
                    <a:pt x="1187450" y="1409014"/>
                  </a:lnTo>
                  <a:lnTo>
                    <a:pt x="1189824" y="1456220"/>
                  </a:lnTo>
                  <a:lnTo>
                    <a:pt x="1189824" y="905814"/>
                  </a:lnTo>
                  <a:lnTo>
                    <a:pt x="1164894" y="887501"/>
                  </a:lnTo>
                  <a:lnTo>
                    <a:pt x="1109903" y="962507"/>
                  </a:lnTo>
                  <a:lnTo>
                    <a:pt x="1057986" y="939495"/>
                  </a:lnTo>
                  <a:lnTo>
                    <a:pt x="1003973" y="922820"/>
                  </a:lnTo>
                  <a:lnTo>
                    <a:pt x="948550" y="912228"/>
                  </a:lnTo>
                  <a:lnTo>
                    <a:pt x="892429" y="907503"/>
                  </a:lnTo>
                  <a:lnTo>
                    <a:pt x="877430" y="814997"/>
                  </a:lnTo>
                  <a:lnTo>
                    <a:pt x="779932" y="832497"/>
                  </a:lnTo>
                  <a:lnTo>
                    <a:pt x="679945" y="847496"/>
                  </a:lnTo>
                  <a:lnTo>
                    <a:pt x="694944" y="937501"/>
                  </a:lnTo>
                  <a:lnTo>
                    <a:pt x="652373" y="954278"/>
                  </a:lnTo>
                  <a:lnTo>
                    <a:pt x="611708" y="974534"/>
                  </a:lnTo>
                  <a:lnTo>
                    <a:pt x="573100" y="998156"/>
                  </a:lnTo>
                  <a:lnTo>
                    <a:pt x="536638" y="1025017"/>
                  </a:lnTo>
                  <a:lnTo>
                    <a:pt x="502462" y="1055001"/>
                  </a:lnTo>
                  <a:lnTo>
                    <a:pt x="427469" y="1002499"/>
                  </a:lnTo>
                  <a:lnTo>
                    <a:pt x="309981" y="1159992"/>
                  </a:lnTo>
                  <a:lnTo>
                    <a:pt x="382473" y="1214996"/>
                  </a:lnTo>
                  <a:lnTo>
                    <a:pt x="364782" y="1256360"/>
                  </a:lnTo>
                  <a:lnTo>
                    <a:pt x="350685" y="1299273"/>
                  </a:lnTo>
                  <a:lnTo>
                    <a:pt x="340182" y="1343520"/>
                  </a:lnTo>
                  <a:lnTo>
                    <a:pt x="333286" y="1388833"/>
                  </a:lnTo>
                  <a:lnTo>
                    <a:pt x="329984" y="1434998"/>
                  </a:lnTo>
                  <a:lnTo>
                    <a:pt x="235000" y="1449997"/>
                  </a:lnTo>
                  <a:lnTo>
                    <a:pt x="267487" y="1644992"/>
                  </a:lnTo>
                  <a:lnTo>
                    <a:pt x="359981" y="1629994"/>
                  </a:lnTo>
                  <a:lnTo>
                    <a:pt x="376516" y="1671612"/>
                  </a:lnTo>
                  <a:lnTo>
                    <a:pt x="396303" y="1712150"/>
                  </a:lnTo>
                  <a:lnTo>
                    <a:pt x="419557" y="1751126"/>
                  </a:lnTo>
                  <a:lnTo>
                    <a:pt x="446532" y="1788071"/>
                  </a:lnTo>
                  <a:lnTo>
                    <a:pt x="477469" y="1822488"/>
                  </a:lnTo>
                  <a:lnTo>
                    <a:pt x="422478" y="1899983"/>
                  </a:lnTo>
                  <a:lnTo>
                    <a:pt x="582460" y="2014982"/>
                  </a:lnTo>
                  <a:lnTo>
                    <a:pt x="634949" y="1939988"/>
                  </a:lnTo>
                  <a:lnTo>
                    <a:pt x="676541" y="1957679"/>
                  </a:lnTo>
                  <a:lnTo>
                    <a:pt x="719937" y="1971789"/>
                  </a:lnTo>
                  <a:lnTo>
                    <a:pt x="764540" y="1982279"/>
                  </a:lnTo>
                  <a:lnTo>
                    <a:pt x="809739" y="1989188"/>
                  </a:lnTo>
                  <a:lnTo>
                    <a:pt x="854925" y="1992490"/>
                  </a:lnTo>
                  <a:lnTo>
                    <a:pt x="869924" y="2087486"/>
                  </a:lnTo>
                  <a:lnTo>
                    <a:pt x="1067409" y="2057488"/>
                  </a:lnTo>
                  <a:lnTo>
                    <a:pt x="1054912" y="1964982"/>
                  </a:lnTo>
                  <a:lnTo>
                    <a:pt x="1106741" y="1943455"/>
                  </a:lnTo>
                  <a:lnTo>
                    <a:pt x="1113155" y="1939988"/>
                  </a:lnTo>
                  <a:lnTo>
                    <a:pt x="1156462" y="1916544"/>
                  </a:lnTo>
                  <a:lnTo>
                    <a:pt x="1202893" y="1884476"/>
                  </a:lnTo>
                  <a:lnTo>
                    <a:pt x="1244879" y="1847481"/>
                  </a:lnTo>
                  <a:lnTo>
                    <a:pt x="1319872" y="1904987"/>
                  </a:lnTo>
                  <a:lnTo>
                    <a:pt x="1362100" y="1847481"/>
                  </a:lnTo>
                  <a:lnTo>
                    <a:pt x="1421930" y="1765998"/>
                  </a:lnTo>
                  <a:lnTo>
                    <a:pt x="1437360" y="1744992"/>
                  </a:lnTo>
                  <a:lnTo>
                    <a:pt x="1362367" y="1687487"/>
                  </a:lnTo>
                  <a:lnTo>
                    <a:pt x="1384325" y="1635582"/>
                  </a:lnTo>
                  <a:lnTo>
                    <a:pt x="1401114" y="1581556"/>
                  </a:lnTo>
                  <a:lnTo>
                    <a:pt x="1412290" y="1526120"/>
                  </a:lnTo>
                  <a:lnTo>
                    <a:pt x="1417370" y="1469986"/>
                  </a:lnTo>
                  <a:lnTo>
                    <a:pt x="1509852" y="1454988"/>
                  </a:lnTo>
                  <a:close/>
                </a:path>
              </a:pathLst>
            </a:custGeom>
            <a:solidFill>
              <a:srgbClr val="FFFFFF"/>
            </a:solidFill>
          </p:spPr>
          <p:txBody>
            <a:bodyPr wrap="square" lIns="0" tIns="0" rIns="0" bIns="0" rtlCol="0"/>
            <a:lstStyle/>
            <a:p>
              <a:endParaRPr/>
            </a:p>
          </p:txBody>
        </p:sp>
      </p:grpSp>
      <p:sp>
        <p:nvSpPr>
          <p:cNvPr id="38" name="object 38"/>
          <p:cNvSpPr/>
          <p:nvPr/>
        </p:nvSpPr>
        <p:spPr>
          <a:xfrm>
            <a:off x="0" y="2395155"/>
            <a:ext cx="6693534" cy="25400"/>
          </a:xfrm>
          <a:custGeom>
            <a:avLst/>
            <a:gdLst/>
            <a:ahLst/>
            <a:cxnLst/>
            <a:rect l="l" t="t" r="r" b="b"/>
            <a:pathLst>
              <a:path w="6693534" h="25400">
                <a:moveTo>
                  <a:pt x="6693497" y="0"/>
                </a:moveTo>
                <a:lnTo>
                  <a:pt x="0" y="0"/>
                </a:lnTo>
                <a:lnTo>
                  <a:pt x="0" y="25006"/>
                </a:lnTo>
                <a:lnTo>
                  <a:pt x="6693497" y="25006"/>
                </a:lnTo>
                <a:lnTo>
                  <a:pt x="6693497" y="0"/>
                </a:lnTo>
                <a:close/>
              </a:path>
            </a:pathLst>
          </a:custGeom>
          <a:solidFill>
            <a:srgbClr val="48FFD5"/>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787015" algn="l">
              <a:lnSpc>
                <a:spcPct val="100000"/>
              </a:lnSpc>
              <a:spcBef>
                <a:spcPts val="105"/>
              </a:spcBef>
            </a:pPr>
            <a:r>
              <a:rPr lang="fr-FR" spc="270" dirty="0"/>
              <a:t>  </a:t>
            </a:r>
            <a:r>
              <a:rPr lang="fr-FR" spc="270" dirty="0" err="1"/>
              <a:t>Enhancement</a:t>
            </a:r>
            <a:r>
              <a:rPr lang="fr-FR" spc="270" dirty="0"/>
              <a:t> Plan</a:t>
            </a:r>
          </a:p>
        </p:txBody>
      </p:sp>
      <p:sp>
        <p:nvSpPr>
          <p:cNvPr id="3" name="object 3"/>
          <p:cNvSpPr txBox="1"/>
          <p:nvPr/>
        </p:nvSpPr>
        <p:spPr>
          <a:xfrm>
            <a:off x="7974555" y="7572322"/>
            <a:ext cx="2369185" cy="1825949"/>
          </a:xfrm>
          <a:prstGeom prst="rect">
            <a:avLst/>
          </a:prstGeom>
        </p:spPr>
        <p:txBody>
          <a:bodyPr vert="horz" wrap="square" lIns="0" tIns="60960" rIns="0" bIns="0" rtlCol="0">
            <a:spAutoFit/>
          </a:bodyPr>
          <a:lstStyle/>
          <a:p>
            <a:pPr marL="12700" marR="5080" algn="ctr">
              <a:lnSpc>
                <a:spcPct val="84400"/>
              </a:lnSpc>
              <a:spcBef>
                <a:spcPts val="480"/>
              </a:spcBef>
            </a:pPr>
            <a:r>
              <a:rPr lang="en-US" sz="1950" dirty="0">
                <a:solidFill>
                  <a:srgbClr val="FFFFFF"/>
                </a:solidFill>
                <a:latin typeface="Trebuchet MS"/>
                <a:cs typeface="Trebuchet MS"/>
              </a:rPr>
              <a:t>Implement ETag generation and validation logic for resources that can benefit from caching, such as product details.</a:t>
            </a:r>
            <a:endParaRPr sz="1950" dirty="0">
              <a:latin typeface="Trebuchet MS"/>
              <a:cs typeface="Trebuchet MS"/>
            </a:endParaRPr>
          </a:p>
        </p:txBody>
      </p:sp>
      <p:sp>
        <p:nvSpPr>
          <p:cNvPr id="4" name="object 4"/>
          <p:cNvSpPr txBox="1"/>
          <p:nvPr/>
        </p:nvSpPr>
        <p:spPr>
          <a:xfrm>
            <a:off x="8165243" y="6892893"/>
            <a:ext cx="1957705" cy="553998"/>
          </a:xfrm>
          <a:prstGeom prst="rect">
            <a:avLst/>
          </a:prstGeom>
        </p:spPr>
        <p:txBody>
          <a:bodyPr vert="horz" wrap="square" lIns="0" tIns="15240" rIns="0" bIns="0" rtlCol="0">
            <a:spAutoFit/>
          </a:bodyPr>
          <a:lstStyle/>
          <a:p>
            <a:pPr marL="12700" algn="ctr">
              <a:lnSpc>
                <a:spcPct val="100000"/>
              </a:lnSpc>
              <a:spcBef>
                <a:spcPts val="120"/>
              </a:spcBef>
            </a:pPr>
            <a:r>
              <a:rPr lang="fr-FR" sz="1750" b="1" spc="60" dirty="0">
                <a:solidFill>
                  <a:srgbClr val="FFFFFF"/>
                </a:solidFill>
                <a:latin typeface="Trebuchet MS"/>
                <a:cs typeface="Trebuchet MS"/>
              </a:rPr>
              <a:t>ETag Handling for Caching</a:t>
            </a:r>
            <a:endParaRPr sz="1750" dirty="0">
              <a:latin typeface="Trebuchet MS"/>
              <a:cs typeface="Trebuchet MS"/>
            </a:endParaRPr>
          </a:p>
        </p:txBody>
      </p:sp>
      <p:sp>
        <p:nvSpPr>
          <p:cNvPr id="5" name="object 5"/>
          <p:cNvSpPr txBox="1"/>
          <p:nvPr/>
        </p:nvSpPr>
        <p:spPr>
          <a:xfrm>
            <a:off x="11862720" y="6933044"/>
            <a:ext cx="2316480" cy="553998"/>
          </a:xfrm>
          <a:prstGeom prst="rect">
            <a:avLst/>
          </a:prstGeom>
        </p:spPr>
        <p:txBody>
          <a:bodyPr vert="horz" wrap="square" lIns="0" tIns="15240" rIns="0" bIns="0" rtlCol="0">
            <a:spAutoFit/>
          </a:bodyPr>
          <a:lstStyle/>
          <a:p>
            <a:pPr algn="ctr">
              <a:lnSpc>
                <a:spcPct val="100000"/>
              </a:lnSpc>
              <a:spcBef>
                <a:spcPts val="120"/>
              </a:spcBef>
            </a:pPr>
            <a:r>
              <a:rPr lang="fr-FR" sz="1750" b="1" spc="-10" dirty="0">
                <a:solidFill>
                  <a:srgbClr val="FFFFFF"/>
                </a:solidFill>
                <a:latin typeface="Trebuchet MS"/>
                <a:cs typeface="Trebuchet MS"/>
              </a:rPr>
              <a:t>Validation and Security Measures</a:t>
            </a:r>
            <a:endParaRPr sz="1950" dirty="0">
              <a:latin typeface="Trebuchet MS"/>
              <a:cs typeface="Trebuchet MS"/>
            </a:endParaRPr>
          </a:p>
        </p:txBody>
      </p:sp>
      <p:sp>
        <p:nvSpPr>
          <p:cNvPr id="6" name="object 6"/>
          <p:cNvSpPr txBox="1"/>
          <p:nvPr/>
        </p:nvSpPr>
        <p:spPr>
          <a:xfrm>
            <a:off x="4078135" y="6892893"/>
            <a:ext cx="2377440" cy="2322815"/>
          </a:xfrm>
          <a:prstGeom prst="rect">
            <a:avLst/>
          </a:prstGeom>
        </p:spPr>
        <p:txBody>
          <a:bodyPr vert="horz" wrap="square" lIns="0" tIns="15240" rIns="0" bIns="0" rtlCol="0">
            <a:spAutoFit/>
          </a:bodyPr>
          <a:lstStyle/>
          <a:p>
            <a:pPr algn="ctr">
              <a:lnSpc>
                <a:spcPct val="100000"/>
              </a:lnSpc>
              <a:spcBef>
                <a:spcPts val="120"/>
              </a:spcBef>
            </a:pPr>
            <a:r>
              <a:rPr lang="fr-FR" sz="1750" b="1" spc="85" dirty="0">
                <a:solidFill>
                  <a:srgbClr val="FFFFFF"/>
                </a:solidFill>
                <a:latin typeface="Trebuchet MS"/>
                <a:cs typeface="Trebuchet MS"/>
              </a:rPr>
              <a:t>Descriptive Error Messages</a:t>
            </a:r>
            <a:endParaRPr sz="1750" dirty="0">
              <a:latin typeface="Trebuchet MS"/>
              <a:cs typeface="Trebuchet MS"/>
            </a:endParaRPr>
          </a:p>
          <a:p>
            <a:pPr marL="12065" marR="5080" algn="ctr">
              <a:lnSpc>
                <a:spcPct val="84400"/>
              </a:lnSpc>
              <a:spcBef>
                <a:spcPts val="2010"/>
              </a:spcBef>
            </a:pPr>
            <a:r>
              <a:rPr lang="en-US" sz="1950" spc="-20" dirty="0">
                <a:solidFill>
                  <a:srgbClr val="FFFFFF"/>
                </a:solidFill>
                <a:latin typeface="Trebuchet MS"/>
                <a:cs typeface="Trebuchet MS"/>
              </a:rPr>
              <a:t>Update error responses to include more descriptive error messages that specify the nature of the error.</a:t>
            </a:r>
            <a:endParaRPr sz="1950" dirty="0">
              <a:latin typeface="Trebuchet MS"/>
              <a:cs typeface="Trebuchet MS"/>
            </a:endParaRPr>
          </a:p>
        </p:txBody>
      </p:sp>
      <p:grpSp>
        <p:nvGrpSpPr>
          <p:cNvPr id="7" name="object 7"/>
          <p:cNvGrpSpPr/>
          <p:nvPr/>
        </p:nvGrpSpPr>
        <p:grpSpPr>
          <a:xfrm>
            <a:off x="3832500" y="3759999"/>
            <a:ext cx="2865120" cy="3072765"/>
            <a:chOff x="3832500" y="3759999"/>
            <a:chExt cx="2865120" cy="3072765"/>
          </a:xfrm>
        </p:grpSpPr>
        <p:sp>
          <p:nvSpPr>
            <p:cNvPr id="8" name="object 8"/>
            <p:cNvSpPr/>
            <p:nvPr/>
          </p:nvSpPr>
          <p:spPr>
            <a:xfrm>
              <a:off x="3832500" y="6280000"/>
              <a:ext cx="2865120" cy="552450"/>
            </a:xfrm>
            <a:custGeom>
              <a:avLst/>
              <a:gdLst/>
              <a:ahLst/>
              <a:cxnLst/>
              <a:rect l="l" t="t" r="r" b="b"/>
              <a:pathLst>
                <a:path w="2865120" h="552450">
                  <a:moveTo>
                    <a:pt x="2827442" y="552450"/>
                  </a:moveTo>
                  <a:lnTo>
                    <a:pt x="2811309" y="548309"/>
                  </a:lnTo>
                  <a:lnTo>
                    <a:pt x="2797754" y="539951"/>
                  </a:lnTo>
                  <a:lnTo>
                    <a:pt x="2788419" y="527842"/>
                  </a:lnTo>
                  <a:lnTo>
                    <a:pt x="2784942" y="512453"/>
                  </a:lnTo>
                  <a:lnTo>
                    <a:pt x="2784942" y="79992"/>
                  </a:lnTo>
                  <a:lnTo>
                    <a:pt x="79998" y="79992"/>
                  </a:lnTo>
                  <a:lnTo>
                    <a:pt x="79998" y="512453"/>
                  </a:lnTo>
                  <a:lnTo>
                    <a:pt x="54686" y="550067"/>
                  </a:lnTo>
                  <a:lnTo>
                    <a:pt x="39999" y="552450"/>
                  </a:lnTo>
                  <a:lnTo>
                    <a:pt x="25312" y="548661"/>
                  </a:lnTo>
                  <a:lnTo>
                    <a:pt x="12499" y="540888"/>
                  </a:lnTo>
                  <a:lnTo>
                    <a:pt x="3437" y="528897"/>
                  </a:lnTo>
                  <a:lnTo>
                    <a:pt x="0" y="512453"/>
                  </a:lnTo>
                  <a:lnTo>
                    <a:pt x="0" y="42496"/>
                  </a:lnTo>
                  <a:lnTo>
                    <a:pt x="26366" y="3476"/>
                  </a:lnTo>
                  <a:lnTo>
                    <a:pt x="2827442" y="0"/>
                  </a:lnTo>
                  <a:lnTo>
                    <a:pt x="2842793" y="3476"/>
                  </a:lnTo>
                  <a:lnTo>
                    <a:pt x="2854628" y="12811"/>
                  </a:lnTo>
                  <a:lnTo>
                    <a:pt x="2862246" y="26364"/>
                  </a:lnTo>
                  <a:lnTo>
                    <a:pt x="2864941" y="42496"/>
                  </a:lnTo>
                  <a:lnTo>
                    <a:pt x="2864941" y="512453"/>
                  </a:lnTo>
                  <a:lnTo>
                    <a:pt x="2862246" y="529248"/>
                  </a:lnTo>
                  <a:lnTo>
                    <a:pt x="2854628" y="541825"/>
                  </a:lnTo>
                  <a:lnTo>
                    <a:pt x="2842793" y="549715"/>
                  </a:lnTo>
                  <a:lnTo>
                    <a:pt x="2827442" y="552450"/>
                  </a:lnTo>
                  <a:close/>
                </a:path>
              </a:pathLst>
            </a:custGeom>
            <a:solidFill>
              <a:srgbClr val="FFFFFF"/>
            </a:solidFill>
          </p:spPr>
          <p:txBody>
            <a:bodyPr wrap="square" lIns="0" tIns="0" rIns="0" bIns="0" rtlCol="0"/>
            <a:lstStyle/>
            <a:p>
              <a:endParaRPr/>
            </a:p>
          </p:txBody>
        </p:sp>
        <p:sp>
          <p:nvSpPr>
            <p:cNvPr id="9" name="object 9"/>
            <p:cNvSpPr/>
            <p:nvPr/>
          </p:nvSpPr>
          <p:spPr>
            <a:xfrm>
              <a:off x="4360460" y="3759999"/>
              <a:ext cx="1809750" cy="1809750"/>
            </a:xfrm>
            <a:custGeom>
              <a:avLst/>
              <a:gdLst/>
              <a:ahLst/>
              <a:cxnLst/>
              <a:rect l="l" t="t" r="r" b="b"/>
              <a:pathLst>
                <a:path w="1809750" h="1809750">
                  <a:moveTo>
                    <a:pt x="969253" y="1809749"/>
                  </a:moveTo>
                  <a:lnTo>
                    <a:pt x="839789" y="1809749"/>
                  </a:lnTo>
                  <a:lnTo>
                    <a:pt x="808852" y="1807218"/>
                  </a:lnTo>
                  <a:lnTo>
                    <a:pt x="761569" y="1800771"/>
                  </a:lnTo>
                  <a:lnTo>
                    <a:pt x="714771" y="1791820"/>
                  </a:lnTo>
                  <a:lnTo>
                    <a:pt x="668560" y="1780411"/>
                  </a:lnTo>
                  <a:lnTo>
                    <a:pt x="623035" y="1766585"/>
                  </a:lnTo>
                  <a:lnTo>
                    <a:pt x="578295" y="1750387"/>
                  </a:lnTo>
                  <a:lnTo>
                    <a:pt x="534442" y="1731860"/>
                  </a:lnTo>
                  <a:lnTo>
                    <a:pt x="491575" y="1711049"/>
                  </a:lnTo>
                  <a:lnTo>
                    <a:pt x="449794" y="1687997"/>
                  </a:lnTo>
                  <a:lnTo>
                    <a:pt x="409198" y="1662747"/>
                  </a:lnTo>
                  <a:lnTo>
                    <a:pt x="369889" y="1635343"/>
                  </a:lnTo>
                  <a:lnTo>
                    <a:pt x="331966" y="1605829"/>
                  </a:lnTo>
                  <a:lnTo>
                    <a:pt x="295529" y="1574248"/>
                  </a:lnTo>
                  <a:lnTo>
                    <a:pt x="260678" y="1540645"/>
                  </a:lnTo>
                  <a:lnTo>
                    <a:pt x="227514" y="1505062"/>
                  </a:lnTo>
                  <a:lnTo>
                    <a:pt x="196135" y="1467544"/>
                  </a:lnTo>
                  <a:lnTo>
                    <a:pt x="166643" y="1428135"/>
                  </a:lnTo>
                  <a:lnTo>
                    <a:pt x="139136" y="1386877"/>
                  </a:lnTo>
                  <a:lnTo>
                    <a:pt x="113716" y="1343814"/>
                  </a:lnTo>
                  <a:lnTo>
                    <a:pt x="90482" y="1298991"/>
                  </a:lnTo>
                  <a:lnTo>
                    <a:pt x="69534" y="1252450"/>
                  </a:lnTo>
                  <a:lnTo>
                    <a:pt x="52189" y="1207505"/>
                  </a:lnTo>
                  <a:lnTo>
                    <a:pt x="37384" y="1162234"/>
                  </a:lnTo>
                  <a:lnTo>
                    <a:pt x="25086" y="1116718"/>
                  </a:lnTo>
                  <a:lnTo>
                    <a:pt x="15260" y="1071038"/>
                  </a:lnTo>
                  <a:lnTo>
                    <a:pt x="7873" y="1025275"/>
                  </a:lnTo>
                  <a:lnTo>
                    <a:pt x="2890" y="979508"/>
                  </a:lnTo>
                  <a:lnTo>
                    <a:pt x="277" y="933819"/>
                  </a:lnTo>
                  <a:lnTo>
                    <a:pt x="0" y="888288"/>
                  </a:lnTo>
                  <a:lnTo>
                    <a:pt x="2023" y="842996"/>
                  </a:lnTo>
                  <a:lnTo>
                    <a:pt x="6314" y="798023"/>
                  </a:lnTo>
                  <a:lnTo>
                    <a:pt x="12838" y="753450"/>
                  </a:lnTo>
                  <a:lnTo>
                    <a:pt x="21561" y="709357"/>
                  </a:lnTo>
                  <a:lnTo>
                    <a:pt x="32447" y="665825"/>
                  </a:lnTo>
                  <a:lnTo>
                    <a:pt x="45465" y="622934"/>
                  </a:lnTo>
                  <a:lnTo>
                    <a:pt x="60578" y="580766"/>
                  </a:lnTo>
                  <a:lnTo>
                    <a:pt x="77752" y="539400"/>
                  </a:lnTo>
                  <a:lnTo>
                    <a:pt x="96955" y="498917"/>
                  </a:lnTo>
                  <a:lnTo>
                    <a:pt x="118150" y="459398"/>
                  </a:lnTo>
                  <a:lnTo>
                    <a:pt x="141305" y="420923"/>
                  </a:lnTo>
                  <a:lnTo>
                    <a:pt x="166384" y="383573"/>
                  </a:lnTo>
                  <a:lnTo>
                    <a:pt x="193354" y="347428"/>
                  </a:lnTo>
                  <a:lnTo>
                    <a:pt x="222180" y="312569"/>
                  </a:lnTo>
                  <a:lnTo>
                    <a:pt x="252828" y="279077"/>
                  </a:lnTo>
                  <a:lnTo>
                    <a:pt x="285264" y="247031"/>
                  </a:lnTo>
                  <a:lnTo>
                    <a:pt x="319454" y="216513"/>
                  </a:lnTo>
                  <a:lnTo>
                    <a:pt x="355363" y="187604"/>
                  </a:lnTo>
                  <a:lnTo>
                    <a:pt x="392957" y="160383"/>
                  </a:lnTo>
                  <a:lnTo>
                    <a:pt x="432202" y="134931"/>
                  </a:lnTo>
                  <a:lnTo>
                    <a:pt x="473064" y="111329"/>
                  </a:lnTo>
                  <a:lnTo>
                    <a:pt x="515508" y="89657"/>
                  </a:lnTo>
                  <a:lnTo>
                    <a:pt x="559500" y="69997"/>
                  </a:lnTo>
                  <a:lnTo>
                    <a:pt x="607996" y="51164"/>
                  </a:lnTo>
                  <a:lnTo>
                    <a:pt x="656972" y="35348"/>
                  </a:lnTo>
                  <a:lnTo>
                    <a:pt x="706298" y="22506"/>
                  </a:lnTo>
                  <a:lnTo>
                    <a:pt x="755842" y="12594"/>
                  </a:lnTo>
                  <a:lnTo>
                    <a:pt x="805475" y="5568"/>
                  </a:lnTo>
                  <a:lnTo>
                    <a:pt x="855063" y="1384"/>
                  </a:lnTo>
                  <a:lnTo>
                    <a:pt x="904477" y="0"/>
                  </a:lnTo>
                  <a:lnTo>
                    <a:pt x="953083" y="1309"/>
                  </a:lnTo>
                  <a:lnTo>
                    <a:pt x="1001343" y="5210"/>
                  </a:lnTo>
                  <a:lnTo>
                    <a:pt x="1049157" y="11657"/>
                  </a:lnTo>
                  <a:lnTo>
                    <a:pt x="1096428" y="20607"/>
                  </a:lnTo>
                  <a:lnTo>
                    <a:pt x="1143057" y="32017"/>
                  </a:lnTo>
                  <a:lnTo>
                    <a:pt x="1188944" y="45843"/>
                  </a:lnTo>
                  <a:lnTo>
                    <a:pt x="1233992" y="62041"/>
                  </a:lnTo>
                  <a:lnTo>
                    <a:pt x="1278102" y="80567"/>
                  </a:lnTo>
                  <a:lnTo>
                    <a:pt x="1321175" y="101379"/>
                  </a:lnTo>
                  <a:lnTo>
                    <a:pt x="1363113" y="124431"/>
                  </a:lnTo>
                  <a:lnTo>
                    <a:pt x="1403817" y="149681"/>
                  </a:lnTo>
                  <a:lnTo>
                    <a:pt x="1443188" y="177085"/>
                  </a:lnTo>
                  <a:lnTo>
                    <a:pt x="1481128" y="206599"/>
                  </a:lnTo>
                  <a:lnTo>
                    <a:pt x="1517539" y="238179"/>
                  </a:lnTo>
                  <a:lnTo>
                    <a:pt x="1552321" y="271783"/>
                  </a:lnTo>
                  <a:lnTo>
                    <a:pt x="1585376" y="307365"/>
                  </a:lnTo>
                  <a:lnTo>
                    <a:pt x="1616606" y="344883"/>
                  </a:lnTo>
                  <a:lnTo>
                    <a:pt x="1645911" y="384293"/>
                  </a:lnTo>
                  <a:lnTo>
                    <a:pt x="1673193" y="425551"/>
                  </a:lnTo>
                  <a:lnTo>
                    <a:pt x="1698355" y="468614"/>
                  </a:lnTo>
                  <a:lnTo>
                    <a:pt x="1721296" y="513437"/>
                  </a:lnTo>
                  <a:lnTo>
                    <a:pt x="1741918" y="559977"/>
                  </a:lnTo>
                  <a:lnTo>
                    <a:pt x="1759272" y="604923"/>
                  </a:lnTo>
                  <a:lnTo>
                    <a:pt x="1774098" y="650194"/>
                  </a:lnTo>
                  <a:lnTo>
                    <a:pt x="1786430" y="695710"/>
                  </a:lnTo>
                  <a:lnTo>
                    <a:pt x="1796301" y="741390"/>
                  </a:lnTo>
                  <a:lnTo>
                    <a:pt x="1803743" y="787153"/>
                  </a:lnTo>
                  <a:lnTo>
                    <a:pt x="1808789" y="832920"/>
                  </a:lnTo>
                  <a:lnTo>
                    <a:pt x="1809582" y="846426"/>
                  </a:lnTo>
                  <a:lnTo>
                    <a:pt x="1809582" y="972592"/>
                  </a:lnTo>
                  <a:lnTo>
                    <a:pt x="1805667" y="1014405"/>
                  </a:lnTo>
                  <a:lnTo>
                    <a:pt x="1799224" y="1058978"/>
                  </a:lnTo>
                  <a:lnTo>
                    <a:pt x="1790581" y="1103071"/>
                  </a:lnTo>
                  <a:lnTo>
                    <a:pt x="1779771" y="1146603"/>
                  </a:lnTo>
                  <a:lnTo>
                    <a:pt x="1766827" y="1189493"/>
                  </a:lnTo>
                  <a:lnTo>
                    <a:pt x="1751781" y="1231662"/>
                  </a:lnTo>
                  <a:lnTo>
                    <a:pt x="1734667" y="1273028"/>
                  </a:lnTo>
                  <a:lnTo>
                    <a:pt x="1715517" y="1313511"/>
                  </a:lnTo>
                  <a:lnTo>
                    <a:pt x="1694363" y="1353030"/>
                  </a:lnTo>
                  <a:lnTo>
                    <a:pt x="1671238" y="1391505"/>
                  </a:lnTo>
                  <a:lnTo>
                    <a:pt x="1646176" y="1428855"/>
                  </a:lnTo>
                  <a:lnTo>
                    <a:pt x="1619209" y="1465000"/>
                  </a:lnTo>
                  <a:lnTo>
                    <a:pt x="1590369" y="1499859"/>
                  </a:lnTo>
                  <a:lnTo>
                    <a:pt x="1559690" y="1533351"/>
                  </a:lnTo>
                  <a:lnTo>
                    <a:pt x="1527203" y="1565397"/>
                  </a:lnTo>
                  <a:lnTo>
                    <a:pt x="1492943" y="1595914"/>
                  </a:lnTo>
                  <a:lnTo>
                    <a:pt x="1456940" y="1624824"/>
                  </a:lnTo>
                  <a:lnTo>
                    <a:pt x="1419229" y="1652045"/>
                  </a:lnTo>
                  <a:lnTo>
                    <a:pt x="1379842" y="1677497"/>
                  </a:lnTo>
                  <a:lnTo>
                    <a:pt x="1338812" y="1701099"/>
                  </a:lnTo>
                  <a:lnTo>
                    <a:pt x="1296171" y="1722770"/>
                  </a:lnTo>
                  <a:lnTo>
                    <a:pt x="1251952" y="1742431"/>
                  </a:lnTo>
                  <a:lnTo>
                    <a:pt x="1202532" y="1761264"/>
                  </a:lnTo>
                  <a:lnTo>
                    <a:pt x="1152892" y="1777080"/>
                  </a:lnTo>
                  <a:lnTo>
                    <a:pt x="1103122" y="1789922"/>
                  </a:lnTo>
                  <a:lnTo>
                    <a:pt x="1053307" y="1799834"/>
                  </a:lnTo>
                  <a:lnTo>
                    <a:pt x="1003537" y="1806860"/>
                  </a:lnTo>
                  <a:lnTo>
                    <a:pt x="969253" y="1809749"/>
                  </a:lnTo>
                  <a:close/>
                </a:path>
              </a:pathLst>
            </a:custGeom>
            <a:solidFill>
              <a:srgbClr val="48FFD5"/>
            </a:solidFill>
          </p:spPr>
          <p:txBody>
            <a:bodyPr wrap="square" lIns="0" tIns="0" rIns="0" bIns="0" rtlCol="0"/>
            <a:lstStyle/>
            <a:p>
              <a:endParaRPr/>
            </a:p>
          </p:txBody>
        </p:sp>
        <p:sp>
          <p:nvSpPr>
            <p:cNvPr id="10" name="object 10"/>
            <p:cNvSpPr/>
            <p:nvPr/>
          </p:nvSpPr>
          <p:spPr>
            <a:xfrm>
              <a:off x="5227498" y="4530000"/>
              <a:ext cx="76200" cy="1828800"/>
            </a:xfrm>
            <a:custGeom>
              <a:avLst/>
              <a:gdLst/>
              <a:ahLst/>
              <a:cxnLst/>
              <a:rect l="l" t="t" r="r" b="b"/>
              <a:pathLst>
                <a:path w="76200" h="1828800">
                  <a:moveTo>
                    <a:pt x="44586" y="1828799"/>
                  </a:moveTo>
                  <a:lnTo>
                    <a:pt x="30683" y="1828799"/>
                  </a:lnTo>
                  <a:lnTo>
                    <a:pt x="22126" y="1827295"/>
                  </a:lnTo>
                  <a:lnTo>
                    <a:pt x="10302" y="1819678"/>
                  </a:lnTo>
                  <a:lnTo>
                    <a:pt x="2692" y="1807842"/>
                  </a:lnTo>
                  <a:lnTo>
                    <a:pt x="0" y="1792490"/>
                  </a:lnTo>
                  <a:lnTo>
                    <a:pt x="0" y="40000"/>
                  </a:lnTo>
                  <a:lnTo>
                    <a:pt x="3434" y="22148"/>
                  </a:lnTo>
                  <a:lnTo>
                    <a:pt x="12488" y="9687"/>
                  </a:lnTo>
                  <a:lnTo>
                    <a:pt x="25290" y="2382"/>
                  </a:lnTo>
                  <a:lnTo>
                    <a:pt x="39960" y="0"/>
                  </a:lnTo>
                  <a:lnTo>
                    <a:pt x="54633" y="2383"/>
                  </a:lnTo>
                  <a:lnTo>
                    <a:pt x="67433" y="9687"/>
                  </a:lnTo>
                  <a:lnTo>
                    <a:pt x="76199" y="21753"/>
                  </a:lnTo>
                  <a:lnTo>
                    <a:pt x="76199" y="1808156"/>
                  </a:lnTo>
                  <a:lnTo>
                    <a:pt x="67120" y="1819678"/>
                  </a:lnTo>
                  <a:lnTo>
                    <a:pt x="53579" y="1827295"/>
                  </a:lnTo>
                  <a:lnTo>
                    <a:pt x="44586" y="1828799"/>
                  </a:lnTo>
                  <a:close/>
                </a:path>
              </a:pathLst>
            </a:custGeom>
            <a:solidFill>
              <a:srgbClr val="FFFFFF"/>
            </a:solidFill>
          </p:spPr>
          <p:txBody>
            <a:bodyPr wrap="square" lIns="0" tIns="0" rIns="0" bIns="0" rtlCol="0"/>
            <a:lstStyle/>
            <a:p>
              <a:endParaRPr/>
            </a:p>
          </p:txBody>
        </p:sp>
        <p:sp>
          <p:nvSpPr>
            <p:cNvPr id="11" name="object 11"/>
            <p:cNvSpPr/>
            <p:nvPr/>
          </p:nvSpPr>
          <p:spPr>
            <a:xfrm>
              <a:off x="4625495" y="4024999"/>
              <a:ext cx="1280795" cy="1282700"/>
            </a:xfrm>
            <a:custGeom>
              <a:avLst/>
              <a:gdLst/>
              <a:ahLst/>
              <a:cxnLst/>
              <a:rect l="l" t="t" r="r" b="b"/>
              <a:pathLst>
                <a:path w="1280795" h="1282700">
                  <a:moveTo>
                    <a:pt x="644440" y="1282451"/>
                  </a:moveTo>
                  <a:lnTo>
                    <a:pt x="597278" y="1280706"/>
                  </a:lnTo>
                  <a:lnTo>
                    <a:pt x="550592" y="1275523"/>
                  </a:lnTo>
                  <a:lnTo>
                    <a:pt x="504565" y="1266978"/>
                  </a:lnTo>
                  <a:lnTo>
                    <a:pt x="459380" y="1255148"/>
                  </a:lnTo>
                  <a:lnTo>
                    <a:pt x="415221" y="1240110"/>
                  </a:lnTo>
                  <a:lnTo>
                    <a:pt x="372270" y="1221941"/>
                  </a:lnTo>
                  <a:lnTo>
                    <a:pt x="330710" y="1200718"/>
                  </a:lnTo>
                  <a:lnTo>
                    <a:pt x="290725" y="1176518"/>
                  </a:lnTo>
                  <a:lnTo>
                    <a:pt x="252498" y="1149417"/>
                  </a:lnTo>
                  <a:lnTo>
                    <a:pt x="216211" y="1119494"/>
                  </a:lnTo>
                  <a:lnTo>
                    <a:pt x="182048" y="1086823"/>
                  </a:lnTo>
                  <a:lnTo>
                    <a:pt x="150192" y="1051484"/>
                  </a:lnTo>
                  <a:lnTo>
                    <a:pt x="120826" y="1013551"/>
                  </a:lnTo>
                  <a:lnTo>
                    <a:pt x="94133" y="973103"/>
                  </a:lnTo>
                  <a:lnTo>
                    <a:pt x="70297" y="930216"/>
                  </a:lnTo>
                  <a:lnTo>
                    <a:pt x="49499" y="884966"/>
                  </a:lnTo>
                  <a:lnTo>
                    <a:pt x="32568" y="840056"/>
                  </a:lnTo>
                  <a:lnTo>
                    <a:pt x="19222" y="794746"/>
                  </a:lnTo>
                  <a:lnTo>
                    <a:pt x="9393" y="749194"/>
                  </a:lnTo>
                  <a:lnTo>
                    <a:pt x="3009" y="703557"/>
                  </a:lnTo>
                  <a:lnTo>
                    <a:pt x="0" y="657993"/>
                  </a:lnTo>
                  <a:lnTo>
                    <a:pt x="295" y="612661"/>
                  </a:lnTo>
                  <a:lnTo>
                    <a:pt x="3824" y="567717"/>
                  </a:lnTo>
                  <a:lnTo>
                    <a:pt x="10517" y="523320"/>
                  </a:lnTo>
                  <a:lnTo>
                    <a:pt x="20304" y="479627"/>
                  </a:lnTo>
                  <a:lnTo>
                    <a:pt x="33113" y="436796"/>
                  </a:lnTo>
                  <a:lnTo>
                    <a:pt x="48874" y="394985"/>
                  </a:lnTo>
                  <a:lnTo>
                    <a:pt x="67517" y="354351"/>
                  </a:lnTo>
                  <a:lnTo>
                    <a:pt x="88972" y="315054"/>
                  </a:lnTo>
                  <a:lnTo>
                    <a:pt x="113168" y="277249"/>
                  </a:lnTo>
                  <a:lnTo>
                    <a:pt x="140035" y="241095"/>
                  </a:lnTo>
                  <a:lnTo>
                    <a:pt x="169502" y="206750"/>
                  </a:lnTo>
                  <a:lnTo>
                    <a:pt x="201499" y="174371"/>
                  </a:lnTo>
                  <a:lnTo>
                    <a:pt x="235955" y="144117"/>
                  </a:lnTo>
                  <a:lnTo>
                    <a:pt x="272800" y="116145"/>
                  </a:lnTo>
                  <a:lnTo>
                    <a:pt x="311963" y="90612"/>
                  </a:lnTo>
                  <a:lnTo>
                    <a:pt x="353375" y="67677"/>
                  </a:lnTo>
                  <a:lnTo>
                    <a:pt x="396964" y="47498"/>
                  </a:lnTo>
                  <a:lnTo>
                    <a:pt x="445219" y="30079"/>
                  </a:lnTo>
                  <a:lnTo>
                    <a:pt x="493835" y="16739"/>
                  </a:lnTo>
                  <a:lnTo>
                    <a:pt x="542570" y="7360"/>
                  </a:lnTo>
                  <a:lnTo>
                    <a:pt x="591185" y="1820"/>
                  </a:lnTo>
                  <a:lnTo>
                    <a:pt x="639440" y="0"/>
                  </a:lnTo>
                  <a:lnTo>
                    <a:pt x="686574" y="1744"/>
                  </a:lnTo>
                  <a:lnTo>
                    <a:pt x="733181" y="6923"/>
                  </a:lnTo>
                  <a:lnTo>
                    <a:pt x="779084" y="15457"/>
                  </a:lnTo>
                  <a:lnTo>
                    <a:pt x="824109" y="27264"/>
                  </a:lnTo>
                  <a:lnTo>
                    <a:pt x="868079" y="42265"/>
                  </a:lnTo>
                  <a:lnTo>
                    <a:pt x="910819" y="60378"/>
                  </a:lnTo>
                  <a:lnTo>
                    <a:pt x="952153" y="81524"/>
                  </a:lnTo>
                  <a:lnTo>
                    <a:pt x="991905" y="105621"/>
                  </a:lnTo>
                  <a:lnTo>
                    <a:pt x="1029899" y="132589"/>
                  </a:lnTo>
                  <a:lnTo>
                    <a:pt x="1065960" y="162347"/>
                  </a:lnTo>
                  <a:lnTo>
                    <a:pt x="1099912" y="194815"/>
                  </a:lnTo>
                  <a:lnTo>
                    <a:pt x="1131578" y="229913"/>
                  </a:lnTo>
                  <a:lnTo>
                    <a:pt x="1160785" y="267559"/>
                  </a:lnTo>
                  <a:lnTo>
                    <a:pt x="1187354" y="307674"/>
                  </a:lnTo>
                  <a:lnTo>
                    <a:pt x="1211112" y="350176"/>
                  </a:lnTo>
                  <a:lnTo>
                    <a:pt x="1231881" y="394985"/>
                  </a:lnTo>
                  <a:lnTo>
                    <a:pt x="1248517" y="439584"/>
                  </a:lnTo>
                  <a:lnTo>
                    <a:pt x="1261653" y="484641"/>
                  </a:lnTo>
                  <a:lnTo>
                    <a:pt x="1271351" y="529994"/>
                  </a:lnTo>
                  <a:lnTo>
                    <a:pt x="1277677" y="575481"/>
                  </a:lnTo>
                  <a:lnTo>
                    <a:pt x="1280692" y="620940"/>
                  </a:lnTo>
                  <a:lnTo>
                    <a:pt x="1280460" y="666209"/>
                  </a:lnTo>
                  <a:lnTo>
                    <a:pt x="1277045" y="711125"/>
                  </a:lnTo>
                  <a:lnTo>
                    <a:pt x="1270510" y="755527"/>
                  </a:lnTo>
                  <a:lnTo>
                    <a:pt x="1260918" y="799253"/>
                  </a:lnTo>
                  <a:lnTo>
                    <a:pt x="1248333" y="842141"/>
                  </a:lnTo>
                  <a:lnTo>
                    <a:pt x="1232818" y="884029"/>
                  </a:lnTo>
                  <a:lnTo>
                    <a:pt x="1214437" y="924754"/>
                  </a:lnTo>
                  <a:lnTo>
                    <a:pt x="1193253" y="964156"/>
                  </a:lnTo>
                  <a:lnTo>
                    <a:pt x="1169329" y="1002071"/>
                  </a:lnTo>
                  <a:lnTo>
                    <a:pt x="1142729" y="1038338"/>
                  </a:lnTo>
                  <a:lnTo>
                    <a:pt x="1113516" y="1072796"/>
                  </a:lnTo>
                  <a:lnTo>
                    <a:pt x="1081753" y="1105280"/>
                  </a:lnTo>
                  <a:lnTo>
                    <a:pt x="1047504" y="1135631"/>
                  </a:lnTo>
                  <a:lnTo>
                    <a:pt x="1010833" y="1163686"/>
                  </a:lnTo>
                  <a:lnTo>
                    <a:pt x="971802" y="1189282"/>
                  </a:lnTo>
                  <a:lnTo>
                    <a:pt x="930475" y="1212259"/>
                  </a:lnTo>
                  <a:lnTo>
                    <a:pt x="886916" y="1232453"/>
                  </a:lnTo>
                  <a:lnTo>
                    <a:pt x="838660" y="1251092"/>
                  </a:lnTo>
                  <a:lnTo>
                    <a:pt x="790045" y="1265172"/>
                  </a:lnTo>
                  <a:lnTo>
                    <a:pt x="741310" y="1274932"/>
                  </a:lnTo>
                  <a:lnTo>
                    <a:pt x="692695" y="1280611"/>
                  </a:lnTo>
                  <a:lnTo>
                    <a:pt x="644440" y="1282451"/>
                  </a:lnTo>
                  <a:close/>
                </a:path>
              </a:pathLst>
            </a:custGeom>
            <a:solidFill>
              <a:srgbClr val="0D2946"/>
            </a:solidFill>
          </p:spPr>
          <p:txBody>
            <a:bodyPr wrap="square" lIns="0" tIns="0" rIns="0" bIns="0" rtlCol="0"/>
            <a:lstStyle/>
            <a:p>
              <a:endParaRPr/>
            </a:p>
          </p:txBody>
        </p:sp>
        <p:sp>
          <p:nvSpPr>
            <p:cNvPr id="12" name="object 12"/>
            <p:cNvSpPr/>
            <p:nvPr/>
          </p:nvSpPr>
          <p:spPr>
            <a:xfrm>
              <a:off x="4583887" y="3984999"/>
              <a:ext cx="1363980" cy="1362710"/>
            </a:xfrm>
            <a:custGeom>
              <a:avLst/>
              <a:gdLst/>
              <a:ahLst/>
              <a:cxnLst/>
              <a:rect l="l" t="t" r="r" b="b"/>
              <a:pathLst>
                <a:path w="1363979" h="1362710">
                  <a:moveTo>
                    <a:pt x="681075" y="1362355"/>
                  </a:moveTo>
                  <a:lnTo>
                    <a:pt x="635138" y="1360928"/>
                  </a:lnTo>
                  <a:lnTo>
                    <a:pt x="590428" y="1356716"/>
                  </a:lnTo>
                  <a:lnTo>
                    <a:pt x="546990" y="1349824"/>
                  </a:lnTo>
                  <a:lnTo>
                    <a:pt x="504867" y="1340357"/>
                  </a:lnTo>
                  <a:lnTo>
                    <a:pt x="464103" y="1328420"/>
                  </a:lnTo>
                  <a:lnTo>
                    <a:pt x="424743" y="1314117"/>
                  </a:lnTo>
                  <a:lnTo>
                    <a:pt x="386830" y="1297552"/>
                  </a:lnTo>
                  <a:lnTo>
                    <a:pt x="350409" y="1278831"/>
                  </a:lnTo>
                  <a:lnTo>
                    <a:pt x="315523" y="1258059"/>
                  </a:lnTo>
                  <a:lnTo>
                    <a:pt x="282216" y="1235339"/>
                  </a:lnTo>
                  <a:lnTo>
                    <a:pt x="250532" y="1210777"/>
                  </a:lnTo>
                  <a:lnTo>
                    <a:pt x="220419" y="1184380"/>
                  </a:lnTo>
                  <a:lnTo>
                    <a:pt x="192212" y="1156543"/>
                  </a:lnTo>
                  <a:lnTo>
                    <a:pt x="165662" y="1127082"/>
                  </a:lnTo>
                  <a:lnTo>
                    <a:pt x="140912" y="1096196"/>
                  </a:lnTo>
                  <a:lnTo>
                    <a:pt x="118005" y="1063992"/>
                  </a:lnTo>
                  <a:lnTo>
                    <a:pt x="96986" y="1030573"/>
                  </a:lnTo>
                  <a:lnTo>
                    <a:pt x="77898" y="996044"/>
                  </a:lnTo>
                  <a:lnTo>
                    <a:pt x="60785" y="960510"/>
                  </a:lnTo>
                  <a:lnTo>
                    <a:pt x="45691" y="924076"/>
                  </a:lnTo>
                  <a:lnTo>
                    <a:pt x="32661" y="886846"/>
                  </a:lnTo>
                  <a:lnTo>
                    <a:pt x="21738" y="848926"/>
                  </a:lnTo>
                  <a:lnTo>
                    <a:pt x="12966" y="810419"/>
                  </a:lnTo>
                  <a:lnTo>
                    <a:pt x="6390" y="771430"/>
                  </a:lnTo>
                  <a:lnTo>
                    <a:pt x="2053" y="732064"/>
                  </a:lnTo>
                  <a:lnTo>
                    <a:pt x="0" y="692426"/>
                  </a:lnTo>
                  <a:lnTo>
                    <a:pt x="273" y="652620"/>
                  </a:lnTo>
                  <a:lnTo>
                    <a:pt x="2918" y="612751"/>
                  </a:lnTo>
                  <a:lnTo>
                    <a:pt x="7978" y="572924"/>
                  </a:lnTo>
                  <a:lnTo>
                    <a:pt x="15498" y="533244"/>
                  </a:lnTo>
                  <a:lnTo>
                    <a:pt x="25520" y="493814"/>
                  </a:lnTo>
                  <a:lnTo>
                    <a:pt x="38090" y="454741"/>
                  </a:lnTo>
                  <a:lnTo>
                    <a:pt x="53268" y="416092"/>
                  </a:lnTo>
                  <a:lnTo>
                    <a:pt x="71048" y="378079"/>
                  </a:lnTo>
                  <a:lnTo>
                    <a:pt x="91524" y="340701"/>
                  </a:lnTo>
                  <a:lnTo>
                    <a:pt x="114723" y="304097"/>
                  </a:lnTo>
                  <a:lnTo>
                    <a:pt x="140689" y="268372"/>
                  </a:lnTo>
                  <a:lnTo>
                    <a:pt x="169467" y="233631"/>
                  </a:lnTo>
                  <a:lnTo>
                    <a:pt x="201100" y="199978"/>
                  </a:lnTo>
                  <a:lnTo>
                    <a:pt x="239999" y="164332"/>
                  </a:lnTo>
                  <a:lnTo>
                    <a:pt x="280239" y="132348"/>
                  </a:lnTo>
                  <a:lnTo>
                    <a:pt x="321674" y="103970"/>
                  </a:lnTo>
                  <a:lnTo>
                    <a:pt x="364157" y="79142"/>
                  </a:lnTo>
                  <a:lnTo>
                    <a:pt x="407541" y="57807"/>
                  </a:lnTo>
                  <a:lnTo>
                    <a:pt x="451680" y="39909"/>
                  </a:lnTo>
                  <a:lnTo>
                    <a:pt x="496428" y="25391"/>
                  </a:lnTo>
                  <a:lnTo>
                    <a:pt x="541638" y="14198"/>
                  </a:lnTo>
                  <a:lnTo>
                    <a:pt x="587164" y="6272"/>
                  </a:lnTo>
                  <a:lnTo>
                    <a:pt x="632858" y="1558"/>
                  </a:lnTo>
                  <a:lnTo>
                    <a:pt x="678575" y="0"/>
                  </a:lnTo>
                  <a:lnTo>
                    <a:pt x="724113" y="1222"/>
                  </a:lnTo>
                  <a:lnTo>
                    <a:pt x="769324" y="5494"/>
                  </a:lnTo>
                  <a:lnTo>
                    <a:pt x="814049" y="12751"/>
                  </a:lnTo>
                  <a:lnTo>
                    <a:pt x="858130" y="22922"/>
                  </a:lnTo>
                  <a:lnTo>
                    <a:pt x="901410" y="35941"/>
                  </a:lnTo>
                  <a:lnTo>
                    <a:pt x="943731" y="51740"/>
                  </a:lnTo>
                  <a:lnTo>
                    <a:pt x="984935" y="70251"/>
                  </a:lnTo>
                  <a:lnTo>
                    <a:pt x="1008037" y="82491"/>
                  </a:lnTo>
                  <a:lnTo>
                    <a:pt x="678576" y="82491"/>
                  </a:lnTo>
                  <a:lnTo>
                    <a:pt x="633599" y="84049"/>
                  </a:lnTo>
                  <a:lnTo>
                    <a:pt x="589985" y="88639"/>
                  </a:lnTo>
                  <a:lnTo>
                    <a:pt x="547786" y="96133"/>
                  </a:lnTo>
                  <a:lnTo>
                    <a:pt x="507054" y="106403"/>
                  </a:lnTo>
                  <a:lnTo>
                    <a:pt x="467843" y="119324"/>
                  </a:lnTo>
                  <a:lnTo>
                    <a:pt x="430204" y="134766"/>
                  </a:lnTo>
                  <a:lnTo>
                    <a:pt x="394190" y="152603"/>
                  </a:lnTo>
                  <a:lnTo>
                    <a:pt x="359854" y="172708"/>
                  </a:lnTo>
                  <a:lnTo>
                    <a:pt x="327248" y="194953"/>
                  </a:lnTo>
                  <a:lnTo>
                    <a:pt x="296423" y="219211"/>
                  </a:lnTo>
                  <a:lnTo>
                    <a:pt x="267434" y="245354"/>
                  </a:lnTo>
                  <a:lnTo>
                    <a:pt x="240333" y="273256"/>
                  </a:lnTo>
                  <a:lnTo>
                    <a:pt x="215171" y="302788"/>
                  </a:lnTo>
                  <a:lnTo>
                    <a:pt x="192001" y="333824"/>
                  </a:lnTo>
                  <a:lnTo>
                    <a:pt x="170876" y="366236"/>
                  </a:lnTo>
                  <a:lnTo>
                    <a:pt x="151849" y="399897"/>
                  </a:lnTo>
                  <a:lnTo>
                    <a:pt x="134971" y="434680"/>
                  </a:lnTo>
                  <a:lnTo>
                    <a:pt x="120295" y="470456"/>
                  </a:lnTo>
                  <a:lnTo>
                    <a:pt x="107874" y="507100"/>
                  </a:lnTo>
                  <a:lnTo>
                    <a:pt x="97760" y="544483"/>
                  </a:lnTo>
                  <a:lnTo>
                    <a:pt x="90006" y="582478"/>
                  </a:lnTo>
                  <a:lnTo>
                    <a:pt x="84664" y="620958"/>
                  </a:lnTo>
                  <a:lnTo>
                    <a:pt x="81787" y="659795"/>
                  </a:lnTo>
                  <a:lnTo>
                    <a:pt x="81427" y="698863"/>
                  </a:lnTo>
                  <a:lnTo>
                    <a:pt x="83636" y="738033"/>
                  </a:lnTo>
                  <a:lnTo>
                    <a:pt x="88467" y="777180"/>
                  </a:lnTo>
                  <a:lnTo>
                    <a:pt x="95973" y="816174"/>
                  </a:lnTo>
                  <a:lnTo>
                    <a:pt x="106205" y="854889"/>
                  </a:lnTo>
                  <a:lnTo>
                    <a:pt x="119218" y="893197"/>
                  </a:lnTo>
                  <a:lnTo>
                    <a:pt x="135062" y="930972"/>
                  </a:lnTo>
                  <a:lnTo>
                    <a:pt x="153790" y="968086"/>
                  </a:lnTo>
                  <a:lnTo>
                    <a:pt x="175455" y="1004411"/>
                  </a:lnTo>
                  <a:lnTo>
                    <a:pt x="200110" y="1039820"/>
                  </a:lnTo>
                  <a:lnTo>
                    <a:pt x="227807" y="1074186"/>
                  </a:lnTo>
                  <a:lnTo>
                    <a:pt x="258597" y="1107382"/>
                  </a:lnTo>
                  <a:lnTo>
                    <a:pt x="300406" y="1144984"/>
                  </a:lnTo>
                  <a:lnTo>
                    <a:pt x="344005" y="1177855"/>
                  </a:lnTo>
                  <a:lnTo>
                    <a:pt x="389146" y="1206075"/>
                  </a:lnTo>
                  <a:lnTo>
                    <a:pt x="435584" y="1229728"/>
                  </a:lnTo>
                  <a:lnTo>
                    <a:pt x="483071" y="1248896"/>
                  </a:lnTo>
                  <a:lnTo>
                    <a:pt x="531361" y="1263662"/>
                  </a:lnTo>
                  <a:lnTo>
                    <a:pt x="580206" y="1274106"/>
                  </a:lnTo>
                  <a:lnTo>
                    <a:pt x="629360" y="1280313"/>
                  </a:lnTo>
                  <a:lnTo>
                    <a:pt x="678576" y="1282363"/>
                  </a:lnTo>
                  <a:lnTo>
                    <a:pt x="1001329" y="1282363"/>
                  </a:lnTo>
                  <a:lnTo>
                    <a:pt x="999031" y="1283680"/>
                  </a:lnTo>
                  <a:lnTo>
                    <a:pt x="957566" y="1303843"/>
                  </a:lnTo>
                  <a:lnTo>
                    <a:pt x="914591" y="1321228"/>
                  </a:lnTo>
                  <a:lnTo>
                    <a:pt x="870220" y="1335718"/>
                  </a:lnTo>
                  <a:lnTo>
                    <a:pt x="824568" y="1347194"/>
                  </a:lnTo>
                  <a:lnTo>
                    <a:pt x="777750" y="1355538"/>
                  </a:lnTo>
                  <a:lnTo>
                    <a:pt x="729881" y="1360631"/>
                  </a:lnTo>
                  <a:lnTo>
                    <a:pt x="681075" y="1362355"/>
                  </a:lnTo>
                  <a:close/>
                </a:path>
                <a:path w="1363979" h="1362710">
                  <a:moveTo>
                    <a:pt x="1001329" y="1282363"/>
                  </a:moveTo>
                  <a:lnTo>
                    <a:pt x="678576" y="1282363"/>
                  </a:lnTo>
                  <a:lnTo>
                    <a:pt x="722403" y="1280744"/>
                  </a:lnTo>
                  <a:lnTo>
                    <a:pt x="765908" y="1275935"/>
                  </a:lnTo>
                  <a:lnTo>
                    <a:pt x="808904" y="1268014"/>
                  </a:lnTo>
                  <a:lnTo>
                    <a:pt x="851205" y="1257056"/>
                  </a:lnTo>
                  <a:lnTo>
                    <a:pt x="892626" y="1243137"/>
                  </a:lnTo>
                  <a:lnTo>
                    <a:pt x="932979" y="1226334"/>
                  </a:lnTo>
                  <a:lnTo>
                    <a:pt x="972079" y="1206723"/>
                  </a:lnTo>
                  <a:lnTo>
                    <a:pt x="1009738" y="1184380"/>
                  </a:lnTo>
                  <a:lnTo>
                    <a:pt x="1045772" y="1159381"/>
                  </a:lnTo>
                  <a:lnTo>
                    <a:pt x="1079993" y="1131802"/>
                  </a:lnTo>
                  <a:lnTo>
                    <a:pt x="1112216" y="1101719"/>
                  </a:lnTo>
                  <a:lnTo>
                    <a:pt x="1142254" y="1069208"/>
                  </a:lnTo>
                  <a:lnTo>
                    <a:pt x="1169920" y="1034346"/>
                  </a:lnTo>
                  <a:lnTo>
                    <a:pt x="1195030" y="997208"/>
                  </a:lnTo>
                  <a:lnTo>
                    <a:pt x="1217395" y="957871"/>
                  </a:lnTo>
                  <a:lnTo>
                    <a:pt x="1236831" y="916411"/>
                  </a:lnTo>
                  <a:lnTo>
                    <a:pt x="1253151" y="872904"/>
                  </a:lnTo>
                  <a:lnTo>
                    <a:pt x="1266168" y="827426"/>
                  </a:lnTo>
                  <a:lnTo>
                    <a:pt x="1275697" y="780053"/>
                  </a:lnTo>
                  <a:lnTo>
                    <a:pt x="1281551" y="730861"/>
                  </a:lnTo>
                  <a:lnTo>
                    <a:pt x="1283543" y="679927"/>
                  </a:lnTo>
                  <a:lnTo>
                    <a:pt x="1281729" y="632913"/>
                  </a:lnTo>
                  <a:lnTo>
                    <a:pt x="1276376" y="586944"/>
                  </a:lnTo>
                  <a:lnTo>
                    <a:pt x="1267619" y="542150"/>
                  </a:lnTo>
                  <a:lnTo>
                    <a:pt x="1255591" y="498658"/>
                  </a:lnTo>
                  <a:lnTo>
                    <a:pt x="1240428" y="456596"/>
                  </a:lnTo>
                  <a:lnTo>
                    <a:pt x="1222264" y="416092"/>
                  </a:lnTo>
                  <a:lnTo>
                    <a:pt x="1201233" y="377274"/>
                  </a:lnTo>
                  <a:lnTo>
                    <a:pt x="1177470" y="340270"/>
                  </a:lnTo>
                  <a:lnTo>
                    <a:pt x="1151109" y="305208"/>
                  </a:lnTo>
                  <a:lnTo>
                    <a:pt x="1122284" y="272215"/>
                  </a:lnTo>
                  <a:lnTo>
                    <a:pt x="1091131" y="241420"/>
                  </a:lnTo>
                  <a:lnTo>
                    <a:pt x="1057783" y="212951"/>
                  </a:lnTo>
                  <a:lnTo>
                    <a:pt x="1022375" y="186935"/>
                  </a:lnTo>
                  <a:lnTo>
                    <a:pt x="985041" y="163501"/>
                  </a:lnTo>
                  <a:lnTo>
                    <a:pt x="945915" y="142776"/>
                  </a:lnTo>
                  <a:lnTo>
                    <a:pt x="905133" y="124889"/>
                  </a:lnTo>
                  <a:lnTo>
                    <a:pt x="862829" y="109967"/>
                  </a:lnTo>
                  <a:lnTo>
                    <a:pt x="819136" y="98138"/>
                  </a:lnTo>
                  <a:lnTo>
                    <a:pt x="774190" y="89530"/>
                  </a:lnTo>
                  <a:lnTo>
                    <a:pt x="728125" y="84272"/>
                  </a:lnTo>
                  <a:lnTo>
                    <a:pt x="681075" y="82491"/>
                  </a:lnTo>
                  <a:lnTo>
                    <a:pt x="1008037" y="82491"/>
                  </a:lnTo>
                  <a:lnTo>
                    <a:pt x="1063361" y="115137"/>
                  </a:lnTo>
                  <a:lnTo>
                    <a:pt x="1100267" y="141377"/>
                  </a:lnTo>
                  <a:lnTo>
                    <a:pt x="1135426" y="170058"/>
                  </a:lnTo>
                  <a:lnTo>
                    <a:pt x="1168678" y="201112"/>
                  </a:lnTo>
                  <a:lnTo>
                    <a:pt x="1199867" y="234470"/>
                  </a:lnTo>
                  <a:lnTo>
                    <a:pt x="1228834" y="270067"/>
                  </a:lnTo>
                  <a:lnTo>
                    <a:pt x="1255423" y="307832"/>
                  </a:lnTo>
                  <a:lnTo>
                    <a:pt x="1279474" y="347700"/>
                  </a:lnTo>
                  <a:lnTo>
                    <a:pt x="1300830" y="389601"/>
                  </a:lnTo>
                  <a:lnTo>
                    <a:pt x="1319333" y="433469"/>
                  </a:lnTo>
                  <a:lnTo>
                    <a:pt x="1334827" y="479235"/>
                  </a:lnTo>
                  <a:lnTo>
                    <a:pt x="1347151" y="526832"/>
                  </a:lnTo>
                  <a:lnTo>
                    <a:pt x="1356150" y="576191"/>
                  </a:lnTo>
                  <a:lnTo>
                    <a:pt x="1361665" y="627246"/>
                  </a:lnTo>
                  <a:lnTo>
                    <a:pt x="1363539" y="679927"/>
                  </a:lnTo>
                  <a:lnTo>
                    <a:pt x="1361828" y="728433"/>
                  </a:lnTo>
                  <a:lnTo>
                    <a:pt x="1356773" y="776054"/>
                  </a:lnTo>
                  <a:lnTo>
                    <a:pt x="1348488" y="822673"/>
                  </a:lnTo>
                  <a:lnTo>
                    <a:pt x="1337088" y="868172"/>
                  </a:lnTo>
                  <a:lnTo>
                    <a:pt x="1322688" y="912432"/>
                  </a:lnTo>
                  <a:lnTo>
                    <a:pt x="1305401" y="955335"/>
                  </a:lnTo>
                  <a:lnTo>
                    <a:pt x="1285343" y="996762"/>
                  </a:lnTo>
                  <a:lnTo>
                    <a:pt x="1262628" y="1036595"/>
                  </a:lnTo>
                  <a:lnTo>
                    <a:pt x="1237372" y="1074716"/>
                  </a:lnTo>
                  <a:lnTo>
                    <a:pt x="1209688" y="1111007"/>
                  </a:lnTo>
                  <a:lnTo>
                    <a:pt x="1179692" y="1145348"/>
                  </a:lnTo>
                  <a:lnTo>
                    <a:pt x="1147497" y="1177622"/>
                  </a:lnTo>
                  <a:lnTo>
                    <a:pt x="1113219" y="1207711"/>
                  </a:lnTo>
                  <a:lnTo>
                    <a:pt x="1076972" y="1235496"/>
                  </a:lnTo>
                  <a:lnTo>
                    <a:pt x="1038871" y="1260858"/>
                  </a:lnTo>
                  <a:lnTo>
                    <a:pt x="1001329" y="1282363"/>
                  </a:lnTo>
                  <a:close/>
                </a:path>
              </a:pathLst>
            </a:custGeom>
            <a:solidFill>
              <a:srgbClr val="FFFFFF"/>
            </a:solidFill>
          </p:spPr>
          <p:txBody>
            <a:bodyPr wrap="square" lIns="0" tIns="0" rIns="0" bIns="0" rtlCol="0"/>
            <a:lstStyle/>
            <a:p>
              <a:endParaRPr/>
            </a:p>
          </p:txBody>
        </p:sp>
        <p:pic>
          <p:nvPicPr>
            <p:cNvPr id="13" name="object 13"/>
            <p:cNvPicPr/>
            <p:nvPr/>
          </p:nvPicPr>
          <p:blipFill>
            <a:blip r:embed="rId2" cstate="print"/>
            <a:stretch>
              <a:fillRect/>
            </a:stretch>
          </p:blipFill>
          <p:spPr>
            <a:xfrm>
              <a:off x="4969999" y="4405000"/>
              <a:ext cx="302470" cy="389970"/>
            </a:xfrm>
            <a:prstGeom prst="rect">
              <a:avLst/>
            </a:prstGeom>
          </p:spPr>
        </p:pic>
        <p:pic>
          <p:nvPicPr>
            <p:cNvPr id="14" name="object 14"/>
            <p:cNvPicPr/>
            <p:nvPr/>
          </p:nvPicPr>
          <p:blipFill>
            <a:blip r:embed="rId3" cstate="print"/>
            <a:stretch>
              <a:fillRect/>
            </a:stretch>
          </p:blipFill>
          <p:spPr>
            <a:xfrm>
              <a:off x="5376519" y="4609999"/>
              <a:ext cx="180974" cy="238125"/>
            </a:xfrm>
            <a:prstGeom prst="rect">
              <a:avLst/>
            </a:prstGeom>
          </p:spPr>
        </p:pic>
        <p:sp>
          <p:nvSpPr>
            <p:cNvPr id="15" name="object 15"/>
            <p:cNvSpPr/>
            <p:nvPr/>
          </p:nvSpPr>
          <p:spPr>
            <a:xfrm>
              <a:off x="5007495" y="4415001"/>
              <a:ext cx="514984" cy="575310"/>
            </a:xfrm>
            <a:custGeom>
              <a:avLst/>
              <a:gdLst/>
              <a:ahLst/>
              <a:cxnLst/>
              <a:rect l="l" t="t" r="r" b="b"/>
              <a:pathLst>
                <a:path w="514985" h="575310">
                  <a:moveTo>
                    <a:pt x="279857" y="429996"/>
                  </a:moveTo>
                  <a:lnTo>
                    <a:pt x="277355" y="425005"/>
                  </a:lnTo>
                  <a:lnTo>
                    <a:pt x="2501" y="425005"/>
                  </a:lnTo>
                  <a:lnTo>
                    <a:pt x="0" y="429996"/>
                  </a:lnTo>
                  <a:lnTo>
                    <a:pt x="2501" y="435000"/>
                  </a:lnTo>
                  <a:lnTo>
                    <a:pt x="29921" y="474726"/>
                  </a:lnTo>
                  <a:lnTo>
                    <a:pt x="63588" y="509409"/>
                  </a:lnTo>
                  <a:lnTo>
                    <a:pt x="102527" y="538226"/>
                  </a:lnTo>
                  <a:lnTo>
                    <a:pt x="145783" y="560324"/>
                  </a:lnTo>
                  <a:lnTo>
                    <a:pt x="192405" y="574878"/>
                  </a:lnTo>
                  <a:lnTo>
                    <a:pt x="199898" y="574878"/>
                  </a:lnTo>
                  <a:lnTo>
                    <a:pt x="199898" y="572376"/>
                  </a:lnTo>
                  <a:lnTo>
                    <a:pt x="277355" y="435000"/>
                  </a:lnTo>
                  <a:lnTo>
                    <a:pt x="279857" y="429996"/>
                  </a:lnTo>
                  <a:close/>
                </a:path>
                <a:path w="514985" h="575310">
                  <a:moveTo>
                    <a:pt x="514858" y="144881"/>
                  </a:moveTo>
                  <a:lnTo>
                    <a:pt x="484936" y="100152"/>
                  </a:lnTo>
                  <a:lnTo>
                    <a:pt x="451269" y="65468"/>
                  </a:lnTo>
                  <a:lnTo>
                    <a:pt x="412330" y="36652"/>
                  </a:lnTo>
                  <a:lnTo>
                    <a:pt x="369074" y="14554"/>
                  </a:lnTo>
                  <a:lnTo>
                    <a:pt x="322453" y="0"/>
                  </a:lnTo>
                  <a:lnTo>
                    <a:pt x="317461" y="0"/>
                  </a:lnTo>
                  <a:lnTo>
                    <a:pt x="314960" y="2501"/>
                  </a:lnTo>
                  <a:lnTo>
                    <a:pt x="237502" y="139877"/>
                  </a:lnTo>
                  <a:lnTo>
                    <a:pt x="235000" y="144881"/>
                  </a:lnTo>
                  <a:lnTo>
                    <a:pt x="237502" y="149872"/>
                  </a:lnTo>
                  <a:lnTo>
                    <a:pt x="512356" y="149872"/>
                  </a:lnTo>
                  <a:lnTo>
                    <a:pt x="514858" y="144881"/>
                  </a:lnTo>
                  <a:close/>
                </a:path>
              </a:pathLst>
            </a:custGeom>
            <a:solidFill>
              <a:srgbClr val="48FFD5"/>
            </a:solidFill>
          </p:spPr>
          <p:txBody>
            <a:bodyPr wrap="square" lIns="0" tIns="0" rIns="0" bIns="0" rtlCol="0"/>
            <a:lstStyle/>
            <a:p>
              <a:endParaRPr/>
            </a:p>
          </p:txBody>
        </p:sp>
        <p:pic>
          <p:nvPicPr>
            <p:cNvPr id="16" name="object 16"/>
            <p:cNvPicPr/>
            <p:nvPr/>
          </p:nvPicPr>
          <p:blipFill>
            <a:blip r:embed="rId4" cstate="print"/>
            <a:stretch>
              <a:fillRect/>
            </a:stretch>
          </p:blipFill>
          <p:spPr>
            <a:xfrm>
              <a:off x="5259019" y="4754999"/>
              <a:ext cx="225949" cy="238124"/>
            </a:xfrm>
            <a:prstGeom prst="rect">
              <a:avLst/>
            </a:prstGeom>
          </p:spPr>
        </p:pic>
      </p:grpSp>
      <p:grpSp>
        <p:nvGrpSpPr>
          <p:cNvPr id="17" name="object 17"/>
          <p:cNvGrpSpPr/>
          <p:nvPr/>
        </p:nvGrpSpPr>
        <p:grpSpPr>
          <a:xfrm>
            <a:off x="7709999" y="3759999"/>
            <a:ext cx="2867660" cy="3072765"/>
            <a:chOff x="7709999" y="3759999"/>
            <a:chExt cx="2867660" cy="3072765"/>
          </a:xfrm>
        </p:grpSpPr>
        <p:sp>
          <p:nvSpPr>
            <p:cNvPr id="18" name="object 18"/>
            <p:cNvSpPr/>
            <p:nvPr/>
          </p:nvSpPr>
          <p:spPr>
            <a:xfrm>
              <a:off x="8237961" y="3759999"/>
              <a:ext cx="1809750" cy="1809750"/>
            </a:xfrm>
            <a:custGeom>
              <a:avLst/>
              <a:gdLst/>
              <a:ahLst/>
              <a:cxnLst/>
              <a:rect l="l" t="t" r="r" b="b"/>
              <a:pathLst>
                <a:path w="1809750" h="1809750">
                  <a:moveTo>
                    <a:pt x="971730" y="1809749"/>
                  </a:moveTo>
                  <a:lnTo>
                    <a:pt x="841859" y="1809749"/>
                  </a:lnTo>
                  <a:lnTo>
                    <a:pt x="810730" y="1807218"/>
                  </a:lnTo>
                  <a:lnTo>
                    <a:pt x="763179" y="1800771"/>
                  </a:lnTo>
                  <a:lnTo>
                    <a:pt x="716140" y="1791820"/>
                  </a:lnTo>
                  <a:lnTo>
                    <a:pt x="669713" y="1780411"/>
                  </a:lnTo>
                  <a:lnTo>
                    <a:pt x="623996" y="1766585"/>
                  </a:lnTo>
                  <a:lnTo>
                    <a:pt x="579088" y="1750387"/>
                  </a:lnTo>
                  <a:lnTo>
                    <a:pt x="535086" y="1731860"/>
                  </a:lnTo>
                  <a:lnTo>
                    <a:pt x="492090" y="1711049"/>
                  </a:lnTo>
                  <a:lnTo>
                    <a:pt x="450199" y="1687997"/>
                  </a:lnTo>
                  <a:lnTo>
                    <a:pt x="409511" y="1662747"/>
                  </a:lnTo>
                  <a:lnTo>
                    <a:pt x="370124" y="1635343"/>
                  </a:lnTo>
                  <a:lnTo>
                    <a:pt x="332137" y="1605829"/>
                  </a:lnTo>
                  <a:lnTo>
                    <a:pt x="295649" y="1574248"/>
                  </a:lnTo>
                  <a:lnTo>
                    <a:pt x="260759" y="1540645"/>
                  </a:lnTo>
                  <a:lnTo>
                    <a:pt x="227564" y="1505062"/>
                  </a:lnTo>
                  <a:lnTo>
                    <a:pt x="196164" y="1467544"/>
                  </a:lnTo>
                  <a:lnTo>
                    <a:pt x="166657" y="1428135"/>
                  </a:lnTo>
                  <a:lnTo>
                    <a:pt x="139142" y="1386877"/>
                  </a:lnTo>
                  <a:lnTo>
                    <a:pt x="113718" y="1343814"/>
                  </a:lnTo>
                  <a:lnTo>
                    <a:pt x="90482" y="1298991"/>
                  </a:lnTo>
                  <a:lnTo>
                    <a:pt x="69534" y="1252450"/>
                  </a:lnTo>
                  <a:lnTo>
                    <a:pt x="52189" y="1207505"/>
                  </a:lnTo>
                  <a:lnTo>
                    <a:pt x="37384" y="1162234"/>
                  </a:lnTo>
                  <a:lnTo>
                    <a:pt x="25086" y="1116718"/>
                  </a:lnTo>
                  <a:lnTo>
                    <a:pt x="15260" y="1071038"/>
                  </a:lnTo>
                  <a:lnTo>
                    <a:pt x="7873" y="1025275"/>
                  </a:lnTo>
                  <a:lnTo>
                    <a:pt x="2890" y="979508"/>
                  </a:lnTo>
                  <a:lnTo>
                    <a:pt x="277" y="933819"/>
                  </a:lnTo>
                  <a:lnTo>
                    <a:pt x="0" y="888288"/>
                  </a:lnTo>
                  <a:lnTo>
                    <a:pt x="2023" y="842996"/>
                  </a:lnTo>
                  <a:lnTo>
                    <a:pt x="6314" y="798023"/>
                  </a:lnTo>
                  <a:lnTo>
                    <a:pt x="12838" y="753450"/>
                  </a:lnTo>
                  <a:lnTo>
                    <a:pt x="21561" y="709357"/>
                  </a:lnTo>
                  <a:lnTo>
                    <a:pt x="32447" y="665825"/>
                  </a:lnTo>
                  <a:lnTo>
                    <a:pt x="45465" y="622934"/>
                  </a:lnTo>
                  <a:lnTo>
                    <a:pt x="60578" y="580766"/>
                  </a:lnTo>
                  <a:lnTo>
                    <a:pt x="77752" y="539400"/>
                  </a:lnTo>
                  <a:lnTo>
                    <a:pt x="96955" y="498917"/>
                  </a:lnTo>
                  <a:lnTo>
                    <a:pt x="118150" y="459398"/>
                  </a:lnTo>
                  <a:lnTo>
                    <a:pt x="141305" y="420923"/>
                  </a:lnTo>
                  <a:lnTo>
                    <a:pt x="166384" y="383573"/>
                  </a:lnTo>
                  <a:lnTo>
                    <a:pt x="193354" y="347428"/>
                  </a:lnTo>
                  <a:lnTo>
                    <a:pt x="222180" y="312569"/>
                  </a:lnTo>
                  <a:lnTo>
                    <a:pt x="252828" y="279077"/>
                  </a:lnTo>
                  <a:lnTo>
                    <a:pt x="285264" y="247031"/>
                  </a:lnTo>
                  <a:lnTo>
                    <a:pt x="319454" y="216513"/>
                  </a:lnTo>
                  <a:lnTo>
                    <a:pt x="355363" y="187604"/>
                  </a:lnTo>
                  <a:lnTo>
                    <a:pt x="392957" y="160383"/>
                  </a:lnTo>
                  <a:lnTo>
                    <a:pt x="432202" y="134931"/>
                  </a:lnTo>
                  <a:lnTo>
                    <a:pt x="473064" y="111329"/>
                  </a:lnTo>
                  <a:lnTo>
                    <a:pt x="515508" y="89657"/>
                  </a:lnTo>
                  <a:lnTo>
                    <a:pt x="559500" y="69997"/>
                  </a:lnTo>
                  <a:lnTo>
                    <a:pt x="608921" y="51164"/>
                  </a:lnTo>
                  <a:lnTo>
                    <a:pt x="658561" y="35348"/>
                  </a:lnTo>
                  <a:lnTo>
                    <a:pt x="708331" y="22506"/>
                  </a:lnTo>
                  <a:lnTo>
                    <a:pt x="758146" y="12594"/>
                  </a:lnTo>
                  <a:lnTo>
                    <a:pt x="807916" y="5568"/>
                  </a:lnTo>
                  <a:lnTo>
                    <a:pt x="857556" y="1384"/>
                  </a:lnTo>
                  <a:lnTo>
                    <a:pt x="906976" y="0"/>
                  </a:lnTo>
                  <a:lnTo>
                    <a:pt x="955257" y="1309"/>
                  </a:lnTo>
                  <a:lnTo>
                    <a:pt x="1003221" y="5210"/>
                  </a:lnTo>
                  <a:lnTo>
                    <a:pt x="1050767" y="11657"/>
                  </a:lnTo>
                  <a:lnTo>
                    <a:pt x="1097797" y="20607"/>
                  </a:lnTo>
                  <a:lnTo>
                    <a:pt x="1144210" y="32017"/>
                  </a:lnTo>
                  <a:lnTo>
                    <a:pt x="1189905" y="45843"/>
                  </a:lnTo>
                  <a:lnTo>
                    <a:pt x="1234784" y="62041"/>
                  </a:lnTo>
                  <a:lnTo>
                    <a:pt x="1278746" y="80567"/>
                  </a:lnTo>
                  <a:lnTo>
                    <a:pt x="1321691" y="101379"/>
                  </a:lnTo>
                  <a:lnTo>
                    <a:pt x="1363518" y="124431"/>
                  </a:lnTo>
                  <a:lnTo>
                    <a:pt x="1404129" y="149681"/>
                  </a:lnTo>
                  <a:lnTo>
                    <a:pt x="1443423" y="177085"/>
                  </a:lnTo>
                  <a:lnTo>
                    <a:pt x="1481299" y="206599"/>
                  </a:lnTo>
                  <a:lnTo>
                    <a:pt x="1517659" y="238179"/>
                  </a:lnTo>
                  <a:lnTo>
                    <a:pt x="1552401" y="271783"/>
                  </a:lnTo>
                  <a:lnTo>
                    <a:pt x="1585426" y="307365"/>
                  </a:lnTo>
                  <a:lnTo>
                    <a:pt x="1616635" y="344883"/>
                  </a:lnTo>
                  <a:lnTo>
                    <a:pt x="1645926" y="384293"/>
                  </a:lnTo>
                  <a:lnTo>
                    <a:pt x="1673200" y="425551"/>
                  </a:lnTo>
                  <a:lnTo>
                    <a:pt x="1698356" y="468614"/>
                  </a:lnTo>
                  <a:lnTo>
                    <a:pt x="1721296" y="513437"/>
                  </a:lnTo>
                  <a:lnTo>
                    <a:pt x="1741918" y="559977"/>
                  </a:lnTo>
                  <a:lnTo>
                    <a:pt x="1759272" y="604923"/>
                  </a:lnTo>
                  <a:lnTo>
                    <a:pt x="1774098" y="650194"/>
                  </a:lnTo>
                  <a:lnTo>
                    <a:pt x="1786430" y="695710"/>
                  </a:lnTo>
                  <a:lnTo>
                    <a:pt x="1796301" y="741390"/>
                  </a:lnTo>
                  <a:lnTo>
                    <a:pt x="1803743" y="787153"/>
                  </a:lnTo>
                  <a:lnTo>
                    <a:pt x="1808789" y="832920"/>
                  </a:lnTo>
                  <a:lnTo>
                    <a:pt x="1809582" y="846433"/>
                  </a:lnTo>
                  <a:lnTo>
                    <a:pt x="1809582" y="972588"/>
                  </a:lnTo>
                  <a:lnTo>
                    <a:pt x="1805667" y="1014405"/>
                  </a:lnTo>
                  <a:lnTo>
                    <a:pt x="1799224" y="1058978"/>
                  </a:lnTo>
                  <a:lnTo>
                    <a:pt x="1790581" y="1103071"/>
                  </a:lnTo>
                  <a:lnTo>
                    <a:pt x="1779771" y="1146603"/>
                  </a:lnTo>
                  <a:lnTo>
                    <a:pt x="1766827" y="1189493"/>
                  </a:lnTo>
                  <a:lnTo>
                    <a:pt x="1751781" y="1231662"/>
                  </a:lnTo>
                  <a:lnTo>
                    <a:pt x="1734667" y="1273028"/>
                  </a:lnTo>
                  <a:lnTo>
                    <a:pt x="1715516" y="1313511"/>
                  </a:lnTo>
                  <a:lnTo>
                    <a:pt x="1694363" y="1353030"/>
                  </a:lnTo>
                  <a:lnTo>
                    <a:pt x="1671238" y="1391505"/>
                  </a:lnTo>
                  <a:lnTo>
                    <a:pt x="1646176" y="1428855"/>
                  </a:lnTo>
                  <a:lnTo>
                    <a:pt x="1619209" y="1465000"/>
                  </a:lnTo>
                  <a:lnTo>
                    <a:pt x="1590369" y="1499859"/>
                  </a:lnTo>
                  <a:lnTo>
                    <a:pt x="1559690" y="1533351"/>
                  </a:lnTo>
                  <a:lnTo>
                    <a:pt x="1527203" y="1565397"/>
                  </a:lnTo>
                  <a:lnTo>
                    <a:pt x="1492943" y="1595914"/>
                  </a:lnTo>
                  <a:lnTo>
                    <a:pt x="1456940" y="1624824"/>
                  </a:lnTo>
                  <a:lnTo>
                    <a:pt x="1419229" y="1652045"/>
                  </a:lnTo>
                  <a:lnTo>
                    <a:pt x="1379842" y="1677497"/>
                  </a:lnTo>
                  <a:lnTo>
                    <a:pt x="1338812" y="1701099"/>
                  </a:lnTo>
                  <a:lnTo>
                    <a:pt x="1296171" y="1722770"/>
                  </a:lnTo>
                  <a:lnTo>
                    <a:pt x="1251952" y="1742431"/>
                  </a:lnTo>
                  <a:lnTo>
                    <a:pt x="1203457" y="1761264"/>
                  </a:lnTo>
                  <a:lnTo>
                    <a:pt x="1154481" y="1777080"/>
                  </a:lnTo>
                  <a:lnTo>
                    <a:pt x="1105155" y="1789922"/>
                  </a:lnTo>
                  <a:lnTo>
                    <a:pt x="1055610" y="1799834"/>
                  </a:lnTo>
                  <a:lnTo>
                    <a:pt x="1005978" y="1806860"/>
                  </a:lnTo>
                  <a:lnTo>
                    <a:pt x="971730" y="1809749"/>
                  </a:lnTo>
                  <a:close/>
                </a:path>
              </a:pathLst>
            </a:custGeom>
            <a:solidFill>
              <a:srgbClr val="48FFD5"/>
            </a:solidFill>
          </p:spPr>
          <p:txBody>
            <a:bodyPr wrap="square" lIns="0" tIns="0" rIns="0" bIns="0" rtlCol="0"/>
            <a:lstStyle/>
            <a:p>
              <a:endParaRPr/>
            </a:p>
          </p:txBody>
        </p:sp>
        <p:sp>
          <p:nvSpPr>
            <p:cNvPr id="19" name="object 19"/>
            <p:cNvSpPr/>
            <p:nvPr/>
          </p:nvSpPr>
          <p:spPr>
            <a:xfrm>
              <a:off x="7709992" y="4530000"/>
              <a:ext cx="2867660" cy="2302510"/>
            </a:xfrm>
            <a:custGeom>
              <a:avLst/>
              <a:gdLst/>
              <a:ahLst/>
              <a:cxnLst/>
              <a:rect l="l" t="t" r="r" b="b"/>
              <a:pathLst>
                <a:path w="2867659" h="2302509">
                  <a:moveTo>
                    <a:pt x="2867406" y="1792503"/>
                  </a:moveTo>
                  <a:lnTo>
                    <a:pt x="2863977" y="1776374"/>
                  </a:lnTo>
                  <a:lnTo>
                    <a:pt x="2854909" y="1762823"/>
                  </a:lnTo>
                  <a:lnTo>
                    <a:pt x="2842095" y="1753476"/>
                  </a:lnTo>
                  <a:lnTo>
                    <a:pt x="2827413" y="1750009"/>
                  </a:lnTo>
                  <a:lnTo>
                    <a:pt x="1471206" y="1750009"/>
                  </a:lnTo>
                  <a:lnTo>
                    <a:pt x="1471206" y="21755"/>
                  </a:lnTo>
                  <a:lnTo>
                    <a:pt x="1462430" y="9690"/>
                  </a:lnTo>
                  <a:lnTo>
                    <a:pt x="1449628" y="2387"/>
                  </a:lnTo>
                  <a:lnTo>
                    <a:pt x="1434960" y="0"/>
                  </a:lnTo>
                  <a:lnTo>
                    <a:pt x="1420291" y="2387"/>
                  </a:lnTo>
                  <a:lnTo>
                    <a:pt x="1407490" y="9690"/>
                  </a:lnTo>
                  <a:lnTo>
                    <a:pt x="1398435" y="22148"/>
                  </a:lnTo>
                  <a:lnTo>
                    <a:pt x="1395006" y="40005"/>
                  </a:lnTo>
                  <a:lnTo>
                    <a:pt x="1395006" y="1750009"/>
                  </a:lnTo>
                  <a:lnTo>
                    <a:pt x="42494" y="1750009"/>
                  </a:lnTo>
                  <a:lnTo>
                    <a:pt x="26365" y="1753489"/>
                  </a:lnTo>
                  <a:lnTo>
                    <a:pt x="12814" y="1762823"/>
                  </a:lnTo>
                  <a:lnTo>
                    <a:pt x="3479" y="1776374"/>
                  </a:lnTo>
                  <a:lnTo>
                    <a:pt x="0" y="1792503"/>
                  </a:lnTo>
                  <a:lnTo>
                    <a:pt x="0" y="2262454"/>
                  </a:lnTo>
                  <a:lnTo>
                    <a:pt x="3441" y="2278900"/>
                  </a:lnTo>
                  <a:lnTo>
                    <a:pt x="12496" y="2290889"/>
                  </a:lnTo>
                  <a:lnTo>
                    <a:pt x="25311" y="2298662"/>
                  </a:lnTo>
                  <a:lnTo>
                    <a:pt x="40005" y="2302459"/>
                  </a:lnTo>
                  <a:lnTo>
                    <a:pt x="54686" y="2300071"/>
                  </a:lnTo>
                  <a:lnTo>
                    <a:pt x="67500" y="2292769"/>
                  </a:lnTo>
                  <a:lnTo>
                    <a:pt x="76555" y="2280310"/>
                  </a:lnTo>
                  <a:lnTo>
                    <a:pt x="79997" y="2262454"/>
                  </a:lnTo>
                  <a:lnTo>
                    <a:pt x="79997" y="1829993"/>
                  </a:lnTo>
                  <a:lnTo>
                    <a:pt x="2787408" y="1829993"/>
                  </a:lnTo>
                  <a:lnTo>
                    <a:pt x="2787408" y="2262454"/>
                  </a:lnTo>
                  <a:lnTo>
                    <a:pt x="2790152" y="2277846"/>
                  </a:lnTo>
                  <a:lnTo>
                    <a:pt x="2798038" y="2289962"/>
                  </a:lnTo>
                  <a:lnTo>
                    <a:pt x="2810611" y="2298319"/>
                  </a:lnTo>
                  <a:lnTo>
                    <a:pt x="2827413" y="2302459"/>
                  </a:lnTo>
                  <a:lnTo>
                    <a:pt x="2843504" y="2299716"/>
                  </a:lnTo>
                  <a:lnTo>
                    <a:pt x="2856788" y="2291829"/>
                  </a:lnTo>
                  <a:lnTo>
                    <a:pt x="2865374" y="2279256"/>
                  </a:lnTo>
                  <a:lnTo>
                    <a:pt x="2867406" y="2262454"/>
                  </a:lnTo>
                  <a:lnTo>
                    <a:pt x="2867406" y="1792503"/>
                  </a:lnTo>
                  <a:close/>
                </a:path>
              </a:pathLst>
            </a:custGeom>
            <a:solidFill>
              <a:srgbClr val="FFFFFF"/>
            </a:solidFill>
          </p:spPr>
          <p:txBody>
            <a:bodyPr wrap="square" lIns="0" tIns="0" rIns="0" bIns="0" rtlCol="0"/>
            <a:lstStyle/>
            <a:p>
              <a:endParaRPr/>
            </a:p>
          </p:txBody>
        </p:sp>
        <p:sp>
          <p:nvSpPr>
            <p:cNvPr id="20" name="object 20"/>
            <p:cNvSpPr/>
            <p:nvPr/>
          </p:nvSpPr>
          <p:spPr>
            <a:xfrm>
              <a:off x="8502995" y="4025000"/>
              <a:ext cx="1280795" cy="1282700"/>
            </a:xfrm>
            <a:custGeom>
              <a:avLst/>
              <a:gdLst/>
              <a:ahLst/>
              <a:cxnLst/>
              <a:rect l="l" t="t" r="r" b="b"/>
              <a:pathLst>
                <a:path w="1280795" h="1282700">
                  <a:moveTo>
                    <a:pt x="639440" y="0"/>
                  </a:moveTo>
                  <a:close/>
                </a:path>
                <a:path w="1280795" h="1282700">
                  <a:moveTo>
                    <a:pt x="644439" y="1282451"/>
                  </a:moveTo>
                  <a:lnTo>
                    <a:pt x="597277" y="1280707"/>
                  </a:lnTo>
                  <a:lnTo>
                    <a:pt x="550591" y="1275523"/>
                  </a:lnTo>
                  <a:lnTo>
                    <a:pt x="504565" y="1266978"/>
                  </a:lnTo>
                  <a:lnTo>
                    <a:pt x="459380" y="1255148"/>
                  </a:lnTo>
                  <a:lnTo>
                    <a:pt x="415221" y="1240110"/>
                  </a:lnTo>
                  <a:lnTo>
                    <a:pt x="372270" y="1221941"/>
                  </a:lnTo>
                  <a:lnTo>
                    <a:pt x="330710" y="1200718"/>
                  </a:lnTo>
                  <a:lnTo>
                    <a:pt x="290725" y="1176518"/>
                  </a:lnTo>
                  <a:lnTo>
                    <a:pt x="252498" y="1149417"/>
                  </a:lnTo>
                  <a:lnTo>
                    <a:pt x="216211" y="1119494"/>
                  </a:lnTo>
                  <a:lnTo>
                    <a:pt x="182048" y="1086823"/>
                  </a:lnTo>
                  <a:lnTo>
                    <a:pt x="150192" y="1051484"/>
                  </a:lnTo>
                  <a:lnTo>
                    <a:pt x="120826" y="1013551"/>
                  </a:lnTo>
                  <a:lnTo>
                    <a:pt x="94133" y="973103"/>
                  </a:lnTo>
                  <a:lnTo>
                    <a:pt x="70297" y="930215"/>
                  </a:lnTo>
                  <a:lnTo>
                    <a:pt x="49499" y="884966"/>
                  </a:lnTo>
                  <a:lnTo>
                    <a:pt x="32568" y="840367"/>
                  </a:lnTo>
                  <a:lnTo>
                    <a:pt x="19222" y="795310"/>
                  </a:lnTo>
                  <a:lnTo>
                    <a:pt x="9393" y="749957"/>
                  </a:lnTo>
                  <a:lnTo>
                    <a:pt x="3009" y="704470"/>
                  </a:lnTo>
                  <a:lnTo>
                    <a:pt x="0" y="659011"/>
                  </a:lnTo>
                  <a:lnTo>
                    <a:pt x="295" y="613742"/>
                  </a:lnTo>
                  <a:lnTo>
                    <a:pt x="3824" y="568826"/>
                  </a:lnTo>
                  <a:lnTo>
                    <a:pt x="10517" y="524424"/>
                  </a:lnTo>
                  <a:lnTo>
                    <a:pt x="20304" y="480698"/>
                  </a:lnTo>
                  <a:lnTo>
                    <a:pt x="33113" y="437810"/>
                  </a:lnTo>
                  <a:lnTo>
                    <a:pt x="48874" y="395922"/>
                  </a:lnTo>
                  <a:lnTo>
                    <a:pt x="67517" y="355196"/>
                  </a:lnTo>
                  <a:lnTo>
                    <a:pt x="88972" y="315795"/>
                  </a:lnTo>
                  <a:lnTo>
                    <a:pt x="113168" y="277880"/>
                  </a:lnTo>
                  <a:lnTo>
                    <a:pt x="140035" y="241612"/>
                  </a:lnTo>
                  <a:lnTo>
                    <a:pt x="169502" y="207155"/>
                  </a:lnTo>
                  <a:lnTo>
                    <a:pt x="201499" y="174670"/>
                  </a:lnTo>
                  <a:lnTo>
                    <a:pt x="235955" y="144320"/>
                  </a:lnTo>
                  <a:lnTo>
                    <a:pt x="272800" y="116265"/>
                  </a:lnTo>
                  <a:lnTo>
                    <a:pt x="311963" y="90668"/>
                  </a:lnTo>
                  <a:lnTo>
                    <a:pt x="353375" y="67692"/>
                  </a:lnTo>
                  <a:lnTo>
                    <a:pt x="396964" y="47498"/>
                  </a:lnTo>
                  <a:lnTo>
                    <a:pt x="445219" y="30078"/>
                  </a:lnTo>
                  <a:lnTo>
                    <a:pt x="493835" y="16739"/>
                  </a:lnTo>
                  <a:lnTo>
                    <a:pt x="542570" y="7359"/>
                  </a:lnTo>
                  <a:lnTo>
                    <a:pt x="591185" y="1819"/>
                  </a:lnTo>
                  <a:lnTo>
                    <a:pt x="639440" y="0"/>
                  </a:lnTo>
                  <a:lnTo>
                    <a:pt x="686161" y="1744"/>
                  </a:lnTo>
                  <a:lnTo>
                    <a:pt x="732462" y="6928"/>
                  </a:lnTo>
                  <a:lnTo>
                    <a:pt x="778155" y="15473"/>
                  </a:lnTo>
                  <a:lnTo>
                    <a:pt x="823054" y="27303"/>
                  </a:lnTo>
                  <a:lnTo>
                    <a:pt x="866971" y="42341"/>
                  </a:lnTo>
                  <a:lnTo>
                    <a:pt x="909720" y="60510"/>
                  </a:lnTo>
                  <a:lnTo>
                    <a:pt x="951114" y="81733"/>
                  </a:lnTo>
                  <a:lnTo>
                    <a:pt x="990967" y="105933"/>
                  </a:lnTo>
                  <a:lnTo>
                    <a:pt x="1029091" y="133033"/>
                  </a:lnTo>
                  <a:lnTo>
                    <a:pt x="1065300" y="162957"/>
                  </a:lnTo>
                  <a:lnTo>
                    <a:pt x="1099407" y="195628"/>
                  </a:lnTo>
                  <a:lnTo>
                    <a:pt x="1131226" y="230967"/>
                  </a:lnTo>
                  <a:lnTo>
                    <a:pt x="1160570" y="268900"/>
                  </a:lnTo>
                  <a:lnTo>
                    <a:pt x="1187251" y="309348"/>
                  </a:lnTo>
                  <a:lnTo>
                    <a:pt x="1211083" y="352235"/>
                  </a:lnTo>
                  <a:lnTo>
                    <a:pt x="1231880" y="397484"/>
                  </a:lnTo>
                  <a:lnTo>
                    <a:pt x="1248516" y="442069"/>
                  </a:lnTo>
                  <a:lnTo>
                    <a:pt x="1261652" y="487083"/>
                  </a:lnTo>
                  <a:lnTo>
                    <a:pt x="1271351" y="532367"/>
                  </a:lnTo>
                  <a:lnTo>
                    <a:pt x="1277676" y="577763"/>
                  </a:lnTo>
                  <a:lnTo>
                    <a:pt x="1280691" y="623111"/>
                  </a:lnTo>
                  <a:lnTo>
                    <a:pt x="1280460" y="668252"/>
                  </a:lnTo>
                  <a:lnTo>
                    <a:pt x="1277044" y="713027"/>
                  </a:lnTo>
                  <a:lnTo>
                    <a:pt x="1270509" y="757276"/>
                  </a:lnTo>
                  <a:lnTo>
                    <a:pt x="1260918" y="800840"/>
                  </a:lnTo>
                  <a:lnTo>
                    <a:pt x="1248333" y="843561"/>
                  </a:lnTo>
                  <a:lnTo>
                    <a:pt x="1232818" y="885279"/>
                  </a:lnTo>
                  <a:lnTo>
                    <a:pt x="1214437" y="925834"/>
                  </a:lnTo>
                  <a:lnTo>
                    <a:pt x="1193253" y="965069"/>
                  </a:lnTo>
                  <a:lnTo>
                    <a:pt x="1169329" y="1002823"/>
                  </a:lnTo>
                  <a:lnTo>
                    <a:pt x="1142729" y="1038937"/>
                  </a:lnTo>
                  <a:lnTo>
                    <a:pt x="1113515" y="1073252"/>
                  </a:lnTo>
                  <a:lnTo>
                    <a:pt x="1081753" y="1105609"/>
                  </a:lnTo>
                  <a:lnTo>
                    <a:pt x="1047504" y="1135849"/>
                  </a:lnTo>
                  <a:lnTo>
                    <a:pt x="1010832" y="1163813"/>
                  </a:lnTo>
                  <a:lnTo>
                    <a:pt x="971802" y="1189341"/>
                  </a:lnTo>
                  <a:lnTo>
                    <a:pt x="930475" y="1212274"/>
                  </a:lnTo>
                  <a:lnTo>
                    <a:pt x="886915" y="1232453"/>
                  </a:lnTo>
                  <a:lnTo>
                    <a:pt x="838660" y="1251093"/>
                  </a:lnTo>
                  <a:lnTo>
                    <a:pt x="790045" y="1265172"/>
                  </a:lnTo>
                  <a:lnTo>
                    <a:pt x="741310" y="1274932"/>
                  </a:lnTo>
                  <a:lnTo>
                    <a:pt x="692694" y="1280612"/>
                  </a:lnTo>
                  <a:lnTo>
                    <a:pt x="644439" y="1282451"/>
                  </a:lnTo>
                  <a:close/>
                </a:path>
              </a:pathLst>
            </a:custGeom>
            <a:solidFill>
              <a:srgbClr val="0D2946"/>
            </a:solidFill>
          </p:spPr>
          <p:txBody>
            <a:bodyPr wrap="square" lIns="0" tIns="0" rIns="0" bIns="0" rtlCol="0"/>
            <a:lstStyle/>
            <a:p>
              <a:endParaRPr/>
            </a:p>
          </p:txBody>
        </p:sp>
        <p:sp>
          <p:nvSpPr>
            <p:cNvPr id="21" name="object 21"/>
            <p:cNvSpPr/>
            <p:nvPr/>
          </p:nvSpPr>
          <p:spPr>
            <a:xfrm>
              <a:off x="8461389" y="3984999"/>
              <a:ext cx="1363980" cy="1362710"/>
            </a:xfrm>
            <a:custGeom>
              <a:avLst/>
              <a:gdLst/>
              <a:ahLst/>
              <a:cxnLst/>
              <a:rect l="l" t="t" r="r" b="b"/>
              <a:pathLst>
                <a:path w="1363979" h="1362710">
                  <a:moveTo>
                    <a:pt x="681075" y="1362355"/>
                  </a:moveTo>
                  <a:lnTo>
                    <a:pt x="635138" y="1360928"/>
                  </a:lnTo>
                  <a:lnTo>
                    <a:pt x="590428" y="1356716"/>
                  </a:lnTo>
                  <a:lnTo>
                    <a:pt x="546990" y="1349824"/>
                  </a:lnTo>
                  <a:lnTo>
                    <a:pt x="504867" y="1340357"/>
                  </a:lnTo>
                  <a:lnTo>
                    <a:pt x="464104" y="1328420"/>
                  </a:lnTo>
                  <a:lnTo>
                    <a:pt x="424743" y="1314117"/>
                  </a:lnTo>
                  <a:lnTo>
                    <a:pt x="386831" y="1297552"/>
                  </a:lnTo>
                  <a:lnTo>
                    <a:pt x="350409" y="1278831"/>
                  </a:lnTo>
                  <a:lnTo>
                    <a:pt x="315523" y="1258059"/>
                  </a:lnTo>
                  <a:lnTo>
                    <a:pt x="282216" y="1235339"/>
                  </a:lnTo>
                  <a:lnTo>
                    <a:pt x="250533" y="1210777"/>
                  </a:lnTo>
                  <a:lnTo>
                    <a:pt x="220419" y="1184380"/>
                  </a:lnTo>
                  <a:lnTo>
                    <a:pt x="192212" y="1156543"/>
                  </a:lnTo>
                  <a:lnTo>
                    <a:pt x="165662" y="1127082"/>
                  </a:lnTo>
                  <a:lnTo>
                    <a:pt x="140912" y="1096196"/>
                  </a:lnTo>
                  <a:lnTo>
                    <a:pt x="118005" y="1063992"/>
                  </a:lnTo>
                  <a:lnTo>
                    <a:pt x="96986" y="1030573"/>
                  </a:lnTo>
                  <a:lnTo>
                    <a:pt x="77898" y="996044"/>
                  </a:lnTo>
                  <a:lnTo>
                    <a:pt x="60785" y="960510"/>
                  </a:lnTo>
                  <a:lnTo>
                    <a:pt x="45691" y="924076"/>
                  </a:lnTo>
                  <a:lnTo>
                    <a:pt x="32661" y="886846"/>
                  </a:lnTo>
                  <a:lnTo>
                    <a:pt x="21738" y="848926"/>
                  </a:lnTo>
                  <a:lnTo>
                    <a:pt x="12967" y="810419"/>
                  </a:lnTo>
                  <a:lnTo>
                    <a:pt x="6390" y="771430"/>
                  </a:lnTo>
                  <a:lnTo>
                    <a:pt x="2053" y="732064"/>
                  </a:lnTo>
                  <a:lnTo>
                    <a:pt x="0" y="692426"/>
                  </a:lnTo>
                  <a:lnTo>
                    <a:pt x="273" y="652620"/>
                  </a:lnTo>
                  <a:lnTo>
                    <a:pt x="2918" y="612751"/>
                  </a:lnTo>
                  <a:lnTo>
                    <a:pt x="7978" y="572924"/>
                  </a:lnTo>
                  <a:lnTo>
                    <a:pt x="15498" y="533244"/>
                  </a:lnTo>
                  <a:lnTo>
                    <a:pt x="25520" y="493814"/>
                  </a:lnTo>
                  <a:lnTo>
                    <a:pt x="38090" y="454741"/>
                  </a:lnTo>
                  <a:lnTo>
                    <a:pt x="53268" y="416092"/>
                  </a:lnTo>
                  <a:lnTo>
                    <a:pt x="71048" y="378079"/>
                  </a:lnTo>
                  <a:lnTo>
                    <a:pt x="91524" y="340701"/>
                  </a:lnTo>
                  <a:lnTo>
                    <a:pt x="114723" y="304097"/>
                  </a:lnTo>
                  <a:lnTo>
                    <a:pt x="140690" y="268372"/>
                  </a:lnTo>
                  <a:lnTo>
                    <a:pt x="169467" y="233631"/>
                  </a:lnTo>
                  <a:lnTo>
                    <a:pt x="201100" y="199978"/>
                  </a:lnTo>
                  <a:lnTo>
                    <a:pt x="239378" y="164332"/>
                  </a:lnTo>
                  <a:lnTo>
                    <a:pt x="279109" y="132348"/>
                  </a:lnTo>
                  <a:lnTo>
                    <a:pt x="320136" y="103970"/>
                  </a:lnTo>
                  <a:lnTo>
                    <a:pt x="362301" y="79142"/>
                  </a:lnTo>
                  <a:lnTo>
                    <a:pt x="405447" y="57807"/>
                  </a:lnTo>
                  <a:lnTo>
                    <a:pt x="449415" y="39909"/>
                  </a:lnTo>
                  <a:lnTo>
                    <a:pt x="494048" y="25391"/>
                  </a:lnTo>
                  <a:lnTo>
                    <a:pt x="539189" y="14198"/>
                  </a:lnTo>
                  <a:lnTo>
                    <a:pt x="584679" y="6272"/>
                  </a:lnTo>
                  <a:lnTo>
                    <a:pt x="630360" y="1558"/>
                  </a:lnTo>
                  <a:lnTo>
                    <a:pt x="676075" y="0"/>
                  </a:lnTo>
                  <a:lnTo>
                    <a:pt x="720021" y="1109"/>
                  </a:lnTo>
                  <a:lnTo>
                    <a:pt x="763647" y="5024"/>
                  </a:lnTo>
                  <a:lnTo>
                    <a:pt x="806815" y="11683"/>
                  </a:lnTo>
                  <a:lnTo>
                    <a:pt x="849388" y="21027"/>
                  </a:lnTo>
                  <a:lnTo>
                    <a:pt x="891227" y="32997"/>
                  </a:lnTo>
                  <a:lnTo>
                    <a:pt x="932194" y="47533"/>
                  </a:lnTo>
                  <a:lnTo>
                    <a:pt x="972153" y="64576"/>
                  </a:lnTo>
                  <a:lnTo>
                    <a:pt x="1007831" y="82491"/>
                  </a:lnTo>
                  <a:lnTo>
                    <a:pt x="676076" y="82491"/>
                  </a:lnTo>
                  <a:lnTo>
                    <a:pt x="631307" y="84049"/>
                  </a:lnTo>
                  <a:lnTo>
                    <a:pt x="587890" y="88639"/>
                  </a:lnTo>
                  <a:lnTo>
                    <a:pt x="545875" y="96133"/>
                  </a:lnTo>
                  <a:lnTo>
                    <a:pt x="505318" y="106403"/>
                  </a:lnTo>
                  <a:lnTo>
                    <a:pt x="466269" y="119324"/>
                  </a:lnTo>
                  <a:lnTo>
                    <a:pt x="428782" y="134766"/>
                  </a:lnTo>
                  <a:lnTo>
                    <a:pt x="392911" y="152603"/>
                  </a:lnTo>
                  <a:lnTo>
                    <a:pt x="358706" y="172708"/>
                  </a:lnTo>
                  <a:lnTo>
                    <a:pt x="326223" y="194953"/>
                  </a:lnTo>
                  <a:lnTo>
                    <a:pt x="295513" y="219211"/>
                  </a:lnTo>
                  <a:lnTo>
                    <a:pt x="266628" y="245354"/>
                  </a:lnTo>
                  <a:lnTo>
                    <a:pt x="239623" y="273256"/>
                  </a:lnTo>
                  <a:lnTo>
                    <a:pt x="214550" y="302788"/>
                  </a:lnTo>
                  <a:lnTo>
                    <a:pt x="191461" y="333824"/>
                  </a:lnTo>
                  <a:lnTo>
                    <a:pt x="170410" y="366236"/>
                  </a:lnTo>
                  <a:lnTo>
                    <a:pt x="151449" y="399897"/>
                  </a:lnTo>
                  <a:lnTo>
                    <a:pt x="134631" y="434680"/>
                  </a:lnTo>
                  <a:lnTo>
                    <a:pt x="120009" y="470456"/>
                  </a:lnTo>
                  <a:lnTo>
                    <a:pt x="107635" y="507100"/>
                  </a:lnTo>
                  <a:lnTo>
                    <a:pt x="97564" y="544483"/>
                  </a:lnTo>
                  <a:lnTo>
                    <a:pt x="89846" y="582478"/>
                  </a:lnTo>
                  <a:lnTo>
                    <a:pt x="84536" y="620958"/>
                  </a:lnTo>
                  <a:lnTo>
                    <a:pt x="81686" y="659795"/>
                  </a:lnTo>
                  <a:lnTo>
                    <a:pt x="81349" y="698863"/>
                  </a:lnTo>
                  <a:lnTo>
                    <a:pt x="83578" y="738033"/>
                  </a:lnTo>
                  <a:lnTo>
                    <a:pt x="88425" y="777180"/>
                  </a:lnTo>
                  <a:lnTo>
                    <a:pt x="95943" y="816174"/>
                  </a:lnTo>
                  <a:lnTo>
                    <a:pt x="106186" y="854889"/>
                  </a:lnTo>
                  <a:lnTo>
                    <a:pt x="119205" y="893197"/>
                  </a:lnTo>
                  <a:lnTo>
                    <a:pt x="135054" y="930972"/>
                  </a:lnTo>
                  <a:lnTo>
                    <a:pt x="153786" y="968086"/>
                  </a:lnTo>
                  <a:lnTo>
                    <a:pt x="175454" y="1004411"/>
                  </a:lnTo>
                  <a:lnTo>
                    <a:pt x="200110" y="1039820"/>
                  </a:lnTo>
                  <a:lnTo>
                    <a:pt x="227807" y="1074186"/>
                  </a:lnTo>
                  <a:lnTo>
                    <a:pt x="258598" y="1107382"/>
                  </a:lnTo>
                  <a:lnTo>
                    <a:pt x="300406" y="1144984"/>
                  </a:lnTo>
                  <a:lnTo>
                    <a:pt x="344004" y="1177855"/>
                  </a:lnTo>
                  <a:lnTo>
                    <a:pt x="389146" y="1206075"/>
                  </a:lnTo>
                  <a:lnTo>
                    <a:pt x="435584" y="1229728"/>
                  </a:lnTo>
                  <a:lnTo>
                    <a:pt x="483071" y="1248896"/>
                  </a:lnTo>
                  <a:lnTo>
                    <a:pt x="531361" y="1263662"/>
                  </a:lnTo>
                  <a:lnTo>
                    <a:pt x="580206" y="1274106"/>
                  </a:lnTo>
                  <a:lnTo>
                    <a:pt x="629360" y="1280313"/>
                  </a:lnTo>
                  <a:lnTo>
                    <a:pt x="678575" y="1282363"/>
                  </a:lnTo>
                  <a:lnTo>
                    <a:pt x="1001330" y="1282363"/>
                  </a:lnTo>
                  <a:lnTo>
                    <a:pt x="999031" y="1283680"/>
                  </a:lnTo>
                  <a:lnTo>
                    <a:pt x="957566" y="1303843"/>
                  </a:lnTo>
                  <a:lnTo>
                    <a:pt x="914591" y="1321228"/>
                  </a:lnTo>
                  <a:lnTo>
                    <a:pt x="870220" y="1335718"/>
                  </a:lnTo>
                  <a:lnTo>
                    <a:pt x="824569" y="1347194"/>
                  </a:lnTo>
                  <a:lnTo>
                    <a:pt x="777751" y="1355538"/>
                  </a:lnTo>
                  <a:lnTo>
                    <a:pt x="729881" y="1360631"/>
                  </a:lnTo>
                  <a:lnTo>
                    <a:pt x="681075" y="1362355"/>
                  </a:lnTo>
                  <a:close/>
                </a:path>
                <a:path w="1363979" h="1362710">
                  <a:moveTo>
                    <a:pt x="1001330" y="1282363"/>
                  </a:moveTo>
                  <a:lnTo>
                    <a:pt x="678575" y="1282363"/>
                  </a:lnTo>
                  <a:lnTo>
                    <a:pt x="722402" y="1280744"/>
                  </a:lnTo>
                  <a:lnTo>
                    <a:pt x="765907" y="1275935"/>
                  </a:lnTo>
                  <a:lnTo>
                    <a:pt x="808904" y="1268014"/>
                  </a:lnTo>
                  <a:lnTo>
                    <a:pt x="851205" y="1257056"/>
                  </a:lnTo>
                  <a:lnTo>
                    <a:pt x="892626" y="1243137"/>
                  </a:lnTo>
                  <a:lnTo>
                    <a:pt x="932979" y="1226334"/>
                  </a:lnTo>
                  <a:lnTo>
                    <a:pt x="972078" y="1206723"/>
                  </a:lnTo>
                  <a:lnTo>
                    <a:pt x="1009738" y="1184380"/>
                  </a:lnTo>
                  <a:lnTo>
                    <a:pt x="1045772" y="1159381"/>
                  </a:lnTo>
                  <a:lnTo>
                    <a:pt x="1079993" y="1131802"/>
                  </a:lnTo>
                  <a:lnTo>
                    <a:pt x="1112216" y="1101719"/>
                  </a:lnTo>
                  <a:lnTo>
                    <a:pt x="1142254" y="1069208"/>
                  </a:lnTo>
                  <a:lnTo>
                    <a:pt x="1169920" y="1034346"/>
                  </a:lnTo>
                  <a:lnTo>
                    <a:pt x="1195030" y="997208"/>
                  </a:lnTo>
                  <a:lnTo>
                    <a:pt x="1217395" y="957871"/>
                  </a:lnTo>
                  <a:lnTo>
                    <a:pt x="1236831" y="916411"/>
                  </a:lnTo>
                  <a:lnTo>
                    <a:pt x="1253151" y="872904"/>
                  </a:lnTo>
                  <a:lnTo>
                    <a:pt x="1266168" y="827426"/>
                  </a:lnTo>
                  <a:lnTo>
                    <a:pt x="1275697" y="780053"/>
                  </a:lnTo>
                  <a:lnTo>
                    <a:pt x="1281551" y="730861"/>
                  </a:lnTo>
                  <a:lnTo>
                    <a:pt x="1283543" y="679927"/>
                  </a:lnTo>
                  <a:lnTo>
                    <a:pt x="1281729" y="632913"/>
                  </a:lnTo>
                  <a:lnTo>
                    <a:pt x="1276376" y="586944"/>
                  </a:lnTo>
                  <a:lnTo>
                    <a:pt x="1267619" y="542150"/>
                  </a:lnTo>
                  <a:lnTo>
                    <a:pt x="1255591" y="498658"/>
                  </a:lnTo>
                  <a:lnTo>
                    <a:pt x="1240428" y="456596"/>
                  </a:lnTo>
                  <a:lnTo>
                    <a:pt x="1222264" y="416092"/>
                  </a:lnTo>
                  <a:lnTo>
                    <a:pt x="1201233" y="377274"/>
                  </a:lnTo>
                  <a:lnTo>
                    <a:pt x="1177470" y="340270"/>
                  </a:lnTo>
                  <a:lnTo>
                    <a:pt x="1151109" y="305208"/>
                  </a:lnTo>
                  <a:lnTo>
                    <a:pt x="1122284" y="272215"/>
                  </a:lnTo>
                  <a:lnTo>
                    <a:pt x="1091131" y="241420"/>
                  </a:lnTo>
                  <a:lnTo>
                    <a:pt x="1057783" y="212951"/>
                  </a:lnTo>
                  <a:lnTo>
                    <a:pt x="1022374" y="186935"/>
                  </a:lnTo>
                  <a:lnTo>
                    <a:pt x="985040" y="163501"/>
                  </a:lnTo>
                  <a:lnTo>
                    <a:pt x="945915" y="142776"/>
                  </a:lnTo>
                  <a:lnTo>
                    <a:pt x="905133" y="124889"/>
                  </a:lnTo>
                  <a:lnTo>
                    <a:pt x="862829" y="109967"/>
                  </a:lnTo>
                  <a:lnTo>
                    <a:pt x="819136" y="98138"/>
                  </a:lnTo>
                  <a:lnTo>
                    <a:pt x="774190" y="89530"/>
                  </a:lnTo>
                  <a:lnTo>
                    <a:pt x="728125" y="84272"/>
                  </a:lnTo>
                  <a:lnTo>
                    <a:pt x="681075" y="82491"/>
                  </a:lnTo>
                  <a:lnTo>
                    <a:pt x="1007831" y="82491"/>
                  </a:lnTo>
                  <a:lnTo>
                    <a:pt x="1048492" y="105940"/>
                  </a:lnTo>
                  <a:lnTo>
                    <a:pt x="1084597" y="130143"/>
                  </a:lnTo>
                  <a:lnTo>
                    <a:pt x="1119141" y="156614"/>
                  </a:lnTo>
                  <a:lnTo>
                    <a:pt x="1151988" y="185292"/>
                  </a:lnTo>
                  <a:lnTo>
                    <a:pt x="1182998" y="216119"/>
                  </a:lnTo>
                  <a:lnTo>
                    <a:pt x="1212035" y="249034"/>
                  </a:lnTo>
                  <a:lnTo>
                    <a:pt x="1238960" y="283978"/>
                  </a:lnTo>
                  <a:lnTo>
                    <a:pt x="1263637" y="320891"/>
                  </a:lnTo>
                  <a:lnTo>
                    <a:pt x="1285926" y="359714"/>
                  </a:lnTo>
                  <a:lnTo>
                    <a:pt x="1305690" y="400387"/>
                  </a:lnTo>
                  <a:lnTo>
                    <a:pt x="1322792" y="442849"/>
                  </a:lnTo>
                  <a:lnTo>
                    <a:pt x="1337093" y="487043"/>
                  </a:lnTo>
                  <a:lnTo>
                    <a:pt x="1348457" y="532907"/>
                  </a:lnTo>
                  <a:lnTo>
                    <a:pt x="1356744" y="580382"/>
                  </a:lnTo>
                  <a:lnTo>
                    <a:pt x="1361817" y="629409"/>
                  </a:lnTo>
                  <a:lnTo>
                    <a:pt x="1363539" y="679927"/>
                  </a:lnTo>
                  <a:lnTo>
                    <a:pt x="1361828" y="728433"/>
                  </a:lnTo>
                  <a:lnTo>
                    <a:pt x="1356773" y="776054"/>
                  </a:lnTo>
                  <a:lnTo>
                    <a:pt x="1348488" y="822673"/>
                  </a:lnTo>
                  <a:lnTo>
                    <a:pt x="1337088" y="868172"/>
                  </a:lnTo>
                  <a:lnTo>
                    <a:pt x="1322688" y="912432"/>
                  </a:lnTo>
                  <a:lnTo>
                    <a:pt x="1305401" y="955335"/>
                  </a:lnTo>
                  <a:lnTo>
                    <a:pt x="1285343" y="996762"/>
                  </a:lnTo>
                  <a:lnTo>
                    <a:pt x="1262629" y="1036595"/>
                  </a:lnTo>
                  <a:lnTo>
                    <a:pt x="1237372" y="1074716"/>
                  </a:lnTo>
                  <a:lnTo>
                    <a:pt x="1209688" y="1111007"/>
                  </a:lnTo>
                  <a:lnTo>
                    <a:pt x="1179692" y="1145348"/>
                  </a:lnTo>
                  <a:lnTo>
                    <a:pt x="1147497" y="1177622"/>
                  </a:lnTo>
                  <a:lnTo>
                    <a:pt x="1113219" y="1207711"/>
                  </a:lnTo>
                  <a:lnTo>
                    <a:pt x="1076972" y="1235496"/>
                  </a:lnTo>
                  <a:lnTo>
                    <a:pt x="1038872" y="1260858"/>
                  </a:lnTo>
                  <a:lnTo>
                    <a:pt x="1001330" y="1282363"/>
                  </a:lnTo>
                  <a:close/>
                </a:path>
              </a:pathLst>
            </a:custGeom>
            <a:solidFill>
              <a:srgbClr val="FFFFFF"/>
            </a:solidFill>
          </p:spPr>
          <p:txBody>
            <a:bodyPr wrap="square" lIns="0" tIns="0" rIns="0" bIns="0" rtlCol="0"/>
            <a:lstStyle/>
            <a:p>
              <a:endParaRPr/>
            </a:p>
          </p:txBody>
        </p:sp>
        <p:sp>
          <p:nvSpPr>
            <p:cNvPr id="22" name="object 22"/>
            <p:cNvSpPr/>
            <p:nvPr/>
          </p:nvSpPr>
          <p:spPr>
            <a:xfrm>
              <a:off x="8819998" y="4385004"/>
              <a:ext cx="635000" cy="630555"/>
            </a:xfrm>
            <a:custGeom>
              <a:avLst/>
              <a:gdLst/>
              <a:ahLst/>
              <a:cxnLst/>
              <a:rect l="l" t="t" r="r" b="b"/>
              <a:pathLst>
                <a:path w="635000" h="630554">
                  <a:moveTo>
                    <a:pt x="295275" y="501497"/>
                  </a:moveTo>
                  <a:lnTo>
                    <a:pt x="256768" y="493687"/>
                  </a:lnTo>
                  <a:lnTo>
                    <a:pt x="218160" y="475691"/>
                  </a:lnTo>
                  <a:lnTo>
                    <a:pt x="185242" y="449643"/>
                  </a:lnTo>
                  <a:lnTo>
                    <a:pt x="159194" y="416725"/>
                  </a:lnTo>
                  <a:lnTo>
                    <a:pt x="141211" y="378117"/>
                  </a:lnTo>
                  <a:lnTo>
                    <a:pt x="132448" y="335000"/>
                  </a:lnTo>
                  <a:lnTo>
                    <a:pt x="0" y="335000"/>
                  </a:lnTo>
                  <a:lnTo>
                    <a:pt x="6248" y="380809"/>
                  </a:lnTo>
                  <a:lnTo>
                    <a:pt x="18872" y="424929"/>
                  </a:lnTo>
                  <a:lnTo>
                    <a:pt x="37604" y="466890"/>
                  </a:lnTo>
                  <a:lnTo>
                    <a:pt x="62217" y="506222"/>
                  </a:lnTo>
                  <a:lnTo>
                    <a:pt x="92468" y="542429"/>
                  </a:lnTo>
                  <a:lnTo>
                    <a:pt x="127711" y="572909"/>
                  </a:lnTo>
                  <a:lnTo>
                    <a:pt x="166916" y="598004"/>
                  </a:lnTo>
                  <a:lnTo>
                    <a:pt x="209245" y="617093"/>
                  </a:lnTo>
                  <a:lnTo>
                    <a:pt x="253847" y="629589"/>
                  </a:lnTo>
                  <a:lnTo>
                    <a:pt x="259791" y="630275"/>
                  </a:lnTo>
                  <a:lnTo>
                    <a:pt x="295275" y="630275"/>
                  </a:lnTo>
                  <a:lnTo>
                    <a:pt x="295275" y="501497"/>
                  </a:lnTo>
                  <a:close/>
                </a:path>
                <a:path w="635000" h="630554">
                  <a:moveTo>
                    <a:pt x="295275" y="609"/>
                  </a:moveTo>
                  <a:lnTo>
                    <a:pt x="252882" y="6261"/>
                  </a:lnTo>
                  <a:lnTo>
                    <a:pt x="208153" y="18872"/>
                  </a:lnTo>
                  <a:lnTo>
                    <a:pt x="166192" y="37604"/>
                  </a:lnTo>
                  <a:lnTo>
                    <a:pt x="127469" y="62204"/>
                  </a:lnTo>
                  <a:lnTo>
                    <a:pt x="92468" y="92456"/>
                  </a:lnTo>
                  <a:lnTo>
                    <a:pt x="62217" y="127444"/>
                  </a:lnTo>
                  <a:lnTo>
                    <a:pt x="37604" y="166027"/>
                  </a:lnTo>
                  <a:lnTo>
                    <a:pt x="18872" y="207606"/>
                  </a:lnTo>
                  <a:lnTo>
                    <a:pt x="6248" y="251587"/>
                  </a:lnTo>
                  <a:lnTo>
                    <a:pt x="279" y="295275"/>
                  </a:lnTo>
                  <a:lnTo>
                    <a:pt x="132969" y="295275"/>
                  </a:lnTo>
                  <a:lnTo>
                    <a:pt x="145300" y="246126"/>
                  </a:lnTo>
                  <a:lnTo>
                    <a:pt x="170510" y="201726"/>
                  </a:lnTo>
                  <a:lnTo>
                    <a:pt x="206044" y="166204"/>
                  </a:lnTo>
                  <a:lnTo>
                    <a:pt x="249847" y="141592"/>
                  </a:lnTo>
                  <a:lnTo>
                    <a:pt x="295275" y="131013"/>
                  </a:lnTo>
                  <a:lnTo>
                    <a:pt x="295275" y="609"/>
                  </a:lnTo>
                  <a:close/>
                </a:path>
                <a:path w="635000" h="630554">
                  <a:moveTo>
                    <a:pt x="632764" y="335000"/>
                  </a:moveTo>
                  <a:lnTo>
                    <a:pt x="502424" y="335000"/>
                  </a:lnTo>
                  <a:lnTo>
                    <a:pt x="490778" y="385038"/>
                  </a:lnTo>
                  <a:lnTo>
                    <a:pt x="466318" y="428853"/>
                  </a:lnTo>
                  <a:lnTo>
                    <a:pt x="431177" y="464375"/>
                  </a:lnTo>
                  <a:lnTo>
                    <a:pt x="387515" y="489585"/>
                  </a:lnTo>
                  <a:lnTo>
                    <a:pt x="337502" y="502437"/>
                  </a:lnTo>
                  <a:lnTo>
                    <a:pt x="337502" y="630275"/>
                  </a:lnTo>
                  <a:lnTo>
                    <a:pt x="371246" y="630275"/>
                  </a:lnTo>
                  <a:lnTo>
                    <a:pt x="383273" y="628637"/>
                  </a:lnTo>
                  <a:lnTo>
                    <a:pt x="427253" y="616013"/>
                  </a:lnTo>
                  <a:lnTo>
                    <a:pt x="468833" y="597281"/>
                  </a:lnTo>
                  <a:lnTo>
                    <a:pt x="507415" y="572668"/>
                  </a:lnTo>
                  <a:lnTo>
                    <a:pt x="542404" y="542429"/>
                  </a:lnTo>
                  <a:lnTo>
                    <a:pt x="572643" y="507415"/>
                  </a:lnTo>
                  <a:lnTo>
                    <a:pt x="597255" y="468693"/>
                  </a:lnTo>
                  <a:lnTo>
                    <a:pt x="615988" y="426732"/>
                  </a:lnTo>
                  <a:lnTo>
                    <a:pt x="628599" y="382003"/>
                  </a:lnTo>
                  <a:lnTo>
                    <a:pt x="632764" y="350659"/>
                  </a:lnTo>
                  <a:lnTo>
                    <a:pt x="632764" y="335000"/>
                  </a:lnTo>
                  <a:close/>
                </a:path>
                <a:path w="635000" h="630554">
                  <a:moveTo>
                    <a:pt x="634860" y="297357"/>
                  </a:moveTo>
                  <a:lnTo>
                    <a:pt x="628599" y="251587"/>
                  </a:lnTo>
                  <a:lnTo>
                    <a:pt x="615988" y="207606"/>
                  </a:lnTo>
                  <a:lnTo>
                    <a:pt x="597255" y="166027"/>
                  </a:lnTo>
                  <a:lnTo>
                    <a:pt x="572643" y="127444"/>
                  </a:lnTo>
                  <a:lnTo>
                    <a:pt x="542404" y="92456"/>
                  </a:lnTo>
                  <a:lnTo>
                    <a:pt x="507415" y="62217"/>
                  </a:lnTo>
                  <a:lnTo>
                    <a:pt x="468833" y="37604"/>
                  </a:lnTo>
                  <a:lnTo>
                    <a:pt x="427253" y="18872"/>
                  </a:lnTo>
                  <a:lnTo>
                    <a:pt x="383273" y="6261"/>
                  </a:lnTo>
                  <a:lnTo>
                    <a:pt x="337502" y="0"/>
                  </a:lnTo>
                  <a:lnTo>
                    <a:pt x="337502" y="132435"/>
                  </a:lnTo>
                  <a:lnTo>
                    <a:pt x="387515" y="145275"/>
                  </a:lnTo>
                  <a:lnTo>
                    <a:pt x="431177" y="170345"/>
                  </a:lnTo>
                  <a:lnTo>
                    <a:pt x="466318" y="205486"/>
                  </a:lnTo>
                  <a:lnTo>
                    <a:pt x="490778" y="248539"/>
                  </a:lnTo>
                  <a:lnTo>
                    <a:pt x="502412" y="297357"/>
                  </a:lnTo>
                  <a:lnTo>
                    <a:pt x="634860" y="297357"/>
                  </a:lnTo>
                  <a:close/>
                </a:path>
              </a:pathLst>
            </a:custGeom>
            <a:solidFill>
              <a:srgbClr val="48FFD5"/>
            </a:solidFill>
          </p:spPr>
          <p:txBody>
            <a:bodyPr wrap="square" lIns="0" tIns="0" rIns="0" bIns="0" rtlCol="0"/>
            <a:lstStyle/>
            <a:p>
              <a:endParaRPr/>
            </a:p>
          </p:txBody>
        </p:sp>
        <p:pic>
          <p:nvPicPr>
            <p:cNvPr id="23" name="object 23"/>
            <p:cNvPicPr/>
            <p:nvPr/>
          </p:nvPicPr>
          <p:blipFill>
            <a:blip r:embed="rId5" cstate="print"/>
            <a:stretch>
              <a:fillRect/>
            </a:stretch>
          </p:blipFill>
          <p:spPr>
            <a:xfrm>
              <a:off x="9047499" y="4662499"/>
              <a:ext cx="187452" cy="87362"/>
            </a:xfrm>
            <a:prstGeom prst="rect">
              <a:avLst/>
            </a:prstGeom>
          </p:spPr>
        </p:pic>
      </p:grpSp>
      <p:grpSp>
        <p:nvGrpSpPr>
          <p:cNvPr id="24" name="object 24"/>
          <p:cNvGrpSpPr/>
          <p:nvPr/>
        </p:nvGrpSpPr>
        <p:grpSpPr>
          <a:xfrm>
            <a:off x="11587498" y="3759999"/>
            <a:ext cx="2867660" cy="3072765"/>
            <a:chOff x="11587498" y="3759999"/>
            <a:chExt cx="2867660" cy="3072765"/>
          </a:xfrm>
        </p:grpSpPr>
        <p:sp>
          <p:nvSpPr>
            <p:cNvPr id="25" name="object 25"/>
            <p:cNvSpPr/>
            <p:nvPr/>
          </p:nvSpPr>
          <p:spPr>
            <a:xfrm>
              <a:off x="11587498" y="6280000"/>
              <a:ext cx="2867660" cy="552450"/>
            </a:xfrm>
            <a:custGeom>
              <a:avLst/>
              <a:gdLst/>
              <a:ahLst/>
              <a:cxnLst/>
              <a:rect l="l" t="t" r="r" b="b"/>
              <a:pathLst>
                <a:path w="2867659" h="552450">
                  <a:moveTo>
                    <a:pt x="2824971" y="552450"/>
                  </a:moveTo>
                  <a:lnTo>
                    <a:pt x="2809619" y="548309"/>
                  </a:lnTo>
                  <a:lnTo>
                    <a:pt x="2797783" y="539951"/>
                  </a:lnTo>
                  <a:lnTo>
                    <a:pt x="2790166" y="527842"/>
                  </a:lnTo>
                  <a:lnTo>
                    <a:pt x="2787471" y="512453"/>
                  </a:lnTo>
                  <a:lnTo>
                    <a:pt x="2787471" y="79992"/>
                  </a:lnTo>
                  <a:lnTo>
                    <a:pt x="79999" y="79992"/>
                  </a:lnTo>
                  <a:lnTo>
                    <a:pt x="79999" y="512453"/>
                  </a:lnTo>
                  <a:lnTo>
                    <a:pt x="54686" y="550067"/>
                  </a:lnTo>
                  <a:lnTo>
                    <a:pt x="39999" y="552450"/>
                  </a:lnTo>
                  <a:lnTo>
                    <a:pt x="25312" y="548661"/>
                  </a:lnTo>
                  <a:lnTo>
                    <a:pt x="12499" y="540888"/>
                  </a:lnTo>
                  <a:lnTo>
                    <a:pt x="3437" y="528897"/>
                  </a:lnTo>
                  <a:lnTo>
                    <a:pt x="0" y="512453"/>
                  </a:lnTo>
                  <a:lnTo>
                    <a:pt x="0" y="42496"/>
                  </a:lnTo>
                  <a:lnTo>
                    <a:pt x="26367" y="3476"/>
                  </a:lnTo>
                  <a:lnTo>
                    <a:pt x="2824971" y="0"/>
                  </a:lnTo>
                  <a:lnTo>
                    <a:pt x="2841104" y="3476"/>
                  </a:lnTo>
                  <a:lnTo>
                    <a:pt x="2854658" y="12811"/>
                  </a:lnTo>
                  <a:lnTo>
                    <a:pt x="2863994" y="26364"/>
                  </a:lnTo>
                  <a:lnTo>
                    <a:pt x="2867471" y="42496"/>
                  </a:lnTo>
                  <a:lnTo>
                    <a:pt x="2867471" y="512453"/>
                  </a:lnTo>
                  <a:lnTo>
                    <a:pt x="2863994" y="529248"/>
                  </a:lnTo>
                  <a:lnTo>
                    <a:pt x="2854658" y="541825"/>
                  </a:lnTo>
                  <a:lnTo>
                    <a:pt x="2841104" y="549715"/>
                  </a:lnTo>
                  <a:lnTo>
                    <a:pt x="2824971" y="552450"/>
                  </a:lnTo>
                  <a:close/>
                </a:path>
              </a:pathLst>
            </a:custGeom>
            <a:solidFill>
              <a:srgbClr val="FFFFFF"/>
            </a:solidFill>
          </p:spPr>
          <p:txBody>
            <a:bodyPr wrap="square" lIns="0" tIns="0" rIns="0" bIns="0" rtlCol="0"/>
            <a:lstStyle/>
            <a:p>
              <a:endParaRPr/>
            </a:p>
          </p:txBody>
        </p:sp>
        <p:sp>
          <p:nvSpPr>
            <p:cNvPr id="26" name="object 26"/>
            <p:cNvSpPr/>
            <p:nvPr/>
          </p:nvSpPr>
          <p:spPr>
            <a:xfrm>
              <a:off x="12104439" y="3759999"/>
              <a:ext cx="1809750" cy="1809750"/>
            </a:xfrm>
            <a:custGeom>
              <a:avLst/>
              <a:gdLst/>
              <a:ahLst/>
              <a:cxnLst/>
              <a:rect l="l" t="t" r="r" b="b"/>
              <a:pathLst>
                <a:path w="1809750" h="1809750">
                  <a:moveTo>
                    <a:pt x="905539" y="0"/>
                  </a:moveTo>
                  <a:close/>
                </a:path>
                <a:path w="1809750" h="1809750">
                  <a:moveTo>
                    <a:pt x="970295" y="1809749"/>
                  </a:moveTo>
                  <a:lnTo>
                    <a:pt x="840419" y="1809749"/>
                  </a:lnTo>
                  <a:lnTo>
                    <a:pt x="809289" y="1807218"/>
                  </a:lnTo>
                  <a:lnTo>
                    <a:pt x="761735" y="1800771"/>
                  </a:lnTo>
                  <a:lnTo>
                    <a:pt x="714695" y="1791820"/>
                  </a:lnTo>
                  <a:lnTo>
                    <a:pt x="668265" y="1780411"/>
                  </a:lnTo>
                  <a:lnTo>
                    <a:pt x="622546" y="1766585"/>
                  </a:lnTo>
                  <a:lnTo>
                    <a:pt x="577635" y="1750387"/>
                  </a:lnTo>
                  <a:lnTo>
                    <a:pt x="533632" y="1731860"/>
                  </a:lnTo>
                  <a:lnTo>
                    <a:pt x="490634" y="1711049"/>
                  </a:lnTo>
                  <a:lnTo>
                    <a:pt x="448741" y="1687997"/>
                  </a:lnTo>
                  <a:lnTo>
                    <a:pt x="408050" y="1662747"/>
                  </a:lnTo>
                  <a:lnTo>
                    <a:pt x="368662" y="1635343"/>
                  </a:lnTo>
                  <a:lnTo>
                    <a:pt x="330673" y="1605829"/>
                  </a:lnTo>
                  <a:lnTo>
                    <a:pt x="294184" y="1574248"/>
                  </a:lnTo>
                  <a:lnTo>
                    <a:pt x="259292" y="1540645"/>
                  </a:lnTo>
                  <a:lnTo>
                    <a:pt x="226096" y="1505062"/>
                  </a:lnTo>
                  <a:lnTo>
                    <a:pt x="194694" y="1467544"/>
                  </a:lnTo>
                  <a:lnTo>
                    <a:pt x="165186" y="1428135"/>
                  </a:lnTo>
                  <a:lnTo>
                    <a:pt x="137670" y="1386877"/>
                  </a:lnTo>
                  <a:lnTo>
                    <a:pt x="112244" y="1343814"/>
                  </a:lnTo>
                  <a:lnTo>
                    <a:pt x="89007" y="1298991"/>
                  </a:lnTo>
                  <a:lnTo>
                    <a:pt x="68058" y="1252450"/>
                  </a:lnTo>
                  <a:lnTo>
                    <a:pt x="50946" y="1207505"/>
                  </a:lnTo>
                  <a:lnTo>
                    <a:pt x="36360" y="1162234"/>
                  </a:lnTo>
                  <a:lnTo>
                    <a:pt x="24266" y="1116718"/>
                  </a:lnTo>
                  <a:lnTo>
                    <a:pt x="14630" y="1071038"/>
                  </a:lnTo>
                  <a:lnTo>
                    <a:pt x="7420" y="1025275"/>
                  </a:lnTo>
                  <a:lnTo>
                    <a:pt x="2600" y="979508"/>
                  </a:lnTo>
                  <a:lnTo>
                    <a:pt x="138" y="933819"/>
                  </a:lnTo>
                  <a:lnTo>
                    <a:pt x="0" y="888288"/>
                  </a:lnTo>
                  <a:lnTo>
                    <a:pt x="2151" y="842996"/>
                  </a:lnTo>
                  <a:lnTo>
                    <a:pt x="6558" y="798023"/>
                  </a:lnTo>
                  <a:lnTo>
                    <a:pt x="13188" y="753450"/>
                  </a:lnTo>
                  <a:lnTo>
                    <a:pt x="22007" y="709357"/>
                  </a:lnTo>
                  <a:lnTo>
                    <a:pt x="32981" y="665825"/>
                  </a:lnTo>
                  <a:lnTo>
                    <a:pt x="46076" y="622934"/>
                  </a:lnTo>
                  <a:lnTo>
                    <a:pt x="61258" y="580766"/>
                  </a:lnTo>
                  <a:lnTo>
                    <a:pt x="78494" y="539400"/>
                  </a:lnTo>
                  <a:lnTo>
                    <a:pt x="97750" y="498917"/>
                  </a:lnTo>
                  <a:lnTo>
                    <a:pt x="118993" y="459398"/>
                  </a:lnTo>
                  <a:lnTo>
                    <a:pt x="142188" y="420923"/>
                  </a:lnTo>
                  <a:lnTo>
                    <a:pt x="167301" y="383573"/>
                  </a:lnTo>
                  <a:lnTo>
                    <a:pt x="194300" y="347428"/>
                  </a:lnTo>
                  <a:lnTo>
                    <a:pt x="223151" y="312569"/>
                  </a:lnTo>
                  <a:lnTo>
                    <a:pt x="253818" y="279077"/>
                  </a:lnTo>
                  <a:lnTo>
                    <a:pt x="286270" y="247031"/>
                  </a:lnTo>
                  <a:lnTo>
                    <a:pt x="320472" y="216513"/>
                  </a:lnTo>
                  <a:lnTo>
                    <a:pt x="356390" y="187604"/>
                  </a:lnTo>
                  <a:lnTo>
                    <a:pt x="393991" y="160383"/>
                  </a:lnTo>
                  <a:lnTo>
                    <a:pt x="433241" y="134931"/>
                  </a:lnTo>
                  <a:lnTo>
                    <a:pt x="474107" y="111329"/>
                  </a:lnTo>
                  <a:lnTo>
                    <a:pt x="516553" y="89657"/>
                  </a:lnTo>
                  <a:lnTo>
                    <a:pt x="560548" y="69997"/>
                  </a:lnTo>
                  <a:lnTo>
                    <a:pt x="609045" y="51164"/>
                  </a:lnTo>
                  <a:lnTo>
                    <a:pt x="658024" y="35348"/>
                  </a:lnTo>
                  <a:lnTo>
                    <a:pt x="707352" y="22506"/>
                  </a:lnTo>
                  <a:lnTo>
                    <a:pt x="756899" y="12594"/>
                  </a:lnTo>
                  <a:lnTo>
                    <a:pt x="806533" y="5568"/>
                  </a:lnTo>
                  <a:lnTo>
                    <a:pt x="856124" y="1384"/>
                  </a:lnTo>
                  <a:lnTo>
                    <a:pt x="905539" y="0"/>
                  </a:lnTo>
                  <a:lnTo>
                    <a:pt x="953821" y="1309"/>
                  </a:lnTo>
                  <a:lnTo>
                    <a:pt x="1001787" y="5210"/>
                  </a:lnTo>
                  <a:lnTo>
                    <a:pt x="1049336" y="11657"/>
                  </a:lnTo>
                  <a:lnTo>
                    <a:pt x="1096368" y="20607"/>
                  </a:lnTo>
                  <a:lnTo>
                    <a:pt x="1142783" y="32017"/>
                  </a:lnTo>
                  <a:lnTo>
                    <a:pt x="1188481" y="45843"/>
                  </a:lnTo>
                  <a:lnTo>
                    <a:pt x="1233362" y="62041"/>
                  </a:lnTo>
                  <a:lnTo>
                    <a:pt x="1277325" y="80567"/>
                  </a:lnTo>
                  <a:lnTo>
                    <a:pt x="1320272" y="101379"/>
                  </a:lnTo>
                  <a:lnTo>
                    <a:pt x="1362102" y="124431"/>
                  </a:lnTo>
                  <a:lnTo>
                    <a:pt x="1402714" y="149681"/>
                  </a:lnTo>
                  <a:lnTo>
                    <a:pt x="1442010" y="177085"/>
                  </a:lnTo>
                  <a:lnTo>
                    <a:pt x="1479888" y="206599"/>
                  </a:lnTo>
                  <a:lnTo>
                    <a:pt x="1516249" y="238179"/>
                  </a:lnTo>
                  <a:lnTo>
                    <a:pt x="1550994" y="271783"/>
                  </a:lnTo>
                  <a:lnTo>
                    <a:pt x="1584020" y="307365"/>
                  </a:lnTo>
                  <a:lnTo>
                    <a:pt x="1615230" y="344883"/>
                  </a:lnTo>
                  <a:lnTo>
                    <a:pt x="1644522" y="384293"/>
                  </a:lnTo>
                  <a:lnTo>
                    <a:pt x="1671798" y="425551"/>
                  </a:lnTo>
                  <a:lnTo>
                    <a:pt x="1696956" y="468614"/>
                  </a:lnTo>
                  <a:lnTo>
                    <a:pt x="1719896" y="513437"/>
                  </a:lnTo>
                  <a:lnTo>
                    <a:pt x="1740520" y="559977"/>
                  </a:lnTo>
                  <a:lnTo>
                    <a:pt x="1757874" y="604923"/>
                  </a:lnTo>
                  <a:lnTo>
                    <a:pt x="1772701" y="650194"/>
                  </a:lnTo>
                  <a:lnTo>
                    <a:pt x="1785034" y="695710"/>
                  </a:lnTo>
                  <a:lnTo>
                    <a:pt x="1794905" y="741390"/>
                  </a:lnTo>
                  <a:lnTo>
                    <a:pt x="1802347" y="787153"/>
                  </a:lnTo>
                  <a:lnTo>
                    <a:pt x="1807394" y="832920"/>
                  </a:lnTo>
                  <a:lnTo>
                    <a:pt x="1809525" y="869222"/>
                  </a:lnTo>
                  <a:lnTo>
                    <a:pt x="1809525" y="945165"/>
                  </a:lnTo>
                  <a:lnTo>
                    <a:pt x="1804272" y="1014405"/>
                  </a:lnTo>
                  <a:lnTo>
                    <a:pt x="1797828" y="1058978"/>
                  </a:lnTo>
                  <a:lnTo>
                    <a:pt x="1789185" y="1103071"/>
                  </a:lnTo>
                  <a:lnTo>
                    <a:pt x="1778374" y="1146603"/>
                  </a:lnTo>
                  <a:lnTo>
                    <a:pt x="1765430" y="1189493"/>
                  </a:lnTo>
                  <a:lnTo>
                    <a:pt x="1750383" y="1231662"/>
                  </a:lnTo>
                  <a:lnTo>
                    <a:pt x="1733268" y="1273028"/>
                  </a:lnTo>
                  <a:lnTo>
                    <a:pt x="1714117" y="1313511"/>
                  </a:lnTo>
                  <a:lnTo>
                    <a:pt x="1692962" y="1353030"/>
                  </a:lnTo>
                  <a:lnTo>
                    <a:pt x="1669837" y="1391505"/>
                  </a:lnTo>
                  <a:lnTo>
                    <a:pt x="1644773" y="1428855"/>
                  </a:lnTo>
                  <a:lnTo>
                    <a:pt x="1617805" y="1465000"/>
                  </a:lnTo>
                  <a:lnTo>
                    <a:pt x="1588964" y="1499859"/>
                  </a:lnTo>
                  <a:lnTo>
                    <a:pt x="1558283" y="1533351"/>
                  </a:lnTo>
                  <a:lnTo>
                    <a:pt x="1525795" y="1565397"/>
                  </a:lnTo>
                  <a:lnTo>
                    <a:pt x="1491533" y="1595914"/>
                  </a:lnTo>
                  <a:lnTo>
                    <a:pt x="1455529" y="1624824"/>
                  </a:lnTo>
                  <a:lnTo>
                    <a:pt x="1417816" y="1652045"/>
                  </a:lnTo>
                  <a:lnTo>
                    <a:pt x="1378427" y="1677497"/>
                  </a:lnTo>
                  <a:lnTo>
                    <a:pt x="1337395" y="1701099"/>
                  </a:lnTo>
                  <a:lnTo>
                    <a:pt x="1294752" y="1722770"/>
                  </a:lnTo>
                  <a:lnTo>
                    <a:pt x="1250531" y="1742431"/>
                  </a:lnTo>
                  <a:lnTo>
                    <a:pt x="1202034" y="1761264"/>
                  </a:lnTo>
                  <a:lnTo>
                    <a:pt x="1153055" y="1777080"/>
                  </a:lnTo>
                  <a:lnTo>
                    <a:pt x="1103727" y="1789922"/>
                  </a:lnTo>
                  <a:lnTo>
                    <a:pt x="1054180" y="1799834"/>
                  </a:lnTo>
                  <a:lnTo>
                    <a:pt x="1004546" y="1806860"/>
                  </a:lnTo>
                  <a:lnTo>
                    <a:pt x="970295" y="1809749"/>
                  </a:lnTo>
                  <a:close/>
                </a:path>
              </a:pathLst>
            </a:custGeom>
            <a:solidFill>
              <a:srgbClr val="48FFD5"/>
            </a:solidFill>
          </p:spPr>
          <p:txBody>
            <a:bodyPr wrap="square" lIns="0" tIns="0" rIns="0" bIns="0" rtlCol="0"/>
            <a:lstStyle/>
            <a:p>
              <a:endParaRPr/>
            </a:p>
          </p:txBody>
        </p:sp>
        <p:sp>
          <p:nvSpPr>
            <p:cNvPr id="27" name="object 27"/>
            <p:cNvSpPr/>
            <p:nvPr/>
          </p:nvSpPr>
          <p:spPr>
            <a:xfrm>
              <a:off x="12979999" y="4530000"/>
              <a:ext cx="76200" cy="1828800"/>
            </a:xfrm>
            <a:custGeom>
              <a:avLst/>
              <a:gdLst/>
              <a:ahLst/>
              <a:cxnLst/>
              <a:rect l="l" t="t" r="r" b="b"/>
              <a:pathLst>
                <a:path w="76200" h="1828800">
                  <a:moveTo>
                    <a:pt x="49236" y="1828798"/>
                  </a:moveTo>
                  <a:lnTo>
                    <a:pt x="35333" y="1828798"/>
                  </a:lnTo>
                  <a:lnTo>
                    <a:pt x="26340" y="1827295"/>
                  </a:lnTo>
                  <a:lnTo>
                    <a:pt x="12798" y="1819677"/>
                  </a:lnTo>
                  <a:lnTo>
                    <a:pt x="3472" y="1807841"/>
                  </a:lnTo>
                  <a:lnTo>
                    <a:pt x="0" y="1792493"/>
                  </a:lnTo>
                  <a:lnTo>
                    <a:pt x="0" y="39995"/>
                  </a:lnTo>
                  <a:lnTo>
                    <a:pt x="3433" y="22148"/>
                  </a:lnTo>
                  <a:lnTo>
                    <a:pt x="12487" y="9686"/>
                  </a:lnTo>
                  <a:lnTo>
                    <a:pt x="25289" y="2382"/>
                  </a:lnTo>
                  <a:lnTo>
                    <a:pt x="39958" y="0"/>
                  </a:lnTo>
                  <a:lnTo>
                    <a:pt x="54633" y="2382"/>
                  </a:lnTo>
                  <a:lnTo>
                    <a:pt x="67432" y="9687"/>
                  </a:lnTo>
                  <a:lnTo>
                    <a:pt x="76199" y="21754"/>
                  </a:lnTo>
                  <a:lnTo>
                    <a:pt x="76199" y="1809440"/>
                  </a:lnTo>
                  <a:lnTo>
                    <a:pt x="69617" y="1819677"/>
                  </a:lnTo>
                  <a:lnTo>
                    <a:pt x="57793" y="1827295"/>
                  </a:lnTo>
                  <a:lnTo>
                    <a:pt x="49236" y="1828798"/>
                  </a:lnTo>
                  <a:close/>
                </a:path>
              </a:pathLst>
            </a:custGeom>
            <a:solidFill>
              <a:srgbClr val="FFFFFF"/>
            </a:solidFill>
          </p:spPr>
          <p:txBody>
            <a:bodyPr wrap="square" lIns="0" tIns="0" rIns="0" bIns="0" rtlCol="0"/>
            <a:lstStyle/>
            <a:p>
              <a:endParaRPr/>
            </a:p>
          </p:txBody>
        </p:sp>
        <p:sp>
          <p:nvSpPr>
            <p:cNvPr id="28" name="object 28"/>
            <p:cNvSpPr/>
            <p:nvPr/>
          </p:nvSpPr>
          <p:spPr>
            <a:xfrm>
              <a:off x="12381184" y="4025000"/>
              <a:ext cx="1276350" cy="1282700"/>
            </a:xfrm>
            <a:custGeom>
              <a:avLst/>
              <a:gdLst/>
              <a:ahLst/>
              <a:cxnLst/>
              <a:rect l="l" t="t" r="r" b="b"/>
              <a:pathLst>
                <a:path w="1276350" h="1282700">
                  <a:moveTo>
                    <a:pt x="641257" y="1282451"/>
                  </a:moveTo>
                  <a:lnTo>
                    <a:pt x="594534" y="1280707"/>
                  </a:lnTo>
                  <a:lnTo>
                    <a:pt x="548233" y="1275523"/>
                  </a:lnTo>
                  <a:lnTo>
                    <a:pt x="502539" y="1266978"/>
                  </a:lnTo>
                  <a:lnTo>
                    <a:pt x="457641" y="1255148"/>
                  </a:lnTo>
                  <a:lnTo>
                    <a:pt x="413723" y="1240110"/>
                  </a:lnTo>
                  <a:lnTo>
                    <a:pt x="370974" y="1221941"/>
                  </a:lnTo>
                  <a:lnTo>
                    <a:pt x="329579" y="1200718"/>
                  </a:lnTo>
                  <a:lnTo>
                    <a:pt x="289726" y="1176518"/>
                  </a:lnTo>
                  <a:lnTo>
                    <a:pt x="251602" y="1149417"/>
                  </a:lnTo>
                  <a:lnTo>
                    <a:pt x="215392" y="1119494"/>
                  </a:lnTo>
                  <a:lnTo>
                    <a:pt x="181285" y="1086823"/>
                  </a:lnTo>
                  <a:lnTo>
                    <a:pt x="149466" y="1051484"/>
                  </a:lnTo>
                  <a:lnTo>
                    <a:pt x="120122" y="1013551"/>
                  </a:lnTo>
                  <a:lnTo>
                    <a:pt x="93441" y="973103"/>
                  </a:lnTo>
                  <a:lnTo>
                    <a:pt x="69608" y="930215"/>
                  </a:lnTo>
                  <a:lnTo>
                    <a:pt x="48811" y="884966"/>
                  </a:lnTo>
                  <a:lnTo>
                    <a:pt x="32175" y="840056"/>
                  </a:lnTo>
                  <a:lnTo>
                    <a:pt x="19039" y="794746"/>
                  </a:lnTo>
                  <a:lnTo>
                    <a:pt x="9340" y="749194"/>
                  </a:lnTo>
                  <a:lnTo>
                    <a:pt x="3015" y="703557"/>
                  </a:lnTo>
                  <a:lnTo>
                    <a:pt x="0" y="657993"/>
                  </a:lnTo>
                  <a:lnTo>
                    <a:pt x="231" y="612660"/>
                  </a:lnTo>
                  <a:lnTo>
                    <a:pt x="3646" y="567717"/>
                  </a:lnTo>
                  <a:lnTo>
                    <a:pt x="10181" y="523319"/>
                  </a:lnTo>
                  <a:lnTo>
                    <a:pt x="19773" y="479626"/>
                  </a:lnTo>
                  <a:lnTo>
                    <a:pt x="32358" y="436796"/>
                  </a:lnTo>
                  <a:lnTo>
                    <a:pt x="47873" y="394985"/>
                  </a:lnTo>
                  <a:lnTo>
                    <a:pt x="66254" y="354351"/>
                  </a:lnTo>
                  <a:lnTo>
                    <a:pt x="87439" y="315053"/>
                  </a:lnTo>
                  <a:lnTo>
                    <a:pt x="111363" y="277249"/>
                  </a:lnTo>
                  <a:lnTo>
                    <a:pt x="137963" y="241095"/>
                  </a:lnTo>
                  <a:lnTo>
                    <a:pt x="167177" y="206750"/>
                  </a:lnTo>
                  <a:lnTo>
                    <a:pt x="198940" y="174371"/>
                  </a:lnTo>
                  <a:lnTo>
                    <a:pt x="233189" y="144117"/>
                  </a:lnTo>
                  <a:lnTo>
                    <a:pt x="269861" y="116144"/>
                  </a:lnTo>
                  <a:lnTo>
                    <a:pt x="308892" y="90612"/>
                  </a:lnTo>
                  <a:lnTo>
                    <a:pt x="350219" y="67677"/>
                  </a:lnTo>
                  <a:lnTo>
                    <a:pt x="393779" y="47498"/>
                  </a:lnTo>
                  <a:lnTo>
                    <a:pt x="442034" y="30078"/>
                  </a:lnTo>
                  <a:lnTo>
                    <a:pt x="490650" y="16739"/>
                  </a:lnTo>
                  <a:lnTo>
                    <a:pt x="539386" y="7359"/>
                  </a:lnTo>
                  <a:lnTo>
                    <a:pt x="588001" y="1819"/>
                  </a:lnTo>
                  <a:lnTo>
                    <a:pt x="636257" y="0"/>
                  </a:lnTo>
                  <a:lnTo>
                    <a:pt x="683421" y="1744"/>
                  </a:lnTo>
                  <a:lnTo>
                    <a:pt x="730107" y="6928"/>
                  </a:lnTo>
                  <a:lnTo>
                    <a:pt x="776134" y="15473"/>
                  </a:lnTo>
                  <a:lnTo>
                    <a:pt x="821319" y="27303"/>
                  </a:lnTo>
                  <a:lnTo>
                    <a:pt x="865479" y="42341"/>
                  </a:lnTo>
                  <a:lnTo>
                    <a:pt x="908430" y="60510"/>
                  </a:lnTo>
                  <a:lnTo>
                    <a:pt x="949990" y="81733"/>
                  </a:lnTo>
                  <a:lnTo>
                    <a:pt x="989976" y="105933"/>
                  </a:lnTo>
                  <a:lnTo>
                    <a:pt x="1028203" y="133033"/>
                  </a:lnTo>
                  <a:lnTo>
                    <a:pt x="1064490" y="162957"/>
                  </a:lnTo>
                  <a:lnTo>
                    <a:pt x="1098654" y="195628"/>
                  </a:lnTo>
                  <a:lnTo>
                    <a:pt x="1130510" y="230967"/>
                  </a:lnTo>
                  <a:lnTo>
                    <a:pt x="1159876" y="268900"/>
                  </a:lnTo>
                  <a:lnTo>
                    <a:pt x="1186569" y="309348"/>
                  </a:lnTo>
                  <a:lnTo>
                    <a:pt x="1210406" y="352235"/>
                  </a:lnTo>
                  <a:lnTo>
                    <a:pt x="1231203" y="397484"/>
                  </a:lnTo>
                  <a:lnTo>
                    <a:pt x="1247514" y="441758"/>
                  </a:lnTo>
                  <a:lnTo>
                    <a:pt x="1260353" y="486519"/>
                  </a:lnTo>
                  <a:lnTo>
                    <a:pt x="1269784" y="531605"/>
                  </a:lnTo>
                  <a:lnTo>
                    <a:pt x="1275868" y="576850"/>
                  </a:lnTo>
                  <a:lnTo>
                    <a:pt x="1276055" y="579863"/>
                  </a:lnTo>
                  <a:lnTo>
                    <a:pt x="1276055" y="694501"/>
                  </a:lnTo>
                  <a:lnTo>
                    <a:pt x="1267976" y="756171"/>
                  </a:lnTo>
                  <a:lnTo>
                    <a:pt x="1258256" y="799769"/>
                  </a:lnTo>
                  <a:lnTo>
                    <a:pt x="1245561" y="842547"/>
                  </a:lnTo>
                  <a:lnTo>
                    <a:pt x="1229953" y="884341"/>
                  </a:lnTo>
                  <a:lnTo>
                    <a:pt x="1211494" y="924989"/>
                  </a:lnTo>
                  <a:lnTo>
                    <a:pt x="1190246" y="964327"/>
                  </a:lnTo>
                  <a:lnTo>
                    <a:pt x="1166271" y="1002191"/>
                  </a:lnTo>
                  <a:lnTo>
                    <a:pt x="1139630" y="1038419"/>
                  </a:lnTo>
                  <a:lnTo>
                    <a:pt x="1110387" y="1072846"/>
                  </a:lnTo>
                  <a:lnTo>
                    <a:pt x="1078603" y="1105310"/>
                  </a:lnTo>
                  <a:lnTo>
                    <a:pt x="1044340" y="1135646"/>
                  </a:lnTo>
                  <a:lnTo>
                    <a:pt x="1007659" y="1163692"/>
                  </a:lnTo>
                  <a:lnTo>
                    <a:pt x="968624" y="1189284"/>
                  </a:lnTo>
                  <a:lnTo>
                    <a:pt x="927295" y="1212259"/>
                  </a:lnTo>
                  <a:lnTo>
                    <a:pt x="883735" y="1232453"/>
                  </a:lnTo>
                  <a:lnTo>
                    <a:pt x="835479" y="1251093"/>
                  </a:lnTo>
                  <a:lnTo>
                    <a:pt x="786863" y="1265172"/>
                  </a:lnTo>
                  <a:lnTo>
                    <a:pt x="738128" y="1274932"/>
                  </a:lnTo>
                  <a:lnTo>
                    <a:pt x="689512" y="1280612"/>
                  </a:lnTo>
                  <a:lnTo>
                    <a:pt x="641257" y="1282451"/>
                  </a:lnTo>
                  <a:close/>
                </a:path>
              </a:pathLst>
            </a:custGeom>
            <a:solidFill>
              <a:srgbClr val="0D2946"/>
            </a:solidFill>
          </p:spPr>
          <p:txBody>
            <a:bodyPr wrap="square" lIns="0" tIns="0" rIns="0" bIns="0" rtlCol="0"/>
            <a:lstStyle/>
            <a:p>
              <a:endParaRPr/>
            </a:p>
          </p:txBody>
        </p:sp>
        <p:sp>
          <p:nvSpPr>
            <p:cNvPr id="29" name="object 29"/>
            <p:cNvSpPr/>
            <p:nvPr/>
          </p:nvSpPr>
          <p:spPr>
            <a:xfrm>
              <a:off x="12341204" y="3984999"/>
              <a:ext cx="1361440" cy="1362710"/>
            </a:xfrm>
            <a:custGeom>
              <a:avLst/>
              <a:gdLst/>
              <a:ahLst/>
              <a:cxnLst/>
              <a:rect l="l" t="t" r="r" b="b"/>
              <a:pathLst>
                <a:path w="1361440" h="1362710">
                  <a:moveTo>
                    <a:pt x="681221" y="1362355"/>
                  </a:moveTo>
                  <a:lnTo>
                    <a:pt x="635109" y="1360928"/>
                  </a:lnTo>
                  <a:lnTo>
                    <a:pt x="590252" y="1356716"/>
                  </a:lnTo>
                  <a:lnTo>
                    <a:pt x="546692" y="1349824"/>
                  </a:lnTo>
                  <a:lnTo>
                    <a:pt x="504472" y="1340357"/>
                  </a:lnTo>
                  <a:lnTo>
                    <a:pt x="463634" y="1328420"/>
                  </a:lnTo>
                  <a:lnTo>
                    <a:pt x="424220" y="1314117"/>
                  </a:lnTo>
                  <a:lnTo>
                    <a:pt x="386271" y="1297552"/>
                  </a:lnTo>
                  <a:lnTo>
                    <a:pt x="349832" y="1278831"/>
                  </a:lnTo>
                  <a:lnTo>
                    <a:pt x="314943" y="1258059"/>
                  </a:lnTo>
                  <a:lnTo>
                    <a:pt x="281647" y="1235339"/>
                  </a:lnTo>
                  <a:lnTo>
                    <a:pt x="249986" y="1210777"/>
                  </a:lnTo>
                  <a:lnTo>
                    <a:pt x="219904" y="1184380"/>
                  </a:lnTo>
                  <a:lnTo>
                    <a:pt x="191738" y="1156543"/>
                  </a:lnTo>
                  <a:lnTo>
                    <a:pt x="165236" y="1127082"/>
                  </a:lnTo>
                  <a:lnTo>
                    <a:pt x="140537" y="1096196"/>
                  </a:lnTo>
                  <a:lnTo>
                    <a:pt x="117685" y="1063992"/>
                  </a:lnTo>
                  <a:lnTo>
                    <a:pt x="96722" y="1030573"/>
                  </a:lnTo>
                  <a:lnTo>
                    <a:pt x="77689" y="996044"/>
                  </a:lnTo>
                  <a:lnTo>
                    <a:pt x="60629" y="960510"/>
                  </a:lnTo>
                  <a:lnTo>
                    <a:pt x="45585" y="924076"/>
                  </a:lnTo>
                  <a:lnTo>
                    <a:pt x="32597" y="886846"/>
                  </a:lnTo>
                  <a:lnTo>
                    <a:pt x="21710" y="848926"/>
                  </a:lnTo>
                  <a:lnTo>
                    <a:pt x="12964" y="810419"/>
                  </a:lnTo>
                  <a:lnTo>
                    <a:pt x="6402" y="771430"/>
                  </a:lnTo>
                  <a:lnTo>
                    <a:pt x="2067" y="732064"/>
                  </a:lnTo>
                  <a:lnTo>
                    <a:pt x="0" y="692426"/>
                  </a:lnTo>
                  <a:lnTo>
                    <a:pt x="243" y="652620"/>
                  </a:lnTo>
                  <a:lnTo>
                    <a:pt x="2840" y="612751"/>
                  </a:lnTo>
                  <a:lnTo>
                    <a:pt x="7832" y="572924"/>
                  </a:lnTo>
                  <a:lnTo>
                    <a:pt x="15261" y="533244"/>
                  </a:lnTo>
                  <a:lnTo>
                    <a:pt x="25170" y="493814"/>
                  </a:lnTo>
                  <a:lnTo>
                    <a:pt x="37601" y="454741"/>
                  </a:lnTo>
                  <a:lnTo>
                    <a:pt x="52595" y="416127"/>
                  </a:lnTo>
                  <a:lnTo>
                    <a:pt x="70196" y="378079"/>
                  </a:lnTo>
                  <a:lnTo>
                    <a:pt x="90446" y="340701"/>
                  </a:lnTo>
                  <a:lnTo>
                    <a:pt x="113386" y="304097"/>
                  </a:lnTo>
                  <a:lnTo>
                    <a:pt x="139060" y="268372"/>
                  </a:lnTo>
                  <a:lnTo>
                    <a:pt x="167508" y="233631"/>
                  </a:lnTo>
                  <a:lnTo>
                    <a:pt x="198774" y="199978"/>
                  </a:lnTo>
                  <a:lnTo>
                    <a:pt x="237050" y="164332"/>
                  </a:lnTo>
                  <a:lnTo>
                    <a:pt x="276779" y="132348"/>
                  </a:lnTo>
                  <a:lnTo>
                    <a:pt x="317803" y="103970"/>
                  </a:lnTo>
                  <a:lnTo>
                    <a:pt x="359966" y="79142"/>
                  </a:lnTo>
                  <a:lnTo>
                    <a:pt x="403110" y="57807"/>
                  </a:lnTo>
                  <a:lnTo>
                    <a:pt x="447075" y="39909"/>
                  </a:lnTo>
                  <a:lnTo>
                    <a:pt x="491706" y="25391"/>
                  </a:lnTo>
                  <a:lnTo>
                    <a:pt x="536844" y="14198"/>
                  </a:lnTo>
                  <a:lnTo>
                    <a:pt x="582331" y="6272"/>
                  </a:lnTo>
                  <a:lnTo>
                    <a:pt x="628010" y="1558"/>
                  </a:lnTo>
                  <a:lnTo>
                    <a:pt x="673723" y="0"/>
                  </a:lnTo>
                  <a:lnTo>
                    <a:pt x="717666" y="1109"/>
                  </a:lnTo>
                  <a:lnTo>
                    <a:pt x="761290" y="5024"/>
                  </a:lnTo>
                  <a:lnTo>
                    <a:pt x="804455" y="11683"/>
                  </a:lnTo>
                  <a:lnTo>
                    <a:pt x="847026" y="21027"/>
                  </a:lnTo>
                  <a:lnTo>
                    <a:pt x="888862" y="32997"/>
                  </a:lnTo>
                  <a:lnTo>
                    <a:pt x="929828" y="47533"/>
                  </a:lnTo>
                  <a:lnTo>
                    <a:pt x="969784" y="64576"/>
                  </a:lnTo>
                  <a:lnTo>
                    <a:pt x="1005460" y="82491"/>
                  </a:lnTo>
                  <a:lnTo>
                    <a:pt x="676222" y="82491"/>
                  </a:lnTo>
                  <a:lnTo>
                    <a:pt x="631450" y="84049"/>
                  </a:lnTo>
                  <a:lnTo>
                    <a:pt x="588017" y="88639"/>
                  </a:lnTo>
                  <a:lnTo>
                    <a:pt x="545977" y="96133"/>
                  </a:lnTo>
                  <a:lnTo>
                    <a:pt x="505383" y="106403"/>
                  </a:lnTo>
                  <a:lnTo>
                    <a:pt x="466288" y="119324"/>
                  </a:lnTo>
                  <a:lnTo>
                    <a:pt x="428747" y="134766"/>
                  </a:lnTo>
                  <a:lnTo>
                    <a:pt x="392813" y="152603"/>
                  </a:lnTo>
                  <a:lnTo>
                    <a:pt x="358538" y="172708"/>
                  </a:lnTo>
                  <a:lnTo>
                    <a:pt x="325978" y="194953"/>
                  </a:lnTo>
                  <a:lnTo>
                    <a:pt x="295185" y="219211"/>
                  </a:lnTo>
                  <a:lnTo>
                    <a:pt x="266212" y="245354"/>
                  </a:lnTo>
                  <a:lnTo>
                    <a:pt x="239114" y="273256"/>
                  </a:lnTo>
                  <a:lnTo>
                    <a:pt x="213944" y="302788"/>
                  </a:lnTo>
                  <a:lnTo>
                    <a:pt x="190755" y="333824"/>
                  </a:lnTo>
                  <a:lnTo>
                    <a:pt x="169601" y="366236"/>
                  </a:lnTo>
                  <a:lnTo>
                    <a:pt x="150535" y="399897"/>
                  </a:lnTo>
                  <a:lnTo>
                    <a:pt x="133611" y="434680"/>
                  </a:lnTo>
                  <a:lnTo>
                    <a:pt x="118883" y="470456"/>
                  </a:lnTo>
                  <a:lnTo>
                    <a:pt x="106403" y="507100"/>
                  </a:lnTo>
                  <a:lnTo>
                    <a:pt x="96227" y="544483"/>
                  </a:lnTo>
                  <a:lnTo>
                    <a:pt x="88406" y="582478"/>
                  </a:lnTo>
                  <a:lnTo>
                    <a:pt x="82994" y="620958"/>
                  </a:lnTo>
                  <a:lnTo>
                    <a:pt x="80046" y="659795"/>
                  </a:lnTo>
                  <a:lnTo>
                    <a:pt x="79615" y="698863"/>
                  </a:lnTo>
                  <a:lnTo>
                    <a:pt x="81753" y="738033"/>
                  </a:lnTo>
                  <a:lnTo>
                    <a:pt x="86515" y="777180"/>
                  </a:lnTo>
                  <a:lnTo>
                    <a:pt x="93954" y="816174"/>
                  </a:lnTo>
                  <a:lnTo>
                    <a:pt x="104124" y="854889"/>
                  </a:lnTo>
                  <a:lnTo>
                    <a:pt x="117078" y="893197"/>
                  </a:lnTo>
                  <a:lnTo>
                    <a:pt x="132870" y="930972"/>
                  </a:lnTo>
                  <a:lnTo>
                    <a:pt x="151553" y="968086"/>
                  </a:lnTo>
                  <a:lnTo>
                    <a:pt x="173181" y="1004411"/>
                  </a:lnTo>
                  <a:lnTo>
                    <a:pt x="197807" y="1039820"/>
                  </a:lnTo>
                  <a:lnTo>
                    <a:pt x="225484" y="1074186"/>
                  </a:lnTo>
                  <a:lnTo>
                    <a:pt x="256268" y="1107382"/>
                  </a:lnTo>
                  <a:lnTo>
                    <a:pt x="297330" y="1144984"/>
                  </a:lnTo>
                  <a:lnTo>
                    <a:pt x="340346" y="1177855"/>
                  </a:lnTo>
                  <a:lnTo>
                    <a:pt x="385050" y="1206075"/>
                  </a:lnTo>
                  <a:lnTo>
                    <a:pt x="431173" y="1229728"/>
                  </a:lnTo>
                  <a:lnTo>
                    <a:pt x="478449" y="1248896"/>
                  </a:lnTo>
                  <a:lnTo>
                    <a:pt x="526609" y="1263662"/>
                  </a:lnTo>
                  <a:lnTo>
                    <a:pt x="575386" y="1274106"/>
                  </a:lnTo>
                  <a:lnTo>
                    <a:pt x="624513" y="1280313"/>
                  </a:lnTo>
                  <a:lnTo>
                    <a:pt x="673723" y="1282363"/>
                  </a:lnTo>
                  <a:lnTo>
                    <a:pt x="999792" y="1282363"/>
                  </a:lnTo>
                  <a:lnTo>
                    <a:pt x="997502" y="1283680"/>
                  </a:lnTo>
                  <a:lnTo>
                    <a:pt x="956207" y="1303843"/>
                  </a:lnTo>
                  <a:lnTo>
                    <a:pt x="913423" y="1321228"/>
                  </a:lnTo>
                  <a:lnTo>
                    <a:pt x="869266" y="1335718"/>
                  </a:lnTo>
                  <a:lnTo>
                    <a:pt x="823851" y="1347194"/>
                  </a:lnTo>
                  <a:lnTo>
                    <a:pt x="777295" y="1355538"/>
                  </a:lnTo>
                  <a:lnTo>
                    <a:pt x="729713" y="1360631"/>
                  </a:lnTo>
                  <a:lnTo>
                    <a:pt x="681221" y="1362355"/>
                  </a:lnTo>
                  <a:close/>
                </a:path>
                <a:path w="1361440" h="1362710">
                  <a:moveTo>
                    <a:pt x="999792" y="1282363"/>
                  </a:moveTo>
                  <a:lnTo>
                    <a:pt x="673723" y="1282363"/>
                  </a:lnTo>
                  <a:lnTo>
                    <a:pt x="717888" y="1280744"/>
                  </a:lnTo>
                  <a:lnTo>
                    <a:pt x="761698" y="1275935"/>
                  </a:lnTo>
                  <a:lnTo>
                    <a:pt x="804969" y="1268014"/>
                  </a:lnTo>
                  <a:lnTo>
                    <a:pt x="847516" y="1257056"/>
                  </a:lnTo>
                  <a:lnTo>
                    <a:pt x="889155" y="1243137"/>
                  </a:lnTo>
                  <a:lnTo>
                    <a:pt x="929700" y="1226334"/>
                  </a:lnTo>
                  <a:lnTo>
                    <a:pt x="968968" y="1206723"/>
                  </a:lnTo>
                  <a:lnTo>
                    <a:pt x="1006773" y="1184380"/>
                  </a:lnTo>
                  <a:lnTo>
                    <a:pt x="1042931" y="1159381"/>
                  </a:lnTo>
                  <a:lnTo>
                    <a:pt x="1077258" y="1131802"/>
                  </a:lnTo>
                  <a:lnTo>
                    <a:pt x="1109568" y="1101719"/>
                  </a:lnTo>
                  <a:lnTo>
                    <a:pt x="1139678" y="1069208"/>
                  </a:lnTo>
                  <a:lnTo>
                    <a:pt x="1167401" y="1034346"/>
                  </a:lnTo>
                  <a:lnTo>
                    <a:pt x="1192555" y="997208"/>
                  </a:lnTo>
                  <a:lnTo>
                    <a:pt x="1214954" y="957871"/>
                  </a:lnTo>
                  <a:lnTo>
                    <a:pt x="1234413" y="916411"/>
                  </a:lnTo>
                  <a:lnTo>
                    <a:pt x="1250748" y="872904"/>
                  </a:lnTo>
                  <a:lnTo>
                    <a:pt x="1263775" y="827426"/>
                  </a:lnTo>
                  <a:lnTo>
                    <a:pt x="1273308" y="780053"/>
                  </a:lnTo>
                  <a:lnTo>
                    <a:pt x="1279164" y="730861"/>
                  </a:lnTo>
                  <a:lnTo>
                    <a:pt x="1281156" y="679927"/>
                  </a:lnTo>
                  <a:lnTo>
                    <a:pt x="1279158" y="630588"/>
                  </a:lnTo>
                  <a:lnTo>
                    <a:pt x="1273267" y="582410"/>
                  </a:lnTo>
                  <a:lnTo>
                    <a:pt x="1263642" y="535540"/>
                  </a:lnTo>
                  <a:lnTo>
                    <a:pt x="1250440" y="490127"/>
                  </a:lnTo>
                  <a:lnTo>
                    <a:pt x="1233818" y="446319"/>
                  </a:lnTo>
                  <a:lnTo>
                    <a:pt x="1213934" y="404264"/>
                  </a:lnTo>
                  <a:lnTo>
                    <a:pt x="1190945" y="364110"/>
                  </a:lnTo>
                  <a:lnTo>
                    <a:pt x="1165009" y="326005"/>
                  </a:lnTo>
                  <a:lnTo>
                    <a:pt x="1136284" y="290097"/>
                  </a:lnTo>
                  <a:lnTo>
                    <a:pt x="1104926" y="256535"/>
                  </a:lnTo>
                  <a:lnTo>
                    <a:pt x="1071093" y="225466"/>
                  </a:lnTo>
                  <a:lnTo>
                    <a:pt x="1034943" y="197039"/>
                  </a:lnTo>
                  <a:lnTo>
                    <a:pt x="996634" y="171401"/>
                  </a:lnTo>
                  <a:lnTo>
                    <a:pt x="956322" y="148701"/>
                  </a:lnTo>
                  <a:lnTo>
                    <a:pt x="914165" y="129087"/>
                  </a:lnTo>
                  <a:lnTo>
                    <a:pt x="870321" y="112708"/>
                  </a:lnTo>
                  <a:lnTo>
                    <a:pt x="824947" y="99710"/>
                  </a:lnTo>
                  <a:lnTo>
                    <a:pt x="778201" y="90242"/>
                  </a:lnTo>
                  <a:lnTo>
                    <a:pt x="730240" y="84453"/>
                  </a:lnTo>
                  <a:lnTo>
                    <a:pt x="681221" y="82491"/>
                  </a:lnTo>
                  <a:lnTo>
                    <a:pt x="1005460" y="82491"/>
                  </a:lnTo>
                  <a:lnTo>
                    <a:pt x="1046119" y="105940"/>
                  </a:lnTo>
                  <a:lnTo>
                    <a:pt x="1082221" y="130143"/>
                  </a:lnTo>
                  <a:lnTo>
                    <a:pt x="1116764" y="156614"/>
                  </a:lnTo>
                  <a:lnTo>
                    <a:pt x="1149608" y="185292"/>
                  </a:lnTo>
                  <a:lnTo>
                    <a:pt x="1180617" y="216119"/>
                  </a:lnTo>
                  <a:lnTo>
                    <a:pt x="1209653" y="249034"/>
                  </a:lnTo>
                  <a:lnTo>
                    <a:pt x="1236577" y="283978"/>
                  </a:lnTo>
                  <a:lnTo>
                    <a:pt x="1261252" y="320891"/>
                  </a:lnTo>
                  <a:lnTo>
                    <a:pt x="1283540" y="359714"/>
                  </a:lnTo>
                  <a:lnTo>
                    <a:pt x="1303303" y="400387"/>
                  </a:lnTo>
                  <a:lnTo>
                    <a:pt x="1320404" y="442849"/>
                  </a:lnTo>
                  <a:lnTo>
                    <a:pt x="1334704" y="487043"/>
                  </a:lnTo>
                  <a:lnTo>
                    <a:pt x="1346067" y="532907"/>
                  </a:lnTo>
                  <a:lnTo>
                    <a:pt x="1354354" y="580382"/>
                  </a:lnTo>
                  <a:lnTo>
                    <a:pt x="1359427" y="629409"/>
                  </a:lnTo>
                  <a:lnTo>
                    <a:pt x="1361148" y="679927"/>
                  </a:lnTo>
                  <a:lnTo>
                    <a:pt x="1359438" y="728433"/>
                  </a:lnTo>
                  <a:lnTo>
                    <a:pt x="1354385" y="776054"/>
                  </a:lnTo>
                  <a:lnTo>
                    <a:pt x="1346104" y="822673"/>
                  </a:lnTo>
                  <a:lnTo>
                    <a:pt x="1334712" y="868172"/>
                  </a:lnTo>
                  <a:lnTo>
                    <a:pt x="1320325" y="912432"/>
                  </a:lnTo>
                  <a:lnTo>
                    <a:pt x="1303058" y="955335"/>
                  </a:lnTo>
                  <a:lnTo>
                    <a:pt x="1283027" y="996762"/>
                  </a:lnTo>
                  <a:lnTo>
                    <a:pt x="1260349" y="1036595"/>
                  </a:lnTo>
                  <a:lnTo>
                    <a:pt x="1235138" y="1074716"/>
                  </a:lnTo>
                  <a:lnTo>
                    <a:pt x="1207511" y="1111007"/>
                  </a:lnTo>
                  <a:lnTo>
                    <a:pt x="1177585" y="1145348"/>
                  </a:lnTo>
                  <a:lnTo>
                    <a:pt x="1145473" y="1177622"/>
                  </a:lnTo>
                  <a:lnTo>
                    <a:pt x="1111293" y="1207711"/>
                  </a:lnTo>
                  <a:lnTo>
                    <a:pt x="1075161" y="1235496"/>
                  </a:lnTo>
                  <a:lnTo>
                    <a:pt x="1037192" y="1260858"/>
                  </a:lnTo>
                  <a:lnTo>
                    <a:pt x="999792" y="1282363"/>
                  </a:lnTo>
                  <a:close/>
                </a:path>
              </a:pathLst>
            </a:custGeom>
            <a:solidFill>
              <a:srgbClr val="FFFFFF"/>
            </a:solidFill>
          </p:spPr>
          <p:txBody>
            <a:bodyPr wrap="square" lIns="0" tIns="0" rIns="0" bIns="0" rtlCol="0"/>
            <a:lstStyle/>
            <a:p>
              <a:endParaRPr/>
            </a:p>
          </p:txBody>
        </p:sp>
        <p:sp>
          <p:nvSpPr>
            <p:cNvPr id="30" name="object 30"/>
            <p:cNvSpPr/>
            <p:nvPr/>
          </p:nvSpPr>
          <p:spPr>
            <a:xfrm>
              <a:off x="12727499" y="4347499"/>
              <a:ext cx="635000" cy="635000"/>
            </a:xfrm>
            <a:custGeom>
              <a:avLst/>
              <a:gdLst/>
              <a:ahLst/>
              <a:cxnLst/>
              <a:rect l="l" t="t" r="r" b="b"/>
              <a:pathLst>
                <a:path w="635000" h="635000">
                  <a:moveTo>
                    <a:pt x="317450" y="634868"/>
                  </a:moveTo>
                  <a:lnTo>
                    <a:pt x="270618" y="632040"/>
                  </a:lnTo>
                  <a:lnTo>
                    <a:pt x="225894" y="622530"/>
                  </a:lnTo>
                  <a:lnTo>
                    <a:pt x="183772" y="606846"/>
                  </a:lnTo>
                  <a:lnTo>
                    <a:pt x="144750" y="585494"/>
                  </a:lnTo>
                  <a:lnTo>
                    <a:pt x="109321" y="558982"/>
                  </a:lnTo>
                  <a:lnTo>
                    <a:pt x="77983" y="527816"/>
                  </a:lnTo>
                  <a:lnTo>
                    <a:pt x="51231" y="492504"/>
                  </a:lnTo>
                  <a:lnTo>
                    <a:pt x="29561" y="453553"/>
                  </a:lnTo>
                  <a:lnTo>
                    <a:pt x="13468" y="411469"/>
                  </a:lnTo>
                  <a:lnTo>
                    <a:pt x="3449" y="366760"/>
                  </a:lnTo>
                  <a:lnTo>
                    <a:pt x="0" y="319933"/>
                  </a:lnTo>
                  <a:lnTo>
                    <a:pt x="3393" y="272482"/>
                  </a:lnTo>
                  <a:lnTo>
                    <a:pt x="13266" y="227251"/>
                  </a:lnTo>
                  <a:lnTo>
                    <a:pt x="29197" y="184649"/>
                  </a:lnTo>
                  <a:lnTo>
                    <a:pt x="50600" y="145386"/>
                  </a:lnTo>
                  <a:lnTo>
                    <a:pt x="77138" y="109721"/>
                  </a:lnTo>
                  <a:lnTo>
                    <a:pt x="108307" y="78214"/>
                  </a:lnTo>
                  <a:lnTo>
                    <a:pt x="143646" y="51349"/>
                  </a:lnTo>
                  <a:lnTo>
                    <a:pt x="182691" y="29610"/>
                  </a:lnTo>
                  <a:lnTo>
                    <a:pt x="224981" y="13483"/>
                  </a:lnTo>
                  <a:lnTo>
                    <a:pt x="270055" y="3451"/>
                  </a:lnTo>
                  <a:lnTo>
                    <a:pt x="317450" y="0"/>
                  </a:lnTo>
                  <a:lnTo>
                    <a:pt x="364281" y="4014"/>
                  </a:lnTo>
                  <a:lnTo>
                    <a:pt x="409006" y="14396"/>
                  </a:lnTo>
                  <a:lnTo>
                    <a:pt x="451127" y="30692"/>
                  </a:lnTo>
                  <a:lnTo>
                    <a:pt x="490150" y="52453"/>
                  </a:lnTo>
                  <a:lnTo>
                    <a:pt x="525578" y="79228"/>
                  </a:lnTo>
                  <a:lnTo>
                    <a:pt x="556916" y="110566"/>
                  </a:lnTo>
                  <a:lnTo>
                    <a:pt x="565902" y="122474"/>
                  </a:lnTo>
                  <a:lnTo>
                    <a:pt x="347445" y="122474"/>
                  </a:lnTo>
                  <a:lnTo>
                    <a:pt x="337759" y="124817"/>
                  </a:lnTo>
                  <a:lnTo>
                    <a:pt x="301203" y="150593"/>
                  </a:lnTo>
                  <a:lnTo>
                    <a:pt x="297453" y="167465"/>
                  </a:lnTo>
                  <a:lnTo>
                    <a:pt x="298390" y="176760"/>
                  </a:lnTo>
                  <a:lnTo>
                    <a:pt x="329011" y="211206"/>
                  </a:lnTo>
                  <a:lnTo>
                    <a:pt x="347445" y="214955"/>
                  </a:lnTo>
                  <a:lnTo>
                    <a:pt x="616679" y="214955"/>
                  </a:lnTo>
                  <a:lnTo>
                    <a:pt x="621431" y="227454"/>
                  </a:lnTo>
                  <a:lnTo>
                    <a:pt x="627324" y="253970"/>
                  </a:lnTo>
                  <a:lnTo>
                    <a:pt x="292063" y="253970"/>
                  </a:lnTo>
                  <a:lnTo>
                    <a:pt x="283705" y="254634"/>
                  </a:lnTo>
                  <a:lnTo>
                    <a:pt x="275347" y="256704"/>
                  </a:lnTo>
                  <a:lnTo>
                    <a:pt x="267458" y="259946"/>
                  </a:lnTo>
                  <a:lnTo>
                    <a:pt x="256639" y="264749"/>
                  </a:lnTo>
                  <a:lnTo>
                    <a:pt x="246524" y="268382"/>
                  </a:lnTo>
                  <a:lnTo>
                    <a:pt x="236877" y="271545"/>
                  </a:lnTo>
                  <a:lnTo>
                    <a:pt x="227464" y="274943"/>
                  </a:lnTo>
                  <a:lnTo>
                    <a:pt x="222465" y="297438"/>
                  </a:lnTo>
                  <a:lnTo>
                    <a:pt x="276207" y="297438"/>
                  </a:lnTo>
                  <a:lnTo>
                    <a:pt x="277457" y="299937"/>
                  </a:lnTo>
                  <a:lnTo>
                    <a:pt x="279956" y="307436"/>
                  </a:lnTo>
                  <a:lnTo>
                    <a:pt x="279956" y="324932"/>
                  </a:lnTo>
                  <a:lnTo>
                    <a:pt x="277457" y="332430"/>
                  </a:lnTo>
                  <a:lnTo>
                    <a:pt x="277457" y="339929"/>
                  </a:lnTo>
                  <a:lnTo>
                    <a:pt x="274956" y="344928"/>
                  </a:lnTo>
                  <a:lnTo>
                    <a:pt x="272457" y="352427"/>
                  </a:lnTo>
                  <a:lnTo>
                    <a:pt x="252459" y="432410"/>
                  </a:lnTo>
                  <a:lnTo>
                    <a:pt x="249960" y="437409"/>
                  </a:lnTo>
                  <a:lnTo>
                    <a:pt x="249960" y="452406"/>
                  </a:lnTo>
                  <a:lnTo>
                    <a:pt x="247461" y="457404"/>
                  </a:lnTo>
                  <a:lnTo>
                    <a:pt x="247461" y="462403"/>
                  </a:lnTo>
                  <a:lnTo>
                    <a:pt x="264959" y="497396"/>
                  </a:lnTo>
                  <a:lnTo>
                    <a:pt x="309951" y="512393"/>
                  </a:lnTo>
                  <a:lnTo>
                    <a:pt x="319637" y="513408"/>
                  </a:lnTo>
                  <a:lnTo>
                    <a:pt x="566457" y="513408"/>
                  </a:lnTo>
                  <a:lnTo>
                    <a:pt x="556916" y="525957"/>
                  </a:lnTo>
                  <a:lnTo>
                    <a:pt x="525578" y="557123"/>
                  </a:lnTo>
                  <a:lnTo>
                    <a:pt x="490150" y="583759"/>
                  </a:lnTo>
                  <a:lnTo>
                    <a:pt x="451127" y="605359"/>
                  </a:lnTo>
                  <a:lnTo>
                    <a:pt x="409006" y="621415"/>
                  </a:lnTo>
                  <a:lnTo>
                    <a:pt x="364281" y="631420"/>
                  </a:lnTo>
                  <a:lnTo>
                    <a:pt x="317450" y="634868"/>
                  </a:lnTo>
                  <a:close/>
                </a:path>
                <a:path w="635000" h="635000">
                  <a:moveTo>
                    <a:pt x="616679" y="214955"/>
                  </a:moveTo>
                  <a:lnTo>
                    <a:pt x="347445" y="214955"/>
                  </a:lnTo>
                  <a:lnTo>
                    <a:pt x="355334" y="212612"/>
                  </a:lnTo>
                  <a:lnTo>
                    <a:pt x="363692" y="209331"/>
                  </a:lnTo>
                  <a:lnTo>
                    <a:pt x="393999" y="176408"/>
                  </a:lnTo>
                  <a:lnTo>
                    <a:pt x="394937" y="167465"/>
                  </a:lnTo>
                  <a:lnTo>
                    <a:pt x="392594" y="159615"/>
                  </a:lnTo>
                  <a:lnTo>
                    <a:pt x="364630" y="126223"/>
                  </a:lnTo>
                  <a:lnTo>
                    <a:pt x="347445" y="122474"/>
                  </a:lnTo>
                  <a:lnTo>
                    <a:pt x="565902" y="122474"/>
                  </a:lnTo>
                  <a:lnTo>
                    <a:pt x="583668" y="146017"/>
                  </a:lnTo>
                  <a:lnTo>
                    <a:pt x="605339" y="185130"/>
                  </a:lnTo>
                  <a:lnTo>
                    <a:pt x="616679" y="214955"/>
                  </a:lnTo>
                  <a:close/>
                </a:path>
                <a:path w="635000" h="635000">
                  <a:moveTo>
                    <a:pt x="351468" y="478377"/>
                  </a:moveTo>
                  <a:lnTo>
                    <a:pt x="329948" y="462403"/>
                  </a:lnTo>
                  <a:lnTo>
                    <a:pt x="329948" y="449906"/>
                  </a:lnTo>
                  <a:lnTo>
                    <a:pt x="332447" y="442408"/>
                  </a:lnTo>
                  <a:lnTo>
                    <a:pt x="332447" y="427411"/>
                  </a:lnTo>
                  <a:lnTo>
                    <a:pt x="334946" y="422412"/>
                  </a:lnTo>
                  <a:lnTo>
                    <a:pt x="334946" y="414914"/>
                  </a:lnTo>
                  <a:lnTo>
                    <a:pt x="357443" y="344928"/>
                  </a:lnTo>
                  <a:lnTo>
                    <a:pt x="359943" y="337430"/>
                  </a:lnTo>
                  <a:lnTo>
                    <a:pt x="359943" y="329931"/>
                  </a:lnTo>
                  <a:lnTo>
                    <a:pt x="362442" y="322433"/>
                  </a:lnTo>
                  <a:lnTo>
                    <a:pt x="362442" y="307436"/>
                  </a:lnTo>
                  <a:lnTo>
                    <a:pt x="361505" y="296305"/>
                  </a:lnTo>
                  <a:lnTo>
                    <a:pt x="337564" y="263382"/>
                  </a:lnTo>
                  <a:lnTo>
                    <a:pt x="299952" y="254947"/>
                  </a:lnTo>
                  <a:lnTo>
                    <a:pt x="292063" y="253970"/>
                  </a:lnTo>
                  <a:lnTo>
                    <a:pt x="627324" y="253970"/>
                  </a:lnTo>
                  <a:lnTo>
                    <a:pt x="631450" y="272539"/>
                  </a:lnTo>
                  <a:lnTo>
                    <a:pt x="634900" y="319933"/>
                  </a:lnTo>
                  <a:lnTo>
                    <a:pt x="631450" y="366141"/>
                  </a:lnTo>
                  <a:lnTo>
                    <a:pt x="621431" y="410354"/>
                  </a:lnTo>
                  <a:lnTo>
                    <a:pt x="605339" y="452066"/>
                  </a:lnTo>
                  <a:lnTo>
                    <a:pt x="595352" y="469902"/>
                  </a:lnTo>
                  <a:lnTo>
                    <a:pt x="389939" y="469902"/>
                  </a:lnTo>
                  <a:lnTo>
                    <a:pt x="387440" y="472402"/>
                  </a:lnTo>
                  <a:lnTo>
                    <a:pt x="382441" y="474901"/>
                  </a:lnTo>
                  <a:lnTo>
                    <a:pt x="369942" y="474901"/>
                  </a:lnTo>
                  <a:lnTo>
                    <a:pt x="364943" y="477401"/>
                  </a:lnTo>
                  <a:lnTo>
                    <a:pt x="359943" y="477401"/>
                  </a:lnTo>
                  <a:lnTo>
                    <a:pt x="351468" y="478377"/>
                  </a:lnTo>
                  <a:close/>
                </a:path>
                <a:path w="635000" h="635000">
                  <a:moveTo>
                    <a:pt x="299952" y="254947"/>
                  </a:moveTo>
                  <a:close/>
                </a:path>
                <a:path w="635000" h="635000">
                  <a:moveTo>
                    <a:pt x="276207" y="297438"/>
                  </a:moveTo>
                  <a:lnTo>
                    <a:pt x="227463" y="297438"/>
                  </a:lnTo>
                  <a:lnTo>
                    <a:pt x="229965" y="294938"/>
                  </a:lnTo>
                  <a:lnTo>
                    <a:pt x="237462" y="292439"/>
                  </a:lnTo>
                  <a:lnTo>
                    <a:pt x="242460" y="292439"/>
                  </a:lnTo>
                  <a:lnTo>
                    <a:pt x="247460" y="289940"/>
                  </a:lnTo>
                  <a:lnTo>
                    <a:pt x="252459" y="289940"/>
                  </a:lnTo>
                  <a:lnTo>
                    <a:pt x="262458" y="287440"/>
                  </a:lnTo>
                  <a:lnTo>
                    <a:pt x="269957" y="289940"/>
                  </a:lnTo>
                  <a:lnTo>
                    <a:pt x="274956" y="294939"/>
                  </a:lnTo>
                  <a:lnTo>
                    <a:pt x="276207" y="297438"/>
                  </a:lnTo>
                  <a:close/>
                </a:path>
                <a:path w="635000" h="635000">
                  <a:moveTo>
                    <a:pt x="566457" y="513408"/>
                  </a:moveTo>
                  <a:lnTo>
                    <a:pt x="319637" y="513408"/>
                  </a:lnTo>
                  <a:lnTo>
                    <a:pt x="329324" y="513018"/>
                  </a:lnTo>
                  <a:lnTo>
                    <a:pt x="338072" y="511690"/>
                  </a:lnTo>
                  <a:lnTo>
                    <a:pt x="344946" y="509893"/>
                  </a:lnTo>
                  <a:lnTo>
                    <a:pt x="352914" y="505051"/>
                  </a:lnTo>
                  <a:lnTo>
                    <a:pt x="361819" y="501145"/>
                  </a:lnTo>
                  <a:lnTo>
                    <a:pt x="371661" y="497240"/>
                  </a:lnTo>
                  <a:lnTo>
                    <a:pt x="382440" y="492397"/>
                  </a:lnTo>
                  <a:lnTo>
                    <a:pt x="389939" y="469902"/>
                  </a:lnTo>
                  <a:lnTo>
                    <a:pt x="595352" y="469902"/>
                  </a:lnTo>
                  <a:lnTo>
                    <a:pt x="583668" y="490769"/>
                  </a:lnTo>
                  <a:lnTo>
                    <a:pt x="566457" y="513408"/>
                  </a:lnTo>
                  <a:close/>
                </a:path>
                <a:path w="635000" h="635000">
                  <a:moveTo>
                    <a:pt x="377441" y="477401"/>
                  </a:moveTo>
                  <a:lnTo>
                    <a:pt x="369942" y="474901"/>
                  </a:lnTo>
                  <a:lnTo>
                    <a:pt x="382441" y="474901"/>
                  </a:lnTo>
                  <a:lnTo>
                    <a:pt x="377441" y="477401"/>
                  </a:lnTo>
                  <a:close/>
                </a:path>
              </a:pathLst>
            </a:custGeom>
            <a:solidFill>
              <a:srgbClr val="48FFD5"/>
            </a:solidFill>
          </p:spPr>
          <p:txBody>
            <a:bodyPr wrap="square" lIns="0" tIns="0" rIns="0" bIns="0" rtlCol="0"/>
            <a:lstStyle/>
            <a:p>
              <a:endParaRPr/>
            </a:p>
          </p:txBody>
        </p:sp>
      </p:grpSp>
      <p:sp>
        <p:nvSpPr>
          <p:cNvPr id="31" name="object 31"/>
          <p:cNvSpPr/>
          <p:nvPr/>
        </p:nvSpPr>
        <p:spPr>
          <a:xfrm>
            <a:off x="610895" y="2383408"/>
            <a:ext cx="17066260" cy="25400"/>
          </a:xfrm>
          <a:custGeom>
            <a:avLst/>
            <a:gdLst/>
            <a:ahLst/>
            <a:cxnLst/>
            <a:rect l="l" t="t" r="r" b="b"/>
            <a:pathLst>
              <a:path w="17066260" h="25400">
                <a:moveTo>
                  <a:pt x="17066197" y="0"/>
                </a:moveTo>
                <a:lnTo>
                  <a:pt x="0" y="0"/>
                </a:lnTo>
                <a:lnTo>
                  <a:pt x="0" y="24993"/>
                </a:lnTo>
                <a:lnTo>
                  <a:pt x="17066197" y="24993"/>
                </a:lnTo>
                <a:lnTo>
                  <a:pt x="17066197" y="0"/>
                </a:lnTo>
                <a:close/>
              </a:path>
            </a:pathLst>
          </a:custGeom>
          <a:solidFill>
            <a:srgbClr val="48FFD5"/>
          </a:solidFill>
        </p:spPr>
        <p:txBody>
          <a:bodyPr wrap="square" lIns="0" tIns="0" rIns="0" bIns="0" rtlCol="0"/>
          <a:lstStyle/>
          <a:p>
            <a:endParaRPr/>
          </a:p>
        </p:txBody>
      </p:sp>
      <p:sp>
        <p:nvSpPr>
          <p:cNvPr id="33" name="object 3">
            <a:extLst>
              <a:ext uri="{FF2B5EF4-FFF2-40B4-BE49-F238E27FC236}">
                <a16:creationId xmlns:a16="http://schemas.microsoft.com/office/drawing/2014/main" id="{D9358919-067D-4964-8814-C5D4F38F711E}"/>
              </a:ext>
            </a:extLst>
          </p:cNvPr>
          <p:cNvSpPr txBox="1"/>
          <p:nvPr/>
        </p:nvSpPr>
        <p:spPr>
          <a:xfrm>
            <a:off x="11893550" y="7556268"/>
            <a:ext cx="2369185" cy="2394182"/>
          </a:xfrm>
          <a:prstGeom prst="rect">
            <a:avLst/>
          </a:prstGeom>
        </p:spPr>
        <p:txBody>
          <a:bodyPr vert="horz" wrap="square" lIns="0" tIns="60960" rIns="0" bIns="0" rtlCol="0">
            <a:spAutoFit/>
          </a:bodyPr>
          <a:lstStyle/>
          <a:p>
            <a:pPr marL="12700" marR="5080" algn="ctr">
              <a:lnSpc>
                <a:spcPct val="84400"/>
              </a:lnSpc>
              <a:spcBef>
                <a:spcPts val="480"/>
              </a:spcBef>
            </a:pPr>
            <a:r>
              <a:rPr lang="en-US" sz="1950" dirty="0">
                <a:solidFill>
                  <a:srgbClr val="FFFFFF"/>
                </a:solidFill>
                <a:latin typeface="Trebuchet MS"/>
                <a:cs typeface="Trebuchet MS"/>
              </a:rPr>
              <a:t>Use HTTPS to secure data transmission between clients and the server.</a:t>
            </a:r>
          </a:p>
          <a:p>
            <a:pPr marL="12700" marR="5080" algn="ctr">
              <a:lnSpc>
                <a:spcPct val="84400"/>
              </a:lnSpc>
              <a:spcBef>
                <a:spcPts val="480"/>
              </a:spcBef>
            </a:pPr>
            <a:r>
              <a:rPr lang="en-US" sz="1950" dirty="0">
                <a:solidFill>
                  <a:srgbClr val="FFFFFF"/>
                </a:solidFill>
                <a:latin typeface="Trebuchet MS"/>
                <a:cs typeface="Trebuchet MS"/>
              </a:rPr>
              <a:t>Regularly update dependencies and apply security patches to keep the application secure.</a:t>
            </a:r>
            <a:endParaRPr sz="195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D29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370</Words>
  <Application>Microsoft Office PowerPoint</Application>
  <PresentationFormat>Custom</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Traditional Arabic</vt:lpstr>
      <vt:lpstr>Trebuchet MS</vt:lpstr>
      <vt:lpstr>Office Theme</vt:lpstr>
      <vt:lpstr>API Audit : Product Management API</vt:lpstr>
      <vt:lpstr>TABLE OF CONTENTS</vt:lpstr>
      <vt:lpstr>Introduction to the Application</vt:lpstr>
      <vt:lpstr>Summary of RESTful Conventions and Principles</vt:lpstr>
      <vt:lpstr>Enhancement Plan </vt:lpstr>
      <vt:lpstr>  Enhancement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Audit : Product Management API</dc:title>
  <cp:lastModifiedBy>UNK</cp:lastModifiedBy>
  <cp:revision>10</cp:revision>
  <dcterms:created xsi:type="dcterms:W3CDTF">2023-10-01T22:10:58Z</dcterms:created>
  <dcterms:modified xsi:type="dcterms:W3CDTF">2023-10-01T22:59:51Z</dcterms:modified>
</cp:coreProperties>
</file>