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7" r:id="rId9"/>
    <p:sldId id="268" r:id="rId10"/>
    <p:sldId id="262" r:id="rId11"/>
    <p:sldId id="269" r:id="rId12"/>
    <p:sldId id="264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2"/>
    <p:restoredTop sz="94637"/>
  </p:normalViewPr>
  <p:slideViewPr>
    <p:cSldViewPr snapToGrid="0" snapToObjects="1">
      <p:cViewPr varScale="1">
        <p:scale>
          <a:sx n="51" d="100"/>
          <a:sy n="51" d="100"/>
        </p:scale>
        <p:origin x="20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4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4378B299-28AC-584A-8C4F-A485F9F4C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9D7BFD-767C-EC4C-8877-8B14D458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>
                <a:solidFill>
                  <a:schemeClr val="bg1"/>
                </a:solidFill>
              </a:rPr>
              <a:t>Term Project</a:t>
            </a:r>
            <a:endParaRPr kumimoji="1"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BFC8DB-7D7E-E048-85F2-57E5C916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lnSpcReduction="10000"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0811514 </a:t>
            </a:r>
          </a:p>
          <a:p>
            <a:pPr algn="ctr"/>
            <a:r>
              <a:rPr kumimoji="1" lang="zh-TW" altLang="en-US" sz="32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張機智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功能展示</a:t>
            </a:r>
            <a:r>
              <a:rPr kumimoji="1" lang="en-US" altLang="zh-TW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-</a:t>
            </a:r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訂單管理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597CA66E-E191-914C-8E58-FAE162E8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10" y="1963684"/>
            <a:ext cx="7693752" cy="42529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36ABEE-C625-2240-B9E6-8E7270D2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80" y="1972275"/>
            <a:ext cx="6971076" cy="451731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27B15F39-D7F9-184D-87C8-52D5AAA6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訂購口罩</a:t>
            </a:r>
          </a:p>
        </p:txBody>
      </p:sp>
    </p:spTree>
    <p:extLst>
      <p:ext uri="{BB962C8B-B14F-4D97-AF65-F5344CB8AC3E}">
        <p14:creationId xmlns:p14="http://schemas.microsoft.com/office/powerpoint/2010/main" val="24912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功能展示</a:t>
            </a:r>
            <a:r>
              <a:rPr kumimoji="1" lang="en-US" altLang="zh-TW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-</a:t>
            </a:r>
            <a:r>
              <a:rPr kumimoji="1" lang="zh-TW" altLang="en-US" sz="8000" strike="sngStrike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校正回歸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9784" r="-1" b="19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9600" dirty="0">
                <a:latin typeface="Heiti TC Medium" pitchFamily="2" charset="-128"/>
                <a:ea typeface="Heiti TC Medium" pitchFamily="2" charset="-128"/>
              </a:rPr>
              <a:t>謝謝大家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7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5588B-7270-874D-BFF5-43B554C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作品說明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F19EF-7558-8549-803B-19A2CAC9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名稱：口罩訂購系統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開發工具：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PHP,JavaScript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 , CSS , HTML</a:t>
            </a:r>
          </a:p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框架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程式庫：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JQuery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 , bootstrap5</a:t>
            </a:r>
          </a:p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開發環境：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MacOs</a:t>
            </a:r>
            <a:endParaRPr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伺服器：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Xampp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 , 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PHPMyAdmin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 ,MySQL</a:t>
            </a:r>
          </a:p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執行環境：</a:t>
            </a:r>
            <a:r>
              <a:rPr lang="en-US" altLang="zh-TW" dirty="0" err="1">
                <a:latin typeface="Heiti TC Medium" pitchFamily="2" charset="-128"/>
                <a:ea typeface="Heiti TC Medium" pitchFamily="2" charset="-128"/>
              </a:rPr>
              <a:t>MacOs</a:t>
            </a:r>
            <a:endParaRPr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33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功能展示</a:t>
            </a:r>
            <a:r>
              <a:rPr kumimoji="1" lang="en-US" altLang="zh-TW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-</a:t>
            </a:r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登入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C2AF2-9CF0-BC47-9B31-1C754783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登入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55F8525-5009-1E42-9FCC-C0C2F786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34" y="2267346"/>
            <a:ext cx="10898131" cy="3477419"/>
          </a:xfrm>
        </p:spPr>
      </p:pic>
    </p:spTree>
    <p:extLst>
      <p:ext uri="{BB962C8B-B14F-4D97-AF65-F5344CB8AC3E}">
        <p14:creationId xmlns:p14="http://schemas.microsoft.com/office/powerpoint/2010/main" val="37386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功能展示</a:t>
            </a:r>
            <a:r>
              <a:rPr kumimoji="1" lang="en-US" altLang="zh-TW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-</a:t>
            </a:r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註冊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C77D-EAD1-4944-B9C2-FC8A6183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註冊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FDA25-1612-3349-B472-CB8A1B97E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699" y="2302669"/>
            <a:ext cx="9308243" cy="4190206"/>
          </a:xfrm>
        </p:spPr>
      </p:pic>
    </p:spTree>
    <p:extLst>
      <p:ext uri="{BB962C8B-B14F-4D97-AF65-F5344CB8AC3E}">
        <p14:creationId xmlns:p14="http://schemas.microsoft.com/office/powerpoint/2010/main" val="420956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內容版面配置區 3" descr="一張含有 岩石, 大自然, 室外 的圖片&#10;&#10;自動產生的描述">
            <a:extLst>
              <a:ext uri="{FF2B5EF4-FFF2-40B4-BE49-F238E27FC236}">
                <a16:creationId xmlns:a16="http://schemas.microsoft.com/office/drawing/2014/main" id="{7F651E55-785B-7245-B02C-7C864079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t="14259" b="4669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C9CDBB-DF15-3749-876A-D379D0C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功能展示</a:t>
            </a:r>
            <a:r>
              <a:rPr kumimoji="1" lang="en-US" altLang="zh-TW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-</a:t>
            </a:r>
            <a:r>
              <a:rPr kumimoji="1" lang="zh-TW" altLang="en-US" sz="8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店家管理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D7A48-37A0-5F40-9D6A-C00A0622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店家頁面</a:t>
            </a: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7E3B27D6-22A7-8C46-B860-0AF21613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475" y="1928813"/>
            <a:ext cx="8351050" cy="4252912"/>
          </a:xfrm>
        </p:spPr>
      </p:pic>
    </p:spTree>
    <p:extLst>
      <p:ext uri="{BB962C8B-B14F-4D97-AF65-F5344CB8AC3E}">
        <p14:creationId xmlns:p14="http://schemas.microsoft.com/office/powerpoint/2010/main" val="244866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ECB4F-5CF5-484A-98ED-87BAA45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新增員工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750488-CF92-E84C-83FC-315A99DA2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125" y="1903413"/>
            <a:ext cx="7749750" cy="4252912"/>
          </a:xfrm>
        </p:spPr>
      </p:pic>
    </p:spTree>
    <p:extLst>
      <p:ext uri="{BB962C8B-B14F-4D97-AF65-F5344CB8AC3E}">
        <p14:creationId xmlns:p14="http://schemas.microsoft.com/office/powerpoint/2010/main" val="2645467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Macintosh PowerPoint</Application>
  <PresentationFormat>寬螢幕</PresentationFormat>
  <Paragraphs>21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HEITI TC MEDIUM</vt:lpstr>
      <vt:lpstr>MS Gothic</vt:lpstr>
      <vt:lpstr>The Hand Bold</vt:lpstr>
      <vt:lpstr>Arial</vt:lpstr>
      <vt:lpstr>The Serif Hand Black</vt:lpstr>
      <vt:lpstr>SketchyVTI</vt:lpstr>
      <vt:lpstr>Term Project</vt:lpstr>
      <vt:lpstr>作品說明</vt:lpstr>
      <vt:lpstr>功能展示-登入</vt:lpstr>
      <vt:lpstr>登入</vt:lpstr>
      <vt:lpstr>功能展示-註冊</vt:lpstr>
      <vt:lpstr>註冊</vt:lpstr>
      <vt:lpstr>功能展示-店家管理</vt:lpstr>
      <vt:lpstr>店家頁面</vt:lpstr>
      <vt:lpstr>新增員工</vt:lpstr>
      <vt:lpstr>功能展示-訂單管理</vt:lpstr>
      <vt:lpstr>訂購口罩</vt:lpstr>
      <vt:lpstr>功能展示-校正回歸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shadowpa0327</dc:creator>
  <cp:lastModifiedBy>shadowpa0327</cp:lastModifiedBy>
  <cp:revision>1</cp:revision>
  <dcterms:created xsi:type="dcterms:W3CDTF">2021-06-12T12:46:17Z</dcterms:created>
  <dcterms:modified xsi:type="dcterms:W3CDTF">2021-06-12T12:47:59Z</dcterms:modified>
</cp:coreProperties>
</file>