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8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D5BDE-FAE2-45AC-B569-136072A7D13B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0D8DC-A810-4ACD-8363-F0EE3059ACB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823200" y="6172200"/>
            <a:ext cx="1143000" cy="5334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BAD5BDE-FAE2-45AC-B569-136072A7D13B}" type="datetimeFigureOut">
              <a:rPr lang="en-US" smtClean="0"/>
              <a:t>11/6/2011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3F0D8DC-A810-4ACD-8363-F0EE3059A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Documents and Settings\Alex Suchko\Chalk-Bot\Docs\chalk_bot_logo2.png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6248400"/>
            <a:ext cx="950912" cy="384124"/>
          </a:xfrm>
          <a:prstGeom prst="rect">
            <a:avLst/>
          </a:prstGeom>
          <a:noFill/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ECE 445 Group 1</a:t>
            </a:r>
          </a:p>
          <a:p>
            <a:r>
              <a:rPr lang="en-US" dirty="0" smtClean="0"/>
              <a:t>November 7, 2011</a:t>
            </a:r>
          </a:p>
          <a:p>
            <a:r>
              <a:rPr lang="en-US" dirty="0" smtClean="0"/>
              <a:t>George Karavaev – Alex Suchko</a:t>
            </a:r>
            <a:endParaRPr lang="en-US" dirty="0"/>
          </a:p>
        </p:txBody>
      </p:sp>
      <p:pic>
        <p:nvPicPr>
          <p:cNvPr id="5" name="Picture 2" descr="C:\Documents and Settings\Alex Suchko\Chalk-Bot\Docs\chalk_bot_logo2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2133600"/>
            <a:ext cx="3276600" cy="1323595"/>
          </a:xfrm>
          <a:prstGeom prst="rect">
            <a:avLst/>
          </a:prstGeom>
          <a:noFill/>
        </p:spPr>
      </p:pic>
    </p:spTree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ChalkBot</a:t>
            </a:r>
            <a:r>
              <a:rPr lang="en-US" dirty="0" smtClean="0"/>
              <a:t> is a semi-autonomous chalk drawing system.</a:t>
            </a:r>
          </a:p>
          <a:p>
            <a:r>
              <a:rPr lang="en-US" dirty="0" smtClean="0"/>
              <a:t>Produces vector graphics.</a:t>
            </a:r>
          </a:p>
          <a:p>
            <a:r>
              <a:rPr lang="en-US" dirty="0" smtClean="0"/>
              <a:t>Uses common, off the shelf sidewalk chalk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3074" name="Picture 2" descr="D:\My Pictures 2\Phone Photos\Evo\IMAG10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09800"/>
            <a:ext cx="4140201" cy="3105151"/>
          </a:xfrm>
          <a:prstGeom prst="rect">
            <a:avLst/>
          </a:prstGeom>
          <a:noFill/>
        </p:spPr>
      </p:pic>
    </p:spTree>
  </p:cSld>
  <p:clrMapOvr>
    <a:masterClrMapping/>
  </p:clrMapOvr>
  <p:transition advTm="5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Mechanical Platform</a:t>
            </a:r>
          </a:p>
          <a:p>
            <a:pPr lvl="1"/>
            <a:r>
              <a:rPr lang="en-US" dirty="0" err="1" smtClean="0"/>
              <a:t>GoBot</a:t>
            </a:r>
            <a:r>
              <a:rPr lang="en-US" dirty="0" smtClean="0"/>
              <a:t> Base and Chalk Feed</a:t>
            </a:r>
          </a:p>
          <a:p>
            <a:r>
              <a:rPr lang="en-US" dirty="0" smtClean="0"/>
              <a:t>Electronics System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Power Supply Subsystem</a:t>
            </a:r>
          </a:p>
          <a:p>
            <a:pPr lvl="1"/>
            <a:r>
              <a:rPr lang="en-US" dirty="0" smtClean="0"/>
              <a:t>Dynamics Control Subsystem</a:t>
            </a:r>
          </a:p>
          <a:p>
            <a:pPr lvl="1"/>
            <a:r>
              <a:rPr lang="en-US" dirty="0" smtClean="0"/>
              <a:t>High Level Control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Reset Sequencing and Supervision</a:t>
            </a:r>
          </a:p>
          <a:p>
            <a:pPr lvl="1"/>
            <a:r>
              <a:rPr lang="en-US" dirty="0" smtClean="0"/>
              <a:t>Dynamics and Body Control</a:t>
            </a:r>
          </a:p>
          <a:p>
            <a:pPr lvl="1"/>
            <a:r>
              <a:rPr lang="en-US" dirty="0" smtClean="0"/>
              <a:t>High Level Interface and Directive Control</a:t>
            </a:r>
          </a:p>
        </p:txBody>
      </p:sp>
      <p:pic>
        <p:nvPicPr>
          <p:cNvPr id="4098" name="Picture 2" descr="D:\My Pictures 2\Phone Photos\Evo\IMAG106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4267200" cy="3200400"/>
          </a:xfrm>
          <a:prstGeom prst="rect">
            <a:avLst/>
          </a:prstGeom>
          <a:noFill/>
        </p:spPr>
      </p:pic>
    </p:spTree>
  </p:cSld>
  <p:clrMapOvr>
    <a:masterClrMapping/>
  </p:clrMapOvr>
  <p:transition advTm="5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Mechanical Platform\\</a:t>
            </a:r>
            <a:br>
              <a:rPr lang="en-US" dirty="0" smtClean="0"/>
            </a:br>
            <a:r>
              <a:rPr lang="en-US" dirty="0" err="1" smtClean="0"/>
              <a:t>GoBot</a:t>
            </a:r>
            <a:r>
              <a:rPr lang="en-US" dirty="0" smtClean="0"/>
              <a:t> </a:t>
            </a:r>
            <a:r>
              <a:rPr lang="en-US" dirty="0" smtClean="0"/>
              <a:t>Base and Chalk Feed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brushed drive motors, coupled to rear drive tires via synchronous belt.</a:t>
            </a:r>
          </a:p>
          <a:p>
            <a:r>
              <a:rPr lang="en-US" dirty="0" smtClean="0"/>
              <a:t>Forward idler ‘caster’ wheel.</a:t>
            </a:r>
          </a:p>
          <a:p>
            <a:r>
              <a:rPr lang="en-US" dirty="0" smtClean="0"/>
              <a:t>Rear mounted chalk feed mechanism, actuated by two positioning servo-motors.</a:t>
            </a:r>
          </a:p>
          <a:p>
            <a:r>
              <a:rPr lang="en-US" dirty="0" smtClean="0"/>
              <a:t>One 12VDC nominal sealed lead-acid battery.</a:t>
            </a:r>
          </a:p>
        </p:txBody>
      </p:sp>
      <p:pic>
        <p:nvPicPr>
          <p:cNvPr id="5123" name="Picture 3" descr="D:\My Pictures 2\Phone Photos\Evo\IMAG10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78864"/>
            <a:ext cx="3445002" cy="4593336"/>
          </a:xfrm>
          <a:prstGeom prst="rect">
            <a:avLst/>
          </a:prstGeom>
          <a:noFill/>
        </p:spPr>
      </p:pic>
    </p:spTree>
  </p:cSld>
  <p:clrMapOvr>
    <a:masterClrMapping/>
  </p:clrMapOvr>
  <p:transition advTm="5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Electronics System\\</a:t>
            </a:r>
            <a:br>
              <a:rPr lang="en-US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838200" y="1447800"/>
          <a:ext cx="7815510" cy="5029200"/>
        </p:xfrm>
        <a:graphic>
          <a:graphicData uri="http://schemas.openxmlformats.org/presentationml/2006/ole">
            <p:oleObj spid="_x0000_s6148" name="Visio" r:id="rId3" imgW="9321522" imgH="5996821" progId="Visio.Drawing.11">
              <p:embed/>
            </p:oleObj>
          </a:graphicData>
        </a:graphic>
      </p:graphicFrame>
    </p:spTree>
  </p:cSld>
  <p:clrMapOvr>
    <a:masterClrMapping/>
  </p:clrMapOvr>
  <p:transition advTm="5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128</TotalTime>
  <Words>116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Thatch</vt:lpstr>
      <vt:lpstr>Microsoft Visio Drawing</vt:lpstr>
      <vt:lpstr>Slide 1</vt:lpstr>
      <vt:lpstr>Introduction</vt:lpstr>
      <vt:lpstr>Outline</vt:lpstr>
      <vt:lpstr>Mechanical Platform\\ GoBot Base and Chalk Feed</vt:lpstr>
      <vt:lpstr>Electronics System\\ Overview</vt:lpstr>
    </vt:vector>
  </TitlesOfParts>
  <Company>Engineering Concepts Unlimited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 Suchko</dc:creator>
  <cp:lastModifiedBy>Alex Suchko</cp:lastModifiedBy>
  <cp:revision>9</cp:revision>
  <dcterms:created xsi:type="dcterms:W3CDTF">2011-11-07T03:52:45Z</dcterms:created>
  <dcterms:modified xsi:type="dcterms:W3CDTF">2011-11-07T06:01:00Z</dcterms:modified>
</cp:coreProperties>
</file>