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AA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8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823200" y="6172200"/>
            <a:ext cx="1143000" cy="5334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BAD5BDE-FAE2-45AC-B569-136072A7D13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Documents and Settings\Alex Suchko\Chalk-Bot\Docs\chalk_bot_logo2.png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6248400"/>
            <a:ext cx="950912" cy="384124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ECE 445 Group 1</a:t>
            </a:r>
          </a:p>
          <a:p>
            <a:r>
              <a:rPr lang="en-US" dirty="0" smtClean="0"/>
              <a:t>December 2, </a:t>
            </a:r>
            <a:r>
              <a:rPr lang="en-US" dirty="0" smtClean="0"/>
              <a:t>2011</a:t>
            </a:r>
          </a:p>
          <a:p>
            <a:r>
              <a:rPr lang="en-US" dirty="0" smtClean="0"/>
              <a:t>George Karavaev – Alex Suchko</a:t>
            </a:r>
            <a:endParaRPr lang="en-US" dirty="0"/>
          </a:p>
        </p:txBody>
      </p:sp>
      <p:pic>
        <p:nvPicPr>
          <p:cNvPr id="5" name="Picture 2" descr="C:\Documents and Settings\Alex Suchko\Chalk-Bot\Docs\chalk_bot_logo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133600"/>
            <a:ext cx="3276600" cy="132359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ChalkBot</a:t>
            </a:r>
            <a:r>
              <a:rPr lang="en-US" dirty="0" smtClean="0"/>
              <a:t> is a semi-autonomous chalk drawing system.</a:t>
            </a:r>
          </a:p>
          <a:p>
            <a:r>
              <a:rPr lang="en-US" dirty="0" smtClean="0"/>
              <a:t>Produces vector graphics.</a:t>
            </a:r>
          </a:p>
          <a:p>
            <a:r>
              <a:rPr lang="en-US" dirty="0" smtClean="0"/>
              <a:t>Uses common, off the shelf sidewalk chalk.</a:t>
            </a:r>
          </a:p>
        </p:txBody>
      </p:sp>
      <p:pic>
        <p:nvPicPr>
          <p:cNvPr id="3074" name="Picture 2" descr="D:\My Pictures 2\Phone Photos\Evo\IMAG10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09800"/>
            <a:ext cx="4140201" cy="31051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Mechanical Platform</a:t>
            </a:r>
          </a:p>
          <a:p>
            <a:pPr lvl="1"/>
            <a:r>
              <a:rPr lang="en-US" dirty="0" err="1" smtClean="0"/>
              <a:t>GoBot</a:t>
            </a:r>
            <a:r>
              <a:rPr lang="en-US" dirty="0" smtClean="0"/>
              <a:t> Base and Chalk Feed</a:t>
            </a:r>
          </a:p>
          <a:p>
            <a:r>
              <a:rPr lang="en-US" dirty="0" smtClean="0"/>
              <a:t>Electronics System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Power Supply Subsystem</a:t>
            </a:r>
          </a:p>
          <a:p>
            <a:pPr lvl="1"/>
            <a:r>
              <a:rPr lang="en-US" dirty="0" smtClean="0"/>
              <a:t>Dynamics Control Subsystem</a:t>
            </a:r>
          </a:p>
          <a:p>
            <a:pPr lvl="1"/>
            <a:r>
              <a:rPr lang="en-US" dirty="0" smtClean="0"/>
              <a:t>High Level Control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Reset Sequencing and Supervision</a:t>
            </a:r>
          </a:p>
          <a:p>
            <a:pPr lvl="1"/>
            <a:r>
              <a:rPr lang="en-US" dirty="0" smtClean="0"/>
              <a:t>Dynamics and Body Control</a:t>
            </a:r>
          </a:p>
          <a:p>
            <a:pPr lvl="1"/>
            <a:r>
              <a:rPr lang="en-US" dirty="0" smtClean="0"/>
              <a:t>High Level Interface and Directive Control</a:t>
            </a:r>
          </a:p>
        </p:txBody>
      </p:sp>
      <p:pic>
        <p:nvPicPr>
          <p:cNvPr id="4098" name="Picture 2" descr="D:\My Pictures 2\Phone Photos\Evo\IMAG10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4267200" cy="3200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Platform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Mechanical Platform\\</a:t>
            </a:r>
            <a:br>
              <a:rPr lang="en-US" dirty="0" smtClean="0"/>
            </a:br>
            <a:r>
              <a:rPr lang="en-US" dirty="0" err="1" smtClean="0"/>
              <a:t>GoBot</a:t>
            </a:r>
            <a:r>
              <a:rPr lang="en-US" dirty="0" smtClean="0"/>
              <a:t> Base and Chalk Feed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brushed drive motors, coupled to rear drive tires via synchronous belt.</a:t>
            </a:r>
          </a:p>
          <a:p>
            <a:r>
              <a:rPr lang="en-US" dirty="0" smtClean="0"/>
              <a:t>Forward idler ‘caster’ wheel.</a:t>
            </a:r>
          </a:p>
          <a:p>
            <a:r>
              <a:rPr lang="en-US" dirty="0" smtClean="0"/>
              <a:t>Rear mounted chalk feed mechanism, actuated by two positioning servo-motors.</a:t>
            </a:r>
          </a:p>
          <a:p>
            <a:r>
              <a:rPr lang="en-US" dirty="0" smtClean="0"/>
              <a:t>One 12VDC nominal sealed lead-acid battery.</a:t>
            </a:r>
          </a:p>
        </p:txBody>
      </p:sp>
      <p:pic>
        <p:nvPicPr>
          <p:cNvPr id="5123" name="Picture 3" descr="D:\My Pictures 2\Phone Photos\Evo\IMAG10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78864"/>
            <a:ext cx="3445002" cy="459333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Electronics System\\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838200" y="1447800"/>
          <a:ext cx="7815510" cy="5029200"/>
        </p:xfrm>
        <a:graphic>
          <a:graphicData uri="http://schemas.openxmlformats.org/presentationml/2006/ole">
            <p:oleObj spid="_x0000_s6148" name="Visio" r:id="rId3" imgW="9321522" imgH="599682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Thanks\\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Mark Smart</a:t>
            </a:r>
          </a:p>
          <a:p>
            <a:r>
              <a:rPr lang="en-US" dirty="0" err="1" smtClean="0"/>
              <a:t>Skot</a:t>
            </a:r>
            <a:r>
              <a:rPr lang="en-US" dirty="0" smtClean="0"/>
              <a:t> </a:t>
            </a:r>
            <a:r>
              <a:rPr lang="en-US" dirty="0" err="1" smtClean="0"/>
              <a:t>Wiedmann</a:t>
            </a:r>
            <a:endParaRPr lang="en-US" dirty="0" smtClean="0"/>
          </a:p>
          <a:p>
            <a:r>
              <a:rPr lang="en-US" dirty="0" smtClean="0"/>
              <a:t>Dan Mast</a:t>
            </a:r>
          </a:p>
          <a:p>
            <a:r>
              <a:rPr lang="en-US" dirty="0" smtClean="0"/>
              <a:t>Adam Suchko</a:t>
            </a:r>
          </a:p>
          <a:p>
            <a:r>
              <a:rPr lang="en-US" dirty="0" smtClean="0"/>
              <a:t>Mikhail Karavaev</a:t>
            </a:r>
          </a:p>
          <a:p>
            <a:r>
              <a:rPr lang="en-US" dirty="0" smtClean="0"/>
              <a:t>Kaitlin </a:t>
            </a:r>
            <a:r>
              <a:rPr lang="en-US" dirty="0" err="1" smtClean="0"/>
              <a:t>Minogue</a:t>
            </a:r>
            <a:endParaRPr lang="en-US" dirty="0" smtClean="0"/>
          </a:p>
          <a:p>
            <a:r>
              <a:rPr lang="en-US" dirty="0" smtClean="0"/>
              <a:t>Jane </a:t>
            </a:r>
            <a:r>
              <a:rPr lang="en-US" dirty="0" err="1" smtClean="0"/>
              <a:t>Tu</a:t>
            </a:r>
            <a:endParaRPr lang="en-US" dirty="0" smtClean="0"/>
          </a:p>
          <a:p>
            <a:r>
              <a:rPr lang="en-US" dirty="0" smtClean="0"/>
              <a:t>Tom Engibous (TI)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172200"/>
            <a:ext cx="3962400" cy="451338"/>
          </a:xfrm>
        </p:spPr>
        <p:txBody>
          <a:bodyPr anchor="b" anchorCtr="0">
            <a:normAutofit fontScale="92500"/>
          </a:bodyPr>
          <a:lstStyle/>
          <a:p>
            <a:pPr algn="r">
              <a:buNone/>
            </a:pPr>
            <a:r>
              <a:rPr lang="en-US" sz="900" dirty="0" smtClean="0"/>
              <a:t>From top left: University of Illinois, TJ for </a:t>
            </a:r>
            <a:r>
              <a:rPr lang="en-US" sz="900" dirty="0" err="1" smtClean="0"/>
              <a:t>Califaudio</a:t>
            </a:r>
            <a:r>
              <a:rPr lang="en-US" sz="900" dirty="0" smtClean="0"/>
              <a:t>, </a:t>
            </a:r>
            <a:r>
              <a:rPr lang="en-US" sz="900" dirty="0" smtClean="0"/>
              <a:t>University of </a:t>
            </a:r>
            <a:r>
              <a:rPr lang="en-US" sz="900" dirty="0" smtClean="0"/>
              <a:t>Illinois, Alex Suchko, George Karavaev, Alex Suchko, </a:t>
            </a:r>
            <a:r>
              <a:rPr lang="en-US" sz="900" dirty="0" smtClean="0"/>
              <a:t>University of </a:t>
            </a:r>
            <a:r>
              <a:rPr lang="en-US" sz="900" dirty="0" smtClean="0"/>
              <a:t>Illinois, Brandon Wade for The Chronicle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4267200" y="228600"/>
            <a:ext cx="3429000" cy="6391072"/>
          </a:xfrm>
          <a:prstGeom prst="rect">
            <a:avLst/>
          </a:prstGeom>
          <a:solidFill>
            <a:srgbClr val="759A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ttp://cdn.synthtopia.com/wp-content/uploads/2009/01/skot-wiedmann-namm-oddity-synth.jpg"/>
          <p:cNvPicPr>
            <a:picLocks noChangeAspect="1" noChangeArrowheads="1"/>
          </p:cNvPicPr>
          <p:nvPr/>
        </p:nvPicPr>
        <p:blipFill>
          <a:blip r:embed="rId2" cstate="print"/>
          <a:srcRect r="31624"/>
          <a:stretch>
            <a:fillRect/>
          </a:stretch>
        </p:blipFill>
        <p:spPr bwMode="auto">
          <a:xfrm>
            <a:off x="5945221" y="228600"/>
            <a:ext cx="1702341" cy="1678021"/>
          </a:xfrm>
          <a:prstGeom prst="rect">
            <a:avLst/>
          </a:prstGeom>
          <a:noFill/>
        </p:spPr>
      </p:pic>
      <p:pic>
        <p:nvPicPr>
          <p:cNvPr id="23558" name="Picture 6" descr="Mark Wayne Smart"/>
          <p:cNvPicPr>
            <a:picLocks noChangeAspect="1" noChangeArrowheads="1"/>
          </p:cNvPicPr>
          <p:nvPr/>
        </p:nvPicPr>
        <p:blipFill>
          <a:blip r:embed="rId3" cstate="print"/>
          <a:srcRect l="18605"/>
          <a:stretch>
            <a:fillRect/>
          </a:stretch>
        </p:blipFill>
        <p:spPr bwMode="auto">
          <a:xfrm>
            <a:off x="4340159" y="228600"/>
            <a:ext cx="1631409" cy="1678021"/>
          </a:xfrm>
          <a:prstGeom prst="rect">
            <a:avLst/>
          </a:prstGeom>
          <a:noFill/>
        </p:spPr>
      </p:pic>
      <p:pic>
        <p:nvPicPr>
          <p:cNvPr id="23560" name="Picture 8" descr="Daniel E. Mast"/>
          <p:cNvPicPr>
            <a:picLocks noChangeAspect="1" noChangeArrowheads="1"/>
          </p:cNvPicPr>
          <p:nvPr/>
        </p:nvPicPr>
        <p:blipFill>
          <a:blip r:embed="rId4" cstate="print">
            <a:lum bright="-5000"/>
          </a:blip>
          <a:srcRect r="18140"/>
          <a:stretch>
            <a:fillRect/>
          </a:stretch>
        </p:blipFill>
        <p:spPr bwMode="auto">
          <a:xfrm>
            <a:off x="4351101" y="1906621"/>
            <a:ext cx="1605064" cy="1641543"/>
          </a:xfrm>
          <a:prstGeom prst="rect">
            <a:avLst/>
          </a:prstGeom>
          <a:noFill/>
        </p:spPr>
      </p:pic>
      <p:pic>
        <p:nvPicPr>
          <p:cNvPr id="23565" name="Picture 13" descr="http://a8.sphotos.ak.fbcdn.net/photos-ak-snc1/v4885/133/65/512783593/n512783593_2736098_277637.jpg"/>
          <p:cNvPicPr>
            <a:picLocks noChangeAspect="1" noChangeArrowheads="1"/>
          </p:cNvPicPr>
          <p:nvPr/>
        </p:nvPicPr>
        <p:blipFill>
          <a:blip r:embed="rId5" cstate="print"/>
          <a:srcRect l="31788" r="33775" b="55850"/>
          <a:stretch>
            <a:fillRect/>
          </a:stretch>
        </p:blipFill>
        <p:spPr bwMode="auto">
          <a:xfrm>
            <a:off x="4351101" y="3540867"/>
            <a:ext cx="1605064" cy="1543331"/>
          </a:xfrm>
          <a:prstGeom prst="rect">
            <a:avLst/>
          </a:prstGeom>
          <a:noFill/>
        </p:spPr>
      </p:pic>
      <p:pic>
        <p:nvPicPr>
          <p:cNvPr id="23566" name="Picture 14" descr="D:\My Pictures 2\Phone Photos\Touch Pro\PhotosTo093010\before fall 09 update\IMAG0039.jpg"/>
          <p:cNvPicPr>
            <a:picLocks noChangeAspect="1" noChangeArrowheads="1"/>
          </p:cNvPicPr>
          <p:nvPr/>
        </p:nvPicPr>
        <p:blipFill>
          <a:blip r:embed="rId6" cstate="print">
            <a:lum bright="10000" contrast="5000"/>
          </a:blip>
          <a:srcRect l="23438"/>
          <a:stretch>
            <a:fillRect/>
          </a:stretch>
        </p:blipFill>
        <p:spPr bwMode="auto">
          <a:xfrm>
            <a:off x="5967109" y="1906621"/>
            <a:ext cx="1712981" cy="1678021"/>
          </a:xfrm>
          <a:prstGeom prst="rect">
            <a:avLst/>
          </a:prstGeom>
          <a:noFill/>
        </p:spPr>
      </p:pic>
      <p:pic>
        <p:nvPicPr>
          <p:cNvPr id="23561" name="Picture 9" descr="D:\My Pictures 2\Phone Photos\Evo\IMAG0438.jpg"/>
          <p:cNvPicPr>
            <a:picLocks noChangeAspect="1" noChangeArrowheads="1"/>
          </p:cNvPicPr>
          <p:nvPr/>
        </p:nvPicPr>
        <p:blipFill>
          <a:blip r:embed="rId7" cstate="print"/>
          <a:srcRect t="11029" b="21976"/>
          <a:stretch>
            <a:fillRect/>
          </a:stretch>
        </p:blipFill>
        <p:spPr bwMode="auto">
          <a:xfrm>
            <a:off x="5967109" y="3540868"/>
            <a:ext cx="1723331" cy="1539402"/>
          </a:xfrm>
          <a:prstGeom prst="rect">
            <a:avLst/>
          </a:prstGeom>
          <a:noFill/>
        </p:spPr>
      </p:pic>
      <p:pic>
        <p:nvPicPr>
          <p:cNvPr id="23563" name="Picture 11" descr="Jane S. Tu"/>
          <p:cNvPicPr>
            <a:picLocks noChangeAspect="1" noChangeArrowheads="1"/>
          </p:cNvPicPr>
          <p:nvPr/>
        </p:nvPicPr>
        <p:blipFill>
          <a:blip r:embed="rId8" cstate="print"/>
          <a:srcRect l="11429"/>
          <a:stretch>
            <a:fillRect/>
          </a:stretch>
        </p:blipFill>
        <p:spPr bwMode="auto">
          <a:xfrm>
            <a:off x="4351101" y="5077328"/>
            <a:ext cx="1605064" cy="1553288"/>
          </a:xfrm>
          <a:prstGeom prst="rect">
            <a:avLst/>
          </a:prstGeom>
          <a:noFill/>
        </p:spPr>
      </p:pic>
      <p:pic>
        <p:nvPicPr>
          <p:cNvPr id="23568" name="Picture 16" descr="http://blog.chron.com/lorensteffy/files/legacy/engibous.jpg"/>
          <p:cNvPicPr>
            <a:picLocks noChangeAspect="1" noChangeArrowheads="1"/>
          </p:cNvPicPr>
          <p:nvPr/>
        </p:nvPicPr>
        <p:blipFill>
          <a:blip r:embed="rId9" cstate="print"/>
          <a:srcRect l="22430" t="3333" r="10280" b="56188"/>
          <a:stretch>
            <a:fillRect/>
          </a:stretch>
        </p:blipFill>
        <p:spPr bwMode="auto">
          <a:xfrm>
            <a:off x="5955030" y="5071110"/>
            <a:ext cx="1732331" cy="155829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202</TotalTime>
  <Words>174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Thatch</vt:lpstr>
      <vt:lpstr>Visio</vt:lpstr>
      <vt:lpstr>Slide 1</vt:lpstr>
      <vt:lpstr>Introduction</vt:lpstr>
      <vt:lpstr>Outline</vt:lpstr>
      <vt:lpstr>Mechanical Platform</vt:lpstr>
      <vt:lpstr>Mechanical Platform\\ GoBot Base and Chalk Feed</vt:lpstr>
      <vt:lpstr>Electronics System\\ Overview</vt:lpstr>
      <vt:lpstr>Special Thanks\\</vt:lpstr>
    </vt:vector>
  </TitlesOfParts>
  <Company>Engineering Concepts Unlimited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Suchko</dc:creator>
  <cp:lastModifiedBy>Alex Suchko</cp:lastModifiedBy>
  <cp:revision>14</cp:revision>
  <dcterms:created xsi:type="dcterms:W3CDTF">2011-11-07T03:52:45Z</dcterms:created>
  <dcterms:modified xsi:type="dcterms:W3CDTF">2011-12-01T23:48:44Z</dcterms:modified>
</cp:coreProperties>
</file>