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SMTP Mail Client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Created By: Myles Hann &amp; Christopher Healey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marL="2286000">
              <a:spcBef>
                <a:spcPts val="0"/>
              </a:spcBef>
              <a:buNone/>
            </a:pPr>
            <a:r>
              <a:rPr lang="en"/>
              <a:t>What It Does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400"/>
              <a:t>Sends emails to any recipient, which can consist of plain text or a JPEG image attachment.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400"/>
              <a:t>Has GUI which displays input fields including To, From(email and password), CC, Subject, Message, and an attachment button which opens a file chooser.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400"/>
              <a:t>Simple and easy to use. 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400"/>
              <a:t>It uses the Simple Mail Transfer Protocol (SMTP), which is an internet standard for electronic emails.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400"/>
              <a:t>Opens a TCP connection on port 587 to create a socket connection to the gmail server.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400"/>
              <a:t>Using the client sockets, it sends standard command sequences to the server socket to communicate with the server, and receive a response. The details on these commands are found in our report and in the RFC for SMTP.</a:t>
            </a: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marL="228600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914400">
              <a:spcBef>
                <a:spcPts val="0"/>
              </a:spcBef>
              <a:buNone/>
            </a:pPr>
            <a:r>
              <a:rPr lang="en"/>
              <a:t>How It Works Continued...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400"/>
              <a:t>MIME (Multipurpose Internet Extensions) is an extension of the original email protocol to allow our mail client to send attachments along side plain text messages. 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400"/>
              <a:t>With research of the RFC, we successfully implemented sending a JPEG attachment in our project.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We Faced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Finding the correct port for gmail authentication. (587)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Not using STARTTLS command for authentication.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Learning how the MIME syntax and how to use it.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Emailing a CC to other recipients.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3205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The 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