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99"/>
    <a:srgbClr val="FFCCFF"/>
    <a:srgbClr val="DBFEFB"/>
    <a:srgbClr val="CCFFFF"/>
    <a:srgbClr val="CCECFF"/>
    <a:srgbClr val="FFFFCC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4F53D-73F7-43C0-8068-C97792B04C36}" type="doc">
      <dgm:prSet loTypeId="urn:diagrams.loki3.com/Bracke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D2516-4118-4481-9AE1-239E68CF98D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A4C3CBF8-74E7-4C81-A89F-610B6D1D3679}" type="parTrans" cxnId="{CDC8B92B-465A-4DF0-AABA-F04E27DA36F8}">
      <dgm:prSet/>
      <dgm:spPr/>
      <dgm:t>
        <a:bodyPr/>
        <a:lstStyle/>
        <a:p>
          <a:endParaRPr lang="en-US"/>
        </a:p>
      </dgm:t>
    </dgm:pt>
    <dgm:pt modelId="{12AE46C6-7A59-448D-B86D-4297AEB7A754}" type="sibTrans" cxnId="{CDC8B92B-465A-4DF0-AABA-F04E27DA36F8}">
      <dgm:prSet/>
      <dgm:spPr/>
      <dgm:t>
        <a:bodyPr/>
        <a:lstStyle/>
        <a:p>
          <a:endParaRPr lang="en-US"/>
        </a:p>
      </dgm:t>
    </dgm:pt>
    <dgm:pt modelId="{699459BF-9F52-4253-B5ED-310473273E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Java Object</a:t>
          </a:r>
          <a:endParaRPr lang="en-US" dirty="0"/>
        </a:p>
      </dgm:t>
    </dgm:pt>
    <dgm:pt modelId="{F8AB79B3-5B8A-49DD-8D81-C7C4BCD66DDD}" type="parTrans" cxnId="{4CC13B6B-0E6E-432D-9108-128E5D91DE05}">
      <dgm:prSet/>
      <dgm:spPr/>
      <dgm:t>
        <a:bodyPr/>
        <a:lstStyle/>
        <a:p>
          <a:endParaRPr lang="en-US"/>
        </a:p>
      </dgm:t>
    </dgm:pt>
    <dgm:pt modelId="{78AE9A96-D090-4F74-8A5A-6706E6A31281}" type="sibTrans" cxnId="{4CC13B6B-0E6E-432D-9108-128E5D91DE05}">
      <dgm:prSet/>
      <dgm:spPr/>
      <dgm:t>
        <a:bodyPr/>
        <a:lstStyle/>
        <a:p>
          <a:endParaRPr lang="en-US"/>
        </a:p>
      </dgm:t>
    </dgm:pt>
    <dgm:pt modelId="{21C4817F-65F1-42DC-AEC0-8A3876F5CF6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BCFF8BE3-7893-4363-92EB-DB424B6C8284}" type="parTrans" cxnId="{0B7039BD-7F96-4664-9AC3-77425F9607C6}">
      <dgm:prSet/>
      <dgm:spPr/>
      <dgm:t>
        <a:bodyPr/>
        <a:lstStyle/>
        <a:p>
          <a:endParaRPr lang="en-US"/>
        </a:p>
      </dgm:t>
    </dgm:pt>
    <dgm:pt modelId="{49C5D47E-F908-429B-A1A4-3B10CF93975A}" type="sibTrans" cxnId="{0B7039BD-7F96-4664-9AC3-77425F9607C6}">
      <dgm:prSet/>
      <dgm:spPr/>
      <dgm:t>
        <a:bodyPr/>
        <a:lstStyle/>
        <a:p>
          <a:endParaRPr lang="en-US"/>
        </a:p>
      </dgm:t>
    </dgm:pt>
    <dgm:pt modelId="{05964A79-4725-4883-B839-DB50CA2A0D1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CAS representation for the data in this object</a:t>
          </a:r>
          <a:endParaRPr lang="en-US" dirty="0"/>
        </a:p>
      </dgm:t>
    </dgm:pt>
    <dgm:pt modelId="{040CD8DF-5FD5-4DAB-8A45-F1DB1554849C}" type="parTrans" cxnId="{532888F1-D219-4FD3-8122-0B00C0AEB935}">
      <dgm:prSet/>
      <dgm:spPr/>
      <dgm:t>
        <a:bodyPr/>
        <a:lstStyle/>
        <a:p>
          <a:endParaRPr lang="en-US"/>
        </a:p>
      </dgm:t>
    </dgm:pt>
    <dgm:pt modelId="{35CB8696-C443-418A-B1F0-94EB8919A29F}" type="sibTrans" cxnId="{532888F1-D219-4FD3-8122-0B00C0AEB935}">
      <dgm:prSet/>
      <dgm:spPr/>
      <dgm:t>
        <a:bodyPr/>
        <a:lstStyle/>
        <a:p>
          <a:endParaRPr lang="en-US"/>
        </a:p>
      </dgm:t>
    </dgm:pt>
    <dgm:pt modelId="{0A2BB538-E9A2-40F3-BA82-76728829BBBF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5043B0DE-DBFC-4188-BDC2-B808304C89B4}" type="parTrans" cxnId="{4ACA428F-439F-447A-9419-7D258E36BA2C}">
      <dgm:prSet/>
      <dgm:spPr/>
      <dgm:t>
        <a:bodyPr/>
        <a:lstStyle/>
        <a:p>
          <a:endParaRPr lang="en-US"/>
        </a:p>
      </dgm:t>
    </dgm:pt>
    <dgm:pt modelId="{DDD00D69-B8C3-48AD-B53E-FE038DACC3AA}" type="sibTrans" cxnId="{4ACA428F-439F-447A-9419-7D258E36BA2C}">
      <dgm:prSet/>
      <dgm:spPr/>
      <dgm:t>
        <a:bodyPr/>
        <a:lstStyle/>
        <a:p>
          <a:endParaRPr lang="en-US"/>
        </a:p>
      </dgm:t>
    </dgm:pt>
    <dgm:pt modelId="{B442EC3C-8DB9-4C63-A99D-58A8EAEE2802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A1F5A16F-D5EE-4451-A9E0-C05030724E91}" type="parTrans" cxnId="{6B6C317A-8573-404F-B7CF-4B3DC9C38DAD}">
      <dgm:prSet/>
      <dgm:spPr/>
      <dgm:t>
        <a:bodyPr/>
        <a:lstStyle/>
        <a:p>
          <a:endParaRPr lang="en-US"/>
        </a:p>
      </dgm:t>
    </dgm:pt>
    <dgm:pt modelId="{FA7938D0-BFA7-440A-8DB1-03BB25DAE2B1}" type="sibTrans" cxnId="{6B6C317A-8573-404F-B7CF-4B3DC9C38DAD}">
      <dgm:prSet/>
      <dgm:spPr/>
      <dgm:t>
        <a:bodyPr/>
        <a:lstStyle/>
        <a:p>
          <a:endParaRPr lang="en-US"/>
        </a:p>
      </dgm:t>
    </dgm:pt>
    <dgm:pt modelId="{1E4B0BD3-5642-4823-B6A4-04352150942B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E79CB9DB-6B06-4ABA-8770-B4212675838B}" type="parTrans" cxnId="{0CD0F2D8-6DCD-4F3D-8ADE-ABB364EBC543}">
      <dgm:prSet/>
      <dgm:spPr/>
      <dgm:t>
        <a:bodyPr/>
        <a:lstStyle/>
        <a:p>
          <a:endParaRPr lang="en-US"/>
        </a:p>
      </dgm:t>
    </dgm:pt>
    <dgm:pt modelId="{F559ED90-7F33-4E03-9F77-C34595E03981}" type="sibTrans" cxnId="{0CD0F2D8-6DCD-4F3D-8ADE-ABB364EBC543}">
      <dgm:prSet/>
      <dgm:spPr/>
      <dgm:t>
        <a:bodyPr/>
        <a:lstStyle/>
        <a:p>
          <a:endParaRPr lang="en-US"/>
        </a:p>
      </dgm:t>
    </dgm:pt>
    <dgm:pt modelId="{A171A341-94B2-4D0E-A907-28EEDFED18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standard Java library class like a </a:t>
          </a:r>
          <a:r>
            <a:rPr lang="en-US" dirty="0" err="1" smtClean="0"/>
            <a:t>ConcurrentSkipListSet</a:t>
          </a:r>
          <a:endParaRPr lang="en-US" dirty="0"/>
        </a:p>
      </dgm:t>
    </dgm:pt>
    <dgm:pt modelId="{794BA199-F8B9-420C-BC82-438436E7615C}" type="parTrans" cxnId="{70FB38AE-14C2-4F49-9C69-6E0770251A65}">
      <dgm:prSet/>
      <dgm:spPr/>
      <dgm:t>
        <a:bodyPr/>
        <a:lstStyle/>
        <a:p>
          <a:endParaRPr lang="en-US"/>
        </a:p>
      </dgm:t>
    </dgm:pt>
    <dgm:pt modelId="{A5867818-EBD0-4C68-B512-B0ED2157ED5B}" type="sibTrans" cxnId="{70FB38AE-14C2-4F49-9C69-6E0770251A65}">
      <dgm:prSet/>
      <dgm:spPr/>
      <dgm:t>
        <a:bodyPr/>
        <a:lstStyle/>
        <a:p>
          <a:endParaRPr lang="en-US"/>
        </a:p>
      </dgm:t>
    </dgm:pt>
    <dgm:pt modelId="{C8E40756-9366-4A5B-9723-0598A69970E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custom user-defined class</a:t>
          </a:r>
          <a:endParaRPr lang="en-US" dirty="0"/>
        </a:p>
      </dgm:t>
    </dgm:pt>
    <dgm:pt modelId="{128A2309-F248-4823-A0B9-D7CB12CC1775}" type="parTrans" cxnId="{B42CF900-1AF2-40E5-BC06-6E0C0807F12F}">
      <dgm:prSet/>
      <dgm:spPr/>
      <dgm:t>
        <a:bodyPr/>
        <a:lstStyle/>
        <a:p>
          <a:endParaRPr lang="en-US"/>
        </a:p>
      </dgm:t>
    </dgm:pt>
    <dgm:pt modelId="{057B20A8-F038-437E-81E3-4AF3FAEBB302}" type="sibTrans" cxnId="{B42CF900-1AF2-40E5-BC06-6E0C0807F12F}">
      <dgm:prSet/>
      <dgm:spPr/>
      <dgm:t>
        <a:bodyPr/>
        <a:lstStyle/>
        <a:p>
          <a:endParaRPr lang="en-US"/>
        </a:p>
      </dgm:t>
    </dgm:pt>
    <dgm:pt modelId="{4A0F1DA1-DE38-4685-BB51-5B84C5F890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Define the UIMA type with features for the CAS representation of the data</a:t>
          </a:r>
          <a:endParaRPr lang="en-US" dirty="0"/>
        </a:p>
      </dgm:t>
    </dgm:pt>
    <dgm:pt modelId="{641B1121-467B-4A8B-9663-8649557FB65A}" type="parTrans" cxnId="{C332B8DE-D2C8-4439-A58D-F94BA8E99C12}">
      <dgm:prSet/>
      <dgm:spPr/>
      <dgm:t>
        <a:bodyPr/>
        <a:lstStyle/>
        <a:p>
          <a:endParaRPr lang="en-US"/>
        </a:p>
      </dgm:t>
    </dgm:pt>
    <dgm:pt modelId="{FFFC0C6C-F03B-4B7B-9781-ADA4B3AA4DCB}" type="sibTrans" cxnId="{C332B8DE-D2C8-4439-A58D-F94BA8E99C12}">
      <dgm:prSet/>
      <dgm:spPr/>
      <dgm:t>
        <a:bodyPr/>
        <a:lstStyle/>
        <a:p>
          <a:endParaRPr lang="en-US"/>
        </a:p>
      </dgm:t>
    </dgm:pt>
    <dgm:pt modelId="{8A0E79FD-2837-4BFD-AC46-A82EA174AC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</dgm:spPr>
      <dgm:t>
        <a:bodyPr/>
        <a:lstStyle/>
        <a:p>
          <a:r>
            <a:rPr lang="en-US" dirty="0" smtClean="0"/>
            <a:t>Run JCasGen to get the initial prototype for this class</a:t>
          </a:r>
          <a:endParaRPr lang="en-US" dirty="0"/>
        </a:p>
      </dgm:t>
    </dgm:pt>
    <dgm:pt modelId="{AD3B7FEB-B437-40F8-826B-CF4876EB1F3F}" type="parTrans" cxnId="{55132EF4-AF34-467D-81C9-92CE7CD5C56C}">
      <dgm:prSet/>
      <dgm:spPr/>
      <dgm:t>
        <a:bodyPr/>
        <a:lstStyle/>
        <a:p>
          <a:endParaRPr lang="en-US"/>
        </a:p>
      </dgm:t>
    </dgm:pt>
    <dgm:pt modelId="{CCE41D1F-C35B-4D30-80B4-3CB0F19C92A4}" type="sibTrans" cxnId="{55132EF4-AF34-467D-81C9-92CE7CD5C56C}">
      <dgm:prSet/>
      <dgm:spPr/>
      <dgm:t>
        <a:bodyPr/>
        <a:lstStyle/>
        <a:p>
          <a:endParaRPr lang="en-US"/>
        </a:p>
      </dgm:t>
    </dgm:pt>
    <dgm:pt modelId="{3ECF5029-6465-4278-B12D-C24019B5ABE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Mark the JCas class with a special interface</a:t>
          </a:r>
          <a:endParaRPr lang="en-US" dirty="0"/>
        </a:p>
      </dgm:t>
    </dgm:pt>
    <dgm:pt modelId="{18F02463-1224-4093-924E-5328E8169987}" type="parTrans" cxnId="{E42D2982-F621-4BDD-B985-53B4A3B91981}">
      <dgm:prSet/>
      <dgm:spPr/>
      <dgm:t>
        <a:bodyPr/>
        <a:lstStyle/>
        <a:p>
          <a:endParaRPr lang="en-US"/>
        </a:p>
      </dgm:t>
    </dgm:pt>
    <dgm:pt modelId="{E2ABAD00-7A9A-4A4D-B190-95A5DD72979A}" type="sibTrans" cxnId="{E42D2982-F621-4BDD-B985-53B4A3B91981}">
      <dgm:prSet/>
      <dgm:spPr/>
      <dgm:t>
        <a:bodyPr/>
        <a:lstStyle/>
        <a:p>
          <a:endParaRPr lang="en-US"/>
        </a:p>
      </dgm:t>
    </dgm:pt>
    <dgm:pt modelId="{497D0993-E84E-4510-AD28-62C51A318D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Write 2 methods to transfer data to/from the object and the CAS data</a:t>
          </a:r>
          <a:endParaRPr lang="en-US" dirty="0"/>
        </a:p>
      </dgm:t>
    </dgm:pt>
    <dgm:pt modelId="{79DA9500-5861-468E-99B2-0842D723D03C}" type="parTrans" cxnId="{D672D515-0195-46DF-84B2-580C0353061E}">
      <dgm:prSet/>
      <dgm:spPr/>
      <dgm:t>
        <a:bodyPr/>
        <a:lstStyle/>
        <a:p>
          <a:endParaRPr lang="en-US"/>
        </a:p>
      </dgm:t>
    </dgm:pt>
    <dgm:pt modelId="{2574475E-935E-4511-9547-7D5ACDB4FA29}" type="sibTrans" cxnId="{D672D515-0195-46DF-84B2-580C0353061E}">
      <dgm:prSet/>
      <dgm:spPr/>
      <dgm:t>
        <a:bodyPr/>
        <a:lstStyle/>
        <a:p>
          <a:endParaRPr lang="en-US"/>
        </a:p>
      </dgm:t>
    </dgm:pt>
    <dgm:pt modelId="{774E5BB6-F157-406A-9CD7-C68B5D20187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Modify the JCas class: add an additional field representing the new Java Object</a:t>
          </a:r>
          <a:endParaRPr lang="en-US" dirty="0"/>
        </a:p>
      </dgm:t>
    </dgm:pt>
    <dgm:pt modelId="{610CFC5F-F71C-4609-85E3-4E91E6BA23BD}" type="parTrans" cxnId="{7BDA078E-243E-45A0-9FB4-5D016FD867D9}">
      <dgm:prSet/>
      <dgm:spPr/>
      <dgm:t>
        <a:bodyPr/>
        <a:lstStyle/>
        <a:p>
          <a:endParaRPr lang="en-US"/>
        </a:p>
      </dgm:t>
    </dgm:pt>
    <dgm:pt modelId="{E3EEB503-89BB-4F57-ABCB-E98D699C4B6A}" type="sibTrans" cxnId="{7BDA078E-243E-45A0-9FB4-5D016FD867D9}">
      <dgm:prSet/>
      <dgm:spPr/>
      <dgm:t>
        <a:bodyPr/>
        <a:lstStyle/>
        <a:p>
          <a:endParaRPr lang="en-US"/>
        </a:p>
      </dgm:t>
    </dgm:pt>
    <dgm:pt modelId="{24646FDE-A7A6-49C9-B6D3-A7746FBE23F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  <a:ln w="12700">
          <a:noFill/>
        </a:ln>
      </dgm:spPr>
      <dgm:t>
        <a:bodyPr/>
        <a:lstStyle/>
        <a:p>
          <a:r>
            <a:rPr lang="en-US" dirty="0" smtClean="0"/>
            <a:t>(optional)</a:t>
          </a:r>
          <a:endParaRPr lang="en-US" dirty="0"/>
        </a:p>
      </dgm:t>
    </dgm:pt>
    <dgm:pt modelId="{F2C4528D-A411-4968-8DE0-CE26438227E0}" type="parTrans" cxnId="{C881AC3F-7B2C-4328-8138-82D51AEAF5B8}">
      <dgm:prSet/>
      <dgm:spPr/>
      <dgm:t>
        <a:bodyPr/>
        <a:lstStyle/>
        <a:p>
          <a:endParaRPr lang="en-US"/>
        </a:p>
      </dgm:t>
    </dgm:pt>
    <dgm:pt modelId="{6EF50196-3068-4C6C-BE7E-721736B91853}" type="sibTrans" cxnId="{C881AC3F-7B2C-4328-8138-82D51AEAF5B8}">
      <dgm:prSet/>
      <dgm:spPr/>
      <dgm:t>
        <a:bodyPr/>
        <a:lstStyle/>
        <a:p>
          <a:endParaRPr lang="en-US"/>
        </a:p>
      </dgm:t>
    </dgm:pt>
    <dgm:pt modelId="{573A4C89-B15D-436D-AD79-383E719631B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Support Select</a:t>
          </a:r>
          <a:endParaRPr lang="en-US" dirty="0"/>
        </a:p>
      </dgm:t>
    </dgm:pt>
    <dgm:pt modelId="{FBABB7F8-7BB2-4F2B-9D7D-794C04E8475E}" type="parTrans" cxnId="{E974D44E-55F7-4455-8565-A8AA0E6A338B}">
      <dgm:prSet/>
      <dgm:spPr/>
      <dgm:t>
        <a:bodyPr/>
        <a:lstStyle/>
        <a:p>
          <a:endParaRPr lang="en-US"/>
        </a:p>
      </dgm:t>
    </dgm:pt>
    <dgm:pt modelId="{F6E17F33-A769-4554-8809-8A4F4FB5CD71}" type="sibTrans" cxnId="{E974D44E-55F7-4455-8565-A8AA0E6A338B}">
      <dgm:prSet/>
      <dgm:spPr/>
      <dgm:t>
        <a:bodyPr/>
        <a:lstStyle/>
        <a:p>
          <a:endParaRPr lang="en-US"/>
        </a:p>
      </dgm:t>
    </dgm:pt>
    <dgm:pt modelId="{881A90BF-7FCA-4536-A458-EBB6A0309B1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smtClean="0"/>
            <a:t>Implement SelectViaCopyToArray</a:t>
          </a:r>
          <a:endParaRPr lang="en-US" dirty="0"/>
        </a:p>
      </dgm:t>
    </dgm:pt>
    <dgm:pt modelId="{5B06E933-CF23-4DE2-AA71-A572D9BD2215}" type="parTrans" cxnId="{BC6F89CC-641D-4584-9884-9BDE13E7F31D}">
      <dgm:prSet/>
      <dgm:spPr/>
      <dgm:t>
        <a:bodyPr/>
        <a:lstStyle/>
        <a:p>
          <a:endParaRPr lang="en-US"/>
        </a:p>
      </dgm:t>
    </dgm:pt>
    <dgm:pt modelId="{B696E601-4C26-469A-886E-60122FC4CA59}" type="sibTrans" cxnId="{BC6F89CC-641D-4584-9884-9BDE13E7F31D}">
      <dgm:prSet/>
      <dgm:spPr/>
      <dgm:t>
        <a:bodyPr/>
        <a:lstStyle/>
        <a:p>
          <a:endParaRPr lang="en-US"/>
        </a:p>
      </dgm:t>
    </dgm:pt>
    <dgm:pt modelId="{3FB101F4-D626-4CB9-B46F-A5D1E728A3EF}" type="pres">
      <dgm:prSet presAssocID="{71C4F53D-73F7-43C0-8068-C97792B04C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A47C1-84A5-4B2A-A53D-7AEAF6CEB80C}" type="pres">
      <dgm:prSet presAssocID="{DE6D2516-4118-4481-9AE1-239E68CF98D2}" presName="linNode" presStyleCnt="0"/>
      <dgm:spPr/>
    </dgm:pt>
    <dgm:pt modelId="{7750B759-A213-40FA-BEB4-4C184A1AF0F6}" type="pres">
      <dgm:prSet presAssocID="{DE6D2516-4118-4481-9AE1-239E68CF98D2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750AB-DAD2-4C07-9CAF-0A2F6A1FA388}" type="pres">
      <dgm:prSet presAssocID="{DE6D2516-4118-4481-9AE1-239E68CF98D2}" presName="bracket" presStyleLbl="parChTrans1D1" presStyleIdx="0" presStyleCnt="6"/>
      <dgm:spPr/>
    </dgm:pt>
    <dgm:pt modelId="{BECBF111-CED3-47AA-B4FC-C2FF52F882A2}" type="pres">
      <dgm:prSet presAssocID="{DE6D2516-4118-4481-9AE1-239E68CF98D2}" presName="spH" presStyleCnt="0"/>
      <dgm:spPr/>
    </dgm:pt>
    <dgm:pt modelId="{446D2CC6-7E84-42BD-AD30-32D47A0F0399}" type="pres">
      <dgm:prSet presAssocID="{DE6D2516-4118-4481-9AE1-239E68CF98D2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DD8A-EA7D-4719-A166-9157EFD61CF2}" type="pres">
      <dgm:prSet presAssocID="{12AE46C6-7A59-448D-B86D-4297AEB7A754}" presName="spV" presStyleCnt="0"/>
      <dgm:spPr/>
    </dgm:pt>
    <dgm:pt modelId="{2E0B2DF0-E856-4615-9ECA-E7908B6B8CEA}" type="pres">
      <dgm:prSet presAssocID="{21C4817F-65F1-42DC-AEC0-8A3876F5CF6B}" presName="linNode" presStyleCnt="0"/>
      <dgm:spPr/>
    </dgm:pt>
    <dgm:pt modelId="{F7B03BAF-4A61-4897-885F-5DEDC69024C3}" type="pres">
      <dgm:prSet presAssocID="{21C4817F-65F1-42DC-AEC0-8A3876F5CF6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E3EA-8B29-4C3D-AD33-C275354954B4}" type="pres">
      <dgm:prSet presAssocID="{21C4817F-65F1-42DC-AEC0-8A3876F5CF6B}" presName="bracket" presStyleLbl="parChTrans1D1" presStyleIdx="1" presStyleCnt="6"/>
      <dgm:spPr/>
    </dgm:pt>
    <dgm:pt modelId="{7ADAD0CA-BB6E-497F-8FCB-C0AAD91049E5}" type="pres">
      <dgm:prSet presAssocID="{21C4817F-65F1-42DC-AEC0-8A3876F5CF6B}" presName="spH" presStyleCnt="0"/>
      <dgm:spPr/>
    </dgm:pt>
    <dgm:pt modelId="{D35AC0B4-0EA2-4E5A-8208-E9F15E287E2B}" type="pres">
      <dgm:prSet presAssocID="{21C4817F-65F1-42DC-AEC0-8A3876F5CF6B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44EDE-14C5-492F-9B42-BA7FB699271E}" type="pres">
      <dgm:prSet presAssocID="{49C5D47E-F908-429B-A1A4-3B10CF93975A}" presName="spV" presStyleCnt="0"/>
      <dgm:spPr/>
    </dgm:pt>
    <dgm:pt modelId="{B0256286-5F3E-47DE-A284-45CF940F61D7}" type="pres">
      <dgm:prSet presAssocID="{0A2BB538-E9A2-40F3-BA82-76728829BBBF}" presName="linNode" presStyleCnt="0"/>
      <dgm:spPr/>
    </dgm:pt>
    <dgm:pt modelId="{786962EE-063A-444D-9F24-DA8806182FC3}" type="pres">
      <dgm:prSet presAssocID="{0A2BB538-E9A2-40F3-BA82-76728829BBBF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A9C-CF1F-4900-91E5-B2B5C4E3CC1C}" type="pres">
      <dgm:prSet presAssocID="{0A2BB538-E9A2-40F3-BA82-76728829BBBF}" presName="bracket" presStyleLbl="parChTrans1D1" presStyleIdx="2" presStyleCnt="6"/>
      <dgm:spPr/>
    </dgm:pt>
    <dgm:pt modelId="{3E495D8E-5B38-4DBA-878D-9CE1A5D1112E}" type="pres">
      <dgm:prSet presAssocID="{0A2BB538-E9A2-40F3-BA82-76728829BBBF}" presName="spH" presStyleCnt="0"/>
      <dgm:spPr/>
    </dgm:pt>
    <dgm:pt modelId="{79FE4C6C-0939-4E76-8471-EC38D3CAFE0F}" type="pres">
      <dgm:prSet presAssocID="{0A2BB538-E9A2-40F3-BA82-76728829BBBF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01C91-BBBE-4093-BA48-1665F2855051}" type="pres">
      <dgm:prSet presAssocID="{DDD00D69-B8C3-48AD-B53E-FE038DACC3AA}" presName="spV" presStyleCnt="0"/>
      <dgm:spPr/>
    </dgm:pt>
    <dgm:pt modelId="{8CFB9CBB-31BD-4E34-AE17-EE737831BC34}" type="pres">
      <dgm:prSet presAssocID="{B442EC3C-8DB9-4C63-A99D-58A8EAEE2802}" presName="linNode" presStyleCnt="0"/>
      <dgm:spPr/>
    </dgm:pt>
    <dgm:pt modelId="{BA2B4D5C-F1D5-4206-89F2-1A674F6ECC6F}" type="pres">
      <dgm:prSet presAssocID="{B442EC3C-8DB9-4C63-A99D-58A8EAEE2802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A694-36E9-4D92-82B6-8C5FDBDB073A}" type="pres">
      <dgm:prSet presAssocID="{B442EC3C-8DB9-4C63-A99D-58A8EAEE2802}" presName="bracket" presStyleLbl="parChTrans1D1" presStyleIdx="3" presStyleCnt="6"/>
      <dgm:spPr/>
    </dgm:pt>
    <dgm:pt modelId="{ADE4C9D3-BFE9-4E5E-ACD4-56E0B92931C8}" type="pres">
      <dgm:prSet presAssocID="{B442EC3C-8DB9-4C63-A99D-58A8EAEE2802}" presName="spH" presStyleCnt="0"/>
      <dgm:spPr/>
    </dgm:pt>
    <dgm:pt modelId="{CAF7A30C-32B5-439A-AD55-840996077434}" type="pres">
      <dgm:prSet presAssocID="{B442EC3C-8DB9-4C63-A99D-58A8EAEE2802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789A-50EC-4AF0-8024-DCDFBD3D0899}" type="pres">
      <dgm:prSet presAssocID="{FA7938D0-BFA7-440A-8DB1-03BB25DAE2B1}" presName="spV" presStyleCnt="0"/>
      <dgm:spPr/>
    </dgm:pt>
    <dgm:pt modelId="{DD1ED7DA-B442-4D08-BF55-D7ADFD08A7EE}" type="pres">
      <dgm:prSet presAssocID="{1E4B0BD3-5642-4823-B6A4-04352150942B}" presName="linNode" presStyleCnt="0"/>
      <dgm:spPr/>
    </dgm:pt>
    <dgm:pt modelId="{FF5960F5-4FEE-476C-A20A-30D655E9D5D1}" type="pres">
      <dgm:prSet presAssocID="{1E4B0BD3-5642-4823-B6A4-04352150942B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8225-666A-40A3-BF9F-60CC702DB955}" type="pres">
      <dgm:prSet presAssocID="{1E4B0BD3-5642-4823-B6A4-04352150942B}" presName="bracket" presStyleLbl="parChTrans1D1" presStyleIdx="4" presStyleCnt="6"/>
      <dgm:spPr/>
    </dgm:pt>
    <dgm:pt modelId="{C582106F-D2C2-490B-AD2A-ACD26BC0D750}" type="pres">
      <dgm:prSet presAssocID="{1E4B0BD3-5642-4823-B6A4-04352150942B}" presName="spH" presStyleCnt="0"/>
      <dgm:spPr/>
    </dgm:pt>
    <dgm:pt modelId="{82C1E690-C8C5-481D-98BD-DA98E4A16FE5}" type="pres">
      <dgm:prSet presAssocID="{1E4B0BD3-5642-4823-B6A4-04352150942B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BBA5C-FB3C-4CBE-84BD-4456BF042B20}" type="pres">
      <dgm:prSet presAssocID="{F559ED90-7F33-4E03-9F77-C34595E03981}" presName="spV" presStyleCnt="0"/>
      <dgm:spPr/>
    </dgm:pt>
    <dgm:pt modelId="{BB7620A0-7830-45D8-B1D1-5BE0854AD1FC}" type="pres">
      <dgm:prSet presAssocID="{24646FDE-A7A6-49C9-B6D3-A7746FBE23FD}" presName="linNode" presStyleCnt="0"/>
      <dgm:spPr/>
    </dgm:pt>
    <dgm:pt modelId="{865354EB-F09A-4BEF-9288-CED6E42B7F5F}" type="pres">
      <dgm:prSet presAssocID="{24646FDE-A7A6-49C9-B6D3-A7746FBE23FD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01F4D-61AC-4040-9EDE-4466A6279156}" type="pres">
      <dgm:prSet presAssocID="{24646FDE-A7A6-49C9-B6D3-A7746FBE23FD}" presName="bracket" presStyleLbl="parChTrans1D1" presStyleIdx="5" presStyleCnt="6"/>
      <dgm:spPr/>
    </dgm:pt>
    <dgm:pt modelId="{61088FF2-9756-4606-AB52-1FF293EED3D0}" type="pres">
      <dgm:prSet presAssocID="{24646FDE-A7A6-49C9-B6D3-A7746FBE23FD}" presName="spH" presStyleCnt="0"/>
      <dgm:spPr/>
    </dgm:pt>
    <dgm:pt modelId="{8BBB3DE3-53A4-455F-BA3A-A24D00B6F76E}" type="pres">
      <dgm:prSet presAssocID="{24646FDE-A7A6-49C9-B6D3-A7746FBE23FD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D0F2D8-6DCD-4F3D-8ADE-ABB364EBC543}" srcId="{71C4F53D-73F7-43C0-8068-C97792B04C36}" destId="{1E4B0BD3-5642-4823-B6A4-04352150942B}" srcOrd="4" destOrd="0" parTransId="{E79CB9DB-6B06-4ABA-8770-B4212675838B}" sibTransId="{F559ED90-7F33-4E03-9F77-C34595E03981}"/>
    <dgm:cxn modelId="{C881AC3F-7B2C-4328-8138-82D51AEAF5B8}" srcId="{71C4F53D-73F7-43C0-8068-C97792B04C36}" destId="{24646FDE-A7A6-49C9-B6D3-A7746FBE23FD}" srcOrd="5" destOrd="0" parTransId="{F2C4528D-A411-4968-8DE0-CE26438227E0}" sibTransId="{6EF50196-3068-4C6C-BE7E-721736B91853}"/>
    <dgm:cxn modelId="{0B7039BD-7F96-4664-9AC3-77425F9607C6}" srcId="{71C4F53D-73F7-43C0-8068-C97792B04C36}" destId="{21C4817F-65F1-42DC-AEC0-8A3876F5CF6B}" srcOrd="1" destOrd="0" parTransId="{BCFF8BE3-7893-4363-92EB-DB424B6C8284}" sibTransId="{49C5D47E-F908-429B-A1A4-3B10CF93975A}"/>
    <dgm:cxn modelId="{E974D44E-55F7-4455-8565-A8AA0E6A338B}" srcId="{24646FDE-A7A6-49C9-B6D3-A7746FBE23FD}" destId="{573A4C89-B15D-436D-AD79-383E719631BF}" srcOrd="0" destOrd="0" parTransId="{FBABB7F8-7BB2-4F2B-9D7D-794C04E8475E}" sibTransId="{F6E17F33-A769-4554-8809-8A4F4FB5CD71}"/>
    <dgm:cxn modelId="{79CDB838-F679-4B1C-A773-E10676986FA3}" type="presOf" srcId="{699459BF-9F52-4253-B5ED-310473273EAB}" destId="{446D2CC6-7E84-42BD-AD30-32D47A0F0399}" srcOrd="0" destOrd="0" presId="urn:diagrams.loki3.com/BracketList"/>
    <dgm:cxn modelId="{B42CF900-1AF2-40E5-BC06-6E0C0807F12F}" srcId="{DE6D2516-4118-4481-9AE1-239E68CF98D2}" destId="{C8E40756-9366-4A5B-9723-0598A69970E0}" srcOrd="2" destOrd="0" parTransId="{128A2309-F248-4823-A0B9-D7CB12CC1775}" sibTransId="{057B20A8-F038-437E-81E3-4AF3FAEBB302}"/>
    <dgm:cxn modelId="{CB4426B8-C639-4F8B-916C-E9126ABB2581}" type="presOf" srcId="{05964A79-4725-4883-B839-DB50CA2A0D19}" destId="{D35AC0B4-0EA2-4E5A-8208-E9F15E287E2B}" srcOrd="0" destOrd="0" presId="urn:diagrams.loki3.com/BracketList"/>
    <dgm:cxn modelId="{532888F1-D219-4FD3-8122-0B00C0AEB935}" srcId="{21C4817F-65F1-42DC-AEC0-8A3876F5CF6B}" destId="{05964A79-4725-4883-B839-DB50CA2A0D19}" srcOrd="0" destOrd="0" parTransId="{040CD8DF-5FD5-4DAB-8A45-F1DB1554849C}" sibTransId="{35CB8696-C443-418A-B1F0-94EB8919A29F}"/>
    <dgm:cxn modelId="{D672D515-0195-46DF-84B2-580C0353061E}" srcId="{1E4B0BD3-5642-4823-B6A4-04352150942B}" destId="{497D0993-E84E-4510-AD28-62C51A318D82}" srcOrd="2" destOrd="0" parTransId="{79DA9500-5861-468E-99B2-0842D723D03C}" sibTransId="{2574475E-935E-4511-9547-7D5ACDB4FA29}"/>
    <dgm:cxn modelId="{4CC13B6B-0E6E-432D-9108-128E5D91DE05}" srcId="{DE6D2516-4118-4481-9AE1-239E68CF98D2}" destId="{699459BF-9F52-4253-B5ED-310473273EAB}" srcOrd="0" destOrd="0" parTransId="{F8AB79B3-5B8A-49DD-8D81-C7C4BCD66DDD}" sibTransId="{78AE9A96-D090-4F74-8A5A-6706E6A31281}"/>
    <dgm:cxn modelId="{6E70C445-2C7B-44D2-A1D4-23AE6EEC0801}" type="presOf" srcId="{573A4C89-B15D-436D-AD79-383E719631BF}" destId="{8BBB3DE3-53A4-455F-BA3A-A24D00B6F76E}" srcOrd="0" destOrd="0" presId="urn:diagrams.loki3.com/BracketList"/>
    <dgm:cxn modelId="{D893A8DA-7E8E-465B-9619-FCF50A16B90F}" type="presOf" srcId="{24646FDE-A7A6-49C9-B6D3-A7746FBE23FD}" destId="{865354EB-F09A-4BEF-9288-CED6E42B7F5F}" srcOrd="0" destOrd="0" presId="urn:diagrams.loki3.com/BracketList"/>
    <dgm:cxn modelId="{F5B3F094-AACC-4C56-AA31-CCDF3304A544}" type="presOf" srcId="{1E4B0BD3-5642-4823-B6A4-04352150942B}" destId="{FF5960F5-4FEE-476C-A20A-30D655E9D5D1}" srcOrd="0" destOrd="0" presId="urn:diagrams.loki3.com/BracketList"/>
    <dgm:cxn modelId="{96738B1D-A52D-4037-BD62-F43BE962A4C8}" type="presOf" srcId="{4A0F1DA1-DE38-4685-BB51-5B84C5F89053}" destId="{79FE4C6C-0939-4E76-8471-EC38D3CAFE0F}" srcOrd="0" destOrd="0" presId="urn:diagrams.loki3.com/BracketList"/>
    <dgm:cxn modelId="{BE13A29D-4F5C-4A70-AD6D-72E3992DDA3B}" type="presOf" srcId="{B442EC3C-8DB9-4C63-A99D-58A8EAEE2802}" destId="{BA2B4D5C-F1D5-4206-89F2-1A674F6ECC6F}" srcOrd="0" destOrd="0" presId="urn:diagrams.loki3.com/BracketList"/>
    <dgm:cxn modelId="{FE54E0F5-D8DF-471D-85F0-76BDF08471AE}" type="presOf" srcId="{8A0E79FD-2837-4BFD-AC46-A82EA174AC4A}" destId="{CAF7A30C-32B5-439A-AD55-840996077434}" srcOrd="0" destOrd="0" presId="urn:diagrams.loki3.com/BracketList"/>
    <dgm:cxn modelId="{2273A345-52DF-4A8B-9E47-08AA4E347DFA}" type="presOf" srcId="{21C4817F-65F1-42DC-AEC0-8A3876F5CF6B}" destId="{F7B03BAF-4A61-4897-885F-5DEDC69024C3}" srcOrd="0" destOrd="0" presId="urn:diagrams.loki3.com/BracketList"/>
    <dgm:cxn modelId="{E708F748-6CB1-43D8-BE76-57A8EA7A9D98}" type="presOf" srcId="{881A90BF-7FCA-4536-A458-EBB6A0309B15}" destId="{8BBB3DE3-53A4-455F-BA3A-A24D00B6F76E}" srcOrd="0" destOrd="1" presId="urn:diagrams.loki3.com/BracketList"/>
    <dgm:cxn modelId="{CDC8B92B-465A-4DF0-AABA-F04E27DA36F8}" srcId="{71C4F53D-73F7-43C0-8068-C97792B04C36}" destId="{DE6D2516-4118-4481-9AE1-239E68CF98D2}" srcOrd="0" destOrd="0" parTransId="{A4C3CBF8-74E7-4C81-A89F-610B6D1D3679}" sibTransId="{12AE46C6-7A59-448D-B86D-4297AEB7A754}"/>
    <dgm:cxn modelId="{6C5CFD74-18E3-4EB1-B7FD-EEE4A1EC4E08}" type="presOf" srcId="{0A2BB538-E9A2-40F3-BA82-76728829BBBF}" destId="{786962EE-063A-444D-9F24-DA8806182FC3}" srcOrd="0" destOrd="0" presId="urn:diagrams.loki3.com/BracketList"/>
    <dgm:cxn modelId="{B194201A-6F4A-4426-91A6-02F91E3EEA1F}" type="presOf" srcId="{DE6D2516-4118-4481-9AE1-239E68CF98D2}" destId="{7750B759-A213-40FA-BEB4-4C184A1AF0F6}" srcOrd="0" destOrd="0" presId="urn:diagrams.loki3.com/BracketList"/>
    <dgm:cxn modelId="{55132EF4-AF34-467D-81C9-92CE7CD5C56C}" srcId="{B442EC3C-8DB9-4C63-A99D-58A8EAEE2802}" destId="{8A0E79FD-2837-4BFD-AC46-A82EA174AC4A}" srcOrd="0" destOrd="0" parTransId="{AD3B7FEB-B437-40F8-826B-CF4876EB1F3F}" sibTransId="{CCE41D1F-C35B-4D30-80B4-3CB0F19C92A4}"/>
    <dgm:cxn modelId="{BCE7DD19-A062-479F-AC95-179080679FA3}" type="presOf" srcId="{774E5BB6-F157-406A-9CD7-C68B5D201872}" destId="{82C1E690-C8C5-481D-98BD-DA98E4A16FE5}" srcOrd="0" destOrd="1" presId="urn:diagrams.loki3.com/BracketList"/>
    <dgm:cxn modelId="{7BDA078E-243E-45A0-9FB4-5D016FD867D9}" srcId="{1E4B0BD3-5642-4823-B6A4-04352150942B}" destId="{774E5BB6-F157-406A-9CD7-C68B5D201872}" srcOrd="1" destOrd="0" parTransId="{610CFC5F-F71C-4609-85E3-4E91E6BA23BD}" sibTransId="{E3EEB503-89BB-4F57-ABCB-E98D699C4B6A}"/>
    <dgm:cxn modelId="{70FB38AE-14C2-4F49-9C69-6E0770251A65}" srcId="{DE6D2516-4118-4481-9AE1-239E68CF98D2}" destId="{A171A341-94B2-4D0E-A907-28EEDFED180C}" srcOrd="1" destOrd="0" parTransId="{794BA199-F8B9-420C-BC82-438436E7615C}" sibTransId="{A5867818-EBD0-4C68-B512-B0ED2157ED5B}"/>
    <dgm:cxn modelId="{45282E5A-FF3E-4E5C-A35F-EF95318CE13F}" type="presOf" srcId="{C8E40756-9366-4A5B-9723-0598A69970E0}" destId="{446D2CC6-7E84-42BD-AD30-32D47A0F0399}" srcOrd="0" destOrd="2" presId="urn:diagrams.loki3.com/BracketList"/>
    <dgm:cxn modelId="{CB4D371E-7619-41CC-8393-2BD5205FC1D4}" type="presOf" srcId="{3ECF5029-6465-4278-B12D-C24019B5ABED}" destId="{82C1E690-C8C5-481D-98BD-DA98E4A16FE5}" srcOrd="0" destOrd="0" presId="urn:diagrams.loki3.com/BracketList"/>
    <dgm:cxn modelId="{C332B8DE-D2C8-4439-A58D-F94BA8E99C12}" srcId="{0A2BB538-E9A2-40F3-BA82-76728829BBBF}" destId="{4A0F1DA1-DE38-4685-BB51-5B84C5F89053}" srcOrd="0" destOrd="0" parTransId="{641B1121-467B-4A8B-9663-8649557FB65A}" sibTransId="{FFFC0C6C-F03B-4B7B-9781-ADA4B3AA4DCB}"/>
    <dgm:cxn modelId="{4ACA428F-439F-447A-9419-7D258E36BA2C}" srcId="{71C4F53D-73F7-43C0-8068-C97792B04C36}" destId="{0A2BB538-E9A2-40F3-BA82-76728829BBBF}" srcOrd="2" destOrd="0" parTransId="{5043B0DE-DBFC-4188-BDC2-B808304C89B4}" sibTransId="{DDD00D69-B8C3-48AD-B53E-FE038DACC3AA}"/>
    <dgm:cxn modelId="{866BA3BD-CBFD-49DB-B175-2CDDF4A7DD74}" type="presOf" srcId="{497D0993-E84E-4510-AD28-62C51A318D82}" destId="{82C1E690-C8C5-481D-98BD-DA98E4A16FE5}" srcOrd="0" destOrd="2" presId="urn:diagrams.loki3.com/BracketList"/>
    <dgm:cxn modelId="{6B6C317A-8573-404F-B7CF-4B3DC9C38DAD}" srcId="{71C4F53D-73F7-43C0-8068-C97792B04C36}" destId="{B442EC3C-8DB9-4C63-A99D-58A8EAEE2802}" srcOrd="3" destOrd="0" parTransId="{A1F5A16F-D5EE-4451-A9E0-C05030724E91}" sibTransId="{FA7938D0-BFA7-440A-8DB1-03BB25DAE2B1}"/>
    <dgm:cxn modelId="{BC6F89CC-641D-4584-9884-9BDE13E7F31D}" srcId="{573A4C89-B15D-436D-AD79-383E719631BF}" destId="{881A90BF-7FCA-4536-A458-EBB6A0309B15}" srcOrd="0" destOrd="0" parTransId="{5B06E933-CF23-4DE2-AA71-A572D9BD2215}" sibTransId="{B696E601-4C26-469A-886E-60122FC4CA59}"/>
    <dgm:cxn modelId="{E42D2982-F621-4BDD-B985-53B4A3B91981}" srcId="{1E4B0BD3-5642-4823-B6A4-04352150942B}" destId="{3ECF5029-6465-4278-B12D-C24019B5ABED}" srcOrd="0" destOrd="0" parTransId="{18F02463-1224-4093-924E-5328E8169987}" sibTransId="{E2ABAD00-7A9A-4A4D-B190-95A5DD72979A}"/>
    <dgm:cxn modelId="{4154886C-0FAD-493B-AB1B-199296681F54}" type="presOf" srcId="{71C4F53D-73F7-43C0-8068-C97792B04C36}" destId="{3FB101F4-D626-4CB9-B46F-A5D1E728A3EF}" srcOrd="0" destOrd="0" presId="urn:diagrams.loki3.com/BracketList"/>
    <dgm:cxn modelId="{2FC1D945-5346-47DF-A4E2-ADCDB0C4B37E}" type="presOf" srcId="{A171A341-94B2-4D0E-A907-28EEDFED180C}" destId="{446D2CC6-7E84-42BD-AD30-32D47A0F0399}" srcOrd="0" destOrd="1" presId="urn:diagrams.loki3.com/BracketList"/>
    <dgm:cxn modelId="{B904621D-F8DF-4513-8C10-1C9A166DC18B}" type="presParOf" srcId="{3FB101F4-D626-4CB9-B46F-A5D1E728A3EF}" destId="{F98A47C1-84A5-4B2A-A53D-7AEAF6CEB80C}" srcOrd="0" destOrd="0" presId="urn:diagrams.loki3.com/BracketList"/>
    <dgm:cxn modelId="{E94CFDF8-F494-4A74-A039-CCC7735480DC}" type="presParOf" srcId="{F98A47C1-84A5-4B2A-A53D-7AEAF6CEB80C}" destId="{7750B759-A213-40FA-BEB4-4C184A1AF0F6}" srcOrd="0" destOrd="0" presId="urn:diagrams.loki3.com/BracketList"/>
    <dgm:cxn modelId="{CE13D388-5A36-4028-A286-9DD1D612FC58}" type="presParOf" srcId="{F98A47C1-84A5-4B2A-A53D-7AEAF6CEB80C}" destId="{43C750AB-DAD2-4C07-9CAF-0A2F6A1FA388}" srcOrd="1" destOrd="0" presId="urn:diagrams.loki3.com/BracketList"/>
    <dgm:cxn modelId="{E1D66A6C-3D6E-443D-AF29-37A7EDA247FC}" type="presParOf" srcId="{F98A47C1-84A5-4B2A-A53D-7AEAF6CEB80C}" destId="{BECBF111-CED3-47AA-B4FC-C2FF52F882A2}" srcOrd="2" destOrd="0" presId="urn:diagrams.loki3.com/BracketList"/>
    <dgm:cxn modelId="{881883E5-A7BE-4F47-9A13-3850E3EC7EBA}" type="presParOf" srcId="{F98A47C1-84A5-4B2A-A53D-7AEAF6CEB80C}" destId="{446D2CC6-7E84-42BD-AD30-32D47A0F0399}" srcOrd="3" destOrd="0" presId="urn:diagrams.loki3.com/BracketList"/>
    <dgm:cxn modelId="{2796D921-7BBF-43C8-A079-EAE62BF5F5EA}" type="presParOf" srcId="{3FB101F4-D626-4CB9-B46F-A5D1E728A3EF}" destId="{64DDDD8A-EA7D-4719-A166-9157EFD61CF2}" srcOrd="1" destOrd="0" presId="urn:diagrams.loki3.com/BracketList"/>
    <dgm:cxn modelId="{6E08E1F3-4117-435A-AE6F-EDF288F3BFFB}" type="presParOf" srcId="{3FB101F4-D626-4CB9-B46F-A5D1E728A3EF}" destId="{2E0B2DF0-E856-4615-9ECA-E7908B6B8CEA}" srcOrd="2" destOrd="0" presId="urn:diagrams.loki3.com/BracketList"/>
    <dgm:cxn modelId="{55358745-6FD2-44B5-A4B1-4A419070A037}" type="presParOf" srcId="{2E0B2DF0-E856-4615-9ECA-E7908B6B8CEA}" destId="{F7B03BAF-4A61-4897-885F-5DEDC69024C3}" srcOrd="0" destOrd="0" presId="urn:diagrams.loki3.com/BracketList"/>
    <dgm:cxn modelId="{CBF9D881-723F-4B86-A823-1DA0BAEE0FA2}" type="presParOf" srcId="{2E0B2DF0-E856-4615-9ECA-E7908B6B8CEA}" destId="{BEB0E3EA-8B29-4C3D-AD33-C275354954B4}" srcOrd="1" destOrd="0" presId="urn:diagrams.loki3.com/BracketList"/>
    <dgm:cxn modelId="{FB7F119C-0C65-4EA4-8749-DD98BB83E727}" type="presParOf" srcId="{2E0B2DF0-E856-4615-9ECA-E7908B6B8CEA}" destId="{7ADAD0CA-BB6E-497F-8FCB-C0AAD91049E5}" srcOrd="2" destOrd="0" presId="urn:diagrams.loki3.com/BracketList"/>
    <dgm:cxn modelId="{B5C7B979-E863-46DA-8020-A53DE1FD2721}" type="presParOf" srcId="{2E0B2DF0-E856-4615-9ECA-E7908B6B8CEA}" destId="{D35AC0B4-0EA2-4E5A-8208-E9F15E287E2B}" srcOrd="3" destOrd="0" presId="urn:diagrams.loki3.com/BracketList"/>
    <dgm:cxn modelId="{8C4D82E6-34EC-45E9-919A-CC52ED77B1CA}" type="presParOf" srcId="{3FB101F4-D626-4CB9-B46F-A5D1E728A3EF}" destId="{49944EDE-14C5-492F-9B42-BA7FB699271E}" srcOrd="3" destOrd="0" presId="urn:diagrams.loki3.com/BracketList"/>
    <dgm:cxn modelId="{0FBBB874-49A1-49AA-B4BB-0DFCC8FAA0EE}" type="presParOf" srcId="{3FB101F4-D626-4CB9-B46F-A5D1E728A3EF}" destId="{B0256286-5F3E-47DE-A284-45CF940F61D7}" srcOrd="4" destOrd="0" presId="urn:diagrams.loki3.com/BracketList"/>
    <dgm:cxn modelId="{D331196D-BA29-4C6E-B16E-A3F99468B440}" type="presParOf" srcId="{B0256286-5F3E-47DE-A284-45CF940F61D7}" destId="{786962EE-063A-444D-9F24-DA8806182FC3}" srcOrd="0" destOrd="0" presId="urn:diagrams.loki3.com/BracketList"/>
    <dgm:cxn modelId="{E7F63370-B962-4896-BB25-985B52FE4DD0}" type="presParOf" srcId="{B0256286-5F3E-47DE-A284-45CF940F61D7}" destId="{15C7BA9C-CF1F-4900-91E5-B2B5C4E3CC1C}" srcOrd="1" destOrd="0" presId="urn:diagrams.loki3.com/BracketList"/>
    <dgm:cxn modelId="{C85DC599-B543-4FC4-B755-FD6144C28EE5}" type="presParOf" srcId="{B0256286-5F3E-47DE-A284-45CF940F61D7}" destId="{3E495D8E-5B38-4DBA-878D-9CE1A5D1112E}" srcOrd="2" destOrd="0" presId="urn:diagrams.loki3.com/BracketList"/>
    <dgm:cxn modelId="{C90144EC-13D6-4331-8F38-5901BC160037}" type="presParOf" srcId="{B0256286-5F3E-47DE-A284-45CF940F61D7}" destId="{79FE4C6C-0939-4E76-8471-EC38D3CAFE0F}" srcOrd="3" destOrd="0" presId="urn:diagrams.loki3.com/BracketList"/>
    <dgm:cxn modelId="{15E291BB-D14E-4C03-A4CF-739C3EC1B4FA}" type="presParOf" srcId="{3FB101F4-D626-4CB9-B46F-A5D1E728A3EF}" destId="{96E01C91-BBBE-4093-BA48-1665F2855051}" srcOrd="5" destOrd="0" presId="urn:diagrams.loki3.com/BracketList"/>
    <dgm:cxn modelId="{F54523F6-5CF7-4514-B68E-EB9EA18FD41D}" type="presParOf" srcId="{3FB101F4-D626-4CB9-B46F-A5D1E728A3EF}" destId="{8CFB9CBB-31BD-4E34-AE17-EE737831BC34}" srcOrd="6" destOrd="0" presId="urn:diagrams.loki3.com/BracketList"/>
    <dgm:cxn modelId="{E4A62FDE-12EC-4141-BFFE-7BBA4CDE7A1C}" type="presParOf" srcId="{8CFB9CBB-31BD-4E34-AE17-EE737831BC34}" destId="{BA2B4D5C-F1D5-4206-89F2-1A674F6ECC6F}" srcOrd="0" destOrd="0" presId="urn:diagrams.loki3.com/BracketList"/>
    <dgm:cxn modelId="{BBD8B855-98A5-4616-814F-37B38256B0D4}" type="presParOf" srcId="{8CFB9CBB-31BD-4E34-AE17-EE737831BC34}" destId="{D66DA694-36E9-4D92-82B6-8C5FDBDB073A}" srcOrd="1" destOrd="0" presId="urn:diagrams.loki3.com/BracketList"/>
    <dgm:cxn modelId="{87323A59-80FB-4A97-8DA3-1B769CECBCE2}" type="presParOf" srcId="{8CFB9CBB-31BD-4E34-AE17-EE737831BC34}" destId="{ADE4C9D3-BFE9-4E5E-ACD4-56E0B92931C8}" srcOrd="2" destOrd="0" presId="urn:diagrams.loki3.com/BracketList"/>
    <dgm:cxn modelId="{F5FA82AC-EC8A-478E-9CD9-B3B8653105B1}" type="presParOf" srcId="{8CFB9CBB-31BD-4E34-AE17-EE737831BC34}" destId="{CAF7A30C-32B5-439A-AD55-840996077434}" srcOrd="3" destOrd="0" presId="urn:diagrams.loki3.com/BracketList"/>
    <dgm:cxn modelId="{A2B196C2-7D23-4DC3-881F-78B21C3F1A01}" type="presParOf" srcId="{3FB101F4-D626-4CB9-B46F-A5D1E728A3EF}" destId="{E983789A-50EC-4AF0-8024-DCDFBD3D0899}" srcOrd="7" destOrd="0" presId="urn:diagrams.loki3.com/BracketList"/>
    <dgm:cxn modelId="{4987CEEC-7770-4EED-9BFE-C64CDB4F1B17}" type="presParOf" srcId="{3FB101F4-D626-4CB9-B46F-A5D1E728A3EF}" destId="{DD1ED7DA-B442-4D08-BF55-D7ADFD08A7EE}" srcOrd="8" destOrd="0" presId="urn:diagrams.loki3.com/BracketList"/>
    <dgm:cxn modelId="{A80C8E43-DE41-47E8-8B09-3822814B166A}" type="presParOf" srcId="{DD1ED7DA-B442-4D08-BF55-D7ADFD08A7EE}" destId="{FF5960F5-4FEE-476C-A20A-30D655E9D5D1}" srcOrd="0" destOrd="0" presId="urn:diagrams.loki3.com/BracketList"/>
    <dgm:cxn modelId="{DE15BC4E-542F-4605-B3C2-D078C3443C11}" type="presParOf" srcId="{DD1ED7DA-B442-4D08-BF55-D7ADFD08A7EE}" destId="{50D48225-666A-40A3-BF9F-60CC702DB955}" srcOrd="1" destOrd="0" presId="urn:diagrams.loki3.com/BracketList"/>
    <dgm:cxn modelId="{C44D31CA-546E-4456-8C24-F2669D40C1FE}" type="presParOf" srcId="{DD1ED7DA-B442-4D08-BF55-D7ADFD08A7EE}" destId="{C582106F-D2C2-490B-AD2A-ACD26BC0D750}" srcOrd="2" destOrd="0" presId="urn:diagrams.loki3.com/BracketList"/>
    <dgm:cxn modelId="{A6BF2541-BD2A-4FD5-B6D3-B6776112A4CA}" type="presParOf" srcId="{DD1ED7DA-B442-4D08-BF55-D7ADFD08A7EE}" destId="{82C1E690-C8C5-481D-98BD-DA98E4A16FE5}" srcOrd="3" destOrd="0" presId="urn:diagrams.loki3.com/BracketList"/>
    <dgm:cxn modelId="{8F3017A1-3451-405C-8DB6-38E84E24EE36}" type="presParOf" srcId="{3FB101F4-D626-4CB9-B46F-A5D1E728A3EF}" destId="{3D1BBA5C-FB3C-4CBE-84BD-4456BF042B20}" srcOrd="9" destOrd="0" presId="urn:diagrams.loki3.com/BracketList"/>
    <dgm:cxn modelId="{B492A80B-1DFF-4EF8-A82B-BF6B865C3F32}" type="presParOf" srcId="{3FB101F4-D626-4CB9-B46F-A5D1E728A3EF}" destId="{BB7620A0-7830-45D8-B1D1-5BE0854AD1FC}" srcOrd="10" destOrd="0" presId="urn:diagrams.loki3.com/BracketList"/>
    <dgm:cxn modelId="{50ABA693-82FE-48D0-902C-9A3F7E34DCB8}" type="presParOf" srcId="{BB7620A0-7830-45D8-B1D1-5BE0854AD1FC}" destId="{865354EB-F09A-4BEF-9288-CED6E42B7F5F}" srcOrd="0" destOrd="0" presId="urn:diagrams.loki3.com/BracketList"/>
    <dgm:cxn modelId="{96E2153B-6022-47D6-A291-F06A85338484}" type="presParOf" srcId="{BB7620A0-7830-45D8-B1D1-5BE0854AD1FC}" destId="{EBE01F4D-61AC-4040-9EDE-4466A6279156}" srcOrd="1" destOrd="0" presId="urn:diagrams.loki3.com/BracketList"/>
    <dgm:cxn modelId="{AF276733-8527-4823-B4DB-392FC1A8AFA7}" type="presParOf" srcId="{BB7620A0-7830-45D8-B1D1-5BE0854AD1FC}" destId="{61088FF2-9756-4606-AB52-1FF293EED3D0}" srcOrd="2" destOrd="0" presId="urn:diagrams.loki3.com/BracketList"/>
    <dgm:cxn modelId="{2A66F5F8-D496-46E7-88F2-BBF6CF6C9BEF}" type="presParOf" srcId="{BB7620A0-7830-45D8-B1D1-5BE0854AD1FC}" destId="{8BBB3DE3-53A4-455F-BA3A-A24D00B6F76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0B759-A213-40FA-BEB4-4C184A1AF0F6}">
      <dsp:nvSpPr>
        <dsp:cNvPr id="0" name=""/>
        <dsp:cNvSpPr/>
      </dsp:nvSpPr>
      <dsp:spPr>
        <a:xfrm>
          <a:off x="2761" y="4480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1</a:t>
          </a:r>
          <a:endParaRPr lang="en-US" sz="1200" kern="1200" dirty="0"/>
        </a:p>
      </dsp:txBody>
      <dsp:txXfrm>
        <a:off x="2761" y="448060"/>
        <a:ext cx="1412470" cy="237600"/>
      </dsp:txXfrm>
    </dsp:sp>
    <dsp:sp modelId="{43C750AB-DAD2-4C07-9CAF-0A2F6A1FA388}">
      <dsp:nvSpPr>
        <dsp:cNvPr id="0" name=""/>
        <dsp:cNvSpPr/>
      </dsp:nvSpPr>
      <dsp:spPr>
        <a:xfrm>
          <a:off x="1415232" y="151060"/>
          <a:ext cx="282494" cy="831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D2CC6-7E84-42BD-AD30-32D47A0F0399}">
      <dsp:nvSpPr>
        <dsp:cNvPr id="0" name=""/>
        <dsp:cNvSpPr/>
      </dsp:nvSpPr>
      <dsp:spPr>
        <a:xfrm>
          <a:off x="1810724" y="151060"/>
          <a:ext cx="3841920" cy="831600"/>
        </a:xfrm>
        <a:prstGeom prst="rect">
          <a:avLst/>
        </a:prstGeom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standard Java library class like a </a:t>
          </a:r>
          <a:r>
            <a:rPr lang="en-US" sz="1200" kern="1200" dirty="0" err="1" smtClean="0"/>
            <a:t>ConcurrentSkipListSet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custom user-defined class</a:t>
          </a:r>
          <a:endParaRPr lang="en-US" sz="1200" kern="1200" dirty="0"/>
        </a:p>
      </dsp:txBody>
      <dsp:txXfrm>
        <a:off x="1810724" y="151060"/>
        <a:ext cx="3841920" cy="831600"/>
      </dsp:txXfrm>
    </dsp:sp>
    <dsp:sp modelId="{F7B03BAF-4A61-4897-885F-5DEDC69024C3}">
      <dsp:nvSpPr>
        <dsp:cNvPr id="0" name=""/>
        <dsp:cNvSpPr/>
      </dsp:nvSpPr>
      <dsp:spPr>
        <a:xfrm>
          <a:off x="2761" y="1036998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2</a:t>
          </a:r>
          <a:endParaRPr lang="en-US" sz="1200" kern="1200" dirty="0"/>
        </a:p>
      </dsp:txBody>
      <dsp:txXfrm>
        <a:off x="2761" y="1036998"/>
        <a:ext cx="1412470" cy="237600"/>
      </dsp:txXfrm>
    </dsp:sp>
    <dsp:sp modelId="{BEB0E3EA-8B29-4C3D-AD33-C275354954B4}">
      <dsp:nvSpPr>
        <dsp:cNvPr id="0" name=""/>
        <dsp:cNvSpPr/>
      </dsp:nvSpPr>
      <dsp:spPr>
        <a:xfrm>
          <a:off x="1415232" y="1025860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4-0EA2-4E5A-8208-E9F15E287E2B}">
      <dsp:nvSpPr>
        <dsp:cNvPr id="0" name=""/>
        <dsp:cNvSpPr/>
      </dsp:nvSpPr>
      <dsp:spPr>
        <a:xfrm>
          <a:off x="1810724" y="1025860"/>
          <a:ext cx="3841920" cy="259875"/>
        </a:xfrm>
        <a:prstGeom prst="rect">
          <a:avLst/>
        </a:prstGeom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CAS representation for the data in this object</a:t>
          </a:r>
          <a:endParaRPr lang="en-US" sz="1200" kern="1200" dirty="0"/>
        </a:p>
      </dsp:txBody>
      <dsp:txXfrm>
        <a:off x="1810724" y="1025860"/>
        <a:ext cx="3841920" cy="259875"/>
      </dsp:txXfrm>
    </dsp:sp>
    <dsp:sp modelId="{786962EE-063A-444D-9F24-DA8806182FC3}">
      <dsp:nvSpPr>
        <dsp:cNvPr id="0" name=""/>
        <dsp:cNvSpPr/>
      </dsp:nvSpPr>
      <dsp:spPr>
        <a:xfrm>
          <a:off x="2761" y="14254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3</a:t>
          </a:r>
          <a:endParaRPr lang="en-US" sz="1200" kern="1200" dirty="0"/>
        </a:p>
      </dsp:txBody>
      <dsp:txXfrm>
        <a:off x="2761" y="1425460"/>
        <a:ext cx="1412470" cy="237600"/>
      </dsp:txXfrm>
    </dsp:sp>
    <dsp:sp modelId="{15C7BA9C-CF1F-4900-91E5-B2B5C4E3CC1C}">
      <dsp:nvSpPr>
        <dsp:cNvPr id="0" name=""/>
        <dsp:cNvSpPr/>
      </dsp:nvSpPr>
      <dsp:spPr>
        <a:xfrm>
          <a:off x="1415232" y="1328935"/>
          <a:ext cx="282494" cy="430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E4C6C-0939-4E76-8471-EC38D3CAFE0F}">
      <dsp:nvSpPr>
        <dsp:cNvPr id="0" name=""/>
        <dsp:cNvSpPr/>
      </dsp:nvSpPr>
      <dsp:spPr>
        <a:xfrm>
          <a:off x="1810724" y="1328935"/>
          <a:ext cx="3841920" cy="430650"/>
        </a:xfrm>
        <a:prstGeom prst="rect">
          <a:avLst/>
        </a:prstGeom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Define the UIMA type with features for the CAS representation of the data</a:t>
          </a:r>
          <a:endParaRPr lang="en-US" sz="1200" kern="1200" dirty="0"/>
        </a:p>
      </dsp:txBody>
      <dsp:txXfrm>
        <a:off x="1810724" y="1328935"/>
        <a:ext cx="3841920" cy="430650"/>
      </dsp:txXfrm>
    </dsp:sp>
    <dsp:sp modelId="{BA2B4D5C-F1D5-4206-89F2-1A674F6ECC6F}">
      <dsp:nvSpPr>
        <dsp:cNvPr id="0" name=""/>
        <dsp:cNvSpPr/>
      </dsp:nvSpPr>
      <dsp:spPr>
        <a:xfrm>
          <a:off x="2761" y="1813923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4</a:t>
          </a:r>
          <a:endParaRPr lang="en-US" sz="1200" kern="1200" dirty="0"/>
        </a:p>
      </dsp:txBody>
      <dsp:txXfrm>
        <a:off x="2761" y="1813923"/>
        <a:ext cx="1412470" cy="237600"/>
      </dsp:txXfrm>
    </dsp:sp>
    <dsp:sp modelId="{D66DA694-36E9-4D92-82B6-8C5FDBDB073A}">
      <dsp:nvSpPr>
        <dsp:cNvPr id="0" name=""/>
        <dsp:cNvSpPr/>
      </dsp:nvSpPr>
      <dsp:spPr>
        <a:xfrm>
          <a:off x="1415232" y="1802785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7A30C-32B5-439A-AD55-840996077434}">
      <dsp:nvSpPr>
        <dsp:cNvPr id="0" name=""/>
        <dsp:cNvSpPr/>
      </dsp:nvSpPr>
      <dsp:spPr>
        <a:xfrm>
          <a:off x="1810724" y="1802785"/>
          <a:ext cx="3841920" cy="259875"/>
        </a:xfrm>
        <a:prstGeom prst="rect">
          <a:avLst/>
        </a:prstGeom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JCasGen to get the initial prototype for this class</a:t>
          </a:r>
          <a:endParaRPr lang="en-US" sz="1200" kern="1200" dirty="0"/>
        </a:p>
      </dsp:txBody>
      <dsp:txXfrm>
        <a:off x="1810724" y="1802785"/>
        <a:ext cx="3841920" cy="259875"/>
      </dsp:txXfrm>
    </dsp:sp>
    <dsp:sp modelId="{FF5960F5-4FEE-476C-A20A-30D655E9D5D1}">
      <dsp:nvSpPr>
        <dsp:cNvPr id="0" name=""/>
        <dsp:cNvSpPr/>
      </dsp:nvSpPr>
      <dsp:spPr>
        <a:xfrm>
          <a:off x="2761" y="24919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5</a:t>
          </a:r>
          <a:endParaRPr lang="en-US" sz="1200" kern="1200" dirty="0"/>
        </a:p>
      </dsp:txBody>
      <dsp:txXfrm>
        <a:off x="2761" y="2491960"/>
        <a:ext cx="1412470" cy="237600"/>
      </dsp:txXfrm>
    </dsp:sp>
    <dsp:sp modelId="{50D48225-666A-40A3-BF9F-60CC702DB955}">
      <dsp:nvSpPr>
        <dsp:cNvPr id="0" name=""/>
        <dsp:cNvSpPr/>
      </dsp:nvSpPr>
      <dsp:spPr>
        <a:xfrm>
          <a:off x="1415232" y="2105860"/>
          <a:ext cx="282494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1E690-C8C5-481D-98BD-DA98E4A16FE5}">
      <dsp:nvSpPr>
        <dsp:cNvPr id="0" name=""/>
        <dsp:cNvSpPr/>
      </dsp:nvSpPr>
      <dsp:spPr>
        <a:xfrm>
          <a:off x="1810724" y="2105860"/>
          <a:ext cx="3841920" cy="1009800"/>
        </a:xfrm>
        <a:prstGeom prst="rect">
          <a:avLst/>
        </a:prstGeom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 the JCas class with a special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Modify the JCas class: add an additional field representing the new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Write 2 methods to transfer data to/from the object and the CAS data</a:t>
          </a:r>
          <a:endParaRPr lang="en-US" sz="1200" kern="1200" dirty="0"/>
        </a:p>
      </dsp:txBody>
      <dsp:txXfrm>
        <a:off x="1810724" y="2105860"/>
        <a:ext cx="3841920" cy="1009800"/>
      </dsp:txXfrm>
    </dsp:sp>
    <dsp:sp modelId="{865354EB-F09A-4BEF-9288-CED6E42B7F5F}">
      <dsp:nvSpPr>
        <dsp:cNvPr id="0" name=""/>
        <dsp:cNvSpPr/>
      </dsp:nvSpPr>
      <dsp:spPr>
        <a:xfrm>
          <a:off x="2761" y="3270235"/>
          <a:ext cx="1412470" cy="237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(optional)</a:t>
          </a:r>
          <a:endParaRPr lang="en-US" sz="1200" kern="1200" dirty="0"/>
        </a:p>
      </dsp:txBody>
      <dsp:txXfrm>
        <a:off x="2761" y="3270235"/>
        <a:ext cx="1412470" cy="237600"/>
      </dsp:txXfrm>
    </dsp:sp>
    <dsp:sp modelId="{EBE01F4D-61AC-4040-9EDE-4466A6279156}">
      <dsp:nvSpPr>
        <dsp:cNvPr id="0" name=""/>
        <dsp:cNvSpPr/>
      </dsp:nvSpPr>
      <dsp:spPr>
        <a:xfrm>
          <a:off x="1415232" y="3158860"/>
          <a:ext cx="282494" cy="4603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B3DE3-53A4-455F-BA3A-A24D00B6F76E}">
      <dsp:nvSpPr>
        <dsp:cNvPr id="0" name=""/>
        <dsp:cNvSpPr/>
      </dsp:nvSpPr>
      <dsp:spPr>
        <a:xfrm>
          <a:off x="1810724" y="3158860"/>
          <a:ext cx="3841920" cy="460350"/>
        </a:xfrm>
        <a:prstGeom prst="rect">
          <a:avLst/>
        </a:prstGeom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Support Select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Implement SelectViaCopyToArray</a:t>
          </a:r>
          <a:endParaRPr lang="en-US" sz="1200" kern="1200" dirty="0"/>
        </a:p>
      </dsp:txBody>
      <dsp:txXfrm>
        <a:off x="1810724" y="3158860"/>
        <a:ext cx="3841920" cy="460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445116" y="359542"/>
            <a:ext cx="1641491" cy="984895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16586" y="583491"/>
            <a:ext cx="3048033" cy="536997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Selection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/>
                <a:t>and</a:t>
              </a:r>
              <a:br>
                <a:rPr lang="en-US" sz="1200" kern="1200" dirty="0" smtClean="0"/>
              </a:br>
              <a:r>
                <a:rPr lang="en-US" sz="1200" kern="1200" dirty="0" smtClean="0"/>
                <a:t>ordering</a:t>
              </a:r>
              <a:endParaRPr lang="en-US" sz="12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Terminal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Form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action</a:t>
              </a:r>
              <a:endParaRPr lang="en-US" sz="12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66756" y="200383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AF99">
                  <a:alpha val="48000"/>
                  <a:lumMod val="54000"/>
                  <a:lumOff val="46000"/>
                </a:srgbClr>
              </a:gs>
              <a:gs pos="100000">
                <a:srgbClr val="FFAF99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166756" y="270959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lumMod val="48000"/>
                  <a:lumOff val="52000"/>
                  <a:alpha val="52000"/>
                </a:srgbClr>
              </a:gs>
              <a:gs pos="100000">
                <a:srgbClr val="FFFF0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974957" y="3244109"/>
            <a:ext cx="1437190" cy="1038301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lumMod val="53000"/>
                  <a:lumOff val="47000"/>
                  <a:alpha val="52000"/>
                </a:srgbClr>
              </a:gs>
              <a:gs pos="100000">
                <a:srgbClr val="00B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 smtClean="0">
                <a:ln w="12700">
                  <a:noFill/>
                </a:ln>
              </a:rPr>
              <a:t>FSArray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FSArrayList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FSHashSet</a:t>
            </a:r>
            <a:endParaRPr lang="en-US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7751" y="2014326"/>
            <a:ext cx="3306868" cy="16730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- (omitted)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</a:t>
            </a:r>
            <a:r>
              <a:rPr lang="en-US" sz="1600" kern="1200" dirty="0" smtClean="0">
                <a:ln w="12700">
                  <a:noFill/>
                </a:ln>
              </a:rPr>
              <a:t> Class        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kern="1200" dirty="0" err="1" smtClean="0">
                <a:ln w="12700">
                  <a:noFill/>
                </a:ln>
              </a:rPr>
              <a:t>xx.select</a:t>
            </a:r>
            <a:r>
              <a:rPr lang="en-US" sz="1600" kern="1200" dirty="0" smtClean="0">
                <a:ln w="12700">
                  <a:noFill/>
                </a:ln>
              </a:rPr>
              <a:t>(</a:t>
            </a:r>
            <a:r>
              <a:rPr lang="en-US" sz="1600" kern="1200" dirty="0" err="1" smtClean="0">
                <a:ln w="12700">
                  <a:noFill/>
                </a:ln>
              </a:rPr>
              <a:t>Token.class</a:t>
            </a:r>
            <a:r>
              <a:rPr lang="en-US" sz="1600" kern="1200" dirty="0" smtClean="0">
                <a:ln w="12700">
                  <a:noFill/>
                </a:ln>
              </a:rPr>
              <a:t>)</a:t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uima_Type</a:t>
            </a:r>
            <a:r>
              <a:rPr lang="en-US" sz="1600" dirty="0" smtClean="0">
                <a:ln w="12700">
                  <a:noFill/>
                </a:ln>
              </a:rPr>
              <a:t>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(token)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JCas.type</a:t>
            </a:r>
            <a:r>
              <a:rPr lang="en-US" sz="1600" dirty="0" smtClean="0">
                <a:ln w="12700">
                  <a:noFill/>
                </a:ln>
              </a:rPr>
              <a:t>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</a:t>
            </a:r>
            <a:r>
              <a:rPr lang="en-US" sz="1600" dirty="0" err="1" smtClean="0">
                <a:ln w="12700">
                  <a:noFill/>
                </a:ln>
              </a:rPr>
              <a:t>Token.type</a:t>
            </a:r>
            <a:r>
              <a:rPr lang="en-US" sz="1600" dirty="0" smtClean="0">
                <a:ln w="12700">
                  <a:noFill/>
                </a:ln>
              </a:rPr>
              <a:t>)</a:t>
            </a:r>
            <a:r>
              <a:rPr lang="en-US" sz="1600" kern="1200" dirty="0" smtClean="0">
                <a:ln w="12700">
                  <a:noFill/>
                </a:ln>
              </a:rPr>
              <a:t/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smtClean="0">
                <a:ln w="12700">
                  <a:noFill/>
                </a:ln>
              </a:rPr>
              <a:t>“name”   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(“</a:t>
            </a:r>
            <a:r>
              <a:rPr lang="en-US" sz="1400" dirty="0" err="1" smtClean="0">
                <a:ln w="12700">
                  <a:noFill/>
                </a:ln>
              </a:rPr>
              <a:t>pkg.Token</a:t>
            </a:r>
            <a:r>
              <a:rPr lang="en-US" sz="1600" dirty="0" smtClean="0">
                <a:ln w="12700">
                  <a:noFill/>
                </a:ln>
              </a:rPr>
              <a:t>”)</a:t>
            </a:r>
            <a:endParaRPr lang="en-US" sz="1600" kern="1200" dirty="0">
              <a:ln w="12700">
                <a:noFill/>
              </a:ln>
            </a:endParaRPr>
          </a:p>
        </p:txBody>
      </p:sp>
      <p:sp>
        <p:nvSpPr>
          <p:cNvPr id="37" name="Flowchart: Extract 36"/>
          <p:cNvSpPr/>
          <p:nvPr/>
        </p:nvSpPr>
        <p:spPr>
          <a:xfrm>
            <a:off x="4166755" y="1363552"/>
            <a:ext cx="6053384" cy="552727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66756" y="3621623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92D050">
                  <a:alpha val="49000"/>
                  <a:lumMod val="50000"/>
                  <a:lumOff val="50000"/>
                </a:srgbClr>
              </a:gs>
              <a:gs pos="100000">
                <a:srgbClr val="92D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Collections</a:t>
            </a:r>
            <a:r>
              <a:rPr lang="en-US" dirty="0">
                <a:ln w="12700">
                  <a:noFill/>
                </a:ln>
              </a:rPr>
              <a:t/>
            </a:r>
            <a:br>
              <a:rPr lang="en-US" dirty="0">
                <a:ln w="12700">
                  <a:noFill/>
                </a:ln>
              </a:rPr>
            </a:br>
            <a:r>
              <a:rPr lang="en-US" dirty="0" smtClean="0">
                <a:ln w="12700">
                  <a:noFill/>
                </a:ln>
              </a:rPr>
              <a:t>built-in</a:t>
            </a:r>
          </a:p>
        </p:txBody>
      </p:sp>
      <p:sp>
        <p:nvSpPr>
          <p:cNvPr id="25" name="Freeform 24"/>
          <p:cNvSpPr/>
          <p:nvPr/>
        </p:nvSpPr>
        <p:spPr>
          <a:xfrm>
            <a:off x="4166755" y="4515818"/>
            <a:ext cx="2116811" cy="556649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lumMod val="53000"/>
                  <a:lumOff val="47000"/>
                  <a:alpha val="49000"/>
                </a:srgbClr>
              </a:gs>
              <a:gs pos="100000">
                <a:srgbClr val="00B0F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User-defined JCas collections</a:t>
            </a:r>
            <a:endParaRPr lang="en-US" kern="1200" dirty="0">
              <a:ln w="12700">
                <a:noFill/>
              </a:ln>
            </a:endParaRPr>
          </a:p>
        </p:txBody>
      </p:sp>
      <p:cxnSp>
        <p:nvCxnSpPr>
          <p:cNvPr id="4" name="Straight Arrow Connector 3"/>
          <p:cNvCxnSpPr>
            <a:endCxn id="22" idx="0"/>
          </p:cNvCxnSpPr>
          <p:nvPr/>
        </p:nvCxnSpPr>
        <p:spPr>
          <a:xfrm flipV="1">
            <a:off x="5603946" y="2293180"/>
            <a:ext cx="2353805" cy="25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03946" y="2516589"/>
            <a:ext cx="2353805" cy="5151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03946" y="3787030"/>
            <a:ext cx="371011" cy="1504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7412147" y="2776796"/>
            <a:ext cx="537362" cy="640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2" idx="7"/>
          </p:cNvCxnSpPr>
          <p:nvPr/>
        </p:nvCxnSpPr>
        <p:spPr>
          <a:xfrm flipV="1">
            <a:off x="6283566" y="3408566"/>
            <a:ext cx="1674185" cy="1440711"/>
          </a:xfrm>
          <a:prstGeom prst="bentConnector3">
            <a:avLst>
              <a:gd name="adj1" fmla="val 823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897" y="1210962"/>
            <a:ext cx="3101546" cy="25578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379" y="4443664"/>
            <a:ext cx="1588168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96715" y="4620777"/>
            <a:ext cx="1459832" cy="1521180"/>
            <a:chOff x="4572000" y="5037221"/>
            <a:chExt cx="1427747" cy="1521180"/>
          </a:xfrm>
        </p:grpSpPr>
        <p:sp>
          <p:nvSpPr>
            <p:cNvPr id="4" name="TextBox 3"/>
            <p:cNvSpPr txBox="1"/>
            <p:nvPr/>
          </p:nvSpPr>
          <p:spPr>
            <a:xfrm>
              <a:off x="4876799" y="5037221"/>
              <a:ext cx="78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Feat1-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0861" y="5381367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Feat2-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61" y="5725513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Feat3-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0861" y="6189069"/>
              <a:ext cx="109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 </a:t>
              </a:r>
              <a:r>
                <a:rPr lang="en-US" dirty="0" err="1" smtClean="0"/>
                <a:t>Obj</a:t>
              </a:r>
              <a:r>
                <a:rPr lang="en-US" dirty="0" smtClean="0"/>
                <a:t> -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572000" y="5221887"/>
              <a:ext cx="304800" cy="1151848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4780546" y="5872040"/>
              <a:ext cx="144376" cy="449179"/>
            </a:xfrm>
            <a:prstGeom prst="leftBracke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723316" y="5591219"/>
              <a:ext cx="177545" cy="825144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63742591"/>
              </p:ext>
            </p:extLst>
          </p:nvPr>
        </p:nvGraphicFramePr>
        <p:xfrm>
          <a:off x="5196256" y="672775"/>
          <a:ext cx="5655406" cy="377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1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204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93</cp:revision>
  <dcterms:created xsi:type="dcterms:W3CDTF">2016-10-07T20:57:53Z</dcterms:created>
  <dcterms:modified xsi:type="dcterms:W3CDTF">2017-01-26T20:16:00Z</dcterms:modified>
</cp:coreProperties>
</file>