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4466-E135-44D1-8440-590173EEE34C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EA59B150-B38B-4007-B43F-1133C548B89C}">
      <dgm:prSet phldrT="[Text]"/>
      <dgm:spPr>
        <a:ln w="9525">
          <a:solidFill>
            <a:scrgbClr r="0" g="0" b="0"/>
          </a:solidFill>
        </a:ln>
      </dgm:spPr>
      <dgm:t>
        <a:bodyPr/>
        <a:lstStyle/>
        <a:p>
          <a:r>
            <a:rPr lang="en-US" dirty="0" smtClean="0"/>
            <a:t>Sources</a:t>
          </a:r>
          <a:endParaRPr lang="en-US" dirty="0"/>
        </a:p>
      </dgm:t>
    </dgm:pt>
    <dgm:pt modelId="{C283BAB3-8095-4FD0-B2FE-0DE564C943FC}" type="parTrans" cxnId="{5F1ABAC1-35D1-4921-9228-601D4F3361C3}">
      <dgm:prSet/>
      <dgm:spPr/>
      <dgm:t>
        <a:bodyPr/>
        <a:lstStyle/>
        <a:p>
          <a:endParaRPr lang="en-US"/>
        </a:p>
      </dgm:t>
    </dgm:pt>
    <dgm:pt modelId="{A52D5578-601A-42CE-91C3-4E2A22E695E3}" type="sibTrans" cxnId="{5F1ABAC1-35D1-4921-9228-601D4F3361C3}">
      <dgm:prSet/>
      <dgm:spPr/>
      <dgm:t>
        <a:bodyPr/>
        <a:lstStyle/>
        <a:p>
          <a:endParaRPr lang="en-US"/>
        </a:p>
      </dgm:t>
    </dgm:pt>
    <dgm:pt modelId="{039B629E-522C-42E9-B3AC-1F1CD21DB0FD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smtClean="0">
              <a:ln/>
            </a:rPr>
            <a:t>Selection</a:t>
          </a:r>
        </a:p>
        <a:p>
          <a:r>
            <a:rPr lang="en-US" smtClean="0"/>
            <a:t>and ordering</a:t>
          </a:r>
          <a:endParaRPr lang="en-US" dirty="0"/>
        </a:p>
      </dgm:t>
    </dgm:pt>
    <dgm:pt modelId="{C7FE32C6-4C07-47CF-B315-12C3700CF683}" type="parTrans" cxnId="{54903D91-D109-4D1F-A802-2A0FF55552E3}">
      <dgm:prSet/>
      <dgm:spPr/>
      <dgm:t>
        <a:bodyPr/>
        <a:lstStyle/>
        <a:p>
          <a:endParaRPr lang="en-US"/>
        </a:p>
      </dgm:t>
    </dgm:pt>
    <dgm:pt modelId="{B9D19A10-5517-4A69-9EC5-0B72B98535B8}" type="sibTrans" cxnId="{54903D91-D109-4D1F-A802-2A0FF55552E3}">
      <dgm:prSet/>
      <dgm:spPr/>
      <dgm:t>
        <a:bodyPr/>
        <a:lstStyle/>
        <a:p>
          <a:endParaRPr lang="en-US"/>
        </a:p>
      </dgm:t>
    </dgm:pt>
    <dgm:pt modelId="{853CE3E3-8A3A-4D4A-802B-89F906A41D2B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dirty="0" smtClean="0">
              <a:ln/>
            </a:rPr>
            <a:t>Processing action</a:t>
          </a:r>
          <a:endParaRPr lang="en-US" dirty="0">
            <a:ln/>
          </a:endParaRPr>
        </a:p>
      </dgm:t>
    </dgm:pt>
    <dgm:pt modelId="{B3FF5B48-2A86-4B26-8373-074BC8D64158}" type="parTrans" cxnId="{ED76247A-CBA0-40EA-A36F-8CA098E9B74B}">
      <dgm:prSet/>
      <dgm:spPr/>
      <dgm:t>
        <a:bodyPr/>
        <a:lstStyle/>
        <a:p>
          <a:endParaRPr lang="en-US"/>
        </a:p>
      </dgm:t>
    </dgm:pt>
    <dgm:pt modelId="{468A51FA-CFAC-41F1-8DB5-99EE2B8812C9}" type="sibTrans" cxnId="{ED76247A-CBA0-40EA-A36F-8CA098E9B74B}">
      <dgm:prSet/>
      <dgm:spPr/>
      <dgm:t>
        <a:bodyPr/>
        <a:lstStyle/>
        <a:p>
          <a:endParaRPr lang="en-US"/>
        </a:p>
      </dgm:t>
    </dgm:pt>
    <dgm:pt modelId="{357C2177-1A4E-493C-B555-064CEF6CEB42}" type="pres">
      <dgm:prSet presAssocID="{C3324466-E135-44D1-8440-590173EEE34C}" presName="Name0" presStyleCnt="0">
        <dgm:presLayoutVars>
          <dgm:dir/>
          <dgm:resizeHandles val="exact"/>
        </dgm:presLayoutVars>
      </dgm:prSet>
      <dgm:spPr/>
    </dgm:pt>
    <dgm:pt modelId="{ACEBAC13-270D-4CD4-AC14-5D56DB89FAF2}" type="pres">
      <dgm:prSet presAssocID="{EA59B150-B38B-4007-B43F-1133C548B89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93A46-D2E0-44A0-AA01-4CCA0AE2D5C9}" type="pres">
      <dgm:prSet presAssocID="{A52D5578-601A-42CE-91C3-4E2A22E695E3}" presName="sibTrans" presStyleLbl="sibTrans2D1" presStyleIdx="0" presStyleCnt="2"/>
      <dgm:spPr/>
    </dgm:pt>
    <dgm:pt modelId="{220DEB33-705A-4B4D-B124-60E45567EEAF}" type="pres">
      <dgm:prSet presAssocID="{A52D5578-601A-42CE-91C3-4E2A22E695E3}" presName="connectorText" presStyleLbl="sibTrans2D1" presStyleIdx="0" presStyleCnt="2"/>
      <dgm:spPr/>
    </dgm:pt>
    <dgm:pt modelId="{9E96274E-F8CD-427D-BE3A-C6D2D362BBD8}" type="pres">
      <dgm:prSet presAssocID="{039B629E-522C-42E9-B3AC-1F1CD21DB0FD}" presName="node" presStyleLbl="node1" presStyleIdx="1" presStyleCnt="3">
        <dgm:presLayoutVars>
          <dgm:bulletEnabled val="1"/>
        </dgm:presLayoutVars>
      </dgm:prSet>
      <dgm:spPr/>
    </dgm:pt>
    <dgm:pt modelId="{A020AAB9-EAF3-4C67-9169-6AA0CA97BE72}" type="pres">
      <dgm:prSet presAssocID="{B9D19A10-5517-4A69-9EC5-0B72B98535B8}" presName="sibTrans" presStyleLbl="sibTrans2D1" presStyleIdx="1" presStyleCnt="2"/>
      <dgm:spPr/>
    </dgm:pt>
    <dgm:pt modelId="{056B3F37-C8D0-446C-BA61-D17080F0FB2C}" type="pres">
      <dgm:prSet presAssocID="{B9D19A10-5517-4A69-9EC5-0B72B98535B8}" presName="connectorText" presStyleLbl="sibTrans2D1" presStyleIdx="1" presStyleCnt="2"/>
      <dgm:spPr/>
    </dgm:pt>
    <dgm:pt modelId="{A3002046-3402-4015-AE99-C38C8BFD6F60}" type="pres">
      <dgm:prSet presAssocID="{853CE3E3-8A3A-4D4A-802B-89F906A41D2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76247A-CBA0-40EA-A36F-8CA098E9B74B}" srcId="{C3324466-E135-44D1-8440-590173EEE34C}" destId="{853CE3E3-8A3A-4D4A-802B-89F906A41D2B}" srcOrd="2" destOrd="0" parTransId="{B3FF5B48-2A86-4B26-8373-074BC8D64158}" sibTransId="{468A51FA-CFAC-41F1-8DB5-99EE2B8812C9}"/>
    <dgm:cxn modelId="{5C5C966F-9EEE-4F05-B5AF-A7AAA56E21CE}" type="presOf" srcId="{A52D5578-601A-42CE-91C3-4E2A22E695E3}" destId="{220DEB33-705A-4B4D-B124-60E45567EEAF}" srcOrd="1" destOrd="0" presId="urn:microsoft.com/office/officeart/2005/8/layout/process1"/>
    <dgm:cxn modelId="{54903D91-D109-4D1F-A802-2A0FF55552E3}" srcId="{C3324466-E135-44D1-8440-590173EEE34C}" destId="{039B629E-522C-42E9-B3AC-1F1CD21DB0FD}" srcOrd="1" destOrd="0" parTransId="{C7FE32C6-4C07-47CF-B315-12C3700CF683}" sibTransId="{B9D19A10-5517-4A69-9EC5-0B72B98535B8}"/>
    <dgm:cxn modelId="{80C01491-DFDE-4575-AFE4-370081A95CD2}" type="presOf" srcId="{C3324466-E135-44D1-8440-590173EEE34C}" destId="{357C2177-1A4E-493C-B555-064CEF6CEB42}" srcOrd="0" destOrd="0" presId="urn:microsoft.com/office/officeart/2005/8/layout/process1"/>
    <dgm:cxn modelId="{41128EEE-E8DB-45C0-8214-B8F4C88008AA}" type="presOf" srcId="{B9D19A10-5517-4A69-9EC5-0B72B98535B8}" destId="{A020AAB9-EAF3-4C67-9169-6AA0CA97BE72}" srcOrd="0" destOrd="0" presId="urn:microsoft.com/office/officeart/2005/8/layout/process1"/>
    <dgm:cxn modelId="{40DCD424-23FD-4A38-8B77-B5037A19B456}" type="presOf" srcId="{039B629E-522C-42E9-B3AC-1F1CD21DB0FD}" destId="{9E96274E-F8CD-427D-BE3A-C6D2D362BBD8}" srcOrd="0" destOrd="0" presId="urn:microsoft.com/office/officeart/2005/8/layout/process1"/>
    <dgm:cxn modelId="{5F1ABAC1-35D1-4921-9228-601D4F3361C3}" srcId="{C3324466-E135-44D1-8440-590173EEE34C}" destId="{EA59B150-B38B-4007-B43F-1133C548B89C}" srcOrd="0" destOrd="0" parTransId="{C283BAB3-8095-4FD0-B2FE-0DE564C943FC}" sibTransId="{A52D5578-601A-42CE-91C3-4E2A22E695E3}"/>
    <dgm:cxn modelId="{23719166-09D3-4572-86D5-F3A65158A6F9}" type="presOf" srcId="{B9D19A10-5517-4A69-9EC5-0B72B98535B8}" destId="{056B3F37-C8D0-446C-BA61-D17080F0FB2C}" srcOrd="1" destOrd="0" presId="urn:microsoft.com/office/officeart/2005/8/layout/process1"/>
    <dgm:cxn modelId="{E86BCC10-F79B-4D42-B5FB-3C33BBF9AFAA}" type="presOf" srcId="{A52D5578-601A-42CE-91C3-4E2A22E695E3}" destId="{10B93A46-D2E0-44A0-AA01-4CCA0AE2D5C9}" srcOrd="0" destOrd="0" presId="urn:microsoft.com/office/officeart/2005/8/layout/process1"/>
    <dgm:cxn modelId="{FC4F9D98-BAD4-4656-A6F3-8A41B1957CD2}" type="presOf" srcId="{853CE3E3-8A3A-4D4A-802B-89F906A41D2B}" destId="{A3002046-3402-4015-AE99-C38C8BFD6F60}" srcOrd="0" destOrd="0" presId="urn:microsoft.com/office/officeart/2005/8/layout/process1"/>
    <dgm:cxn modelId="{4E6C6EC2-7AF8-43F5-BE08-7329DC74EA3E}" type="presOf" srcId="{EA59B150-B38B-4007-B43F-1133C548B89C}" destId="{ACEBAC13-270D-4CD4-AC14-5D56DB89FAF2}" srcOrd="0" destOrd="0" presId="urn:microsoft.com/office/officeart/2005/8/layout/process1"/>
    <dgm:cxn modelId="{1013F3E1-0CBD-4669-9C51-8A11EC452B76}" type="presParOf" srcId="{357C2177-1A4E-493C-B555-064CEF6CEB42}" destId="{ACEBAC13-270D-4CD4-AC14-5D56DB89FAF2}" srcOrd="0" destOrd="0" presId="urn:microsoft.com/office/officeart/2005/8/layout/process1"/>
    <dgm:cxn modelId="{B28018D7-92A7-4137-BF53-FA3E4FCEFDCA}" type="presParOf" srcId="{357C2177-1A4E-493C-B555-064CEF6CEB42}" destId="{10B93A46-D2E0-44A0-AA01-4CCA0AE2D5C9}" srcOrd="1" destOrd="0" presId="urn:microsoft.com/office/officeart/2005/8/layout/process1"/>
    <dgm:cxn modelId="{74E3678A-A61F-4989-8D12-FEB6A86A5650}" type="presParOf" srcId="{10B93A46-D2E0-44A0-AA01-4CCA0AE2D5C9}" destId="{220DEB33-705A-4B4D-B124-60E45567EEAF}" srcOrd="0" destOrd="0" presId="urn:microsoft.com/office/officeart/2005/8/layout/process1"/>
    <dgm:cxn modelId="{8A455322-86CE-44D5-AC6D-EDE15CE679C4}" type="presParOf" srcId="{357C2177-1A4E-493C-B555-064CEF6CEB42}" destId="{9E96274E-F8CD-427D-BE3A-C6D2D362BBD8}" srcOrd="2" destOrd="0" presId="urn:microsoft.com/office/officeart/2005/8/layout/process1"/>
    <dgm:cxn modelId="{19D58B69-6828-4141-A214-92226C5A048B}" type="presParOf" srcId="{357C2177-1A4E-493C-B555-064CEF6CEB42}" destId="{A020AAB9-EAF3-4C67-9169-6AA0CA97BE72}" srcOrd="3" destOrd="0" presId="urn:microsoft.com/office/officeart/2005/8/layout/process1"/>
    <dgm:cxn modelId="{9B694E2F-41DC-4323-90C7-0CF5C694A1F6}" type="presParOf" srcId="{A020AAB9-EAF3-4C67-9169-6AA0CA97BE72}" destId="{056B3F37-C8D0-446C-BA61-D17080F0FB2C}" srcOrd="0" destOrd="0" presId="urn:microsoft.com/office/officeart/2005/8/layout/process1"/>
    <dgm:cxn modelId="{ABA12F69-AD4A-473E-846D-E6E2E0CBCAF4}" type="presParOf" srcId="{357C2177-1A4E-493C-B555-064CEF6CEB42}" destId="{A3002046-3402-4015-AE99-C38C8BFD6F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BAC13-270D-4CD4-AC14-5D56DB89FAF2}">
      <dsp:nvSpPr>
        <dsp:cNvPr id="0" name=""/>
        <dsp:cNvSpPr/>
      </dsp:nvSpPr>
      <dsp:spPr>
        <a:xfrm>
          <a:off x="7143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9525"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Sources</a:t>
          </a:r>
          <a:endParaRPr lang="en-US" sz="2700" kern="1200" dirty="0"/>
        </a:p>
      </dsp:txBody>
      <dsp:txXfrm>
        <a:off x="44665" y="235166"/>
        <a:ext cx="2060143" cy="1206068"/>
      </dsp:txXfrm>
    </dsp:sp>
    <dsp:sp modelId="{10B93A46-D2E0-44A0-AA01-4CCA0AE2D5C9}">
      <dsp:nvSpPr>
        <dsp:cNvPr id="0" name=""/>
        <dsp:cNvSpPr/>
      </dsp:nvSpPr>
      <dsp:spPr>
        <a:xfrm>
          <a:off x="2355850" y="57343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55850" y="679342"/>
        <a:ext cx="316861" cy="317716"/>
      </dsp:txXfrm>
    </dsp:sp>
    <dsp:sp modelId="{9E96274E-F8CD-427D-BE3A-C6D2D362BBD8}">
      <dsp:nvSpPr>
        <dsp:cNvPr id="0" name=""/>
        <dsp:cNvSpPr/>
      </dsp:nvSpPr>
      <dsp:spPr>
        <a:xfrm>
          <a:off x="2996406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n/>
            </a:rPr>
            <a:t>Selection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and ordering</a:t>
          </a:r>
          <a:endParaRPr lang="en-US" sz="2700" kern="1200" dirty="0"/>
        </a:p>
      </dsp:txBody>
      <dsp:txXfrm>
        <a:off x="3033928" y="235166"/>
        <a:ext cx="2060143" cy="1206068"/>
      </dsp:txXfrm>
    </dsp:sp>
    <dsp:sp modelId="{A020AAB9-EAF3-4C67-9169-6AA0CA97BE72}">
      <dsp:nvSpPr>
        <dsp:cNvPr id="0" name=""/>
        <dsp:cNvSpPr/>
      </dsp:nvSpPr>
      <dsp:spPr>
        <a:xfrm>
          <a:off x="5345112" y="57343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45112" y="679342"/>
        <a:ext cx="316861" cy="317716"/>
      </dsp:txXfrm>
    </dsp:sp>
    <dsp:sp modelId="{A3002046-3402-4015-AE99-C38C8BFD6F60}">
      <dsp:nvSpPr>
        <dsp:cNvPr id="0" name=""/>
        <dsp:cNvSpPr/>
      </dsp:nvSpPr>
      <dsp:spPr>
        <a:xfrm>
          <a:off x="5985668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n/>
            </a:rPr>
            <a:t>Processing action</a:t>
          </a:r>
          <a:endParaRPr lang="en-US" sz="2700" kern="1200" dirty="0">
            <a:ln/>
          </a:endParaRPr>
        </a:p>
      </dsp:txBody>
      <dsp:txXfrm>
        <a:off x="6023190" y="235166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A723-210D-49FB-911D-CC70F62696A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1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82027752"/>
              </p:ext>
            </p:extLst>
          </p:nvPr>
        </p:nvGraphicFramePr>
        <p:xfrm>
          <a:off x="2032000" y="3327399"/>
          <a:ext cx="81280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22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</dc:creator>
  <cp:lastModifiedBy>MIS</cp:lastModifiedBy>
  <cp:revision>2</cp:revision>
  <dcterms:created xsi:type="dcterms:W3CDTF">2016-10-07T20:57:53Z</dcterms:created>
  <dcterms:modified xsi:type="dcterms:W3CDTF">2016-10-07T21:06:29Z</dcterms:modified>
</cp:coreProperties>
</file>