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99"/>
    <a:srgbClr val="FFCCFF"/>
    <a:srgbClr val="DBFEFB"/>
    <a:srgbClr val="CCFFFF"/>
    <a:srgbClr val="CCECFF"/>
    <a:srgbClr val="FFFFCC"/>
    <a:srgbClr val="FFD9D1"/>
    <a:srgbClr val="FFE9E5"/>
    <a:srgbClr val="FFE5F0"/>
    <a:srgbClr val="FFE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4466-E135-44D1-8440-590173EEE34C}" type="doc">
      <dgm:prSet loTypeId="urn:microsoft.com/office/officeart/2005/8/layout/process1" loCatId="process" qsTypeId="urn:microsoft.com/office/officeart/2005/8/quickstyle/simple3" qsCatId="simple" csTypeId="urn:microsoft.com/office/officeart/2005/8/colors/colorful4" csCatId="colorful" phldr="1"/>
      <dgm:spPr/>
    </dgm:pt>
    <dgm:pt modelId="{EA59B150-B38B-4007-B43F-1133C548B89C}">
      <dgm:prSet phldrT="[Text]"/>
      <dgm:spPr>
        <a:ln w="9525">
          <a:solidFill>
            <a:scrgbClr r="0" g="0" b="0"/>
          </a:solidFill>
        </a:ln>
      </dgm:spPr>
      <dgm:t>
        <a:bodyPr/>
        <a:lstStyle/>
        <a:p>
          <a:r>
            <a:rPr lang="en-US" dirty="0" smtClean="0"/>
            <a:t>Sources</a:t>
          </a:r>
          <a:endParaRPr lang="en-US" dirty="0"/>
        </a:p>
      </dgm:t>
    </dgm:pt>
    <dgm:pt modelId="{C283BAB3-8095-4FD0-B2FE-0DE564C943FC}" type="parTrans" cxnId="{5F1ABAC1-35D1-4921-9228-601D4F3361C3}">
      <dgm:prSet/>
      <dgm:spPr/>
      <dgm:t>
        <a:bodyPr/>
        <a:lstStyle/>
        <a:p>
          <a:endParaRPr lang="en-US"/>
        </a:p>
      </dgm:t>
    </dgm:pt>
    <dgm:pt modelId="{A52D5578-601A-42CE-91C3-4E2A22E695E3}" type="sibTrans" cxnId="{5F1ABAC1-35D1-4921-9228-601D4F3361C3}">
      <dgm:prSet/>
      <dgm:spPr/>
      <dgm:t>
        <a:bodyPr/>
        <a:lstStyle/>
        <a:p>
          <a:endParaRPr lang="en-US"/>
        </a:p>
      </dgm:t>
    </dgm:pt>
    <dgm:pt modelId="{039B629E-522C-42E9-B3AC-1F1CD21DB0FD}">
      <dgm:prSet phldrT="[Text]"/>
      <dgm:spPr>
        <a:ln>
          <a:solidFill>
            <a:scrgbClr r="0" g="0" b="0"/>
          </a:solidFill>
        </a:ln>
      </dgm:spPr>
      <dgm:t>
        <a:bodyPr/>
        <a:lstStyle/>
        <a:p>
          <a:r>
            <a:rPr lang="en-US" smtClean="0">
              <a:ln/>
            </a:rPr>
            <a:t>Selection</a:t>
          </a:r>
        </a:p>
        <a:p>
          <a:r>
            <a:rPr lang="en-US" smtClean="0"/>
            <a:t>and ordering</a:t>
          </a:r>
          <a:endParaRPr lang="en-US" dirty="0"/>
        </a:p>
      </dgm:t>
    </dgm:pt>
    <dgm:pt modelId="{C7FE32C6-4C07-47CF-B315-12C3700CF683}" type="parTrans" cxnId="{54903D91-D109-4D1F-A802-2A0FF55552E3}">
      <dgm:prSet/>
      <dgm:spPr/>
      <dgm:t>
        <a:bodyPr/>
        <a:lstStyle/>
        <a:p>
          <a:endParaRPr lang="en-US"/>
        </a:p>
      </dgm:t>
    </dgm:pt>
    <dgm:pt modelId="{B9D19A10-5517-4A69-9EC5-0B72B98535B8}" type="sibTrans" cxnId="{54903D91-D109-4D1F-A802-2A0FF55552E3}">
      <dgm:prSet/>
      <dgm:spPr/>
      <dgm:t>
        <a:bodyPr/>
        <a:lstStyle/>
        <a:p>
          <a:endParaRPr lang="en-US"/>
        </a:p>
      </dgm:t>
    </dgm:pt>
    <dgm:pt modelId="{853CE3E3-8A3A-4D4A-802B-89F906A41D2B}">
      <dgm:prSet phldrT="[Text]"/>
      <dgm:spPr>
        <a:ln>
          <a:solidFill>
            <a:scrgbClr r="0" g="0" b="0"/>
          </a:solidFill>
        </a:ln>
      </dgm:spPr>
      <dgm:t>
        <a:bodyPr/>
        <a:lstStyle/>
        <a:p>
          <a:r>
            <a:rPr lang="en-US" dirty="0" smtClean="0">
              <a:ln/>
            </a:rPr>
            <a:t>Terminal</a:t>
          </a:r>
          <a:br>
            <a:rPr lang="en-US" dirty="0" smtClean="0">
              <a:ln/>
            </a:rPr>
          </a:br>
          <a:r>
            <a:rPr lang="en-US" dirty="0" smtClean="0">
              <a:ln/>
            </a:rPr>
            <a:t>Form</a:t>
          </a:r>
          <a:br>
            <a:rPr lang="en-US" dirty="0" smtClean="0">
              <a:ln/>
            </a:rPr>
          </a:br>
          <a:r>
            <a:rPr lang="en-US" dirty="0" smtClean="0">
              <a:ln/>
            </a:rPr>
            <a:t>action</a:t>
          </a:r>
          <a:endParaRPr lang="en-US" dirty="0">
            <a:ln/>
          </a:endParaRPr>
        </a:p>
      </dgm:t>
    </dgm:pt>
    <dgm:pt modelId="{B3FF5B48-2A86-4B26-8373-074BC8D64158}" type="parTrans" cxnId="{ED76247A-CBA0-40EA-A36F-8CA098E9B74B}">
      <dgm:prSet/>
      <dgm:spPr/>
      <dgm:t>
        <a:bodyPr/>
        <a:lstStyle/>
        <a:p>
          <a:endParaRPr lang="en-US"/>
        </a:p>
      </dgm:t>
    </dgm:pt>
    <dgm:pt modelId="{468A51FA-CFAC-41F1-8DB5-99EE2B8812C9}" type="sibTrans" cxnId="{ED76247A-CBA0-40EA-A36F-8CA098E9B74B}">
      <dgm:prSet/>
      <dgm:spPr/>
      <dgm:t>
        <a:bodyPr/>
        <a:lstStyle/>
        <a:p>
          <a:endParaRPr lang="en-US"/>
        </a:p>
      </dgm:t>
    </dgm:pt>
    <dgm:pt modelId="{357C2177-1A4E-493C-B555-064CEF6CEB42}" type="pres">
      <dgm:prSet presAssocID="{C3324466-E135-44D1-8440-590173EEE34C}" presName="Name0" presStyleCnt="0">
        <dgm:presLayoutVars>
          <dgm:dir/>
          <dgm:resizeHandles val="exact"/>
        </dgm:presLayoutVars>
      </dgm:prSet>
      <dgm:spPr/>
    </dgm:pt>
    <dgm:pt modelId="{ACEBAC13-270D-4CD4-AC14-5D56DB89FAF2}" type="pres">
      <dgm:prSet presAssocID="{EA59B150-B38B-4007-B43F-1133C548B89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93A46-D2E0-44A0-AA01-4CCA0AE2D5C9}" type="pres">
      <dgm:prSet presAssocID="{A52D5578-601A-42CE-91C3-4E2A22E695E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20DEB33-705A-4B4D-B124-60E45567EEAF}" type="pres">
      <dgm:prSet presAssocID="{A52D5578-601A-42CE-91C3-4E2A22E695E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E96274E-F8CD-427D-BE3A-C6D2D362BBD8}" type="pres">
      <dgm:prSet presAssocID="{039B629E-522C-42E9-B3AC-1F1CD21DB0F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0AAB9-EAF3-4C67-9169-6AA0CA97BE72}" type="pres">
      <dgm:prSet presAssocID="{B9D19A10-5517-4A69-9EC5-0B72B98535B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56B3F37-C8D0-446C-BA61-D17080F0FB2C}" type="pres">
      <dgm:prSet presAssocID="{B9D19A10-5517-4A69-9EC5-0B72B98535B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3002046-3402-4015-AE99-C38C8BFD6F60}" type="pres">
      <dgm:prSet presAssocID="{853CE3E3-8A3A-4D4A-802B-89F906A41D2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76247A-CBA0-40EA-A36F-8CA098E9B74B}" srcId="{C3324466-E135-44D1-8440-590173EEE34C}" destId="{853CE3E3-8A3A-4D4A-802B-89F906A41D2B}" srcOrd="2" destOrd="0" parTransId="{B3FF5B48-2A86-4B26-8373-074BC8D64158}" sibTransId="{468A51FA-CFAC-41F1-8DB5-99EE2B8812C9}"/>
    <dgm:cxn modelId="{5C5C966F-9EEE-4F05-B5AF-A7AAA56E21CE}" type="presOf" srcId="{A52D5578-601A-42CE-91C3-4E2A22E695E3}" destId="{220DEB33-705A-4B4D-B124-60E45567EEAF}" srcOrd="1" destOrd="0" presId="urn:microsoft.com/office/officeart/2005/8/layout/process1"/>
    <dgm:cxn modelId="{54903D91-D109-4D1F-A802-2A0FF55552E3}" srcId="{C3324466-E135-44D1-8440-590173EEE34C}" destId="{039B629E-522C-42E9-B3AC-1F1CD21DB0FD}" srcOrd="1" destOrd="0" parTransId="{C7FE32C6-4C07-47CF-B315-12C3700CF683}" sibTransId="{B9D19A10-5517-4A69-9EC5-0B72B98535B8}"/>
    <dgm:cxn modelId="{80C01491-DFDE-4575-AFE4-370081A95CD2}" type="presOf" srcId="{C3324466-E135-44D1-8440-590173EEE34C}" destId="{357C2177-1A4E-493C-B555-064CEF6CEB42}" srcOrd="0" destOrd="0" presId="urn:microsoft.com/office/officeart/2005/8/layout/process1"/>
    <dgm:cxn modelId="{41128EEE-E8DB-45C0-8214-B8F4C88008AA}" type="presOf" srcId="{B9D19A10-5517-4A69-9EC5-0B72B98535B8}" destId="{A020AAB9-EAF3-4C67-9169-6AA0CA97BE72}" srcOrd="0" destOrd="0" presId="urn:microsoft.com/office/officeart/2005/8/layout/process1"/>
    <dgm:cxn modelId="{40DCD424-23FD-4A38-8B77-B5037A19B456}" type="presOf" srcId="{039B629E-522C-42E9-B3AC-1F1CD21DB0FD}" destId="{9E96274E-F8CD-427D-BE3A-C6D2D362BBD8}" srcOrd="0" destOrd="0" presId="urn:microsoft.com/office/officeart/2005/8/layout/process1"/>
    <dgm:cxn modelId="{5F1ABAC1-35D1-4921-9228-601D4F3361C3}" srcId="{C3324466-E135-44D1-8440-590173EEE34C}" destId="{EA59B150-B38B-4007-B43F-1133C548B89C}" srcOrd="0" destOrd="0" parTransId="{C283BAB3-8095-4FD0-B2FE-0DE564C943FC}" sibTransId="{A52D5578-601A-42CE-91C3-4E2A22E695E3}"/>
    <dgm:cxn modelId="{23719166-09D3-4572-86D5-F3A65158A6F9}" type="presOf" srcId="{B9D19A10-5517-4A69-9EC5-0B72B98535B8}" destId="{056B3F37-C8D0-446C-BA61-D17080F0FB2C}" srcOrd="1" destOrd="0" presId="urn:microsoft.com/office/officeart/2005/8/layout/process1"/>
    <dgm:cxn modelId="{E86BCC10-F79B-4D42-B5FB-3C33BBF9AFAA}" type="presOf" srcId="{A52D5578-601A-42CE-91C3-4E2A22E695E3}" destId="{10B93A46-D2E0-44A0-AA01-4CCA0AE2D5C9}" srcOrd="0" destOrd="0" presId="urn:microsoft.com/office/officeart/2005/8/layout/process1"/>
    <dgm:cxn modelId="{FC4F9D98-BAD4-4656-A6F3-8A41B1957CD2}" type="presOf" srcId="{853CE3E3-8A3A-4D4A-802B-89F906A41D2B}" destId="{A3002046-3402-4015-AE99-C38C8BFD6F60}" srcOrd="0" destOrd="0" presId="urn:microsoft.com/office/officeart/2005/8/layout/process1"/>
    <dgm:cxn modelId="{4E6C6EC2-7AF8-43F5-BE08-7329DC74EA3E}" type="presOf" srcId="{EA59B150-B38B-4007-B43F-1133C548B89C}" destId="{ACEBAC13-270D-4CD4-AC14-5D56DB89FAF2}" srcOrd="0" destOrd="0" presId="urn:microsoft.com/office/officeart/2005/8/layout/process1"/>
    <dgm:cxn modelId="{1013F3E1-0CBD-4669-9C51-8A11EC452B76}" type="presParOf" srcId="{357C2177-1A4E-493C-B555-064CEF6CEB42}" destId="{ACEBAC13-270D-4CD4-AC14-5D56DB89FAF2}" srcOrd="0" destOrd="0" presId="urn:microsoft.com/office/officeart/2005/8/layout/process1"/>
    <dgm:cxn modelId="{B28018D7-92A7-4137-BF53-FA3E4FCEFDCA}" type="presParOf" srcId="{357C2177-1A4E-493C-B555-064CEF6CEB42}" destId="{10B93A46-D2E0-44A0-AA01-4CCA0AE2D5C9}" srcOrd="1" destOrd="0" presId="urn:microsoft.com/office/officeart/2005/8/layout/process1"/>
    <dgm:cxn modelId="{74E3678A-A61F-4989-8D12-FEB6A86A5650}" type="presParOf" srcId="{10B93A46-D2E0-44A0-AA01-4CCA0AE2D5C9}" destId="{220DEB33-705A-4B4D-B124-60E45567EEAF}" srcOrd="0" destOrd="0" presId="urn:microsoft.com/office/officeart/2005/8/layout/process1"/>
    <dgm:cxn modelId="{8A455322-86CE-44D5-AC6D-EDE15CE679C4}" type="presParOf" srcId="{357C2177-1A4E-493C-B555-064CEF6CEB42}" destId="{9E96274E-F8CD-427D-BE3A-C6D2D362BBD8}" srcOrd="2" destOrd="0" presId="urn:microsoft.com/office/officeart/2005/8/layout/process1"/>
    <dgm:cxn modelId="{19D58B69-6828-4141-A214-92226C5A048B}" type="presParOf" srcId="{357C2177-1A4E-493C-B555-064CEF6CEB42}" destId="{A020AAB9-EAF3-4C67-9169-6AA0CA97BE72}" srcOrd="3" destOrd="0" presId="urn:microsoft.com/office/officeart/2005/8/layout/process1"/>
    <dgm:cxn modelId="{9B694E2F-41DC-4323-90C7-0CF5C694A1F6}" type="presParOf" srcId="{A020AAB9-EAF3-4C67-9169-6AA0CA97BE72}" destId="{056B3F37-C8D0-446C-BA61-D17080F0FB2C}" srcOrd="0" destOrd="0" presId="urn:microsoft.com/office/officeart/2005/8/layout/process1"/>
    <dgm:cxn modelId="{ABA12F69-AD4A-473E-846D-E6E2E0CBCAF4}" type="presParOf" srcId="{357C2177-1A4E-493C-B555-064CEF6CEB42}" destId="{A3002046-3402-4015-AE99-C38C8BFD6F6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C79FE-2DBE-444C-8582-15FC2AC701A8}" type="doc">
      <dgm:prSet loTypeId="urn:microsoft.com/office/officeart/2005/8/layout/hierarchy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86C51-5763-4298-9EEA-71F1468774C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- </a:t>
          </a:r>
          <a:r>
            <a:rPr lang="en-US" dirty="0" err="1" smtClean="0"/>
            <a:t>subselect</a:t>
          </a:r>
          <a:endParaRPr lang="en-US" dirty="0"/>
        </a:p>
      </dgm:t>
    </dgm:pt>
    <dgm:pt modelId="{37E70725-3C19-4814-BA5D-5CFCA1BE6BAC}" type="parTrans" cxnId="{090B46D6-AB7C-40CA-BC88-1EA1A502F327}">
      <dgm:prSet/>
      <dgm:spPr/>
      <dgm:t>
        <a:bodyPr/>
        <a:lstStyle/>
        <a:p>
          <a:endParaRPr lang="en-US"/>
        </a:p>
      </dgm:t>
    </dgm:pt>
    <dgm:pt modelId="{E5A9ED37-6902-45C4-B05C-527B3F7B6DE5}" type="sibTrans" cxnId="{090B46D6-AB7C-40CA-BC88-1EA1A502F327}">
      <dgm:prSet/>
      <dgm:spPr/>
      <dgm:t>
        <a:bodyPr/>
        <a:lstStyle/>
        <a:p>
          <a:endParaRPr lang="en-US"/>
        </a:p>
      </dgm:t>
    </dgm:pt>
    <dgm:pt modelId="{0E37C0FA-EF0A-41E2-A8FB-38B7A7F42F61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coveredBy</a:t>
          </a:r>
          <a:endParaRPr lang="en-US" sz="1400" dirty="0"/>
        </a:p>
      </dgm:t>
    </dgm:pt>
    <dgm:pt modelId="{D7CDA677-9BA4-4D5A-A59C-F9E3A9F4E022}" type="parTrans" cxnId="{6BF327FA-D5C6-43C1-9982-B0CA5874C047}">
      <dgm:prSet/>
      <dgm:spPr/>
      <dgm:t>
        <a:bodyPr/>
        <a:lstStyle/>
        <a:p>
          <a:endParaRPr lang="en-US"/>
        </a:p>
      </dgm:t>
    </dgm:pt>
    <dgm:pt modelId="{8404A25A-A978-457F-B044-3431EEE38D90}" type="sibTrans" cxnId="{6BF327FA-D5C6-43C1-9982-B0CA5874C047}">
      <dgm:prSet/>
      <dgm:spPr/>
      <dgm:t>
        <a:bodyPr/>
        <a:lstStyle/>
        <a:p>
          <a:endParaRPr lang="en-US"/>
        </a:p>
      </dgm:t>
    </dgm:pt>
    <dgm:pt modelId="{E354DAC9-55F3-4010-BAAD-52117EB33DC6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at</a:t>
          </a:r>
          <a:endParaRPr lang="en-US" sz="1400" dirty="0"/>
        </a:p>
      </dgm:t>
    </dgm:pt>
    <dgm:pt modelId="{F5B269E2-72EA-4EFB-9C3C-152C36FC161C}" type="parTrans" cxnId="{F73356A7-6A05-4F08-BF4B-EF256B9DAE26}">
      <dgm:prSet/>
      <dgm:spPr/>
      <dgm:t>
        <a:bodyPr/>
        <a:lstStyle/>
        <a:p>
          <a:endParaRPr lang="en-US"/>
        </a:p>
      </dgm:t>
    </dgm:pt>
    <dgm:pt modelId="{C4F2E2B9-0A58-4D62-9577-4D03D3A7584F}" type="sibTrans" cxnId="{F73356A7-6A05-4F08-BF4B-EF256B9DAE26}">
      <dgm:prSet/>
      <dgm:spPr/>
      <dgm:t>
        <a:bodyPr/>
        <a:lstStyle/>
        <a:p>
          <a:endParaRPr lang="en-US"/>
        </a:p>
      </dgm:t>
    </dgm:pt>
    <dgm:pt modelId="{2CE5D4EC-9373-448C-82E5-A2260634389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- variations</a:t>
          </a:r>
          <a:endParaRPr lang="en-US" dirty="0"/>
        </a:p>
      </dgm:t>
    </dgm:pt>
    <dgm:pt modelId="{94D3696E-22A3-4267-AB5E-694D2F11B8E2}" type="parTrans" cxnId="{B85D179E-5F38-435B-9B79-92A5EE552DBF}">
      <dgm:prSet/>
      <dgm:spPr/>
      <dgm:t>
        <a:bodyPr/>
        <a:lstStyle/>
        <a:p>
          <a:endParaRPr lang="en-US"/>
        </a:p>
      </dgm:t>
    </dgm:pt>
    <dgm:pt modelId="{15186BA8-97FD-488E-AE5A-D1A0CE5FF8D8}" type="sibTrans" cxnId="{B85D179E-5F38-435B-9B79-92A5EE552DBF}">
      <dgm:prSet/>
      <dgm:spPr/>
      <dgm:t>
        <a:bodyPr/>
        <a:lstStyle/>
        <a:p>
          <a:endParaRPr lang="en-US"/>
        </a:p>
      </dgm:t>
    </dgm:pt>
    <dgm:pt modelId="{F040CB33-0CA3-4F86-90AD-433502FD5EC0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typePriority</a:t>
          </a:r>
          <a:endParaRPr lang="en-US" sz="1400" dirty="0"/>
        </a:p>
      </dgm:t>
    </dgm:pt>
    <dgm:pt modelId="{9F639868-1B81-4680-95EA-FBCEAD976198}" type="parTrans" cxnId="{DC6E1E42-98E4-4D66-8775-F0DCE85FA8EE}">
      <dgm:prSet/>
      <dgm:spPr/>
      <dgm:t>
        <a:bodyPr/>
        <a:lstStyle/>
        <a:p>
          <a:endParaRPr lang="en-US"/>
        </a:p>
      </dgm:t>
    </dgm:pt>
    <dgm:pt modelId="{2CDB7BF2-8397-451D-8D69-05285595F505}" type="sibTrans" cxnId="{DC6E1E42-98E4-4D66-8775-F0DCE85FA8EE}">
      <dgm:prSet/>
      <dgm:spPr/>
      <dgm:t>
        <a:bodyPr/>
        <a:lstStyle/>
        <a:p>
          <a:endParaRPr lang="en-US"/>
        </a:p>
      </dgm:t>
    </dgm:pt>
    <dgm:pt modelId="{FD963B44-5EC7-48F1-A383-CCA577D01A14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</a:t>
          </a:r>
          <a:br>
            <a:rPr lang="en-US" dirty="0" smtClean="0"/>
          </a:br>
          <a:r>
            <a:rPr lang="en-US" dirty="0" smtClean="0"/>
            <a:t> follow / </a:t>
          </a:r>
          <a:r>
            <a:rPr lang="en-US" smtClean="0"/>
            <a:t>preceed</a:t>
          </a:r>
          <a:endParaRPr lang="en-US" dirty="0"/>
        </a:p>
      </dgm:t>
    </dgm:pt>
    <dgm:pt modelId="{A03785E0-C580-4D34-8EB1-8CC23D6E86BD}" type="parTrans" cxnId="{291E1DBE-D0DC-4062-BA77-16658F8267EC}">
      <dgm:prSet/>
      <dgm:spPr/>
      <dgm:t>
        <a:bodyPr/>
        <a:lstStyle/>
        <a:p>
          <a:endParaRPr lang="en-US"/>
        </a:p>
      </dgm:t>
    </dgm:pt>
    <dgm:pt modelId="{68A4C2C8-0F1C-4417-91F4-8D8408AACE16}" type="sibTrans" cxnId="{291E1DBE-D0DC-4062-BA77-16658F8267EC}">
      <dgm:prSet/>
      <dgm:spPr/>
      <dgm:t>
        <a:bodyPr/>
        <a:lstStyle/>
        <a:p>
          <a:endParaRPr lang="en-US"/>
        </a:p>
      </dgm:t>
    </dgm:pt>
    <dgm:pt modelId="{EC5736B2-B2BA-4987-BC4F-8030969CDD73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covering</a:t>
          </a:r>
          <a:endParaRPr lang="en-US" sz="1400" dirty="0"/>
        </a:p>
      </dgm:t>
    </dgm:pt>
    <dgm:pt modelId="{646D5331-3C29-4E7A-A8A9-3E290DD93285}" type="parTrans" cxnId="{1CB3142F-09BA-4C6A-95B1-5EFC92B351DC}">
      <dgm:prSet/>
      <dgm:spPr/>
      <dgm:t>
        <a:bodyPr/>
        <a:lstStyle/>
        <a:p>
          <a:endParaRPr lang="en-US"/>
        </a:p>
      </dgm:t>
    </dgm:pt>
    <dgm:pt modelId="{A5987D09-F1D0-4F76-A41C-39F8576FB9BB}" type="sibTrans" cxnId="{1CB3142F-09BA-4C6A-95B1-5EFC92B351DC}">
      <dgm:prSet/>
      <dgm:spPr/>
      <dgm:t>
        <a:bodyPr/>
        <a:lstStyle/>
        <a:p>
          <a:endParaRPr lang="en-US"/>
        </a:p>
      </dgm:t>
    </dgm:pt>
    <dgm:pt modelId="{9AEFBF59-1365-4820-B672-FD7021CACA2D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between</a:t>
          </a:r>
          <a:endParaRPr lang="en-US" sz="1400" dirty="0"/>
        </a:p>
      </dgm:t>
    </dgm:pt>
    <dgm:pt modelId="{6C7D0A0E-584E-41E4-9EF1-02EE8936836C}" type="parTrans" cxnId="{CB7E492E-10A5-40B2-863F-9E0DCABF620B}">
      <dgm:prSet/>
      <dgm:spPr/>
      <dgm:t>
        <a:bodyPr/>
        <a:lstStyle/>
        <a:p>
          <a:endParaRPr lang="en-US"/>
        </a:p>
      </dgm:t>
    </dgm:pt>
    <dgm:pt modelId="{7E603E3A-CFE7-4D3E-8AB7-C473B8823AC8}" type="sibTrans" cxnId="{CB7E492E-10A5-40B2-863F-9E0DCABF620B}">
      <dgm:prSet/>
      <dgm:spPr/>
      <dgm:t>
        <a:bodyPr/>
        <a:lstStyle/>
        <a:p>
          <a:endParaRPr lang="en-US"/>
        </a:p>
      </dgm:t>
    </dgm:pt>
    <dgm:pt modelId="{E3BAFD88-03FE-4204-B346-D368633F0194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positionUsesType</a:t>
          </a:r>
          <a:endParaRPr lang="en-US" sz="1400" dirty="0"/>
        </a:p>
      </dgm:t>
    </dgm:pt>
    <dgm:pt modelId="{E2BC1238-6292-4896-B53E-D30625AECFB1}" type="parTrans" cxnId="{6D4D96CA-4B75-4288-B5D8-30845697A889}">
      <dgm:prSet/>
      <dgm:spPr/>
      <dgm:t>
        <a:bodyPr/>
        <a:lstStyle/>
        <a:p>
          <a:endParaRPr lang="en-US"/>
        </a:p>
      </dgm:t>
    </dgm:pt>
    <dgm:pt modelId="{8BFC7169-C761-4716-87B9-0717E8B6CDD8}" type="sibTrans" cxnId="{6D4D96CA-4B75-4288-B5D8-30845697A889}">
      <dgm:prSet/>
      <dgm:spPr/>
      <dgm:t>
        <a:bodyPr/>
        <a:lstStyle/>
        <a:p>
          <a:endParaRPr lang="en-US"/>
        </a:p>
      </dgm:t>
    </dgm:pt>
    <dgm:pt modelId="{6DFF1EA7-6C5B-47F4-B036-29908B2E206A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nonOverlapping</a:t>
          </a:r>
          <a:endParaRPr lang="en-US" sz="1400" dirty="0"/>
        </a:p>
      </dgm:t>
    </dgm:pt>
    <dgm:pt modelId="{9FD3DE39-3E61-4CBC-B0FE-39BA926A0F16}" type="parTrans" cxnId="{79E1DA56-543D-4D70-9CAF-1040786CC724}">
      <dgm:prSet/>
      <dgm:spPr/>
      <dgm:t>
        <a:bodyPr/>
        <a:lstStyle/>
        <a:p>
          <a:endParaRPr lang="en-US"/>
        </a:p>
      </dgm:t>
    </dgm:pt>
    <dgm:pt modelId="{50A069C1-610B-4EE8-AF35-9C05381713D5}" type="sibTrans" cxnId="{79E1DA56-543D-4D70-9CAF-1040786CC724}">
      <dgm:prSet/>
      <dgm:spPr/>
      <dgm:t>
        <a:bodyPr/>
        <a:lstStyle/>
        <a:p>
          <a:endParaRPr lang="en-US"/>
        </a:p>
      </dgm:t>
    </dgm:pt>
    <dgm:pt modelId="{B825275A-FDDE-4056-8D4F-E1712338DE90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200" dirty="0" smtClean="0"/>
            <a:t>includeAnnotationsWithEndBeyondBounds</a:t>
          </a:r>
          <a:endParaRPr lang="en-US" sz="1200" dirty="0"/>
        </a:p>
      </dgm:t>
    </dgm:pt>
    <dgm:pt modelId="{82EB3747-5EDC-42AA-A867-B2E8BC642AFA}" type="parTrans" cxnId="{3ECB3C60-A973-469B-A508-E5BE71C03A7A}">
      <dgm:prSet/>
      <dgm:spPr/>
      <dgm:t>
        <a:bodyPr/>
        <a:lstStyle/>
        <a:p>
          <a:endParaRPr lang="en-US"/>
        </a:p>
      </dgm:t>
    </dgm:pt>
    <dgm:pt modelId="{5B14E964-E67C-4405-A1B2-A016027946E5}" type="sibTrans" cxnId="{3ECB3C60-A973-469B-A508-E5BE71C03A7A}">
      <dgm:prSet/>
      <dgm:spPr/>
      <dgm:t>
        <a:bodyPr/>
        <a:lstStyle/>
        <a:p>
          <a:endParaRPr lang="en-US"/>
        </a:p>
      </dgm:t>
    </dgm:pt>
    <dgm:pt modelId="{F9EFD451-C8BE-4DAF-B25F-3D36ACC2613B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following</a:t>
          </a:r>
          <a:endParaRPr lang="en-US" sz="1400" dirty="0"/>
        </a:p>
      </dgm:t>
    </dgm:pt>
    <dgm:pt modelId="{362ABF0A-0708-463F-92C2-9681EF58ABB8}" type="parTrans" cxnId="{9CDB3399-F943-437F-926A-7C35DE7D05DC}">
      <dgm:prSet/>
      <dgm:spPr/>
      <dgm:t>
        <a:bodyPr/>
        <a:lstStyle/>
        <a:p>
          <a:endParaRPr lang="en-US"/>
        </a:p>
      </dgm:t>
    </dgm:pt>
    <dgm:pt modelId="{4FE199F1-822B-44CC-8E78-68257996B591}" type="sibTrans" cxnId="{9CDB3399-F943-437F-926A-7C35DE7D05DC}">
      <dgm:prSet/>
      <dgm:spPr/>
      <dgm:t>
        <a:bodyPr/>
        <a:lstStyle/>
        <a:p>
          <a:endParaRPr lang="en-US"/>
        </a:p>
      </dgm:t>
    </dgm:pt>
    <dgm:pt modelId="{FD10FD97-50E4-40A3-BDAA-CCE0B61C0C59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preceding</a:t>
          </a:r>
          <a:endParaRPr lang="en-US" sz="1400" dirty="0"/>
        </a:p>
      </dgm:t>
    </dgm:pt>
    <dgm:pt modelId="{751793A3-5DEF-4F9E-8D8D-527D4939AE9D}" type="parTrans" cxnId="{B1B8F921-C707-41B2-B214-6084D186BA15}">
      <dgm:prSet/>
      <dgm:spPr/>
      <dgm:t>
        <a:bodyPr/>
        <a:lstStyle/>
        <a:p>
          <a:endParaRPr lang="en-US"/>
        </a:p>
      </dgm:t>
    </dgm:pt>
    <dgm:pt modelId="{FF2E2096-3107-41C3-974B-42CBBCE44BB3}" type="sibTrans" cxnId="{B1B8F921-C707-41B2-B214-6084D186BA15}">
      <dgm:prSet/>
      <dgm:spPr/>
      <dgm:t>
        <a:bodyPr/>
        <a:lstStyle/>
        <a:p>
          <a:endParaRPr lang="en-US"/>
        </a:p>
      </dgm:t>
    </dgm:pt>
    <dgm:pt modelId="{692DE7B8-BB2B-4177-8611-22C8858E4E68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useAnnotationEquals</a:t>
          </a:r>
          <a:endParaRPr lang="en-US" sz="1400" dirty="0"/>
        </a:p>
      </dgm:t>
    </dgm:pt>
    <dgm:pt modelId="{F5B5AEFE-FD7C-4B10-A6C8-0EA7680B5EA8}" type="parTrans" cxnId="{2FE6929D-B8F5-4A91-92CA-62FA29D45C11}">
      <dgm:prSet/>
      <dgm:spPr/>
      <dgm:t>
        <a:bodyPr/>
        <a:lstStyle/>
        <a:p>
          <a:endParaRPr lang="en-US"/>
        </a:p>
      </dgm:t>
    </dgm:pt>
    <dgm:pt modelId="{A33C5FCC-2C50-4A6E-A629-CE6DB7BD1021}" type="sibTrans" cxnId="{2FE6929D-B8F5-4A91-92CA-62FA29D45C11}">
      <dgm:prSet/>
      <dgm:spPr/>
      <dgm:t>
        <a:bodyPr/>
        <a:lstStyle/>
        <a:p>
          <a:endParaRPr lang="en-US"/>
        </a:p>
      </dgm:t>
    </dgm:pt>
    <dgm:pt modelId="{DB073B97-548D-41F0-A876-7622516572B9}" type="pres">
      <dgm:prSet presAssocID="{BF7C79FE-2DBE-444C-8582-15FC2AC701A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7720103-9239-4500-8BF3-2E7CA0BFFF9D}" type="pres">
      <dgm:prSet presAssocID="{73D86C51-5763-4298-9EEA-71F1468774C9}" presName="root" presStyleCnt="0"/>
      <dgm:spPr/>
    </dgm:pt>
    <dgm:pt modelId="{5475CEF3-A99A-4C6E-B783-B1E41C006D8F}" type="pres">
      <dgm:prSet presAssocID="{73D86C51-5763-4298-9EEA-71F1468774C9}" presName="rootComposite" presStyleCnt="0"/>
      <dgm:spPr/>
    </dgm:pt>
    <dgm:pt modelId="{FA3637AE-5E0F-478A-BA47-28082756EE59}" type="pres">
      <dgm:prSet presAssocID="{73D86C51-5763-4298-9EEA-71F1468774C9}" presName="rootText" presStyleLbl="node1" presStyleIdx="0" presStyleCnt="3" custScaleX="114650" custLinFactNeighborX="7752" custLinFactNeighborY="-1326"/>
      <dgm:spPr/>
      <dgm:t>
        <a:bodyPr/>
        <a:lstStyle/>
        <a:p>
          <a:endParaRPr lang="en-US"/>
        </a:p>
      </dgm:t>
    </dgm:pt>
    <dgm:pt modelId="{FEB727E6-CE5A-4C42-82E1-CFA508B23006}" type="pres">
      <dgm:prSet presAssocID="{73D86C51-5763-4298-9EEA-71F1468774C9}" presName="rootConnector" presStyleLbl="node1" presStyleIdx="0" presStyleCnt="3"/>
      <dgm:spPr/>
      <dgm:t>
        <a:bodyPr/>
        <a:lstStyle/>
        <a:p>
          <a:endParaRPr lang="en-US"/>
        </a:p>
      </dgm:t>
    </dgm:pt>
    <dgm:pt modelId="{C43A135B-A644-4965-8D24-38712C3CE736}" type="pres">
      <dgm:prSet presAssocID="{73D86C51-5763-4298-9EEA-71F1468774C9}" presName="childShape" presStyleCnt="0"/>
      <dgm:spPr/>
    </dgm:pt>
    <dgm:pt modelId="{8C37D885-6593-462C-AA05-6CD8EA638401}" type="pres">
      <dgm:prSet presAssocID="{D7CDA677-9BA4-4D5A-A59C-F9E3A9F4E022}" presName="Name13" presStyleLbl="parChTrans1D2" presStyleIdx="0" presStyleCnt="11"/>
      <dgm:spPr/>
      <dgm:t>
        <a:bodyPr/>
        <a:lstStyle/>
        <a:p>
          <a:endParaRPr lang="en-US"/>
        </a:p>
      </dgm:t>
    </dgm:pt>
    <dgm:pt modelId="{3AC43A25-BC81-4A6B-BE8D-FB2B2029355A}" type="pres">
      <dgm:prSet presAssocID="{0E37C0FA-EF0A-41E2-A8FB-38B7A7F42F61}" presName="childText" presStyleLbl="bgAcc1" presStyleIdx="0" presStyleCnt="11" custScaleX="92904" custScaleY="36177" custLinFactNeighborX="2768" custLinFactNeighborY="9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849F3-2870-4117-B35F-44C7C5D9D3F5}" type="pres">
      <dgm:prSet presAssocID="{646D5331-3C29-4E7A-A8A9-3E290DD93285}" presName="Name13" presStyleLbl="parChTrans1D2" presStyleIdx="1" presStyleCnt="11"/>
      <dgm:spPr/>
      <dgm:t>
        <a:bodyPr/>
        <a:lstStyle/>
        <a:p>
          <a:endParaRPr lang="en-US"/>
        </a:p>
      </dgm:t>
    </dgm:pt>
    <dgm:pt modelId="{D87CF371-4165-4ECD-9CC4-97F516956AB5}" type="pres">
      <dgm:prSet presAssocID="{EC5736B2-B2BA-4987-BC4F-8030969CDD73}" presName="childText" presStyleLbl="bgAcc1" presStyleIdx="1" presStyleCnt="11" custScaleX="92904" custScaleY="36177" custLinFactNeighborX="1837" custLinFactNeighborY="4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2F0EE-BF4C-4928-999E-A35FCFE0A11A}" type="pres">
      <dgm:prSet presAssocID="{F5B269E2-72EA-4EFB-9C3C-152C36FC161C}" presName="Name13" presStyleLbl="parChTrans1D2" presStyleIdx="2" presStyleCnt="11"/>
      <dgm:spPr/>
      <dgm:t>
        <a:bodyPr/>
        <a:lstStyle/>
        <a:p>
          <a:endParaRPr lang="en-US"/>
        </a:p>
      </dgm:t>
    </dgm:pt>
    <dgm:pt modelId="{902E56C3-7153-4967-A765-4755747B76A3}" type="pres">
      <dgm:prSet presAssocID="{E354DAC9-55F3-4010-BAAD-52117EB33DC6}" presName="childText" presStyleLbl="bgAcc1" presStyleIdx="2" presStyleCnt="11" custScaleX="92904" custScaleY="36177" custLinFactNeighborX="2698" custLinFactNeighborY="-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F3560-3C73-4128-89F8-DC7E6E2E204B}" type="pres">
      <dgm:prSet presAssocID="{6C7D0A0E-584E-41E4-9EF1-02EE8936836C}" presName="Name13" presStyleLbl="parChTrans1D2" presStyleIdx="3" presStyleCnt="11"/>
      <dgm:spPr/>
      <dgm:t>
        <a:bodyPr/>
        <a:lstStyle/>
        <a:p>
          <a:endParaRPr lang="en-US"/>
        </a:p>
      </dgm:t>
    </dgm:pt>
    <dgm:pt modelId="{964BD0A1-575D-4561-A934-3A5596A69899}" type="pres">
      <dgm:prSet presAssocID="{9AEFBF59-1365-4820-B672-FD7021CACA2D}" presName="childText" presStyleLbl="bgAcc1" presStyleIdx="3" presStyleCnt="11" custScaleX="92904" custScaleY="36177" custLinFactNeighborX="2698" custLinFactNeighborY="3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0FFEF-0CB5-4FC4-8BF5-C2BA2EF2A69B}" type="pres">
      <dgm:prSet presAssocID="{2CE5D4EC-9373-448C-82E5-A22606343899}" presName="root" presStyleCnt="0"/>
      <dgm:spPr/>
    </dgm:pt>
    <dgm:pt modelId="{1C24205E-FE83-4064-BDA9-8BAF20E63DCB}" type="pres">
      <dgm:prSet presAssocID="{2CE5D4EC-9373-448C-82E5-A22606343899}" presName="rootComposite" presStyleCnt="0"/>
      <dgm:spPr/>
    </dgm:pt>
    <dgm:pt modelId="{508C05A8-918D-425D-B9FA-95D7693DA324}" type="pres">
      <dgm:prSet presAssocID="{2CE5D4EC-9373-448C-82E5-A22606343899}" presName="rootText" presStyleLbl="node1" presStyleIdx="1" presStyleCnt="3" custLinFactNeighborX="-1326"/>
      <dgm:spPr/>
      <dgm:t>
        <a:bodyPr/>
        <a:lstStyle/>
        <a:p>
          <a:endParaRPr lang="en-US"/>
        </a:p>
      </dgm:t>
    </dgm:pt>
    <dgm:pt modelId="{DA7997CE-5516-4E4E-8EFA-8BBC59D57785}" type="pres">
      <dgm:prSet presAssocID="{2CE5D4EC-9373-448C-82E5-A22606343899}" presName="rootConnector" presStyleLbl="node1" presStyleIdx="1" presStyleCnt="3"/>
      <dgm:spPr/>
      <dgm:t>
        <a:bodyPr/>
        <a:lstStyle/>
        <a:p>
          <a:endParaRPr lang="en-US"/>
        </a:p>
      </dgm:t>
    </dgm:pt>
    <dgm:pt modelId="{975322F4-AEFD-43DD-8DDB-2D3C18D5CF07}" type="pres">
      <dgm:prSet presAssocID="{2CE5D4EC-9373-448C-82E5-A22606343899}" presName="childShape" presStyleCnt="0"/>
      <dgm:spPr/>
    </dgm:pt>
    <dgm:pt modelId="{06ACC55D-1859-48B9-923E-41A7399F42ED}" type="pres">
      <dgm:prSet presAssocID="{9F639868-1B81-4680-95EA-FBCEAD976198}" presName="Name13" presStyleLbl="parChTrans1D2" presStyleIdx="4" presStyleCnt="11"/>
      <dgm:spPr/>
      <dgm:t>
        <a:bodyPr/>
        <a:lstStyle/>
        <a:p>
          <a:endParaRPr lang="en-US"/>
        </a:p>
      </dgm:t>
    </dgm:pt>
    <dgm:pt modelId="{2AFCFA76-6F7A-4479-983C-FEF5916C6BD8}" type="pres">
      <dgm:prSet presAssocID="{F040CB33-0CA3-4F86-90AD-433502FD5EC0}" presName="childText" presStyleLbl="bgAcc1" presStyleIdx="4" presStyleCnt="11" custScaleX="121084" custScaleY="36177" custLinFactNeighborX="-3104" custLinFactNeighborY="10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EBE8C-597D-433F-966E-30FD815E5E2D}" type="pres">
      <dgm:prSet presAssocID="{E2BC1238-6292-4896-B53E-D30625AECFB1}" presName="Name13" presStyleLbl="parChTrans1D2" presStyleIdx="5" presStyleCnt="11"/>
      <dgm:spPr/>
      <dgm:t>
        <a:bodyPr/>
        <a:lstStyle/>
        <a:p>
          <a:endParaRPr lang="en-US"/>
        </a:p>
      </dgm:t>
    </dgm:pt>
    <dgm:pt modelId="{9A1BCF8B-3F39-4A73-B539-DCCD4108908A}" type="pres">
      <dgm:prSet presAssocID="{E3BAFD88-03FE-4204-B346-D368633F0194}" presName="childText" presStyleLbl="bgAcc1" presStyleIdx="5" presStyleCnt="11" custScaleX="121084" custScaleY="36177" custLinFactNeighborX="-3059" custLinFactNeighborY="76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40182-5826-4EB6-9212-29EFE8CA856D}" type="pres">
      <dgm:prSet presAssocID="{9FD3DE39-3E61-4CBC-B0FE-39BA926A0F16}" presName="Name13" presStyleLbl="parChTrans1D2" presStyleIdx="6" presStyleCnt="11"/>
      <dgm:spPr/>
      <dgm:t>
        <a:bodyPr/>
        <a:lstStyle/>
        <a:p>
          <a:endParaRPr lang="en-US"/>
        </a:p>
      </dgm:t>
    </dgm:pt>
    <dgm:pt modelId="{DC9C9830-AE78-4B49-8B2D-0881B6509383}" type="pres">
      <dgm:prSet presAssocID="{6DFF1EA7-6C5B-47F4-B036-29908B2E206A}" presName="childText" presStyleLbl="bgAcc1" presStyleIdx="6" presStyleCnt="11" custScaleX="121084" custScaleY="36177" custLinFactNeighborX="-2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5C9FC-4960-4848-9000-F4D085284BD6}" type="pres">
      <dgm:prSet presAssocID="{82EB3747-5EDC-42AA-A867-B2E8BC642AFA}" presName="Name13" presStyleLbl="parChTrans1D2" presStyleIdx="7" presStyleCnt="11"/>
      <dgm:spPr/>
      <dgm:t>
        <a:bodyPr/>
        <a:lstStyle/>
        <a:p>
          <a:endParaRPr lang="en-US"/>
        </a:p>
      </dgm:t>
    </dgm:pt>
    <dgm:pt modelId="{3F8D49A2-3284-499F-B53F-A3C02EC0E048}" type="pres">
      <dgm:prSet presAssocID="{B825275A-FDDE-4056-8D4F-E1712338DE90}" presName="childText" presStyleLbl="bgAcc1" presStyleIdx="7" presStyleCnt="11" custScaleX="242248" custScaleY="38190" custLinFactNeighborX="-2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3726E-1BD8-4CF5-A624-39208FF42DB3}" type="pres">
      <dgm:prSet presAssocID="{F5B5AEFE-FD7C-4B10-A6C8-0EA7680B5EA8}" presName="Name13" presStyleLbl="parChTrans1D2" presStyleIdx="8" presStyleCnt="11"/>
      <dgm:spPr/>
      <dgm:t>
        <a:bodyPr/>
        <a:lstStyle/>
        <a:p>
          <a:endParaRPr lang="en-US"/>
        </a:p>
      </dgm:t>
    </dgm:pt>
    <dgm:pt modelId="{AC11EBD0-8383-469D-B57B-D8ABFF513D43}" type="pres">
      <dgm:prSet presAssocID="{692DE7B8-BB2B-4177-8611-22C8858E4E68}" presName="childText" presStyleLbl="bgAcc1" presStyleIdx="8" presStyleCnt="11" custScaleX="148072" custScaleY="33722" custLinFactNeighborX="-1609" custLinFactNeighborY="-14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61B7C-EBFC-40FB-B342-AE823ABC614C}" type="pres">
      <dgm:prSet presAssocID="{FD963B44-5EC7-48F1-A383-CCA577D01A14}" presName="root" presStyleCnt="0"/>
      <dgm:spPr/>
    </dgm:pt>
    <dgm:pt modelId="{D114456B-87D2-4EBA-B88C-2EC488159A0F}" type="pres">
      <dgm:prSet presAssocID="{FD963B44-5EC7-48F1-A383-CCA577D01A14}" presName="rootComposite" presStyleCnt="0"/>
      <dgm:spPr/>
    </dgm:pt>
    <dgm:pt modelId="{3C8E8F72-4C43-4FFC-AEFF-219062D96DB2}" type="pres">
      <dgm:prSet presAssocID="{FD963B44-5EC7-48F1-A383-CCA577D01A14}" presName="rootText" presStyleLbl="node1" presStyleIdx="2" presStyleCnt="3" custScaleX="106927" custLinFactNeighborX="-11271"/>
      <dgm:spPr/>
      <dgm:t>
        <a:bodyPr/>
        <a:lstStyle/>
        <a:p>
          <a:endParaRPr lang="en-US"/>
        </a:p>
      </dgm:t>
    </dgm:pt>
    <dgm:pt modelId="{43664C5C-94C8-463B-B985-46C6AE63D85F}" type="pres">
      <dgm:prSet presAssocID="{FD963B44-5EC7-48F1-A383-CCA577D01A14}" presName="rootConnector" presStyleLbl="node1" presStyleIdx="2" presStyleCnt="3"/>
      <dgm:spPr/>
      <dgm:t>
        <a:bodyPr/>
        <a:lstStyle/>
        <a:p>
          <a:endParaRPr lang="en-US"/>
        </a:p>
      </dgm:t>
    </dgm:pt>
    <dgm:pt modelId="{2159D6D3-EAE1-441D-96CC-1262C8B2F489}" type="pres">
      <dgm:prSet presAssocID="{FD963B44-5EC7-48F1-A383-CCA577D01A14}" presName="childShape" presStyleCnt="0"/>
      <dgm:spPr/>
    </dgm:pt>
    <dgm:pt modelId="{87CA1243-0E0D-4CB9-A20E-711DFC058565}" type="pres">
      <dgm:prSet presAssocID="{362ABF0A-0708-463F-92C2-9681EF58ABB8}" presName="Name13" presStyleLbl="parChTrans1D2" presStyleIdx="9" presStyleCnt="11"/>
      <dgm:spPr/>
      <dgm:t>
        <a:bodyPr/>
        <a:lstStyle/>
        <a:p>
          <a:endParaRPr lang="en-US"/>
        </a:p>
      </dgm:t>
    </dgm:pt>
    <dgm:pt modelId="{AD96485D-9021-4AE3-9AF1-91BF9C7DC4A9}" type="pres">
      <dgm:prSet presAssocID="{F9EFD451-C8BE-4DAF-B25F-3D36ACC2613B}" presName="childText" presStyleLbl="bgAcc1" presStyleIdx="9" presStyleCnt="11" custScaleX="102339" custScaleY="36177" custLinFactNeighborX="-20669" custLinFactNeighborY="8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0C431-24CD-4099-9BAE-EC52CFA42898}" type="pres">
      <dgm:prSet presAssocID="{751793A3-5DEF-4F9E-8D8D-527D4939AE9D}" presName="Name13" presStyleLbl="parChTrans1D2" presStyleIdx="10" presStyleCnt="11"/>
      <dgm:spPr/>
      <dgm:t>
        <a:bodyPr/>
        <a:lstStyle/>
        <a:p>
          <a:endParaRPr lang="en-US"/>
        </a:p>
      </dgm:t>
    </dgm:pt>
    <dgm:pt modelId="{E592C975-6A58-42A6-8A1C-546B354206FF}" type="pres">
      <dgm:prSet presAssocID="{FD10FD97-50E4-40A3-BDAA-CCE0B61C0C59}" presName="childText" presStyleLbl="bgAcc1" presStyleIdx="10" presStyleCnt="11" custScaleX="102339" custScaleY="36177" custLinFactNeighborX="-20669" custLinFactNeighborY="8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01C9E7-0A38-4947-8D71-31A146C78175}" type="presOf" srcId="{0E37C0FA-EF0A-41E2-A8FB-38B7A7F42F61}" destId="{3AC43A25-BC81-4A6B-BE8D-FB2B2029355A}" srcOrd="0" destOrd="0" presId="urn:microsoft.com/office/officeart/2005/8/layout/hierarchy3"/>
    <dgm:cxn modelId="{690325C6-D7C8-499B-B21B-C5E038399314}" type="presOf" srcId="{E2BC1238-6292-4896-B53E-D30625AECFB1}" destId="{457EBE8C-597D-433F-966E-30FD815E5E2D}" srcOrd="0" destOrd="0" presId="urn:microsoft.com/office/officeart/2005/8/layout/hierarchy3"/>
    <dgm:cxn modelId="{6D4D96CA-4B75-4288-B5D8-30845697A889}" srcId="{2CE5D4EC-9373-448C-82E5-A22606343899}" destId="{E3BAFD88-03FE-4204-B346-D368633F0194}" srcOrd="1" destOrd="0" parTransId="{E2BC1238-6292-4896-B53E-D30625AECFB1}" sibTransId="{8BFC7169-C761-4716-87B9-0717E8B6CDD8}"/>
    <dgm:cxn modelId="{9CDB3399-F943-437F-926A-7C35DE7D05DC}" srcId="{FD963B44-5EC7-48F1-A383-CCA577D01A14}" destId="{F9EFD451-C8BE-4DAF-B25F-3D36ACC2613B}" srcOrd="0" destOrd="0" parTransId="{362ABF0A-0708-463F-92C2-9681EF58ABB8}" sibTransId="{4FE199F1-822B-44CC-8E78-68257996B591}"/>
    <dgm:cxn modelId="{A93E633D-182F-4591-B226-092A46264250}" type="presOf" srcId="{692DE7B8-BB2B-4177-8611-22C8858E4E68}" destId="{AC11EBD0-8383-469D-B57B-D8ABFF513D43}" srcOrd="0" destOrd="0" presId="urn:microsoft.com/office/officeart/2005/8/layout/hierarchy3"/>
    <dgm:cxn modelId="{62C3F4F2-9DF2-4FF1-9FF9-D6D5B649A269}" type="presOf" srcId="{9FD3DE39-3E61-4CBC-B0FE-39BA926A0F16}" destId="{11740182-5826-4EB6-9212-29EFE8CA856D}" srcOrd="0" destOrd="0" presId="urn:microsoft.com/office/officeart/2005/8/layout/hierarchy3"/>
    <dgm:cxn modelId="{2414D42E-086D-49D0-A26A-2B08649153BA}" type="presOf" srcId="{FD963B44-5EC7-48F1-A383-CCA577D01A14}" destId="{3C8E8F72-4C43-4FFC-AEFF-219062D96DB2}" srcOrd="0" destOrd="0" presId="urn:microsoft.com/office/officeart/2005/8/layout/hierarchy3"/>
    <dgm:cxn modelId="{365574E7-39AC-4E4F-8D73-C9FF3342917E}" type="presOf" srcId="{FD963B44-5EC7-48F1-A383-CCA577D01A14}" destId="{43664C5C-94C8-463B-B985-46C6AE63D85F}" srcOrd="1" destOrd="0" presId="urn:microsoft.com/office/officeart/2005/8/layout/hierarchy3"/>
    <dgm:cxn modelId="{4FEA79A3-0118-4B95-AB7D-8A8B32C4BC08}" type="presOf" srcId="{F040CB33-0CA3-4F86-90AD-433502FD5EC0}" destId="{2AFCFA76-6F7A-4479-983C-FEF5916C6BD8}" srcOrd="0" destOrd="0" presId="urn:microsoft.com/office/officeart/2005/8/layout/hierarchy3"/>
    <dgm:cxn modelId="{B1B8F921-C707-41B2-B214-6084D186BA15}" srcId="{FD963B44-5EC7-48F1-A383-CCA577D01A14}" destId="{FD10FD97-50E4-40A3-BDAA-CCE0B61C0C59}" srcOrd="1" destOrd="0" parTransId="{751793A3-5DEF-4F9E-8D8D-527D4939AE9D}" sibTransId="{FF2E2096-3107-41C3-974B-42CBBCE44BB3}"/>
    <dgm:cxn modelId="{CB7FF84F-7076-44B3-A492-0EA652399CFB}" type="presOf" srcId="{E3BAFD88-03FE-4204-B346-D368633F0194}" destId="{9A1BCF8B-3F39-4A73-B539-DCCD4108908A}" srcOrd="0" destOrd="0" presId="urn:microsoft.com/office/officeart/2005/8/layout/hierarchy3"/>
    <dgm:cxn modelId="{E3A01FD8-4FFB-4BEF-BF41-8562C0FA711F}" type="presOf" srcId="{2CE5D4EC-9373-448C-82E5-A22606343899}" destId="{DA7997CE-5516-4E4E-8EFA-8BBC59D57785}" srcOrd="1" destOrd="0" presId="urn:microsoft.com/office/officeart/2005/8/layout/hierarchy3"/>
    <dgm:cxn modelId="{D17A8772-3A82-4D6B-87C6-F51E57101912}" type="presOf" srcId="{F9EFD451-C8BE-4DAF-B25F-3D36ACC2613B}" destId="{AD96485D-9021-4AE3-9AF1-91BF9C7DC4A9}" srcOrd="0" destOrd="0" presId="urn:microsoft.com/office/officeart/2005/8/layout/hierarchy3"/>
    <dgm:cxn modelId="{0A66F6DC-DBB7-43D9-A835-E26738185BBE}" type="presOf" srcId="{6C7D0A0E-584E-41E4-9EF1-02EE8936836C}" destId="{CCEF3560-3C73-4128-89F8-DC7E6E2E204B}" srcOrd="0" destOrd="0" presId="urn:microsoft.com/office/officeart/2005/8/layout/hierarchy3"/>
    <dgm:cxn modelId="{DC6E1E42-98E4-4D66-8775-F0DCE85FA8EE}" srcId="{2CE5D4EC-9373-448C-82E5-A22606343899}" destId="{F040CB33-0CA3-4F86-90AD-433502FD5EC0}" srcOrd="0" destOrd="0" parTransId="{9F639868-1B81-4680-95EA-FBCEAD976198}" sibTransId="{2CDB7BF2-8397-451D-8D69-05285595F505}"/>
    <dgm:cxn modelId="{5D4DFBE8-22CA-4D6F-96E9-20345BE9FD57}" type="presOf" srcId="{B825275A-FDDE-4056-8D4F-E1712338DE90}" destId="{3F8D49A2-3284-499F-B53F-A3C02EC0E048}" srcOrd="0" destOrd="0" presId="urn:microsoft.com/office/officeart/2005/8/layout/hierarchy3"/>
    <dgm:cxn modelId="{B85D179E-5F38-435B-9B79-92A5EE552DBF}" srcId="{BF7C79FE-2DBE-444C-8582-15FC2AC701A8}" destId="{2CE5D4EC-9373-448C-82E5-A22606343899}" srcOrd="1" destOrd="0" parTransId="{94D3696E-22A3-4267-AB5E-694D2F11B8E2}" sibTransId="{15186BA8-97FD-488E-AE5A-D1A0CE5FF8D8}"/>
    <dgm:cxn modelId="{FBB2424F-40BD-45DE-AF64-DC159651252C}" type="presOf" srcId="{362ABF0A-0708-463F-92C2-9681EF58ABB8}" destId="{87CA1243-0E0D-4CB9-A20E-711DFC058565}" srcOrd="0" destOrd="0" presId="urn:microsoft.com/office/officeart/2005/8/layout/hierarchy3"/>
    <dgm:cxn modelId="{5FBFA765-F8FA-4FB6-A4BE-F80DC657C4CA}" type="presOf" srcId="{EC5736B2-B2BA-4987-BC4F-8030969CDD73}" destId="{D87CF371-4165-4ECD-9CC4-97F516956AB5}" srcOrd="0" destOrd="0" presId="urn:microsoft.com/office/officeart/2005/8/layout/hierarchy3"/>
    <dgm:cxn modelId="{00737FB8-C392-4330-9804-FB8C7B34E167}" type="presOf" srcId="{F5B5AEFE-FD7C-4B10-A6C8-0EA7680B5EA8}" destId="{F693726E-1BD8-4CF5-A624-39208FF42DB3}" srcOrd="0" destOrd="0" presId="urn:microsoft.com/office/officeart/2005/8/layout/hierarchy3"/>
    <dgm:cxn modelId="{79E1DA56-543D-4D70-9CAF-1040786CC724}" srcId="{2CE5D4EC-9373-448C-82E5-A22606343899}" destId="{6DFF1EA7-6C5B-47F4-B036-29908B2E206A}" srcOrd="2" destOrd="0" parTransId="{9FD3DE39-3E61-4CBC-B0FE-39BA926A0F16}" sibTransId="{50A069C1-610B-4EE8-AF35-9C05381713D5}"/>
    <dgm:cxn modelId="{A07602AA-152F-414F-A24C-4D526A188F25}" type="presOf" srcId="{F5B269E2-72EA-4EFB-9C3C-152C36FC161C}" destId="{7292F0EE-BF4C-4928-999E-A35FCFE0A11A}" srcOrd="0" destOrd="0" presId="urn:microsoft.com/office/officeart/2005/8/layout/hierarchy3"/>
    <dgm:cxn modelId="{090B46D6-AB7C-40CA-BC88-1EA1A502F327}" srcId="{BF7C79FE-2DBE-444C-8582-15FC2AC701A8}" destId="{73D86C51-5763-4298-9EEA-71F1468774C9}" srcOrd="0" destOrd="0" parTransId="{37E70725-3C19-4814-BA5D-5CFCA1BE6BAC}" sibTransId="{E5A9ED37-6902-45C4-B05C-527B3F7B6DE5}"/>
    <dgm:cxn modelId="{98BDDFAF-9158-4A29-8352-32B08D51A2CD}" type="presOf" srcId="{D7CDA677-9BA4-4D5A-A59C-F9E3A9F4E022}" destId="{8C37D885-6593-462C-AA05-6CD8EA638401}" srcOrd="0" destOrd="0" presId="urn:microsoft.com/office/officeart/2005/8/layout/hierarchy3"/>
    <dgm:cxn modelId="{117A1A0A-31CF-415F-BD19-DCE8A75BCD27}" type="presOf" srcId="{646D5331-3C29-4E7A-A8A9-3E290DD93285}" destId="{5FA849F3-2870-4117-B35F-44C7C5D9D3F5}" srcOrd="0" destOrd="0" presId="urn:microsoft.com/office/officeart/2005/8/layout/hierarchy3"/>
    <dgm:cxn modelId="{4557D664-2270-4490-9B82-DFF39E271F75}" type="presOf" srcId="{9AEFBF59-1365-4820-B672-FD7021CACA2D}" destId="{964BD0A1-575D-4561-A934-3A5596A69899}" srcOrd="0" destOrd="0" presId="urn:microsoft.com/office/officeart/2005/8/layout/hierarchy3"/>
    <dgm:cxn modelId="{291E1DBE-D0DC-4062-BA77-16658F8267EC}" srcId="{BF7C79FE-2DBE-444C-8582-15FC2AC701A8}" destId="{FD963B44-5EC7-48F1-A383-CCA577D01A14}" srcOrd="2" destOrd="0" parTransId="{A03785E0-C580-4D34-8EB1-8CC23D6E86BD}" sibTransId="{68A4C2C8-0F1C-4417-91F4-8D8408AACE16}"/>
    <dgm:cxn modelId="{3ECB3C60-A973-469B-A508-E5BE71C03A7A}" srcId="{2CE5D4EC-9373-448C-82E5-A22606343899}" destId="{B825275A-FDDE-4056-8D4F-E1712338DE90}" srcOrd="3" destOrd="0" parTransId="{82EB3747-5EDC-42AA-A867-B2E8BC642AFA}" sibTransId="{5B14E964-E67C-4405-A1B2-A016027946E5}"/>
    <dgm:cxn modelId="{99F382A8-86AC-4241-B6CC-48156765712B}" type="presOf" srcId="{82EB3747-5EDC-42AA-A867-B2E8BC642AFA}" destId="{C745C9FC-4960-4848-9000-F4D085284BD6}" srcOrd="0" destOrd="0" presId="urn:microsoft.com/office/officeart/2005/8/layout/hierarchy3"/>
    <dgm:cxn modelId="{BAC2A64A-6E3C-4123-8B5B-DE9AF005AD03}" type="presOf" srcId="{73D86C51-5763-4298-9EEA-71F1468774C9}" destId="{FEB727E6-CE5A-4C42-82E1-CFA508B23006}" srcOrd="1" destOrd="0" presId="urn:microsoft.com/office/officeart/2005/8/layout/hierarchy3"/>
    <dgm:cxn modelId="{695DDF4C-6F3E-4C4A-B1FA-0BD3C770C78F}" type="presOf" srcId="{BF7C79FE-2DBE-444C-8582-15FC2AC701A8}" destId="{DB073B97-548D-41F0-A876-7622516572B9}" srcOrd="0" destOrd="0" presId="urn:microsoft.com/office/officeart/2005/8/layout/hierarchy3"/>
    <dgm:cxn modelId="{ED118263-BD2E-438D-93F5-90705AF72559}" type="presOf" srcId="{9F639868-1B81-4680-95EA-FBCEAD976198}" destId="{06ACC55D-1859-48B9-923E-41A7399F42ED}" srcOrd="0" destOrd="0" presId="urn:microsoft.com/office/officeart/2005/8/layout/hierarchy3"/>
    <dgm:cxn modelId="{F73356A7-6A05-4F08-BF4B-EF256B9DAE26}" srcId="{73D86C51-5763-4298-9EEA-71F1468774C9}" destId="{E354DAC9-55F3-4010-BAAD-52117EB33DC6}" srcOrd="2" destOrd="0" parTransId="{F5B269E2-72EA-4EFB-9C3C-152C36FC161C}" sibTransId="{C4F2E2B9-0A58-4D62-9577-4D03D3A7584F}"/>
    <dgm:cxn modelId="{63A9CD96-CE84-4273-A745-62A58921E90E}" type="presOf" srcId="{E354DAC9-55F3-4010-BAAD-52117EB33DC6}" destId="{902E56C3-7153-4967-A765-4755747B76A3}" srcOrd="0" destOrd="0" presId="urn:microsoft.com/office/officeart/2005/8/layout/hierarchy3"/>
    <dgm:cxn modelId="{6BF327FA-D5C6-43C1-9982-B0CA5874C047}" srcId="{73D86C51-5763-4298-9EEA-71F1468774C9}" destId="{0E37C0FA-EF0A-41E2-A8FB-38B7A7F42F61}" srcOrd="0" destOrd="0" parTransId="{D7CDA677-9BA4-4D5A-A59C-F9E3A9F4E022}" sibTransId="{8404A25A-A978-457F-B044-3431EEE38D90}"/>
    <dgm:cxn modelId="{47031848-CAA3-4D08-8815-9676237032A7}" type="presOf" srcId="{2CE5D4EC-9373-448C-82E5-A22606343899}" destId="{508C05A8-918D-425D-B9FA-95D7693DA324}" srcOrd="0" destOrd="0" presId="urn:microsoft.com/office/officeart/2005/8/layout/hierarchy3"/>
    <dgm:cxn modelId="{DFBAF3F7-0DE8-42BA-A887-F62488F5D151}" type="presOf" srcId="{6DFF1EA7-6C5B-47F4-B036-29908B2E206A}" destId="{DC9C9830-AE78-4B49-8B2D-0881B6509383}" srcOrd="0" destOrd="0" presId="urn:microsoft.com/office/officeart/2005/8/layout/hierarchy3"/>
    <dgm:cxn modelId="{CB7E492E-10A5-40B2-863F-9E0DCABF620B}" srcId="{73D86C51-5763-4298-9EEA-71F1468774C9}" destId="{9AEFBF59-1365-4820-B672-FD7021CACA2D}" srcOrd="3" destOrd="0" parTransId="{6C7D0A0E-584E-41E4-9EF1-02EE8936836C}" sibTransId="{7E603E3A-CFE7-4D3E-8AB7-C473B8823AC8}"/>
    <dgm:cxn modelId="{1CB3142F-09BA-4C6A-95B1-5EFC92B351DC}" srcId="{73D86C51-5763-4298-9EEA-71F1468774C9}" destId="{EC5736B2-B2BA-4987-BC4F-8030969CDD73}" srcOrd="1" destOrd="0" parTransId="{646D5331-3C29-4E7A-A8A9-3E290DD93285}" sibTransId="{A5987D09-F1D0-4F76-A41C-39F8576FB9BB}"/>
    <dgm:cxn modelId="{28A627FF-7820-4A2A-BD23-A54BDCFB6A76}" type="presOf" srcId="{FD10FD97-50E4-40A3-BDAA-CCE0B61C0C59}" destId="{E592C975-6A58-42A6-8A1C-546B354206FF}" srcOrd="0" destOrd="0" presId="urn:microsoft.com/office/officeart/2005/8/layout/hierarchy3"/>
    <dgm:cxn modelId="{EB53665B-8450-4F2D-BF33-64753A58AF6D}" type="presOf" srcId="{73D86C51-5763-4298-9EEA-71F1468774C9}" destId="{FA3637AE-5E0F-478A-BA47-28082756EE59}" srcOrd="0" destOrd="0" presId="urn:microsoft.com/office/officeart/2005/8/layout/hierarchy3"/>
    <dgm:cxn modelId="{E4992BC8-D210-43C2-985D-CBD9A4A2EA7B}" type="presOf" srcId="{751793A3-5DEF-4F9E-8D8D-527D4939AE9D}" destId="{EFA0C431-24CD-4099-9BAE-EC52CFA42898}" srcOrd="0" destOrd="0" presId="urn:microsoft.com/office/officeart/2005/8/layout/hierarchy3"/>
    <dgm:cxn modelId="{2FE6929D-B8F5-4A91-92CA-62FA29D45C11}" srcId="{2CE5D4EC-9373-448C-82E5-A22606343899}" destId="{692DE7B8-BB2B-4177-8611-22C8858E4E68}" srcOrd="4" destOrd="0" parTransId="{F5B5AEFE-FD7C-4B10-A6C8-0EA7680B5EA8}" sibTransId="{A33C5FCC-2C50-4A6E-A629-CE6DB7BD1021}"/>
    <dgm:cxn modelId="{A46704BA-3BE9-4800-B140-6C09EE9A5792}" type="presParOf" srcId="{DB073B97-548D-41F0-A876-7622516572B9}" destId="{17720103-9239-4500-8BF3-2E7CA0BFFF9D}" srcOrd="0" destOrd="0" presId="urn:microsoft.com/office/officeart/2005/8/layout/hierarchy3"/>
    <dgm:cxn modelId="{1F7C0C92-96CB-4C1F-8C73-887173CA9F08}" type="presParOf" srcId="{17720103-9239-4500-8BF3-2E7CA0BFFF9D}" destId="{5475CEF3-A99A-4C6E-B783-B1E41C006D8F}" srcOrd="0" destOrd="0" presId="urn:microsoft.com/office/officeart/2005/8/layout/hierarchy3"/>
    <dgm:cxn modelId="{649A290C-D257-4A87-B227-B3D7E52650F8}" type="presParOf" srcId="{5475CEF3-A99A-4C6E-B783-B1E41C006D8F}" destId="{FA3637AE-5E0F-478A-BA47-28082756EE59}" srcOrd="0" destOrd="0" presId="urn:microsoft.com/office/officeart/2005/8/layout/hierarchy3"/>
    <dgm:cxn modelId="{A5939314-2FB3-4CDE-8014-47382792DE4D}" type="presParOf" srcId="{5475CEF3-A99A-4C6E-B783-B1E41C006D8F}" destId="{FEB727E6-CE5A-4C42-82E1-CFA508B23006}" srcOrd="1" destOrd="0" presId="urn:microsoft.com/office/officeart/2005/8/layout/hierarchy3"/>
    <dgm:cxn modelId="{BCB5E021-811E-45DF-8D9D-FD9B6069ADD4}" type="presParOf" srcId="{17720103-9239-4500-8BF3-2E7CA0BFFF9D}" destId="{C43A135B-A644-4965-8D24-38712C3CE736}" srcOrd="1" destOrd="0" presId="urn:microsoft.com/office/officeart/2005/8/layout/hierarchy3"/>
    <dgm:cxn modelId="{E26D1A69-3BBA-414B-8269-32A71EF29D41}" type="presParOf" srcId="{C43A135B-A644-4965-8D24-38712C3CE736}" destId="{8C37D885-6593-462C-AA05-6CD8EA638401}" srcOrd="0" destOrd="0" presId="urn:microsoft.com/office/officeart/2005/8/layout/hierarchy3"/>
    <dgm:cxn modelId="{6A9B0240-4F5B-4A26-905B-7FC7CBAB32EA}" type="presParOf" srcId="{C43A135B-A644-4965-8D24-38712C3CE736}" destId="{3AC43A25-BC81-4A6B-BE8D-FB2B2029355A}" srcOrd="1" destOrd="0" presId="urn:microsoft.com/office/officeart/2005/8/layout/hierarchy3"/>
    <dgm:cxn modelId="{FB9656E9-52BB-431F-994E-2503D576BAB5}" type="presParOf" srcId="{C43A135B-A644-4965-8D24-38712C3CE736}" destId="{5FA849F3-2870-4117-B35F-44C7C5D9D3F5}" srcOrd="2" destOrd="0" presId="urn:microsoft.com/office/officeart/2005/8/layout/hierarchy3"/>
    <dgm:cxn modelId="{090AF31F-70BF-49C7-9A24-6B8B4DD235E4}" type="presParOf" srcId="{C43A135B-A644-4965-8D24-38712C3CE736}" destId="{D87CF371-4165-4ECD-9CC4-97F516956AB5}" srcOrd="3" destOrd="0" presId="urn:microsoft.com/office/officeart/2005/8/layout/hierarchy3"/>
    <dgm:cxn modelId="{D6F6CCDC-1575-4B72-911D-0368328E35D1}" type="presParOf" srcId="{C43A135B-A644-4965-8D24-38712C3CE736}" destId="{7292F0EE-BF4C-4928-999E-A35FCFE0A11A}" srcOrd="4" destOrd="0" presId="urn:microsoft.com/office/officeart/2005/8/layout/hierarchy3"/>
    <dgm:cxn modelId="{FCF6E4AD-BD04-476A-AACB-EE6C8F718EEA}" type="presParOf" srcId="{C43A135B-A644-4965-8D24-38712C3CE736}" destId="{902E56C3-7153-4967-A765-4755747B76A3}" srcOrd="5" destOrd="0" presId="urn:microsoft.com/office/officeart/2005/8/layout/hierarchy3"/>
    <dgm:cxn modelId="{F46B4A3D-4904-44E2-8585-C97C6AB113C0}" type="presParOf" srcId="{C43A135B-A644-4965-8D24-38712C3CE736}" destId="{CCEF3560-3C73-4128-89F8-DC7E6E2E204B}" srcOrd="6" destOrd="0" presId="urn:microsoft.com/office/officeart/2005/8/layout/hierarchy3"/>
    <dgm:cxn modelId="{F5DB1F5E-7178-4E2E-AE95-41B0949F55E9}" type="presParOf" srcId="{C43A135B-A644-4965-8D24-38712C3CE736}" destId="{964BD0A1-575D-4561-A934-3A5596A69899}" srcOrd="7" destOrd="0" presId="urn:microsoft.com/office/officeart/2005/8/layout/hierarchy3"/>
    <dgm:cxn modelId="{F056FFEC-0093-4D99-9A7C-8024099BAED9}" type="presParOf" srcId="{DB073B97-548D-41F0-A876-7622516572B9}" destId="{29C0FFEF-0CB5-4FC4-8BF5-C2BA2EF2A69B}" srcOrd="1" destOrd="0" presId="urn:microsoft.com/office/officeart/2005/8/layout/hierarchy3"/>
    <dgm:cxn modelId="{5F851DF7-8FAD-4A94-98E7-2E54FE1140FB}" type="presParOf" srcId="{29C0FFEF-0CB5-4FC4-8BF5-C2BA2EF2A69B}" destId="{1C24205E-FE83-4064-BDA9-8BAF20E63DCB}" srcOrd="0" destOrd="0" presId="urn:microsoft.com/office/officeart/2005/8/layout/hierarchy3"/>
    <dgm:cxn modelId="{A2CC8A23-8734-44B5-B34B-E46846C693E9}" type="presParOf" srcId="{1C24205E-FE83-4064-BDA9-8BAF20E63DCB}" destId="{508C05A8-918D-425D-B9FA-95D7693DA324}" srcOrd="0" destOrd="0" presId="urn:microsoft.com/office/officeart/2005/8/layout/hierarchy3"/>
    <dgm:cxn modelId="{011BE526-DE35-4995-940C-74C3886AC882}" type="presParOf" srcId="{1C24205E-FE83-4064-BDA9-8BAF20E63DCB}" destId="{DA7997CE-5516-4E4E-8EFA-8BBC59D57785}" srcOrd="1" destOrd="0" presId="urn:microsoft.com/office/officeart/2005/8/layout/hierarchy3"/>
    <dgm:cxn modelId="{8C6AF3EC-66B4-4371-89E8-0E4347E8FDB4}" type="presParOf" srcId="{29C0FFEF-0CB5-4FC4-8BF5-C2BA2EF2A69B}" destId="{975322F4-AEFD-43DD-8DDB-2D3C18D5CF07}" srcOrd="1" destOrd="0" presId="urn:microsoft.com/office/officeart/2005/8/layout/hierarchy3"/>
    <dgm:cxn modelId="{521145D9-D87D-48A4-B89B-54BBA0295A43}" type="presParOf" srcId="{975322F4-AEFD-43DD-8DDB-2D3C18D5CF07}" destId="{06ACC55D-1859-48B9-923E-41A7399F42ED}" srcOrd="0" destOrd="0" presId="urn:microsoft.com/office/officeart/2005/8/layout/hierarchy3"/>
    <dgm:cxn modelId="{CCC5FDA9-0A49-45CB-A3BF-CABE32C37345}" type="presParOf" srcId="{975322F4-AEFD-43DD-8DDB-2D3C18D5CF07}" destId="{2AFCFA76-6F7A-4479-983C-FEF5916C6BD8}" srcOrd="1" destOrd="0" presId="urn:microsoft.com/office/officeart/2005/8/layout/hierarchy3"/>
    <dgm:cxn modelId="{0FBEF2ED-F237-402A-9FE0-EF6C6D952066}" type="presParOf" srcId="{975322F4-AEFD-43DD-8DDB-2D3C18D5CF07}" destId="{457EBE8C-597D-433F-966E-30FD815E5E2D}" srcOrd="2" destOrd="0" presId="urn:microsoft.com/office/officeart/2005/8/layout/hierarchy3"/>
    <dgm:cxn modelId="{0889D0FD-D477-4996-B3B0-54AF6F22D737}" type="presParOf" srcId="{975322F4-AEFD-43DD-8DDB-2D3C18D5CF07}" destId="{9A1BCF8B-3F39-4A73-B539-DCCD4108908A}" srcOrd="3" destOrd="0" presId="urn:microsoft.com/office/officeart/2005/8/layout/hierarchy3"/>
    <dgm:cxn modelId="{B77D39DC-7835-4CED-A314-FD31FD19FDCF}" type="presParOf" srcId="{975322F4-AEFD-43DD-8DDB-2D3C18D5CF07}" destId="{11740182-5826-4EB6-9212-29EFE8CA856D}" srcOrd="4" destOrd="0" presId="urn:microsoft.com/office/officeart/2005/8/layout/hierarchy3"/>
    <dgm:cxn modelId="{21005393-3DB0-44B0-B5D9-2F4025391789}" type="presParOf" srcId="{975322F4-AEFD-43DD-8DDB-2D3C18D5CF07}" destId="{DC9C9830-AE78-4B49-8B2D-0881B6509383}" srcOrd="5" destOrd="0" presId="urn:microsoft.com/office/officeart/2005/8/layout/hierarchy3"/>
    <dgm:cxn modelId="{78A034E8-A823-46D8-9407-489D4B287A26}" type="presParOf" srcId="{975322F4-AEFD-43DD-8DDB-2D3C18D5CF07}" destId="{C745C9FC-4960-4848-9000-F4D085284BD6}" srcOrd="6" destOrd="0" presId="urn:microsoft.com/office/officeart/2005/8/layout/hierarchy3"/>
    <dgm:cxn modelId="{B756F35C-A1D5-4D8E-9CE4-209F464D6B6C}" type="presParOf" srcId="{975322F4-AEFD-43DD-8DDB-2D3C18D5CF07}" destId="{3F8D49A2-3284-499F-B53F-A3C02EC0E048}" srcOrd="7" destOrd="0" presId="urn:microsoft.com/office/officeart/2005/8/layout/hierarchy3"/>
    <dgm:cxn modelId="{36C04204-724A-4C5C-A8B8-B7351B66BAFB}" type="presParOf" srcId="{975322F4-AEFD-43DD-8DDB-2D3C18D5CF07}" destId="{F693726E-1BD8-4CF5-A624-39208FF42DB3}" srcOrd="8" destOrd="0" presId="urn:microsoft.com/office/officeart/2005/8/layout/hierarchy3"/>
    <dgm:cxn modelId="{5D76CCD8-2F8C-41F3-9E61-647A6185B01C}" type="presParOf" srcId="{975322F4-AEFD-43DD-8DDB-2D3C18D5CF07}" destId="{AC11EBD0-8383-469D-B57B-D8ABFF513D43}" srcOrd="9" destOrd="0" presId="urn:microsoft.com/office/officeart/2005/8/layout/hierarchy3"/>
    <dgm:cxn modelId="{81AAA53A-66AD-43F2-9A53-BF284E139404}" type="presParOf" srcId="{DB073B97-548D-41F0-A876-7622516572B9}" destId="{60A61B7C-EBFC-40FB-B342-AE823ABC614C}" srcOrd="2" destOrd="0" presId="urn:microsoft.com/office/officeart/2005/8/layout/hierarchy3"/>
    <dgm:cxn modelId="{7F06DAEF-78F4-4443-9144-87A3B12F70BA}" type="presParOf" srcId="{60A61B7C-EBFC-40FB-B342-AE823ABC614C}" destId="{D114456B-87D2-4EBA-B88C-2EC488159A0F}" srcOrd="0" destOrd="0" presId="urn:microsoft.com/office/officeart/2005/8/layout/hierarchy3"/>
    <dgm:cxn modelId="{7CF09B06-02C3-48C8-B2FA-04E96BB2B879}" type="presParOf" srcId="{D114456B-87D2-4EBA-B88C-2EC488159A0F}" destId="{3C8E8F72-4C43-4FFC-AEFF-219062D96DB2}" srcOrd="0" destOrd="0" presId="urn:microsoft.com/office/officeart/2005/8/layout/hierarchy3"/>
    <dgm:cxn modelId="{BAF75C4A-3A3E-4243-922E-F50D57435AFF}" type="presParOf" srcId="{D114456B-87D2-4EBA-B88C-2EC488159A0F}" destId="{43664C5C-94C8-463B-B985-46C6AE63D85F}" srcOrd="1" destOrd="0" presId="urn:microsoft.com/office/officeart/2005/8/layout/hierarchy3"/>
    <dgm:cxn modelId="{AE064F3A-376D-4263-B76D-B5E65558999E}" type="presParOf" srcId="{60A61B7C-EBFC-40FB-B342-AE823ABC614C}" destId="{2159D6D3-EAE1-441D-96CC-1262C8B2F489}" srcOrd="1" destOrd="0" presId="urn:microsoft.com/office/officeart/2005/8/layout/hierarchy3"/>
    <dgm:cxn modelId="{E6927CBB-85A4-4541-AA62-9007170C3160}" type="presParOf" srcId="{2159D6D3-EAE1-441D-96CC-1262C8B2F489}" destId="{87CA1243-0E0D-4CB9-A20E-711DFC058565}" srcOrd="0" destOrd="0" presId="urn:microsoft.com/office/officeart/2005/8/layout/hierarchy3"/>
    <dgm:cxn modelId="{FB1DABDB-7A70-4CEB-91A8-6431CE09CB77}" type="presParOf" srcId="{2159D6D3-EAE1-441D-96CC-1262C8B2F489}" destId="{AD96485D-9021-4AE3-9AF1-91BF9C7DC4A9}" srcOrd="1" destOrd="0" presId="urn:microsoft.com/office/officeart/2005/8/layout/hierarchy3"/>
    <dgm:cxn modelId="{1A95F9ED-C316-4EFC-B6FE-B208D5EA1EF7}" type="presParOf" srcId="{2159D6D3-EAE1-441D-96CC-1262C8B2F489}" destId="{EFA0C431-24CD-4099-9BAE-EC52CFA42898}" srcOrd="2" destOrd="0" presId="urn:microsoft.com/office/officeart/2005/8/layout/hierarchy3"/>
    <dgm:cxn modelId="{8943197F-49C9-4A4C-B9FF-8A034B41FB3B}" type="presParOf" srcId="{2159D6D3-EAE1-441D-96CC-1262C8B2F489}" destId="{E592C975-6A58-42A6-8A1C-546B354206F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C4F53D-73F7-43C0-8068-C97792B04C36}" type="doc">
      <dgm:prSet loTypeId="urn:diagrams.loki3.com/Bracket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6D2516-4118-4481-9AE1-239E68CF98D2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A4C3CBF8-74E7-4C81-A89F-610B6D1D3679}" type="parTrans" cxnId="{CDC8B92B-465A-4DF0-AABA-F04E27DA36F8}">
      <dgm:prSet/>
      <dgm:spPr/>
      <dgm:t>
        <a:bodyPr/>
        <a:lstStyle/>
        <a:p>
          <a:endParaRPr lang="en-US"/>
        </a:p>
      </dgm:t>
    </dgm:pt>
    <dgm:pt modelId="{12AE46C6-7A59-448D-B86D-4297AEB7A754}" type="sibTrans" cxnId="{CDC8B92B-465A-4DF0-AABA-F04E27DA36F8}">
      <dgm:prSet/>
      <dgm:spPr/>
      <dgm:t>
        <a:bodyPr/>
        <a:lstStyle/>
        <a:p>
          <a:endParaRPr lang="en-US"/>
        </a:p>
      </dgm:t>
    </dgm:pt>
    <dgm:pt modelId="{699459BF-9F52-4253-B5ED-310473273EAB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0000">
                <a:lumMod val="50000"/>
                <a:lumOff val="50000"/>
                <a:alpha val="47000"/>
              </a:srgbClr>
            </a:gs>
            <a:gs pos="100000">
              <a:srgbClr val="FF0000">
                <a:lumMod val="75000"/>
                <a:lumOff val="25000"/>
                <a:alpha val="75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Decide on Java Object</a:t>
          </a:r>
          <a:endParaRPr lang="en-US" dirty="0"/>
        </a:p>
      </dgm:t>
    </dgm:pt>
    <dgm:pt modelId="{F8AB79B3-5B8A-49DD-8D81-C7C4BCD66DDD}" type="parTrans" cxnId="{4CC13B6B-0E6E-432D-9108-128E5D91DE05}">
      <dgm:prSet/>
      <dgm:spPr/>
      <dgm:t>
        <a:bodyPr/>
        <a:lstStyle/>
        <a:p>
          <a:endParaRPr lang="en-US"/>
        </a:p>
      </dgm:t>
    </dgm:pt>
    <dgm:pt modelId="{78AE9A96-D090-4F74-8A5A-6706E6A31281}" type="sibTrans" cxnId="{4CC13B6B-0E6E-432D-9108-128E5D91DE05}">
      <dgm:prSet/>
      <dgm:spPr/>
      <dgm:t>
        <a:bodyPr/>
        <a:lstStyle/>
        <a:p>
          <a:endParaRPr lang="en-US"/>
        </a:p>
      </dgm:t>
    </dgm:pt>
    <dgm:pt modelId="{21C4817F-65F1-42DC-AEC0-8A3876F5CF6B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BCFF8BE3-7893-4363-92EB-DB424B6C8284}" type="parTrans" cxnId="{0B7039BD-7F96-4664-9AC3-77425F9607C6}">
      <dgm:prSet/>
      <dgm:spPr/>
      <dgm:t>
        <a:bodyPr/>
        <a:lstStyle/>
        <a:p>
          <a:endParaRPr lang="en-US"/>
        </a:p>
      </dgm:t>
    </dgm:pt>
    <dgm:pt modelId="{49C5D47E-F908-429B-A1A4-3B10CF93975A}" type="sibTrans" cxnId="{0B7039BD-7F96-4664-9AC3-77425F9607C6}">
      <dgm:prSet/>
      <dgm:spPr/>
      <dgm:t>
        <a:bodyPr/>
        <a:lstStyle/>
        <a:p>
          <a:endParaRPr lang="en-US"/>
        </a:p>
      </dgm:t>
    </dgm:pt>
    <dgm:pt modelId="{05964A79-4725-4883-B839-DB50CA2A0D19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000">
                <a:alpha val="50000"/>
                <a:lumMod val="50000"/>
                <a:lumOff val="50000"/>
              </a:srgbClr>
            </a:gs>
            <a:gs pos="100000">
              <a:srgbClr val="FFC000">
                <a:lumMod val="75000"/>
                <a:lumOff val="25000"/>
                <a:alpha val="86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Decide on CAS representation for the data in this object</a:t>
          </a:r>
          <a:endParaRPr lang="en-US" dirty="0"/>
        </a:p>
      </dgm:t>
    </dgm:pt>
    <dgm:pt modelId="{040CD8DF-5FD5-4DAB-8A45-F1DB1554849C}" type="parTrans" cxnId="{532888F1-D219-4FD3-8122-0B00C0AEB935}">
      <dgm:prSet/>
      <dgm:spPr/>
      <dgm:t>
        <a:bodyPr/>
        <a:lstStyle/>
        <a:p>
          <a:endParaRPr lang="en-US"/>
        </a:p>
      </dgm:t>
    </dgm:pt>
    <dgm:pt modelId="{35CB8696-C443-418A-B1F0-94EB8919A29F}" type="sibTrans" cxnId="{532888F1-D219-4FD3-8122-0B00C0AEB935}">
      <dgm:prSet/>
      <dgm:spPr/>
      <dgm:t>
        <a:bodyPr/>
        <a:lstStyle/>
        <a:p>
          <a:endParaRPr lang="en-US"/>
        </a:p>
      </dgm:t>
    </dgm:pt>
    <dgm:pt modelId="{0A2BB538-E9A2-40F3-BA82-76728829BBBF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5043B0DE-DBFC-4188-BDC2-B808304C89B4}" type="parTrans" cxnId="{4ACA428F-439F-447A-9419-7D258E36BA2C}">
      <dgm:prSet/>
      <dgm:spPr/>
      <dgm:t>
        <a:bodyPr/>
        <a:lstStyle/>
        <a:p>
          <a:endParaRPr lang="en-US"/>
        </a:p>
      </dgm:t>
    </dgm:pt>
    <dgm:pt modelId="{DDD00D69-B8C3-48AD-B53E-FE038DACC3AA}" type="sibTrans" cxnId="{4ACA428F-439F-447A-9419-7D258E36BA2C}">
      <dgm:prSet/>
      <dgm:spPr/>
      <dgm:t>
        <a:bodyPr/>
        <a:lstStyle/>
        <a:p>
          <a:endParaRPr lang="en-US"/>
        </a:p>
      </dgm:t>
    </dgm:pt>
    <dgm:pt modelId="{B442EC3C-8DB9-4C63-A99D-58A8EAEE2802}">
      <dgm:prSet phldrT="[Text]"/>
      <dgm:spPr/>
      <dgm:t>
        <a:bodyPr/>
        <a:lstStyle/>
        <a:p>
          <a:r>
            <a:rPr lang="en-US" dirty="0" smtClean="0"/>
            <a:t>Step 4</a:t>
          </a:r>
          <a:endParaRPr lang="en-US" dirty="0"/>
        </a:p>
      </dgm:t>
    </dgm:pt>
    <dgm:pt modelId="{A1F5A16F-D5EE-4451-A9E0-C05030724E91}" type="parTrans" cxnId="{6B6C317A-8573-404F-B7CF-4B3DC9C38DAD}">
      <dgm:prSet/>
      <dgm:spPr/>
      <dgm:t>
        <a:bodyPr/>
        <a:lstStyle/>
        <a:p>
          <a:endParaRPr lang="en-US"/>
        </a:p>
      </dgm:t>
    </dgm:pt>
    <dgm:pt modelId="{FA7938D0-BFA7-440A-8DB1-03BB25DAE2B1}" type="sibTrans" cxnId="{6B6C317A-8573-404F-B7CF-4B3DC9C38DAD}">
      <dgm:prSet/>
      <dgm:spPr/>
      <dgm:t>
        <a:bodyPr/>
        <a:lstStyle/>
        <a:p>
          <a:endParaRPr lang="en-US"/>
        </a:p>
      </dgm:t>
    </dgm:pt>
    <dgm:pt modelId="{1E4B0BD3-5642-4823-B6A4-04352150942B}">
      <dgm:prSet phldrT="[Text]"/>
      <dgm:spPr/>
      <dgm:t>
        <a:bodyPr/>
        <a:lstStyle/>
        <a:p>
          <a:r>
            <a:rPr lang="en-US" dirty="0" smtClean="0"/>
            <a:t>Step 5</a:t>
          </a:r>
          <a:endParaRPr lang="en-US" dirty="0"/>
        </a:p>
      </dgm:t>
    </dgm:pt>
    <dgm:pt modelId="{E79CB9DB-6B06-4ABA-8770-B4212675838B}" type="parTrans" cxnId="{0CD0F2D8-6DCD-4F3D-8ADE-ABB364EBC543}">
      <dgm:prSet/>
      <dgm:spPr/>
      <dgm:t>
        <a:bodyPr/>
        <a:lstStyle/>
        <a:p>
          <a:endParaRPr lang="en-US"/>
        </a:p>
      </dgm:t>
    </dgm:pt>
    <dgm:pt modelId="{F559ED90-7F33-4E03-9F77-C34595E03981}" type="sibTrans" cxnId="{0CD0F2D8-6DCD-4F3D-8ADE-ABB364EBC543}">
      <dgm:prSet/>
      <dgm:spPr/>
      <dgm:t>
        <a:bodyPr/>
        <a:lstStyle/>
        <a:p>
          <a:endParaRPr lang="en-US"/>
        </a:p>
      </dgm:t>
    </dgm:pt>
    <dgm:pt modelId="{A171A341-94B2-4D0E-A907-28EEDFED180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0000">
                <a:lumMod val="50000"/>
                <a:lumOff val="50000"/>
                <a:alpha val="47000"/>
              </a:srgbClr>
            </a:gs>
            <a:gs pos="100000">
              <a:srgbClr val="FF0000">
                <a:lumMod val="75000"/>
                <a:lumOff val="25000"/>
                <a:alpha val="75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Can be standard Java library class like a </a:t>
          </a:r>
          <a:r>
            <a:rPr lang="en-US" dirty="0" err="1" smtClean="0"/>
            <a:t>ConcurrentSkipListSet</a:t>
          </a:r>
          <a:endParaRPr lang="en-US" dirty="0"/>
        </a:p>
      </dgm:t>
    </dgm:pt>
    <dgm:pt modelId="{794BA199-F8B9-420C-BC82-438436E7615C}" type="parTrans" cxnId="{70FB38AE-14C2-4F49-9C69-6E0770251A65}">
      <dgm:prSet/>
      <dgm:spPr/>
      <dgm:t>
        <a:bodyPr/>
        <a:lstStyle/>
        <a:p>
          <a:endParaRPr lang="en-US"/>
        </a:p>
      </dgm:t>
    </dgm:pt>
    <dgm:pt modelId="{A5867818-EBD0-4C68-B512-B0ED2157ED5B}" type="sibTrans" cxnId="{70FB38AE-14C2-4F49-9C69-6E0770251A65}">
      <dgm:prSet/>
      <dgm:spPr/>
      <dgm:t>
        <a:bodyPr/>
        <a:lstStyle/>
        <a:p>
          <a:endParaRPr lang="en-US"/>
        </a:p>
      </dgm:t>
    </dgm:pt>
    <dgm:pt modelId="{C8E40756-9366-4A5B-9723-0598A69970E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0000">
                <a:lumMod val="50000"/>
                <a:lumOff val="50000"/>
                <a:alpha val="47000"/>
              </a:srgbClr>
            </a:gs>
            <a:gs pos="100000">
              <a:srgbClr val="FF0000">
                <a:lumMod val="75000"/>
                <a:lumOff val="25000"/>
                <a:alpha val="75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Can be custom user-defined class</a:t>
          </a:r>
          <a:endParaRPr lang="en-US" dirty="0"/>
        </a:p>
      </dgm:t>
    </dgm:pt>
    <dgm:pt modelId="{128A2309-F248-4823-A0B9-D7CB12CC1775}" type="parTrans" cxnId="{B42CF900-1AF2-40E5-BC06-6E0C0807F12F}">
      <dgm:prSet/>
      <dgm:spPr/>
      <dgm:t>
        <a:bodyPr/>
        <a:lstStyle/>
        <a:p>
          <a:endParaRPr lang="en-US"/>
        </a:p>
      </dgm:t>
    </dgm:pt>
    <dgm:pt modelId="{057B20A8-F038-437E-81E3-4AF3FAEBB302}" type="sibTrans" cxnId="{B42CF900-1AF2-40E5-BC06-6E0C0807F12F}">
      <dgm:prSet/>
      <dgm:spPr/>
      <dgm:t>
        <a:bodyPr/>
        <a:lstStyle/>
        <a:p>
          <a:endParaRPr lang="en-US"/>
        </a:p>
      </dgm:t>
    </dgm:pt>
    <dgm:pt modelId="{4A0F1DA1-DE38-4685-BB51-5B84C5F89053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FF00">
                <a:lumMod val="50000"/>
                <a:lumOff val="50000"/>
                <a:alpha val="35000"/>
              </a:srgbClr>
            </a:gs>
            <a:gs pos="100000">
              <a:srgbClr val="FFFF00">
                <a:lumMod val="75000"/>
                <a:lumOff val="25000"/>
                <a:alpha val="82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Define the UIMA type with features for the CAS representation of the data</a:t>
          </a:r>
          <a:endParaRPr lang="en-US" dirty="0"/>
        </a:p>
      </dgm:t>
    </dgm:pt>
    <dgm:pt modelId="{641B1121-467B-4A8B-9663-8649557FB65A}" type="parTrans" cxnId="{C332B8DE-D2C8-4439-A58D-F94BA8E99C12}">
      <dgm:prSet/>
      <dgm:spPr/>
      <dgm:t>
        <a:bodyPr/>
        <a:lstStyle/>
        <a:p>
          <a:endParaRPr lang="en-US"/>
        </a:p>
      </dgm:t>
    </dgm:pt>
    <dgm:pt modelId="{FFFC0C6C-F03B-4B7B-9781-ADA4B3AA4DCB}" type="sibTrans" cxnId="{C332B8DE-D2C8-4439-A58D-F94BA8E99C12}">
      <dgm:prSet/>
      <dgm:spPr/>
      <dgm:t>
        <a:bodyPr/>
        <a:lstStyle/>
        <a:p>
          <a:endParaRPr lang="en-US"/>
        </a:p>
      </dgm:t>
    </dgm:pt>
    <dgm:pt modelId="{8A0E79FD-2837-4BFD-AC46-A82EA174AC4A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92D050">
                <a:lumMod val="50000"/>
                <a:lumOff val="50000"/>
                <a:alpha val="50000"/>
              </a:srgbClr>
            </a:gs>
            <a:gs pos="100000">
              <a:srgbClr val="92D050">
                <a:lumMod val="75000"/>
                <a:lumOff val="25000"/>
                <a:alpha val="80000"/>
              </a:srgbClr>
            </a:gs>
          </a:gsLst>
          <a:lin ang="2400000" scaled="0"/>
        </a:gradFill>
      </dgm:spPr>
      <dgm:t>
        <a:bodyPr/>
        <a:lstStyle/>
        <a:p>
          <a:r>
            <a:rPr lang="en-US" dirty="0" smtClean="0"/>
            <a:t>Run JCasGen to get the initial prototype for this class</a:t>
          </a:r>
          <a:endParaRPr lang="en-US" dirty="0"/>
        </a:p>
      </dgm:t>
    </dgm:pt>
    <dgm:pt modelId="{AD3B7FEB-B437-40F8-826B-CF4876EB1F3F}" type="parTrans" cxnId="{55132EF4-AF34-467D-81C9-92CE7CD5C56C}">
      <dgm:prSet/>
      <dgm:spPr/>
      <dgm:t>
        <a:bodyPr/>
        <a:lstStyle/>
        <a:p>
          <a:endParaRPr lang="en-US"/>
        </a:p>
      </dgm:t>
    </dgm:pt>
    <dgm:pt modelId="{CCE41D1F-C35B-4D30-80B4-3CB0F19C92A4}" type="sibTrans" cxnId="{55132EF4-AF34-467D-81C9-92CE7CD5C56C}">
      <dgm:prSet/>
      <dgm:spPr/>
      <dgm:t>
        <a:bodyPr/>
        <a:lstStyle/>
        <a:p>
          <a:endParaRPr lang="en-US"/>
        </a:p>
      </dgm:t>
    </dgm:pt>
    <dgm:pt modelId="{3ECF5029-6465-4278-B12D-C24019B5ABE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00B050">
                <a:lumMod val="50000"/>
                <a:lumOff val="50000"/>
                <a:alpha val="25000"/>
              </a:srgbClr>
            </a:gs>
            <a:gs pos="100000">
              <a:srgbClr val="00B050">
                <a:lumMod val="75000"/>
                <a:lumOff val="25000"/>
                <a:alpha val="50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Mark the JCas class with a special interface</a:t>
          </a:r>
          <a:endParaRPr lang="en-US" dirty="0"/>
        </a:p>
      </dgm:t>
    </dgm:pt>
    <dgm:pt modelId="{18F02463-1224-4093-924E-5328E8169987}" type="parTrans" cxnId="{E42D2982-F621-4BDD-B985-53B4A3B91981}">
      <dgm:prSet/>
      <dgm:spPr/>
      <dgm:t>
        <a:bodyPr/>
        <a:lstStyle/>
        <a:p>
          <a:endParaRPr lang="en-US"/>
        </a:p>
      </dgm:t>
    </dgm:pt>
    <dgm:pt modelId="{E2ABAD00-7A9A-4A4D-B190-95A5DD72979A}" type="sibTrans" cxnId="{E42D2982-F621-4BDD-B985-53B4A3B91981}">
      <dgm:prSet/>
      <dgm:spPr/>
      <dgm:t>
        <a:bodyPr/>
        <a:lstStyle/>
        <a:p>
          <a:endParaRPr lang="en-US"/>
        </a:p>
      </dgm:t>
    </dgm:pt>
    <dgm:pt modelId="{497D0993-E84E-4510-AD28-62C51A318D8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00B050">
                <a:lumMod val="50000"/>
                <a:lumOff val="50000"/>
                <a:alpha val="25000"/>
              </a:srgbClr>
            </a:gs>
            <a:gs pos="100000">
              <a:srgbClr val="00B050">
                <a:lumMod val="75000"/>
                <a:lumOff val="25000"/>
                <a:alpha val="50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Write 2 methods to transfer data to/from the object and the CAS data</a:t>
          </a:r>
          <a:endParaRPr lang="en-US" dirty="0"/>
        </a:p>
      </dgm:t>
    </dgm:pt>
    <dgm:pt modelId="{79DA9500-5861-468E-99B2-0842D723D03C}" type="parTrans" cxnId="{D672D515-0195-46DF-84B2-580C0353061E}">
      <dgm:prSet/>
      <dgm:spPr/>
      <dgm:t>
        <a:bodyPr/>
        <a:lstStyle/>
        <a:p>
          <a:endParaRPr lang="en-US"/>
        </a:p>
      </dgm:t>
    </dgm:pt>
    <dgm:pt modelId="{2574475E-935E-4511-9547-7D5ACDB4FA29}" type="sibTrans" cxnId="{D672D515-0195-46DF-84B2-580C0353061E}">
      <dgm:prSet/>
      <dgm:spPr/>
      <dgm:t>
        <a:bodyPr/>
        <a:lstStyle/>
        <a:p>
          <a:endParaRPr lang="en-US"/>
        </a:p>
      </dgm:t>
    </dgm:pt>
    <dgm:pt modelId="{774E5BB6-F157-406A-9CD7-C68B5D20187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00B050">
                <a:lumMod val="50000"/>
                <a:lumOff val="50000"/>
                <a:alpha val="25000"/>
              </a:srgbClr>
            </a:gs>
            <a:gs pos="100000">
              <a:srgbClr val="00B050">
                <a:lumMod val="75000"/>
                <a:lumOff val="25000"/>
                <a:alpha val="50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Modify the JCas class: add an additional field representing the new Java Object</a:t>
          </a:r>
          <a:endParaRPr lang="en-US" dirty="0"/>
        </a:p>
      </dgm:t>
    </dgm:pt>
    <dgm:pt modelId="{610CFC5F-F71C-4609-85E3-4E91E6BA23BD}" type="parTrans" cxnId="{7BDA078E-243E-45A0-9FB4-5D016FD867D9}">
      <dgm:prSet/>
      <dgm:spPr/>
      <dgm:t>
        <a:bodyPr/>
        <a:lstStyle/>
        <a:p>
          <a:endParaRPr lang="en-US"/>
        </a:p>
      </dgm:t>
    </dgm:pt>
    <dgm:pt modelId="{E3EEB503-89BB-4F57-ABCB-E98D699C4B6A}" type="sibTrans" cxnId="{7BDA078E-243E-45A0-9FB4-5D016FD867D9}">
      <dgm:prSet/>
      <dgm:spPr/>
      <dgm:t>
        <a:bodyPr/>
        <a:lstStyle/>
        <a:p>
          <a:endParaRPr lang="en-US"/>
        </a:p>
      </dgm:t>
    </dgm:pt>
    <dgm:pt modelId="{24646FDE-A7A6-49C9-B6D3-A7746FBE23F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noFill/>
        <a:ln w="12700">
          <a:noFill/>
        </a:ln>
      </dgm:spPr>
      <dgm:t>
        <a:bodyPr/>
        <a:lstStyle/>
        <a:p>
          <a:r>
            <a:rPr lang="en-US" dirty="0" smtClean="0"/>
            <a:t>(optional)</a:t>
          </a:r>
          <a:endParaRPr lang="en-US" dirty="0"/>
        </a:p>
      </dgm:t>
    </dgm:pt>
    <dgm:pt modelId="{F2C4528D-A411-4968-8DE0-CE26438227E0}" type="parTrans" cxnId="{C881AC3F-7B2C-4328-8138-82D51AEAF5B8}">
      <dgm:prSet/>
      <dgm:spPr/>
      <dgm:t>
        <a:bodyPr/>
        <a:lstStyle/>
        <a:p>
          <a:endParaRPr lang="en-US"/>
        </a:p>
      </dgm:t>
    </dgm:pt>
    <dgm:pt modelId="{6EF50196-3068-4C6C-BE7E-721736B91853}" type="sibTrans" cxnId="{C881AC3F-7B2C-4328-8138-82D51AEAF5B8}">
      <dgm:prSet/>
      <dgm:spPr/>
      <dgm:t>
        <a:bodyPr/>
        <a:lstStyle/>
        <a:p>
          <a:endParaRPr lang="en-US"/>
        </a:p>
      </dgm:t>
    </dgm:pt>
    <dgm:pt modelId="{573A4C89-B15D-436D-AD79-383E719631BF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00B0F0">
                <a:alpha val="25000"/>
                <a:lumMod val="50000"/>
                <a:lumOff val="50000"/>
              </a:srgbClr>
            </a:gs>
            <a:gs pos="100000">
              <a:srgbClr val="00B0F0">
                <a:alpha val="50000"/>
                <a:lumMod val="75000"/>
                <a:lumOff val="25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Support Select</a:t>
          </a:r>
          <a:endParaRPr lang="en-US" dirty="0"/>
        </a:p>
      </dgm:t>
    </dgm:pt>
    <dgm:pt modelId="{FBABB7F8-7BB2-4F2B-9D7D-794C04E8475E}" type="parTrans" cxnId="{E974D44E-55F7-4455-8565-A8AA0E6A338B}">
      <dgm:prSet/>
      <dgm:spPr/>
      <dgm:t>
        <a:bodyPr/>
        <a:lstStyle/>
        <a:p>
          <a:endParaRPr lang="en-US"/>
        </a:p>
      </dgm:t>
    </dgm:pt>
    <dgm:pt modelId="{F6E17F33-A769-4554-8809-8A4F4FB5CD71}" type="sibTrans" cxnId="{E974D44E-55F7-4455-8565-A8AA0E6A338B}">
      <dgm:prSet/>
      <dgm:spPr/>
      <dgm:t>
        <a:bodyPr/>
        <a:lstStyle/>
        <a:p>
          <a:endParaRPr lang="en-US"/>
        </a:p>
      </dgm:t>
    </dgm:pt>
    <dgm:pt modelId="{881A90BF-7FCA-4536-A458-EBB6A0309B15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00B0F0">
                <a:alpha val="25000"/>
                <a:lumMod val="50000"/>
                <a:lumOff val="50000"/>
              </a:srgbClr>
            </a:gs>
            <a:gs pos="100000">
              <a:srgbClr val="00B0F0">
                <a:alpha val="50000"/>
                <a:lumMod val="75000"/>
                <a:lumOff val="25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smtClean="0"/>
            <a:t>Implement SelectViaCopyToArray</a:t>
          </a:r>
          <a:endParaRPr lang="en-US" dirty="0"/>
        </a:p>
      </dgm:t>
    </dgm:pt>
    <dgm:pt modelId="{5B06E933-CF23-4DE2-AA71-A572D9BD2215}" type="parTrans" cxnId="{BC6F89CC-641D-4584-9884-9BDE13E7F31D}">
      <dgm:prSet/>
      <dgm:spPr/>
      <dgm:t>
        <a:bodyPr/>
        <a:lstStyle/>
        <a:p>
          <a:endParaRPr lang="en-US"/>
        </a:p>
      </dgm:t>
    </dgm:pt>
    <dgm:pt modelId="{B696E601-4C26-469A-886E-60122FC4CA59}" type="sibTrans" cxnId="{BC6F89CC-641D-4584-9884-9BDE13E7F31D}">
      <dgm:prSet/>
      <dgm:spPr/>
      <dgm:t>
        <a:bodyPr/>
        <a:lstStyle/>
        <a:p>
          <a:endParaRPr lang="en-US"/>
        </a:p>
      </dgm:t>
    </dgm:pt>
    <dgm:pt modelId="{3FB101F4-D626-4CB9-B46F-A5D1E728A3EF}" type="pres">
      <dgm:prSet presAssocID="{71C4F53D-73F7-43C0-8068-C97792B04C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8A47C1-84A5-4B2A-A53D-7AEAF6CEB80C}" type="pres">
      <dgm:prSet presAssocID="{DE6D2516-4118-4481-9AE1-239E68CF98D2}" presName="linNode" presStyleCnt="0"/>
      <dgm:spPr/>
    </dgm:pt>
    <dgm:pt modelId="{7750B759-A213-40FA-BEB4-4C184A1AF0F6}" type="pres">
      <dgm:prSet presAssocID="{DE6D2516-4118-4481-9AE1-239E68CF98D2}" presName="parTx" presStyleLbl="revTx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750AB-DAD2-4C07-9CAF-0A2F6A1FA388}" type="pres">
      <dgm:prSet presAssocID="{DE6D2516-4118-4481-9AE1-239E68CF98D2}" presName="bracket" presStyleLbl="parChTrans1D1" presStyleIdx="0" presStyleCnt="6"/>
      <dgm:spPr/>
    </dgm:pt>
    <dgm:pt modelId="{BECBF111-CED3-47AA-B4FC-C2FF52F882A2}" type="pres">
      <dgm:prSet presAssocID="{DE6D2516-4118-4481-9AE1-239E68CF98D2}" presName="spH" presStyleCnt="0"/>
      <dgm:spPr/>
    </dgm:pt>
    <dgm:pt modelId="{446D2CC6-7E84-42BD-AD30-32D47A0F0399}" type="pres">
      <dgm:prSet presAssocID="{DE6D2516-4118-4481-9AE1-239E68CF98D2}" presName="desTx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DDD8A-EA7D-4719-A166-9157EFD61CF2}" type="pres">
      <dgm:prSet presAssocID="{12AE46C6-7A59-448D-B86D-4297AEB7A754}" presName="spV" presStyleCnt="0"/>
      <dgm:spPr/>
    </dgm:pt>
    <dgm:pt modelId="{2E0B2DF0-E856-4615-9ECA-E7908B6B8CEA}" type="pres">
      <dgm:prSet presAssocID="{21C4817F-65F1-42DC-AEC0-8A3876F5CF6B}" presName="linNode" presStyleCnt="0"/>
      <dgm:spPr/>
    </dgm:pt>
    <dgm:pt modelId="{F7B03BAF-4A61-4897-885F-5DEDC69024C3}" type="pres">
      <dgm:prSet presAssocID="{21C4817F-65F1-42DC-AEC0-8A3876F5CF6B}" presName="parTx" presStyleLbl="revTx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0E3EA-8B29-4C3D-AD33-C275354954B4}" type="pres">
      <dgm:prSet presAssocID="{21C4817F-65F1-42DC-AEC0-8A3876F5CF6B}" presName="bracket" presStyleLbl="parChTrans1D1" presStyleIdx="1" presStyleCnt="6"/>
      <dgm:spPr/>
    </dgm:pt>
    <dgm:pt modelId="{7ADAD0CA-BB6E-497F-8FCB-C0AAD91049E5}" type="pres">
      <dgm:prSet presAssocID="{21C4817F-65F1-42DC-AEC0-8A3876F5CF6B}" presName="spH" presStyleCnt="0"/>
      <dgm:spPr/>
    </dgm:pt>
    <dgm:pt modelId="{D35AC0B4-0EA2-4E5A-8208-E9F15E287E2B}" type="pres">
      <dgm:prSet presAssocID="{21C4817F-65F1-42DC-AEC0-8A3876F5CF6B}" presName="desTx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944EDE-14C5-492F-9B42-BA7FB699271E}" type="pres">
      <dgm:prSet presAssocID="{49C5D47E-F908-429B-A1A4-3B10CF93975A}" presName="spV" presStyleCnt="0"/>
      <dgm:spPr/>
    </dgm:pt>
    <dgm:pt modelId="{B0256286-5F3E-47DE-A284-45CF940F61D7}" type="pres">
      <dgm:prSet presAssocID="{0A2BB538-E9A2-40F3-BA82-76728829BBBF}" presName="linNode" presStyleCnt="0"/>
      <dgm:spPr/>
    </dgm:pt>
    <dgm:pt modelId="{786962EE-063A-444D-9F24-DA8806182FC3}" type="pres">
      <dgm:prSet presAssocID="{0A2BB538-E9A2-40F3-BA82-76728829BBBF}" presName="parTx" presStyleLbl="revTx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7BA9C-CF1F-4900-91E5-B2B5C4E3CC1C}" type="pres">
      <dgm:prSet presAssocID="{0A2BB538-E9A2-40F3-BA82-76728829BBBF}" presName="bracket" presStyleLbl="parChTrans1D1" presStyleIdx="2" presStyleCnt="6"/>
      <dgm:spPr/>
    </dgm:pt>
    <dgm:pt modelId="{3E495D8E-5B38-4DBA-878D-9CE1A5D1112E}" type="pres">
      <dgm:prSet presAssocID="{0A2BB538-E9A2-40F3-BA82-76728829BBBF}" presName="spH" presStyleCnt="0"/>
      <dgm:spPr/>
    </dgm:pt>
    <dgm:pt modelId="{79FE4C6C-0939-4E76-8471-EC38D3CAFE0F}" type="pres">
      <dgm:prSet presAssocID="{0A2BB538-E9A2-40F3-BA82-76728829BBBF}" presName="desTx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E01C91-BBBE-4093-BA48-1665F2855051}" type="pres">
      <dgm:prSet presAssocID="{DDD00D69-B8C3-48AD-B53E-FE038DACC3AA}" presName="spV" presStyleCnt="0"/>
      <dgm:spPr/>
    </dgm:pt>
    <dgm:pt modelId="{8CFB9CBB-31BD-4E34-AE17-EE737831BC34}" type="pres">
      <dgm:prSet presAssocID="{B442EC3C-8DB9-4C63-A99D-58A8EAEE2802}" presName="linNode" presStyleCnt="0"/>
      <dgm:spPr/>
    </dgm:pt>
    <dgm:pt modelId="{BA2B4D5C-F1D5-4206-89F2-1A674F6ECC6F}" type="pres">
      <dgm:prSet presAssocID="{B442EC3C-8DB9-4C63-A99D-58A8EAEE2802}" presName="parTx" presStyleLbl="revTx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DA694-36E9-4D92-82B6-8C5FDBDB073A}" type="pres">
      <dgm:prSet presAssocID="{B442EC3C-8DB9-4C63-A99D-58A8EAEE2802}" presName="bracket" presStyleLbl="parChTrans1D1" presStyleIdx="3" presStyleCnt="6"/>
      <dgm:spPr/>
    </dgm:pt>
    <dgm:pt modelId="{ADE4C9D3-BFE9-4E5E-ACD4-56E0B92931C8}" type="pres">
      <dgm:prSet presAssocID="{B442EC3C-8DB9-4C63-A99D-58A8EAEE2802}" presName="spH" presStyleCnt="0"/>
      <dgm:spPr/>
    </dgm:pt>
    <dgm:pt modelId="{CAF7A30C-32B5-439A-AD55-840996077434}" type="pres">
      <dgm:prSet presAssocID="{B442EC3C-8DB9-4C63-A99D-58A8EAEE2802}" presName="desTx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3789A-50EC-4AF0-8024-DCDFBD3D0899}" type="pres">
      <dgm:prSet presAssocID="{FA7938D0-BFA7-440A-8DB1-03BB25DAE2B1}" presName="spV" presStyleCnt="0"/>
      <dgm:spPr/>
    </dgm:pt>
    <dgm:pt modelId="{DD1ED7DA-B442-4D08-BF55-D7ADFD08A7EE}" type="pres">
      <dgm:prSet presAssocID="{1E4B0BD3-5642-4823-B6A4-04352150942B}" presName="linNode" presStyleCnt="0"/>
      <dgm:spPr/>
    </dgm:pt>
    <dgm:pt modelId="{FF5960F5-4FEE-476C-A20A-30D655E9D5D1}" type="pres">
      <dgm:prSet presAssocID="{1E4B0BD3-5642-4823-B6A4-04352150942B}" presName="parTx" presStyleLbl="revTx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48225-666A-40A3-BF9F-60CC702DB955}" type="pres">
      <dgm:prSet presAssocID="{1E4B0BD3-5642-4823-B6A4-04352150942B}" presName="bracket" presStyleLbl="parChTrans1D1" presStyleIdx="4" presStyleCnt="6"/>
      <dgm:spPr/>
    </dgm:pt>
    <dgm:pt modelId="{C582106F-D2C2-490B-AD2A-ACD26BC0D750}" type="pres">
      <dgm:prSet presAssocID="{1E4B0BD3-5642-4823-B6A4-04352150942B}" presName="spH" presStyleCnt="0"/>
      <dgm:spPr/>
    </dgm:pt>
    <dgm:pt modelId="{82C1E690-C8C5-481D-98BD-DA98E4A16FE5}" type="pres">
      <dgm:prSet presAssocID="{1E4B0BD3-5642-4823-B6A4-04352150942B}" presName="desTx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BBA5C-FB3C-4CBE-84BD-4456BF042B20}" type="pres">
      <dgm:prSet presAssocID="{F559ED90-7F33-4E03-9F77-C34595E03981}" presName="spV" presStyleCnt="0"/>
      <dgm:spPr/>
    </dgm:pt>
    <dgm:pt modelId="{BB7620A0-7830-45D8-B1D1-5BE0854AD1FC}" type="pres">
      <dgm:prSet presAssocID="{24646FDE-A7A6-49C9-B6D3-A7746FBE23FD}" presName="linNode" presStyleCnt="0"/>
      <dgm:spPr/>
    </dgm:pt>
    <dgm:pt modelId="{865354EB-F09A-4BEF-9288-CED6E42B7F5F}" type="pres">
      <dgm:prSet presAssocID="{24646FDE-A7A6-49C9-B6D3-A7746FBE23FD}" presName="parTx" presStyleLbl="revTx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01F4D-61AC-4040-9EDE-4466A6279156}" type="pres">
      <dgm:prSet presAssocID="{24646FDE-A7A6-49C9-B6D3-A7746FBE23FD}" presName="bracket" presStyleLbl="parChTrans1D1" presStyleIdx="5" presStyleCnt="6"/>
      <dgm:spPr/>
    </dgm:pt>
    <dgm:pt modelId="{61088FF2-9756-4606-AB52-1FF293EED3D0}" type="pres">
      <dgm:prSet presAssocID="{24646FDE-A7A6-49C9-B6D3-A7746FBE23FD}" presName="spH" presStyleCnt="0"/>
      <dgm:spPr/>
    </dgm:pt>
    <dgm:pt modelId="{8BBB3DE3-53A4-455F-BA3A-A24D00B6F76E}" type="pres">
      <dgm:prSet presAssocID="{24646FDE-A7A6-49C9-B6D3-A7746FBE23FD}" presName="desTx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D0F2D8-6DCD-4F3D-8ADE-ABB364EBC543}" srcId="{71C4F53D-73F7-43C0-8068-C97792B04C36}" destId="{1E4B0BD3-5642-4823-B6A4-04352150942B}" srcOrd="4" destOrd="0" parTransId="{E79CB9DB-6B06-4ABA-8770-B4212675838B}" sibTransId="{F559ED90-7F33-4E03-9F77-C34595E03981}"/>
    <dgm:cxn modelId="{C881AC3F-7B2C-4328-8138-82D51AEAF5B8}" srcId="{71C4F53D-73F7-43C0-8068-C97792B04C36}" destId="{24646FDE-A7A6-49C9-B6D3-A7746FBE23FD}" srcOrd="5" destOrd="0" parTransId="{F2C4528D-A411-4968-8DE0-CE26438227E0}" sibTransId="{6EF50196-3068-4C6C-BE7E-721736B91853}"/>
    <dgm:cxn modelId="{0B7039BD-7F96-4664-9AC3-77425F9607C6}" srcId="{71C4F53D-73F7-43C0-8068-C97792B04C36}" destId="{21C4817F-65F1-42DC-AEC0-8A3876F5CF6B}" srcOrd="1" destOrd="0" parTransId="{BCFF8BE3-7893-4363-92EB-DB424B6C8284}" sibTransId="{49C5D47E-F908-429B-A1A4-3B10CF93975A}"/>
    <dgm:cxn modelId="{E974D44E-55F7-4455-8565-A8AA0E6A338B}" srcId="{24646FDE-A7A6-49C9-B6D3-A7746FBE23FD}" destId="{573A4C89-B15D-436D-AD79-383E719631BF}" srcOrd="0" destOrd="0" parTransId="{FBABB7F8-7BB2-4F2B-9D7D-794C04E8475E}" sibTransId="{F6E17F33-A769-4554-8809-8A4F4FB5CD71}"/>
    <dgm:cxn modelId="{79CDB838-F679-4B1C-A773-E10676986FA3}" type="presOf" srcId="{699459BF-9F52-4253-B5ED-310473273EAB}" destId="{446D2CC6-7E84-42BD-AD30-32D47A0F0399}" srcOrd="0" destOrd="0" presId="urn:diagrams.loki3.com/BracketList"/>
    <dgm:cxn modelId="{B42CF900-1AF2-40E5-BC06-6E0C0807F12F}" srcId="{DE6D2516-4118-4481-9AE1-239E68CF98D2}" destId="{C8E40756-9366-4A5B-9723-0598A69970E0}" srcOrd="2" destOrd="0" parTransId="{128A2309-F248-4823-A0B9-D7CB12CC1775}" sibTransId="{057B20A8-F038-437E-81E3-4AF3FAEBB302}"/>
    <dgm:cxn modelId="{CB4426B8-C639-4F8B-916C-E9126ABB2581}" type="presOf" srcId="{05964A79-4725-4883-B839-DB50CA2A0D19}" destId="{D35AC0B4-0EA2-4E5A-8208-E9F15E287E2B}" srcOrd="0" destOrd="0" presId="urn:diagrams.loki3.com/BracketList"/>
    <dgm:cxn modelId="{532888F1-D219-4FD3-8122-0B00C0AEB935}" srcId="{21C4817F-65F1-42DC-AEC0-8A3876F5CF6B}" destId="{05964A79-4725-4883-B839-DB50CA2A0D19}" srcOrd="0" destOrd="0" parTransId="{040CD8DF-5FD5-4DAB-8A45-F1DB1554849C}" sibTransId="{35CB8696-C443-418A-B1F0-94EB8919A29F}"/>
    <dgm:cxn modelId="{D672D515-0195-46DF-84B2-580C0353061E}" srcId="{1E4B0BD3-5642-4823-B6A4-04352150942B}" destId="{497D0993-E84E-4510-AD28-62C51A318D82}" srcOrd="2" destOrd="0" parTransId="{79DA9500-5861-468E-99B2-0842D723D03C}" sibTransId="{2574475E-935E-4511-9547-7D5ACDB4FA29}"/>
    <dgm:cxn modelId="{4CC13B6B-0E6E-432D-9108-128E5D91DE05}" srcId="{DE6D2516-4118-4481-9AE1-239E68CF98D2}" destId="{699459BF-9F52-4253-B5ED-310473273EAB}" srcOrd="0" destOrd="0" parTransId="{F8AB79B3-5B8A-49DD-8D81-C7C4BCD66DDD}" sibTransId="{78AE9A96-D090-4F74-8A5A-6706E6A31281}"/>
    <dgm:cxn modelId="{6E70C445-2C7B-44D2-A1D4-23AE6EEC0801}" type="presOf" srcId="{573A4C89-B15D-436D-AD79-383E719631BF}" destId="{8BBB3DE3-53A4-455F-BA3A-A24D00B6F76E}" srcOrd="0" destOrd="0" presId="urn:diagrams.loki3.com/BracketList"/>
    <dgm:cxn modelId="{D893A8DA-7E8E-465B-9619-FCF50A16B90F}" type="presOf" srcId="{24646FDE-A7A6-49C9-B6D3-A7746FBE23FD}" destId="{865354EB-F09A-4BEF-9288-CED6E42B7F5F}" srcOrd="0" destOrd="0" presId="urn:diagrams.loki3.com/BracketList"/>
    <dgm:cxn modelId="{F5B3F094-AACC-4C56-AA31-CCDF3304A544}" type="presOf" srcId="{1E4B0BD3-5642-4823-B6A4-04352150942B}" destId="{FF5960F5-4FEE-476C-A20A-30D655E9D5D1}" srcOrd="0" destOrd="0" presId="urn:diagrams.loki3.com/BracketList"/>
    <dgm:cxn modelId="{96738B1D-A52D-4037-BD62-F43BE962A4C8}" type="presOf" srcId="{4A0F1DA1-DE38-4685-BB51-5B84C5F89053}" destId="{79FE4C6C-0939-4E76-8471-EC38D3CAFE0F}" srcOrd="0" destOrd="0" presId="urn:diagrams.loki3.com/BracketList"/>
    <dgm:cxn modelId="{BE13A29D-4F5C-4A70-AD6D-72E3992DDA3B}" type="presOf" srcId="{B442EC3C-8DB9-4C63-A99D-58A8EAEE2802}" destId="{BA2B4D5C-F1D5-4206-89F2-1A674F6ECC6F}" srcOrd="0" destOrd="0" presId="urn:diagrams.loki3.com/BracketList"/>
    <dgm:cxn modelId="{FE54E0F5-D8DF-471D-85F0-76BDF08471AE}" type="presOf" srcId="{8A0E79FD-2837-4BFD-AC46-A82EA174AC4A}" destId="{CAF7A30C-32B5-439A-AD55-840996077434}" srcOrd="0" destOrd="0" presId="urn:diagrams.loki3.com/BracketList"/>
    <dgm:cxn modelId="{2273A345-52DF-4A8B-9E47-08AA4E347DFA}" type="presOf" srcId="{21C4817F-65F1-42DC-AEC0-8A3876F5CF6B}" destId="{F7B03BAF-4A61-4897-885F-5DEDC69024C3}" srcOrd="0" destOrd="0" presId="urn:diagrams.loki3.com/BracketList"/>
    <dgm:cxn modelId="{E708F748-6CB1-43D8-BE76-57A8EA7A9D98}" type="presOf" srcId="{881A90BF-7FCA-4536-A458-EBB6A0309B15}" destId="{8BBB3DE3-53A4-455F-BA3A-A24D00B6F76E}" srcOrd="0" destOrd="1" presId="urn:diagrams.loki3.com/BracketList"/>
    <dgm:cxn modelId="{CDC8B92B-465A-4DF0-AABA-F04E27DA36F8}" srcId="{71C4F53D-73F7-43C0-8068-C97792B04C36}" destId="{DE6D2516-4118-4481-9AE1-239E68CF98D2}" srcOrd="0" destOrd="0" parTransId="{A4C3CBF8-74E7-4C81-A89F-610B6D1D3679}" sibTransId="{12AE46C6-7A59-448D-B86D-4297AEB7A754}"/>
    <dgm:cxn modelId="{6C5CFD74-18E3-4EB1-B7FD-EEE4A1EC4E08}" type="presOf" srcId="{0A2BB538-E9A2-40F3-BA82-76728829BBBF}" destId="{786962EE-063A-444D-9F24-DA8806182FC3}" srcOrd="0" destOrd="0" presId="urn:diagrams.loki3.com/BracketList"/>
    <dgm:cxn modelId="{B194201A-6F4A-4426-91A6-02F91E3EEA1F}" type="presOf" srcId="{DE6D2516-4118-4481-9AE1-239E68CF98D2}" destId="{7750B759-A213-40FA-BEB4-4C184A1AF0F6}" srcOrd="0" destOrd="0" presId="urn:diagrams.loki3.com/BracketList"/>
    <dgm:cxn modelId="{55132EF4-AF34-467D-81C9-92CE7CD5C56C}" srcId="{B442EC3C-8DB9-4C63-A99D-58A8EAEE2802}" destId="{8A0E79FD-2837-4BFD-AC46-A82EA174AC4A}" srcOrd="0" destOrd="0" parTransId="{AD3B7FEB-B437-40F8-826B-CF4876EB1F3F}" sibTransId="{CCE41D1F-C35B-4D30-80B4-3CB0F19C92A4}"/>
    <dgm:cxn modelId="{BCE7DD19-A062-479F-AC95-179080679FA3}" type="presOf" srcId="{774E5BB6-F157-406A-9CD7-C68B5D201872}" destId="{82C1E690-C8C5-481D-98BD-DA98E4A16FE5}" srcOrd="0" destOrd="1" presId="urn:diagrams.loki3.com/BracketList"/>
    <dgm:cxn modelId="{7BDA078E-243E-45A0-9FB4-5D016FD867D9}" srcId="{1E4B0BD3-5642-4823-B6A4-04352150942B}" destId="{774E5BB6-F157-406A-9CD7-C68B5D201872}" srcOrd="1" destOrd="0" parTransId="{610CFC5F-F71C-4609-85E3-4E91E6BA23BD}" sibTransId="{E3EEB503-89BB-4F57-ABCB-E98D699C4B6A}"/>
    <dgm:cxn modelId="{70FB38AE-14C2-4F49-9C69-6E0770251A65}" srcId="{DE6D2516-4118-4481-9AE1-239E68CF98D2}" destId="{A171A341-94B2-4D0E-A907-28EEDFED180C}" srcOrd="1" destOrd="0" parTransId="{794BA199-F8B9-420C-BC82-438436E7615C}" sibTransId="{A5867818-EBD0-4C68-B512-B0ED2157ED5B}"/>
    <dgm:cxn modelId="{45282E5A-FF3E-4E5C-A35F-EF95318CE13F}" type="presOf" srcId="{C8E40756-9366-4A5B-9723-0598A69970E0}" destId="{446D2CC6-7E84-42BD-AD30-32D47A0F0399}" srcOrd="0" destOrd="2" presId="urn:diagrams.loki3.com/BracketList"/>
    <dgm:cxn modelId="{CB4D371E-7619-41CC-8393-2BD5205FC1D4}" type="presOf" srcId="{3ECF5029-6465-4278-B12D-C24019B5ABED}" destId="{82C1E690-C8C5-481D-98BD-DA98E4A16FE5}" srcOrd="0" destOrd="0" presId="urn:diagrams.loki3.com/BracketList"/>
    <dgm:cxn modelId="{C332B8DE-D2C8-4439-A58D-F94BA8E99C12}" srcId="{0A2BB538-E9A2-40F3-BA82-76728829BBBF}" destId="{4A0F1DA1-DE38-4685-BB51-5B84C5F89053}" srcOrd="0" destOrd="0" parTransId="{641B1121-467B-4A8B-9663-8649557FB65A}" sibTransId="{FFFC0C6C-F03B-4B7B-9781-ADA4B3AA4DCB}"/>
    <dgm:cxn modelId="{4ACA428F-439F-447A-9419-7D258E36BA2C}" srcId="{71C4F53D-73F7-43C0-8068-C97792B04C36}" destId="{0A2BB538-E9A2-40F3-BA82-76728829BBBF}" srcOrd="2" destOrd="0" parTransId="{5043B0DE-DBFC-4188-BDC2-B808304C89B4}" sibTransId="{DDD00D69-B8C3-48AD-B53E-FE038DACC3AA}"/>
    <dgm:cxn modelId="{866BA3BD-CBFD-49DB-B175-2CDDF4A7DD74}" type="presOf" srcId="{497D0993-E84E-4510-AD28-62C51A318D82}" destId="{82C1E690-C8C5-481D-98BD-DA98E4A16FE5}" srcOrd="0" destOrd="2" presId="urn:diagrams.loki3.com/BracketList"/>
    <dgm:cxn modelId="{6B6C317A-8573-404F-B7CF-4B3DC9C38DAD}" srcId="{71C4F53D-73F7-43C0-8068-C97792B04C36}" destId="{B442EC3C-8DB9-4C63-A99D-58A8EAEE2802}" srcOrd="3" destOrd="0" parTransId="{A1F5A16F-D5EE-4451-A9E0-C05030724E91}" sibTransId="{FA7938D0-BFA7-440A-8DB1-03BB25DAE2B1}"/>
    <dgm:cxn modelId="{BC6F89CC-641D-4584-9884-9BDE13E7F31D}" srcId="{573A4C89-B15D-436D-AD79-383E719631BF}" destId="{881A90BF-7FCA-4536-A458-EBB6A0309B15}" srcOrd="0" destOrd="0" parTransId="{5B06E933-CF23-4DE2-AA71-A572D9BD2215}" sibTransId="{B696E601-4C26-469A-886E-60122FC4CA59}"/>
    <dgm:cxn modelId="{E42D2982-F621-4BDD-B985-53B4A3B91981}" srcId="{1E4B0BD3-5642-4823-B6A4-04352150942B}" destId="{3ECF5029-6465-4278-B12D-C24019B5ABED}" srcOrd="0" destOrd="0" parTransId="{18F02463-1224-4093-924E-5328E8169987}" sibTransId="{E2ABAD00-7A9A-4A4D-B190-95A5DD72979A}"/>
    <dgm:cxn modelId="{4154886C-0FAD-493B-AB1B-199296681F54}" type="presOf" srcId="{71C4F53D-73F7-43C0-8068-C97792B04C36}" destId="{3FB101F4-D626-4CB9-B46F-A5D1E728A3EF}" srcOrd="0" destOrd="0" presId="urn:diagrams.loki3.com/BracketList"/>
    <dgm:cxn modelId="{2FC1D945-5346-47DF-A4E2-ADCDB0C4B37E}" type="presOf" srcId="{A171A341-94B2-4D0E-A907-28EEDFED180C}" destId="{446D2CC6-7E84-42BD-AD30-32D47A0F0399}" srcOrd="0" destOrd="1" presId="urn:diagrams.loki3.com/BracketList"/>
    <dgm:cxn modelId="{B904621D-F8DF-4513-8C10-1C9A166DC18B}" type="presParOf" srcId="{3FB101F4-D626-4CB9-B46F-A5D1E728A3EF}" destId="{F98A47C1-84A5-4B2A-A53D-7AEAF6CEB80C}" srcOrd="0" destOrd="0" presId="urn:diagrams.loki3.com/BracketList"/>
    <dgm:cxn modelId="{E94CFDF8-F494-4A74-A039-CCC7735480DC}" type="presParOf" srcId="{F98A47C1-84A5-4B2A-A53D-7AEAF6CEB80C}" destId="{7750B759-A213-40FA-BEB4-4C184A1AF0F6}" srcOrd="0" destOrd="0" presId="urn:diagrams.loki3.com/BracketList"/>
    <dgm:cxn modelId="{CE13D388-5A36-4028-A286-9DD1D612FC58}" type="presParOf" srcId="{F98A47C1-84A5-4B2A-A53D-7AEAF6CEB80C}" destId="{43C750AB-DAD2-4C07-9CAF-0A2F6A1FA388}" srcOrd="1" destOrd="0" presId="urn:diagrams.loki3.com/BracketList"/>
    <dgm:cxn modelId="{E1D66A6C-3D6E-443D-AF29-37A7EDA247FC}" type="presParOf" srcId="{F98A47C1-84A5-4B2A-A53D-7AEAF6CEB80C}" destId="{BECBF111-CED3-47AA-B4FC-C2FF52F882A2}" srcOrd="2" destOrd="0" presId="urn:diagrams.loki3.com/BracketList"/>
    <dgm:cxn modelId="{881883E5-A7BE-4F47-9A13-3850E3EC7EBA}" type="presParOf" srcId="{F98A47C1-84A5-4B2A-A53D-7AEAF6CEB80C}" destId="{446D2CC6-7E84-42BD-AD30-32D47A0F0399}" srcOrd="3" destOrd="0" presId="urn:diagrams.loki3.com/BracketList"/>
    <dgm:cxn modelId="{2796D921-7BBF-43C8-A079-EAE62BF5F5EA}" type="presParOf" srcId="{3FB101F4-D626-4CB9-B46F-A5D1E728A3EF}" destId="{64DDDD8A-EA7D-4719-A166-9157EFD61CF2}" srcOrd="1" destOrd="0" presId="urn:diagrams.loki3.com/BracketList"/>
    <dgm:cxn modelId="{6E08E1F3-4117-435A-AE6F-EDF288F3BFFB}" type="presParOf" srcId="{3FB101F4-D626-4CB9-B46F-A5D1E728A3EF}" destId="{2E0B2DF0-E856-4615-9ECA-E7908B6B8CEA}" srcOrd="2" destOrd="0" presId="urn:diagrams.loki3.com/BracketList"/>
    <dgm:cxn modelId="{55358745-6FD2-44B5-A4B1-4A419070A037}" type="presParOf" srcId="{2E0B2DF0-E856-4615-9ECA-E7908B6B8CEA}" destId="{F7B03BAF-4A61-4897-885F-5DEDC69024C3}" srcOrd="0" destOrd="0" presId="urn:diagrams.loki3.com/BracketList"/>
    <dgm:cxn modelId="{CBF9D881-723F-4B86-A823-1DA0BAEE0FA2}" type="presParOf" srcId="{2E0B2DF0-E856-4615-9ECA-E7908B6B8CEA}" destId="{BEB0E3EA-8B29-4C3D-AD33-C275354954B4}" srcOrd="1" destOrd="0" presId="urn:diagrams.loki3.com/BracketList"/>
    <dgm:cxn modelId="{FB7F119C-0C65-4EA4-8749-DD98BB83E727}" type="presParOf" srcId="{2E0B2DF0-E856-4615-9ECA-E7908B6B8CEA}" destId="{7ADAD0CA-BB6E-497F-8FCB-C0AAD91049E5}" srcOrd="2" destOrd="0" presId="urn:diagrams.loki3.com/BracketList"/>
    <dgm:cxn modelId="{B5C7B979-E863-46DA-8020-A53DE1FD2721}" type="presParOf" srcId="{2E0B2DF0-E856-4615-9ECA-E7908B6B8CEA}" destId="{D35AC0B4-0EA2-4E5A-8208-E9F15E287E2B}" srcOrd="3" destOrd="0" presId="urn:diagrams.loki3.com/BracketList"/>
    <dgm:cxn modelId="{8C4D82E6-34EC-45E9-919A-CC52ED77B1CA}" type="presParOf" srcId="{3FB101F4-D626-4CB9-B46F-A5D1E728A3EF}" destId="{49944EDE-14C5-492F-9B42-BA7FB699271E}" srcOrd="3" destOrd="0" presId="urn:diagrams.loki3.com/BracketList"/>
    <dgm:cxn modelId="{0FBBB874-49A1-49AA-B4BB-0DFCC8FAA0EE}" type="presParOf" srcId="{3FB101F4-D626-4CB9-B46F-A5D1E728A3EF}" destId="{B0256286-5F3E-47DE-A284-45CF940F61D7}" srcOrd="4" destOrd="0" presId="urn:diagrams.loki3.com/BracketList"/>
    <dgm:cxn modelId="{D331196D-BA29-4C6E-B16E-A3F99468B440}" type="presParOf" srcId="{B0256286-5F3E-47DE-A284-45CF940F61D7}" destId="{786962EE-063A-444D-9F24-DA8806182FC3}" srcOrd="0" destOrd="0" presId="urn:diagrams.loki3.com/BracketList"/>
    <dgm:cxn modelId="{E7F63370-B962-4896-BB25-985B52FE4DD0}" type="presParOf" srcId="{B0256286-5F3E-47DE-A284-45CF940F61D7}" destId="{15C7BA9C-CF1F-4900-91E5-B2B5C4E3CC1C}" srcOrd="1" destOrd="0" presId="urn:diagrams.loki3.com/BracketList"/>
    <dgm:cxn modelId="{C85DC599-B543-4FC4-B755-FD6144C28EE5}" type="presParOf" srcId="{B0256286-5F3E-47DE-A284-45CF940F61D7}" destId="{3E495D8E-5B38-4DBA-878D-9CE1A5D1112E}" srcOrd="2" destOrd="0" presId="urn:diagrams.loki3.com/BracketList"/>
    <dgm:cxn modelId="{C90144EC-13D6-4331-8F38-5901BC160037}" type="presParOf" srcId="{B0256286-5F3E-47DE-A284-45CF940F61D7}" destId="{79FE4C6C-0939-4E76-8471-EC38D3CAFE0F}" srcOrd="3" destOrd="0" presId="urn:diagrams.loki3.com/BracketList"/>
    <dgm:cxn modelId="{15E291BB-D14E-4C03-A4CF-739C3EC1B4FA}" type="presParOf" srcId="{3FB101F4-D626-4CB9-B46F-A5D1E728A3EF}" destId="{96E01C91-BBBE-4093-BA48-1665F2855051}" srcOrd="5" destOrd="0" presId="urn:diagrams.loki3.com/BracketList"/>
    <dgm:cxn modelId="{F54523F6-5CF7-4514-B68E-EB9EA18FD41D}" type="presParOf" srcId="{3FB101F4-D626-4CB9-B46F-A5D1E728A3EF}" destId="{8CFB9CBB-31BD-4E34-AE17-EE737831BC34}" srcOrd="6" destOrd="0" presId="urn:diagrams.loki3.com/BracketList"/>
    <dgm:cxn modelId="{E4A62FDE-12EC-4141-BFFE-7BBA4CDE7A1C}" type="presParOf" srcId="{8CFB9CBB-31BD-4E34-AE17-EE737831BC34}" destId="{BA2B4D5C-F1D5-4206-89F2-1A674F6ECC6F}" srcOrd="0" destOrd="0" presId="urn:diagrams.loki3.com/BracketList"/>
    <dgm:cxn modelId="{BBD8B855-98A5-4616-814F-37B38256B0D4}" type="presParOf" srcId="{8CFB9CBB-31BD-4E34-AE17-EE737831BC34}" destId="{D66DA694-36E9-4D92-82B6-8C5FDBDB073A}" srcOrd="1" destOrd="0" presId="urn:diagrams.loki3.com/BracketList"/>
    <dgm:cxn modelId="{87323A59-80FB-4A97-8DA3-1B769CECBCE2}" type="presParOf" srcId="{8CFB9CBB-31BD-4E34-AE17-EE737831BC34}" destId="{ADE4C9D3-BFE9-4E5E-ACD4-56E0B92931C8}" srcOrd="2" destOrd="0" presId="urn:diagrams.loki3.com/BracketList"/>
    <dgm:cxn modelId="{F5FA82AC-EC8A-478E-9CD9-B3B8653105B1}" type="presParOf" srcId="{8CFB9CBB-31BD-4E34-AE17-EE737831BC34}" destId="{CAF7A30C-32B5-439A-AD55-840996077434}" srcOrd="3" destOrd="0" presId="urn:diagrams.loki3.com/BracketList"/>
    <dgm:cxn modelId="{A2B196C2-7D23-4DC3-881F-78B21C3F1A01}" type="presParOf" srcId="{3FB101F4-D626-4CB9-B46F-A5D1E728A3EF}" destId="{E983789A-50EC-4AF0-8024-DCDFBD3D0899}" srcOrd="7" destOrd="0" presId="urn:diagrams.loki3.com/BracketList"/>
    <dgm:cxn modelId="{4987CEEC-7770-4EED-9BFE-C64CDB4F1B17}" type="presParOf" srcId="{3FB101F4-D626-4CB9-B46F-A5D1E728A3EF}" destId="{DD1ED7DA-B442-4D08-BF55-D7ADFD08A7EE}" srcOrd="8" destOrd="0" presId="urn:diagrams.loki3.com/BracketList"/>
    <dgm:cxn modelId="{A80C8E43-DE41-47E8-8B09-3822814B166A}" type="presParOf" srcId="{DD1ED7DA-B442-4D08-BF55-D7ADFD08A7EE}" destId="{FF5960F5-4FEE-476C-A20A-30D655E9D5D1}" srcOrd="0" destOrd="0" presId="urn:diagrams.loki3.com/BracketList"/>
    <dgm:cxn modelId="{DE15BC4E-542F-4605-B3C2-D078C3443C11}" type="presParOf" srcId="{DD1ED7DA-B442-4D08-BF55-D7ADFD08A7EE}" destId="{50D48225-666A-40A3-BF9F-60CC702DB955}" srcOrd="1" destOrd="0" presId="urn:diagrams.loki3.com/BracketList"/>
    <dgm:cxn modelId="{C44D31CA-546E-4456-8C24-F2669D40C1FE}" type="presParOf" srcId="{DD1ED7DA-B442-4D08-BF55-D7ADFD08A7EE}" destId="{C582106F-D2C2-490B-AD2A-ACD26BC0D750}" srcOrd="2" destOrd="0" presId="urn:diagrams.loki3.com/BracketList"/>
    <dgm:cxn modelId="{A6BF2541-BD2A-4FD5-B6D3-B6776112A4CA}" type="presParOf" srcId="{DD1ED7DA-B442-4D08-BF55-D7ADFD08A7EE}" destId="{82C1E690-C8C5-481D-98BD-DA98E4A16FE5}" srcOrd="3" destOrd="0" presId="urn:diagrams.loki3.com/BracketList"/>
    <dgm:cxn modelId="{8F3017A1-3451-405C-8DB6-38E84E24EE36}" type="presParOf" srcId="{3FB101F4-D626-4CB9-B46F-A5D1E728A3EF}" destId="{3D1BBA5C-FB3C-4CBE-84BD-4456BF042B20}" srcOrd="9" destOrd="0" presId="urn:diagrams.loki3.com/BracketList"/>
    <dgm:cxn modelId="{B492A80B-1DFF-4EF8-A82B-BF6B865C3F32}" type="presParOf" srcId="{3FB101F4-D626-4CB9-B46F-A5D1E728A3EF}" destId="{BB7620A0-7830-45D8-B1D1-5BE0854AD1FC}" srcOrd="10" destOrd="0" presId="urn:diagrams.loki3.com/BracketList"/>
    <dgm:cxn modelId="{50ABA693-82FE-48D0-902C-9A3F7E34DCB8}" type="presParOf" srcId="{BB7620A0-7830-45D8-B1D1-5BE0854AD1FC}" destId="{865354EB-F09A-4BEF-9288-CED6E42B7F5F}" srcOrd="0" destOrd="0" presId="urn:diagrams.loki3.com/BracketList"/>
    <dgm:cxn modelId="{96E2153B-6022-47D6-A291-F06A85338484}" type="presParOf" srcId="{BB7620A0-7830-45D8-B1D1-5BE0854AD1FC}" destId="{EBE01F4D-61AC-4040-9EDE-4466A6279156}" srcOrd="1" destOrd="0" presId="urn:diagrams.loki3.com/BracketList"/>
    <dgm:cxn modelId="{AF276733-8527-4823-B4DB-392FC1A8AFA7}" type="presParOf" srcId="{BB7620A0-7830-45D8-B1D1-5BE0854AD1FC}" destId="{61088FF2-9756-4606-AB52-1FF293EED3D0}" srcOrd="2" destOrd="0" presId="urn:diagrams.loki3.com/BracketList"/>
    <dgm:cxn modelId="{2A66F5F8-D496-46E7-88F2-BBF6CF6C9BEF}" type="presParOf" srcId="{BB7620A0-7830-45D8-B1D1-5BE0854AD1FC}" destId="{8BBB3DE3-53A4-455F-BA3A-A24D00B6F76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BAC13-270D-4CD4-AC14-5D56DB89FAF2}">
      <dsp:nvSpPr>
        <dsp:cNvPr id="0" name=""/>
        <dsp:cNvSpPr/>
      </dsp:nvSpPr>
      <dsp:spPr>
        <a:xfrm>
          <a:off x="7143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9525"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Sources</a:t>
          </a:r>
          <a:endParaRPr lang="en-US" sz="2400" kern="1200" dirty="0"/>
        </a:p>
      </dsp:txBody>
      <dsp:txXfrm>
        <a:off x="44665" y="235166"/>
        <a:ext cx="2060143" cy="1206068"/>
      </dsp:txXfrm>
    </dsp:sp>
    <dsp:sp modelId="{10B93A46-D2E0-44A0-AA01-4CCA0AE2D5C9}">
      <dsp:nvSpPr>
        <dsp:cNvPr id="0" name=""/>
        <dsp:cNvSpPr/>
      </dsp:nvSpPr>
      <dsp:spPr>
        <a:xfrm>
          <a:off x="2355850" y="573437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355850" y="679342"/>
        <a:ext cx="316861" cy="317716"/>
      </dsp:txXfrm>
    </dsp:sp>
    <dsp:sp modelId="{9E96274E-F8CD-427D-BE3A-C6D2D362BBD8}">
      <dsp:nvSpPr>
        <dsp:cNvPr id="0" name=""/>
        <dsp:cNvSpPr/>
      </dsp:nvSpPr>
      <dsp:spPr>
        <a:xfrm>
          <a:off x="2996406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n/>
            </a:rPr>
            <a:t>Selection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and ordering</a:t>
          </a:r>
          <a:endParaRPr lang="en-US" sz="2400" kern="1200" dirty="0"/>
        </a:p>
      </dsp:txBody>
      <dsp:txXfrm>
        <a:off x="3033928" y="235166"/>
        <a:ext cx="2060143" cy="1206068"/>
      </dsp:txXfrm>
    </dsp:sp>
    <dsp:sp modelId="{A020AAB9-EAF3-4C67-9169-6AA0CA97BE72}">
      <dsp:nvSpPr>
        <dsp:cNvPr id="0" name=""/>
        <dsp:cNvSpPr/>
      </dsp:nvSpPr>
      <dsp:spPr>
        <a:xfrm>
          <a:off x="5345112" y="573437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345112" y="679342"/>
        <a:ext cx="316861" cy="317716"/>
      </dsp:txXfrm>
    </dsp:sp>
    <dsp:sp modelId="{A3002046-3402-4015-AE99-C38C8BFD6F60}">
      <dsp:nvSpPr>
        <dsp:cNvPr id="0" name=""/>
        <dsp:cNvSpPr/>
      </dsp:nvSpPr>
      <dsp:spPr>
        <a:xfrm>
          <a:off x="5985668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n/>
            </a:rPr>
            <a:t>Terminal</a:t>
          </a:r>
          <a:br>
            <a:rPr lang="en-US" sz="2400" kern="1200" dirty="0" smtClean="0">
              <a:ln/>
            </a:rPr>
          </a:br>
          <a:r>
            <a:rPr lang="en-US" sz="2400" kern="1200" dirty="0" smtClean="0">
              <a:ln/>
            </a:rPr>
            <a:t>Form</a:t>
          </a:r>
          <a:br>
            <a:rPr lang="en-US" sz="2400" kern="1200" dirty="0" smtClean="0">
              <a:ln/>
            </a:rPr>
          </a:br>
          <a:r>
            <a:rPr lang="en-US" sz="2400" kern="1200" dirty="0" smtClean="0">
              <a:ln/>
            </a:rPr>
            <a:t>action</a:t>
          </a:r>
          <a:endParaRPr lang="en-US" sz="2400" kern="1200" dirty="0">
            <a:ln/>
          </a:endParaRPr>
        </a:p>
      </dsp:txBody>
      <dsp:txXfrm>
        <a:off x="6023190" y="235166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637AE-5E0F-478A-BA47-28082756EE59}">
      <dsp:nvSpPr>
        <dsp:cNvPr id="0" name=""/>
        <dsp:cNvSpPr/>
      </dsp:nvSpPr>
      <dsp:spPr>
        <a:xfrm>
          <a:off x="112154" y="39361"/>
          <a:ext cx="1646967" cy="71825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Annotation index - </a:t>
          </a:r>
          <a:r>
            <a:rPr lang="en-US" sz="1500" kern="1200" dirty="0" err="1" smtClean="0"/>
            <a:t>subselect</a:t>
          </a:r>
          <a:endParaRPr lang="en-US" sz="1500" kern="1200" dirty="0"/>
        </a:p>
      </dsp:txBody>
      <dsp:txXfrm>
        <a:off x="133191" y="60398"/>
        <a:ext cx="1604893" cy="676184"/>
      </dsp:txXfrm>
    </dsp:sp>
    <dsp:sp modelId="{8C37D885-6593-462C-AA05-6CD8EA638401}">
      <dsp:nvSpPr>
        <dsp:cNvPr id="0" name=""/>
        <dsp:cNvSpPr/>
      </dsp:nvSpPr>
      <dsp:spPr>
        <a:xfrm>
          <a:off x="231131" y="757619"/>
          <a:ext cx="91440" cy="384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4961"/>
              </a:lnTo>
              <a:lnTo>
                <a:pt x="130868" y="384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43A25-BC81-4A6B-BE8D-FB2B2029355A}">
      <dsp:nvSpPr>
        <dsp:cNvPr id="0" name=""/>
        <dsp:cNvSpPr/>
      </dsp:nvSpPr>
      <dsp:spPr>
        <a:xfrm>
          <a:off x="361999" y="1012659"/>
          <a:ext cx="1067665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coveredBy</a:t>
          </a:r>
          <a:endParaRPr lang="en-US" sz="1400" kern="1200" dirty="0"/>
        </a:p>
      </dsp:txBody>
      <dsp:txXfrm>
        <a:off x="369610" y="1020270"/>
        <a:ext cx="1052443" cy="244622"/>
      </dsp:txXfrm>
    </dsp:sp>
    <dsp:sp modelId="{5FA849F3-2870-4117-B35F-44C7C5D9D3F5}">
      <dsp:nvSpPr>
        <dsp:cNvPr id="0" name=""/>
        <dsp:cNvSpPr/>
      </dsp:nvSpPr>
      <dsp:spPr>
        <a:xfrm>
          <a:off x="231131" y="757619"/>
          <a:ext cx="91440" cy="7934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93449"/>
              </a:lnTo>
              <a:lnTo>
                <a:pt x="120168" y="7934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CF371-4165-4ECD-9CC4-97F516956AB5}">
      <dsp:nvSpPr>
        <dsp:cNvPr id="0" name=""/>
        <dsp:cNvSpPr/>
      </dsp:nvSpPr>
      <dsp:spPr>
        <a:xfrm>
          <a:off x="351300" y="1421147"/>
          <a:ext cx="1067665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covering</a:t>
          </a:r>
          <a:endParaRPr lang="en-US" sz="1400" kern="1200" dirty="0"/>
        </a:p>
      </dsp:txBody>
      <dsp:txXfrm>
        <a:off x="358911" y="1428758"/>
        <a:ext cx="1052443" cy="244622"/>
      </dsp:txXfrm>
    </dsp:sp>
    <dsp:sp modelId="{7292F0EE-BF4C-4928-999E-A35FCFE0A11A}">
      <dsp:nvSpPr>
        <dsp:cNvPr id="0" name=""/>
        <dsp:cNvSpPr/>
      </dsp:nvSpPr>
      <dsp:spPr>
        <a:xfrm>
          <a:off x="231131" y="757619"/>
          <a:ext cx="91440" cy="11976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7663"/>
              </a:lnTo>
              <a:lnTo>
                <a:pt x="130063" y="11976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E56C3-7153-4967-A765-4755747B76A3}">
      <dsp:nvSpPr>
        <dsp:cNvPr id="0" name=""/>
        <dsp:cNvSpPr/>
      </dsp:nvSpPr>
      <dsp:spPr>
        <a:xfrm>
          <a:off x="361195" y="1825361"/>
          <a:ext cx="1067665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at</a:t>
          </a:r>
          <a:endParaRPr lang="en-US" sz="1400" kern="1200" dirty="0"/>
        </a:p>
      </dsp:txBody>
      <dsp:txXfrm>
        <a:off x="368806" y="1832972"/>
        <a:ext cx="1052443" cy="244622"/>
      </dsp:txXfrm>
    </dsp:sp>
    <dsp:sp modelId="{CCEF3560-3C73-4128-89F8-DC7E6E2E204B}">
      <dsp:nvSpPr>
        <dsp:cNvPr id="0" name=""/>
        <dsp:cNvSpPr/>
      </dsp:nvSpPr>
      <dsp:spPr>
        <a:xfrm>
          <a:off x="231131" y="757619"/>
          <a:ext cx="91440" cy="16610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1070"/>
              </a:lnTo>
              <a:lnTo>
                <a:pt x="130063" y="16610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BD0A1-575D-4561-A934-3A5596A69899}">
      <dsp:nvSpPr>
        <dsp:cNvPr id="0" name=""/>
        <dsp:cNvSpPr/>
      </dsp:nvSpPr>
      <dsp:spPr>
        <a:xfrm>
          <a:off x="361195" y="2288767"/>
          <a:ext cx="1067665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between</a:t>
          </a:r>
          <a:endParaRPr lang="en-US" sz="1400" kern="1200" dirty="0"/>
        </a:p>
      </dsp:txBody>
      <dsp:txXfrm>
        <a:off x="368806" y="2296378"/>
        <a:ext cx="1052443" cy="244622"/>
      </dsp:txXfrm>
    </dsp:sp>
    <dsp:sp modelId="{508C05A8-918D-425D-B9FA-95D7693DA324}">
      <dsp:nvSpPr>
        <dsp:cNvPr id="0" name=""/>
        <dsp:cNvSpPr/>
      </dsp:nvSpPr>
      <dsp:spPr>
        <a:xfrm>
          <a:off x="1987844" y="48885"/>
          <a:ext cx="1436517" cy="71825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Annotation index - variations</a:t>
          </a:r>
          <a:endParaRPr lang="en-US" sz="1500" kern="1200" dirty="0"/>
        </a:p>
      </dsp:txBody>
      <dsp:txXfrm>
        <a:off x="2008881" y="69922"/>
        <a:ext cx="1394443" cy="676184"/>
      </dsp:txXfrm>
    </dsp:sp>
    <dsp:sp modelId="{06ACC55D-1859-48B9-923E-41A7399F42ED}">
      <dsp:nvSpPr>
        <dsp:cNvPr id="0" name=""/>
        <dsp:cNvSpPr/>
      </dsp:nvSpPr>
      <dsp:spPr>
        <a:xfrm>
          <a:off x="2131495" y="767143"/>
          <a:ext cx="127028" cy="383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050"/>
              </a:lnTo>
              <a:lnTo>
                <a:pt x="127028" y="383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CFA76-6F7A-4479-983C-FEF5916C6BD8}">
      <dsp:nvSpPr>
        <dsp:cNvPr id="0" name=""/>
        <dsp:cNvSpPr/>
      </dsp:nvSpPr>
      <dsp:spPr>
        <a:xfrm>
          <a:off x="2258524" y="1020272"/>
          <a:ext cx="1391514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typePriority</a:t>
          </a:r>
          <a:endParaRPr lang="en-US" sz="1400" kern="1200" dirty="0"/>
        </a:p>
      </dsp:txBody>
      <dsp:txXfrm>
        <a:off x="2266135" y="1027883"/>
        <a:ext cx="1376292" cy="244622"/>
      </dsp:txXfrm>
    </dsp:sp>
    <dsp:sp modelId="{457EBE8C-597D-433F-966E-30FD815E5E2D}">
      <dsp:nvSpPr>
        <dsp:cNvPr id="0" name=""/>
        <dsp:cNvSpPr/>
      </dsp:nvSpPr>
      <dsp:spPr>
        <a:xfrm>
          <a:off x="2131495" y="767143"/>
          <a:ext cx="127545" cy="803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749"/>
              </a:lnTo>
              <a:lnTo>
                <a:pt x="127545" y="8037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BCF8B-3F39-4A73-B539-DCCD4108908A}">
      <dsp:nvSpPr>
        <dsp:cNvPr id="0" name=""/>
        <dsp:cNvSpPr/>
      </dsp:nvSpPr>
      <dsp:spPr>
        <a:xfrm>
          <a:off x="2259041" y="1440971"/>
          <a:ext cx="1391514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positionUsesType</a:t>
          </a:r>
          <a:endParaRPr lang="en-US" sz="1400" kern="1200" dirty="0"/>
        </a:p>
      </dsp:txBody>
      <dsp:txXfrm>
        <a:off x="2266652" y="1448582"/>
        <a:ext cx="1376292" cy="244622"/>
      </dsp:txXfrm>
    </dsp:sp>
    <dsp:sp modelId="{11740182-5826-4EB6-9212-29EFE8CA856D}">
      <dsp:nvSpPr>
        <dsp:cNvPr id="0" name=""/>
        <dsp:cNvSpPr/>
      </dsp:nvSpPr>
      <dsp:spPr>
        <a:xfrm>
          <a:off x="2131495" y="767143"/>
          <a:ext cx="138761" cy="1188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8305"/>
              </a:lnTo>
              <a:lnTo>
                <a:pt x="138761" y="11883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C9830-AE78-4B49-8B2D-0881B6509383}">
      <dsp:nvSpPr>
        <dsp:cNvPr id="0" name=""/>
        <dsp:cNvSpPr/>
      </dsp:nvSpPr>
      <dsp:spPr>
        <a:xfrm>
          <a:off x="2270257" y="1825526"/>
          <a:ext cx="1391514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nonOverlapping</a:t>
          </a:r>
          <a:endParaRPr lang="en-US" sz="1400" kern="1200" dirty="0"/>
        </a:p>
      </dsp:txBody>
      <dsp:txXfrm>
        <a:off x="2277868" y="1833137"/>
        <a:ext cx="1376292" cy="244622"/>
      </dsp:txXfrm>
    </dsp:sp>
    <dsp:sp modelId="{C745C9FC-4960-4848-9000-F4D085284BD6}">
      <dsp:nvSpPr>
        <dsp:cNvPr id="0" name=""/>
        <dsp:cNvSpPr/>
      </dsp:nvSpPr>
      <dsp:spPr>
        <a:xfrm>
          <a:off x="2131495" y="767143"/>
          <a:ext cx="138761" cy="1634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4943"/>
              </a:lnTo>
              <a:lnTo>
                <a:pt x="138761" y="16349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D49A2-3284-499F-B53F-A3C02EC0E048}">
      <dsp:nvSpPr>
        <dsp:cNvPr id="0" name=""/>
        <dsp:cNvSpPr/>
      </dsp:nvSpPr>
      <dsp:spPr>
        <a:xfrm>
          <a:off x="2270257" y="2264935"/>
          <a:ext cx="2783947" cy="27430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includeAnnotationsWithEndBeyondBounds</a:t>
          </a:r>
          <a:endParaRPr lang="en-US" sz="1200" kern="1200" dirty="0"/>
        </a:p>
      </dsp:txBody>
      <dsp:txXfrm>
        <a:off x="2278291" y="2272969"/>
        <a:ext cx="2767879" cy="258234"/>
      </dsp:txXfrm>
    </dsp:sp>
    <dsp:sp modelId="{F693726E-1BD8-4CF5-A624-39208FF42DB3}">
      <dsp:nvSpPr>
        <dsp:cNvPr id="0" name=""/>
        <dsp:cNvSpPr/>
      </dsp:nvSpPr>
      <dsp:spPr>
        <a:xfrm>
          <a:off x="2131495" y="767143"/>
          <a:ext cx="144209" cy="2061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1998"/>
              </a:lnTo>
              <a:lnTo>
                <a:pt x="144209" y="2061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1EBD0-8383-469D-B57B-D8ABFF513D43}">
      <dsp:nvSpPr>
        <dsp:cNvPr id="0" name=""/>
        <dsp:cNvSpPr/>
      </dsp:nvSpPr>
      <dsp:spPr>
        <a:xfrm>
          <a:off x="2275705" y="2708036"/>
          <a:ext cx="1701663" cy="24221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useAnnotationEquals</a:t>
          </a:r>
          <a:endParaRPr lang="en-US" sz="1400" kern="1200" dirty="0"/>
        </a:p>
      </dsp:txBody>
      <dsp:txXfrm>
        <a:off x="2282799" y="2715130"/>
        <a:ext cx="1687475" cy="228023"/>
      </dsp:txXfrm>
    </dsp:sp>
    <dsp:sp modelId="{3C8E8F72-4C43-4FFC-AEFF-219062D96DB2}">
      <dsp:nvSpPr>
        <dsp:cNvPr id="0" name=""/>
        <dsp:cNvSpPr/>
      </dsp:nvSpPr>
      <dsp:spPr>
        <a:xfrm>
          <a:off x="3640629" y="48885"/>
          <a:ext cx="1536024" cy="71825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Annotation index </a:t>
          </a:r>
          <a:br>
            <a:rPr lang="en-US" sz="1500" kern="1200" dirty="0" smtClean="0"/>
          </a:br>
          <a:r>
            <a:rPr lang="en-US" sz="1500" kern="1200" dirty="0" smtClean="0"/>
            <a:t> follow / </a:t>
          </a:r>
          <a:r>
            <a:rPr lang="en-US" sz="1500" kern="1200" smtClean="0"/>
            <a:t>preceed</a:t>
          </a:r>
          <a:endParaRPr lang="en-US" sz="1500" kern="1200" dirty="0"/>
        </a:p>
      </dsp:txBody>
      <dsp:txXfrm>
        <a:off x="3661666" y="69922"/>
        <a:ext cx="1493950" cy="676184"/>
      </dsp:txXfrm>
    </dsp:sp>
    <dsp:sp modelId="{87CA1243-0E0D-4CB9-A20E-711DFC058565}">
      <dsp:nvSpPr>
        <dsp:cNvPr id="0" name=""/>
        <dsp:cNvSpPr/>
      </dsp:nvSpPr>
      <dsp:spPr>
        <a:xfrm>
          <a:off x="3748511" y="767143"/>
          <a:ext cx="91440" cy="3711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163"/>
              </a:lnTo>
              <a:lnTo>
                <a:pt x="123701" y="3711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6485D-9021-4AE3-9AF1-91BF9C7DC4A9}">
      <dsp:nvSpPr>
        <dsp:cNvPr id="0" name=""/>
        <dsp:cNvSpPr/>
      </dsp:nvSpPr>
      <dsp:spPr>
        <a:xfrm>
          <a:off x="3872213" y="1008385"/>
          <a:ext cx="1176093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following</a:t>
          </a:r>
          <a:endParaRPr lang="en-US" sz="1400" kern="1200" dirty="0"/>
        </a:p>
      </dsp:txBody>
      <dsp:txXfrm>
        <a:off x="3879824" y="1015996"/>
        <a:ext cx="1160871" cy="244622"/>
      </dsp:txXfrm>
    </dsp:sp>
    <dsp:sp modelId="{EFA0C431-24CD-4099-9BAE-EC52CFA42898}">
      <dsp:nvSpPr>
        <dsp:cNvPr id="0" name=""/>
        <dsp:cNvSpPr/>
      </dsp:nvSpPr>
      <dsp:spPr>
        <a:xfrm>
          <a:off x="3748511" y="767143"/>
          <a:ext cx="91440" cy="810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10572"/>
              </a:lnTo>
              <a:lnTo>
                <a:pt x="123701" y="810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2C975-6A58-42A6-8A1C-546B354206FF}">
      <dsp:nvSpPr>
        <dsp:cNvPr id="0" name=""/>
        <dsp:cNvSpPr/>
      </dsp:nvSpPr>
      <dsp:spPr>
        <a:xfrm>
          <a:off x="3872213" y="1447794"/>
          <a:ext cx="1176093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preceding</a:t>
          </a:r>
          <a:endParaRPr lang="en-US" sz="1400" kern="1200" dirty="0"/>
        </a:p>
      </dsp:txBody>
      <dsp:txXfrm>
        <a:off x="3879824" y="1455405"/>
        <a:ext cx="1160871" cy="2446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0B759-A213-40FA-BEB4-4C184A1AF0F6}">
      <dsp:nvSpPr>
        <dsp:cNvPr id="0" name=""/>
        <dsp:cNvSpPr/>
      </dsp:nvSpPr>
      <dsp:spPr>
        <a:xfrm>
          <a:off x="2761" y="448060"/>
          <a:ext cx="1412470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Step 1</a:t>
          </a:r>
          <a:endParaRPr lang="en-US" sz="1200" kern="1200" dirty="0"/>
        </a:p>
      </dsp:txBody>
      <dsp:txXfrm>
        <a:off x="2761" y="448060"/>
        <a:ext cx="1412470" cy="237600"/>
      </dsp:txXfrm>
    </dsp:sp>
    <dsp:sp modelId="{43C750AB-DAD2-4C07-9CAF-0A2F6A1FA388}">
      <dsp:nvSpPr>
        <dsp:cNvPr id="0" name=""/>
        <dsp:cNvSpPr/>
      </dsp:nvSpPr>
      <dsp:spPr>
        <a:xfrm>
          <a:off x="1415232" y="151060"/>
          <a:ext cx="282494" cy="831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D2CC6-7E84-42BD-AD30-32D47A0F0399}">
      <dsp:nvSpPr>
        <dsp:cNvPr id="0" name=""/>
        <dsp:cNvSpPr/>
      </dsp:nvSpPr>
      <dsp:spPr>
        <a:xfrm>
          <a:off x="1810724" y="151060"/>
          <a:ext cx="3841920" cy="831600"/>
        </a:xfrm>
        <a:prstGeom prst="rect">
          <a:avLst/>
        </a:prstGeom>
        <a:gradFill rotWithShape="0">
          <a:gsLst>
            <a:gs pos="0">
              <a:srgbClr val="FF0000">
                <a:lumMod val="50000"/>
                <a:lumOff val="50000"/>
                <a:alpha val="47000"/>
              </a:srgbClr>
            </a:gs>
            <a:gs pos="100000">
              <a:srgbClr val="FF0000">
                <a:lumMod val="75000"/>
                <a:lumOff val="25000"/>
                <a:alpha val="75000"/>
              </a:srgbClr>
            </a:gs>
          </a:gsLst>
          <a:lin ang="2400000" scaled="0"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Decide on Java Object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Can be standard Java library class like a </a:t>
          </a:r>
          <a:r>
            <a:rPr lang="en-US" sz="1200" kern="1200" dirty="0" err="1" smtClean="0"/>
            <a:t>ConcurrentSkipListSet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Can be custom user-defined class</a:t>
          </a:r>
          <a:endParaRPr lang="en-US" sz="1200" kern="1200" dirty="0"/>
        </a:p>
      </dsp:txBody>
      <dsp:txXfrm>
        <a:off x="1810724" y="151060"/>
        <a:ext cx="3841920" cy="831600"/>
      </dsp:txXfrm>
    </dsp:sp>
    <dsp:sp modelId="{F7B03BAF-4A61-4897-885F-5DEDC69024C3}">
      <dsp:nvSpPr>
        <dsp:cNvPr id="0" name=""/>
        <dsp:cNvSpPr/>
      </dsp:nvSpPr>
      <dsp:spPr>
        <a:xfrm>
          <a:off x="2761" y="1036998"/>
          <a:ext cx="1412470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Step 2</a:t>
          </a:r>
          <a:endParaRPr lang="en-US" sz="1200" kern="1200" dirty="0"/>
        </a:p>
      </dsp:txBody>
      <dsp:txXfrm>
        <a:off x="2761" y="1036998"/>
        <a:ext cx="1412470" cy="237600"/>
      </dsp:txXfrm>
    </dsp:sp>
    <dsp:sp modelId="{BEB0E3EA-8B29-4C3D-AD33-C275354954B4}">
      <dsp:nvSpPr>
        <dsp:cNvPr id="0" name=""/>
        <dsp:cNvSpPr/>
      </dsp:nvSpPr>
      <dsp:spPr>
        <a:xfrm>
          <a:off x="1415232" y="1025860"/>
          <a:ext cx="282494" cy="2598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AC0B4-0EA2-4E5A-8208-E9F15E287E2B}">
      <dsp:nvSpPr>
        <dsp:cNvPr id="0" name=""/>
        <dsp:cNvSpPr/>
      </dsp:nvSpPr>
      <dsp:spPr>
        <a:xfrm>
          <a:off x="1810724" y="1025860"/>
          <a:ext cx="3841920" cy="259875"/>
        </a:xfrm>
        <a:prstGeom prst="rect">
          <a:avLst/>
        </a:prstGeom>
        <a:gradFill rotWithShape="0">
          <a:gsLst>
            <a:gs pos="0">
              <a:srgbClr val="FFC000">
                <a:alpha val="50000"/>
                <a:lumMod val="50000"/>
                <a:lumOff val="50000"/>
              </a:srgbClr>
            </a:gs>
            <a:gs pos="100000">
              <a:srgbClr val="FFC000">
                <a:lumMod val="75000"/>
                <a:lumOff val="25000"/>
                <a:alpha val="86000"/>
              </a:srgbClr>
            </a:gs>
          </a:gsLst>
          <a:lin ang="2400000" scaled="0"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Decide on CAS representation for the data in this object</a:t>
          </a:r>
          <a:endParaRPr lang="en-US" sz="1200" kern="1200" dirty="0"/>
        </a:p>
      </dsp:txBody>
      <dsp:txXfrm>
        <a:off x="1810724" y="1025860"/>
        <a:ext cx="3841920" cy="259875"/>
      </dsp:txXfrm>
    </dsp:sp>
    <dsp:sp modelId="{786962EE-063A-444D-9F24-DA8806182FC3}">
      <dsp:nvSpPr>
        <dsp:cNvPr id="0" name=""/>
        <dsp:cNvSpPr/>
      </dsp:nvSpPr>
      <dsp:spPr>
        <a:xfrm>
          <a:off x="2761" y="1425460"/>
          <a:ext cx="1412470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Step 3</a:t>
          </a:r>
          <a:endParaRPr lang="en-US" sz="1200" kern="1200" dirty="0"/>
        </a:p>
      </dsp:txBody>
      <dsp:txXfrm>
        <a:off x="2761" y="1425460"/>
        <a:ext cx="1412470" cy="237600"/>
      </dsp:txXfrm>
    </dsp:sp>
    <dsp:sp modelId="{15C7BA9C-CF1F-4900-91E5-B2B5C4E3CC1C}">
      <dsp:nvSpPr>
        <dsp:cNvPr id="0" name=""/>
        <dsp:cNvSpPr/>
      </dsp:nvSpPr>
      <dsp:spPr>
        <a:xfrm>
          <a:off x="1415232" y="1328935"/>
          <a:ext cx="282494" cy="4306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E4C6C-0939-4E76-8471-EC38D3CAFE0F}">
      <dsp:nvSpPr>
        <dsp:cNvPr id="0" name=""/>
        <dsp:cNvSpPr/>
      </dsp:nvSpPr>
      <dsp:spPr>
        <a:xfrm>
          <a:off x="1810724" y="1328935"/>
          <a:ext cx="3841920" cy="430650"/>
        </a:xfrm>
        <a:prstGeom prst="rect">
          <a:avLst/>
        </a:prstGeom>
        <a:gradFill rotWithShape="0">
          <a:gsLst>
            <a:gs pos="0">
              <a:srgbClr val="FFFF00">
                <a:lumMod val="50000"/>
                <a:lumOff val="50000"/>
                <a:alpha val="35000"/>
              </a:srgbClr>
            </a:gs>
            <a:gs pos="100000">
              <a:srgbClr val="FFFF00">
                <a:lumMod val="75000"/>
                <a:lumOff val="25000"/>
                <a:alpha val="82000"/>
              </a:srgbClr>
            </a:gs>
          </a:gsLst>
          <a:lin ang="2400000" scaled="0"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Define the UIMA type with features for the CAS representation of the data</a:t>
          </a:r>
          <a:endParaRPr lang="en-US" sz="1200" kern="1200" dirty="0"/>
        </a:p>
      </dsp:txBody>
      <dsp:txXfrm>
        <a:off x="1810724" y="1328935"/>
        <a:ext cx="3841920" cy="430650"/>
      </dsp:txXfrm>
    </dsp:sp>
    <dsp:sp modelId="{BA2B4D5C-F1D5-4206-89F2-1A674F6ECC6F}">
      <dsp:nvSpPr>
        <dsp:cNvPr id="0" name=""/>
        <dsp:cNvSpPr/>
      </dsp:nvSpPr>
      <dsp:spPr>
        <a:xfrm>
          <a:off x="2761" y="1813923"/>
          <a:ext cx="1412470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Step 4</a:t>
          </a:r>
          <a:endParaRPr lang="en-US" sz="1200" kern="1200" dirty="0"/>
        </a:p>
      </dsp:txBody>
      <dsp:txXfrm>
        <a:off x="2761" y="1813923"/>
        <a:ext cx="1412470" cy="237600"/>
      </dsp:txXfrm>
    </dsp:sp>
    <dsp:sp modelId="{D66DA694-36E9-4D92-82B6-8C5FDBDB073A}">
      <dsp:nvSpPr>
        <dsp:cNvPr id="0" name=""/>
        <dsp:cNvSpPr/>
      </dsp:nvSpPr>
      <dsp:spPr>
        <a:xfrm>
          <a:off x="1415232" y="1802785"/>
          <a:ext cx="282494" cy="2598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7A30C-32B5-439A-AD55-840996077434}">
      <dsp:nvSpPr>
        <dsp:cNvPr id="0" name=""/>
        <dsp:cNvSpPr/>
      </dsp:nvSpPr>
      <dsp:spPr>
        <a:xfrm>
          <a:off x="1810724" y="1802785"/>
          <a:ext cx="3841920" cy="259875"/>
        </a:xfrm>
        <a:prstGeom prst="rect">
          <a:avLst/>
        </a:prstGeom>
        <a:gradFill rotWithShape="0">
          <a:gsLst>
            <a:gs pos="0">
              <a:srgbClr val="92D050">
                <a:lumMod val="50000"/>
                <a:lumOff val="50000"/>
                <a:alpha val="50000"/>
              </a:srgbClr>
            </a:gs>
            <a:gs pos="100000">
              <a:srgbClr val="92D050">
                <a:lumMod val="75000"/>
                <a:lumOff val="25000"/>
                <a:alpha val="80000"/>
              </a:srgbClr>
            </a:gs>
          </a:gsLst>
          <a:lin ang="2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Run JCasGen to get the initial prototype for this class</a:t>
          </a:r>
          <a:endParaRPr lang="en-US" sz="1200" kern="1200" dirty="0"/>
        </a:p>
      </dsp:txBody>
      <dsp:txXfrm>
        <a:off x="1810724" y="1802785"/>
        <a:ext cx="3841920" cy="259875"/>
      </dsp:txXfrm>
    </dsp:sp>
    <dsp:sp modelId="{FF5960F5-4FEE-476C-A20A-30D655E9D5D1}">
      <dsp:nvSpPr>
        <dsp:cNvPr id="0" name=""/>
        <dsp:cNvSpPr/>
      </dsp:nvSpPr>
      <dsp:spPr>
        <a:xfrm>
          <a:off x="2761" y="2491960"/>
          <a:ext cx="1412470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Step 5</a:t>
          </a:r>
          <a:endParaRPr lang="en-US" sz="1200" kern="1200" dirty="0"/>
        </a:p>
      </dsp:txBody>
      <dsp:txXfrm>
        <a:off x="2761" y="2491960"/>
        <a:ext cx="1412470" cy="237600"/>
      </dsp:txXfrm>
    </dsp:sp>
    <dsp:sp modelId="{50D48225-666A-40A3-BF9F-60CC702DB955}">
      <dsp:nvSpPr>
        <dsp:cNvPr id="0" name=""/>
        <dsp:cNvSpPr/>
      </dsp:nvSpPr>
      <dsp:spPr>
        <a:xfrm>
          <a:off x="1415232" y="2105860"/>
          <a:ext cx="282494" cy="1009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1E690-C8C5-481D-98BD-DA98E4A16FE5}">
      <dsp:nvSpPr>
        <dsp:cNvPr id="0" name=""/>
        <dsp:cNvSpPr/>
      </dsp:nvSpPr>
      <dsp:spPr>
        <a:xfrm>
          <a:off x="1810724" y="2105860"/>
          <a:ext cx="3841920" cy="1009800"/>
        </a:xfrm>
        <a:prstGeom prst="rect">
          <a:avLst/>
        </a:prstGeom>
        <a:gradFill rotWithShape="0">
          <a:gsLst>
            <a:gs pos="0">
              <a:srgbClr val="00B050">
                <a:lumMod val="50000"/>
                <a:lumOff val="50000"/>
                <a:alpha val="25000"/>
              </a:srgbClr>
            </a:gs>
            <a:gs pos="100000">
              <a:srgbClr val="00B050">
                <a:lumMod val="75000"/>
                <a:lumOff val="25000"/>
                <a:alpha val="50000"/>
              </a:srgbClr>
            </a:gs>
          </a:gsLst>
          <a:lin ang="2400000" scaled="0"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Mark the JCas class with a special interface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Modify the JCas class: add an additional field representing the new Java Object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Write 2 methods to transfer data to/from the object and the CAS data</a:t>
          </a:r>
          <a:endParaRPr lang="en-US" sz="1200" kern="1200" dirty="0"/>
        </a:p>
      </dsp:txBody>
      <dsp:txXfrm>
        <a:off x="1810724" y="2105860"/>
        <a:ext cx="3841920" cy="1009800"/>
      </dsp:txXfrm>
    </dsp:sp>
    <dsp:sp modelId="{865354EB-F09A-4BEF-9288-CED6E42B7F5F}">
      <dsp:nvSpPr>
        <dsp:cNvPr id="0" name=""/>
        <dsp:cNvSpPr/>
      </dsp:nvSpPr>
      <dsp:spPr>
        <a:xfrm>
          <a:off x="2761" y="3270235"/>
          <a:ext cx="1412470" cy="2376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(optional)</a:t>
          </a:r>
          <a:endParaRPr lang="en-US" sz="1200" kern="1200" dirty="0"/>
        </a:p>
      </dsp:txBody>
      <dsp:txXfrm>
        <a:off x="2761" y="3270235"/>
        <a:ext cx="1412470" cy="237600"/>
      </dsp:txXfrm>
    </dsp:sp>
    <dsp:sp modelId="{EBE01F4D-61AC-4040-9EDE-4466A6279156}">
      <dsp:nvSpPr>
        <dsp:cNvPr id="0" name=""/>
        <dsp:cNvSpPr/>
      </dsp:nvSpPr>
      <dsp:spPr>
        <a:xfrm>
          <a:off x="1415232" y="3158860"/>
          <a:ext cx="282494" cy="4603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B3DE3-53A4-455F-BA3A-A24D00B6F76E}">
      <dsp:nvSpPr>
        <dsp:cNvPr id="0" name=""/>
        <dsp:cNvSpPr/>
      </dsp:nvSpPr>
      <dsp:spPr>
        <a:xfrm>
          <a:off x="1810724" y="3158860"/>
          <a:ext cx="3841920" cy="460350"/>
        </a:xfrm>
        <a:prstGeom prst="rect">
          <a:avLst/>
        </a:prstGeom>
        <a:gradFill rotWithShape="0">
          <a:gsLst>
            <a:gs pos="0">
              <a:srgbClr val="00B0F0">
                <a:alpha val="25000"/>
                <a:lumMod val="50000"/>
                <a:lumOff val="50000"/>
              </a:srgbClr>
            </a:gs>
            <a:gs pos="100000">
              <a:srgbClr val="00B0F0">
                <a:alpha val="50000"/>
                <a:lumMod val="75000"/>
                <a:lumOff val="25000"/>
              </a:srgbClr>
            </a:gs>
          </a:gsLst>
          <a:lin ang="2400000" scaled="0"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Support Select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Implement SelectViaCopyToArray</a:t>
          </a:r>
          <a:endParaRPr lang="en-US" sz="1200" kern="1200" dirty="0"/>
        </a:p>
      </dsp:txBody>
      <dsp:txXfrm>
        <a:off x="1810724" y="3158860"/>
        <a:ext cx="3841920" cy="460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7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4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1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8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8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3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A723-210D-49FB-911D-CC70F62696A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15541308"/>
              </p:ext>
            </p:extLst>
          </p:nvPr>
        </p:nvGraphicFramePr>
        <p:xfrm>
          <a:off x="2032000" y="3327399"/>
          <a:ext cx="8128000" cy="16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22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6445116" y="359542"/>
            <a:ext cx="1641491" cy="984895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 w="9525"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/>
              <a:t>Sources</a:t>
            </a:r>
            <a:endParaRPr lang="en-US" sz="2700" kern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216586" y="583491"/>
            <a:ext cx="3048033" cy="536997"/>
            <a:chOff x="4289406" y="1112042"/>
            <a:chExt cx="5749149" cy="1319213"/>
          </a:xfrm>
        </p:grpSpPr>
        <p:sp>
          <p:nvSpPr>
            <p:cNvPr id="7" name="Freeform 6"/>
            <p:cNvSpPr/>
            <p:nvPr/>
          </p:nvSpPr>
          <p:spPr>
            <a:xfrm rot="21557097">
              <a:off x="4289406" y="1506714"/>
              <a:ext cx="486352" cy="529526"/>
            </a:xfrm>
            <a:custGeom>
              <a:avLst/>
              <a:gdLst>
                <a:gd name="connsiteX0" fmla="*/ 0 w 486352"/>
                <a:gd name="connsiteY0" fmla="*/ 105905 h 529526"/>
                <a:gd name="connsiteX1" fmla="*/ 243176 w 486352"/>
                <a:gd name="connsiteY1" fmla="*/ 105905 h 529526"/>
                <a:gd name="connsiteX2" fmla="*/ 243176 w 486352"/>
                <a:gd name="connsiteY2" fmla="*/ 0 h 529526"/>
                <a:gd name="connsiteX3" fmla="*/ 486352 w 486352"/>
                <a:gd name="connsiteY3" fmla="*/ 264763 h 529526"/>
                <a:gd name="connsiteX4" fmla="*/ 243176 w 486352"/>
                <a:gd name="connsiteY4" fmla="*/ 529526 h 529526"/>
                <a:gd name="connsiteX5" fmla="*/ 243176 w 486352"/>
                <a:gd name="connsiteY5" fmla="*/ 423621 h 529526"/>
                <a:gd name="connsiteX6" fmla="*/ 0 w 486352"/>
                <a:gd name="connsiteY6" fmla="*/ 423621 h 529526"/>
                <a:gd name="connsiteX7" fmla="*/ 0 w 486352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352" h="529526">
                  <a:moveTo>
                    <a:pt x="0" y="105905"/>
                  </a:moveTo>
                  <a:lnTo>
                    <a:pt x="243176" y="105905"/>
                  </a:lnTo>
                  <a:lnTo>
                    <a:pt x="243176" y="0"/>
                  </a:lnTo>
                  <a:lnTo>
                    <a:pt x="486352" y="264763"/>
                  </a:lnTo>
                  <a:lnTo>
                    <a:pt x="243176" y="529526"/>
                  </a:lnTo>
                  <a:lnTo>
                    <a:pt x="243176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4" rIns="145905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4977606" y="1112042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1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ln/>
                </a:rPr>
                <a:t>Selection</a:t>
              </a:r>
              <a:br>
                <a:rPr lang="en-US" sz="1200" kern="1200" dirty="0" smtClean="0">
                  <a:ln/>
                </a:rPr>
              </a:br>
              <a:r>
                <a:rPr lang="en-US" sz="1200" kern="1200" dirty="0" smtClean="0"/>
                <a:t>and</a:t>
              </a:r>
              <a:br>
                <a:rPr lang="en-US" sz="1200" kern="1200" dirty="0" smtClean="0"/>
              </a:br>
              <a:r>
                <a:rPr lang="en-US" sz="1200" kern="1200" dirty="0" smtClean="0"/>
                <a:t>ordering</a:t>
              </a:r>
              <a:endParaRPr lang="en-US" sz="1200" kern="1200" dirty="0"/>
            </a:p>
          </p:txBody>
        </p:sp>
        <p:sp>
          <p:nvSpPr>
            <p:cNvPr id="9" name="Freeform 8"/>
            <p:cNvSpPr/>
            <p:nvPr/>
          </p:nvSpPr>
          <p:spPr>
            <a:xfrm rot="44765">
              <a:off x="7310420" y="1507040"/>
              <a:ext cx="419040" cy="529526"/>
            </a:xfrm>
            <a:custGeom>
              <a:avLst/>
              <a:gdLst>
                <a:gd name="connsiteX0" fmla="*/ 0 w 419040"/>
                <a:gd name="connsiteY0" fmla="*/ 105905 h 529526"/>
                <a:gd name="connsiteX1" fmla="*/ 209520 w 419040"/>
                <a:gd name="connsiteY1" fmla="*/ 105905 h 529526"/>
                <a:gd name="connsiteX2" fmla="*/ 209520 w 419040"/>
                <a:gd name="connsiteY2" fmla="*/ 0 h 529526"/>
                <a:gd name="connsiteX3" fmla="*/ 419040 w 419040"/>
                <a:gd name="connsiteY3" fmla="*/ 264763 h 529526"/>
                <a:gd name="connsiteX4" fmla="*/ 209520 w 419040"/>
                <a:gd name="connsiteY4" fmla="*/ 529526 h 529526"/>
                <a:gd name="connsiteX5" fmla="*/ 209520 w 419040"/>
                <a:gd name="connsiteY5" fmla="*/ 423621 h 529526"/>
                <a:gd name="connsiteX6" fmla="*/ 0 w 419040"/>
                <a:gd name="connsiteY6" fmla="*/ 423621 h 529526"/>
                <a:gd name="connsiteX7" fmla="*/ 0 w 419040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040" h="529526">
                  <a:moveTo>
                    <a:pt x="0" y="105905"/>
                  </a:moveTo>
                  <a:lnTo>
                    <a:pt x="209520" y="105905"/>
                  </a:lnTo>
                  <a:lnTo>
                    <a:pt x="209520" y="0"/>
                  </a:lnTo>
                  <a:lnTo>
                    <a:pt x="419040" y="264763"/>
                  </a:lnTo>
                  <a:lnTo>
                    <a:pt x="209520" y="529526"/>
                  </a:lnTo>
                  <a:lnTo>
                    <a:pt x="20952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-1" tIns="105905" rIns="125712" bIns="1059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903368" y="1150143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ln/>
                </a:rPr>
                <a:t>Terminal</a:t>
              </a:r>
              <a:br>
                <a:rPr lang="en-US" sz="1200" kern="1200" dirty="0" smtClean="0">
                  <a:ln/>
                </a:rPr>
              </a:br>
              <a:r>
                <a:rPr lang="en-US" sz="1200" kern="1200" dirty="0" smtClean="0">
                  <a:ln/>
                </a:rPr>
                <a:t>Form</a:t>
              </a:r>
              <a:br>
                <a:rPr lang="en-US" sz="1200" kern="1200" dirty="0" smtClean="0">
                  <a:ln/>
                </a:rPr>
              </a:br>
              <a:r>
                <a:rPr lang="en-US" sz="1200" kern="1200" dirty="0" smtClean="0">
                  <a:ln/>
                </a:rPr>
                <a:t>action</a:t>
              </a:r>
              <a:endParaRPr lang="en-US" sz="1200" kern="1200" dirty="0">
                <a:ln/>
              </a:endParaRPr>
            </a:p>
          </p:txBody>
        </p:sp>
      </p:grpSp>
      <p:sp>
        <p:nvSpPr>
          <p:cNvPr id="17" name="Freeform 16"/>
          <p:cNvSpPr/>
          <p:nvPr/>
        </p:nvSpPr>
        <p:spPr>
          <a:xfrm>
            <a:off x="4166756" y="2003839"/>
            <a:ext cx="1437190" cy="644362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 flip="none" rotWithShape="1">
            <a:gsLst>
              <a:gs pos="0">
                <a:srgbClr val="FFAF99">
                  <a:alpha val="48000"/>
                  <a:lumMod val="54000"/>
                  <a:lumOff val="46000"/>
                </a:srgbClr>
              </a:gs>
              <a:gs pos="100000">
                <a:srgbClr val="FFAF99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n w="12700">
                  <a:noFill/>
                </a:ln>
              </a:rPr>
              <a:t>CAS</a:t>
            </a:r>
            <a:endParaRPr lang="en-US" sz="2400" kern="1200" dirty="0">
              <a:ln w="12700">
                <a:noFill/>
              </a:ln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4166756" y="2709599"/>
            <a:ext cx="1437190" cy="644362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 flip="none" rotWithShape="1">
            <a:gsLst>
              <a:gs pos="0">
                <a:srgbClr val="FFFF00">
                  <a:lumMod val="48000"/>
                  <a:lumOff val="52000"/>
                  <a:alpha val="52000"/>
                </a:srgbClr>
              </a:gs>
              <a:gs pos="100000">
                <a:srgbClr val="FFFF00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>
                <a:ln w="12700">
                  <a:noFill/>
                </a:ln>
              </a:rPr>
              <a:t>Index</a:t>
            </a:r>
            <a:endParaRPr lang="en-US" sz="2400" kern="1200" dirty="0">
              <a:ln w="12700">
                <a:noFill/>
              </a:ln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5974957" y="3244109"/>
            <a:ext cx="1437190" cy="1038301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 flip="none" rotWithShape="1">
            <a:gsLst>
              <a:gs pos="0">
                <a:srgbClr val="00B050">
                  <a:lumMod val="53000"/>
                  <a:lumOff val="47000"/>
                  <a:alpha val="52000"/>
                </a:srgbClr>
              </a:gs>
              <a:gs pos="100000">
                <a:srgbClr val="00B050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 err="1" smtClean="0">
                <a:ln w="12700">
                  <a:noFill/>
                </a:ln>
              </a:rPr>
              <a:t>FSArray</a:t>
            </a:r>
            <a:r>
              <a:rPr lang="en-US" kern="1200" dirty="0" smtClean="0">
                <a:ln w="12700">
                  <a:noFill/>
                </a:ln>
              </a:rPr>
              <a:t/>
            </a:r>
            <a:br>
              <a:rPr lang="en-US" kern="1200" dirty="0" smtClean="0">
                <a:ln w="12700">
                  <a:noFill/>
                </a:ln>
              </a:rPr>
            </a:br>
            <a:r>
              <a:rPr lang="en-US" kern="1200" dirty="0" err="1" smtClean="0">
                <a:ln w="12700">
                  <a:noFill/>
                </a:ln>
              </a:rPr>
              <a:t>FSArrayList</a:t>
            </a:r>
            <a:r>
              <a:rPr lang="en-US" kern="1200" dirty="0" smtClean="0">
                <a:ln w="12700">
                  <a:noFill/>
                </a:ln>
              </a:rPr>
              <a:t/>
            </a:r>
            <a:br>
              <a:rPr lang="en-US" kern="1200" dirty="0" smtClean="0">
                <a:ln w="12700">
                  <a:noFill/>
                </a:ln>
              </a:rPr>
            </a:br>
            <a:r>
              <a:rPr lang="en-US" kern="1200" dirty="0" err="1" smtClean="0">
                <a:ln w="12700">
                  <a:noFill/>
                </a:ln>
              </a:rPr>
              <a:t>FSList</a:t>
            </a:r>
            <a:r>
              <a:rPr lang="en-US" kern="1200" dirty="0" smtClean="0">
                <a:ln w="12700">
                  <a:noFill/>
                </a:ln>
              </a:rPr>
              <a:t/>
            </a:r>
            <a:br>
              <a:rPr lang="en-US" kern="1200" dirty="0" smtClean="0">
                <a:ln w="12700">
                  <a:noFill/>
                </a:ln>
              </a:rPr>
            </a:br>
            <a:r>
              <a:rPr lang="en-US" kern="1200" dirty="0" err="1" smtClean="0">
                <a:ln w="12700">
                  <a:noFill/>
                </a:ln>
              </a:rPr>
              <a:t>FSHashSet</a:t>
            </a:r>
            <a:endParaRPr lang="en-US" kern="1200" dirty="0">
              <a:ln w="12700">
                <a:noFill/>
              </a:ln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7957751" y="2014326"/>
            <a:ext cx="3306868" cy="1673094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>
            <a:gsLst>
              <a:gs pos="0">
                <a:schemeClr val="accent2">
                  <a:satMod val="105000"/>
                  <a:tint val="67000"/>
                  <a:alpha val="56000"/>
                  <a:lumMod val="81000"/>
                  <a:lumOff val="19000"/>
                </a:schemeClr>
              </a:gs>
              <a:gs pos="45000">
                <a:schemeClr val="accent2">
                  <a:satMod val="103000"/>
                  <a:tint val="73000"/>
                  <a:lumMod val="90000"/>
                  <a:lumOff val="10000"/>
                  <a:alpha val="60000"/>
                </a:schemeClr>
              </a:gs>
              <a:gs pos="100000">
                <a:schemeClr val="accent2">
                  <a:satMod val="109000"/>
                  <a:tint val="81000"/>
                  <a:alpha val="54000"/>
                  <a:lumMod val="10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n w="12700">
                  <a:noFill/>
                </a:ln>
              </a:rPr>
              <a:t>Type:</a:t>
            </a:r>
          </a:p>
          <a:p>
            <a:pPr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n w="12700">
                  <a:noFill/>
                </a:ln>
              </a:rPr>
              <a:t>- (omitted)   </a:t>
            </a:r>
            <a:r>
              <a:rPr lang="en-US" sz="1600" dirty="0">
                <a:ln w="12700">
                  <a:noFill/>
                </a:ln>
              </a:rPr>
              <a:t> </a:t>
            </a:r>
            <a:r>
              <a:rPr lang="en-US" sz="1600" dirty="0" smtClean="0">
                <a:ln w="12700">
                  <a:noFill/>
                </a:ln>
              </a:rPr>
              <a:t> </a:t>
            </a:r>
            <a:r>
              <a:rPr lang="en-US" sz="1600" dirty="0" err="1" smtClean="0">
                <a:ln w="12700">
                  <a:noFill/>
                </a:ln>
              </a:rPr>
              <a:t>xx.select</a:t>
            </a:r>
            <a:r>
              <a:rPr lang="en-US" sz="1600" dirty="0" smtClean="0">
                <a:ln w="12700">
                  <a:noFill/>
                </a:ln>
              </a:rPr>
              <a:t>()</a:t>
            </a:r>
            <a:br>
              <a:rPr lang="en-US" sz="1600" dirty="0" smtClean="0">
                <a:ln w="12700">
                  <a:noFill/>
                </a:ln>
              </a:rPr>
            </a:br>
            <a:r>
              <a:rPr lang="en-US" sz="1600" dirty="0" smtClean="0">
                <a:ln w="12700">
                  <a:noFill/>
                </a:ln>
              </a:rPr>
              <a:t>-</a:t>
            </a:r>
            <a:r>
              <a:rPr lang="en-US" sz="1600" kern="1200" dirty="0" smtClean="0">
                <a:ln w="12700">
                  <a:noFill/>
                </a:ln>
              </a:rPr>
              <a:t> Class           </a:t>
            </a:r>
            <a:r>
              <a:rPr lang="en-US" sz="1600" dirty="0">
                <a:ln w="12700">
                  <a:noFill/>
                </a:ln>
              </a:rPr>
              <a:t> </a:t>
            </a:r>
            <a:r>
              <a:rPr lang="en-US" sz="1600" dirty="0" smtClean="0">
                <a:ln w="12700">
                  <a:noFill/>
                </a:ln>
              </a:rPr>
              <a:t> </a:t>
            </a:r>
            <a:r>
              <a:rPr lang="en-US" sz="1600" kern="1200" dirty="0" err="1" smtClean="0">
                <a:ln w="12700">
                  <a:noFill/>
                </a:ln>
              </a:rPr>
              <a:t>xx.select</a:t>
            </a:r>
            <a:r>
              <a:rPr lang="en-US" sz="1600" kern="1200" dirty="0" smtClean="0">
                <a:ln w="12700">
                  <a:noFill/>
                </a:ln>
              </a:rPr>
              <a:t>(</a:t>
            </a:r>
            <a:r>
              <a:rPr lang="en-US" sz="1600" kern="1200" dirty="0" err="1" smtClean="0">
                <a:ln w="12700">
                  <a:noFill/>
                </a:ln>
              </a:rPr>
              <a:t>Token.class</a:t>
            </a:r>
            <a:r>
              <a:rPr lang="en-US" sz="1600" kern="1200" dirty="0" smtClean="0">
                <a:ln w="12700">
                  <a:noFill/>
                </a:ln>
              </a:rPr>
              <a:t>)</a:t>
            </a:r>
            <a:br>
              <a:rPr lang="en-US" sz="1600" kern="1200" dirty="0" smtClean="0">
                <a:ln w="12700">
                  <a:noFill/>
                </a:ln>
              </a:rPr>
            </a:br>
            <a:r>
              <a:rPr lang="en-US" sz="1600" kern="1200" dirty="0" smtClean="0">
                <a:ln w="12700">
                  <a:noFill/>
                </a:ln>
              </a:rPr>
              <a:t>- </a:t>
            </a:r>
            <a:r>
              <a:rPr lang="en-US" sz="1600" dirty="0" err="1" smtClean="0">
                <a:ln w="12700">
                  <a:noFill/>
                </a:ln>
              </a:rPr>
              <a:t>uima_Type</a:t>
            </a:r>
            <a:r>
              <a:rPr lang="en-US" sz="1600" dirty="0" smtClean="0">
                <a:ln w="12700">
                  <a:noFill/>
                </a:ln>
              </a:rPr>
              <a:t>  </a:t>
            </a:r>
            <a:r>
              <a:rPr lang="en-US" sz="1600" dirty="0" err="1" smtClean="0">
                <a:ln w="12700">
                  <a:noFill/>
                </a:ln>
              </a:rPr>
              <a:t>xx.select</a:t>
            </a:r>
            <a:r>
              <a:rPr lang="en-US" sz="1600" dirty="0" smtClean="0">
                <a:ln w="12700">
                  <a:noFill/>
                </a:ln>
              </a:rPr>
              <a:t>(token)</a:t>
            </a:r>
            <a:br>
              <a:rPr lang="en-US" sz="1600" dirty="0" smtClean="0">
                <a:ln w="12700">
                  <a:noFill/>
                </a:ln>
              </a:rPr>
            </a:br>
            <a:r>
              <a:rPr lang="en-US" sz="1600" dirty="0" smtClean="0">
                <a:ln w="12700">
                  <a:noFill/>
                </a:ln>
              </a:rPr>
              <a:t>- </a:t>
            </a:r>
            <a:r>
              <a:rPr lang="en-US" sz="1600" dirty="0" err="1" smtClean="0">
                <a:ln w="12700">
                  <a:noFill/>
                </a:ln>
              </a:rPr>
              <a:t>JCas.type</a:t>
            </a:r>
            <a:r>
              <a:rPr lang="en-US" sz="1600" dirty="0" smtClean="0">
                <a:ln w="12700">
                  <a:noFill/>
                </a:ln>
              </a:rPr>
              <a:t>     </a:t>
            </a:r>
            <a:r>
              <a:rPr lang="en-US" sz="1600" dirty="0" err="1" smtClean="0">
                <a:ln w="12700">
                  <a:noFill/>
                </a:ln>
              </a:rPr>
              <a:t>xx.select</a:t>
            </a:r>
            <a:r>
              <a:rPr lang="en-US" sz="1600" dirty="0" smtClean="0">
                <a:ln w="12700">
                  <a:noFill/>
                </a:ln>
              </a:rPr>
              <a:t>(</a:t>
            </a:r>
            <a:r>
              <a:rPr lang="en-US" sz="1600" dirty="0" err="1" smtClean="0">
                <a:ln w="12700">
                  <a:noFill/>
                </a:ln>
              </a:rPr>
              <a:t>Token.type</a:t>
            </a:r>
            <a:r>
              <a:rPr lang="en-US" sz="1600" dirty="0" smtClean="0">
                <a:ln w="12700">
                  <a:noFill/>
                </a:ln>
              </a:rPr>
              <a:t>)</a:t>
            </a:r>
            <a:r>
              <a:rPr lang="en-US" sz="1600" kern="1200" dirty="0" smtClean="0">
                <a:ln w="12700">
                  <a:noFill/>
                </a:ln>
              </a:rPr>
              <a:t/>
            </a:r>
            <a:br>
              <a:rPr lang="en-US" sz="1600" kern="1200" dirty="0" smtClean="0">
                <a:ln w="12700">
                  <a:noFill/>
                </a:ln>
              </a:rPr>
            </a:br>
            <a:r>
              <a:rPr lang="en-US" sz="1600" kern="1200" dirty="0" smtClean="0">
                <a:ln w="12700">
                  <a:noFill/>
                </a:ln>
              </a:rPr>
              <a:t>- </a:t>
            </a:r>
            <a:r>
              <a:rPr lang="en-US" sz="1600" dirty="0" smtClean="0">
                <a:ln w="12700">
                  <a:noFill/>
                </a:ln>
              </a:rPr>
              <a:t>“name”        </a:t>
            </a:r>
            <a:r>
              <a:rPr lang="en-US" sz="1600" dirty="0" err="1" smtClean="0">
                <a:ln w="12700">
                  <a:noFill/>
                </a:ln>
              </a:rPr>
              <a:t>xx.select</a:t>
            </a:r>
            <a:r>
              <a:rPr lang="en-US" sz="1600" dirty="0" smtClean="0">
                <a:ln w="12700">
                  <a:noFill/>
                </a:ln>
              </a:rPr>
              <a:t>(“</a:t>
            </a:r>
            <a:r>
              <a:rPr lang="en-US" sz="1400" dirty="0" err="1" smtClean="0">
                <a:ln w="12700">
                  <a:noFill/>
                </a:ln>
              </a:rPr>
              <a:t>pkg.Token</a:t>
            </a:r>
            <a:r>
              <a:rPr lang="en-US" sz="1600" dirty="0" smtClean="0">
                <a:ln w="12700">
                  <a:noFill/>
                </a:ln>
              </a:rPr>
              <a:t>”)</a:t>
            </a:r>
            <a:endParaRPr lang="en-US" sz="1600" kern="1200" dirty="0">
              <a:ln w="12700">
                <a:noFill/>
              </a:ln>
            </a:endParaRPr>
          </a:p>
        </p:txBody>
      </p:sp>
      <p:sp>
        <p:nvSpPr>
          <p:cNvPr id="37" name="Flowchart: Extract 36"/>
          <p:cNvSpPr/>
          <p:nvPr/>
        </p:nvSpPr>
        <p:spPr>
          <a:xfrm>
            <a:off x="4166755" y="1363552"/>
            <a:ext cx="6053384" cy="552727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166755" y="3517383"/>
            <a:ext cx="1437191" cy="869266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 flip="none" rotWithShape="1">
            <a:gsLst>
              <a:gs pos="0">
                <a:srgbClr val="92D050">
                  <a:alpha val="49000"/>
                  <a:lumMod val="50000"/>
                  <a:lumOff val="50000"/>
                </a:srgbClr>
              </a:gs>
              <a:gs pos="100000">
                <a:srgbClr val="92D050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ln w="12700">
                  <a:noFill/>
                </a:ln>
              </a:rPr>
              <a:t>Collections</a:t>
            </a:r>
            <a:r>
              <a:rPr lang="en-US" dirty="0">
                <a:ln w="12700">
                  <a:noFill/>
                </a:ln>
              </a:rPr>
              <a:t/>
            </a:r>
            <a:br>
              <a:rPr lang="en-US" dirty="0">
                <a:ln w="12700">
                  <a:noFill/>
                </a:ln>
              </a:rPr>
            </a:br>
            <a:r>
              <a:rPr lang="en-US" dirty="0" smtClean="0">
                <a:ln w="12700">
                  <a:noFill/>
                </a:ln>
              </a:rPr>
              <a:t>(semi) built-in</a:t>
            </a:r>
            <a:endParaRPr lang="en-US" dirty="0" smtClean="0">
              <a:ln w="12700">
                <a:noFill/>
              </a:ln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4166755" y="4515818"/>
            <a:ext cx="2116811" cy="556649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lumMod val="53000"/>
                  <a:lumOff val="47000"/>
                  <a:alpha val="49000"/>
                </a:srgbClr>
              </a:gs>
              <a:gs pos="100000">
                <a:srgbClr val="00B0F0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ln w="12700">
                  <a:noFill/>
                </a:ln>
              </a:rPr>
              <a:t>User-defined JCas collections</a:t>
            </a:r>
            <a:endParaRPr lang="en-US" kern="1200" dirty="0">
              <a:ln w="12700">
                <a:noFill/>
              </a:ln>
            </a:endParaRPr>
          </a:p>
        </p:txBody>
      </p:sp>
      <p:cxnSp>
        <p:nvCxnSpPr>
          <p:cNvPr id="4" name="Straight Arrow Connector 3"/>
          <p:cNvCxnSpPr>
            <a:endCxn id="22" idx="0"/>
          </p:cNvCxnSpPr>
          <p:nvPr/>
        </p:nvCxnSpPr>
        <p:spPr>
          <a:xfrm flipV="1">
            <a:off x="5603946" y="2293180"/>
            <a:ext cx="2353805" cy="253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603946" y="2516589"/>
            <a:ext cx="2353805" cy="51519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603946" y="3787030"/>
            <a:ext cx="371011" cy="15040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3"/>
          </p:cNvCxnSpPr>
          <p:nvPr/>
        </p:nvCxnSpPr>
        <p:spPr>
          <a:xfrm flipV="1">
            <a:off x="7412147" y="2776796"/>
            <a:ext cx="537362" cy="64036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22" idx="7"/>
          </p:cNvCxnSpPr>
          <p:nvPr/>
        </p:nvCxnSpPr>
        <p:spPr>
          <a:xfrm flipV="1">
            <a:off x="6283566" y="3408566"/>
            <a:ext cx="1674185" cy="1440711"/>
          </a:xfrm>
          <a:prstGeom prst="bentConnector3">
            <a:avLst>
              <a:gd name="adj1" fmla="val 8237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32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5279231" y="451643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5197846"/>
              <a:satOff val="-23984"/>
              <a:lumOff val="883"/>
              <a:alphaOff val="0"/>
            </a:schemeClr>
          </a:fillRef>
          <a:effectRef idx="1">
            <a:schemeClr val="accent4">
              <a:hueOff val="5197846"/>
              <a:satOff val="-23984"/>
              <a:lumOff val="883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>
                <a:ln/>
              </a:rPr>
              <a:t>Selection</a:t>
            </a:r>
          </a:p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/>
              <a:t>and ordering</a:t>
            </a:r>
            <a:endParaRPr lang="en-US" sz="2700" kern="1200" dirty="0"/>
          </a:p>
        </p:txBody>
      </p:sp>
      <p:sp>
        <p:nvSpPr>
          <p:cNvPr id="4" name="Freeform 3"/>
          <p:cNvSpPr/>
          <p:nvPr/>
        </p:nvSpPr>
        <p:spPr>
          <a:xfrm>
            <a:off x="3700860" y="758910"/>
            <a:ext cx="1129631" cy="66657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 w="9525"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Sources</a:t>
            </a:r>
            <a:endParaRPr lang="en-US" sz="2000" kern="1200" dirty="0"/>
          </a:p>
        </p:txBody>
      </p:sp>
      <p:sp>
        <p:nvSpPr>
          <p:cNvPr id="5" name="Freeform 4"/>
          <p:cNvSpPr/>
          <p:nvPr/>
        </p:nvSpPr>
        <p:spPr>
          <a:xfrm>
            <a:off x="4935120" y="954440"/>
            <a:ext cx="239482" cy="275519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/>
          </a:p>
        </p:txBody>
      </p:sp>
      <p:grpSp>
        <p:nvGrpSpPr>
          <p:cNvPr id="11" name="Group 10"/>
          <p:cNvGrpSpPr/>
          <p:nvPr/>
        </p:nvGrpSpPr>
        <p:grpSpPr>
          <a:xfrm>
            <a:off x="7519047" y="758910"/>
            <a:ext cx="1905508" cy="666578"/>
            <a:chOff x="6545179" y="2585243"/>
            <a:chExt cx="1905508" cy="666578"/>
          </a:xfrm>
        </p:grpSpPr>
        <p:sp>
          <p:nvSpPr>
            <p:cNvPr id="7" name="Freeform 6"/>
            <p:cNvSpPr/>
            <p:nvPr/>
          </p:nvSpPr>
          <p:spPr>
            <a:xfrm>
              <a:off x="6545179" y="2780773"/>
              <a:ext cx="239482" cy="275519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6884069" y="2585243"/>
              <a:ext cx="1566618" cy="666578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n/>
                </a:rPr>
                <a:t>Terminal Form action</a:t>
              </a:r>
              <a:endParaRPr lang="en-US" sz="2000" kern="1200" dirty="0">
                <a:ln/>
              </a:endParaRPr>
            </a:p>
          </p:txBody>
        </p:sp>
      </p:grpSp>
      <p:sp>
        <p:nvSpPr>
          <p:cNvPr id="12" name="Flowchart: Extract 11"/>
          <p:cNvSpPr/>
          <p:nvPr/>
        </p:nvSpPr>
        <p:spPr>
          <a:xfrm>
            <a:off x="2133598" y="1732755"/>
            <a:ext cx="8496302" cy="718965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2112464" y="2647951"/>
            <a:ext cx="1462573" cy="578690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Any index / collection</a:t>
            </a:r>
          </a:p>
        </p:txBody>
      </p:sp>
      <p:sp>
        <p:nvSpPr>
          <p:cNvPr id="94" name="Freeform 93"/>
          <p:cNvSpPr/>
          <p:nvPr/>
        </p:nvSpPr>
        <p:spPr>
          <a:xfrm>
            <a:off x="2258722" y="3243155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5" name="Freeform 94"/>
          <p:cNvSpPr/>
          <p:nvPr/>
        </p:nvSpPr>
        <p:spPr>
          <a:xfrm>
            <a:off x="2442444" y="3425976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limit</a:t>
            </a:r>
          </a:p>
        </p:txBody>
      </p:sp>
      <p:sp>
        <p:nvSpPr>
          <p:cNvPr id="96" name="Freeform 95"/>
          <p:cNvSpPr/>
          <p:nvPr/>
        </p:nvSpPr>
        <p:spPr>
          <a:xfrm>
            <a:off x="2258722" y="3243155"/>
            <a:ext cx="183722" cy="9305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0529"/>
                </a:lnTo>
                <a:lnTo>
                  <a:pt x="183722" y="93052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7" name="Freeform 96"/>
          <p:cNvSpPr/>
          <p:nvPr/>
        </p:nvSpPr>
        <p:spPr>
          <a:xfrm>
            <a:off x="2442444" y="3985389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nullOk</a:t>
            </a:r>
            <a:endParaRPr lang="en-US" sz="1400" dirty="0"/>
          </a:p>
        </p:txBody>
      </p:sp>
      <p:sp>
        <p:nvSpPr>
          <p:cNvPr id="99" name="Freeform 98"/>
          <p:cNvSpPr/>
          <p:nvPr/>
        </p:nvSpPr>
        <p:spPr>
          <a:xfrm>
            <a:off x="2438219" y="5241674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allViews</a:t>
            </a:r>
            <a:endParaRPr lang="en-US" sz="1400" dirty="0"/>
          </a:p>
        </p:txBody>
      </p:sp>
      <p:sp>
        <p:nvSpPr>
          <p:cNvPr id="100" name="Freeform 99"/>
          <p:cNvSpPr/>
          <p:nvPr/>
        </p:nvSpPr>
        <p:spPr>
          <a:xfrm>
            <a:off x="3940681" y="2635693"/>
            <a:ext cx="1462573" cy="731286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gradFill>
            <a:gsLst>
              <a:gs pos="0">
                <a:srgbClr val="FFFF99">
                  <a:lumMod val="63000"/>
                </a:srgbClr>
              </a:gs>
              <a:gs pos="100000">
                <a:srgbClr val="FFFF99">
                  <a:lumMod val="53000"/>
                </a:srgbClr>
              </a:gs>
            </a:gsLst>
            <a:lin ang="2700000" scaled="0"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Ordered Index</a:t>
            </a:r>
          </a:p>
        </p:txBody>
      </p:sp>
      <p:sp>
        <p:nvSpPr>
          <p:cNvPr id="101" name="Freeform 100"/>
          <p:cNvSpPr/>
          <p:nvPr/>
        </p:nvSpPr>
        <p:spPr>
          <a:xfrm>
            <a:off x="4086939" y="3366980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2" name="Freeform 101"/>
          <p:cNvSpPr/>
          <p:nvPr/>
        </p:nvSpPr>
        <p:spPr>
          <a:xfrm>
            <a:off x="4270661" y="3549801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unordered</a:t>
            </a:r>
          </a:p>
        </p:txBody>
      </p:sp>
      <p:sp>
        <p:nvSpPr>
          <p:cNvPr id="103" name="Freeform 102"/>
          <p:cNvSpPr/>
          <p:nvPr/>
        </p:nvSpPr>
        <p:spPr>
          <a:xfrm>
            <a:off x="4086939" y="3366980"/>
            <a:ext cx="183722" cy="9305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0529"/>
                </a:lnTo>
                <a:lnTo>
                  <a:pt x="183722" y="93052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4" name="Freeform 103"/>
          <p:cNvSpPr/>
          <p:nvPr/>
        </p:nvSpPr>
        <p:spPr>
          <a:xfrm>
            <a:off x="4270661" y="4109214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39000">
                <a:srgbClr val="FFFFCC"/>
              </a:gs>
              <a:gs pos="98000">
                <a:srgbClr val="FFCCFF"/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startAt</a:t>
            </a:r>
            <a:endParaRPr lang="en-US" sz="1400" dirty="0"/>
          </a:p>
        </p:txBody>
      </p:sp>
      <p:sp>
        <p:nvSpPr>
          <p:cNvPr id="105" name="Freeform 104"/>
          <p:cNvSpPr/>
          <p:nvPr/>
        </p:nvSpPr>
        <p:spPr>
          <a:xfrm>
            <a:off x="4086939" y="3366980"/>
            <a:ext cx="146257" cy="14899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89941"/>
                </a:lnTo>
                <a:lnTo>
                  <a:pt x="146257" y="148994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Freeform 105"/>
          <p:cNvSpPr/>
          <p:nvPr/>
        </p:nvSpPr>
        <p:spPr>
          <a:xfrm>
            <a:off x="4233196" y="4668626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shifted</a:t>
            </a:r>
          </a:p>
        </p:txBody>
      </p:sp>
      <p:sp>
        <p:nvSpPr>
          <p:cNvPr id="107" name="Freeform 106"/>
          <p:cNvSpPr/>
          <p:nvPr/>
        </p:nvSpPr>
        <p:spPr>
          <a:xfrm>
            <a:off x="4086939" y="3366980"/>
            <a:ext cx="146257" cy="204935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49354"/>
                </a:lnTo>
                <a:lnTo>
                  <a:pt x="146257" y="204935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8" name="Freeform 107"/>
          <p:cNvSpPr/>
          <p:nvPr/>
        </p:nvSpPr>
        <p:spPr>
          <a:xfrm>
            <a:off x="4233196" y="5228038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backwards</a:t>
            </a:r>
          </a:p>
        </p:txBody>
      </p:sp>
      <p:sp>
        <p:nvSpPr>
          <p:cNvPr id="110" name="Freeform 109"/>
          <p:cNvSpPr/>
          <p:nvPr/>
        </p:nvSpPr>
        <p:spPr>
          <a:xfrm>
            <a:off x="2112464" y="4657726"/>
            <a:ext cx="1462573" cy="387490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Any </a:t>
            </a:r>
            <a:r>
              <a:rPr lang="en-US" sz="1600" dirty="0" smtClean="0">
                <a:solidFill>
                  <a:schemeClr val="dk1"/>
                </a:solidFill>
              </a:rPr>
              <a:t>index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2258722" y="5042479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13" name="Diagram 112"/>
          <p:cNvGraphicFramePr/>
          <p:nvPr>
            <p:extLst>
              <p:ext uri="{D42A27DB-BD31-4B8C-83A1-F6EECF244321}">
                <p14:modId xmlns:p14="http://schemas.microsoft.com/office/powerpoint/2010/main" val="14103523"/>
              </p:ext>
            </p:extLst>
          </p:nvPr>
        </p:nvGraphicFramePr>
        <p:xfrm>
          <a:off x="5549511" y="2604264"/>
          <a:ext cx="5339360" cy="300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57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88530" y="746515"/>
            <a:ext cx="3607726" cy="743618"/>
            <a:chOff x="1147320" y="678743"/>
            <a:chExt cx="5790628" cy="1929239"/>
          </a:xfrm>
        </p:grpSpPr>
        <p:sp>
          <p:nvSpPr>
            <p:cNvPr id="10" name="Freeform 9"/>
            <p:cNvSpPr/>
            <p:nvPr/>
          </p:nvSpPr>
          <p:spPr>
            <a:xfrm>
              <a:off x="1147320" y="1030199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 w="9525"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Sources</a:t>
              </a:r>
              <a:endParaRPr lang="en-US" sz="20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496027" y="1405992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149393" y="678743"/>
              <a:ext cx="2135187" cy="1929239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1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ln/>
                </a:rPr>
                <a:t>Selection</a:t>
              </a:r>
              <a:br>
                <a:rPr lang="en-US" kern="1200" dirty="0" smtClean="0">
                  <a:ln/>
                </a:rPr>
              </a:br>
              <a:r>
                <a:rPr lang="en-US" kern="1200" dirty="0" smtClean="0"/>
                <a:t>and ordering</a:t>
              </a:r>
              <a:endParaRPr lang="en-US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485289" y="1405992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sp>
        <p:nvSpPr>
          <p:cNvPr id="14" name="Freeform 13"/>
          <p:cNvSpPr/>
          <p:nvPr/>
        </p:nvSpPr>
        <p:spPr>
          <a:xfrm>
            <a:off x="5184153" y="499616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10395692"/>
              <a:satOff val="-47968"/>
              <a:lumOff val="1765"/>
              <a:alphaOff val="0"/>
            </a:schemeClr>
          </a:fillRef>
          <a:effectRef idx="1">
            <a:schemeClr val="accent4">
              <a:hueOff val="10395692"/>
              <a:satOff val="-47968"/>
              <a:lumOff val="1765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>
                <a:ln/>
              </a:rPr>
              <a:t>Terminal Form actions</a:t>
            </a:r>
            <a:endParaRPr lang="en-US" sz="2700" kern="1200" dirty="0">
              <a:ln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939717" y="2652562"/>
            <a:ext cx="1365655" cy="682827"/>
          </a:xfrm>
          <a:custGeom>
            <a:avLst/>
            <a:gdLst>
              <a:gd name="connsiteX0" fmla="*/ 0 w 1365655"/>
              <a:gd name="connsiteY0" fmla="*/ 68283 h 682827"/>
              <a:gd name="connsiteX1" fmla="*/ 68283 w 1365655"/>
              <a:gd name="connsiteY1" fmla="*/ 0 h 682827"/>
              <a:gd name="connsiteX2" fmla="*/ 1297372 w 1365655"/>
              <a:gd name="connsiteY2" fmla="*/ 0 h 682827"/>
              <a:gd name="connsiteX3" fmla="*/ 1365655 w 1365655"/>
              <a:gd name="connsiteY3" fmla="*/ 68283 h 682827"/>
              <a:gd name="connsiteX4" fmla="*/ 1365655 w 1365655"/>
              <a:gd name="connsiteY4" fmla="*/ 614544 h 682827"/>
              <a:gd name="connsiteX5" fmla="*/ 1297372 w 1365655"/>
              <a:gd name="connsiteY5" fmla="*/ 682827 h 682827"/>
              <a:gd name="connsiteX6" fmla="*/ 68283 w 1365655"/>
              <a:gd name="connsiteY6" fmla="*/ 682827 h 682827"/>
              <a:gd name="connsiteX7" fmla="*/ 0 w 1365655"/>
              <a:gd name="connsiteY7" fmla="*/ 614544 h 682827"/>
              <a:gd name="connsiteX8" fmla="*/ 0 w 1365655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655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297372" y="0"/>
                </a:lnTo>
                <a:cubicBezTo>
                  <a:pt x="1335084" y="0"/>
                  <a:pt x="1365655" y="30571"/>
                  <a:pt x="1365655" y="68283"/>
                </a:cubicBezTo>
                <a:lnTo>
                  <a:pt x="1365655" y="614544"/>
                </a:lnTo>
                <a:cubicBezTo>
                  <a:pt x="1365655" y="652256"/>
                  <a:pt x="1335084" y="682827"/>
                  <a:pt x="1297372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Iterators</a:t>
            </a:r>
            <a:endParaRPr lang="en-US" sz="2100" kern="1200" dirty="0"/>
          </a:p>
        </p:txBody>
      </p:sp>
      <p:sp>
        <p:nvSpPr>
          <p:cNvPr id="4" name="Freeform 3"/>
          <p:cNvSpPr/>
          <p:nvPr/>
        </p:nvSpPr>
        <p:spPr>
          <a:xfrm>
            <a:off x="3074241" y="3870771"/>
            <a:ext cx="173589" cy="52234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46524"/>
                </a:lnTo>
                <a:lnTo>
                  <a:pt x="171548" y="3465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reeform 4"/>
          <p:cNvSpPr/>
          <p:nvPr/>
        </p:nvSpPr>
        <p:spPr>
          <a:xfrm>
            <a:off x="3247831" y="4039496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fsIterator /</a:t>
            </a:r>
            <a:br>
              <a:rPr lang="en-US" sz="1200" kern="1200" dirty="0" smtClean="0"/>
            </a:br>
            <a:r>
              <a:rPr lang="en-US" sz="1200" dirty="0" err="1" smtClean="0"/>
              <a:t>listIterator</a:t>
            </a:r>
            <a:endParaRPr lang="en-US" sz="1200" kern="1200" dirty="0"/>
          </a:p>
        </p:txBody>
      </p:sp>
      <p:sp>
        <p:nvSpPr>
          <p:cNvPr id="6" name="Freeform 5"/>
          <p:cNvSpPr/>
          <p:nvPr/>
        </p:nvSpPr>
        <p:spPr>
          <a:xfrm>
            <a:off x="3076282" y="3868789"/>
            <a:ext cx="171548" cy="8688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68867"/>
                </a:lnTo>
                <a:lnTo>
                  <a:pt x="171548" y="86886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3247831" y="4561839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iterator</a:t>
            </a:r>
            <a:endParaRPr lang="en-US" sz="1800" kern="1200" dirty="0"/>
          </a:p>
        </p:txBody>
      </p:sp>
      <p:sp>
        <p:nvSpPr>
          <p:cNvPr id="8" name="Freeform 7"/>
          <p:cNvSpPr/>
          <p:nvPr/>
        </p:nvSpPr>
        <p:spPr>
          <a:xfrm>
            <a:off x="3075262" y="3877942"/>
            <a:ext cx="171548" cy="19767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91210"/>
                </a:lnTo>
                <a:lnTo>
                  <a:pt x="171548" y="139121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3247831" y="5084181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 smtClean="0"/>
              <a:t>spliterator</a:t>
            </a:r>
            <a:endParaRPr lang="en-US" sz="18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4646786" y="2652562"/>
            <a:ext cx="1365655" cy="682827"/>
          </a:xfrm>
          <a:custGeom>
            <a:avLst/>
            <a:gdLst>
              <a:gd name="connsiteX0" fmla="*/ 0 w 1365655"/>
              <a:gd name="connsiteY0" fmla="*/ 68283 h 682827"/>
              <a:gd name="connsiteX1" fmla="*/ 68283 w 1365655"/>
              <a:gd name="connsiteY1" fmla="*/ 0 h 682827"/>
              <a:gd name="connsiteX2" fmla="*/ 1297372 w 1365655"/>
              <a:gd name="connsiteY2" fmla="*/ 0 h 682827"/>
              <a:gd name="connsiteX3" fmla="*/ 1365655 w 1365655"/>
              <a:gd name="connsiteY3" fmla="*/ 68283 h 682827"/>
              <a:gd name="connsiteX4" fmla="*/ 1365655 w 1365655"/>
              <a:gd name="connsiteY4" fmla="*/ 614544 h 682827"/>
              <a:gd name="connsiteX5" fmla="*/ 1297372 w 1365655"/>
              <a:gd name="connsiteY5" fmla="*/ 682827 h 682827"/>
              <a:gd name="connsiteX6" fmla="*/ 68283 w 1365655"/>
              <a:gd name="connsiteY6" fmla="*/ 682827 h 682827"/>
              <a:gd name="connsiteX7" fmla="*/ 0 w 1365655"/>
              <a:gd name="connsiteY7" fmla="*/ 614544 h 682827"/>
              <a:gd name="connsiteX8" fmla="*/ 0 w 1365655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655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297372" y="0"/>
                </a:lnTo>
                <a:cubicBezTo>
                  <a:pt x="1335084" y="0"/>
                  <a:pt x="1365655" y="30571"/>
                  <a:pt x="1365655" y="68283"/>
                </a:cubicBezTo>
                <a:lnTo>
                  <a:pt x="1365655" y="614544"/>
                </a:lnTo>
                <a:cubicBezTo>
                  <a:pt x="1365655" y="652256"/>
                  <a:pt x="1335084" y="682827"/>
                  <a:pt x="1297372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Arrays and Lists</a:t>
            </a:r>
            <a:endParaRPr lang="en-US" sz="21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4783351" y="3335389"/>
            <a:ext cx="171548" cy="3465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46524"/>
                </a:lnTo>
                <a:lnTo>
                  <a:pt x="171548" y="3465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4954900" y="3506096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 smtClean="0"/>
              <a:t>asArray</a:t>
            </a:r>
            <a:endParaRPr lang="en-US" sz="18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4783351" y="3335389"/>
            <a:ext cx="171548" cy="8688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68867"/>
                </a:lnTo>
                <a:lnTo>
                  <a:pt x="171548" y="86886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4954900" y="4028439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 smtClean="0"/>
              <a:t>asList</a:t>
            </a:r>
            <a:endParaRPr lang="en-US" sz="18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6353855" y="2652562"/>
            <a:ext cx="1502848" cy="682827"/>
          </a:xfrm>
          <a:custGeom>
            <a:avLst/>
            <a:gdLst>
              <a:gd name="connsiteX0" fmla="*/ 0 w 1502848"/>
              <a:gd name="connsiteY0" fmla="*/ 68283 h 682827"/>
              <a:gd name="connsiteX1" fmla="*/ 68283 w 1502848"/>
              <a:gd name="connsiteY1" fmla="*/ 0 h 682827"/>
              <a:gd name="connsiteX2" fmla="*/ 1434565 w 1502848"/>
              <a:gd name="connsiteY2" fmla="*/ 0 h 682827"/>
              <a:gd name="connsiteX3" fmla="*/ 1502848 w 1502848"/>
              <a:gd name="connsiteY3" fmla="*/ 68283 h 682827"/>
              <a:gd name="connsiteX4" fmla="*/ 1502848 w 1502848"/>
              <a:gd name="connsiteY4" fmla="*/ 614544 h 682827"/>
              <a:gd name="connsiteX5" fmla="*/ 1434565 w 1502848"/>
              <a:gd name="connsiteY5" fmla="*/ 682827 h 682827"/>
              <a:gd name="connsiteX6" fmla="*/ 68283 w 1502848"/>
              <a:gd name="connsiteY6" fmla="*/ 682827 h 682827"/>
              <a:gd name="connsiteX7" fmla="*/ 0 w 1502848"/>
              <a:gd name="connsiteY7" fmla="*/ 614544 h 682827"/>
              <a:gd name="connsiteX8" fmla="*/ 0 w 1502848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848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434565" y="0"/>
                </a:lnTo>
                <a:cubicBezTo>
                  <a:pt x="1472277" y="0"/>
                  <a:pt x="1502848" y="30571"/>
                  <a:pt x="1502848" y="68283"/>
                </a:cubicBezTo>
                <a:lnTo>
                  <a:pt x="1502848" y="614544"/>
                </a:lnTo>
                <a:cubicBezTo>
                  <a:pt x="1502848" y="652256"/>
                  <a:pt x="1472277" y="682827"/>
                  <a:pt x="1434565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Single items</a:t>
            </a:r>
            <a:endParaRPr lang="en-US" sz="21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6504140" y="3335389"/>
            <a:ext cx="150284" cy="32742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27426"/>
                </a:lnTo>
                <a:lnTo>
                  <a:pt x="150284" y="32742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reeform 24"/>
          <p:cNvSpPr/>
          <p:nvPr/>
        </p:nvSpPr>
        <p:spPr>
          <a:xfrm>
            <a:off x="6654425" y="3474003"/>
            <a:ext cx="1092524" cy="377624"/>
          </a:xfrm>
          <a:custGeom>
            <a:avLst/>
            <a:gdLst>
              <a:gd name="connsiteX0" fmla="*/ 0 w 1092524"/>
              <a:gd name="connsiteY0" fmla="*/ 37762 h 377624"/>
              <a:gd name="connsiteX1" fmla="*/ 37762 w 1092524"/>
              <a:gd name="connsiteY1" fmla="*/ 0 h 377624"/>
              <a:gd name="connsiteX2" fmla="*/ 1054762 w 1092524"/>
              <a:gd name="connsiteY2" fmla="*/ 0 h 377624"/>
              <a:gd name="connsiteX3" fmla="*/ 1092524 w 1092524"/>
              <a:gd name="connsiteY3" fmla="*/ 37762 h 377624"/>
              <a:gd name="connsiteX4" fmla="*/ 1092524 w 1092524"/>
              <a:gd name="connsiteY4" fmla="*/ 339862 h 377624"/>
              <a:gd name="connsiteX5" fmla="*/ 1054762 w 1092524"/>
              <a:gd name="connsiteY5" fmla="*/ 377624 h 377624"/>
              <a:gd name="connsiteX6" fmla="*/ 37762 w 1092524"/>
              <a:gd name="connsiteY6" fmla="*/ 377624 h 377624"/>
              <a:gd name="connsiteX7" fmla="*/ 0 w 1092524"/>
              <a:gd name="connsiteY7" fmla="*/ 339862 h 377624"/>
              <a:gd name="connsiteX8" fmla="*/ 0 w 1092524"/>
              <a:gd name="connsiteY8" fmla="*/ 37762 h 37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77624">
                <a:moveTo>
                  <a:pt x="0" y="37762"/>
                </a:moveTo>
                <a:cubicBezTo>
                  <a:pt x="0" y="16907"/>
                  <a:pt x="16907" y="0"/>
                  <a:pt x="37762" y="0"/>
                </a:cubicBezTo>
                <a:lnTo>
                  <a:pt x="1054762" y="0"/>
                </a:lnTo>
                <a:cubicBezTo>
                  <a:pt x="1075617" y="0"/>
                  <a:pt x="1092524" y="16907"/>
                  <a:pt x="1092524" y="37762"/>
                </a:cubicBezTo>
                <a:lnTo>
                  <a:pt x="1092524" y="339862"/>
                </a:lnTo>
                <a:cubicBezTo>
                  <a:pt x="1092524" y="360717"/>
                  <a:pt x="1075617" y="377624"/>
                  <a:pt x="1054762" y="377624"/>
                </a:cubicBezTo>
                <a:lnTo>
                  <a:pt x="37762" y="377624"/>
                </a:lnTo>
                <a:cubicBezTo>
                  <a:pt x="16907" y="377624"/>
                  <a:pt x="0" y="360717"/>
                  <a:pt x="0" y="339862"/>
                </a:cubicBezTo>
                <a:lnTo>
                  <a:pt x="0" y="37762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FFCCFF"/>
              </a:gs>
            </a:gsLst>
            <a:lin ang="24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350" tIns="33920" rIns="45350" bIns="3392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get</a:t>
            </a:r>
            <a:endParaRPr lang="en-US" sz="1800" kern="1200" dirty="0"/>
          </a:p>
        </p:txBody>
      </p:sp>
      <p:sp>
        <p:nvSpPr>
          <p:cNvPr id="26" name="Freeform 25"/>
          <p:cNvSpPr/>
          <p:nvPr/>
        </p:nvSpPr>
        <p:spPr>
          <a:xfrm>
            <a:off x="6504140" y="3335389"/>
            <a:ext cx="150284" cy="8944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94415"/>
                </a:lnTo>
                <a:lnTo>
                  <a:pt x="150284" y="89441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 26"/>
          <p:cNvSpPr/>
          <p:nvPr/>
        </p:nvSpPr>
        <p:spPr>
          <a:xfrm>
            <a:off x="6654425" y="4054427"/>
            <a:ext cx="1092524" cy="350754"/>
          </a:xfrm>
          <a:custGeom>
            <a:avLst/>
            <a:gdLst>
              <a:gd name="connsiteX0" fmla="*/ 0 w 1092524"/>
              <a:gd name="connsiteY0" fmla="*/ 35075 h 350754"/>
              <a:gd name="connsiteX1" fmla="*/ 35075 w 1092524"/>
              <a:gd name="connsiteY1" fmla="*/ 0 h 350754"/>
              <a:gd name="connsiteX2" fmla="*/ 1057449 w 1092524"/>
              <a:gd name="connsiteY2" fmla="*/ 0 h 350754"/>
              <a:gd name="connsiteX3" fmla="*/ 1092524 w 1092524"/>
              <a:gd name="connsiteY3" fmla="*/ 35075 h 350754"/>
              <a:gd name="connsiteX4" fmla="*/ 1092524 w 1092524"/>
              <a:gd name="connsiteY4" fmla="*/ 315679 h 350754"/>
              <a:gd name="connsiteX5" fmla="*/ 1057449 w 1092524"/>
              <a:gd name="connsiteY5" fmla="*/ 350754 h 350754"/>
              <a:gd name="connsiteX6" fmla="*/ 35075 w 1092524"/>
              <a:gd name="connsiteY6" fmla="*/ 350754 h 350754"/>
              <a:gd name="connsiteX7" fmla="*/ 0 w 1092524"/>
              <a:gd name="connsiteY7" fmla="*/ 315679 h 350754"/>
              <a:gd name="connsiteX8" fmla="*/ 0 w 1092524"/>
              <a:gd name="connsiteY8" fmla="*/ 35075 h 3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0754">
                <a:moveTo>
                  <a:pt x="0" y="35075"/>
                </a:moveTo>
                <a:cubicBezTo>
                  <a:pt x="0" y="15704"/>
                  <a:pt x="15704" y="0"/>
                  <a:pt x="35075" y="0"/>
                </a:cubicBezTo>
                <a:lnTo>
                  <a:pt x="1057449" y="0"/>
                </a:lnTo>
                <a:cubicBezTo>
                  <a:pt x="1076820" y="0"/>
                  <a:pt x="1092524" y="15704"/>
                  <a:pt x="1092524" y="35075"/>
                </a:cubicBezTo>
                <a:lnTo>
                  <a:pt x="1092524" y="315679"/>
                </a:lnTo>
                <a:cubicBezTo>
                  <a:pt x="1092524" y="335050"/>
                  <a:pt x="1076820" y="350754"/>
                  <a:pt x="1057449" y="350754"/>
                </a:cubicBezTo>
                <a:lnTo>
                  <a:pt x="35075" y="350754"/>
                </a:lnTo>
                <a:cubicBezTo>
                  <a:pt x="15704" y="350754"/>
                  <a:pt x="0" y="335050"/>
                  <a:pt x="0" y="315679"/>
                </a:cubicBezTo>
                <a:lnTo>
                  <a:pt x="0" y="35075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FFCCFF"/>
              </a:gs>
            </a:gsLst>
            <a:lin ang="24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350" tIns="33920" rIns="45350" bIns="3392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single</a:t>
            </a:r>
          </a:p>
        </p:txBody>
      </p:sp>
      <p:sp>
        <p:nvSpPr>
          <p:cNvPr id="28" name="Freeform 27"/>
          <p:cNvSpPr/>
          <p:nvPr/>
        </p:nvSpPr>
        <p:spPr>
          <a:xfrm>
            <a:off x="6504140" y="3335389"/>
            <a:ext cx="150284" cy="1418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18611"/>
                </a:lnTo>
                <a:lnTo>
                  <a:pt x="150284" y="141861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Freeform 28"/>
          <p:cNvSpPr/>
          <p:nvPr/>
        </p:nvSpPr>
        <p:spPr>
          <a:xfrm>
            <a:off x="6654425" y="4575889"/>
            <a:ext cx="1494999" cy="356224"/>
          </a:xfrm>
          <a:custGeom>
            <a:avLst/>
            <a:gdLst>
              <a:gd name="connsiteX0" fmla="*/ 0 w 1494999"/>
              <a:gd name="connsiteY0" fmla="*/ 35622 h 356224"/>
              <a:gd name="connsiteX1" fmla="*/ 35622 w 1494999"/>
              <a:gd name="connsiteY1" fmla="*/ 0 h 356224"/>
              <a:gd name="connsiteX2" fmla="*/ 1459377 w 1494999"/>
              <a:gd name="connsiteY2" fmla="*/ 0 h 356224"/>
              <a:gd name="connsiteX3" fmla="*/ 1494999 w 1494999"/>
              <a:gd name="connsiteY3" fmla="*/ 35622 h 356224"/>
              <a:gd name="connsiteX4" fmla="*/ 1494999 w 1494999"/>
              <a:gd name="connsiteY4" fmla="*/ 320602 h 356224"/>
              <a:gd name="connsiteX5" fmla="*/ 1459377 w 1494999"/>
              <a:gd name="connsiteY5" fmla="*/ 356224 h 356224"/>
              <a:gd name="connsiteX6" fmla="*/ 35622 w 1494999"/>
              <a:gd name="connsiteY6" fmla="*/ 356224 h 356224"/>
              <a:gd name="connsiteX7" fmla="*/ 0 w 1494999"/>
              <a:gd name="connsiteY7" fmla="*/ 320602 h 356224"/>
              <a:gd name="connsiteX8" fmla="*/ 0 w 1494999"/>
              <a:gd name="connsiteY8" fmla="*/ 35622 h 35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4999" h="356224">
                <a:moveTo>
                  <a:pt x="0" y="35622"/>
                </a:moveTo>
                <a:cubicBezTo>
                  <a:pt x="0" y="15949"/>
                  <a:pt x="15949" y="0"/>
                  <a:pt x="35622" y="0"/>
                </a:cubicBezTo>
                <a:lnTo>
                  <a:pt x="1459377" y="0"/>
                </a:lnTo>
                <a:cubicBezTo>
                  <a:pt x="1479050" y="0"/>
                  <a:pt x="1494999" y="15949"/>
                  <a:pt x="1494999" y="35622"/>
                </a:cubicBezTo>
                <a:lnTo>
                  <a:pt x="1494999" y="320602"/>
                </a:lnTo>
                <a:cubicBezTo>
                  <a:pt x="1494999" y="340275"/>
                  <a:pt x="1479050" y="356224"/>
                  <a:pt x="1459377" y="356224"/>
                </a:cubicBezTo>
                <a:lnTo>
                  <a:pt x="35622" y="356224"/>
                </a:lnTo>
                <a:cubicBezTo>
                  <a:pt x="15949" y="356224"/>
                  <a:pt x="0" y="340275"/>
                  <a:pt x="0" y="320602"/>
                </a:cubicBezTo>
                <a:lnTo>
                  <a:pt x="0" y="35622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FFCCFF"/>
              </a:gs>
            </a:gsLst>
            <a:lin ang="24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350" tIns="33920" rIns="45350" bIns="3392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/>
              <a:t>singleOrNull</a:t>
            </a:r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8198118" y="2652562"/>
            <a:ext cx="1365655" cy="682827"/>
          </a:xfrm>
          <a:custGeom>
            <a:avLst/>
            <a:gdLst>
              <a:gd name="connsiteX0" fmla="*/ 0 w 1365655"/>
              <a:gd name="connsiteY0" fmla="*/ 68283 h 682827"/>
              <a:gd name="connsiteX1" fmla="*/ 68283 w 1365655"/>
              <a:gd name="connsiteY1" fmla="*/ 0 h 682827"/>
              <a:gd name="connsiteX2" fmla="*/ 1297372 w 1365655"/>
              <a:gd name="connsiteY2" fmla="*/ 0 h 682827"/>
              <a:gd name="connsiteX3" fmla="*/ 1365655 w 1365655"/>
              <a:gd name="connsiteY3" fmla="*/ 68283 h 682827"/>
              <a:gd name="connsiteX4" fmla="*/ 1365655 w 1365655"/>
              <a:gd name="connsiteY4" fmla="*/ 614544 h 682827"/>
              <a:gd name="connsiteX5" fmla="*/ 1297372 w 1365655"/>
              <a:gd name="connsiteY5" fmla="*/ 682827 h 682827"/>
              <a:gd name="connsiteX6" fmla="*/ 68283 w 1365655"/>
              <a:gd name="connsiteY6" fmla="*/ 682827 h 682827"/>
              <a:gd name="connsiteX7" fmla="*/ 0 w 1365655"/>
              <a:gd name="connsiteY7" fmla="*/ 614544 h 682827"/>
              <a:gd name="connsiteX8" fmla="*/ 0 w 1365655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655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297372" y="0"/>
                </a:lnTo>
                <a:cubicBezTo>
                  <a:pt x="1335084" y="0"/>
                  <a:pt x="1365655" y="30571"/>
                  <a:pt x="1365655" y="68283"/>
                </a:cubicBezTo>
                <a:lnTo>
                  <a:pt x="1365655" y="614544"/>
                </a:lnTo>
                <a:cubicBezTo>
                  <a:pt x="1365655" y="652256"/>
                  <a:pt x="1335084" y="682827"/>
                  <a:pt x="1297372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Streams</a:t>
            </a:r>
            <a:endParaRPr lang="en-US" sz="2100" kern="1200" dirty="0"/>
          </a:p>
        </p:txBody>
      </p:sp>
      <p:sp>
        <p:nvSpPr>
          <p:cNvPr id="31" name="Freeform 30"/>
          <p:cNvSpPr/>
          <p:nvPr/>
        </p:nvSpPr>
        <p:spPr>
          <a:xfrm>
            <a:off x="8334683" y="3335389"/>
            <a:ext cx="136565" cy="6057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05743"/>
                </a:lnTo>
                <a:lnTo>
                  <a:pt x="136565" y="60574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Freeform 31"/>
          <p:cNvSpPr/>
          <p:nvPr/>
        </p:nvSpPr>
        <p:spPr>
          <a:xfrm>
            <a:off x="8471249" y="3506096"/>
            <a:ext cx="1092524" cy="870072"/>
          </a:xfrm>
          <a:custGeom>
            <a:avLst/>
            <a:gdLst>
              <a:gd name="connsiteX0" fmla="*/ 0 w 1092524"/>
              <a:gd name="connsiteY0" fmla="*/ 87007 h 870072"/>
              <a:gd name="connsiteX1" fmla="*/ 87007 w 1092524"/>
              <a:gd name="connsiteY1" fmla="*/ 0 h 870072"/>
              <a:gd name="connsiteX2" fmla="*/ 1005517 w 1092524"/>
              <a:gd name="connsiteY2" fmla="*/ 0 h 870072"/>
              <a:gd name="connsiteX3" fmla="*/ 1092524 w 1092524"/>
              <a:gd name="connsiteY3" fmla="*/ 87007 h 870072"/>
              <a:gd name="connsiteX4" fmla="*/ 1092524 w 1092524"/>
              <a:gd name="connsiteY4" fmla="*/ 783065 h 870072"/>
              <a:gd name="connsiteX5" fmla="*/ 1005517 w 1092524"/>
              <a:gd name="connsiteY5" fmla="*/ 870072 h 870072"/>
              <a:gd name="connsiteX6" fmla="*/ 87007 w 1092524"/>
              <a:gd name="connsiteY6" fmla="*/ 870072 h 870072"/>
              <a:gd name="connsiteX7" fmla="*/ 0 w 1092524"/>
              <a:gd name="connsiteY7" fmla="*/ 783065 h 870072"/>
              <a:gd name="connsiteX8" fmla="*/ 0 w 1092524"/>
              <a:gd name="connsiteY8" fmla="*/ 87007 h 87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870072">
                <a:moveTo>
                  <a:pt x="0" y="87007"/>
                </a:moveTo>
                <a:cubicBezTo>
                  <a:pt x="0" y="38954"/>
                  <a:pt x="38954" y="0"/>
                  <a:pt x="87007" y="0"/>
                </a:cubicBezTo>
                <a:lnTo>
                  <a:pt x="1005517" y="0"/>
                </a:lnTo>
                <a:cubicBezTo>
                  <a:pt x="1053570" y="0"/>
                  <a:pt x="1092524" y="38954"/>
                  <a:pt x="1092524" y="87007"/>
                </a:cubicBezTo>
                <a:lnTo>
                  <a:pt x="1092524" y="783065"/>
                </a:lnTo>
                <a:cubicBezTo>
                  <a:pt x="1092524" y="831118"/>
                  <a:pt x="1053570" y="870072"/>
                  <a:pt x="1005517" y="870072"/>
                </a:cubicBezTo>
                <a:lnTo>
                  <a:pt x="87007" y="870072"/>
                </a:lnTo>
                <a:cubicBezTo>
                  <a:pt x="38954" y="870072"/>
                  <a:pt x="0" y="831118"/>
                  <a:pt x="0" y="783065"/>
                </a:cubicBezTo>
                <a:lnTo>
                  <a:pt x="0" y="87007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774" tIns="48344" rIns="59774" bIns="4834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Any</a:t>
            </a:r>
            <a:r>
              <a:rPr lang="en-US" sz="1400" kern="1200" dirty="0" smtClean="0"/>
              <a:t> / </a:t>
            </a:r>
            <a:r>
              <a:rPr lang="en-US" sz="1800" kern="1200" dirty="0" smtClean="0"/>
              <a:t>all</a:t>
            </a:r>
            <a:r>
              <a:rPr lang="en-US" sz="1400" kern="1200" dirty="0" smtClean="0"/>
              <a:t> </a:t>
            </a:r>
            <a:r>
              <a:rPr lang="en-US" sz="1800" kern="1200" dirty="0" smtClean="0"/>
              <a:t>stream</a:t>
            </a:r>
            <a:r>
              <a:rPr lang="en-US" sz="1400" kern="1200" dirty="0" smtClean="0"/>
              <a:t> </a:t>
            </a:r>
            <a:r>
              <a:rPr lang="en-US" sz="1800" kern="1200" dirty="0" smtClean="0"/>
              <a:t>methods</a:t>
            </a:r>
            <a:endParaRPr lang="en-US" sz="1800" kern="1200" dirty="0"/>
          </a:p>
        </p:txBody>
      </p:sp>
      <p:sp>
        <p:nvSpPr>
          <p:cNvPr id="17" name="Flowchart: Extract 16"/>
          <p:cNvSpPr/>
          <p:nvPr/>
        </p:nvSpPr>
        <p:spPr>
          <a:xfrm>
            <a:off x="2937928" y="1808287"/>
            <a:ext cx="6627636" cy="718965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3072201" y="3342560"/>
            <a:ext cx="174608" cy="35758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46524"/>
                </a:lnTo>
                <a:lnTo>
                  <a:pt x="171548" y="3465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reeform 33"/>
          <p:cNvSpPr/>
          <p:nvPr/>
        </p:nvSpPr>
        <p:spPr>
          <a:xfrm>
            <a:off x="3246810" y="3524325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(</a:t>
            </a:r>
            <a:r>
              <a:rPr lang="en-US" sz="1800" kern="1200" dirty="0" err="1" smtClean="0"/>
              <a:t>iterable</a:t>
            </a:r>
            <a:r>
              <a:rPr lang="en-US" sz="1800" kern="1200" dirty="0" smtClean="0"/>
              <a:t>)</a:t>
            </a:r>
            <a:endParaRPr lang="en-US" sz="1800" kern="1200" dirty="0"/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3072201" y="3681913"/>
            <a:ext cx="2040" cy="1868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3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00897" y="1210962"/>
            <a:ext cx="3101546" cy="25578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68379" y="4443664"/>
            <a:ext cx="1588168" cy="1828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796715" y="4620777"/>
            <a:ext cx="1459832" cy="1521180"/>
            <a:chOff x="4572000" y="5037221"/>
            <a:chExt cx="1427747" cy="1521180"/>
          </a:xfrm>
        </p:grpSpPr>
        <p:sp>
          <p:nvSpPr>
            <p:cNvPr id="4" name="TextBox 3"/>
            <p:cNvSpPr txBox="1"/>
            <p:nvPr/>
          </p:nvSpPr>
          <p:spPr>
            <a:xfrm>
              <a:off x="4876799" y="5037221"/>
              <a:ext cx="78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Feat1-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00861" y="5381367"/>
              <a:ext cx="786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Feat2-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0861" y="5725513"/>
              <a:ext cx="786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Feat3-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00861" y="6189069"/>
              <a:ext cx="1098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Java </a:t>
              </a:r>
              <a:r>
                <a:rPr lang="en-US" dirty="0" err="1" smtClean="0"/>
                <a:t>Obj</a:t>
              </a:r>
              <a:r>
                <a:rPr lang="en-US" dirty="0" smtClean="0"/>
                <a:t> -</a:t>
              </a:r>
              <a:endParaRPr lang="en-US" dirty="0"/>
            </a:p>
          </p:txBody>
        </p:sp>
        <p:sp>
          <p:nvSpPr>
            <p:cNvPr id="12" name="Left Bracket 11"/>
            <p:cNvSpPr/>
            <p:nvPr/>
          </p:nvSpPr>
          <p:spPr>
            <a:xfrm>
              <a:off x="4572000" y="5221887"/>
              <a:ext cx="304800" cy="1151848"/>
            </a:xfrm>
            <a:prstGeom prst="leftBracket">
              <a:avLst>
                <a:gd name="adj" fmla="val 7437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ket 12"/>
            <p:cNvSpPr/>
            <p:nvPr/>
          </p:nvSpPr>
          <p:spPr>
            <a:xfrm>
              <a:off x="4780546" y="5872040"/>
              <a:ext cx="144376" cy="449179"/>
            </a:xfrm>
            <a:prstGeom prst="leftBracke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/>
            <p:cNvSpPr/>
            <p:nvPr/>
          </p:nvSpPr>
          <p:spPr>
            <a:xfrm>
              <a:off x="4723316" y="5591219"/>
              <a:ext cx="177545" cy="825144"/>
            </a:xfrm>
            <a:prstGeom prst="leftBracket">
              <a:avLst>
                <a:gd name="adj" fmla="val 7437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935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63742591"/>
              </p:ext>
            </p:extLst>
          </p:nvPr>
        </p:nvGraphicFramePr>
        <p:xfrm>
          <a:off x="5196256" y="672775"/>
          <a:ext cx="5655406" cy="3770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41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3919</TotalTime>
  <Words>204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</dc:creator>
  <cp:lastModifiedBy>MIS</cp:lastModifiedBy>
  <cp:revision>94</cp:revision>
  <dcterms:created xsi:type="dcterms:W3CDTF">2016-10-07T20:57:53Z</dcterms:created>
  <dcterms:modified xsi:type="dcterms:W3CDTF">2017-02-01T14:46:49Z</dcterms:modified>
</cp:coreProperties>
</file>