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9" autoAdjust="0"/>
    <p:restoredTop sz="94660"/>
  </p:normalViewPr>
  <p:slideViewPr>
    <p:cSldViewPr snapToGrid="0">
      <p:cViewPr varScale="1">
        <p:scale>
          <a:sx n="89" d="100"/>
          <a:sy n="89" d="100"/>
        </p:scale>
        <p:origin x="5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3B2E27-5D41-4AFA-BD48-A929DBF6C34A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50F0054-67FC-4FCB-B596-43428435AC7D}">
      <dgm:prSet phldrT="[Text]"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Resources</a:t>
          </a:r>
          <a:endParaRPr lang="en-US" dirty="0"/>
        </a:p>
      </dgm:t>
    </dgm:pt>
    <dgm:pt modelId="{48BFD1FF-FD9D-44A1-9E65-F4B8C69BB6DA}" type="parTrans" cxnId="{6DF04167-7E33-4B11-A346-209B8249DC50}">
      <dgm:prSet/>
      <dgm:spPr/>
      <dgm:t>
        <a:bodyPr/>
        <a:lstStyle/>
        <a:p>
          <a:endParaRPr lang="en-US"/>
        </a:p>
      </dgm:t>
    </dgm:pt>
    <dgm:pt modelId="{C1685FD4-EEA4-4C85-90A6-AFAFAFD51D30}" type="sibTrans" cxnId="{6DF04167-7E33-4B11-A346-209B8249DC50}">
      <dgm:prSet/>
      <dgm:spPr/>
      <dgm:t>
        <a:bodyPr/>
        <a:lstStyle/>
        <a:p>
          <a:endParaRPr lang="en-US"/>
        </a:p>
      </dgm:t>
    </dgm:pt>
    <dgm:pt modelId="{00F44B5F-DCBE-4FAE-94A0-E411031E0D13}">
      <dgm:prSet phldrT="[Text]"/>
      <dgm:spPr>
        <a:gradFill rotWithShape="0"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5000"/>
                <a:lumOff val="35000"/>
              </a:schemeClr>
            </a:gs>
          </a:gsLst>
          <a:lin ang="2400000" scaled="0"/>
        </a:gradFill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Annotator</a:t>
          </a:r>
          <a:endParaRPr lang="en-US" dirty="0"/>
        </a:p>
      </dgm:t>
    </dgm:pt>
    <dgm:pt modelId="{80C42BCF-FAA4-4DA4-B513-3372D7E52076}" type="parTrans" cxnId="{1CBEB068-2104-487D-AB07-B25D4B457E91}">
      <dgm:prSet/>
      <dgm:spPr/>
      <dgm:t>
        <a:bodyPr/>
        <a:lstStyle/>
        <a:p>
          <a:endParaRPr lang="en-US"/>
        </a:p>
      </dgm:t>
    </dgm:pt>
    <dgm:pt modelId="{BA6C6180-FCE3-49D1-A11D-1DA3DDBE225F}" type="sibTrans" cxnId="{1CBEB068-2104-487D-AB07-B25D4B457E91}">
      <dgm:prSet/>
      <dgm:spPr/>
      <dgm:t>
        <a:bodyPr/>
        <a:lstStyle/>
        <a:p>
          <a:endParaRPr lang="en-US"/>
        </a:p>
      </dgm:t>
    </dgm:pt>
    <dgm:pt modelId="{0D168C5A-179F-40FE-8476-19C770AA84AC}">
      <dgm:prSet phldrT="[Text]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2400000" scaled="0"/>
        </a:gradFill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Collection</a:t>
          </a:r>
          <a:r>
            <a:rPr lang="en-US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reader</a:t>
          </a:r>
          <a:endParaRPr lang="en-US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3EED480-01B2-4DD0-BE61-9D98F2EB2C28}" type="parTrans" cxnId="{6484B3C7-3B5F-42B7-9608-2C6B3F29C8D6}">
      <dgm:prSet/>
      <dgm:spPr/>
      <dgm:t>
        <a:bodyPr/>
        <a:lstStyle/>
        <a:p>
          <a:endParaRPr lang="en-US"/>
        </a:p>
      </dgm:t>
    </dgm:pt>
    <dgm:pt modelId="{F4794389-61D4-4529-9E44-D2E19C9689A2}" type="sibTrans" cxnId="{6484B3C7-3B5F-42B7-9608-2C6B3F29C8D6}">
      <dgm:prSet/>
      <dgm:spPr/>
      <dgm:t>
        <a:bodyPr/>
        <a:lstStyle/>
        <a:p>
          <a:endParaRPr lang="en-US"/>
        </a:p>
      </dgm:t>
    </dgm:pt>
    <dgm:pt modelId="{24599956-F91A-48B3-9E01-B5B6452BE6DD}">
      <dgm:prSet phldrT="[Text]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2400000" scaled="0"/>
        </a:gradFill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CAS</a:t>
          </a:r>
          <a:r>
            <a:rPr lang="en-US" dirty="0" smtClean="0"/>
            <a:t> 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consumer</a:t>
          </a:r>
          <a:endParaRPr lang="en-US" dirty="0"/>
        </a:p>
      </dgm:t>
    </dgm:pt>
    <dgm:pt modelId="{0F413296-33BD-4371-B042-2975029C46A3}" type="parTrans" cxnId="{F06119B6-3CC6-4959-A323-C857181F4222}">
      <dgm:prSet/>
      <dgm:spPr/>
      <dgm:t>
        <a:bodyPr/>
        <a:lstStyle/>
        <a:p>
          <a:endParaRPr lang="en-US"/>
        </a:p>
      </dgm:t>
    </dgm:pt>
    <dgm:pt modelId="{92DC774A-7E83-4421-AC1E-C039ECA5AE8B}" type="sibTrans" cxnId="{F06119B6-3CC6-4959-A323-C857181F4222}">
      <dgm:prSet/>
      <dgm:spPr/>
      <dgm:t>
        <a:bodyPr/>
        <a:lstStyle/>
        <a:p>
          <a:endParaRPr lang="en-US"/>
        </a:p>
      </dgm:t>
    </dgm:pt>
    <dgm:pt modelId="{43F6C6E2-F163-4D90-845E-6259EE686DAF}">
      <dgm:prSet phldrT="[Text]"/>
      <dgm:spPr>
        <a:gradFill rotWithShape="0"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5000"/>
                <a:lumOff val="35000"/>
              </a:schemeClr>
            </a:gs>
          </a:gsLst>
          <a:lin ang="2400000" scaled="0"/>
        </a:gradFill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Flow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Contoller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CF8BC39-4956-45BD-B0CE-C9C1408AD423}" type="parTrans" cxnId="{5347D143-F5E3-46B7-A252-1FF598CF4A98}">
      <dgm:prSet/>
      <dgm:spPr/>
      <dgm:t>
        <a:bodyPr/>
        <a:lstStyle/>
        <a:p>
          <a:endParaRPr lang="en-US"/>
        </a:p>
      </dgm:t>
    </dgm:pt>
    <dgm:pt modelId="{F8CD60A9-D42B-464A-9F26-C959AB88F1AB}" type="sibTrans" cxnId="{5347D143-F5E3-46B7-A252-1FF598CF4A98}">
      <dgm:prSet/>
      <dgm:spPr/>
      <dgm:t>
        <a:bodyPr/>
        <a:lstStyle/>
        <a:p>
          <a:endParaRPr lang="en-US"/>
        </a:p>
      </dgm:t>
    </dgm:pt>
    <dgm:pt modelId="{5E5FBADE-0AB9-4028-9F43-1541F21248D2}">
      <dgm:prSet phldrT="[Text]"/>
      <dgm:spPr>
        <a:gradFill rotWithShape="0"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5000"/>
                <a:lumOff val="35000"/>
              </a:schemeClr>
            </a:gs>
          </a:gsLst>
          <a:lin ang="2400000" scaled="0"/>
        </a:gradFill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External</a:t>
          </a:r>
          <a:r>
            <a:rPr lang="en-US" dirty="0" smtClean="0"/>
            <a:t> 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Resource</a:t>
          </a:r>
          <a:endParaRPr lang="en-US" dirty="0"/>
        </a:p>
      </dgm:t>
    </dgm:pt>
    <dgm:pt modelId="{D70E67EE-7475-4A18-B1F1-21246EE330EF}" type="parTrans" cxnId="{DE98DC08-6323-4F2D-95F4-2BE9E72BCE81}">
      <dgm:prSet/>
      <dgm:spPr/>
      <dgm:t>
        <a:bodyPr/>
        <a:lstStyle/>
        <a:p>
          <a:endParaRPr lang="en-US"/>
        </a:p>
      </dgm:t>
    </dgm:pt>
    <dgm:pt modelId="{BE846C99-8A53-4A13-A455-39CF7776300A}" type="sibTrans" cxnId="{DE98DC08-6323-4F2D-95F4-2BE9E72BCE81}">
      <dgm:prSet/>
      <dgm:spPr/>
      <dgm:t>
        <a:bodyPr/>
        <a:lstStyle/>
        <a:p>
          <a:endParaRPr lang="en-US"/>
        </a:p>
      </dgm:t>
    </dgm:pt>
    <dgm:pt modelId="{6878D4C5-D6DC-4C64-9A20-9F59F32773E9}">
      <dgm:prSet phldrT="[Text]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2400000" scaled="0"/>
        </a:gradFill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CAS multiplier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5420F95-C84C-4DE9-8100-974030E0961D}" type="parTrans" cxnId="{99E0E09C-11D6-45BC-B9D1-10CF8F10D426}">
      <dgm:prSet/>
      <dgm:spPr/>
      <dgm:t>
        <a:bodyPr/>
        <a:lstStyle/>
        <a:p>
          <a:endParaRPr lang="en-US"/>
        </a:p>
      </dgm:t>
    </dgm:pt>
    <dgm:pt modelId="{34FCC4A1-C59B-440A-A0B1-2C2C8F9C695C}" type="sibTrans" cxnId="{99E0E09C-11D6-45BC-B9D1-10CF8F10D426}">
      <dgm:prSet/>
      <dgm:spPr/>
      <dgm:t>
        <a:bodyPr/>
        <a:lstStyle/>
        <a:p>
          <a:endParaRPr lang="en-US"/>
        </a:p>
      </dgm:t>
    </dgm:pt>
    <dgm:pt modelId="{4821B47A-7304-46D7-903F-31EB0124E938}">
      <dgm:prSet phldrT="[Text]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2400000" scaled="0"/>
        </a:gradFill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Data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20B0751-6CE8-4FD7-AE9C-5210173420C1}" type="parTrans" cxnId="{FDFC51EA-65C0-4949-9247-0E41CFF0DCD2}">
      <dgm:prSet/>
      <dgm:spPr/>
      <dgm:t>
        <a:bodyPr/>
        <a:lstStyle/>
        <a:p>
          <a:endParaRPr lang="en-US"/>
        </a:p>
      </dgm:t>
    </dgm:pt>
    <dgm:pt modelId="{2CC30C2C-D344-4209-9128-6028D1663A82}" type="sibTrans" cxnId="{FDFC51EA-65C0-4949-9247-0E41CFF0DCD2}">
      <dgm:prSet/>
      <dgm:spPr/>
      <dgm:t>
        <a:bodyPr/>
        <a:lstStyle/>
        <a:p>
          <a:endParaRPr lang="en-US"/>
        </a:p>
      </dgm:t>
    </dgm:pt>
    <dgm:pt modelId="{6E16623D-5B0E-4411-9121-E9F4A8890DFD}">
      <dgm:prSet phldrT="[Text]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2400000" scaled="0"/>
        </a:gradFill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Parameterizable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AE823B9-CCD9-4156-8A39-1298F598F044}" type="parTrans" cxnId="{EBAA10AC-378E-493C-9F81-FAC63635AFA5}">
      <dgm:prSet/>
      <dgm:spPr/>
      <dgm:t>
        <a:bodyPr/>
        <a:lstStyle/>
        <a:p>
          <a:endParaRPr lang="en-US"/>
        </a:p>
      </dgm:t>
    </dgm:pt>
    <dgm:pt modelId="{2DDDD064-C964-4D50-83E1-5FAF5641EDC4}" type="sibTrans" cxnId="{EBAA10AC-378E-493C-9F81-FAC63635AFA5}">
      <dgm:prSet/>
      <dgm:spPr/>
      <dgm:t>
        <a:bodyPr/>
        <a:lstStyle/>
        <a:p>
          <a:endParaRPr lang="en-US"/>
        </a:p>
      </dgm:t>
    </dgm:pt>
    <dgm:pt modelId="{D6726117-A21D-420B-81A0-F6A122CD8E9F}">
      <dgm:prSet phldrT="[Text]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2400000" scaled="0"/>
        </a:gradFill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Configurable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79F9747-4ECE-4D65-8DCA-1EBD9E5CAB09}" type="parTrans" cxnId="{ED07C407-BB4D-4EC8-A356-43C5B65306FF}">
      <dgm:prSet/>
      <dgm:spPr/>
      <dgm:t>
        <a:bodyPr/>
        <a:lstStyle/>
        <a:p>
          <a:endParaRPr lang="en-US"/>
        </a:p>
      </dgm:t>
    </dgm:pt>
    <dgm:pt modelId="{37B2BE92-7CB8-414B-AB39-734AC6C57452}" type="sibTrans" cxnId="{ED07C407-BB4D-4EC8-A356-43C5B65306FF}">
      <dgm:prSet/>
      <dgm:spPr/>
      <dgm:t>
        <a:bodyPr/>
        <a:lstStyle/>
        <a:p>
          <a:endParaRPr lang="en-US"/>
        </a:p>
      </dgm:t>
    </dgm:pt>
    <dgm:pt modelId="{96E1AF3A-4811-4E1F-A3AE-1E27379F8675}">
      <dgm:prSet phldrT="[Text]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2400000" scaled="0"/>
        </a:gradFill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ordinary</a:t>
          </a:r>
          <a:endParaRPr lang="en-US" dirty="0"/>
        </a:p>
      </dgm:t>
    </dgm:pt>
    <dgm:pt modelId="{DBE8DAEB-D9B3-407E-B3D8-80FBD6AFF42B}" type="parTrans" cxnId="{EACF001B-5D8A-48FA-B495-4AACBF45E906}">
      <dgm:prSet/>
      <dgm:spPr/>
      <dgm:t>
        <a:bodyPr/>
        <a:lstStyle/>
        <a:p>
          <a:endParaRPr lang="en-US"/>
        </a:p>
      </dgm:t>
    </dgm:pt>
    <dgm:pt modelId="{D04AA1E7-5159-495B-A95D-09B5910454B1}" type="sibTrans" cxnId="{EACF001B-5D8A-48FA-B495-4AACBF45E906}">
      <dgm:prSet/>
      <dgm:spPr/>
      <dgm:t>
        <a:bodyPr/>
        <a:lstStyle/>
        <a:p>
          <a:endParaRPr lang="en-US"/>
        </a:p>
      </dgm:t>
    </dgm:pt>
    <dgm:pt modelId="{1C7E1C67-B989-4692-8496-38A37EC073BA}" type="pres">
      <dgm:prSet presAssocID="{4B3B2E27-5D41-4AFA-BD48-A929DBF6C34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A5C5C60-FC35-466B-9AA3-B17ED4B2FFFC}" type="pres">
      <dgm:prSet presAssocID="{650F0054-67FC-4FCB-B596-43428435AC7D}" presName="root1" presStyleCnt="0"/>
      <dgm:spPr/>
    </dgm:pt>
    <dgm:pt modelId="{8FEE7D7E-06FE-4EA2-848F-861943854433}" type="pres">
      <dgm:prSet presAssocID="{650F0054-67FC-4FCB-B596-43428435AC7D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7CA1C9-7217-4941-AA12-0FE0879EC5FF}" type="pres">
      <dgm:prSet presAssocID="{650F0054-67FC-4FCB-B596-43428435AC7D}" presName="level2hierChild" presStyleCnt="0"/>
      <dgm:spPr/>
    </dgm:pt>
    <dgm:pt modelId="{320F2C8C-45A8-472B-B6E4-79696919E9B2}" type="pres">
      <dgm:prSet presAssocID="{80C42BCF-FAA4-4DA4-B513-3372D7E52076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3E1A730E-4EA1-42F7-BEC5-A6A56A9B7C44}" type="pres">
      <dgm:prSet presAssocID="{80C42BCF-FAA4-4DA4-B513-3372D7E52076}" presName="connTx" presStyleLbl="parChTrans1D2" presStyleIdx="0" presStyleCnt="3"/>
      <dgm:spPr/>
      <dgm:t>
        <a:bodyPr/>
        <a:lstStyle/>
        <a:p>
          <a:endParaRPr lang="en-US"/>
        </a:p>
      </dgm:t>
    </dgm:pt>
    <dgm:pt modelId="{A69A4317-C8BB-4287-A6DE-D6D213CA2738}" type="pres">
      <dgm:prSet presAssocID="{00F44B5F-DCBE-4FAE-94A0-E411031E0D13}" presName="root2" presStyleCnt="0"/>
      <dgm:spPr/>
    </dgm:pt>
    <dgm:pt modelId="{496BAC88-E39E-4EC9-A4FC-1BD91FD9979C}" type="pres">
      <dgm:prSet presAssocID="{00F44B5F-DCBE-4FAE-94A0-E411031E0D13}" presName="LevelTwoTextNode" presStyleLbl="node2" presStyleIdx="0" presStyleCnt="3" custLinFactNeighborY="-887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572E41-CD3F-4FDF-9437-95690A23156B}" type="pres">
      <dgm:prSet presAssocID="{00F44B5F-DCBE-4FAE-94A0-E411031E0D13}" presName="level3hierChild" presStyleCnt="0"/>
      <dgm:spPr/>
    </dgm:pt>
    <dgm:pt modelId="{E3F51429-6218-488E-98AC-AE1EAC50702E}" type="pres">
      <dgm:prSet presAssocID="{DBE8DAEB-D9B3-407E-B3D8-80FBD6AFF42B}" presName="conn2-1" presStyleLbl="parChTrans1D3" presStyleIdx="0" presStyleCnt="7"/>
      <dgm:spPr/>
      <dgm:t>
        <a:bodyPr/>
        <a:lstStyle/>
        <a:p>
          <a:endParaRPr lang="en-US"/>
        </a:p>
      </dgm:t>
    </dgm:pt>
    <dgm:pt modelId="{3B671B0B-DA5A-448E-8F88-A346E6E5018E}" type="pres">
      <dgm:prSet presAssocID="{DBE8DAEB-D9B3-407E-B3D8-80FBD6AFF42B}" presName="connTx" presStyleLbl="parChTrans1D3" presStyleIdx="0" presStyleCnt="7"/>
      <dgm:spPr/>
      <dgm:t>
        <a:bodyPr/>
        <a:lstStyle/>
        <a:p>
          <a:endParaRPr lang="en-US"/>
        </a:p>
      </dgm:t>
    </dgm:pt>
    <dgm:pt modelId="{F14A5208-B169-4EB0-B245-DB48DC160133}" type="pres">
      <dgm:prSet presAssocID="{96E1AF3A-4811-4E1F-A3AE-1E27379F8675}" presName="root2" presStyleCnt="0"/>
      <dgm:spPr/>
    </dgm:pt>
    <dgm:pt modelId="{19C77B71-774B-4CA2-8C45-53DF54B35B13}" type="pres">
      <dgm:prSet presAssocID="{96E1AF3A-4811-4E1F-A3AE-1E27379F8675}" presName="LevelTwoTextNode" presStyleLbl="node3" presStyleIdx="0" presStyleCnt="7" custLinFactY="-173771" custLinFactNeighborY="-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3193D2-031B-4350-A59A-B8FEFCD47553}" type="pres">
      <dgm:prSet presAssocID="{96E1AF3A-4811-4E1F-A3AE-1E27379F8675}" presName="level3hierChild" presStyleCnt="0"/>
      <dgm:spPr/>
    </dgm:pt>
    <dgm:pt modelId="{19CA8D68-313B-4F63-BF3B-F62C8DD58EC5}" type="pres">
      <dgm:prSet presAssocID="{D3EED480-01B2-4DD0-BE61-9D98F2EB2C28}" presName="conn2-1" presStyleLbl="parChTrans1D3" presStyleIdx="1" presStyleCnt="7"/>
      <dgm:spPr/>
      <dgm:t>
        <a:bodyPr/>
        <a:lstStyle/>
        <a:p>
          <a:endParaRPr lang="en-US"/>
        </a:p>
      </dgm:t>
    </dgm:pt>
    <dgm:pt modelId="{E380ABD1-086E-43BF-905D-BA4CD46A4ABB}" type="pres">
      <dgm:prSet presAssocID="{D3EED480-01B2-4DD0-BE61-9D98F2EB2C28}" presName="connTx" presStyleLbl="parChTrans1D3" presStyleIdx="1" presStyleCnt="7"/>
      <dgm:spPr/>
      <dgm:t>
        <a:bodyPr/>
        <a:lstStyle/>
        <a:p>
          <a:endParaRPr lang="en-US"/>
        </a:p>
      </dgm:t>
    </dgm:pt>
    <dgm:pt modelId="{43CCA13F-7649-43C6-9BBC-018C84513836}" type="pres">
      <dgm:prSet presAssocID="{0D168C5A-179F-40FE-8476-19C770AA84AC}" presName="root2" presStyleCnt="0"/>
      <dgm:spPr/>
    </dgm:pt>
    <dgm:pt modelId="{E514D68C-E9B0-4358-8B34-01C205A2EF21}" type="pres">
      <dgm:prSet presAssocID="{0D168C5A-179F-40FE-8476-19C770AA84AC}" presName="LevelTwoTextNode" presStyleLbl="node3" presStyleIdx="1" presStyleCnt="7" custLinFactNeighborY="-887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EB8EB1-9C6F-4424-84D9-1AFF4E4E9B27}" type="pres">
      <dgm:prSet presAssocID="{0D168C5A-179F-40FE-8476-19C770AA84AC}" presName="level3hierChild" presStyleCnt="0"/>
      <dgm:spPr/>
    </dgm:pt>
    <dgm:pt modelId="{E5D95D0F-D2B2-498D-BA32-0E8338B388D3}" type="pres">
      <dgm:prSet presAssocID="{0F413296-33BD-4371-B042-2975029C46A3}" presName="conn2-1" presStyleLbl="parChTrans1D3" presStyleIdx="2" presStyleCnt="7"/>
      <dgm:spPr/>
      <dgm:t>
        <a:bodyPr/>
        <a:lstStyle/>
        <a:p>
          <a:endParaRPr lang="en-US"/>
        </a:p>
      </dgm:t>
    </dgm:pt>
    <dgm:pt modelId="{0EAA58C0-500F-42DC-93AE-3433572F729C}" type="pres">
      <dgm:prSet presAssocID="{0F413296-33BD-4371-B042-2975029C46A3}" presName="connTx" presStyleLbl="parChTrans1D3" presStyleIdx="2" presStyleCnt="7"/>
      <dgm:spPr/>
      <dgm:t>
        <a:bodyPr/>
        <a:lstStyle/>
        <a:p>
          <a:endParaRPr lang="en-US"/>
        </a:p>
      </dgm:t>
    </dgm:pt>
    <dgm:pt modelId="{A9E11E14-4E24-45F7-A0B9-6109C110E9CF}" type="pres">
      <dgm:prSet presAssocID="{24599956-F91A-48B3-9E01-B5B6452BE6DD}" presName="root2" presStyleCnt="0"/>
      <dgm:spPr/>
    </dgm:pt>
    <dgm:pt modelId="{BAD56248-2E2A-4BAE-8C7D-39F243663D67}" type="pres">
      <dgm:prSet presAssocID="{24599956-F91A-48B3-9E01-B5B6452BE6DD}" presName="LevelTwoTextNode" presStyleLbl="node3" presStyleIdx="2" presStyleCnt="7" custLinFactNeighborY="-887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D8A95D-F689-45B7-AC20-B46BC08C5C43}" type="pres">
      <dgm:prSet presAssocID="{24599956-F91A-48B3-9E01-B5B6452BE6DD}" presName="level3hierChild" presStyleCnt="0"/>
      <dgm:spPr/>
    </dgm:pt>
    <dgm:pt modelId="{B8B347F9-7D6A-452F-A124-AF8E4C86F17D}" type="pres">
      <dgm:prSet presAssocID="{C5420F95-C84C-4DE9-8100-974030E0961D}" presName="conn2-1" presStyleLbl="parChTrans1D3" presStyleIdx="3" presStyleCnt="7"/>
      <dgm:spPr/>
      <dgm:t>
        <a:bodyPr/>
        <a:lstStyle/>
        <a:p>
          <a:endParaRPr lang="en-US"/>
        </a:p>
      </dgm:t>
    </dgm:pt>
    <dgm:pt modelId="{2A958DAD-2DF6-496C-8E27-25AE7D828509}" type="pres">
      <dgm:prSet presAssocID="{C5420F95-C84C-4DE9-8100-974030E0961D}" presName="connTx" presStyleLbl="parChTrans1D3" presStyleIdx="3" presStyleCnt="7"/>
      <dgm:spPr/>
      <dgm:t>
        <a:bodyPr/>
        <a:lstStyle/>
        <a:p>
          <a:endParaRPr lang="en-US"/>
        </a:p>
      </dgm:t>
    </dgm:pt>
    <dgm:pt modelId="{95173AEB-1123-4CEF-AC9F-A0AC6A859B2B}" type="pres">
      <dgm:prSet presAssocID="{6878D4C5-D6DC-4C64-9A20-9F59F32773E9}" presName="root2" presStyleCnt="0"/>
      <dgm:spPr/>
    </dgm:pt>
    <dgm:pt modelId="{5217FAE1-37B0-43F7-94A1-A34727BD7288}" type="pres">
      <dgm:prSet presAssocID="{6878D4C5-D6DC-4C64-9A20-9F59F32773E9}" presName="LevelTwoTextNode" presStyleLbl="node3" presStyleIdx="3" presStyleCnt="7" custLinFactNeighborY="-887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C84513-BF40-4065-AC70-272B2DA7B9EB}" type="pres">
      <dgm:prSet presAssocID="{6878D4C5-D6DC-4C64-9A20-9F59F32773E9}" presName="level3hierChild" presStyleCnt="0"/>
      <dgm:spPr/>
    </dgm:pt>
    <dgm:pt modelId="{2D49802E-4B6B-4A26-83B5-BBE5E5C55DA8}" type="pres">
      <dgm:prSet presAssocID="{BCF8BC39-4956-45BD-B0CE-C9C1408AD423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84C1F932-847A-4513-81F0-E0CA1C4A09F1}" type="pres">
      <dgm:prSet presAssocID="{BCF8BC39-4956-45BD-B0CE-C9C1408AD423}" presName="connTx" presStyleLbl="parChTrans1D2" presStyleIdx="1" presStyleCnt="3"/>
      <dgm:spPr/>
      <dgm:t>
        <a:bodyPr/>
        <a:lstStyle/>
        <a:p>
          <a:endParaRPr lang="en-US"/>
        </a:p>
      </dgm:t>
    </dgm:pt>
    <dgm:pt modelId="{B8CE9141-3F86-48EF-AB85-D223EA02EAA3}" type="pres">
      <dgm:prSet presAssocID="{43F6C6E2-F163-4D90-845E-6259EE686DAF}" presName="root2" presStyleCnt="0"/>
      <dgm:spPr/>
    </dgm:pt>
    <dgm:pt modelId="{F0FDC2F2-6B71-492A-8DA5-8B8AA6ACEE2A}" type="pres">
      <dgm:prSet presAssocID="{43F6C6E2-F163-4D90-845E-6259EE686DAF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AD198D-5F46-456A-BAD1-C1FE9683F7C7}" type="pres">
      <dgm:prSet presAssocID="{43F6C6E2-F163-4D90-845E-6259EE686DAF}" presName="level3hierChild" presStyleCnt="0"/>
      <dgm:spPr/>
    </dgm:pt>
    <dgm:pt modelId="{E1A58D46-0F71-4880-8DF9-B760A55B9D69}" type="pres">
      <dgm:prSet presAssocID="{D70E67EE-7475-4A18-B1F1-21246EE330EF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D6112547-DCC7-4E22-AAFB-6A896A654A3D}" type="pres">
      <dgm:prSet presAssocID="{D70E67EE-7475-4A18-B1F1-21246EE330EF}" presName="connTx" presStyleLbl="parChTrans1D2" presStyleIdx="2" presStyleCnt="3"/>
      <dgm:spPr/>
      <dgm:t>
        <a:bodyPr/>
        <a:lstStyle/>
        <a:p>
          <a:endParaRPr lang="en-US"/>
        </a:p>
      </dgm:t>
    </dgm:pt>
    <dgm:pt modelId="{97D5F195-989E-446B-8BD8-E42F286E5342}" type="pres">
      <dgm:prSet presAssocID="{5E5FBADE-0AB9-4028-9F43-1541F21248D2}" presName="root2" presStyleCnt="0"/>
      <dgm:spPr/>
    </dgm:pt>
    <dgm:pt modelId="{1457D0EE-F3AB-4A00-8619-A3FC80A62FFB}" type="pres">
      <dgm:prSet presAssocID="{5E5FBADE-0AB9-4028-9F43-1541F21248D2}" presName="LevelTwoTextNode" presStyleLbl="node2" presStyleIdx="2" presStyleCnt="3" custLinFactNeighborY="314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A6CA55-C46D-427B-8ACE-67666552EE38}" type="pres">
      <dgm:prSet presAssocID="{5E5FBADE-0AB9-4028-9F43-1541F21248D2}" presName="level3hierChild" presStyleCnt="0"/>
      <dgm:spPr/>
    </dgm:pt>
    <dgm:pt modelId="{40F9B7AD-6040-4B88-87E0-16AC3F12F32B}" type="pres">
      <dgm:prSet presAssocID="{920B0751-6CE8-4FD7-AE9C-5210173420C1}" presName="conn2-1" presStyleLbl="parChTrans1D3" presStyleIdx="4" presStyleCnt="7"/>
      <dgm:spPr/>
      <dgm:t>
        <a:bodyPr/>
        <a:lstStyle/>
        <a:p>
          <a:endParaRPr lang="en-US"/>
        </a:p>
      </dgm:t>
    </dgm:pt>
    <dgm:pt modelId="{B6EA3C1E-4104-430A-AA09-901F17A8ED26}" type="pres">
      <dgm:prSet presAssocID="{920B0751-6CE8-4FD7-AE9C-5210173420C1}" presName="connTx" presStyleLbl="parChTrans1D3" presStyleIdx="4" presStyleCnt="7"/>
      <dgm:spPr/>
      <dgm:t>
        <a:bodyPr/>
        <a:lstStyle/>
        <a:p>
          <a:endParaRPr lang="en-US"/>
        </a:p>
      </dgm:t>
    </dgm:pt>
    <dgm:pt modelId="{86C42FE3-B1C3-469E-9502-D7472D48B79E}" type="pres">
      <dgm:prSet presAssocID="{4821B47A-7304-46D7-903F-31EB0124E938}" presName="root2" presStyleCnt="0"/>
      <dgm:spPr/>
    </dgm:pt>
    <dgm:pt modelId="{F615219B-9820-4ED0-B045-13F71E207C1F}" type="pres">
      <dgm:prSet presAssocID="{4821B47A-7304-46D7-903F-31EB0124E938}" presName="LevelTwoTextNode" presStyleLbl="node3" presStyleIdx="4" presStyleCnt="7" custLinFactNeighborY="314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C72DD4-15B2-4A11-903B-22F1A89811DD}" type="pres">
      <dgm:prSet presAssocID="{4821B47A-7304-46D7-903F-31EB0124E938}" presName="level3hierChild" presStyleCnt="0"/>
      <dgm:spPr/>
    </dgm:pt>
    <dgm:pt modelId="{4FB9F787-7483-468F-A6CF-833B6FB54753}" type="pres">
      <dgm:prSet presAssocID="{7AE823B9-CCD9-4156-8A39-1298F598F044}" presName="conn2-1" presStyleLbl="parChTrans1D3" presStyleIdx="5" presStyleCnt="7"/>
      <dgm:spPr/>
      <dgm:t>
        <a:bodyPr/>
        <a:lstStyle/>
        <a:p>
          <a:endParaRPr lang="en-US"/>
        </a:p>
      </dgm:t>
    </dgm:pt>
    <dgm:pt modelId="{45EBF872-E3B1-4893-AD82-8A9958B8444E}" type="pres">
      <dgm:prSet presAssocID="{7AE823B9-CCD9-4156-8A39-1298F598F044}" presName="connTx" presStyleLbl="parChTrans1D3" presStyleIdx="5" presStyleCnt="7"/>
      <dgm:spPr/>
      <dgm:t>
        <a:bodyPr/>
        <a:lstStyle/>
        <a:p>
          <a:endParaRPr lang="en-US"/>
        </a:p>
      </dgm:t>
    </dgm:pt>
    <dgm:pt modelId="{FF82E8A9-008A-44E6-B6A3-69A7DCB1A214}" type="pres">
      <dgm:prSet presAssocID="{6E16623D-5B0E-4411-9121-E9F4A8890DFD}" presName="root2" presStyleCnt="0"/>
      <dgm:spPr/>
    </dgm:pt>
    <dgm:pt modelId="{4AE6A725-92C6-493C-97B4-7DF6E238C52F}" type="pres">
      <dgm:prSet presAssocID="{6E16623D-5B0E-4411-9121-E9F4A8890DFD}" presName="LevelTwoTextNode" presStyleLbl="node3" presStyleIdx="5" presStyleCnt="7" custScaleX="101325" custLinFactNeighborY="314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20B100-8D30-4F5E-9C4B-B8217386B46D}" type="pres">
      <dgm:prSet presAssocID="{6E16623D-5B0E-4411-9121-E9F4A8890DFD}" presName="level3hierChild" presStyleCnt="0"/>
      <dgm:spPr/>
    </dgm:pt>
    <dgm:pt modelId="{80CAC3E1-45F4-4763-8031-3E193EEB709C}" type="pres">
      <dgm:prSet presAssocID="{079F9747-4ECE-4D65-8DCA-1EBD9E5CAB09}" presName="conn2-1" presStyleLbl="parChTrans1D3" presStyleIdx="6" presStyleCnt="7"/>
      <dgm:spPr/>
      <dgm:t>
        <a:bodyPr/>
        <a:lstStyle/>
        <a:p>
          <a:endParaRPr lang="en-US"/>
        </a:p>
      </dgm:t>
    </dgm:pt>
    <dgm:pt modelId="{D2739A72-61FA-44A8-BDC0-273BAFC0A6D5}" type="pres">
      <dgm:prSet presAssocID="{079F9747-4ECE-4D65-8DCA-1EBD9E5CAB09}" presName="connTx" presStyleLbl="parChTrans1D3" presStyleIdx="6" presStyleCnt="7"/>
      <dgm:spPr/>
      <dgm:t>
        <a:bodyPr/>
        <a:lstStyle/>
        <a:p>
          <a:endParaRPr lang="en-US"/>
        </a:p>
      </dgm:t>
    </dgm:pt>
    <dgm:pt modelId="{A9A20CC8-9AE5-4F82-A8A2-42BDF98AAD75}" type="pres">
      <dgm:prSet presAssocID="{D6726117-A21D-420B-81A0-F6A122CD8E9F}" presName="root2" presStyleCnt="0"/>
      <dgm:spPr/>
    </dgm:pt>
    <dgm:pt modelId="{02B2C26D-0291-4AED-821C-4E332D65CF44}" type="pres">
      <dgm:prSet presAssocID="{D6726117-A21D-420B-81A0-F6A122CD8E9F}" presName="LevelTwoTextNode" presStyleLbl="node3" presStyleIdx="6" presStyleCnt="7" custLinFactNeighborY="314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041569-54DF-4E82-BF0A-88366829DB8A}" type="pres">
      <dgm:prSet presAssocID="{D6726117-A21D-420B-81A0-F6A122CD8E9F}" presName="level3hierChild" presStyleCnt="0"/>
      <dgm:spPr/>
    </dgm:pt>
  </dgm:ptLst>
  <dgm:cxnLst>
    <dgm:cxn modelId="{1699D237-2443-4C02-9DEA-BA83724273A0}" type="presOf" srcId="{D6726117-A21D-420B-81A0-F6A122CD8E9F}" destId="{02B2C26D-0291-4AED-821C-4E332D65CF44}" srcOrd="0" destOrd="0" presId="urn:microsoft.com/office/officeart/2008/layout/HorizontalMultiLevelHierarchy"/>
    <dgm:cxn modelId="{ED07C407-BB4D-4EC8-A356-43C5B65306FF}" srcId="{5E5FBADE-0AB9-4028-9F43-1541F21248D2}" destId="{D6726117-A21D-420B-81A0-F6A122CD8E9F}" srcOrd="2" destOrd="0" parTransId="{079F9747-4ECE-4D65-8DCA-1EBD9E5CAB09}" sibTransId="{37B2BE92-7CB8-414B-AB39-734AC6C57452}"/>
    <dgm:cxn modelId="{1D933297-A1C4-4BD4-B147-1CBC692F49AE}" type="presOf" srcId="{43F6C6E2-F163-4D90-845E-6259EE686DAF}" destId="{F0FDC2F2-6B71-492A-8DA5-8B8AA6ACEE2A}" srcOrd="0" destOrd="0" presId="urn:microsoft.com/office/officeart/2008/layout/HorizontalMultiLevelHierarchy"/>
    <dgm:cxn modelId="{FDFC51EA-65C0-4949-9247-0E41CFF0DCD2}" srcId="{5E5FBADE-0AB9-4028-9F43-1541F21248D2}" destId="{4821B47A-7304-46D7-903F-31EB0124E938}" srcOrd="0" destOrd="0" parTransId="{920B0751-6CE8-4FD7-AE9C-5210173420C1}" sibTransId="{2CC30C2C-D344-4209-9128-6028D1663A82}"/>
    <dgm:cxn modelId="{5A0BC3AF-676B-4790-B233-650237BC5B09}" type="presOf" srcId="{BCF8BC39-4956-45BD-B0CE-C9C1408AD423}" destId="{2D49802E-4B6B-4A26-83B5-BBE5E5C55DA8}" srcOrd="0" destOrd="0" presId="urn:microsoft.com/office/officeart/2008/layout/HorizontalMultiLevelHierarchy"/>
    <dgm:cxn modelId="{1BAE5B8F-B794-414E-987E-EB132044E5A1}" type="presOf" srcId="{BCF8BC39-4956-45BD-B0CE-C9C1408AD423}" destId="{84C1F932-847A-4513-81F0-E0CA1C4A09F1}" srcOrd="1" destOrd="0" presId="urn:microsoft.com/office/officeart/2008/layout/HorizontalMultiLevelHierarchy"/>
    <dgm:cxn modelId="{051AB29B-2D69-4CC9-9434-F78E5A875F3F}" type="presOf" srcId="{920B0751-6CE8-4FD7-AE9C-5210173420C1}" destId="{40F9B7AD-6040-4B88-87E0-16AC3F12F32B}" srcOrd="0" destOrd="0" presId="urn:microsoft.com/office/officeart/2008/layout/HorizontalMultiLevelHierarchy"/>
    <dgm:cxn modelId="{11CC37E5-1BF4-4D70-987F-D67E9ACD4C66}" type="presOf" srcId="{079F9747-4ECE-4D65-8DCA-1EBD9E5CAB09}" destId="{80CAC3E1-45F4-4763-8031-3E193EEB709C}" srcOrd="0" destOrd="0" presId="urn:microsoft.com/office/officeart/2008/layout/HorizontalMultiLevelHierarchy"/>
    <dgm:cxn modelId="{5AB9F060-182E-477F-A59C-92F226FD1F5C}" type="presOf" srcId="{C5420F95-C84C-4DE9-8100-974030E0961D}" destId="{B8B347F9-7D6A-452F-A124-AF8E4C86F17D}" srcOrd="0" destOrd="0" presId="urn:microsoft.com/office/officeart/2008/layout/HorizontalMultiLevelHierarchy"/>
    <dgm:cxn modelId="{5347D143-F5E3-46B7-A252-1FF598CF4A98}" srcId="{650F0054-67FC-4FCB-B596-43428435AC7D}" destId="{43F6C6E2-F163-4D90-845E-6259EE686DAF}" srcOrd="1" destOrd="0" parTransId="{BCF8BC39-4956-45BD-B0CE-C9C1408AD423}" sibTransId="{F8CD60A9-D42B-464A-9F26-C959AB88F1AB}"/>
    <dgm:cxn modelId="{0C73D873-4F03-4CBA-A915-A01979D1809B}" type="presOf" srcId="{DBE8DAEB-D9B3-407E-B3D8-80FBD6AFF42B}" destId="{E3F51429-6218-488E-98AC-AE1EAC50702E}" srcOrd="0" destOrd="0" presId="urn:microsoft.com/office/officeart/2008/layout/HorizontalMultiLevelHierarchy"/>
    <dgm:cxn modelId="{9D2E1D14-8F0F-4849-B3B2-B5ABFCB32CC4}" type="presOf" srcId="{00F44B5F-DCBE-4FAE-94A0-E411031E0D13}" destId="{496BAC88-E39E-4EC9-A4FC-1BD91FD9979C}" srcOrd="0" destOrd="0" presId="urn:microsoft.com/office/officeart/2008/layout/HorizontalMultiLevelHierarchy"/>
    <dgm:cxn modelId="{90EBA227-CC1E-4CF7-AB7F-68CDBFE74032}" type="presOf" srcId="{6878D4C5-D6DC-4C64-9A20-9F59F32773E9}" destId="{5217FAE1-37B0-43F7-94A1-A34727BD7288}" srcOrd="0" destOrd="0" presId="urn:microsoft.com/office/officeart/2008/layout/HorizontalMultiLevelHierarchy"/>
    <dgm:cxn modelId="{2BAD2F4F-B0FD-4169-94AC-0AEA4465F00B}" type="presOf" srcId="{5E5FBADE-0AB9-4028-9F43-1541F21248D2}" destId="{1457D0EE-F3AB-4A00-8619-A3FC80A62FFB}" srcOrd="0" destOrd="0" presId="urn:microsoft.com/office/officeart/2008/layout/HorizontalMultiLevelHierarchy"/>
    <dgm:cxn modelId="{89B8396C-CC82-4D83-9154-0B984CF927CD}" type="presOf" srcId="{0F413296-33BD-4371-B042-2975029C46A3}" destId="{0EAA58C0-500F-42DC-93AE-3433572F729C}" srcOrd="1" destOrd="0" presId="urn:microsoft.com/office/officeart/2008/layout/HorizontalMultiLevelHierarchy"/>
    <dgm:cxn modelId="{EBAA10AC-378E-493C-9F81-FAC63635AFA5}" srcId="{5E5FBADE-0AB9-4028-9F43-1541F21248D2}" destId="{6E16623D-5B0E-4411-9121-E9F4A8890DFD}" srcOrd="1" destOrd="0" parTransId="{7AE823B9-CCD9-4156-8A39-1298F598F044}" sibTransId="{2DDDD064-C964-4D50-83E1-5FAF5641EDC4}"/>
    <dgm:cxn modelId="{EACF001B-5D8A-48FA-B495-4AACBF45E906}" srcId="{00F44B5F-DCBE-4FAE-94A0-E411031E0D13}" destId="{96E1AF3A-4811-4E1F-A3AE-1E27379F8675}" srcOrd="0" destOrd="0" parTransId="{DBE8DAEB-D9B3-407E-B3D8-80FBD6AFF42B}" sibTransId="{D04AA1E7-5159-495B-A95D-09B5910454B1}"/>
    <dgm:cxn modelId="{9894BB97-AEE2-4FA7-B525-FA2014ADF45B}" type="presOf" srcId="{0D168C5A-179F-40FE-8476-19C770AA84AC}" destId="{E514D68C-E9B0-4358-8B34-01C205A2EF21}" srcOrd="0" destOrd="0" presId="urn:microsoft.com/office/officeart/2008/layout/HorizontalMultiLevelHierarchy"/>
    <dgm:cxn modelId="{ED6A5D6E-3CDB-462A-BA9D-C28D79EF3993}" type="presOf" srcId="{7AE823B9-CCD9-4156-8A39-1298F598F044}" destId="{4FB9F787-7483-468F-A6CF-833B6FB54753}" srcOrd="0" destOrd="0" presId="urn:microsoft.com/office/officeart/2008/layout/HorizontalMultiLevelHierarchy"/>
    <dgm:cxn modelId="{911458C5-7FBD-44E1-94AB-0AA0F4B0B1BF}" type="presOf" srcId="{079F9747-4ECE-4D65-8DCA-1EBD9E5CAB09}" destId="{D2739A72-61FA-44A8-BDC0-273BAFC0A6D5}" srcOrd="1" destOrd="0" presId="urn:microsoft.com/office/officeart/2008/layout/HorizontalMultiLevelHierarchy"/>
    <dgm:cxn modelId="{F200B2A4-07C9-4E53-B619-F4C2E4E430AA}" type="presOf" srcId="{7AE823B9-CCD9-4156-8A39-1298F598F044}" destId="{45EBF872-E3B1-4893-AD82-8A9958B8444E}" srcOrd="1" destOrd="0" presId="urn:microsoft.com/office/officeart/2008/layout/HorizontalMultiLevelHierarchy"/>
    <dgm:cxn modelId="{FD271965-0040-42BF-AA39-A617CE0C452B}" type="presOf" srcId="{D70E67EE-7475-4A18-B1F1-21246EE330EF}" destId="{E1A58D46-0F71-4880-8DF9-B760A55B9D69}" srcOrd="0" destOrd="0" presId="urn:microsoft.com/office/officeart/2008/layout/HorizontalMultiLevelHierarchy"/>
    <dgm:cxn modelId="{67BE34EB-B309-4C39-BA7D-E017F04101FA}" type="presOf" srcId="{920B0751-6CE8-4FD7-AE9C-5210173420C1}" destId="{B6EA3C1E-4104-430A-AA09-901F17A8ED26}" srcOrd="1" destOrd="0" presId="urn:microsoft.com/office/officeart/2008/layout/HorizontalMultiLevelHierarchy"/>
    <dgm:cxn modelId="{0439349A-454C-4F78-9D79-875E32E081F5}" type="presOf" srcId="{4821B47A-7304-46D7-903F-31EB0124E938}" destId="{F615219B-9820-4ED0-B045-13F71E207C1F}" srcOrd="0" destOrd="0" presId="urn:microsoft.com/office/officeart/2008/layout/HorizontalMultiLevelHierarchy"/>
    <dgm:cxn modelId="{02F3694E-96FA-45D0-85B7-17745BDA4D79}" type="presOf" srcId="{0F413296-33BD-4371-B042-2975029C46A3}" destId="{E5D95D0F-D2B2-498D-BA32-0E8338B388D3}" srcOrd="0" destOrd="0" presId="urn:microsoft.com/office/officeart/2008/layout/HorizontalMultiLevelHierarchy"/>
    <dgm:cxn modelId="{1CBEB068-2104-487D-AB07-B25D4B457E91}" srcId="{650F0054-67FC-4FCB-B596-43428435AC7D}" destId="{00F44B5F-DCBE-4FAE-94A0-E411031E0D13}" srcOrd="0" destOrd="0" parTransId="{80C42BCF-FAA4-4DA4-B513-3372D7E52076}" sibTransId="{BA6C6180-FCE3-49D1-A11D-1DA3DDBE225F}"/>
    <dgm:cxn modelId="{99E0E09C-11D6-45BC-B9D1-10CF8F10D426}" srcId="{00F44B5F-DCBE-4FAE-94A0-E411031E0D13}" destId="{6878D4C5-D6DC-4C64-9A20-9F59F32773E9}" srcOrd="3" destOrd="0" parTransId="{C5420F95-C84C-4DE9-8100-974030E0961D}" sibTransId="{34FCC4A1-C59B-440A-A0B1-2C2C8F9C695C}"/>
    <dgm:cxn modelId="{54FD3E28-8634-4FCF-ADEA-D5578EEC24A6}" type="presOf" srcId="{650F0054-67FC-4FCB-B596-43428435AC7D}" destId="{8FEE7D7E-06FE-4EA2-848F-861943854433}" srcOrd="0" destOrd="0" presId="urn:microsoft.com/office/officeart/2008/layout/HorizontalMultiLevelHierarchy"/>
    <dgm:cxn modelId="{AF8CD5B7-AB9B-4F7D-A7AA-9CF372E97ED0}" type="presOf" srcId="{6E16623D-5B0E-4411-9121-E9F4A8890DFD}" destId="{4AE6A725-92C6-493C-97B4-7DF6E238C52F}" srcOrd="0" destOrd="0" presId="urn:microsoft.com/office/officeart/2008/layout/HorizontalMultiLevelHierarchy"/>
    <dgm:cxn modelId="{63B37B96-2489-445B-BA1B-5BD71D281036}" type="presOf" srcId="{80C42BCF-FAA4-4DA4-B513-3372D7E52076}" destId="{320F2C8C-45A8-472B-B6E4-79696919E9B2}" srcOrd="0" destOrd="0" presId="urn:microsoft.com/office/officeart/2008/layout/HorizontalMultiLevelHierarchy"/>
    <dgm:cxn modelId="{2580CC58-70B5-4EDC-9E9C-16FDA77DD622}" type="presOf" srcId="{D3EED480-01B2-4DD0-BE61-9D98F2EB2C28}" destId="{E380ABD1-086E-43BF-905D-BA4CD46A4ABB}" srcOrd="1" destOrd="0" presId="urn:microsoft.com/office/officeart/2008/layout/HorizontalMultiLevelHierarchy"/>
    <dgm:cxn modelId="{6484B3C7-3B5F-42B7-9608-2C6B3F29C8D6}" srcId="{00F44B5F-DCBE-4FAE-94A0-E411031E0D13}" destId="{0D168C5A-179F-40FE-8476-19C770AA84AC}" srcOrd="1" destOrd="0" parTransId="{D3EED480-01B2-4DD0-BE61-9D98F2EB2C28}" sibTransId="{F4794389-61D4-4529-9E44-D2E19C9689A2}"/>
    <dgm:cxn modelId="{F06119B6-3CC6-4959-A323-C857181F4222}" srcId="{00F44B5F-DCBE-4FAE-94A0-E411031E0D13}" destId="{24599956-F91A-48B3-9E01-B5B6452BE6DD}" srcOrd="2" destOrd="0" parTransId="{0F413296-33BD-4371-B042-2975029C46A3}" sibTransId="{92DC774A-7E83-4421-AC1E-C039ECA5AE8B}"/>
    <dgm:cxn modelId="{6DF04167-7E33-4B11-A346-209B8249DC50}" srcId="{4B3B2E27-5D41-4AFA-BD48-A929DBF6C34A}" destId="{650F0054-67FC-4FCB-B596-43428435AC7D}" srcOrd="0" destOrd="0" parTransId="{48BFD1FF-FD9D-44A1-9E65-F4B8C69BB6DA}" sibTransId="{C1685FD4-EEA4-4C85-90A6-AFAFAFD51D30}"/>
    <dgm:cxn modelId="{5A04D9F0-5653-4361-8EDD-7B9D7A212D6D}" type="presOf" srcId="{C5420F95-C84C-4DE9-8100-974030E0961D}" destId="{2A958DAD-2DF6-496C-8E27-25AE7D828509}" srcOrd="1" destOrd="0" presId="urn:microsoft.com/office/officeart/2008/layout/HorizontalMultiLevelHierarchy"/>
    <dgm:cxn modelId="{BBE676EC-9A8E-4FB1-BAA2-A06F0B7C0AAD}" type="presOf" srcId="{DBE8DAEB-D9B3-407E-B3D8-80FBD6AFF42B}" destId="{3B671B0B-DA5A-448E-8F88-A346E6E5018E}" srcOrd="1" destOrd="0" presId="urn:microsoft.com/office/officeart/2008/layout/HorizontalMultiLevelHierarchy"/>
    <dgm:cxn modelId="{01256ED0-1772-4341-AD82-5B4E5FE85AD0}" type="presOf" srcId="{D3EED480-01B2-4DD0-BE61-9D98F2EB2C28}" destId="{19CA8D68-313B-4F63-BF3B-F62C8DD58EC5}" srcOrd="0" destOrd="0" presId="urn:microsoft.com/office/officeart/2008/layout/HorizontalMultiLevelHierarchy"/>
    <dgm:cxn modelId="{7EE8677F-3135-48E0-BF22-EE02580B72BD}" type="presOf" srcId="{96E1AF3A-4811-4E1F-A3AE-1E27379F8675}" destId="{19C77B71-774B-4CA2-8C45-53DF54B35B13}" srcOrd="0" destOrd="0" presId="urn:microsoft.com/office/officeart/2008/layout/HorizontalMultiLevelHierarchy"/>
    <dgm:cxn modelId="{DE98DC08-6323-4F2D-95F4-2BE9E72BCE81}" srcId="{650F0054-67FC-4FCB-B596-43428435AC7D}" destId="{5E5FBADE-0AB9-4028-9F43-1541F21248D2}" srcOrd="2" destOrd="0" parTransId="{D70E67EE-7475-4A18-B1F1-21246EE330EF}" sibTransId="{BE846C99-8A53-4A13-A455-39CF7776300A}"/>
    <dgm:cxn modelId="{9BADBA5F-D56A-476C-8D67-67F9C9597313}" type="presOf" srcId="{80C42BCF-FAA4-4DA4-B513-3372D7E52076}" destId="{3E1A730E-4EA1-42F7-BEC5-A6A56A9B7C44}" srcOrd="1" destOrd="0" presId="urn:microsoft.com/office/officeart/2008/layout/HorizontalMultiLevelHierarchy"/>
    <dgm:cxn modelId="{E1401BC4-F11D-4BAF-837D-5110F72C822E}" type="presOf" srcId="{D70E67EE-7475-4A18-B1F1-21246EE330EF}" destId="{D6112547-DCC7-4E22-AAFB-6A896A654A3D}" srcOrd="1" destOrd="0" presId="urn:microsoft.com/office/officeart/2008/layout/HorizontalMultiLevelHierarchy"/>
    <dgm:cxn modelId="{4B3CC31E-0DC5-4593-82C7-E7398F492C2C}" type="presOf" srcId="{4B3B2E27-5D41-4AFA-BD48-A929DBF6C34A}" destId="{1C7E1C67-B989-4692-8496-38A37EC073BA}" srcOrd="0" destOrd="0" presId="urn:microsoft.com/office/officeart/2008/layout/HorizontalMultiLevelHierarchy"/>
    <dgm:cxn modelId="{82CB7B8E-7F8C-4DDB-A59C-F57F63FAAF83}" type="presOf" srcId="{24599956-F91A-48B3-9E01-B5B6452BE6DD}" destId="{BAD56248-2E2A-4BAE-8C7D-39F243663D67}" srcOrd="0" destOrd="0" presId="urn:microsoft.com/office/officeart/2008/layout/HorizontalMultiLevelHierarchy"/>
    <dgm:cxn modelId="{2DE42ABC-7078-47B6-82E7-1A33B6751525}" type="presParOf" srcId="{1C7E1C67-B989-4692-8496-38A37EC073BA}" destId="{6A5C5C60-FC35-466B-9AA3-B17ED4B2FFFC}" srcOrd="0" destOrd="0" presId="urn:microsoft.com/office/officeart/2008/layout/HorizontalMultiLevelHierarchy"/>
    <dgm:cxn modelId="{58AF2757-C28E-4A42-B796-94BD9682C672}" type="presParOf" srcId="{6A5C5C60-FC35-466B-9AA3-B17ED4B2FFFC}" destId="{8FEE7D7E-06FE-4EA2-848F-861943854433}" srcOrd="0" destOrd="0" presId="urn:microsoft.com/office/officeart/2008/layout/HorizontalMultiLevelHierarchy"/>
    <dgm:cxn modelId="{B1DE967C-48D9-426C-8786-A918C8EFDA01}" type="presParOf" srcId="{6A5C5C60-FC35-466B-9AA3-B17ED4B2FFFC}" destId="{487CA1C9-7217-4941-AA12-0FE0879EC5FF}" srcOrd="1" destOrd="0" presId="urn:microsoft.com/office/officeart/2008/layout/HorizontalMultiLevelHierarchy"/>
    <dgm:cxn modelId="{9A0C0DA6-45DE-4292-A915-A797F834BE98}" type="presParOf" srcId="{487CA1C9-7217-4941-AA12-0FE0879EC5FF}" destId="{320F2C8C-45A8-472B-B6E4-79696919E9B2}" srcOrd="0" destOrd="0" presId="urn:microsoft.com/office/officeart/2008/layout/HorizontalMultiLevelHierarchy"/>
    <dgm:cxn modelId="{221AC639-34C3-474A-80A8-DBE549FC6F9D}" type="presParOf" srcId="{320F2C8C-45A8-472B-B6E4-79696919E9B2}" destId="{3E1A730E-4EA1-42F7-BEC5-A6A56A9B7C44}" srcOrd="0" destOrd="0" presId="urn:microsoft.com/office/officeart/2008/layout/HorizontalMultiLevelHierarchy"/>
    <dgm:cxn modelId="{E1A8642B-BCE7-465D-8920-446B3237E86C}" type="presParOf" srcId="{487CA1C9-7217-4941-AA12-0FE0879EC5FF}" destId="{A69A4317-C8BB-4287-A6DE-D6D213CA2738}" srcOrd="1" destOrd="0" presId="urn:microsoft.com/office/officeart/2008/layout/HorizontalMultiLevelHierarchy"/>
    <dgm:cxn modelId="{9031AA0B-4E6C-4217-A58C-C7AAD722F790}" type="presParOf" srcId="{A69A4317-C8BB-4287-A6DE-D6D213CA2738}" destId="{496BAC88-E39E-4EC9-A4FC-1BD91FD9979C}" srcOrd="0" destOrd="0" presId="urn:microsoft.com/office/officeart/2008/layout/HorizontalMultiLevelHierarchy"/>
    <dgm:cxn modelId="{8BE5C4C4-8B89-4874-8F66-37216A3BECD8}" type="presParOf" srcId="{A69A4317-C8BB-4287-A6DE-D6D213CA2738}" destId="{2D572E41-CD3F-4FDF-9437-95690A23156B}" srcOrd="1" destOrd="0" presId="urn:microsoft.com/office/officeart/2008/layout/HorizontalMultiLevelHierarchy"/>
    <dgm:cxn modelId="{4D204BB6-B96B-42C4-A560-4E8C0D8E39AE}" type="presParOf" srcId="{2D572E41-CD3F-4FDF-9437-95690A23156B}" destId="{E3F51429-6218-488E-98AC-AE1EAC50702E}" srcOrd="0" destOrd="0" presId="urn:microsoft.com/office/officeart/2008/layout/HorizontalMultiLevelHierarchy"/>
    <dgm:cxn modelId="{5EED3DF4-BC25-497F-8A35-C165DF876268}" type="presParOf" srcId="{E3F51429-6218-488E-98AC-AE1EAC50702E}" destId="{3B671B0B-DA5A-448E-8F88-A346E6E5018E}" srcOrd="0" destOrd="0" presId="urn:microsoft.com/office/officeart/2008/layout/HorizontalMultiLevelHierarchy"/>
    <dgm:cxn modelId="{F5773ABB-E87C-4114-AEED-6515237620B3}" type="presParOf" srcId="{2D572E41-CD3F-4FDF-9437-95690A23156B}" destId="{F14A5208-B169-4EB0-B245-DB48DC160133}" srcOrd="1" destOrd="0" presId="urn:microsoft.com/office/officeart/2008/layout/HorizontalMultiLevelHierarchy"/>
    <dgm:cxn modelId="{627C3869-80B4-4806-9D55-0D517E93ADFD}" type="presParOf" srcId="{F14A5208-B169-4EB0-B245-DB48DC160133}" destId="{19C77B71-774B-4CA2-8C45-53DF54B35B13}" srcOrd="0" destOrd="0" presId="urn:microsoft.com/office/officeart/2008/layout/HorizontalMultiLevelHierarchy"/>
    <dgm:cxn modelId="{DBEA1ADB-2AC1-4779-A513-38B887EE67AA}" type="presParOf" srcId="{F14A5208-B169-4EB0-B245-DB48DC160133}" destId="{0D3193D2-031B-4350-A59A-B8FEFCD47553}" srcOrd="1" destOrd="0" presId="urn:microsoft.com/office/officeart/2008/layout/HorizontalMultiLevelHierarchy"/>
    <dgm:cxn modelId="{1D1C6685-D0E1-4853-B1F4-A7A93F99EADB}" type="presParOf" srcId="{2D572E41-CD3F-4FDF-9437-95690A23156B}" destId="{19CA8D68-313B-4F63-BF3B-F62C8DD58EC5}" srcOrd="2" destOrd="0" presId="urn:microsoft.com/office/officeart/2008/layout/HorizontalMultiLevelHierarchy"/>
    <dgm:cxn modelId="{27B8CC17-2CC4-4683-9B51-DD26AD5FF5B6}" type="presParOf" srcId="{19CA8D68-313B-4F63-BF3B-F62C8DD58EC5}" destId="{E380ABD1-086E-43BF-905D-BA4CD46A4ABB}" srcOrd="0" destOrd="0" presId="urn:microsoft.com/office/officeart/2008/layout/HorizontalMultiLevelHierarchy"/>
    <dgm:cxn modelId="{71B49092-D902-4F4D-B0B9-6142567F17D9}" type="presParOf" srcId="{2D572E41-CD3F-4FDF-9437-95690A23156B}" destId="{43CCA13F-7649-43C6-9BBC-018C84513836}" srcOrd="3" destOrd="0" presId="urn:microsoft.com/office/officeart/2008/layout/HorizontalMultiLevelHierarchy"/>
    <dgm:cxn modelId="{04B1E849-AB53-4D16-A2F0-EBF5B27E7C12}" type="presParOf" srcId="{43CCA13F-7649-43C6-9BBC-018C84513836}" destId="{E514D68C-E9B0-4358-8B34-01C205A2EF21}" srcOrd="0" destOrd="0" presId="urn:microsoft.com/office/officeart/2008/layout/HorizontalMultiLevelHierarchy"/>
    <dgm:cxn modelId="{A2EEBE2D-4358-4CD8-9B74-C3985D053064}" type="presParOf" srcId="{43CCA13F-7649-43C6-9BBC-018C84513836}" destId="{91EB8EB1-9C6F-4424-84D9-1AFF4E4E9B27}" srcOrd="1" destOrd="0" presId="urn:microsoft.com/office/officeart/2008/layout/HorizontalMultiLevelHierarchy"/>
    <dgm:cxn modelId="{4B11145F-B62C-4DBB-B47D-462B8BECEECA}" type="presParOf" srcId="{2D572E41-CD3F-4FDF-9437-95690A23156B}" destId="{E5D95D0F-D2B2-498D-BA32-0E8338B388D3}" srcOrd="4" destOrd="0" presId="urn:microsoft.com/office/officeart/2008/layout/HorizontalMultiLevelHierarchy"/>
    <dgm:cxn modelId="{B1154B02-2388-442B-8326-6F881876CDFA}" type="presParOf" srcId="{E5D95D0F-D2B2-498D-BA32-0E8338B388D3}" destId="{0EAA58C0-500F-42DC-93AE-3433572F729C}" srcOrd="0" destOrd="0" presId="urn:microsoft.com/office/officeart/2008/layout/HorizontalMultiLevelHierarchy"/>
    <dgm:cxn modelId="{933C0936-8455-4758-B55D-D934B03D2B73}" type="presParOf" srcId="{2D572E41-CD3F-4FDF-9437-95690A23156B}" destId="{A9E11E14-4E24-45F7-A0B9-6109C110E9CF}" srcOrd="5" destOrd="0" presId="urn:microsoft.com/office/officeart/2008/layout/HorizontalMultiLevelHierarchy"/>
    <dgm:cxn modelId="{EA58AA65-5273-4DA3-A16A-6DCBACBC1880}" type="presParOf" srcId="{A9E11E14-4E24-45F7-A0B9-6109C110E9CF}" destId="{BAD56248-2E2A-4BAE-8C7D-39F243663D67}" srcOrd="0" destOrd="0" presId="urn:microsoft.com/office/officeart/2008/layout/HorizontalMultiLevelHierarchy"/>
    <dgm:cxn modelId="{E0286EFD-1841-4E60-93CF-C1610582388E}" type="presParOf" srcId="{A9E11E14-4E24-45F7-A0B9-6109C110E9CF}" destId="{68D8A95D-F689-45B7-AC20-B46BC08C5C43}" srcOrd="1" destOrd="0" presId="urn:microsoft.com/office/officeart/2008/layout/HorizontalMultiLevelHierarchy"/>
    <dgm:cxn modelId="{3B976061-7344-4FF0-B8F1-BF84FAE3AD6A}" type="presParOf" srcId="{2D572E41-CD3F-4FDF-9437-95690A23156B}" destId="{B8B347F9-7D6A-452F-A124-AF8E4C86F17D}" srcOrd="6" destOrd="0" presId="urn:microsoft.com/office/officeart/2008/layout/HorizontalMultiLevelHierarchy"/>
    <dgm:cxn modelId="{8938289D-7545-4DD7-BB03-682C3201F10D}" type="presParOf" srcId="{B8B347F9-7D6A-452F-A124-AF8E4C86F17D}" destId="{2A958DAD-2DF6-496C-8E27-25AE7D828509}" srcOrd="0" destOrd="0" presId="urn:microsoft.com/office/officeart/2008/layout/HorizontalMultiLevelHierarchy"/>
    <dgm:cxn modelId="{E1E5C081-EDFE-4448-AA8B-FCADE4E5F60E}" type="presParOf" srcId="{2D572E41-CD3F-4FDF-9437-95690A23156B}" destId="{95173AEB-1123-4CEF-AC9F-A0AC6A859B2B}" srcOrd="7" destOrd="0" presId="urn:microsoft.com/office/officeart/2008/layout/HorizontalMultiLevelHierarchy"/>
    <dgm:cxn modelId="{2A74F3AA-DE7F-4361-9F70-3B91F3D9DABB}" type="presParOf" srcId="{95173AEB-1123-4CEF-AC9F-A0AC6A859B2B}" destId="{5217FAE1-37B0-43F7-94A1-A34727BD7288}" srcOrd="0" destOrd="0" presId="urn:microsoft.com/office/officeart/2008/layout/HorizontalMultiLevelHierarchy"/>
    <dgm:cxn modelId="{9D9125A6-F157-46BC-A421-82DC59CC1345}" type="presParOf" srcId="{95173AEB-1123-4CEF-AC9F-A0AC6A859B2B}" destId="{1DC84513-BF40-4065-AC70-272B2DA7B9EB}" srcOrd="1" destOrd="0" presId="urn:microsoft.com/office/officeart/2008/layout/HorizontalMultiLevelHierarchy"/>
    <dgm:cxn modelId="{C9C947DB-923A-4AC9-8E6E-375204A430E6}" type="presParOf" srcId="{487CA1C9-7217-4941-AA12-0FE0879EC5FF}" destId="{2D49802E-4B6B-4A26-83B5-BBE5E5C55DA8}" srcOrd="2" destOrd="0" presId="urn:microsoft.com/office/officeart/2008/layout/HorizontalMultiLevelHierarchy"/>
    <dgm:cxn modelId="{855C2697-C4F5-451C-8535-5F7CDF6E65C1}" type="presParOf" srcId="{2D49802E-4B6B-4A26-83B5-BBE5E5C55DA8}" destId="{84C1F932-847A-4513-81F0-E0CA1C4A09F1}" srcOrd="0" destOrd="0" presId="urn:microsoft.com/office/officeart/2008/layout/HorizontalMultiLevelHierarchy"/>
    <dgm:cxn modelId="{7CB39565-B514-4D2B-B68B-7F3FCE16B071}" type="presParOf" srcId="{487CA1C9-7217-4941-AA12-0FE0879EC5FF}" destId="{B8CE9141-3F86-48EF-AB85-D223EA02EAA3}" srcOrd="3" destOrd="0" presId="urn:microsoft.com/office/officeart/2008/layout/HorizontalMultiLevelHierarchy"/>
    <dgm:cxn modelId="{68CD7BF3-CCCD-4AC3-9D95-D2879961FD0E}" type="presParOf" srcId="{B8CE9141-3F86-48EF-AB85-D223EA02EAA3}" destId="{F0FDC2F2-6B71-492A-8DA5-8B8AA6ACEE2A}" srcOrd="0" destOrd="0" presId="urn:microsoft.com/office/officeart/2008/layout/HorizontalMultiLevelHierarchy"/>
    <dgm:cxn modelId="{4B0C8277-5959-4EDD-977F-F6D3A8CC5BC8}" type="presParOf" srcId="{B8CE9141-3F86-48EF-AB85-D223EA02EAA3}" destId="{FDAD198D-5F46-456A-BAD1-C1FE9683F7C7}" srcOrd="1" destOrd="0" presId="urn:microsoft.com/office/officeart/2008/layout/HorizontalMultiLevelHierarchy"/>
    <dgm:cxn modelId="{85FDE400-3EC9-4C9D-9343-F6407D781C1D}" type="presParOf" srcId="{487CA1C9-7217-4941-AA12-0FE0879EC5FF}" destId="{E1A58D46-0F71-4880-8DF9-B760A55B9D69}" srcOrd="4" destOrd="0" presId="urn:microsoft.com/office/officeart/2008/layout/HorizontalMultiLevelHierarchy"/>
    <dgm:cxn modelId="{3D12709D-F2D8-4C10-9A39-05D8154534B7}" type="presParOf" srcId="{E1A58D46-0F71-4880-8DF9-B760A55B9D69}" destId="{D6112547-DCC7-4E22-AAFB-6A896A654A3D}" srcOrd="0" destOrd="0" presId="urn:microsoft.com/office/officeart/2008/layout/HorizontalMultiLevelHierarchy"/>
    <dgm:cxn modelId="{C97B50B7-D79F-4D69-AA12-43E3E11B2634}" type="presParOf" srcId="{487CA1C9-7217-4941-AA12-0FE0879EC5FF}" destId="{97D5F195-989E-446B-8BD8-E42F286E5342}" srcOrd="5" destOrd="0" presId="urn:microsoft.com/office/officeart/2008/layout/HorizontalMultiLevelHierarchy"/>
    <dgm:cxn modelId="{E3DA0FE0-082D-47F2-A6F9-4DD80626079B}" type="presParOf" srcId="{97D5F195-989E-446B-8BD8-E42F286E5342}" destId="{1457D0EE-F3AB-4A00-8619-A3FC80A62FFB}" srcOrd="0" destOrd="0" presId="urn:microsoft.com/office/officeart/2008/layout/HorizontalMultiLevelHierarchy"/>
    <dgm:cxn modelId="{E6611E44-30EC-4F10-9492-5D42A33A4238}" type="presParOf" srcId="{97D5F195-989E-446B-8BD8-E42F286E5342}" destId="{0CA6CA55-C46D-427B-8ACE-67666552EE38}" srcOrd="1" destOrd="0" presId="urn:microsoft.com/office/officeart/2008/layout/HorizontalMultiLevelHierarchy"/>
    <dgm:cxn modelId="{9C7E186E-5AB0-4156-9A60-2F304D9956C6}" type="presParOf" srcId="{0CA6CA55-C46D-427B-8ACE-67666552EE38}" destId="{40F9B7AD-6040-4B88-87E0-16AC3F12F32B}" srcOrd="0" destOrd="0" presId="urn:microsoft.com/office/officeart/2008/layout/HorizontalMultiLevelHierarchy"/>
    <dgm:cxn modelId="{D1DDE0EC-D163-4ABD-BDA0-9C9377319B4F}" type="presParOf" srcId="{40F9B7AD-6040-4B88-87E0-16AC3F12F32B}" destId="{B6EA3C1E-4104-430A-AA09-901F17A8ED26}" srcOrd="0" destOrd="0" presId="urn:microsoft.com/office/officeart/2008/layout/HorizontalMultiLevelHierarchy"/>
    <dgm:cxn modelId="{A5EE6644-4B77-4D42-93D7-C6C82225FA38}" type="presParOf" srcId="{0CA6CA55-C46D-427B-8ACE-67666552EE38}" destId="{86C42FE3-B1C3-469E-9502-D7472D48B79E}" srcOrd="1" destOrd="0" presId="urn:microsoft.com/office/officeart/2008/layout/HorizontalMultiLevelHierarchy"/>
    <dgm:cxn modelId="{6522E275-CEA6-44DD-B15A-9479A5E5C8D5}" type="presParOf" srcId="{86C42FE3-B1C3-469E-9502-D7472D48B79E}" destId="{F615219B-9820-4ED0-B045-13F71E207C1F}" srcOrd="0" destOrd="0" presId="urn:microsoft.com/office/officeart/2008/layout/HorizontalMultiLevelHierarchy"/>
    <dgm:cxn modelId="{FFF6FE6B-789F-4A1A-B6DD-47AA76989422}" type="presParOf" srcId="{86C42FE3-B1C3-469E-9502-D7472D48B79E}" destId="{E0C72DD4-15B2-4A11-903B-22F1A89811DD}" srcOrd="1" destOrd="0" presId="urn:microsoft.com/office/officeart/2008/layout/HorizontalMultiLevelHierarchy"/>
    <dgm:cxn modelId="{54A4FAC3-565F-4BA7-854D-7CDA724A0FED}" type="presParOf" srcId="{0CA6CA55-C46D-427B-8ACE-67666552EE38}" destId="{4FB9F787-7483-468F-A6CF-833B6FB54753}" srcOrd="2" destOrd="0" presId="urn:microsoft.com/office/officeart/2008/layout/HorizontalMultiLevelHierarchy"/>
    <dgm:cxn modelId="{A5051A5B-855F-4C4C-980F-88D836F4F16A}" type="presParOf" srcId="{4FB9F787-7483-468F-A6CF-833B6FB54753}" destId="{45EBF872-E3B1-4893-AD82-8A9958B8444E}" srcOrd="0" destOrd="0" presId="urn:microsoft.com/office/officeart/2008/layout/HorizontalMultiLevelHierarchy"/>
    <dgm:cxn modelId="{D4C0BB10-BC45-4608-8F42-9AFF748C943D}" type="presParOf" srcId="{0CA6CA55-C46D-427B-8ACE-67666552EE38}" destId="{FF82E8A9-008A-44E6-B6A3-69A7DCB1A214}" srcOrd="3" destOrd="0" presId="urn:microsoft.com/office/officeart/2008/layout/HorizontalMultiLevelHierarchy"/>
    <dgm:cxn modelId="{F2DFB270-91FE-4098-A0C8-FA9740FDA7A3}" type="presParOf" srcId="{FF82E8A9-008A-44E6-B6A3-69A7DCB1A214}" destId="{4AE6A725-92C6-493C-97B4-7DF6E238C52F}" srcOrd="0" destOrd="0" presId="urn:microsoft.com/office/officeart/2008/layout/HorizontalMultiLevelHierarchy"/>
    <dgm:cxn modelId="{BC26B641-A68A-4B45-8EC0-6E85627E89EA}" type="presParOf" srcId="{FF82E8A9-008A-44E6-B6A3-69A7DCB1A214}" destId="{7720B100-8D30-4F5E-9C4B-B8217386B46D}" srcOrd="1" destOrd="0" presId="urn:microsoft.com/office/officeart/2008/layout/HorizontalMultiLevelHierarchy"/>
    <dgm:cxn modelId="{75A54D44-69E0-47F2-8A85-539A700E1E71}" type="presParOf" srcId="{0CA6CA55-C46D-427B-8ACE-67666552EE38}" destId="{80CAC3E1-45F4-4763-8031-3E193EEB709C}" srcOrd="4" destOrd="0" presId="urn:microsoft.com/office/officeart/2008/layout/HorizontalMultiLevelHierarchy"/>
    <dgm:cxn modelId="{58D32AC2-EFFB-4942-8AE5-E6FF2BAAB427}" type="presParOf" srcId="{80CAC3E1-45F4-4763-8031-3E193EEB709C}" destId="{D2739A72-61FA-44A8-BDC0-273BAFC0A6D5}" srcOrd="0" destOrd="0" presId="urn:microsoft.com/office/officeart/2008/layout/HorizontalMultiLevelHierarchy"/>
    <dgm:cxn modelId="{FFB5183D-101A-4B6C-A300-0E5BF529F4B0}" type="presParOf" srcId="{0CA6CA55-C46D-427B-8ACE-67666552EE38}" destId="{A9A20CC8-9AE5-4F82-A8A2-42BDF98AAD75}" srcOrd="5" destOrd="0" presId="urn:microsoft.com/office/officeart/2008/layout/HorizontalMultiLevelHierarchy"/>
    <dgm:cxn modelId="{F1773885-AD7C-4552-9939-3D14B8E98A59}" type="presParOf" srcId="{A9A20CC8-9AE5-4F82-A8A2-42BDF98AAD75}" destId="{02B2C26D-0291-4AED-821C-4E332D65CF44}" srcOrd="0" destOrd="0" presId="urn:microsoft.com/office/officeart/2008/layout/HorizontalMultiLevelHierarchy"/>
    <dgm:cxn modelId="{99F90D56-705E-4C33-8B3C-4EABD944EA3F}" type="presParOf" srcId="{A9A20CC8-9AE5-4F82-A8A2-42BDF98AAD75}" destId="{D2041569-54DF-4E82-BF0A-88366829DB8A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1F0401-88DB-4E79-8B68-2C9C86C69F0D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79C16259-5BC1-432E-96A5-70B15979E51D}">
      <dgm:prSet phldrT="[Text]"/>
      <dgm:spPr>
        <a:gradFill flip="none" rotWithShape="0"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2700000" scaled="1"/>
          <a:tileRect/>
        </a:gra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Configurable</a:t>
          </a:r>
          <a:br>
            <a:rPr lang="en-US" dirty="0" smtClean="0">
              <a:solidFill>
                <a:schemeClr val="tx1"/>
              </a:solidFill>
            </a:rPr>
          </a:br>
          <a:r>
            <a:rPr lang="en-US" dirty="0" smtClean="0">
              <a:solidFill>
                <a:schemeClr val="tx1"/>
              </a:solidFill>
            </a:rPr>
            <a:t>Resource_</a:t>
          </a:r>
          <a:br>
            <a:rPr lang="en-US" dirty="0" smtClean="0">
              <a:solidFill>
                <a:schemeClr val="tx1"/>
              </a:solidFill>
            </a:rPr>
          </a:br>
          <a:r>
            <a:rPr lang="en-US" dirty="0" err="1" smtClean="0">
              <a:solidFill>
                <a:schemeClr val="tx1"/>
              </a:solidFill>
            </a:rPr>
            <a:t>ImplBase</a:t>
          </a:r>
          <a:endParaRPr lang="en-US" dirty="0">
            <a:solidFill>
              <a:schemeClr val="tx1"/>
            </a:solidFill>
          </a:endParaRPr>
        </a:p>
      </dgm:t>
    </dgm:pt>
    <dgm:pt modelId="{2305DC90-896C-4E0C-BEC3-D6D4E6F8454F}" type="parTrans" cxnId="{0F7BBBCF-57D8-4CC9-89CF-3232A2A6AD9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A630A24-B482-4888-BFC3-36ABD3EC32DD}" type="sibTrans" cxnId="{0F7BBBCF-57D8-4CC9-89CF-3232A2A6AD9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6E3443-A85F-4F8D-A44B-38C3A1698150}">
      <dgm:prSet phldrT="[Text]"/>
      <dgm:spPr>
        <a:gradFill flip="none" rotWithShape="0"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2700000" scaled="1"/>
          <a:tileRect/>
        </a:gradFill>
        <a:ln>
          <a:solidFill>
            <a:schemeClr val="tx1"/>
          </a:solidFill>
        </a:ln>
      </dgm:spPr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AnalysisEngine</a:t>
          </a:r>
          <a:r>
            <a:rPr lang="en-US" dirty="0" smtClean="0">
              <a:solidFill>
                <a:schemeClr val="tx1"/>
              </a:solidFill>
            </a:rPr>
            <a:t>_</a:t>
          </a:r>
          <a:br>
            <a:rPr lang="en-US" dirty="0" smtClean="0">
              <a:solidFill>
                <a:schemeClr val="tx1"/>
              </a:solidFill>
            </a:rPr>
          </a:br>
          <a:r>
            <a:rPr lang="en-US" dirty="0" err="1" smtClean="0">
              <a:solidFill>
                <a:schemeClr val="tx1"/>
              </a:solidFill>
            </a:rPr>
            <a:t>ImplBase</a:t>
          </a:r>
          <a:endParaRPr lang="en-US" dirty="0">
            <a:solidFill>
              <a:schemeClr val="tx1"/>
            </a:solidFill>
          </a:endParaRPr>
        </a:p>
      </dgm:t>
    </dgm:pt>
    <dgm:pt modelId="{3C033509-844D-4288-81F1-196BA7085D37}" type="parTrans" cxnId="{658A42D8-4BD4-4601-977A-FEFCF1D6E50C}">
      <dgm:prSet/>
      <dgm:spPr>
        <a:ln>
          <a:solidFill>
            <a:schemeClr val="tx1"/>
          </a:solidFill>
          <a:headEnd type="stealth"/>
          <a:tailEnd type="none"/>
        </a:ln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05D2194-2985-448C-B6AF-E3702B3E971E}" type="sibTrans" cxnId="{658A42D8-4BD4-4601-977A-FEFCF1D6E50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DED1D0A-18C2-4FD3-90DB-04A94B2AF981}">
      <dgm:prSet phldrT="[Text]"/>
      <dgm:spPr>
        <a:gradFill flip="none" rotWithShape="0"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2700000" scaled="1"/>
          <a:tileRect/>
        </a:gradFill>
        <a:ln>
          <a:solidFill>
            <a:schemeClr val="tx1"/>
          </a:solidFill>
        </a:ln>
      </dgm:spPr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PrimitiveAE_impl</a:t>
          </a:r>
          <a:endParaRPr lang="en-US" dirty="0">
            <a:solidFill>
              <a:schemeClr val="tx1"/>
            </a:solidFill>
          </a:endParaRPr>
        </a:p>
      </dgm:t>
    </dgm:pt>
    <dgm:pt modelId="{5419F123-CC77-4893-8BF8-192B4FE995A8}" type="parTrans" cxnId="{D45B2820-7E52-4C89-A315-EFC1D0FD1C8F}">
      <dgm:prSet/>
      <dgm:spPr>
        <a:ln>
          <a:solidFill>
            <a:schemeClr val="tx1"/>
          </a:solidFill>
          <a:headEnd type="stealth"/>
        </a:ln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77F0D7D-9BC7-40B3-ADDC-EC63C90FD503}" type="sibTrans" cxnId="{D45B2820-7E52-4C89-A315-EFC1D0FD1C8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B24B2AB-8BAB-41D9-B255-5F1698C7D66E}">
      <dgm:prSet phldrT="[Text]"/>
      <dgm:spPr>
        <a:gradFill flip="none" rotWithShape="0"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2700000" scaled="1"/>
          <a:tileRect/>
        </a:gra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Aggregate</a:t>
          </a:r>
          <a:br>
            <a:rPr lang="en-US" dirty="0" smtClean="0">
              <a:solidFill>
                <a:schemeClr val="tx1"/>
              </a:solidFill>
            </a:rPr>
          </a:br>
          <a:r>
            <a:rPr lang="en-US" dirty="0" err="1" smtClean="0">
              <a:solidFill>
                <a:schemeClr val="tx1"/>
              </a:solidFill>
            </a:rPr>
            <a:t>AnalaysisEngine</a:t>
          </a:r>
          <a:r>
            <a:rPr lang="en-US" dirty="0" smtClean="0">
              <a:solidFill>
                <a:schemeClr val="tx1"/>
              </a:solidFill>
            </a:rPr>
            <a:t>_</a:t>
          </a:r>
          <a:br>
            <a:rPr lang="en-US" dirty="0" smtClean="0">
              <a:solidFill>
                <a:schemeClr val="tx1"/>
              </a:solidFill>
            </a:rPr>
          </a:br>
          <a:r>
            <a:rPr lang="en-US" dirty="0" err="1" smtClean="0">
              <a:solidFill>
                <a:schemeClr val="tx1"/>
              </a:solidFill>
            </a:rPr>
            <a:t>impl</a:t>
          </a:r>
          <a:endParaRPr lang="en-US" dirty="0">
            <a:solidFill>
              <a:schemeClr val="tx1"/>
            </a:solidFill>
          </a:endParaRPr>
        </a:p>
      </dgm:t>
    </dgm:pt>
    <dgm:pt modelId="{E2161ACB-43FA-47CE-80D6-160189B770B4}" type="parTrans" cxnId="{B644A1D1-DAD3-40DE-A874-82C5AF09C4AE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D91D322-614B-482A-954F-BE6BE6B0BC8B}" type="sibTrans" cxnId="{B644A1D1-DAD3-40DE-A874-82C5AF09C4A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5A6F22-1D7F-4917-BC81-E1493AB4136A}">
      <dgm:prSet phldrT="[Text]"/>
      <dgm:spPr>
        <a:gradFill flip="none" rotWithShape="0"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2700000" scaled="1"/>
          <a:tileRect/>
        </a:gradFill>
        <a:ln>
          <a:solidFill>
            <a:schemeClr val="tx1"/>
          </a:solidFill>
        </a:ln>
      </dgm:spPr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FlowController</a:t>
          </a:r>
          <a:r>
            <a:rPr lang="en-US" dirty="0" smtClean="0">
              <a:solidFill>
                <a:schemeClr val="tx1"/>
              </a:solidFill>
            </a:rPr>
            <a:t/>
          </a:r>
          <a:br>
            <a:rPr lang="en-US" dirty="0" smtClean="0">
              <a:solidFill>
                <a:schemeClr val="tx1"/>
              </a:solidFill>
            </a:rPr>
          </a:br>
          <a:r>
            <a:rPr lang="en-US" dirty="0" smtClean="0">
              <a:solidFill>
                <a:schemeClr val="tx1"/>
              </a:solidFill>
            </a:rPr>
            <a:t>Container</a:t>
          </a:r>
          <a:endParaRPr lang="en-US" dirty="0">
            <a:solidFill>
              <a:schemeClr val="tx1"/>
            </a:solidFill>
          </a:endParaRPr>
        </a:p>
      </dgm:t>
    </dgm:pt>
    <dgm:pt modelId="{BB516A4E-3847-4288-A3B5-A7656E15218A}" type="parTrans" cxnId="{22B008B0-2DF7-4E48-B4F1-CBE195161A4A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7FC35C6-AB74-4BA1-ADC9-740B1D1FD2D6}" type="sibTrans" cxnId="{22B008B0-2DF7-4E48-B4F1-CBE195161A4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F587684-F649-4DE6-9A01-2BF9AB5F8EDE}">
      <dgm:prSet phldrT="[Text]"/>
      <dgm:spPr>
        <a:gradFill flip="none" rotWithShape="0">
          <a:gsLst>
            <a:gs pos="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2700000" scaled="1"/>
          <a:tileRect/>
        </a:gra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User </a:t>
          </a:r>
          <a:br>
            <a:rPr lang="en-US" dirty="0" smtClean="0">
              <a:solidFill>
                <a:schemeClr val="tx1"/>
              </a:solidFill>
            </a:rPr>
          </a:br>
          <a:r>
            <a:rPr lang="en-US" dirty="0" smtClean="0">
              <a:solidFill>
                <a:schemeClr val="tx1"/>
              </a:solidFill>
            </a:rPr>
            <a:t>flow controller</a:t>
          </a:r>
          <a:endParaRPr lang="en-US" dirty="0">
            <a:solidFill>
              <a:schemeClr val="tx1"/>
            </a:solidFill>
          </a:endParaRPr>
        </a:p>
      </dgm:t>
    </dgm:pt>
    <dgm:pt modelId="{5399EFA6-6020-4A0E-AA24-03FCF442EE81}" type="parTrans" cxnId="{D8DCB2C1-CC96-48FC-9A6A-5E20AC0F2AC5}">
      <dgm:prSet/>
      <dgm:spPr>
        <a:ln>
          <a:noFill/>
          <a:headEnd type="stealth"/>
        </a:ln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345BFD5-A33E-4923-9747-4EDA04BC660C}" type="sibTrans" cxnId="{D8DCB2C1-CC96-48FC-9A6A-5E20AC0F2A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095EB13-FEB4-4851-A8DA-97C7945AF922}">
      <dgm:prSet phldrT="[Text]"/>
      <dgm:spPr>
        <a:gradFill flip="none" rotWithShape="0">
          <a:gsLst>
            <a:gs pos="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2700000" scaled="1"/>
          <a:tileRect/>
        </a:gra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User </a:t>
          </a:r>
          <a:br>
            <a:rPr lang="en-US" dirty="0" smtClean="0">
              <a:solidFill>
                <a:schemeClr val="tx1"/>
              </a:solidFill>
            </a:rPr>
          </a:br>
          <a:r>
            <a:rPr lang="en-US" dirty="0" smtClean="0">
              <a:solidFill>
                <a:schemeClr val="tx1"/>
              </a:solidFill>
            </a:rPr>
            <a:t>Annotator</a:t>
          </a:r>
          <a:endParaRPr lang="en-US" dirty="0">
            <a:solidFill>
              <a:schemeClr val="tx1"/>
            </a:solidFill>
          </a:endParaRPr>
        </a:p>
      </dgm:t>
    </dgm:pt>
    <dgm:pt modelId="{004F13BF-8CCA-4D18-833C-DD546BFB153F}" type="parTrans" cxnId="{C88AE1FD-4FE4-4230-A533-45B5E6DCB112}">
      <dgm:prSet/>
      <dgm:spPr>
        <a:ln>
          <a:noFill/>
          <a:headEnd type="stealth"/>
        </a:ln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B554D36-7656-4D21-BCE7-F7D3E0F79AF3}" type="sibTrans" cxnId="{C88AE1FD-4FE4-4230-A533-45B5E6DCB11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525745-C6D9-4DE2-8167-35C85A6F4026}">
      <dgm:prSet phldrT="[Text]"/>
      <dgm:spPr>
        <a:gradFill flip="none" rotWithShape="0"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2700000" scaled="1"/>
          <a:tileRect/>
        </a:gradFill>
        <a:ln>
          <a:solidFill>
            <a:schemeClr val="tx1"/>
          </a:solidFill>
        </a:ln>
      </dgm:spPr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FileLanguage</a:t>
          </a:r>
          <a:r>
            <a:rPr lang="en-US" dirty="0" smtClean="0">
              <a:solidFill>
                <a:schemeClr val="tx1"/>
              </a:solidFill>
            </a:rPr>
            <a:t/>
          </a:r>
          <a:br>
            <a:rPr lang="en-US" dirty="0" smtClean="0">
              <a:solidFill>
                <a:schemeClr val="tx1"/>
              </a:solidFill>
            </a:rPr>
          </a:br>
          <a:r>
            <a:rPr lang="en-US" dirty="0" smtClean="0">
              <a:solidFill>
                <a:schemeClr val="tx1"/>
              </a:solidFill>
            </a:rPr>
            <a:t>Resource_</a:t>
          </a:r>
          <a:br>
            <a:rPr lang="en-US" dirty="0" smtClean="0">
              <a:solidFill>
                <a:schemeClr val="tx1"/>
              </a:solidFill>
            </a:rPr>
          </a:br>
          <a:r>
            <a:rPr lang="en-US" dirty="0" err="1" smtClean="0">
              <a:solidFill>
                <a:schemeClr val="tx1"/>
              </a:solidFill>
            </a:rPr>
            <a:t>impl</a:t>
          </a:r>
          <a:endParaRPr lang="en-US" dirty="0">
            <a:solidFill>
              <a:schemeClr val="tx1"/>
            </a:solidFill>
          </a:endParaRPr>
        </a:p>
      </dgm:t>
    </dgm:pt>
    <dgm:pt modelId="{481B7141-1CC7-40ED-9357-A0E415615EA3}" type="parTrans" cxnId="{C22EF27F-6C90-4983-A36D-AD61B117B6E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4F2D729-CF8E-4F36-B7E0-232A1FD500EA}" type="sibTrans" cxnId="{C22EF27F-6C90-4983-A36D-AD61B117B6E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BC5100E-A59C-4B72-ABE0-CC45F7E46B0B}">
      <dgm:prSet phldrT="[Text]"/>
      <dgm:spPr>
        <a:gradFill flip="none" rotWithShape="0">
          <a:gsLst>
            <a:gs pos="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2700000" scaled="1"/>
          <a:tileRect/>
        </a:gra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User </a:t>
          </a:r>
          <a:br>
            <a:rPr lang="en-US" dirty="0" smtClean="0">
              <a:solidFill>
                <a:schemeClr val="tx1"/>
              </a:solidFill>
            </a:rPr>
          </a:br>
          <a:r>
            <a:rPr lang="en-US" dirty="0" smtClean="0">
              <a:solidFill>
                <a:schemeClr val="tx1"/>
              </a:solidFill>
            </a:rPr>
            <a:t>dictionary resource</a:t>
          </a:r>
          <a:endParaRPr lang="en-US" dirty="0">
            <a:solidFill>
              <a:schemeClr val="tx1"/>
            </a:solidFill>
          </a:endParaRPr>
        </a:p>
      </dgm:t>
    </dgm:pt>
    <dgm:pt modelId="{CE60A626-B3FD-41CC-BE27-3D3DBD1714DB}" type="parTrans" cxnId="{851B1CD1-E768-4D67-9105-A7FE13EF1BFD}">
      <dgm:prSet/>
      <dgm:spPr>
        <a:ln>
          <a:noFill/>
          <a:headEnd type="stealth"/>
        </a:ln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5D8FE3-5E43-4993-AFA3-1A1FFC75632A}" type="sibTrans" cxnId="{851B1CD1-E768-4D67-9105-A7FE13EF1BF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1A6AC6A-30A6-49DE-BD20-82D277678481}">
      <dgm:prSet phldrT="[Text]"/>
      <dgm:spPr>
        <a:gradFill flip="none" rotWithShape="0"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2700000" scaled="1"/>
          <a:tileRect/>
        </a:gradFill>
        <a:ln>
          <a:solidFill>
            <a:schemeClr val="tx1"/>
          </a:solidFill>
        </a:ln>
      </dgm:spPr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AnalysisEngine</a:t>
          </a:r>
          <a:r>
            <a:rPr lang="en-US" dirty="0" smtClean="0">
              <a:solidFill>
                <a:schemeClr val="tx1"/>
              </a:solidFill>
            </a:rPr>
            <a:t/>
          </a:r>
          <a:br>
            <a:rPr lang="en-US" dirty="0" smtClean="0">
              <a:solidFill>
                <a:schemeClr val="tx1"/>
              </a:solidFill>
            </a:rPr>
          </a:br>
          <a:r>
            <a:rPr lang="en-US" dirty="0" err="1" smtClean="0">
              <a:solidFill>
                <a:schemeClr val="tx1"/>
              </a:solidFill>
            </a:rPr>
            <a:t>ServiceAdapter</a:t>
          </a:r>
          <a:endParaRPr lang="en-US" dirty="0">
            <a:solidFill>
              <a:schemeClr val="tx1"/>
            </a:solidFill>
          </a:endParaRPr>
        </a:p>
      </dgm:t>
    </dgm:pt>
    <dgm:pt modelId="{4470D05F-C716-49A4-8BC4-FB8CA54B1E57}" type="parTrans" cxnId="{30424910-D4D1-477C-8076-5AE4E1183606}">
      <dgm:prSet/>
      <dgm:spPr/>
      <dgm:t>
        <a:bodyPr/>
        <a:lstStyle/>
        <a:p>
          <a:endParaRPr lang="en-US"/>
        </a:p>
      </dgm:t>
    </dgm:pt>
    <dgm:pt modelId="{20CF57AF-E6CD-4010-823D-DB85FD8DF40D}" type="sibTrans" cxnId="{30424910-D4D1-477C-8076-5AE4E1183606}">
      <dgm:prSet/>
      <dgm:spPr/>
      <dgm:t>
        <a:bodyPr/>
        <a:lstStyle/>
        <a:p>
          <a:endParaRPr lang="en-US"/>
        </a:p>
      </dgm:t>
    </dgm:pt>
    <dgm:pt modelId="{91B985F1-7EC2-4760-89D2-D73995BC26EE}">
      <dgm:prSet phldrT="[Text]"/>
      <dgm:spPr>
        <a:gradFill flip="none" rotWithShape="0"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2700000" scaled="1"/>
          <a:tileRect/>
        </a:gra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Vinci</a:t>
          </a:r>
          <a:br>
            <a:rPr lang="en-US" dirty="0" smtClean="0">
              <a:solidFill>
                <a:schemeClr val="tx1"/>
              </a:solidFill>
            </a:rPr>
          </a:br>
          <a:r>
            <a:rPr lang="en-US" dirty="0" err="1" smtClean="0">
              <a:solidFill>
                <a:schemeClr val="tx1"/>
              </a:solidFill>
            </a:rPr>
            <a:t>AnalysisEngine</a:t>
          </a:r>
          <a:r>
            <a:rPr lang="en-US" dirty="0" smtClean="0">
              <a:solidFill>
                <a:schemeClr val="tx1"/>
              </a:solidFill>
            </a:rPr>
            <a:t/>
          </a:r>
          <a:br>
            <a:rPr lang="en-US" dirty="0" smtClean="0">
              <a:solidFill>
                <a:schemeClr val="tx1"/>
              </a:solidFill>
            </a:rPr>
          </a:br>
          <a:r>
            <a:rPr lang="en-US" dirty="0" err="1" smtClean="0">
              <a:solidFill>
                <a:schemeClr val="tx1"/>
              </a:solidFill>
            </a:rPr>
            <a:t>ServiceAdapter</a:t>
          </a:r>
          <a:endParaRPr lang="en-US" dirty="0">
            <a:solidFill>
              <a:schemeClr val="tx1"/>
            </a:solidFill>
          </a:endParaRPr>
        </a:p>
      </dgm:t>
    </dgm:pt>
    <dgm:pt modelId="{B96E7AA3-8288-4DDE-ACF7-B938D0FFB96F}" type="parTrans" cxnId="{A8E344AE-3B52-41D6-AC9E-4E995C8D4280}">
      <dgm:prSet/>
      <dgm:spPr/>
      <dgm:t>
        <a:bodyPr/>
        <a:lstStyle/>
        <a:p>
          <a:endParaRPr lang="en-US"/>
        </a:p>
      </dgm:t>
    </dgm:pt>
    <dgm:pt modelId="{3F565F5E-71EC-4CBD-B88E-599CCDD6A194}" type="sibTrans" cxnId="{A8E344AE-3B52-41D6-AC9E-4E995C8D4280}">
      <dgm:prSet/>
      <dgm:spPr/>
      <dgm:t>
        <a:bodyPr/>
        <a:lstStyle/>
        <a:p>
          <a:endParaRPr lang="en-US"/>
        </a:p>
      </dgm:t>
    </dgm:pt>
    <dgm:pt modelId="{DFE6162E-89B7-45A0-8594-F13E5FCEC2B9}">
      <dgm:prSet phldrT="[Text]"/>
      <dgm:spPr>
        <a:gradFill flip="none" rotWithShape="0"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2700000" scaled="1"/>
          <a:tileRect/>
        </a:gra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User</a:t>
          </a:r>
          <a:endParaRPr lang="en-US" dirty="0">
            <a:solidFill>
              <a:schemeClr val="tx1"/>
            </a:solidFill>
          </a:endParaRPr>
        </a:p>
      </dgm:t>
    </dgm:pt>
    <dgm:pt modelId="{00AF00B2-6B18-4832-A60C-0E929F1C8F93}" type="parTrans" cxnId="{07808B87-2099-4A4F-8671-F2BF6EE7B366}">
      <dgm:prSet/>
      <dgm:spPr/>
      <dgm:t>
        <a:bodyPr/>
        <a:lstStyle/>
        <a:p>
          <a:endParaRPr lang="en-US"/>
        </a:p>
      </dgm:t>
    </dgm:pt>
    <dgm:pt modelId="{C2773314-C786-42DA-8241-88DD6F55EAB7}" type="sibTrans" cxnId="{07808B87-2099-4A4F-8671-F2BF6EE7B366}">
      <dgm:prSet/>
      <dgm:spPr/>
      <dgm:t>
        <a:bodyPr/>
        <a:lstStyle/>
        <a:p>
          <a:endParaRPr lang="en-US"/>
        </a:p>
      </dgm:t>
    </dgm:pt>
    <dgm:pt modelId="{65A6E6C0-128E-40BE-9F1C-0AB4BCA129D5}" type="pres">
      <dgm:prSet presAssocID="{B31F0401-88DB-4E79-8B68-2C9C86C69F0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A394A15-4AAB-4458-AC02-B2AE269F0A43}" type="pres">
      <dgm:prSet presAssocID="{79C16259-5BC1-432E-96A5-70B15979E51D}" presName="hierRoot1" presStyleCnt="0">
        <dgm:presLayoutVars>
          <dgm:hierBranch val="init"/>
        </dgm:presLayoutVars>
      </dgm:prSet>
      <dgm:spPr/>
    </dgm:pt>
    <dgm:pt modelId="{4F439355-1C12-46BD-AC7C-1ABE4D9686BA}" type="pres">
      <dgm:prSet presAssocID="{79C16259-5BC1-432E-96A5-70B15979E51D}" presName="rootComposite1" presStyleCnt="0"/>
      <dgm:spPr/>
    </dgm:pt>
    <dgm:pt modelId="{48938367-E46C-4B8D-B27E-AF1513566668}" type="pres">
      <dgm:prSet presAssocID="{79C16259-5BC1-432E-96A5-70B15979E51D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ED36EB-8B3D-4529-8033-9166C403CBF2}" type="pres">
      <dgm:prSet presAssocID="{79C16259-5BC1-432E-96A5-70B15979E51D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BEFE1B1-F20F-49F1-BEB3-620E25FF4018}" type="pres">
      <dgm:prSet presAssocID="{79C16259-5BC1-432E-96A5-70B15979E51D}" presName="hierChild2" presStyleCnt="0"/>
      <dgm:spPr/>
    </dgm:pt>
    <dgm:pt modelId="{B7334C8C-49AF-44B8-B1C9-A967D28A7F70}" type="pres">
      <dgm:prSet presAssocID="{3C033509-844D-4288-81F1-196BA7085D37}" presName="Name64" presStyleLbl="parChTrans1D2" presStyleIdx="0" presStyleCnt="3"/>
      <dgm:spPr/>
      <dgm:t>
        <a:bodyPr/>
        <a:lstStyle/>
        <a:p>
          <a:endParaRPr lang="en-US"/>
        </a:p>
      </dgm:t>
    </dgm:pt>
    <dgm:pt modelId="{8E0DB1C8-5273-4098-A347-0AAAF23A96E2}" type="pres">
      <dgm:prSet presAssocID="{076E3443-A85F-4F8D-A44B-38C3A1698150}" presName="hierRoot2" presStyleCnt="0">
        <dgm:presLayoutVars>
          <dgm:hierBranch val="init"/>
        </dgm:presLayoutVars>
      </dgm:prSet>
      <dgm:spPr/>
    </dgm:pt>
    <dgm:pt modelId="{BF2F4274-F1FF-45F5-B5B2-15B31A46D0E0}" type="pres">
      <dgm:prSet presAssocID="{076E3443-A85F-4F8D-A44B-38C3A1698150}" presName="rootComposite" presStyleCnt="0"/>
      <dgm:spPr/>
    </dgm:pt>
    <dgm:pt modelId="{B3E06D21-BB86-4A77-A380-D59C51AE139D}" type="pres">
      <dgm:prSet presAssocID="{076E3443-A85F-4F8D-A44B-38C3A1698150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F51986-7070-43D7-BA7E-8FCD26826295}" type="pres">
      <dgm:prSet presAssocID="{076E3443-A85F-4F8D-A44B-38C3A1698150}" presName="rootConnector" presStyleLbl="node2" presStyleIdx="0" presStyleCnt="3"/>
      <dgm:spPr/>
      <dgm:t>
        <a:bodyPr/>
        <a:lstStyle/>
        <a:p>
          <a:endParaRPr lang="en-US"/>
        </a:p>
      </dgm:t>
    </dgm:pt>
    <dgm:pt modelId="{A248A8B1-A5DF-4B74-BFEE-BDBE68EFB20E}" type="pres">
      <dgm:prSet presAssocID="{076E3443-A85F-4F8D-A44B-38C3A1698150}" presName="hierChild4" presStyleCnt="0"/>
      <dgm:spPr/>
    </dgm:pt>
    <dgm:pt modelId="{8FF1120A-2369-459F-86D9-1AE17E6683AC}" type="pres">
      <dgm:prSet presAssocID="{5419F123-CC77-4893-8BF8-192B4FE995A8}" presName="Name64" presStyleLbl="parChTrans1D3" presStyleIdx="0" presStyleCnt="4"/>
      <dgm:spPr/>
      <dgm:t>
        <a:bodyPr/>
        <a:lstStyle/>
        <a:p>
          <a:endParaRPr lang="en-US"/>
        </a:p>
      </dgm:t>
    </dgm:pt>
    <dgm:pt modelId="{0A925261-6105-4FB6-8E99-CCD8B7D42400}" type="pres">
      <dgm:prSet presAssocID="{0DED1D0A-18C2-4FD3-90DB-04A94B2AF981}" presName="hierRoot2" presStyleCnt="0">
        <dgm:presLayoutVars>
          <dgm:hierBranch val="init"/>
        </dgm:presLayoutVars>
      </dgm:prSet>
      <dgm:spPr/>
    </dgm:pt>
    <dgm:pt modelId="{F5913209-8437-4368-8756-D1B376BE8D3F}" type="pres">
      <dgm:prSet presAssocID="{0DED1D0A-18C2-4FD3-90DB-04A94B2AF981}" presName="rootComposite" presStyleCnt="0"/>
      <dgm:spPr/>
    </dgm:pt>
    <dgm:pt modelId="{84F638B1-268E-4D6F-8AFD-CA89C485F6A1}" type="pres">
      <dgm:prSet presAssocID="{0DED1D0A-18C2-4FD3-90DB-04A94B2AF981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454698-E42B-4F8B-971F-8CD9981115BA}" type="pres">
      <dgm:prSet presAssocID="{0DED1D0A-18C2-4FD3-90DB-04A94B2AF981}" presName="rootConnector" presStyleLbl="node3" presStyleIdx="0" presStyleCnt="4"/>
      <dgm:spPr/>
      <dgm:t>
        <a:bodyPr/>
        <a:lstStyle/>
        <a:p>
          <a:endParaRPr lang="en-US"/>
        </a:p>
      </dgm:t>
    </dgm:pt>
    <dgm:pt modelId="{84FA57A6-C5BA-4EF4-88D4-F057519D5963}" type="pres">
      <dgm:prSet presAssocID="{0DED1D0A-18C2-4FD3-90DB-04A94B2AF981}" presName="hierChild4" presStyleCnt="0"/>
      <dgm:spPr/>
    </dgm:pt>
    <dgm:pt modelId="{82A5E7CA-D358-43BA-B7FB-64F87BC7E418}" type="pres">
      <dgm:prSet presAssocID="{004F13BF-8CCA-4D18-833C-DD546BFB153F}" presName="Name64" presStyleLbl="parChTrans1D4" presStyleIdx="0" presStyleCnt="3"/>
      <dgm:spPr/>
      <dgm:t>
        <a:bodyPr/>
        <a:lstStyle/>
        <a:p>
          <a:endParaRPr lang="en-US"/>
        </a:p>
      </dgm:t>
    </dgm:pt>
    <dgm:pt modelId="{3BFDB1B0-0D1D-4825-915B-B0FA8990698A}" type="pres">
      <dgm:prSet presAssocID="{3095EB13-FEB4-4851-A8DA-97C7945AF922}" presName="hierRoot2" presStyleCnt="0">
        <dgm:presLayoutVars>
          <dgm:hierBranch val="init"/>
        </dgm:presLayoutVars>
      </dgm:prSet>
      <dgm:spPr/>
    </dgm:pt>
    <dgm:pt modelId="{B0A9C305-531E-4621-96BC-712FB4A69EAA}" type="pres">
      <dgm:prSet presAssocID="{3095EB13-FEB4-4851-A8DA-97C7945AF922}" presName="rootComposite" presStyleCnt="0"/>
      <dgm:spPr/>
    </dgm:pt>
    <dgm:pt modelId="{0D08FB23-9EF0-4FE4-A91C-3D061A083F75}" type="pres">
      <dgm:prSet presAssocID="{3095EB13-FEB4-4851-A8DA-97C7945AF922}" presName="rootText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3FA49E-85D6-4257-963E-A46FD652C313}" type="pres">
      <dgm:prSet presAssocID="{3095EB13-FEB4-4851-A8DA-97C7945AF922}" presName="rootConnector" presStyleLbl="node4" presStyleIdx="0" presStyleCnt="3"/>
      <dgm:spPr/>
      <dgm:t>
        <a:bodyPr/>
        <a:lstStyle/>
        <a:p>
          <a:endParaRPr lang="en-US"/>
        </a:p>
      </dgm:t>
    </dgm:pt>
    <dgm:pt modelId="{337EA721-D251-4501-974F-E360F0348868}" type="pres">
      <dgm:prSet presAssocID="{3095EB13-FEB4-4851-A8DA-97C7945AF922}" presName="hierChild4" presStyleCnt="0"/>
      <dgm:spPr/>
    </dgm:pt>
    <dgm:pt modelId="{33C270D3-6773-45C5-AC78-61CB841F1214}" type="pres">
      <dgm:prSet presAssocID="{3095EB13-FEB4-4851-A8DA-97C7945AF922}" presName="hierChild5" presStyleCnt="0"/>
      <dgm:spPr/>
    </dgm:pt>
    <dgm:pt modelId="{30882EEA-0484-4775-9F70-D36579FC4594}" type="pres">
      <dgm:prSet presAssocID="{0DED1D0A-18C2-4FD3-90DB-04A94B2AF981}" presName="hierChild5" presStyleCnt="0"/>
      <dgm:spPr/>
    </dgm:pt>
    <dgm:pt modelId="{B61DD844-4E43-4F62-B251-E7A34AA40429}" type="pres">
      <dgm:prSet presAssocID="{E2161ACB-43FA-47CE-80D6-160189B770B4}" presName="Name64" presStyleLbl="parChTrans1D3" presStyleIdx="1" presStyleCnt="4"/>
      <dgm:spPr/>
      <dgm:t>
        <a:bodyPr/>
        <a:lstStyle/>
        <a:p>
          <a:endParaRPr lang="en-US"/>
        </a:p>
      </dgm:t>
    </dgm:pt>
    <dgm:pt modelId="{A57F157A-630F-4A41-8706-3EA048D37D8A}" type="pres">
      <dgm:prSet presAssocID="{8B24B2AB-8BAB-41D9-B255-5F1698C7D66E}" presName="hierRoot2" presStyleCnt="0">
        <dgm:presLayoutVars>
          <dgm:hierBranch val="init"/>
        </dgm:presLayoutVars>
      </dgm:prSet>
      <dgm:spPr/>
    </dgm:pt>
    <dgm:pt modelId="{C413AE96-F6D2-4343-AC14-B4D4AED881E1}" type="pres">
      <dgm:prSet presAssocID="{8B24B2AB-8BAB-41D9-B255-5F1698C7D66E}" presName="rootComposite" presStyleCnt="0"/>
      <dgm:spPr/>
    </dgm:pt>
    <dgm:pt modelId="{F657FE4A-C4FB-4E18-AF18-D47ABC032AAB}" type="pres">
      <dgm:prSet presAssocID="{8B24B2AB-8BAB-41D9-B255-5F1698C7D66E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1BCADF-E745-470F-9E3A-7FA85714A04E}" type="pres">
      <dgm:prSet presAssocID="{8B24B2AB-8BAB-41D9-B255-5F1698C7D66E}" presName="rootConnector" presStyleLbl="node3" presStyleIdx="1" presStyleCnt="4"/>
      <dgm:spPr/>
      <dgm:t>
        <a:bodyPr/>
        <a:lstStyle/>
        <a:p>
          <a:endParaRPr lang="en-US"/>
        </a:p>
      </dgm:t>
    </dgm:pt>
    <dgm:pt modelId="{EBE07177-79C9-4F12-A55A-A6ED07F68A66}" type="pres">
      <dgm:prSet presAssocID="{8B24B2AB-8BAB-41D9-B255-5F1698C7D66E}" presName="hierChild4" presStyleCnt="0"/>
      <dgm:spPr/>
    </dgm:pt>
    <dgm:pt modelId="{0D046994-EBC9-4BA2-8EA8-A102D13098E8}" type="pres">
      <dgm:prSet presAssocID="{8B24B2AB-8BAB-41D9-B255-5F1698C7D66E}" presName="hierChild5" presStyleCnt="0"/>
      <dgm:spPr/>
    </dgm:pt>
    <dgm:pt modelId="{D4E9FC63-1978-49C9-89DA-73A330C8311D}" type="pres">
      <dgm:prSet presAssocID="{4470D05F-C716-49A4-8BC4-FB8CA54B1E57}" presName="Name64" presStyleLbl="parChTrans1D3" presStyleIdx="2" presStyleCnt="4"/>
      <dgm:spPr/>
      <dgm:t>
        <a:bodyPr/>
        <a:lstStyle/>
        <a:p>
          <a:endParaRPr lang="en-US"/>
        </a:p>
      </dgm:t>
    </dgm:pt>
    <dgm:pt modelId="{EF9CD7CC-B26A-4968-BFD5-C37DB183043A}" type="pres">
      <dgm:prSet presAssocID="{B1A6AC6A-30A6-49DE-BD20-82D277678481}" presName="hierRoot2" presStyleCnt="0">
        <dgm:presLayoutVars>
          <dgm:hierBranch val="init"/>
        </dgm:presLayoutVars>
      </dgm:prSet>
      <dgm:spPr/>
    </dgm:pt>
    <dgm:pt modelId="{C0A16CC1-7DEC-43E2-8193-7576DA3049A5}" type="pres">
      <dgm:prSet presAssocID="{B1A6AC6A-30A6-49DE-BD20-82D277678481}" presName="rootComposite" presStyleCnt="0"/>
      <dgm:spPr/>
    </dgm:pt>
    <dgm:pt modelId="{87CDD805-7C24-427F-8E92-1D655C6E7F3C}" type="pres">
      <dgm:prSet presAssocID="{B1A6AC6A-30A6-49DE-BD20-82D277678481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374623-7B2D-4532-B131-710676ABCD77}" type="pres">
      <dgm:prSet presAssocID="{B1A6AC6A-30A6-49DE-BD20-82D277678481}" presName="rootConnector" presStyleLbl="node3" presStyleIdx="2" presStyleCnt="4"/>
      <dgm:spPr/>
      <dgm:t>
        <a:bodyPr/>
        <a:lstStyle/>
        <a:p>
          <a:endParaRPr lang="en-US"/>
        </a:p>
      </dgm:t>
    </dgm:pt>
    <dgm:pt modelId="{34C1E3BA-5816-4946-88F6-98F354EA55DA}" type="pres">
      <dgm:prSet presAssocID="{B1A6AC6A-30A6-49DE-BD20-82D277678481}" presName="hierChild4" presStyleCnt="0"/>
      <dgm:spPr/>
    </dgm:pt>
    <dgm:pt modelId="{6F6A6FCA-68A7-4B86-BA68-06E166C83FF8}" type="pres">
      <dgm:prSet presAssocID="{B96E7AA3-8288-4DDE-ACF7-B938D0FFB96F}" presName="Name64" presStyleLbl="parChTrans1D4" presStyleIdx="1" presStyleCnt="3"/>
      <dgm:spPr/>
      <dgm:t>
        <a:bodyPr/>
        <a:lstStyle/>
        <a:p>
          <a:endParaRPr lang="en-US"/>
        </a:p>
      </dgm:t>
    </dgm:pt>
    <dgm:pt modelId="{9FA133D6-2129-491B-AC15-F6D5E7B587BB}" type="pres">
      <dgm:prSet presAssocID="{91B985F1-7EC2-4760-89D2-D73995BC26EE}" presName="hierRoot2" presStyleCnt="0">
        <dgm:presLayoutVars>
          <dgm:hierBranch val="init"/>
        </dgm:presLayoutVars>
      </dgm:prSet>
      <dgm:spPr/>
    </dgm:pt>
    <dgm:pt modelId="{75078057-A4FE-4ECF-A0C9-4E168816CC97}" type="pres">
      <dgm:prSet presAssocID="{91B985F1-7EC2-4760-89D2-D73995BC26EE}" presName="rootComposite" presStyleCnt="0"/>
      <dgm:spPr/>
    </dgm:pt>
    <dgm:pt modelId="{FFB4E993-3E19-4F27-8D65-9FB13F270BE0}" type="pres">
      <dgm:prSet presAssocID="{91B985F1-7EC2-4760-89D2-D73995BC26EE}" presName="rootText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977E5E-8FF9-4D97-9901-73B0C872A892}" type="pres">
      <dgm:prSet presAssocID="{91B985F1-7EC2-4760-89D2-D73995BC26EE}" presName="rootConnector" presStyleLbl="node4" presStyleIdx="1" presStyleCnt="3"/>
      <dgm:spPr/>
      <dgm:t>
        <a:bodyPr/>
        <a:lstStyle/>
        <a:p>
          <a:endParaRPr lang="en-US"/>
        </a:p>
      </dgm:t>
    </dgm:pt>
    <dgm:pt modelId="{3B808FCE-39D3-465A-B2C0-4CC2BDCF7962}" type="pres">
      <dgm:prSet presAssocID="{91B985F1-7EC2-4760-89D2-D73995BC26EE}" presName="hierChild4" presStyleCnt="0"/>
      <dgm:spPr/>
    </dgm:pt>
    <dgm:pt modelId="{EF0007D0-5382-4CA6-82D6-3F6CAEEEE993}" type="pres">
      <dgm:prSet presAssocID="{00AF00B2-6B18-4832-A60C-0E929F1C8F93}" presName="Name64" presStyleLbl="parChTrans1D4" presStyleIdx="2" presStyleCnt="3"/>
      <dgm:spPr/>
      <dgm:t>
        <a:bodyPr/>
        <a:lstStyle/>
        <a:p>
          <a:endParaRPr lang="en-US"/>
        </a:p>
      </dgm:t>
    </dgm:pt>
    <dgm:pt modelId="{5EB0F8D4-64AF-4581-A481-5FF0B6718E32}" type="pres">
      <dgm:prSet presAssocID="{DFE6162E-89B7-45A0-8594-F13E5FCEC2B9}" presName="hierRoot2" presStyleCnt="0">
        <dgm:presLayoutVars>
          <dgm:hierBranch val="init"/>
        </dgm:presLayoutVars>
      </dgm:prSet>
      <dgm:spPr/>
    </dgm:pt>
    <dgm:pt modelId="{B280AC3C-DFEA-4B24-A735-9D255F7865CD}" type="pres">
      <dgm:prSet presAssocID="{DFE6162E-89B7-45A0-8594-F13E5FCEC2B9}" presName="rootComposite" presStyleCnt="0"/>
      <dgm:spPr/>
    </dgm:pt>
    <dgm:pt modelId="{96BD6F99-C14C-4694-B5D5-3954E5F9C590}" type="pres">
      <dgm:prSet presAssocID="{DFE6162E-89B7-45A0-8594-F13E5FCEC2B9}" presName="rootText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2C6E44-EFD9-4012-979D-CC891CF4A441}" type="pres">
      <dgm:prSet presAssocID="{DFE6162E-89B7-45A0-8594-F13E5FCEC2B9}" presName="rootConnector" presStyleLbl="node4" presStyleIdx="2" presStyleCnt="3"/>
      <dgm:spPr/>
      <dgm:t>
        <a:bodyPr/>
        <a:lstStyle/>
        <a:p>
          <a:endParaRPr lang="en-US"/>
        </a:p>
      </dgm:t>
    </dgm:pt>
    <dgm:pt modelId="{71F588F0-2BFF-4347-BCE1-4BE885878D81}" type="pres">
      <dgm:prSet presAssocID="{DFE6162E-89B7-45A0-8594-F13E5FCEC2B9}" presName="hierChild4" presStyleCnt="0"/>
      <dgm:spPr/>
    </dgm:pt>
    <dgm:pt modelId="{9D121108-186E-42CE-A6F3-D3537923D4C0}" type="pres">
      <dgm:prSet presAssocID="{DFE6162E-89B7-45A0-8594-F13E5FCEC2B9}" presName="hierChild5" presStyleCnt="0"/>
      <dgm:spPr/>
    </dgm:pt>
    <dgm:pt modelId="{D3A9F402-FB05-4054-BC30-2364E78748C1}" type="pres">
      <dgm:prSet presAssocID="{91B985F1-7EC2-4760-89D2-D73995BC26EE}" presName="hierChild5" presStyleCnt="0"/>
      <dgm:spPr/>
    </dgm:pt>
    <dgm:pt modelId="{5CF200B9-6537-4E9F-9B74-70181D653040}" type="pres">
      <dgm:prSet presAssocID="{B1A6AC6A-30A6-49DE-BD20-82D277678481}" presName="hierChild5" presStyleCnt="0"/>
      <dgm:spPr/>
    </dgm:pt>
    <dgm:pt modelId="{2CDA8A9C-658D-4AA4-92EB-40D35C02B05B}" type="pres">
      <dgm:prSet presAssocID="{076E3443-A85F-4F8D-A44B-38C3A1698150}" presName="hierChild5" presStyleCnt="0"/>
      <dgm:spPr/>
    </dgm:pt>
    <dgm:pt modelId="{4810698C-D467-4E5B-9426-4B6BE47EE509}" type="pres">
      <dgm:prSet presAssocID="{BB516A4E-3847-4288-A3B5-A7656E15218A}" presName="Name64" presStyleLbl="parChTrans1D2" presStyleIdx="1" presStyleCnt="3"/>
      <dgm:spPr/>
      <dgm:t>
        <a:bodyPr/>
        <a:lstStyle/>
        <a:p>
          <a:endParaRPr lang="en-US"/>
        </a:p>
      </dgm:t>
    </dgm:pt>
    <dgm:pt modelId="{42B20E7D-E0F2-49EC-8117-DD5E87E98D6D}" type="pres">
      <dgm:prSet presAssocID="{D65A6F22-1D7F-4917-BC81-E1493AB4136A}" presName="hierRoot2" presStyleCnt="0">
        <dgm:presLayoutVars>
          <dgm:hierBranch val="init"/>
        </dgm:presLayoutVars>
      </dgm:prSet>
      <dgm:spPr/>
    </dgm:pt>
    <dgm:pt modelId="{C6D2CFE2-A631-4581-A802-12F0E83F1E55}" type="pres">
      <dgm:prSet presAssocID="{D65A6F22-1D7F-4917-BC81-E1493AB4136A}" presName="rootComposite" presStyleCnt="0"/>
      <dgm:spPr/>
    </dgm:pt>
    <dgm:pt modelId="{3E7BD68C-D56F-46AA-8DF1-ACA86C4CA532}" type="pres">
      <dgm:prSet presAssocID="{D65A6F22-1D7F-4917-BC81-E1493AB4136A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5E06F7-8985-4A58-8FB0-3FD8D1FBEAD0}" type="pres">
      <dgm:prSet presAssocID="{D65A6F22-1D7F-4917-BC81-E1493AB4136A}" presName="rootConnector" presStyleLbl="node2" presStyleIdx="1" presStyleCnt="3"/>
      <dgm:spPr/>
      <dgm:t>
        <a:bodyPr/>
        <a:lstStyle/>
        <a:p>
          <a:endParaRPr lang="en-US"/>
        </a:p>
      </dgm:t>
    </dgm:pt>
    <dgm:pt modelId="{AE7472FB-6B16-4794-B8CF-E56A38C1AB4C}" type="pres">
      <dgm:prSet presAssocID="{D65A6F22-1D7F-4917-BC81-E1493AB4136A}" presName="hierChild4" presStyleCnt="0"/>
      <dgm:spPr/>
    </dgm:pt>
    <dgm:pt modelId="{B7A522D7-F7E5-49C2-9D77-DCB5C5EB6D15}" type="pres">
      <dgm:prSet presAssocID="{5399EFA6-6020-4A0E-AA24-03FCF442EE81}" presName="Name64" presStyleLbl="parChTrans1D3" presStyleIdx="3" presStyleCnt="4"/>
      <dgm:spPr/>
      <dgm:t>
        <a:bodyPr/>
        <a:lstStyle/>
        <a:p>
          <a:endParaRPr lang="en-US"/>
        </a:p>
      </dgm:t>
    </dgm:pt>
    <dgm:pt modelId="{81A51A87-CD42-4ED1-9624-1B32C259C767}" type="pres">
      <dgm:prSet presAssocID="{6F587684-F649-4DE6-9A01-2BF9AB5F8EDE}" presName="hierRoot2" presStyleCnt="0">
        <dgm:presLayoutVars>
          <dgm:hierBranch val="init"/>
        </dgm:presLayoutVars>
      </dgm:prSet>
      <dgm:spPr/>
    </dgm:pt>
    <dgm:pt modelId="{64DB80EF-F7CD-41A8-9489-A1054EF3E541}" type="pres">
      <dgm:prSet presAssocID="{6F587684-F649-4DE6-9A01-2BF9AB5F8EDE}" presName="rootComposite" presStyleCnt="0"/>
      <dgm:spPr/>
    </dgm:pt>
    <dgm:pt modelId="{61E7089B-465B-48B2-ADD9-2C487C8815A4}" type="pres">
      <dgm:prSet presAssocID="{6F587684-F649-4DE6-9A01-2BF9AB5F8EDE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70356C-2FCB-4D0E-9A30-72E8E26EB568}" type="pres">
      <dgm:prSet presAssocID="{6F587684-F649-4DE6-9A01-2BF9AB5F8EDE}" presName="rootConnector" presStyleLbl="node3" presStyleIdx="3" presStyleCnt="4"/>
      <dgm:spPr/>
      <dgm:t>
        <a:bodyPr/>
        <a:lstStyle/>
        <a:p>
          <a:endParaRPr lang="en-US"/>
        </a:p>
      </dgm:t>
    </dgm:pt>
    <dgm:pt modelId="{50AAF9B2-816D-4CB5-B4DE-D5259B32F2FC}" type="pres">
      <dgm:prSet presAssocID="{6F587684-F649-4DE6-9A01-2BF9AB5F8EDE}" presName="hierChild4" presStyleCnt="0"/>
      <dgm:spPr/>
    </dgm:pt>
    <dgm:pt modelId="{FCBD197D-D713-40BF-B700-1E37A48A9C64}" type="pres">
      <dgm:prSet presAssocID="{6F587684-F649-4DE6-9A01-2BF9AB5F8EDE}" presName="hierChild5" presStyleCnt="0"/>
      <dgm:spPr/>
    </dgm:pt>
    <dgm:pt modelId="{1D26191A-570E-45B5-B85B-D1B2BA3A736B}" type="pres">
      <dgm:prSet presAssocID="{D65A6F22-1D7F-4917-BC81-E1493AB4136A}" presName="hierChild5" presStyleCnt="0"/>
      <dgm:spPr/>
    </dgm:pt>
    <dgm:pt modelId="{A4F238FA-0967-498D-A365-FB6208824889}" type="pres">
      <dgm:prSet presAssocID="{79C16259-5BC1-432E-96A5-70B15979E51D}" presName="hierChild3" presStyleCnt="0"/>
      <dgm:spPr/>
    </dgm:pt>
    <dgm:pt modelId="{7203E5D0-C515-446D-93FE-A6E7432DBAC3}" type="pres">
      <dgm:prSet presAssocID="{D6525745-C6D9-4DE2-8167-35C85A6F4026}" presName="hierRoot1" presStyleCnt="0">
        <dgm:presLayoutVars>
          <dgm:hierBranch val="init"/>
        </dgm:presLayoutVars>
      </dgm:prSet>
      <dgm:spPr/>
    </dgm:pt>
    <dgm:pt modelId="{C2F64B3F-4B97-4B43-9AD4-3C12465C95A6}" type="pres">
      <dgm:prSet presAssocID="{D6525745-C6D9-4DE2-8167-35C85A6F4026}" presName="rootComposite1" presStyleCnt="0"/>
      <dgm:spPr/>
    </dgm:pt>
    <dgm:pt modelId="{BAE20FDC-D9EC-4047-8232-4951B332591F}" type="pres">
      <dgm:prSet presAssocID="{D6525745-C6D9-4DE2-8167-35C85A6F4026}" presName="rootText1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CB1C6E-44B7-4F0B-BAF1-FE4BFFF52E2F}" type="pres">
      <dgm:prSet presAssocID="{D6525745-C6D9-4DE2-8167-35C85A6F4026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DE51A13-BF65-4B7B-A403-1D83E3318D94}" type="pres">
      <dgm:prSet presAssocID="{D6525745-C6D9-4DE2-8167-35C85A6F4026}" presName="hierChild2" presStyleCnt="0"/>
      <dgm:spPr/>
    </dgm:pt>
    <dgm:pt modelId="{FCDE60F7-3315-4594-AAF9-8EC5E44E9500}" type="pres">
      <dgm:prSet presAssocID="{CE60A626-B3FD-41CC-BE27-3D3DBD1714DB}" presName="Name64" presStyleLbl="parChTrans1D2" presStyleIdx="2" presStyleCnt="3"/>
      <dgm:spPr/>
      <dgm:t>
        <a:bodyPr/>
        <a:lstStyle/>
        <a:p>
          <a:endParaRPr lang="en-US"/>
        </a:p>
      </dgm:t>
    </dgm:pt>
    <dgm:pt modelId="{76B7E041-3064-41ED-AD14-9A9D9C4CCE72}" type="pres">
      <dgm:prSet presAssocID="{4BC5100E-A59C-4B72-ABE0-CC45F7E46B0B}" presName="hierRoot2" presStyleCnt="0">
        <dgm:presLayoutVars>
          <dgm:hierBranch val="init"/>
        </dgm:presLayoutVars>
      </dgm:prSet>
      <dgm:spPr/>
    </dgm:pt>
    <dgm:pt modelId="{1D1515AD-3807-44EE-8E2F-D6079832306D}" type="pres">
      <dgm:prSet presAssocID="{4BC5100E-A59C-4B72-ABE0-CC45F7E46B0B}" presName="rootComposite" presStyleCnt="0"/>
      <dgm:spPr/>
    </dgm:pt>
    <dgm:pt modelId="{3CA4E32A-B962-4F33-B8A3-F2B75E734590}" type="pres">
      <dgm:prSet presAssocID="{4BC5100E-A59C-4B72-ABE0-CC45F7E46B0B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E6E313-3958-45E3-9BFA-5EC81C479CA3}" type="pres">
      <dgm:prSet presAssocID="{4BC5100E-A59C-4B72-ABE0-CC45F7E46B0B}" presName="rootConnector" presStyleLbl="node2" presStyleIdx="2" presStyleCnt="3"/>
      <dgm:spPr/>
      <dgm:t>
        <a:bodyPr/>
        <a:lstStyle/>
        <a:p>
          <a:endParaRPr lang="en-US"/>
        </a:p>
      </dgm:t>
    </dgm:pt>
    <dgm:pt modelId="{A953F451-E35C-4B73-8E7D-373CE7DCDA44}" type="pres">
      <dgm:prSet presAssocID="{4BC5100E-A59C-4B72-ABE0-CC45F7E46B0B}" presName="hierChild4" presStyleCnt="0"/>
      <dgm:spPr/>
    </dgm:pt>
    <dgm:pt modelId="{21F2C301-2A4F-4056-8885-E969A7EDAF62}" type="pres">
      <dgm:prSet presAssocID="{4BC5100E-A59C-4B72-ABE0-CC45F7E46B0B}" presName="hierChild5" presStyleCnt="0"/>
      <dgm:spPr/>
    </dgm:pt>
    <dgm:pt modelId="{ECDFCEF1-C410-408B-99A4-002E4FEBF800}" type="pres">
      <dgm:prSet presAssocID="{D6525745-C6D9-4DE2-8167-35C85A6F4026}" presName="hierChild3" presStyleCnt="0"/>
      <dgm:spPr/>
    </dgm:pt>
  </dgm:ptLst>
  <dgm:cxnLst>
    <dgm:cxn modelId="{1EAFC9EC-8ADD-443F-958C-AE8C2EBBB7FB}" type="presOf" srcId="{D65A6F22-1D7F-4917-BC81-E1493AB4136A}" destId="{3E7BD68C-D56F-46AA-8DF1-ACA86C4CA532}" srcOrd="0" destOrd="0" presId="urn:microsoft.com/office/officeart/2009/3/layout/HorizontalOrganizationChart"/>
    <dgm:cxn modelId="{5C378E7B-1A0C-40B8-B4FF-B740DE834028}" type="presOf" srcId="{D6525745-C6D9-4DE2-8167-35C85A6F4026}" destId="{06CB1C6E-44B7-4F0B-BAF1-FE4BFFF52E2F}" srcOrd="1" destOrd="0" presId="urn:microsoft.com/office/officeart/2009/3/layout/HorizontalOrganizationChart"/>
    <dgm:cxn modelId="{0F7BBBCF-57D8-4CC9-89CF-3232A2A6AD98}" srcId="{B31F0401-88DB-4E79-8B68-2C9C86C69F0D}" destId="{79C16259-5BC1-432E-96A5-70B15979E51D}" srcOrd="0" destOrd="0" parTransId="{2305DC90-896C-4E0C-BEC3-D6D4E6F8454F}" sibTransId="{DA630A24-B482-4888-BFC3-36ABD3EC32DD}"/>
    <dgm:cxn modelId="{041D6FBE-39FA-4544-926A-50067B92FECE}" type="presOf" srcId="{91B985F1-7EC2-4760-89D2-D73995BC26EE}" destId="{A4977E5E-8FF9-4D97-9901-73B0C872A892}" srcOrd="1" destOrd="0" presId="urn:microsoft.com/office/officeart/2009/3/layout/HorizontalOrganizationChart"/>
    <dgm:cxn modelId="{7E2BE26D-357E-4353-8EF1-C1E2A798F871}" type="presOf" srcId="{B1A6AC6A-30A6-49DE-BD20-82D277678481}" destId="{44374623-7B2D-4532-B131-710676ABCD77}" srcOrd="1" destOrd="0" presId="urn:microsoft.com/office/officeart/2009/3/layout/HorizontalOrganizationChart"/>
    <dgm:cxn modelId="{139A251F-22A2-44C7-B4E3-FA9419DE54A0}" type="presOf" srcId="{B31F0401-88DB-4E79-8B68-2C9C86C69F0D}" destId="{65A6E6C0-128E-40BE-9F1C-0AB4BCA129D5}" srcOrd="0" destOrd="0" presId="urn:microsoft.com/office/officeart/2009/3/layout/HorizontalOrganizationChart"/>
    <dgm:cxn modelId="{0C21A69D-E9F5-41BB-8F95-CFB1161F67D1}" type="presOf" srcId="{3C033509-844D-4288-81F1-196BA7085D37}" destId="{B7334C8C-49AF-44B8-B1C9-A967D28A7F70}" srcOrd="0" destOrd="0" presId="urn:microsoft.com/office/officeart/2009/3/layout/HorizontalOrganizationChart"/>
    <dgm:cxn modelId="{D45B2820-7E52-4C89-A315-EFC1D0FD1C8F}" srcId="{076E3443-A85F-4F8D-A44B-38C3A1698150}" destId="{0DED1D0A-18C2-4FD3-90DB-04A94B2AF981}" srcOrd="0" destOrd="0" parTransId="{5419F123-CC77-4893-8BF8-192B4FE995A8}" sibTransId="{977F0D7D-9BC7-40B3-ADDC-EC63C90FD503}"/>
    <dgm:cxn modelId="{32B841F8-94E9-47C7-87B6-75E66E5C73EB}" type="presOf" srcId="{00AF00B2-6B18-4832-A60C-0E929F1C8F93}" destId="{EF0007D0-5382-4CA6-82D6-3F6CAEEEE993}" srcOrd="0" destOrd="0" presId="urn:microsoft.com/office/officeart/2009/3/layout/HorizontalOrganizationChart"/>
    <dgm:cxn modelId="{9E2959EF-3453-4A90-91F6-1A90B1AC3FC4}" type="presOf" srcId="{4470D05F-C716-49A4-8BC4-FB8CA54B1E57}" destId="{D4E9FC63-1978-49C9-89DA-73A330C8311D}" srcOrd="0" destOrd="0" presId="urn:microsoft.com/office/officeart/2009/3/layout/HorizontalOrganizationChart"/>
    <dgm:cxn modelId="{F7211FD0-E351-47A6-8D52-DF39FA91CF0B}" type="presOf" srcId="{E2161ACB-43FA-47CE-80D6-160189B770B4}" destId="{B61DD844-4E43-4F62-B251-E7A34AA40429}" srcOrd="0" destOrd="0" presId="urn:microsoft.com/office/officeart/2009/3/layout/HorizontalOrganizationChart"/>
    <dgm:cxn modelId="{75298678-9485-443E-A43C-61AD47F36BB6}" type="presOf" srcId="{5419F123-CC77-4893-8BF8-192B4FE995A8}" destId="{8FF1120A-2369-459F-86D9-1AE17E6683AC}" srcOrd="0" destOrd="0" presId="urn:microsoft.com/office/officeart/2009/3/layout/HorizontalOrganizationChart"/>
    <dgm:cxn modelId="{C3FE52D8-B1DA-4A3B-84DF-7304008652C3}" type="presOf" srcId="{3095EB13-FEB4-4851-A8DA-97C7945AF922}" destId="{E03FA49E-85D6-4257-963E-A46FD652C313}" srcOrd="1" destOrd="0" presId="urn:microsoft.com/office/officeart/2009/3/layout/HorizontalOrganizationChart"/>
    <dgm:cxn modelId="{7EBB3FA2-E4D4-4D02-B078-1866461C65BC}" type="presOf" srcId="{D6525745-C6D9-4DE2-8167-35C85A6F4026}" destId="{BAE20FDC-D9EC-4047-8232-4951B332591F}" srcOrd="0" destOrd="0" presId="urn:microsoft.com/office/officeart/2009/3/layout/HorizontalOrganizationChart"/>
    <dgm:cxn modelId="{A8E344AE-3B52-41D6-AC9E-4E995C8D4280}" srcId="{B1A6AC6A-30A6-49DE-BD20-82D277678481}" destId="{91B985F1-7EC2-4760-89D2-D73995BC26EE}" srcOrd="0" destOrd="0" parTransId="{B96E7AA3-8288-4DDE-ACF7-B938D0FFB96F}" sibTransId="{3F565F5E-71EC-4CBD-B88E-599CCDD6A194}"/>
    <dgm:cxn modelId="{F06496D3-7E8F-45A0-A0B0-950CFCD195CC}" type="presOf" srcId="{BB516A4E-3847-4288-A3B5-A7656E15218A}" destId="{4810698C-D467-4E5B-9426-4B6BE47EE509}" srcOrd="0" destOrd="0" presId="urn:microsoft.com/office/officeart/2009/3/layout/HorizontalOrganizationChart"/>
    <dgm:cxn modelId="{E9045999-A5F6-468F-BA85-D47E4EDD8FBE}" type="presOf" srcId="{0DED1D0A-18C2-4FD3-90DB-04A94B2AF981}" destId="{84F638B1-268E-4D6F-8AFD-CA89C485F6A1}" srcOrd="0" destOrd="0" presId="urn:microsoft.com/office/officeart/2009/3/layout/HorizontalOrganizationChart"/>
    <dgm:cxn modelId="{2AE193AF-9FB7-4F14-AD4D-910F55267CF3}" type="presOf" srcId="{CE60A626-B3FD-41CC-BE27-3D3DBD1714DB}" destId="{FCDE60F7-3315-4594-AAF9-8EC5E44E9500}" srcOrd="0" destOrd="0" presId="urn:microsoft.com/office/officeart/2009/3/layout/HorizontalOrganizationChart"/>
    <dgm:cxn modelId="{BF7088BE-4986-4A30-A8BE-2EC727C9EC98}" type="presOf" srcId="{6F587684-F649-4DE6-9A01-2BF9AB5F8EDE}" destId="{61E7089B-465B-48B2-ADD9-2C487C8815A4}" srcOrd="0" destOrd="0" presId="urn:microsoft.com/office/officeart/2009/3/layout/HorizontalOrganizationChart"/>
    <dgm:cxn modelId="{E33FB7A2-3464-478E-88AE-8BA5EB285791}" type="presOf" srcId="{3095EB13-FEB4-4851-A8DA-97C7945AF922}" destId="{0D08FB23-9EF0-4FE4-A91C-3D061A083F75}" srcOrd="0" destOrd="0" presId="urn:microsoft.com/office/officeart/2009/3/layout/HorizontalOrganizationChart"/>
    <dgm:cxn modelId="{22B008B0-2DF7-4E48-B4F1-CBE195161A4A}" srcId="{79C16259-5BC1-432E-96A5-70B15979E51D}" destId="{D65A6F22-1D7F-4917-BC81-E1493AB4136A}" srcOrd="1" destOrd="0" parTransId="{BB516A4E-3847-4288-A3B5-A7656E15218A}" sibTransId="{77FC35C6-AB74-4BA1-ADC9-740B1D1FD2D6}"/>
    <dgm:cxn modelId="{DB61931A-9EDC-4A46-9A6C-98F305965E32}" type="presOf" srcId="{076E3443-A85F-4F8D-A44B-38C3A1698150}" destId="{46F51986-7070-43D7-BA7E-8FCD26826295}" srcOrd="1" destOrd="0" presId="urn:microsoft.com/office/officeart/2009/3/layout/HorizontalOrganizationChart"/>
    <dgm:cxn modelId="{C88AE1FD-4FE4-4230-A533-45B5E6DCB112}" srcId="{0DED1D0A-18C2-4FD3-90DB-04A94B2AF981}" destId="{3095EB13-FEB4-4851-A8DA-97C7945AF922}" srcOrd="0" destOrd="0" parTransId="{004F13BF-8CCA-4D18-833C-DD546BFB153F}" sibTransId="{CB554D36-7656-4D21-BCE7-F7D3E0F79AF3}"/>
    <dgm:cxn modelId="{BAF0DCAA-1A6F-4712-9E58-3957E7C50F9D}" type="presOf" srcId="{004F13BF-8CCA-4D18-833C-DD546BFB153F}" destId="{82A5E7CA-D358-43BA-B7FB-64F87BC7E418}" srcOrd="0" destOrd="0" presId="urn:microsoft.com/office/officeart/2009/3/layout/HorizontalOrganizationChart"/>
    <dgm:cxn modelId="{C22EF27F-6C90-4983-A36D-AD61B117B6E8}" srcId="{B31F0401-88DB-4E79-8B68-2C9C86C69F0D}" destId="{D6525745-C6D9-4DE2-8167-35C85A6F4026}" srcOrd="1" destOrd="0" parTransId="{481B7141-1CC7-40ED-9357-A0E415615EA3}" sibTransId="{B4F2D729-CF8E-4F36-B7E0-232A1FD500EA}"/>
    <dgm:cxn modelId="{9A331623-71D9-4691-8473-2801AE84DAE4}" type="presOf" srcId="{5399EFA6-6020-4A0E-AA24-03FCF442EE81}" destId="{B7A522D7-F7E5-49C2-9D77-DCB5C5EB6D15}" srcOrd="0" destOrd="0" presId="urn:microsoft.com/office/officeart/2009/3/layout/HorizontalOrganizationChart"/>
    <dgm:cxn modelId="{4CD9DFE4-F9F5-4CB4-AE29-B2237CD798E0}" type="presOf" srcId="{B1A6AC6A-30A6-49DE-BD20-82D277678481}" destId="{87CDD805-7C24-427F-8E92-1D655C6E7F3C}" srcOrd="0" destOrd="0" presId="urn:microsoft.com/office/officeart/2009/3/layout/HorizontalOrganizationChart"/>
    <dgm:cxn modelId="{5E830AF8-0EB1-479C-9C4E-5D208FABB73B}" type="presOf" srcId="{DFE6162E-89B7-45A0-8594-F13E5FCEC2B9}" destId="{9C2C6E44-EFD9-4012-979D-CC891CF4A441}" srcOrd="1" destOrd="0" presId="urn:microsoft.com/office/officeart/2009/3/layout/HorizontalOrganizationChart"/>
    <dgm:cxn modelId="{D8DCB2C1-CC96-48FC-9A6A-5E20AC0F2AC5}" srcId="{D65A6F22-1D7F-4917-BC81-E1493AB4136A}" destId="{6F587684-F649-4DE6-9A01-2BF9AB5F8EDE}" srcOrd="0" destOrd="0" parTransId="{5399EFA6-6020-4A0E-AA24-03FCF442EE81}" sibTransId="{9345BFD5-A33E-4923-9747-4EDA04BC660C}"/>
    <dgm:cxn modelId="{557C8CC1-E268-4074-A5A7-BD64F2CFBDF3}" type="presOf" srcId="{4BC5100E-A59C-4B72-ABE0-CC45F7E46B0B}" destId="{DEE6E313-3958-45E3-9BFA-5EC81C479CA3}" srcOrd="1" destOrd="0" presId="urn:microsoft.com/office/officeart/2009/3/layout/HorizontalOrganizationChart"/>
    <dgm:cxn modelId="{15E9B014-F77C-45AC-97C3-FCAD87FA9C04}" type="presOf" srcId="{4BC5100E-A59C-4B72-ABE0-CC45F7E46B0B}" destId="{3CA4E32A-B962-4F33-B8A3-F2B75E734590}" srcOrd="0" destOrd="0" presId="urn:microsoft.com/office/officeart/2009/3/layout/HorizontalOrganizationChart"/>
    <dgm:cxn modelId="{7D4ECD75-BF64-456C-BF87-F5ECBDA47D47}" type="presOf" srcId="{79C16259-5BC1-432E-96A5-70B15979E51D}" destId="{25ED36EB-8B3D-4529-8033-9166C403CBF2}" srcOrd="1" destOrd="0" presId="urn:microsoft.com/office/officeart/2009/3/layout/HorizontalOrganizationChart"/>
    <dgm:cxn modelId="{30424910-D4D1-477C-8076-5AE4E1183606}" srcId="{076E3443-A85F-4F8D-A44B-38C3A1698150}" destId="{B1A6AC6A-30A6-49DE-BD20-82D277678481}" srcOrd="2" destOrd="0" parTransId="{4470D05F-C716-49A4-8BC4-FB8CA54B1E57}" sibTransId="{20CF57AF-E6CD-4010-823D-DB85FD8DF40D}"/>
    <dgm:cxn modelId="{658A42D8-4BD4-4601-977A-FEFCF1D6E50C}" srcId="{79C16259-5BC1-432E-96A5-70B15979E51D}" destId="{076E3443-A85F-4F8D-A44B-38C3A1698150}" srcOrd="0" destOrd="0" parTransId="{3C033509-844D-4288-81F1-196BA7085D37}" sibTransId="{C05D2194-2985-448C-B6AF-E3702B3E971E}"/>
    <dgm:cxn modelId="{C13EB407-1258-4FBD-873E-DF39824A2F26}" type="presOf" srcId="{B96E7AA3-8288-4DDE-ACF7-B938D0FFB96F}" destId="{6F6A6FCA-68A7-4B86-BA68-06E166C83FF8}" srcOrd="0" destOrd="0" presId="urn:microsoft.com/office/officeart/2009/3/layout/HorizontalOrganizationChart"/>
    <dgm:cxn modelId="{31519E05-77EF-43A0-B3D7-6AA9FF1618D1}" type="presOf" srcId="{8B24B2AB-8BAB-41D9-B255-5F1698C7D66E}" destId="{FB1BCADF-E745-470F-9E3A-7FA85714A04E}" srcOrd="1" destOrd="0" presId="urn:microsoft.com/office/officeart/2009/3/layout/HorizontalOrganizationChart"/>
    <dgm:cxn modelId="{B644A1D1-DAD3-40DE-A874-82C5AF09C4AE}" srcId="{076E3443-A85F-4F8D-A44B-38C3A1698150}" destId="{8B24B2AB-8BAB-41D9-B255-5F1698C7D66E}" srcOrd="1" destOrd="0" parTransId="{E2161ACB-43FA-47CE-80D6-160189B770B4}" sibTransId="{0D91D322-614B-482A-954F-BE6BE6B0BC8B}"/>
    <dgm:cxn modelId="{A271AEC7-AF33-407C-A90F-41ED0BA6A0CA}" type="presOf" srcId="{D65A6F22-1D7F-4917-BC81-E1493AB4136A}" destId="{145E06F7-8985-4A58-8FB0-3FD8D1FBEAD0}" srcOrd="1" destOrd="0" presId="urn:microsoft.com/office/officeart/2009/3/layout/HorizontalOrganizationChart"/>
    <dgm:cxn modelId="{9A221648-8845-403F-A178-40262BA676AE}" type="presOf" srcId="{6F587684-F649-4DE6-9A01-2BF9AB5F8EDE}" destId="{CD70356C-2FCB-4D0E-9A30-72E8E26EB568}" srcOrd="1" destOrd="0" presId="urn:microsoft.com/office/officeart/2009/3/layout/HorizontalOrganizationChart"/>
    <dgm:cxn modelId="{851B1CD1-E768-4D67-9105-A7FE13EF1BFD}" srcId="{D6525745-C6D9-4DE2-8167-35C85A6F4026}" destId="{4BC5100E-A59C-4B72-ABE0-CC45F7E46B0B}" srcOrd="0" destOrd="0" parTransId="{CE60A626-B3FD-41CC-BE27-3D3DBD1714DB}" sibTransId="{D65D8FE3-5E43-4993-AFA3-1A1FFC75632A}"/>
    <dgm:cxn modelId="{AA95BC44-07F2-439E-A5EE-09E918D63DAF}" type="presOf" srcId="{8B24B2AB-8BAB-41D9-B255-5F1698C7D66E}" destId="{F657FE4A-C4FB-4E18-AF18-D47ABC032AAB}" srcOrd="0" destOrd="0" presId="urn:microsoft.com/office/officeart/2009/3/layout/HorizontalOrganizationChart"/>
    <dgm:cxn modelId="{4804A6B3-6EC3-4AC3-B71F-0B2290354CEC}" type="presOf" srcId="{076E3443-A85F-4F8D-A44B-38C3A1698150}" destId="{B3E06D21-BB86-4A77-A380-D59C51AE139D}" srcOrd="0" destOrd="0" presId="urn:microsoft.com/office/officeart/2009/3/layout/HorizontalOrganizationChart"/>
    <dgm:cxn modelId="{518960FA-4637-4948-9B54-1CC43AA65A64}" type="presOf" srcId="{DFE6162E-89B7-45A0-8594-F13E5FCEC2B9}" destId="{96BD6F99-C14C-4694-B5D5-3954E5F9C590}" srcOrd="0" destOrd="0" presId="urn:microsoft.com/office/officeart/2009/3/layout/HorizontalOrganizationChart"/>
    <dgm:cxn modelId="{9C462C48-1DDB-4437-90D5-B5DF69498152}" type="presOf" srcId="{91B985F1-7EC2-4760-89D2-D73995BC26EE}" destId="{FFB4E993-3E19-4F27-8D65-9FB13F270BE0}" srcOrd="0" destOrd="0" presId="urn:microsoft.com/office/officeart/2009/3/layout/HorizontalOrganizationChart"/>
    <dgm:cxn modelId="{0C2A5C3C-98B4-4241-9B83-5E9F0D54E819}" type="presOf" srcId="{79C16259-5BC1-432E-96A5-70B15979E51D}" destId="{48938367-E46C-4B8D-B27E-AF1513566668}" srcOrd="0" destOrd="0" presId="urn:microsoft.com/office/officeart/2009/3/layout/HorizontalOrganizationChart"/>
    <dgm:cxn modelId="{C6DAE51E-2F0A-4684-B1BA-73E75E029AC7}" type="presOf" srcId="{0DED1D0A-18C2-4FD3-90DB-04A94B2AF981}" destId="{31454698-E42B-4F8B-971F-8CD9981115BA}" srcOrd="1" destOrd="0" presId="urn:microsoft.com/office/officeart/2009/3/layout/HorizontalOrganizationChart"/>
    <dgm:cxn modelId="{07808B87-2099-4A4F-8671-F2BF6EE7B366}" srcId="{91B985F1-7EC2-4760-89D2-D73995BC26EE}" destId="{DFE6162E-89B7-45A0-8594-F13E5FCEC2B9}" srcOrd="0" destOrd="0" parTransId="{00AF00B2-6B18-4832-A60C-0E929F1C8F93}" sibTransId="{C2773314-C786-42DA-8241-88DD6F55EAB7}"/>
    <dgm:cxn modelId="{882076FE-B0C0-49D4-96D9-E97812D2F588}" type="presParOf" srcId="{65A6E6C0-128E-40BE-9F1C-0AB4BCA129D5}" destId="{6A394A15-4AAB-4458-AC02-B2AE269F0A43}" srcOrd="0" destOrd="0" presId="urn:microsoft.com/office/officeart/2009/3/layout/HorizontalOrganizationChart"/>
    <dgm:cxn modelId="{EF72CD79-5750-489B-BADD-43AFF08285D9}" type="presParOf" srcId="{6A394A15-4AAB-4458-AC02-B2AE269F0A43}" destId="{4F439355-1C12-46BD-AC7C-1ABE4D9686BA}" srcOrd="0" destOrd="0" presId="urn:microsoft.com/office/officeart/2009/3/layout/HorizontalOrganizationChart"/>
    <dgm:cxn modelId="{ABF4D949-3136-44FE-A5CB-04AC18EE47F8}" type="presParOf" srcId="{4F439355-1C12-46BD-AC7C-1ABE4D9686BA}" destId="{48938367-E46C-4B8D-B27E-AF1513566668}" srcOrd="0" destOrd="0" presId="urn:microsoft.com/office/officeart/2009/3/layout/HorizontalOrganizationChart"/>
    <dgm:cxn modelId="{4112D98B-560B-4F00-BB1F-EE442BBEB3E9}" type="presParOf" srcId="{4F439355-1C12-46BD-AC7C-1ABE4D9686BA}" destId="{25ED36EB-8B3D-4529-8033-9166C403CBF2}" srcOrd="1" destOrd="0" presId="urn:microsoft.com/office/officeart/2009/3/layout/HorizontalOrganizationChart"/>
    <dgm:cxn modelId="{FF136516-C5AA-4545-8CD5-B1A4A9800A95}" type="presParOf" srcId="{6A394A15-4AAB-4458-AC02-B2AE269F0A43}" destId="{EBEFE1B1-F20F-49F1-BEB3-620E25FF4018}" srcOrd="1" destOrd="0" presId="urn:microsoft.com/office/officeart/2009/3/layout/HorizontalOrganizationChart"/>
    <dgm:cxn modelId="{F2EDA318-BF1F-4420-90C2-65426F712462}" type="presParOf" srcId="{EBEFE1B1-F20F-49F1-BEB3-620E25FF4018}" destId="{B7334C8C-49AF-44B8-B1C9-A967D28A7F70}" srcOrd="0" destOrd="0" presId="urn:microsoft.com/office/officeart/2009/3/layout/HorizontalOrganizationChart"/>
    <dgm:cxn modelId="{2EAB2CA4-0D14-4717-BA04-CB32D374833F}" type="presParOf" srcId="{EBEFE1B1-F20F-49F1-BEB3-620E25FF4018}" destId="{8E0DB1C8-5273-4098-A347-0AAAF23A96E2}" srcOrd="1" destOrd="0" presId="urn:microsoft.com/office/officeart/2009/3/layout/HorizontalOrganizationChart"/>
    <dgm:cxn modelId="{C09397E1-4637-4D85-9C09-721DDBF0FEBA}" type="presParOf" srcId="{8E0DB1C8-5273-4098-A347-0AAAF23A96E2}" destId="{BF2F4274-F1FF-45F5-B5B2-15B31A46D0E0}" srcOrd="0" destOrd="0" presId="urn:microsoft.com/office/officeart/2009/3/layout/HorizontalOrganizationChart"/>
    <dgm:cxn modelId="{C137632E-22D0-40BB-9E7D-588C066B4F4D}" type="presParOf" srcId="{BF2F4274-F1FF-45F5-B5B2-15B31A46D0E0}" destId="{B3E06D21-BB86-4A77-A380-D59C51AE139D}" srcOrd="0" destOrd="0" presId="urn:microsoft.com/office/officeart/2009/3/layout/HorizontalOrganizationChart"/>
    <dgm:cxn modelId="{28BDAE86-D91B-469C-A597-0445201EA257}" type="presParOf" srcId="{BF2F4274-F1FF-45F5-B5B2-15B31A46D0E0}" destId="{46F51986-7070-43D7-BA7E-8FCD26826295}" srcOrd="1" destOrd="0" presId="urn:microsoft.com/office/officeart/2009/3/layout/HorizontalOrganizationChart"/>
    <dgm:cxn modelId="{A6174662-107F-496E-AFE8-06552BFA503E}" type="presParOf" srcId="{8E0DB1C8-5273-4098-A347-0AAAF23A96E2}" destId="{A248A8B1-A5DF-4B74-BFEE-BDBE68EFB20E}" srcOrd="1" destOrd="0" presId="urn:microsoft.com/office/officeart/2009/3/layout/HorizontalOrganizationChart"/>
    <dgm:cxn modelId="{ECFDD1E6-9863-47AC-8425-6F9A4E0D800F}" type="presParOf" srcId="{A248A8B1-A5DF-4B74-BFEE-BDBE68EFB20E}" destId="{8FF1120A-2369-459F-86D9-1AE17E6683AC}" srcOrd="0" destOrd="0" presId="urn:microsoft.com/office/officeart/2009/3/layout/HorizontalOrganizationChart"/>
    <dgm:cxn modelId="{E68003ED-6791-441C-994D-56E5C6F6B6DA}" type="presParOf" srcId="{A248A8B1-A5DF-4B74-BFEE-BDBE68EFB20E}" destId="{0A925261-6105-4FB6-8E99-CCD8B7D42400}" srcOrd="1" destOrd="0" presId="urn:microsoft.com/office/officeart/2009/3/layout/HorizontalOrganizationChart"/>
    <dgm:cxn modelId="{7850A942-6B8B-4207-B04B-85FE6BEC7ED3}" type="presParOf" srcId="{0A925261-6105-4FB6-8E99-CCD8B7D42400}" destId="{F5913209-8437-4368-8756-D1B376BE8D3F}" srcOrd="0" destOrd="0" presId="urn:microsoft.com/office/officeart/2009/3/layout/HorizontalOrganizationChart"/>
    <dgm:cxn modelId="{DBD553BA-527A-4953-BABB-ABFB5B0B428A}" type="presParOf" srcId="{F5913209-8437-4368-8756-D1B376BE8D3F}" destId="{84F638B1-268E-4D6F-8AFD-CA89C485F6A1}" srcOrd="0" destOrd="0" presId="urn:microsoft.com/office/officeart/2009/3/layout/HorizontalOrganizationChart"/>
    <dgm:cxn modelId="{476FBC73-EB7A-4EE2-B8DA-0766E14F99CF}" type="presParOf" srcId="{F5913209-8437-4368-8756-D1B376BE8D3F}" destId="{31454698-E42B-4F8B-971F-8CD9981115BA}" srcOrd="1" destOrd="0" presId="urn:microsoft.com/office/officeart/2009/3/layout/HorizontalOrganizationChart"/>
    <dgm:cxn modelId="{9F071458-A3DF-4497-BBC6-94EF2AF8E65C}" type="presParOf" srcId="{0A925261-6105-4FB6-8E99-CCD8B7D42400}" destId="{84FA57A6-C5BA-4EF4-88D4-F057519D5963}" srcOrd="1" destOrd="0" presId="urn:microsoft.com/office/officeart/2009/3/layout/HorizontalOrganizationChart"/>
    <dgm:cxn modelId="{3D59245F-1B34-4510-829E-3B2E3C8F98FA}" type="presParOf" srcId="{84FA57A6-C5BA-4EF4-88D4-F057519D5963}" destId="{82A5E7CA-D358-43BA-B7FB-64F87BC7E418}" srcOrd="0" destOrd="0" presId="urn:microsoft.com/office/officeart/2009/3/layout/HorizontalOrganizationChart"/>
    <dgm:cxn modelId="{DE0912ED-CC66-48CC-A68F-B4D5BB7325E6}" type="presParOf" srcId="{84FA57A6-C5BA-4EF4-88D4-F057519D5963}" destId="{3BFDB1B0-0D1D-4825-915B-B0FA8990698A}" srcOrd="1" destOrd="0" presId="urn:microsoft.com/office/officeart/2009/3/layout/HorizontalOrganizationChart"/>
    <dgm:cxn modelId="{5E3D99C6-9CE1-4487-A900-377040BCD0F0}" type="presParOf" srcId="{3BFDB1B0-0D1D-4825-915B-B0FA8990698A}" destId="{B0A9C305-531E-4621-96BC-712FB4A69EAA}" srcOrd="0" destOrd="0" presId="urn:microsoft.com/office/officeart/2009/3/layout/HorizontalOrganizationChart"/>
    <dgm:cxn modelId="{4804CB8E-4EF5-4A95-BB8C-6A09D4D69284}" type="presParOf" srcId="{B0A9C305-531E-4621-96BC-712FB4A69EAA}" destId="{0D08FB23-9EF0-4FE4-A91C-3D061A083F75}" srcOrd="0" destOrd="0" presId="urn:microsoft.com/office/officeart/2009/3/layout/HorizontalOrganizationChart"/>
    <dgm:cxn modelId="{3D7A81BA-F7AC-4A6E-B278-30B582E7AE0D}" type="presParOf" srcId="{B0A9C305-531E-4621-96BC-712FB4A69EAA}" destId="{E03FA49E-85D6-4257-963E-A46FD652C313}" srcOrd="1" destOrd="0" presId="urn:microsoft.com/office/officeart/2009/3/layout/HorizontalOrganizationChart"/>
    <dgm:cxn modelId="{15739014-FDB7-4DD3-90B6-0165A4CD2033}" type="presParOf" srcId="{3BFDB1B0-0D1D-4825-915B-B0FA8990698A}" destId="{337EA721-D251-4501-974F-E360F0348868}" srcOrd="1" destOrd="0" presId="urn:microsoft.com/office/officeart/2009/3/layout/HorizontalOrganizationChart"/>
    <dgm:cxn modelId="{80FC2E74-3D57-49C7-ADA8-AA22C0118F16}" type="presParOf" srcId="{3BFDB1B0-0D1D-4825-915B-B0FA8990698A}" destId="{33C270D3-6773-45C5-AC78-61CB841F1214}" srcOrd="2" destOrd="0" presId="urn:microsoft.com/office/officeart/2009/3/layout/HorizontalOrganizationChart"/>
    <dgm:cxn modelId="{7C763485-ADA7-4A22-8C22-570151606ABB}" type="presParOf" srcId="{0A925261-6105-4FB6-8E99-CCD8B7D42400}" destId="{30882EEA-0484-4775-9F70-D36579FC4594}" srcOrd="2" destOrd="0" presId="urn:microsoft.com/office/officeart/2009/3/layout/HorizontalOrganizationChart"/>
    <dgm:cxn modelId="{AD862DA2-137F-468B-8626-BA8E14A2C3DC}" type="presParOf" srcId="{A248A8B1-A5DF-4B74-BFEE-BDBE68EFB20E}" destId="{B61DD844-4E43-4F62-B251-E7A34AA40429}" srcOrd="2" destOrd="0" presId="urn:microsoft.com/office/officeart/2009/3/layout/HorizontalOrganizationChart"/>
    <dgm:cxn modelId="{2487B6A0-62A8-4383-B217-C88FC72072FB}" type="presParOf" srcId="{A248A8B1-A5DF-4B74-BFEE-BDBE68EFB20E}" destId="{A57F157A-630F-4A41-8706-3EA048D37D8A}" srcOrd="3" destOrd="0" presId="urn:microsoft.com/office/officeart/2009/3/layout/HorizontalOrganizationChart"/>
    <dgm:cxn modelId="{DB748880-8043-4E09-9C11-99F2F8DE1C96}" type="presParOf" srcId="{A57F157A-630F-4A41-8706-3EA048D37D8A}" destId="{C413AE96-F6D2-4343-AC14-B4D4AED881E1}" srcOrd="0" destOrd="0" presId="urn:microsoft.com/office/officeart/2009/3/layout/HorizontalOrganizationChart"/>
    <dgm:cxn modelId="{B890528B-EDDF-4521-B932-8F0EF580C4F5}" type="presParOf" srcId="{C413AE96-F6D2-4343-AC14-B4D4AED881E1}" destId="{F657FE4A-C4FB-4E18-AF18-D47ABC032AAB}" srcOrd="0" destOrd="0" presId="urn:microsoft.com/office/officeart/2009/3/layout/HorizontalOrganizationChart"/>
    <dgm:cxn modelId="{A436E373-4008-4AF6-B7FF-5901B5BCE4FF}" type="presParOf" srcId="{C413AE96-F6D2-4343-AC14-B4D4AED881E1}" destId="{FB1BCADF-E745-470F-9E3A-7FA85714A04E}" srcOrd="1" destOrd="0" presId="urn:microsoft.com/office/officeart/2009/3/layout/HorizontalOrganizationChart"/>
    <dgm:cxn modelId="{DD898D6B-FDF9-452E-A375-5C4EC9B13313}" type="presParOf" srcId="{A57F157A-630F-4A41-8706-3EA048D37D8A}" destId="{EBE07177-79C9-4F12-A55A-A6ED07F68A66}" srcOrd="1" destOrd="0" presId="urn:microsoft.com/office/officeart/2009/3/layout/HorizontalOrganizationChart"/>
    <dgm:cxn modelId="{C8DE423D-46FF-4C3E-8D5B-6076E2363D00}" type="presParOf" srcId="{A57F157A-630F-4A41-8706-3EA048D37D8A}" destId="{0D046994-EBC9-4BA2-8EA8-A102D13098E8}" srcOrd="2" destOrd="0" presId="urn:microsoft.com/office/officeart/2009/3/layout/HorizontalOrganizationChart"/>
    <dgm:cxn modelId="{B37C5F33-0687-46AD-AEEB-C359AF9BB1BF}" type="presParOf" srcId="{A248A8B1-A5DF-4B74-BFEE-BDBE68EFB20E}" destId="{D4E9FC63-1978-49C9-89DA-73A330C8311D}" srcOrd="4" destOrd="0" presId="urn:microsoft.com/office/officeart/2009/3/layout/HorizontalOrganizationChart"/>
    <dgm:cxn modelId="{C5F25646-B5EC-4EEC-BB23-554614A3B4A9}" type="presParOf" srcId="{A248A8B1-A5DF-4B74-BFEE-BDBE68EFB20E}" destId="{EF9CD7CC-B26A-4968-BFD5-C37DB183043A}" srcOrd="5" destOrd="0" presId="urn:microsoft.com/office/officeart/2009/3/layout/HorizontalOrganizationChart"/>
    <dgm:cxn modelId="{71E39977-C400-4565-8EF6-137B38421392}" type="presParOf" srcId="{EF9CD7CC-B26A-4968-BFD5-C37DB183043A}" destId="{C0A16CC1-7DEC-43E2-8193-7576DA3049A5}" srcOrd="0" destOrd="0" presId="urn:microsoft.com/office/officeart/2009/3/layout/HorizontalOrganizationChart"/>
    <dgm:cxn modelId="{C2B06FC6-5A44-4F1E-8255-D97FCBAE457B}" type="presParOf" srcId="{C0A16CC1-7DEC-43E2-8193-7576DA3049A5}" destId="{87CDD805-7C24-427F-8E92-1D655C6E7F3C}" srcOrd="0" destOrd="0" presId="urn:microsoft.com/office/officeart/2009/3/layout/HorizontalOrganizationChart"/>
    <dgm:cxn modelId="{7F77022E-596E-4A30-8D02-94CAC15EA809}" type="presParOf" srcId="{C0A16CC1-7DEC-43E2-8193-7576DA3049A5}" destId="{44374623-7B2D-4532-B131-710676ABCD77}" srcOrd="1" destOrd="0" presId="urn:microsoft.com/office/officeart/2009/3/layout/HorizontalOrganizationChart"/>
    <dgm:cxn modelId="{61C2F181-C8E2-41DC-B9DD-FF2451027939}" type="presParOf" srcId="{EF9CD7CC-B26A-4968-BFD5-C37DB183043A}" destId="{34C1E3BA-5816-4946-88F6-98F354EA55DA}" srcOrd="1" destOrd="0" presId="urn:microsoft.com/office/officeart/2009/3/layout/HorizontalOrganizationChart"/>
    <dgm:cxn modelId="{2520230B-27D9-4952-B789-71A6AA662D56}" type="presParOf" srcId="{34C1E3BA-5816-4946-88F6-98F354EA55DA}" destId="{6F6A6FCA-68A7-4B86-BA68-06E166C83FF8}" srcOrd="0" destOrd="0" presId="urn:microsoft.com/office/officeart/2009/3/layout/HorizontalOrganizationChart"/>
    <dgm:cxn modelId="{15CD7A0A-7898-40E7-9C40-0B83FC47A2ED}" type="presParOf" srcId="{34C1E3BA-5816-4946-88F6-98F354EA55DA}" destId="{9FA133D6-2129-491B-AC15-F6D5E7B587BB}" srcOrd="1" destOrd="0" presId="urn:microsoft.com/office/officeart/2009/3/layout/HorizontalOrganizationChart"/>
    <dgm:cxn modelId="{2680B71A-3309-4587-AF46-3227EE436016}" type="presParOf" srcId="{9FA133D6-2129-491B-AC15-F6D5E7B587BB}" destId="{75078057-A4FE-4ECF-A0C9-4E168816CC97}" srcOrd="0" destOrd="0" presId="urn:microsoft.com/office/officeart/2009/3/layout/HorizontalOrganizationChart"/>
    <dgm:cxn modelId="{92389A8F-03CB-44F9-84EB-00799949481B}" type="presParOf" srcId="{75078057-A4FE-4ECF-A0C9-4E168816CC97}" destId="{FFB4E993-3E19-4F27-8D65-9FB13F270BE0}" srcOrd="0" destOrd="0" presId="urn:microsoft.com/office/officeart/2009/3/layout/HorizontalOrganizationChart"/>
    <dgm:cxn modelId="{C4363BA5-1BEE-40E8-822E-80C1EA0584A9}" type="presParOf" srcId="{75078057-A4FE-4ECF-A0C9-4E168816CC97}" destId="{A4977E5E-8FF9-4D97-9901-73B0C872A892}" srcOrd="1" destOrd="0" presId="urn:microsoft.com/office/officeart/2009/3/layout/HorizontalOrganizationChart"/>
    <dgm:cxn modelId="{ECC63CBD-B300-4AC6-B72D-427489A78C46}" type="presParOf" srcId="{9FA133D6-2129-491B-AC15-F6D5E7B587BB}" destId="{3B808FCE-39D3-465A-B2C0-4CC2BDCF7962}" srcOrd="1" destOrd="0" presId="urn:microsoft.com/office/officeart/2009/3/layout/HorizontalOrganizationChart"/>
    <dgm:cxn modelId="{2543081B-3CA1-40C6-9CCB-ECEBF12C6FAF}" type="presParOf" srcId="{3B808FCE-39D3-465A-B2C0-4CC2BDCF7962}" destId="{EF0007D0-5382-4CA6-82D6-3F6CAEEEE993}" srcOrd="0" destOrd="0" presId="urn:microsoft.com/office/officeart/2009/3/layout/HorizontalOrganizationChart"/>
    <dgm:cxn modelId="{D82155D7-92FD-4089-BAF7-02D13C4E1101}" type="presParOf" srcId="{3B808FCE-39D3-465A-B2C0-4CC2BDCF7962}" destId="{5EB0F8D4-64AF-4581-A481-5FF0B6718E32}" srcOrd="1" destOrd="0" presId="urn:microsoft.com/office/officeart/2009/3/layout/HorizontalOrganizationChart"/>
    <dgm:cxn modelId="{EC466605-0488-483D-961A-A9D9971D2BF6}" type="presParOf" srcId="{5EB0F8D4-64AF-4581-A481-5FF0B6718E32}" destId="{B280AC3C-DFEA-4B24-A735-9D255F7865CD}" srcOrd="0" destOrd="0" presId="urn:microsoft.com/office/officeart/2009/3/layout/HorizontalOrganizationChart"/>
    <dgm:cxn modelId="{93B4FA51-9CF8-4BBE-A3D1-2297FF8393C3}" type="presParOf" srcId="{B280AC3C-DFEA-4B24-A735-9D255F7865CD}" destId="{96BD6F99-C14C-4694-B5D5-3954E5F9C590}" srcOrd="0" destOrd="0" presId="urn:microsoft.com/office/officeart/2009/3/layout/HorizontalOrganizationChart"/>
    <dgm:cxn modelId="{2BD100DA-B25B-45B0-8422-69FA166EFE55}" type="presParOf" srcId="{B280AC3C-DFEA-4B24-A735-9D255F7865CD}" destId="{9C2C6E44-EFD9-4012-979D-CC891CF4A441}" srcOrd="1" destOrd="0" presId="urn:microsoft.com/office/officeart/2009/3/layout/HorizontalOrganizationChart"/>
    <dgm:cxn modelId="{33346FBA-9186-45A3-B3A4-6A917ECD19A8}" type="presParOf" srcId="{5EB0F8D4-64AF-4581-A481-5FF0B6718E32}" destId="{71F588F0-2BFF-4347-BCE1-4BE885878D81}" srcOrd="1" destOrd="0" presId="urn:microsoft.com/office/officeart/2009/3/layout/HorizontalOrganizationChart"/>
    <dgm:cxn modelId="{5AFAC69E-B9B0-493B-86AD-2CFF30E4A911}" type="presParOf" srcId="{5EB0F8D4-64AF-4581-A481-5FF0B6718E32}" destId="{9D121108-186E-42CE-A6F3-D3537923D4C0}" srcOrd="2" destOrd="0" presId="urn:microsoft.com/office/officeart/2009/3/layout/HorizontalOrganizationChart"/>
    <dgm:cxn modelId="{4A4CBD9F-0E91-4A7F-AC51-D7C225B6253A}" type="presParOf" srcId="{9FA133D6-2129-491B-AC15-F6D5E7B587BB}" destId="{D3A9F402-FB05-4054-BC30-2364E78748C1}" srcOrd="2" destOrd="0" presId="urn:microsoft.com/office/officeart/2009/3/layout/HorizontalOrganizationChart"/>
    <dgm:cxn modelId="{FC34EA63-8EA1-4C2C-8D03-A21AECDF5F60}" type="presParOf" srcId="{EF9CD7CC-B26A-4968-BFD5-C37DB183043A}" destId="{5CF200B9-6537-4E9F-9B74-70181D653040}" srcOrd="2" destOrd="0" presId="urn:microsoft.com/office/officeart/2009/3/layout/HorizontalOrganizationChart"/>
    <dgm:cxn modelId="{A755B66D-92D2-4EB9-BBBF-7CAD739DB500}" type="presParOf" srcId="{8E0DB1C8-5273-4098-A347-0AAAF23A96E2}" destId="{2CDA8A9C-658D-4AA4-92EB-40D35C02B05B}" srcOrd="2" destOrd="0" presId="urn:microsoft.com/office/officeart/2009/3/layout/HorizontalOrganizationChart"/>
    <dgm:cxn modelId="{B83C9F50-BFCF-472A-9704-BD993FAA07C8}" type="presParOf" srcId="{EBEFE1B1-F20F-49F1-BEB3-620E25FF4018}" destId="{4810698C-D467-4E5B-9426-4B6BE47EE509}" srcOrd="2" destOrd="0" presId="urn:microsoft.com/office/officeart/2009/3/layout/HorizontalOrganizationChart"/>
    <dgm:cxn modelId="{DAD5649F-39CD-47CC-B9E3-2DC813B0CC49}" type="presParOf" srcId="{EBEFE1B1-F20F-49F1-BEB3-620E25FF4018}" destId="{42B20E7D-E0F2-49EC-8117-DD5E87E98D6D}" srcOrd="3" destOrd="0" presId="urn:microsoft.com/office/officeart/2009/3/layout/HorizontalOrganizationChart"/>
    <dgm:cxn modelId="{6B88C929-A8BB-40A5-AA4E-AF4C03B8C2DC}" type="presParOf" srcId="{42B20E7D-E0F2-49EC-8117-DD5E87E98D6D}" destId="{C6D2CFE2-A631-4581-A802-12F0E83F1E55}" srcOrd="0" destOrd="0" presId="urn:microsoft.com/office/officeart/2009/3/layout/HorizontalOrganizationChart"/>
    <dgm:cxn modelId="{FF3987FB-F0E1-4D58-8704-EC815F2C598D}" type="presParOf" srcId="{C6D2CFE2-A631-4581-A802-12F0E83F1E55}" destId="{3E7BD68C-D56F-46AA-8DF1-ACA86C4CA532}" srcOrd="0" destOrd="0" presId="urn:microsoft.com/office/officeart/2009/3/layout/HorizontalOrganizationChart"/>
    <dgm:cxn modelId="{351B5777-004D-4676-850A-DB33F00F3ED8}" type="presParOf" srcId="{C6D2CFE2-A631-4581-A802-12F0E83F1E55}" destId="{145E06F7-8985-4A58-8FB0-3FD8D1FBEAD0}" srcOrd="1" destOrd="0" presId="urn:microsoft.com/office/officeart/2009/3/layout/HorizontalOrganizationChart"/>
    <dgm:cxn modelId="{3F921559-00FD-4A0F-94FB-FD1B9B1F2CC8}" type="presParOf" srcId="{42B20E7D-E0F2-49EC-8117-DD5E87E98D6D}" destId="{AE7472FB-6B16-4794-B8CF-E56A38C1AB4C}" srcOrd="1" destOrd="0" presId="urn:microsoft.com/office/officeart/2009/3/layout/HorizontalOrganizationChart"/>
    <dgm:cxn modelId="{D53FF859-5CDF-4CFD-A08E-5248B5E69F25}" type="presParOf" srcId="{AE7472FB-6B16-4794-B8CF-E56A38C1AB4C}" destId="{B7A522D7-F7E5-49C2-9D77-DCB5C5EB6D15}" srcOrd="0" destOrd="0" presId="urn:microsoft.com/office/officeart/2009/3/layout/HorizontalOrganizationChart"/>
    <dgm:cxn modelId="{646A498D-3714-44BA-989E-05AD5DE1BE65}" type="presParOf" srcId="{AE7472FB-6B16-4794-B8CF-E56A38C1AB4C}" destId="{81A51A87-CD42-4ED1-9624-1B32C259C767}" srcOrd="1" destOrd="0" presId="urn:microsoft.com/office/officeart/2009/3/layout/HorizontalOrganizationChart"/>
    <dgm:cxn modelId="{BD5A5A7D-E48D-4495-8E6C-2A98E1E8438B}" type="presParOf" srcId="{81A51A87-CD42-4ED1-9624-1B32C259C767}" destId="{64DB80EF-F7CD-41A8-9489-A1054EF3E541}" srcOrd="0" destOrd="0" presId="urn:microsoft.com/office/officeart/2009/3/layout/HorizontalOrganizationChart"/>
    <dgm:cxn modelId="{A54A8A91-B735-4248-86FD-1D63B7FB3B76}" type="presParOf" srcId="{64DB80EF-F7CD-41A8-9489-A1054EF3E541}" destId="{61E7089B-465B-48B2-ADD9-2C487C8815A4}" srcOrd="0" destOrd="0" presId="urn:microsoft.com/office/officeart/2009/3/layout/HorizontalOrganizationChart"/>
    <dgm:cxn modelId="{8ACB59F0-6888-45B8-8D69-31409DD3F1E0}" type="presParOf" srcId="{64DB80EF-F7CD-41A8-9489-A1054EF3E541}" destId="{CD70356C-2FCB-4D0E-9A30-72E8E26EB568}" srcOrd="1" destOrd="0" presId="urn:microsoft.com/office/officeart/2009/3/layout/HorizontalOrganizationChart"/>
    <dgm:cxn modelId="{D2039252-667C-4C39-AC9F-8EA53F41457F}" type="presParOf" srcId="{81A51A87-CD42-4ED1-9624-1B32C259C767}" destId="{50AAF9B2-816D-4CB5-B4DE-D5259B32F2FC}" srcOrd="1" destOrd="0" presId="urn:microsoft.com/office/officeart/2009/3/layout/HorizontalOrganizationChart"/>
    <dgm:cxn modelId="{5294F8DF-FBC9-438F-B5C4-E42098E5A5F5}" type="presParOf" srcId="{81A51A87-CD42-4ED1-9624-1B32C259C767}" destId="{FCBD197D-D713-40BF-B700-1E37A48A9C64}" srcOrd="2" destOrd="0" presId="urn:microsoft.com/office/officeart/2009/3/layout/HorizontalOrganizationChart"/>
    <dgm:cxn modelId="{87B1538C-6FD0-404D-9D8C-9CD596393C78}" type="presParOf" srcId="{42B20E7D-E0F2-49EC-8117-DD5E87E98D6D}" destId="{1D26191A-570E-45B5-B85B-D1B2BA3A736B}" srcOrd="2" destOrd="0" presId="urn:microsoft.com/office/officeart/2009/3/layout/HorizontalOrganizationChart"/>
    <dgm:cxn modelId="{C0BD6537-A7DD-48F7-8803-1B2D22DF1C0A}" type="presParOf" srcId="{6A394A15-4AAB-4458-AC02-B2AE269F0A43}" destId="{A4F238FA-0967-498D-A365-FB6208824889}" srcOrd="2" destOrd="0" presId="urn:microsoft.com/office/officeart/2009/3/layout/HorizontalOrganizationChart"/>
    <dgm:cxn modelId="{268495D8-4A95-4DB1-ACFA-F2BC6E7BD436}" type="presParOf" srcId="{65A6E6C0-128E-40BE-9F1C-0AB4BCA129D5}" destId="{7203E5D0-C515-446D-93FE-A6E7432DBAC3}" srcOrd="1" destOrd="0" presId="urn:microsoft.com/office/officeart/2009/3/layout/HorizontalOrganizationChart"/>
    <dgm:cxn modelId="{FC77F6F7-D0D6-459B-AED4-A69E8F144AB5}" type="presParOf" srcId="{7203E5D0-C515-446D-93FE-A6E7432DBAC3}" destId="{C2F64B3F-4B97-4B43-9AD4-3C12465C95A6}" srcOrd="0" destOrd="0" presId="urn:microsoft.com/office/officeart/2009/3/layout/HorizontalOrganizationChart"/>
    <dgm:cxn modelId="{5EE10B3F-FA15-42EE-AD9B-EB795DDF15E0}" type="presParOf" srcId="{C2F64B3F-4B97-4B43-9AD4-3C12465C95A6}" destId="{BAE20FDC-D9EC-4047-8232-4951B332591F}" srcOrd="0" destOrd="0" presId="urn:microsoft.com/office/officeart/2009/3/layout/HorizontalOrganizationChart"/>
    <dgm:cxn modelId="{495BE1BE-EEDF-4908-B179-6C867BD1AD7B}" type="presParOf" srcId="{C2F64B3F-4B97-4B43-9AD4-3C12465C95A6}" destId="{06CB1C6E-44B7-4F0B-BAF1-FE4BFFF52E2F}" srcOrd="1" destOrd="0" presId="urn:microsoft.com/office/officeart/2009/3/layout/HorizontalOrganizationChart"/>
    <dgm:cxn modelId="{1D0F8D87-7BE1-41A7-8555-2CF0AA12F9F9}" type="presParOf" srcId="{7203E5D0-C515-446D-93FE-A6E7432DBAC3}" destId="{5DE51A13-BF65-4B7B-A403-1D83E3318D94}" srcOrd="1" destOrd="0" presId="urn:microsoft.com/office/officeart/2009/3/layout/HorizontalOrganizationChart"/>
    <dgm:cxn modelId="{B3003A20-ACB9-4AC1-AA6A-7987E3CF71DB}" type="presParOf" srcId="{5DE51A13-BF65-4B7B-A403-1D83E3318D94}" destId="{FCDE60F7-3315-4594-AAF9-8EC5E44E9500}" srcOrd="0" destOrd="0" presId="urn:microsoft.com/office/officeart/2009/3/layout/HorizontalOrganizationChart"/>
    <dgm:cxn modelId="{43095CF2-2E77-4303-9EA0-FA3F1019EAEF}" type="presParOf" srcId="{5DE51A13-BF65-4B7B-A403-1D83E3318D94}" destId="{76B7E041-3064-41ED-AD14-9A9D9C4CCE72}" srcOrd="1" destOrd="0" presId="urn:microsoft.com/office/officeart/2009/3/layout/HorizontalOrganizationChart"/>
    <dgm:cxn modelId="{A360D6DF-9C1F-47F6-85F3-3CF90A8C8FE0}" type="presParOf" srcId="{76B7E041-3064-41ED-AD14-9A9D9C4CCE72}" destId="{1D1515AD-3807-44EE-8E2F-D6079832306D}" srcOrd="0" destOrd="0" presId="urn:microsoft.com/office/officeart/2009/3/layout/HorizontalOrganizationChart"/>
    <dgm:cxn modelId="{369981EE-F9C0-484D-805A-9A6A5D4F480A}" type="presParOf" srcId="{1D1515AD-3807-44EE-8E2F-D6079832306D}" destId="{3CA4E32A-B962-4F33-B8A3-F2B75E734590}" srcOrd="0" destOrd="0" presId="urn:microsoft.com/office/officeart/2009/3/layout/HorizontalOrganizationChart"/>
    <dgm:cxn modelId="{B97E4680-3DB6-4A63-BF09-66FBD141DC61}" type="presParOf" srcId="{1D1515AD-3807-44EE-8E2F-D6079832306D}" destId="{DEE6E313-3958-45E3-9BFA-5EC81C479CA3}" srcOrd="1" destOrd="0" presId="urn:microsoft.com/office/officeart/2009/3/layout/HorizontalOrganizationChart"/>
    <dgm:cxn modelId="{0BA5F1BD-E637-4360-BF36-37C40AC1642E}" type="presParOf" srcId="{76B7E041-3064-41ED-AD14-9A9D9C4CCE72}" destId="{A953F451-E35C-4B73-8E7D-373CE7DCDA44}" srcOrd="1" destOrd="0" presId="urn:microsoft.com/office/officeart/2009/3/layout/HorizontalOrganizationChart"/>
    <dgm:cxn modelId="{0D62765D-1D0E-4923-AF87-2557AF2B425F}" type="presParOf" srcId="{76B7E041-3064-41ED-AD14-9A9D9C4CCE72}" destId="{21F2C301-2A4F-4056-8885-E969A7EDAF62}" srcOrd="2" destOrd="0" presId="urn:microsoft.com/office/officeart/2009/3/layout/HorizontalOrganizationChart"/>
    <dgm:cxn modelId="{DD905128-4377-453B-A9D0-D91F7458DCA7}" type="presParOf" srcId="{7203E5D0-C515-446D-93FE-A6E7432DBAC3}" destId="{ECDFCEF1-C410-408B-99A4-002E4FEBF800}" srcOrd="2" destOrd="0" presId="urn:microsoft.com/office/officeart/2009/3/layout/HorizontalOrganizationChart"/>
  </dgm:cxnLst>
  <dgm:bg>
    <a:noFill/>
  </dgm:bg>
  <dgm:whole>
    <a:ln w="12700"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35307F-5638-4386-AA91-9655143CFD69}" type="doc">
      <dgm:prSet loTypeId="urn:microsoft.com/office/officeart/2011/layout/Tab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77633EA-BA51-48A9-BC9E-A36154F9D65C}">
      <dgm:prSet phldrT="[Text]"/>
      <dgm:spPr/>
      <dgm:t>
        <a:bodyPr/>
        <a:lstStyle/>
        <a:p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Instantiation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4F12358-8212-4414-8AB5-2EB7FFEE7413}" type="parTrans" cxnId="{BEF04DA4-9C64-49E3-A369-D8092DE47A37}">
      <dgm:prSet/>
      <dgm:spPr/>
      <dgm:t>
        <a:bodyPr/>
        <a:lstStyle/>
        <a:p>
          <a:endParaRPr lang="en-US"/>
        </a:p>
      </dgm:t>
    </dgm:pt>
    <dgm:pt modelId="{F08F29E7-FB14-4D28-822C-FC358B4CC94D}" type="sibTrans" cxnId="{BEF04DA4-9C64-49E3-A369-D8092DE47A37}">
      <dgm:prSet/>
      <dgm:spPr/>
      <dgm:t>
        <a:bodyPr/>
        <a:lstStyle/>
        <a:p>
          <a:endParaRPr lang="en-US"/>
        </a:p>
      </dgm:t>
    </dgm:pt>
    <dgm:pt modelId="{E0B095B2-F113-4FD5-AC98-B75630370BC9}">
      <dgm:prSet phldrT="[Text]"/>
      <dgm:spPr/>
      <dgm:t>
        <a:bodyPr/>
        <a:lstStyle/>
        <a:p>
          <a:r>
            <a:rPr lang="en-US" dirty="0" smtClean="0"/>
            <a:t>Only for some subclasses of </a:t>
          </a:r>
          <a:r>
            <a:rPr lang="en-US" dirty="0" err="1" smtClean="0"/>
            <a:t>AnalysisEngine</a:t>
          </a:r>
          <a:endParaRPr lang="en-US" dirty="0"/>
        </a:p>
      </dgm:t>
    </dgm:pt>
    <dgm:pt modelId="{3A71D503-DB36-4002-9C08-4CD8131C47EF}" type="parTrans" cxnId="{B05276EA-9A12-4180-BECC-DE39ADC6C541}">
      <dgm:prSet/>
      <dgm:spPr/>
      <dgm:t>
        <a:bodyPr/>
        <a:lstStyle/>
        <a:p>
          <a:endParaRPr lang="en-US"/>
        </a:p>
      </dgm:t>
    </dgm:pt>
    <dgm:pt modelId="{053A0842-9291-4180-9E94-5B61712A8FBF}" type="sibTrans" cxnId="{B05276EA-9A12-4180-BECC-DE39ADC6C541}">
      <dgm:prSet/>
      <dgm:spPr/>
      <dgm:t>
        <a:bodyPr/>
        <a:lstStyle/>
        <a:p>
          <a:endParaRPr lang="en-US"/>
        </a:p>
      </dgm:t>
    </dgm:pt>
    <dgm:pt modelId="{1D22F3FF-CA9A-470A-A3E1-C2EC8D6645B2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process(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Cas</a:t>
          </a:r>
          <a:r>
            <a:rPr lang="en-US" dirty="0" smtClean="0"/>
            <a:t>)</a:t>
          </a:r>
          <a:endParaRPr lang="en-US" dirty="0"/>
        </a:p>
      </dgm:t>
    </dgm:pt>
    <dgm:pt modelId="{6DD2AD25-03D0-4831-8530-5CAAC36E58B8}" type="parTrans" cxnId="{5C2A8867-B548-4F16-81EB-B05F82488F35}">
      <dgm:prSet/>
      <dgm:spPr/>
      <dgm:t>
        <a:bodyPr/>
        <a:lstStyle/>
        <a:p>
          <a:endParaRPr lang="en-US"/>
        </a:p>
      </dgm:t>
    </dgm:pt>
    <dgm:pt modelId="{7D8B7119-A299-4BF3-B28A-736025E25145}" type="sibTrans" cxnId="{5C2A8867-B548-4F16-81EB-B05F82488F35}">
      <dgm:prSet/>
      <dgm:spPr/>
      <dgm:t>
        <a:bodyPr/>
        <a:lstStyle/>
        <a:p>
          <a:endParaRPr lang="en-US"/>
        </a:p>
      </dgm:t>
    </dgm:pt>
    <dgm:pt modelId="{D562F95F-78E0-4F70-9D39-538B9DB02692}">
      <dgm:prSet phldrT="[Text]"/>
      <dgm:spPr/>
      <dgm:t>
        <a:bodyPr/>
        <a:lstStyle/>
        <a:p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reconfigure</a:t>
          </a:r>
          <a:endParaRPr lang="en-US" dirty="0"/>
        </a:p>
      </dgm:t>
    </dgm:pt>
    <dgm:pt modelId="{E6F57C14-32DD-4E97-B4DE-7CBA8D1F7157}" type="parTrans" cxnId="{F322B15A-B206-4A07-BB38-0AC6CA37D1BE}">
      <dgm:prSet/>
      <dgm:spPr/>
      <dgm:t>
        <a:bodyPr/>
        <a:lstStyle/>
        <a:p>
          <a:endParaRPr lang="en-US"/>
        </a:p>
      </dgm:t>
    </dgm:pt>
    <dgm:pt modelId="{C4FD9ED7-1334-47D5-ADA6-7F35306AC646}" type="sibTrans" cxnId="{F322B15A-B206-4A07-BB38-0AC6CA37D1BE}">
      <dgm:prSet/>
      <dgm:spPr/>
      <dgm:t>
        <a:bodyPr/>
        <a:lstStyle/>
        <a:p>
          <a:endParaRPr lang="en-US"/>
        </a:p>
      </dgm:t>
    </dgm:pt>
    <dgm:pt modelId="{354F549E-0BC2-4C1C-B643-3F028EC77630}">
      <dgm:prSet phldrT="[Text]"/>
      <dgm:spPr/>
      <dgm:t>
        <a:bodyPr/>
        <a:lstStyle/>
        <a:p>
          <a:r>
            <a:rPr lang="en-US" dirty="0" smtClean="0"/>
            <a:t>Only for configurable Resources</a:t>
          </a:r>
          <a:endParaRPr lang="en-US" dirty="0"/>
        </a:p>
      </dgm:t>
    </dgm:pt>
    <dgm:pt modelId="{DF06F28E-6265-4A97-A3B7-584B2F055E22}" type="parTrans" cxnId="{45A2A678-F659-4621-88D1-5D307EBDA78F}">
      <dgm:prSet/>
      <dgm:spPr/>
      <dgm:t>
        <a:bodyPr/>
        <a:lstStyle/>
        <a:p>
          <a:endParaRPr lang="en-US"/>
        </a:p>
      </dgm:t>
    </dgm:pt>
    <dgm:pt modelId="{D25E011B-4147-4190-84A1-DB2176554405}" type="sibTrans" cxnId="{45A2A678-F659-4621-88D1-5D307EBDA78F}">
      <dgm:prSet/>
      <dgm:spPr/>
      <dgm:t>
        <a:bodyPr/>
        <a:lstStyle/>
        <a:p>
          <a:endParaRPr lang="en-US"/>
        </a:p>
      </dgm:t>
    </dgm:pt>
    <dgm:pt modelId="{07A351DB-A113-4A82-9534-F8D51E97BB6F}">
      <dgm:prSet phldrT="[Text]"/>
      <dgm:spPr/>
      <dgm:t>
        <a:bodyPr/>
        <a:lstStyle/>
        <a:p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destroy</a:t>
          </a:r>
          <a:endParaRPr lang="en-US" dirty="0"/>
        </a:p>
      </dgm:t>
    </dgm:pt>
    <dgm:pt modelId="{C282F241-BD29-4034-BDBA-B60DA80A711F}" type="parTrans" cxnId="{0E5F7E98-8D32-4C40-A0D2-8EEACDE9ADD7}">
      <dgm:prSet/>
      <dgm:spPr/>
      <dgm:t>
        <a:bodyPr/>
        <a:lstStyle/>
        <a:p>
          <a:endParaRPr lang="en-US"/>
        </a:p>
      </dgm:t>
    </dgm:pt>
    <dgm:pt modelId="{48E5C3ED-09D2-4022-93E0-523092FF7C80}" type="sibTrans" cxnId="{0E5F7E98-8D32-4C40-A0D2-8EEACDE9ADD7}">
      <dgm:prSet/>
      <dgm:spPr/>
      <dgm:t>
        <a:bodyPr/>
        <a:lstStyle/>
        <a:p>
          <a:endParaRPr lang="en-US"/>
        </a:p>
      </dgm:t>
    </dgm:pt>
    <dgm:pt modelId="{42BB7097-E089-4C3A-BB0E-C30390A202CC}">
      <dgm:prSet phldrT="[Text]"/>
      <dgm:spPr/>
      <dgm:t>
        <a:bodyPr/>
        <a:lstStyle/>
        <a:p>
          <a:r>
            <a:rPr lang="en-US" dirty="0" smtClean="0"/>
            <a:t>For </a:t>
          </a:r>
          <a:r>
            <a:rPr lang="en-US" dirty="0" err="1" smtClean="0"/>
            <a:t>AnalysisEngines</a:t>
          </a:r>
          <a:endParaRPr lang="en-US" dirty="0"/>
        </a:p>
      </dgm:t>
    </dgm:pt>
    <dgm:pt modelId="{A2DB9BD3-AA39-4B2B-A925-60B02C199180}" type="parTrans" cxnId="{4222DEDA-8A3B-4642-9B8E-0A7D69746F12}">
      <dgm:prSet/>
      <dgm:spPr/>
      <dgm:t>
        <a:bodyPr/>
        <a:lstStyle/>
        <a:p>
          <a:endParaRPr lang="en-US"/>
        </a:p>
      </dgm:t>
    </dgm:pt>
    <dgm:pt modelId="{0036EB33-DFDF-4786-BE1E-36599E1141B7}" type="sibTrans" cxnId="{4222DEDA-8A3B-4642-9B8E-0A7D69746F12}">
      <dgm:prSet/>
      <dgm:spPr/>
      <dgm:t>
        <a:bodyPr/>
        <a:lstStyle/>
        <a:p>
          <a:endParaRPr lang="en-US"/>
        </a:p>
      </dgm:t>
    </dgm:pt>
    <dgm:pt modelId="{BEE3CEC0-5CCB-4CF5-86B0-BD57781A30D7}">
      <dgm:prSet phldrT="[Text]"/>
      <dgm:spPr/>
      <dgm:t>
        <a:bodyPr/>
        <a:lstStyle/>
        <a:p>
          <a:r>
            <a:rPr lang="en-US" dirty="0" smtClean="0"/>
            <a:t>An instance of the User resource is created; may be an Annotator, External Resource, or </a:t>
          </a:r>
          <a:r>
            <a:rPr lang="en-US" dirty="0" err="1" smtClean="0"/>
            <a:t>CasPool</a:t>
          </a:r>
          <a:r>
            <a:rPr lang="en-US" dirty="0" smtClean="0"/>
            <a:t> (not user resource)</a:t>
          </a:r>
          <a:endParaRPr lang="en-US" dirty="0"/>
        </a:p>
      </dgm:t>
    </dgm:pt>
    <dgm:pt modelId="{F17F825C-C5B1-4AFE-B8C8-7EDC5A5F2767}" type="parTrans" cxnId="{F9F3168C-E5C7-4C5E-8374-C1EE73DDEE23}">
      <dgm:prSet/>
      <dgm:spPr/>
      <dgm:t>
        <a:bodyPr/>
        <a:lstStyle/>
        <a:p>
          <a:endParaRPr lang="en-US"/>
        </a:p>
      </dgm:t>
    </dgm:pt>
    <dgm:pt modelId="{10F373E8-2A59-4ACD-A770-1B2138A1D45B}" type="sibTrans" cxnId="{F9F3168C-E5C7-4C5E-8374-C1EE73DDEE23}">
      <dgm:prSet/>
      <dgm:spPr/>
      <dgm:t>
        <a:bodyPr/>
        <a:lstStyle/>
        <a:p>
          <a:endParaRPr lang="en-US"/>
        </a:p>
      </dgm:t>
    </dgm:pt>
    <dgm:pt modelId="{53E4B5D4-1108-41F1-BF18-046A68C40B31}">
      <dgm:prSet phldrT="[Text]"/>
      <dgm:spPr/>
      <dgm:t>
        <a:bodyPr/>
        <a:lstStyle/>
        <a:p>
          <a:r>
            <a:rPr lang="en-US" dirty="0" smtClean="0"/>
            <a:t>Load(</a:t>
          </a:r>
          <a:r>
            <a:rPr lang="en-US" dirty="0" err="1" smtClean="0"/>
            <a:t>DataResoruce</a:t>
          </a:r>
          <a:r>
            <a:rPr lang="en-US" dirty="0" smtClean="0"/>
            <a:t>)</a:t>
          </a:r>
          <a:endParaRPr lang="en-US" dirty="0"/>
        </a:p>
      </dgm:t>
    </dgm:pt>
    <dgm:pt modelId="{8F1628AE-DA7B-4834-BE2B-796B0C630B36}" type="parTrans" cxnId="{5FD5BBDE-C932-4874-830F-6549F2326104}">
      <dgm:prSet/>
      <dgm:spPr/>
      <dgm:t>
        <a:bodyPr/>
        <a:lstStyle/>
        <a:p>
          <a:endParaRPr lang="en-US"/>
        </a:p>
      </dgm:t>
    </dgm:pt>
    <dgm:pt modelId="{90EFEAB4-9415-43DA-8391-615682333BD3}" type="sibTrans" cxnId="{5FD5BBDE-C932-4874-830F-6549F2326104}">
      <dgm:prSet/>
      <dgm:spPr/>
      <dgm:t>
        <a:bodyPr/>
        <a:lstStyle/>
        <a:p>
          <a:endParaRPr lang="en-US"/>
        </a:p>
      </dgm:t>
    </dgm:pt>
    <dgm:pt modelId="{A2F5D083-0B97-4B39-858E-20362322E72B}">
      <dgm:prSet phldrT="[Text]"/>
      <dgm:spPr/>
      <dgm:t>
        <a:bodyPr/>
        <a:lstStyle/>
        <a:p>
          <a:r>
            <a:rPr lang="en-US" dirty="0" smtClean="0"/>
            <a:t>Only for External Resources that are Data or configurable data</a:t>
          </a:r>
          <a:endParaRPr lang="en-US" dirty="0"/>
        </a:p>
      </dgm:t>
    </dgm:pt>
    <dgm:pt modelId="{B9D3B4AA-9828-4538-B5C4-C299D2D78919}" type="parTrans" cxnId="{EFABD9D9-C40C-4D52-B9E7-C2492C347D47}">
      <dgm:prSet/>
      <dgm:spPr/>
      <dgm:t>
        <a:bodyPr/>
        <a:lstStyle/>
        <a:p>
          <a:endParaRPr lang="en-US"/>
        </a:p>
      </dgm:t>
    </dgm:pt>
    <dgm:pt modelId="{35FA30DC-5E3A-49DA-A432-B2CB8ED124C9}" type="sibTrans" cxnId="{EFABD9D9-C40C-4D52-B9E7-C2492C347D47}">
      <dgm:prSet/>
      <dgm:spPr/>
      <dgm:t>
        <a:bodyPr/>
        <a:lstStyle/>
        <a:p>
          <a:endParaRPr lang="en-US"/>
        </a:p>
      </dgm:t>
    </dgm:pt>
    <dgm:pt modelId="{8F5B0CB7-F4FD-43D2-A9EA-77960514FF47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initialize(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UimaContext</a:t>
          </a:r>
          <a:r>
            <a:rPr lang="en-US" dirty="0" smtClean="0"/>
            <a:t>)</a:t>
          </a:r>
          <a:endParaRPr lang="en-US" dirty="0"/>
        </a:p>
      </dgm:t>
    </dgm:pt>
    <dgm:pt modelId="{E802CA24-9D40-43B4-A6E1-E009943A4D53}" type="sibTrans" cxnId="{5DF91D9E-707D-4832-A260-F717DE8B3C0B}">
      <dgm:prSet/>
      <dgm:spPr/>
      <dgm:t>
        <a:bodyPr/>
        <a:lstStyle/>
        <a:p>
          <a:endParaRPr lang="en-US"/>
        </a:p>
      </dgm:t>
    </dgm:pt>
    <dgm:pt modelId="{F4F9FFA9-4AEA-491C-8776-ED6D9C6C03AD}" type="parTrans" cxnId="{5DF91D9E-707D-4832-A260-F717DE8B3C0B}">
      <dgm:prSet/>
      <dgm:spPr/>
      <dgm:t>
        <a:bodyPr/>
        <a:lstStyle/>
        <a:p>
          <a:endParaRPr lang="en-US"/>
        </a:p>
      </dgm:t>
    </dgm:pt>
    <dgm:pt modelId="{42499DA0-A339-419D-88E3-FD45F509CB37}" type="pres">
      <dgm:prSet presAssocID="{F635307F-5638-4386-AA91-9655143CFD69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35F6D2A-0AAC-4892-889B-12C9FC520F10}" type="pres">
      <dgm:prSet presAssocID="{B77633EA-BA51-48A9-BC9E-A36154F9D65C}" presName="composite" presStyleCnt="0"/>
      <dgm:spPr/>
    </dgm:pt>
    <dgm:pt modelId="{E70BABC7-18C2-4EA1-B6EC-7C64C4709F86}" type="pres">
      <dgm:prSet presAssocID="{B77633EA-BA51-48A9-BC9E-A36154F9D65C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E82B96-0862-4B7F-A595-3BA49474238A}" type="pres">
      <dgm:prSet presAssocID="{B77633EA-BA51-48A9-BC9E-A36154F9D65C}" presName="Parent" presStyleLbl="alignNode1" presStyleIdx="0" presStyleCnt="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7B941B-0774-4B63-9C7A-559CDCAF9579}" type="pres">
      <dgm:prSet presAssocID="{B77633EA-BA51-48A9-BC9E-A36154F9D65C}" presName="Accent" presStyleLbl="parChTrans1D1" presStyleIdx="0" presStyleCnt="6"/>
      <dgm:spPr/>
    </dgm:pt>
    <dgm:pt modelId="{CEF90CC2-14CA-4515-AE6C-266318A613EE}" type="pres">
      <dgm:prSet presAssocID="{F08F29E7-FB14-4D28-822C-FC358B4CC94D}" presName="sibTrans" presStyleCnt="0"/>
      <dgm:spPr/>
    </dgm:pt>
    <dgm:pt modelId="{97EEDF6C-8548-48FB-BC06-2598058A22C7}" type="pres">
      <dgm:prSet presAssocID="{8F5B0CB7-F4FD-43D2-A9EA-77960514FF47}" presName="composite" presStyleCnt="0"/>
      <dgm:spPr/>
    </dgm:pt>
    <dgm:pt modelId="{ADF22B19-F686-4666-B530-ADE73050BBED}" type="pres">
      <dgm:prSet presAssocID="{8F5B0CB7-F4FD-43D2-A9EA-77960514FF47}" presName="FirstChild" presStyleLbl="revTx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89D20A-50AB-40F5-9389-44D84049C4C9}" type="pres">
      <dgm:prSet presAssocID="{8F5B0CB7-F4FD-43D2-A9EA-77960514FF47}" presName="Parent" presStyleLbl="alignNode1" presStyleIdx="1" presStyleCnt="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3DA6C5-8108-4C7F-99D4-8FB3CD0FCBDC}" type="pres">
      <dgm:prSet presAssocID="{8F5B0CB7-F4FD-43D2-A9EA-77960514FF47}" presName="Accent" presStyleLbl="parChTrans1D1" presStyleIdx="1" presStyleCnt="6"/>
      <dgm:spPr/>
    </dgm:pt>
    <dgm:pt modelId="{E7A7AA27-F812-4B99-A35E-613BF935790C}" type="pres">
      <dgm:prSet presAssocID="{E802CA24-9D40-43B4-A6E1-E009943A4D53}" presName="sibTrans" presStyleCnt="0"/>
      <dgm:spPr/>
    </dgm:pt>
    <dgm:pt modelId="{90441288-FA11-4E5A-AD79-BCE5ABBA93FF}" type="pres">
      <dgm:prSet presAssocID="{53E4B5D4-1108-41F1-BF18-046A68C40B31}" presName="composite" presStyleCnt="0"/>
      <dgm:spPr/>
    </dgm:pt>
    <dgm:pt modelId="{419E54A8-A0FF-490A-BA22-884F9E888062}" type="pres">
      <dgm:prSet presAssocID="{53E4B5D4-1108-41F1-BF18-046A68C40B31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B61091-8DE9-41C6-B7B9-4C37A4681E09}" type="pres">
      <dgm:prSet presAssocID="{53E4B5D4-1108-41F1-BF18-046A68C40B31}" presName="Parent" presStyleLbl="alignNode1" presStyleIdx="2" presStyleCnt="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61AA86-6106-4D41-A056-B2A75CD93F43}" type="pres">
      <dgm:prSet presAssocID="{53E4B5D4-1108-41F1-BF18-046A68C40B31}" presName="Accent" presStyleLbl="parChTrans1D1" presStyleIdx="2" presStyleCnt="6"/>
      <dgm:spPr/>
    </dgm:pt>
    <dgm:pt modelId="{AB046445-775F-4CA3-921D-8743C5458EC6}" type="pres">
      <dgm:prSet presAssocID="{90EFEAB4-9415-43DA-8391-615682333BD3}" presName="sibTrans" presStyleCnt="0"/>
      <dgm:spPr/>
    </dgm:pt>
    <dgm:pt modelId="{A41EA7EF-5C14-4959-890F-826945934C72}" type="pres">
      <dgm:prSet presAssocID="{1D22F3FF-CA9A-470A-A3E1-C2EC8D6645B2}" presName="composite" presStyleCnt="0"/>
      <dgm:spPr/>
    </dgm:pt>
    <dgm:pt modelId="{387EE5E7-154C-4CDB-A79B-4429D852E28B}" type="pres">
      <dgm:prSet presAssocID="{1D22F3FF-CA9A-470A-A3E1-C2EC8D6645B2}" presName="FirstChild" presStyleLbl="revTx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8858B6-6B75-452D-840D-8AE3396615D6}" type="pres">
      <dgm:prSet presAssocID="{1D22F3FF-CA9A-470A-A3E1-C2EC8D6645B2}" presName="Parent" presStyleLbl="alignNode1" presStyleIdx="3" presStyleCnt="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AA742D-7ED6-481E-90AE-B2BBC6627DA7}" type="pres">
      <dgm:prSet presAssocID="{1D22F3FF-CA9A-470A-A3E1-C2EC8D6645B2}" presName="Accent" presStyleLbl="parChTrans1D1" presStyleIdx="3" presStyleCnt="6"/>
      <dgm:spPr/>
    </dgm:pt>
    <dgm:pt modelId="{EE408FAF-46FE-4795-B33C-6380D155CDB0}" type="pres">
      <dgm:prSet presAssocID="{7D8B7119-A299-4BF3-B28A-736025E25145}" presName="sibTrans" presStyleCnt="0"/>
      <dgm:spPr/>
    </dgm:pt>
    <dgm:pt modelId="{2F3E9426-CAF3-4B42-9785-51C7BAE7CC2F}" type="pres">
      <dgm:prSet presAssocID="{D562F95F-78E0-4F70-9D39-538B9DB02692}" presName="composite" presStyleCnt="0"/>
      <dgm:spPr/>
    </dgm:pt>
    <dgm:pt modelId="{C7223442-9BF3-4EBE-85BB-84D7740C9E93}" type="pres">
      <dgm:prSet presAssocID="{D562F95F-78E0-4F70-9D39-538B9DB02692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5D3FDD-FC17-46FD-BD67-2D685DB90499}" type="pres">
      <dgm:prSet presAssocID="{D562F95F-78E0-4F70-9D39-538B9DB02692}" presName="Parent" presStyleLbl="alignNode1" presStyleIdx="4" presStyleCnt="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420D0D-AFD3-43AF-8C65-77713BC8E82B}" type="pres">
      <dgm:prSet presAssocID="{D562F95F-78E0-4F70-9D39-538B9DB02692}" presName="Accent" presStyleLbl="parChTrans1D1" presStyleIdx="4" presStyleCnt="6"/>
      <dgm:spPr/>
    </dgm:pt>
    <dgm:pt modelId="{080AF84C-B1AA-4C2F-A3C7-BDD79A23B6F8}" type="pres">
      <dgm:prSet presAssocID="{C4FD9ED7-1334-47D5-ADA6-7F35306AC646}" presName="sibTrans" presStyleCnt="0"/>
      <dgm:spPr/>
    </dgm:pt>
    <dgm:pt modelId="{2935BD8F-9CC9-41F9-A9F2-B1BFE6E064B5}" type="pres">
      <dgm:prSet presAssocID="{07A351DB-A113-4A82-9534-F8D51E97BB6F}" presName="composite" presStyleCnt="0"/>
      <dgm:spPr/>
    </dgm:pt>
    <dgm:pt modelId="{7E42757F-84DD-4E1D-9788-15817E34928C}" type="pres">
      <dgm:prSet presAssocID="{07A351DB-A113-4A82-9534-F8D51E97BB6F}" presName="FirstChild" presStyleLbl="revTx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26E5FD-4477-4A01-A9CB-F8D64BD9C8DF}" type="pres">
      <dgm:prSet presAssocID="{07A351DB-A113-4A82-9534-F8D51E97BB6F}" presName="Parent" presStyleLbl="alignNode1" presStyleIdx="5" presStyleCnt="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E3B9AB-0B72-4161-AFC8-3214A07E8E08}" type="pres">
      <dgm:prSet presAssocID="{07A351DB-A113-4A82-9534-F8D51E97BB6F}" presName="Accent" presStyleLbl="parChTrans1D1" presStyleIdx="5" presStyleCnt="6"/>
      <dgm:spPr/>
    </dgm:pt>
  </dgm:ptLst>
  <dgm:cxnLst>
    <dgm:cxn modelId="{F322B15A-B206-4A07-BB38-0AC6CA37D1BE}" srcId="{F635307F-5638-4386-AA91-9655143CFD69}" destId="{D562F95F-78E0-4F70-9D39-538B9DB02692}" srcOrd="4" destOrd="0" parTransId="{E6F57C14-32DD-4E97-B4DE-7CBA8D1F7157}" sibTransId="{C4FD9ED7-1334-47D5-ADA6-7F35306AC646}"/>
    <dgm:cxn modelId="{8019F892-703A-4075-A6C4-2DCCD1DEBB39}" type="presOf" srcId="{07A351DB-A113-4A82-9534-F8D51E97BB6F}" destId="{3426E5FD-4477-4A01-A9CB-F8D64BD9C8DF}" srcOrd="0" destOrd="0" presId="urn:microsoft.com/office/officeart/2011/layout/TabList"/>
    <dgm:cxn modelId="{B17DABAE-D4DE-4060-A07A-39B7E8D43FB2}" type="presOf" srcId="{BEE3CEC0-5CCB-4CF5-86B0-BD57781A30D7}" destId="{E70BABC7-18C2-4EA1-B6EC-7C64C4709F86}" srcOrd="0" destOrd="0" presId="urn:microsoft.com/office/officeart/2011/layout/TabList"/>
    <dgm:cxn modelId="{5FD5BBDE-C932-4874-830F-6549F2326104}" srcId="{F635307F-5638-4386-AA91-9655143CFD69}" destId="{53E4B5D4-1108-41F1-BF18-046A68C40B31}" srcOrd="2" destOrd="0" parTransId="{8F1628AE-DA7B-4834-BE2B-796B0C630B36}" sibTransId="{90EFEAB4-9415-43DA-8391-615682333BD3}"/>
    <dgm:cxn modelId="{D5550798-CC8C-42B8-975C-DE35D88C4B6D}" type="presOf" srcId="{D562F95F-78E0-4F70-9D39-538B9DB02692}" destId="{F25D3FDD-FC17-46FD-BD67-2D685DB90499}" srcOrd="0" destOrd="0" presId="urn:microsoft.com/office/officeart/2011/layout/TabList"/>
    <dgm:cxn modelId="{C1F14130-8074-437E-A88F-4795B74FF6C7}" type="presOf" srcId="{53E4B5D4-1108-41F1-BF18-046A68C40B31}" destId="{82B61091-8DE9-41C6-B7B9-4C37A4681E09}" srcOrd="0" destOrd="0" presId="urn:microsoft.com/office/officeart/2011/layout/TabList"/>
    <dgm:cxn modelId="{5DF91D9E-707D-4832-A260-F717DE8B3C0B}" srcId="{F635307F-5638-4386-AA91-9655143CFD69}" destId="{8F5B0CB7-F4FD-43D2-A9EA-77960514FF47}" srcOrd="1" destOrd="0" parTransId="{F4F9FFA9-4AEA-491C-8776-ED6D9C6C03AD}" sibTransId="{E802CA24-9D40-43B4-A6E1-E009943A4D53}"/>
    <dgm:cxn modelId="{F9F3168C-E5C7-4C5E-8374-C1EE73DDEE23}" srcId="{B77633EA-BA51-48A9-BC9E-A36154F9D65C}" destId="{BEE3CEC0-5CCB-4CF5-86B0-BD57781A30D7}" srcOrd="0" destOrd="0" parTransId="{F17F825C-C5B1-4AFE-B8C8-7EDC5A5F2767}" sibTransId="{10F373E8-2A59-4ACD-A770-1B2138A1D45B}"/>
    <dgm:cxn modelId="{0B7D2027-198B-4715-B88C-1B5A89CC8C2E}" type="presOf" srcId="{1D22F3FF-CA9A-470A-A3E1-C2EC8D6645B2}" destId="{2A8858B6-6B75-452D-840D-8AE3396615D6}" srcOrd="0" destOrd="0" presId="urn:microsoft.com/office/officeart/2011/layout/TabList"/>
    <dgm:cxn modelId="{45A2A678-F659-4621-88D1-5D307EBDA78F}" srcId="{D562F95F-78E0-4F70-9D39-538B9DB02692}" destId="{354F549E-0BC2-4C1C-B643-3F028EC77630}" srcOrd="0" destOrd="0" parTransId="{DF06F28E-6265-4A97-A3B7-584B2F055E22}" sibTransId="{D25E011B-4147-4190-84A1-DB2176554405}"/>
    <dgm:cxn modelId="{F89B85FF-A136-41DD-9204-B7AEFBB498F8}" type="presOf" srcId="{E0B095B2-F113-4FD5-AC98-B75630370BC9}" destId="{ADF22B19-F686-4666-B530-ADE73050BBED}" srcOrd="0" destOrd="0" presId="urn:microsoft.com/office/officeart/2011/layout/TabList"/>
    <dgm:cxn modelId="{BEF04DA4-9C64-49E3-A369-D8092DE47A37}" srcId="{F635307F-5638-4386-AA91-9655143CFD69}" destId="{B77633EA-BA51-48A9-BC9E-A36154F9D65C}" srcOrd="0" destOrd="0" parTransId="{44F12358-8212-4414-8AB5-2EB7FFEE7413}" sibTransId="{F08F29E7-FB14-4D28-822C-FC358B4CC94D}"/>
    <dgm:cxn modelId="{5C2A8867-B548-4F16-81EB-B05F82488F35}" srcId="{F635307F-5638-4386-AA91-9655143CFD69}" destId="{1D22F3FF-CA9A-470A-A3E1-C2EC8D6645B2}" srcOrd="3" destOrd="0" parTransId="{6DD2AD25-03D0-4831-8530-5CAAC36E58B8}" sibTransId="{7D8B7119-A299-4BF3-B28A-736025E25145}"/>
    <dgm:cxn modelId="{39E87AB2-E43F-4686-A338-B0CD3E8816D1}" type="presOf" srcId="{8F5B0CB7-F4FD-43D2-A9EA-77960514FF47}" destId="{F289D20A-50AB-40F5-9389-44D84049C4C9}" srcOrd="0" destOrd="0" presId="urn:microsoft.com/office/officeart/2011/layout/TabList"/>
    <dgm:cxn modelId="{D73312BF-EFB9-44B6-BFF4-F7994D376DBD}" type="presOf" srcId="{F635307F-5638-4386-AA91-9655143CFD69}" destId="{42499DA0-A339-419D-88E3-FD45F509CB37}" srcOrd="0" destOrd="0" presId="urn:microsoft.com/office/officeart/2011/layout/TabList"/>
    <dgm:cxn modelId="{B6B0F0F2-18F4-4B97-B006-CC1E1BF802F9}" type="presOf" srcId="{B77633EA-BA51-48A9-BC9E-A36154F9D65C}" destId="{DFE82B96-0862-4B7F-A595-3BA49474238A}" srcOrd="0" destOrd="0" presId="urn:microsoft.com/office/officeart/2011/layout/TabList"/>
    <dgm:cxn modelId="{4222DEDA-8A3B-4642-9B8E-0A7D69746F12}" srcId="{1D22F3FF-CA9A-470A-A3E1-C2EC8D6645B2}" destId="{42BB7097-E089-4C3A-BB0E-C30390A202CC}" srcOrd="0" destOrd="0" parTransId="{A2DB9BD3-AA39-4B2B-A925-60B02C199180}" sibTransId="{0036EB33-DFDF-4786-BE1E-36599E1141B7}"/>
    <dgm:cxn modelId="{960DEF2A-C281-48CF-A1E4-C30207965151}" type="presOf" srcId="{A2F5D083-0B97-4B39-858E-20362322E72B}" destId="{419E54A8-A0FF-490A-BA22-884F9E888062}" srcOrd="0" destOrd="0" presId="urn:microsoft.com/office/officeart/2011/layout/TabList"/>
    <dgm:cxn modelId="{0E5F7E98-8D32-4C40-A0D2-8EEACDE9ADD7}" srcId="{F635307F-5638-4386-AA91-9655143CFD69}" destId="{07A351DB-A113-4A82-9534-F8D51E97BB6F}" srcOrd="5" destOrd="0" parTransId="{C282F241-BD29-4034-BDBA-B60DA80A711F}" sibTransId="{48E5C3ED-09D2-4022-93E0-523092FF7C80}"/>
    <dgm:cxn modelId="{B05276EA-9A12-4180-BECC-DE39ADC6C541}" srcId="{8F5B0CB7-F4FD-43D2-A9EA-77960514FF47}" destId="{E0B095B2-F113-4FD5-AC98-B75630370BC9}" srcOrd="0" destOrd="0" parTransId="{3A71D503-DB36-4002-9C08-4CD8131C47EF}" sibTransId="{053A0842-9291-4180-9E94-5B61712A8FBF}"/>
    <dgm:cxn modelId="{F9D555B0-86C4-4222-AB08-1094E8A96255}" type="presOf" srcId="{42BB7097-E089-4C3A-BB0E-C30390A202CC}" destId="{387EE5E7-154C-4CDB-A79B-4429D852E28B}" srcOrd="0" destOrd="0" presId="urn:microsoft.com/office/officeart/2011/layout/TabList"/>
    <dgm:cxn modelId="{5F5D63E9-15DF-4871-A349-83DDD33BCBCC}" type="presOf" srcId="{354F549E-0BC2-4C1C-B643-3F028EC77630}" destId="{C7223442-9BF3-4EBE-85BB-84D7740C9E93}" srcOrd="0" destOrd="0" presId="urn:microsoft.com/office/officeart/2011/layout/TabList"/>
    <dgm:cxn modelId="{EFABD9D9-C40C-4D52-B9E7-C2492C347D47}" srcId="{53E4B5D4-1108-41F1-BF18-046A68C40B31}" destId="{A2F5D083-0B97-4B39-858E-20362322E72B}" srcOrd="0" destOrd="0" parTransId="{B9D3B4AA-9828-4538-B5C4-C299D2D78919}" sibTransId="{35FA30DC-5E3A-49DA-A432-B2CB8ED124C9}"/>
    <dgm:cxn modelId="{385E29B2-1346-457E-8865-BCD2AC8C8589}" type="presParOf" srcId="{42499DA0-A339-419D-88E3-FD45F509CB37}" destId="{835F6D2A-0AAC-4892-889B-12C9FC520F10}" srcOrd="0" destOrd="0" presId="urn:microsoft.com/office/officeart/2011/layout/TabList"/>
    <dgm:cxn modelId="{35CF5249-A9CF-4EC1-8A5A-3D1D4DAC2127}" type="presParOf" srcId="{835F6D2A-0AAC-4892-889B-12C9FC520F10}" destId="{E70BABC7-18C2-4EA1-B6EC-7C64C4709F86}" srcOrd="0" destOrd="0" presId="urn:microsoft.com/office/officeart/2011/layout/TabList"/>
    <dgm:cxn modelId="{1553E149-5B3B-4DD4-84D4-6B4FBBA63D90}" type="presParOf" srcId="{835F6D2A-0AAC-4892-889B-12C9FC520F10}" destId="{DFE82B96-0862-4B7F-A595-3BA49474238A}" srcOrd="1" destOrd="0" presId="urn:microsoft.com/office/officeart/2011/layout/TabList"/>
    <dgm:cxn modelId="{30EC7C7B-F290-4CA6-A767-9D7EC8B5B586}" type="presParOf" srcId="{835F6D2A-0AAC-4892-889B-12C9FC520F10}" destId="{3E7B941B-0774-4B63-9C7A-559CDCAF9579}" srcOrd="2" destOrd="0" presId="urn:microsoft.com/office/officeart/2011/layout/TabList"/>
    <dgm:cxn modelId="{5F8BE76D-22BD-4280-84BC-66E4F2B25546}" type="presParOf" srcId="{42499DA0-A339-419D-88E3-FD45F509CB37}" destId="{CEF90CC2-14CA-4515-AE6C-266318A613EE}" srcOrd="1" destOrd="0" presId="urn:microsoft.com/office/officeart/2011/layout/TabList"/>
    <dgm:cxn modelId="{5D846EE5-4D81-4240-B0CB-BCC97474E416}" type="presParOf" srcId="{42499DA0-A339-419D-88E3-FD45F509CB37}" destId="{97EEDF6C-8548-48FB-BC06-2598058A22C7}" srcOrd="2" destOrd="0" presId="urn:microsoft.com/office/officeart/2011/layout/TabList"/>
    <dgm:cxn modelId="{585F4000-F92B-49D9-8A34-FD1234BB79A3}" type="presParOf" srcId="{97EEDF6C-8548-48FB-BC06-2598058A22C7}" destId="{ADF22B19-F686-4666-B530-ADE73050BBED}" srcOrd="0" destOrd="0" presId="urn:microsoft.com/office/officeart/2011/layout/TabList"/>
    <dgm:cxn modelId="{9D4EC547-3332-4843-88C2-E5B8D116EE1B}" type="presParOf" srcId="{97EEDF6C-8548-48FB-BC06-2598058A22C7}" destId="{F289D20A-50AB-40F5-9389-44D84049C4C9}" srcOrd="1" destOrd="0" presId="urn:microsoft.com/office/officeart/2011/layout/TabList"/>
    <dgm:cxn modelId="{5586A8A4-D002-4CB8-A41A-EE4C3D1889E0}" type="presParOf" srcId="{97EEDF6C-8548-48FB-BC06-2598058A22C7}" destId="{8A3DA6C5-8108-4C7F-99D4-8FB3CD0FCBDC}" srcOrd="2" destOrd="0" presId="urn:microsoft.com/office/officeart/2011/layout/TabList"/>
    <dgm:cxn modelId="{FCDA489E-DF5E-44A3-A68A-0BA4E1A1E00F}" type="presParOf" srcId="{42499DA0-A339-419D-88E3-FD45F509CB37}" destId="{E7A7AA27-F812-4B99-A35E-613BF935790C}" srcOrd="3" destOrd="0" presId="urn:microsoft.com/office/officeart/2011/layout/TabList"/>
    <dgm:cxn modelId="{2B8D8C29-6BDC-4A93-BC20-B15C3FD89136}" type="presParOf" srcId="{42499DA0-A339-419D-88E3-FD45F509CB37}" destId="{90441288-FA11-4E5A-AD79-BCE5ABBA93FF}" srcOrd="4" destOrd="0" presId="urn:microsoft.com/office/officeart/2011/layout/TabList"/>
    <dgm:cxn modelId="{191E02EE-1E72-4BEE-BCB7-1B29BF1E787C}" type="presParOf" srcId="{90441288-FA11-4E5A-AD79-BCE5ABBA93FF}" destId="{419E54A8-A0FF-490A-BA22-884F9E888062}" srcOrd="0" destOrd="0" presId="urn:microsoft.com/office/officeart/2011/layout/TabList"/>
    <dgm:cxn modelId="{78047E72-B3F9-4B34-8B62-552242E5A290}" type="presParOf" srcId="{90441288-FA11-4E5A-AD79-BCE5ABBA93FF}" destId="{82B61091-8DE9-41C6-B7B9-4C37A4681E09}" srcOrd="1" destOrd="0" presId="urn:microsoft.com/office/officeart/2011/layout/TabList"/>
    <dgm:cxn modelId="{BADB9A9B-F8D1-47F2-A7FA-68ED8BE6E624}" type="presParOf" srcId="{90441288-FA11-4E5A-AD79-BCE5ABBA93FF}" destId="{B161AA86-6106-4D41-A056-B2A75CD93F43}" srcOrd="2" destOrd="0" presId="urn:microsoft.com/office/officeart/2011/layout/TabList"/>
    <dgm:cxn modelId="{7A470BDD-448C-4847-838F-BD1AA13680FE}" type="presParOf" srcId="{42499DA0-A339-419D-88E3-FD45F509CB37}" destId="{AB046445-775F-4CA3-921D-8743C5458EC6}" srcOrd="5" destOrd="0" presId="urn:microsoft.com/office/officeart/2011/layout/TabList"/>
    <dgm:cxn modelId="{2957E104-D900-41CA-B0AA-C27C7F11BADB}" type="presParOf" srcId="{42499DA0-A339-419D-88E3-FD45F509CB37}" destId="{A41EA7EF-5C14-4959-890F-826945934C72}" srcOrd="6" destOrd="0" presId="urn:microsoft.com/office/officeart/2011/layout/TabList"/>
    <dgm:cxn modelId="{135BAA97-71D6-42CC-85C1-36BB231703C9}" type="presParOf" srcId="{A41EA7EF-5C14-4959-890F-826945934C72}" destId="{387EE5E7-154C-4CDB-A79B-4429D852E28B}" srcOrd="0" destOrd="0" presId="urn:microsoft.com/office/officeart/2011/layout/TabList"/>
    <dgm:cxn modelId="{14606E68-6C7E-4A17-9BD8-BA368BAB3643}" type="presParOf" srcId="{A41EA7EF-5C14-4959-890F-826945934C72}" destId="{2A8858B6-6B75-452D-840D-8AE3396615D6}" srcOrd="1" destOrd="0" presId="urn:microsoft.com/office/officeart/2011/layout/TabList"/>
    <dgm:cxn modelId="{892D5FF7-1929-4E53-93AA-C0E3318FD102}" type="presParOf" srcId="{A41EA7EF-5C14-4959-890F-826945934C72}" destId="{CEAA742D-7ED6-481E-90AE-B2BBC6627DA7}" srcOrd="2" destOrd="0" presId="urn:microsoft.com/office/officeart/2011/layout/TabList"/>
    <dgm:cxn modelId="{E114523A-6A97-4B88-9CA7-26DC77595C92}" type="presParOf" srcId="{42499DA0-A339-419D-88E3-FD45F509CB37}" destId="{EE408FAF-46FE-4795-B33C-6380D155CDB0}" srcOrd="7" destOrd="0" presId="urn:microsoft.com/office/officeart/2011/layout/TabList"/>
    <dgm:cxn modelId="{BF99F021-67EF-4FD5-8AF4-40CF655CC8CA}" type="presParOf" srcId="{42499DA0-A339-419D-88E3-FD45F509CB37}" destId="{2F3E9426-CAF3-4B42-9785-51C7BAE7CC2F}" srcOrd="8" destOrd="0" presId="urn:microsoft.com/office/officeart/2011/layout/TabList"/>
    <dgm:cxn modelId="{0FDF69CA-8E4F-4516-BFF8-3FC74E8996C3}" type="presParOf" srcId="{2F3E9426-CAF3-4B42-9785-51C7BAE7CC2F}" destId="{C7223442-9BF3-4EBE-85BB-84D7740C9E93}" srcOrd="0" destOrd="0" presId="urn:microsoft.com/office/officeart/2011/layout/TabList"/>
    <dgm:cxn modelId="{7AB9FDEC-4A76-44AF-93FD-0F78C24C5729}" type="presParOf" srcId="{2F3E9426-CAF3-4B42-9785-51C7BAE7CC2F}" destId="{F25D3FDD-FC17-46FD-BD67-2D685DB90499}" srcOrd="1" destOrd="0" presId="urn:microsoft.com/office/officeart/2011/layout/TabList"/>
    <dgm:cxn modelId="{0284A399-3C01-400D-A0CE-230F8C845A03}" type="presParOf" srcId="{2F3E9426-CAF3-4B42-9785-51C7BAE7CC2F}" destId="{AB420D0D-AFD3-43AF-8C65-77713BC8E82B}" srcOrd="2" destOrd="0" presId="urn:microsoft.com/office/officeart/2011/layout/TabList"/>
    <dgm:cxn modelId="{C36D8A02-D0AD-4653-9025-FCF622E45185}" type="presParOf" srcId="{42499DA0-A339-419D-88E3-FD45F509CB37}" destId="{080AF84C-B1AA-4C2F-A3C7-BDD79A23B6F8}" srcOrd="9" destOrd="0" presId="urn:microsoft.com/office/officeart/2011/layout/TabList"/>
    <dgm:cxn modelId="{1AE1578E-6EF2-4A64-97BF-E49ACC636134}" type="presParOf" srcId="{42499DA0-A339-419D-88E3-FD45F509CB37}" destId="{2935BD8F-9CC9-41F9-A9F2-B1BFE6E064B5}" srcOrd="10" destOrd="0" presId="urn:microsoft.com/office/officeart/2011/layout/TabList"/>
    <dgm:cxn modelId="{FFD9C8F8-50F2-4512-9724-E829B664FA73}" type="presParOf" srcId="{2935BD8F-9CC9-41F9-A9F2-B1BFE6E064B5}" destId="{7E42757F-84DD-4E1D-9788-15817E34928C}" srcOrd="0" destOrd="0" presId="urn:microsoft.com/office/officeart/2011/layout/TabList"/>
    <dgm:cxn modelId="{42ABA588-A832-4653-BC4B-AE000A62B42A}" type="presParOf" srcId="{2935BD8F-9CC9-41F9-A9F2-B1BFE6E064B5}" destId="{3426E5FD-4477-4A01-A9CB-F8D64BD9C8DF}" srcOrd="1" destOrd="0" presId="urn:microsoft.com/office/officeart/2011/layout/TabList"/>
    <dgm:cxn modelId="{ADB6F9E3-D663-4982-AF2C-31DB7967CFEC}" type="presParOf" srcId="{2935BD8F-9CC9-41F9-A9F2-B1BFE6E064B5}" destId="{C7E3B9AB-0B72-4161-AFC8-3214A07E8E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95CADC3-03DC-4955-89BD-F55A1AAB62C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D384A6-5662-47FA-8D16-894D3FF4B739}">
      <dgm:prSet phldrT="[Text]"/>
      <dgm:spPr/>
      <dgm:t>
        <a:bodyPr/>
        <a:lstStyle/>
        <a:p>
          <a:r>
            <a:rPr lang="en-US" dirty="0" smtClean="0"/>
            <a:t>Life Cycle Events</a:t>
          </a:r>
          <a:endParaRPr lang="en-US" dirty="0"/>
        </a:p>
      </dgm:t>
    </dgm:pt>
    <dgm:pt modelId="{AD68072A-8E69-4CAC-A6DF-235DF0306891}" type="parTrans" cxnId="{9F618759-6B0E-488A-BC9E-3DA6581A3026}">
      <dgm:prSet/>
      <dgm:spPr/>
      <dgm:t>
        <a:bodyPr/>
        <a:lstStyle/>
        <a:p>
          <a:endParaRPr lang="en-US"/>
        </a:p>
      </dgm:t>
    </dgm:pt>
    <dgm:pt modelId="{4F836274-AA1B-41A0-AB02-02A9D3F5A01D}" type="sibTrans" cxnId="{9F618759-6B0E-488A-BC9E-3DA6581A3026}">
      <dgm:prSet/>
      <dgm:spPr/>
      <dgm:t>
        <a:bodyPr/>
        <a:lstStyle/>
        <a:p>
          <a:endParaRPr lang="en-US"/>
        </a:p>
      </dgm:t>
    </dgm:pt>
    <dgm:pt modelId="{27ACE71B-5190-4D72-8663-6F509FC70449}">
      <dgm:prSet phldrT="[Text]"/>
      <dgm:spPr/>
      <dgm:t>
        <a:bodyPr/>
        <a:lstStyle/>
        <a:p>
          <a:r>
            <a:rPr lang="en-US" dirty="0" smtClean="0"/>
            <a:t>Annotators</a:t>
          </a:r>
          <a:endParaRPr lang="en-US" dirty="0"/>
        </a:p>
      </dgm:t>
    </dgm:pt>
    <dgm:pt modelId="{0E63FBC8-60D0-473D-B498-CDB8B64B7F1D}" type="parTrans" cxnId="{B56C38B5-CDCF-4AA6-B1FB-013CDEE5E07D}">
      <dgm:prSet/>
      <dgm:spPr/>
      <dgm:t>
        <a:bodyPr/>
        <a:lstStyle/>
        <a:p>
          <a:endParaRPr lang="en-US"/>
        </a:p>
      </dgm:t>
    </dgm:pt>
    <dgm:pt modelId="{F17CD895-750C-4B41-8431-0DC28340DE66}" type="sibTrans" cxnId="{B56C38B5-CDCF-4AA6-B1FB-013CDEE5E07D}">
      <dgm:prSet/>
      <dgm:spPr/>
      <dgm:t>
        <a:bodyPr/>
        <a:lstStyle/>
        <a:p>
          <a:endParaRPr lang="en-US"/>
        </a:p>
      </dgm:t>
    </dgm:pt>
    <dgm:pt modelId="{C234B34C-232D-4F54-934B-525AB5977AC7}">
      <dgm:prSet phldrT="[Text]"/>
      <dgm:spPr/>
      <dgm:t>
        <a:bodyPr/>
        <a:lstStyle/>
        <a:p>
          <a:r>
            <a:rPr lang="en-US" dirty="0" smtClean="0"/>
            <a:t>External Resources</a:t>
          </a:r>
          <a:endParaRPr lang="en-US" dirty="0"/>
        </a:p>
      </dgm:t>
    </dgm:pt>
    <dgm:pt modelId="{5D27F158-4C17-4D31-AFA4-F333B543FFF2}" type="parTrans" cxnId="{D8314080-14D0-4D22-811F-A39C386A423F}">
      <dgm:prSet/>
      <dgm:spPr/>
      <dgm:t>
        <a:bodyPr/>
        <a:lstStyle/>
        <a:p>
          <a:endParaRPr lang="en-US"/>
        </a:p>
      </dgm:t>
    </dgm:pt>
    <dgm:pt modelId="{71EDCF93-40F6-44FB-BB74-043C0193C9B4}" type="sibTrans" cxnId="{D8314080-14D0-4D22-811F-A39C386A423F}">
      <dgm:prSet/>
      <dgm:spPr/>
      <dgm:t>
        <a:bodyPr/>
        <a:lstStyle/>
        <a:p>
          <a:endParaRPr lang="en-US"/>
        </a:p>
      </dgm:t>
    </dgm:pt>
    <dgm:pt modelId="{3A804F2F-4363-43FE-AF2F-638C4B09FCDB}">
      <dgm:prSet phldrT="[Text]"/>
      <dgm:spPr/>
      <dgm:t>
        <a:bodyPr/>
        <a:lstStyle/>
        <a:p>
          <a:r>
            <a:rPr lang="en-US" dirty="0" smtClean="0"/>
            <a:t>CAS Pool</a:t>
          </a:r>
          <a:endParaRPr lang="en-US" dirty="0"/>
        </a:p>
      </dgm:t>
    </dgm:pt>
    <dgm:pt modelId="{CE10CC75-DE4E-4ED5-AB92-C47CF2DA8F8F}" type="parTrans" cxnId="{AE22D4DB-8E26-4C95-B576-6ADC999554D2}">
      <dgm:prSet/>
      <dgm:spPr/>
      <dgm:t>
        <a:bodyPr/>
        <a:lstStyle/>
        <a:p>
          <a:endParaRPr lang="en-US"/>
        </a:p>
      </dgm:t>
    </dgm:pt>
    <dgm:pt modelId="{B39274E7-6C6F-457B-ABC8-9A7B23ED6DEF}" type="sibTrans" cxnId="{AE22D4DB-8E26-4C95-B576-6ADC999554D2}">
      <dgm:prSet/>
      <dgm:spPr/>
      <dgm:t>
        <a:bodyPr/>
        <a:lstStyle/>
        <a:p>
          <a:endParaRPr lang="en-US"/>
        </a:p>
      </dgm:t>
    </dgm:pt>
    <dgm:pt modelId="{DBCEC5D1-AFD1-4563-8AF0-1380A2B60C84}">
      <dgm:prSet phldrT="[Text]"/>
      <dgm:spPr/>
      <dgm:t>
        <a:bodyPr/>
        <a:lstStyle/>
        <a:p>
          <a:r>
            <a:rPr lang="en-US" dirty="0" smtClean="0"/>
            <a:t>Flow Controllers</a:t>
          </a:r>
          <a:endParaRPr lang="en-US" dirty="0"/>
        </a:p>
      </dgm:t>
    </dgm:pt>
    <dgm:pt modelId="{48949208-9871-4BDB-A509-FB9E10AEE5DD}" type="parTrans" cxnId="{D7F01384-FCE1-487F-B8EE-4AD8F7D24E74}">
      <dgm:prSet/>
      <dgm:spPr/>
      <dgm:t>
        <a:bodyPr/>
        <a:lstStyle/>
        <a:p>
          <a:endParaRPr lang="en-US"/>
        </a:p>
      </dgm:t>
    </dgm:pt>
    <dgm:pt modelId="{7C9D06D0-3FA2-4916-AA0A-A29EA786EF29}" type="sibTrans" cxnId="{D7F01384-FCE1-487F-B8EE-4AD8F7D24E74}">
      <dgm:prSet/>
      <dgm:spPr/>
      <dgm:t>
        <a:bodyPr/>
        <a:lstStyle/>
        <a:p>
          <a:endParaRPr lang="en-US"/>
        </a:p>
      </dgm:t>
    </dgm:pt>
    <dgm:pt modelId="{20EE7EF4-2584-404A-9A5E-7AA401EF7D5E}">
      <dgm:prSet phldrT="[Text]"/>
      <dgm:spPr/>
      <dgm:t>
        <a:bodyPr/>
        <a:lstStyle/>
        <a:p>
          <a:r>
            <a:rPr lang="en-US" dirty="0" smtClean="0"/>
            <a:t>Remote Services</a:t>
          </a:r>
          <a:endParaRPr lang="en-US" dirty="0"/>
        </a:p>
      </dgm:t>
    </dgm:pt>
    <dgm:pt modelId="{3A104B74-E08F-41D8-A021-452BD14C69D1}" type="parTrans" cxnId="{D467CC0E-BDB8-45AC-A1FD-47302F4E6640}">
      <dgm:prSet/>
      <dgm:spPr/>
      <dgm:t>
        <a:bodyPr/>
        <a:lstStyle/>
        <a:p>
          <a:endParaRPr lang="en-US"/>
        </a:p>
      </dgm:t>
    </dgm:pt>
    <dgm:pt modelId="{55228401-4080-4407-829A-223160940CFA}" type="sibTrans" cxnId="{D467CC0E-BDB8-45AC-A1FD-47302F4E6640}">
      <dgm:prSet/>
      <dgm:spPr/>
      <dgm:t>
        <a:bodyPr/>
        <a:lstStyle/>
        <a:p>
          <a:endParaRPr lang="en-US"/>
        </a:p>
      </dgm:t>
    </dgm:pt>
    <dgm:pt modelId="{8CB0AF6C-953E-4CC5-86D6-0361F6024048}" type="pres">
      <dgm:prSet presAssocID="{595CADC3-03DC-4955-89BD-F55A1AAB62C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498144D-6EDD-4183-9967-015ED8D28C83}" type="pres">
      <dgm:prSet presAssocID="{97D384A6-5662-47FA-8D16-894D3FF4B739}" presName="hierRoot1" presStyleCnt="0">
        <dgm:presLayoutVars>
          <dgm:hierBranch val="init"/>
        </dgm:presLayoutVars>
      </dgm:prSet>
      <dgm:spPr/>
    </dgm:pt>
    <dgm:pt modelId="{FA183480-7C50-400D-B942-ABA385B80463}" type="pres">
      <dgm:prSet presAssocID="{97D384A6-5662-47FA-8D16-894D3FF4B739}" presName="rootComposite1" presStyleCnt="0"/>
      <dgm:spPr/>
    </dgm:pt>
    <dgm:pt modelId="{41024C54-D427-4A83-B2C4-FB709E4578FA}" type="pres">
      <dgm:prSet presAssocID="{97D384A6-5662-47FA-8D16-894D3FF4B73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FC8E3F-C9BD-45EA-894C-A930CBC05E4E}" type="pres">
      <dgm:prSet presAssocID="{97D384A6-5662-47FA-8D16-894D3FF4B739}" presName="rootConnector1" presStyleLbl="node1" presStyleIdx="0" presStyleCnt="0"/>
      <dgm:spPr/>
      <dgm:t>
        <a:bodyPr/>
        <a:lstStyle/>
        <a:p>
          <a:endParaRPr lang="en-US"/>
        </a:p>
      </dgm:t>
    </dgm:pt>
    <dgm:pt modelId="{0E22DCF3-A2A4-4BC9-B6F0-828D75A4E020}" type="pres">
      <dgm:prSet presAssocID="{97D384A6-5662-47FA-8D16-894D3FF4B739}" presName="hierChild2" presStyleCnt="0"/>
      <dgm:spPr/>
    </dgm:pt>
    <dgm:pt modelId="{C2512107-9089-4147-876A-F8437DB30201}" type="pres">
      <dgm:prSet presAssocID="{0E63FBC8-60D0-473D-B498-CDB8B64B7F1D}" presName="Name37" presStyleLbl="parChTrans1D2" presStyleIdx="0" presStyleCnt="5"/>
      <dgm:spPr/>
      <dgm:t>
        <a:bodyPr/>
        <a:lstStyle/>
        <a:p>
          <a:endParaRPr lang="en-US"/>
        </a:p>
      </dgm:t>
    </dgm:pt>
    <dgm:pt modelId="{83CDED96-2985-4161-AF41-420CD9F6AD36}" type="pres">
      <dgm:prSet presAssocID="{27ACE71B-5190-4D72-8663-6F509FC70449}" presName="hierRoot2" presStyleCnt="0">
        <dgm:presLayoutVars>
          <dgm:hierBranch val="init"/>
        </dgm:presLayoutVars>
      </dgm:prSet>
      <dgm:spPr/>
    </dgm:pt>
    <dgm:pt modelId="{447A80AA-09A0-4DCC-AF38-0782ED574E31}" type="pres">
      <dgm:prSet presAssocID="{27ACE71B-5190-4D72-8663-6F509FC70449}" presName="rootComposite" presStyleCnt="0"/>
      <dgm:spPr/>
    </dgm:pt>
    <dgm:pt modelId="{4F3D7961-A9C7-49D6-BE25-984AEA4B1B69}" type="pres">
      <dgm:prSet presAssocID="{27ACE71B-5190-4D72-8663-6F509FC70449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5116F1-536B-493E-9B41-B01AC81B51C4}" type="pres">
      <dgm:prSet presAssocID="{27ACE71B-5190-4D72-8663-6F509FC70449}" presName="rootConnector" presStyleLbl="node2" presStyleIdx="0" presStyleCnt="5"/>
      <dgm:spPr/>
      <dgm:t>
        <a:bodyPr/>
        <a:lstStyle/>
        <a:p>
          <a:endParaRPr lang="en-US"/>
        </a:p>
      </dgm:t>
    </dgm:pt>
    <dgm:pt modelId="{0AB8E8BA-7ADF-430E-9874-4BC8553E4D30}" type="pres">
      <dgm:prSet presAssocID="{27ACE71B-5190-4D72-8663-6F509FC70449}" presName="hierChild4" presStyleCnt="0"/>
      <dgm:spPr/>
    </dgm:pt>
    <dgm:pt modelId="{729D481F-F4EA-4444-9129-C098B807B0FC}" type="pres">
      <dgm:prSet presAssocID="{27ACE71B-5190-4D72-8663-6F509FC70449}" presName="hierChild5" presStyleCnt="0"/>
      <dgm:spPr/>
    </dgm:pt>
    <dgm:pt modelId="{668FFD98-BB3F-4B32-BCE6-32A642DF2745}" type="pres">
      <dgm:prSet presAssocID="{48949208-9871-4BDB-A509-FB9E10AEE5DD}" presName="Name37" presStyleLbl="parChTrans1D2" presStyleIdx="1" presStyleCnt="5"/>
      <dgm:spPr/>
      <dgm:t>
        <a:bodyPr/>
        <a:lstStyle/>
        <a:p>
          <a:endParaRPr lang="en-US"/>
        </a:p>
      </dgm:t>
    </dgm:pt>
    <dgm:pt modelId="{D29CB4C5-B9AD-48C0-A581-1DD9F7891025}" type="pres">
      <dgm:prSet presAssocID="{DBCEC5D1-AFD1-4563-8AF0-1380A2B60C84}" presName="hierRoot2" presStyleCnt="0">
        <dgm:presLayoutVars>
          <dgm:hierBranch val="init"/>
        </dgm:presLayoutVars>
      </dgm:prSet>
      <dgm:spPr/>
    </dgm:pt>
    <dgm:pt modelId="{353A58C5-9E04-44CC-B947-24C0EA5893C8}" type="pres">
      <dgm:prSet presAssocID="{DBCEC5D1-AFD1-4563-8AF0-1380A2B60C84}" presName="rootComposite" presStyleCnt="0"/>
      <dgm:spPr/>
    </dgm:pt>
    <dgm:pt modelId="{046B937D-22B6-4593-9E24-D9A7FBF49EDC}" type="pres">
      <dgm:prSet presAssocID="{DBCEC5D1-AFD1-4563-8AF0-1380A2B60C84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D8624F-C54B-4B31-A3F6-36C9CB4F4C3F}" type="pres">
      <dgm:prSet presAssocID="{DBCEC5D1-AFD1-4563-8AF0-1380A2B60C84}" presName="rootConnector" presStyleLbl="node2" presStyleIdx="1" presStyleCnt="5"/>
      <dgm:spPr/>
      <dgm:t>
        <a:bodyPr/>
        <a:lstStyle/>
        <a:p>
          <a:endParaRPr lang="en-US"/>
        </a:p>
      </dgm:t>
    </dgm:pt>
    <dgm:pt modelId="{BFABA9E2-8E87-42B0-B4B2-E5AD86E16E34}" type="pres">
      <dgm:prSet presAssocID="{DBCEC5D1-AFD1-4563-8AF0-1380A2B60C84}" presName="hierChild4" presStyleCnt="0"/>
      <dgm:spPr/>
    </dgm:pt>
    <dgm:pt modelId="{4C1CE777-CA20-43D4-A4E7-8634959C7B47}" type="pres">
      <dgm:prSet presAssocID="{DBCEC5D1-AFD1-4563-8AF0-1380A2B60C84}" presName="hierChild5" presStyleCnt="0"/>
      <dgm:spPr/>
    </dgm:pt>
    <dgm:pt modelId="{431C18D1-586D-4C1B-BCC0-CFF9CC1C3403}" type="pres">
      <dgm:prSet presAssocID="{3A104B74-E08F-41D8-A021-452BD14C69D1}" presName="Name37" presStyleLbl="parChTrans1D2" presStyleIdx="2" presStyleCnt="5"/>
      <dgm:spPr/>
      <dgm:t>
        <a:bodyPr/>
        <a:lstStyle/>
        <a:p>
          <a:endParaRPr lang="en-US"/>
        </a:p>
      </dgm:t>
    </dgm:pt>
    <dgm:pt modelId="{5FAB1BF6-6EF4-45B2-91EE-C8823FA407F5}" type="pres">
      <dgm:prSet presAssocID="{20EE7EF4-2584-404A-9A5E-7AA401EF7D5E}" presName="hierRoot2" presStyleCnt="0">
        <dgm:presLayoutVars>
          <dgm:hierBranch val="init"/>
        </dgm:presLayoutVars>
      </dgm:prSet>
      <dgm:spPr/>
    </dgm:pt>
    <dgm:pt modelId="{AC82D2AD-027B-4E1C-BAEE-AE2FE53811D7}" type="pres">
      <dgm:prSet presAssocID="{20EE7EF4-2584-404A-9A5E-7AA401EF7D5E}" presName="rootComposite" presStyleCnt="0"/>
      <dgm:spPr/>
    </dgm:pt>
    <dgm:pt modelId="{2A7B7A0A-8087-4052-9B7B-B6A01E9A8579}" type="pres">
      <dgm:prSet presAssocID="{20EE7EF4-2584-404A-9A5E-7AA401EF7D5E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65D1D6-4D8D-400F-A241-AB5E70002B9C}" type="pres">
      <dgm:prSet presAssocID="{20EE7EF4-2584-404A-9A5E-7AA401EF7D5E}" presName="rootConnector" presStyleLbl="node2" presStyleIdx="2" presStyleCnt="5"/>
      <dgm:spPr/>
      <dgm:t>
        <a:bodyPr/>
        <a:lstStyle/>
        <a:p>
          <a:endParaRPr lang="en-US"/>
        </a:p>
      </dgm:t>
    </dgm:pt>
    <dgm:pt modelId="{675AECA8-BAB3-4010-9666-F281FCE46EEE}" type="pres">
      <dgm:prSet presAssocID="{20EE7EF4-2584-404A-9A5E-7AA401EF7D5E}" presName="hierChild4" presStyleCnt="0"/>
      <dgm:spPr/>
    </dgm:pt>
    <dgm:pt modelId="{BD3CCF07-268E-4CBD-98B0-D18600BCDE3F}" type="pres">
      <dgm:prSet presAssocID="{20EE7EF4-2584-404A-9A5E-7AA401EF7D5E}" presName="hierChild5" presStyleCnt="0"/>
      <dgm:spPr/>
    </dgm:pt>
    <dgm:pt modelId="{A6CAC6FC-8E7B-439B-A6A2-967DF1AE11B7}" type="pres">
      <dgm:prSet presAssocID="{5D27F158-4C17-4D31-AFA4-F333B543FFF2}" presName="Name37" presStyleLbl="parChTrans1D2" presStyleIdx="3" presStyleCnt="5"/>
      <dgm:spPr/>
      <dgm:t>
        <a:bodyPr/>
        <a:lstStyle/>
        <a:p>
          <a:endParaRPr lang="en-US"/>
        </a:p>
      </dgm:t>
    </dgm:pt>
    <dgm:pt modelId="{9D47CA8E-A99C-419F-81D4-E4696D029D6F}" type="pres">
      <dgm:prSet presAssocID="{C234B34C-232D-4F54-934B-525AB5977AC7}" presName="hierRoot2" presStyleCnt="0">
        <dgm:presLayoutVars>
          <dgm:hierBranch val="init"/>
        </dgm:presLayoutVars>
      </dgm:prSet>
      <dgm:spPr/>
    </dgm:pt>
    <dgm:pt modelId="{7CA71760-4557-4ADA-8DBC-42F364F02895}" type="pres">
      <dgm:prSet presAssocID="{C234B34C-232D-4F54-934B-525AB5977AC7}" presName="rootComposite" presStyleCnt="0"/>
      <dgm:spPr/>
    </dgm:pt>
    <dgm:pt modelId="{0A2B4048-A86C-4DE5-9936-20B7E4932F9A}" type="pres">
      <dgm:prSet presAssocID="{C234B34C-232D-4F54-934B-525AB5977AC7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A22A3F-3A8F-4C25-977E-674C8CB97312}" type="pres">
      <dgm:prSet presAssocID="{C234B34C-232D-4F54-934B-525AB5977AC7}" presName="rootConnector" presStyleLbl="node2" presStyleIdx="3" presStyleCnt="5"/>
      <dgm:spPr/>
      <dgm:t>
        <a:bodyPr/>
        <a:lstStyle/>
        <a:p>
          <a:endParaRPr lang="en-US"/>
        </a:p>
      </dgm:t>
    </dgm:pt>
    <dgm:pt modelId="{94AD87ED-A775-4FFC-AA0A-733B0B1F3BA0}" type="pres">
      <dgm:prSet presAssocID="{C234B34C-232D-4F54-934B-525AB5977AC7}" presName="hierChild4" presStyleCnt="0"/>
      <dgm:spPr/>
    </dgm:pt>
    <dgm:pt modelId="{7679583F-D13A-44AB-93A8-5D04E187F8C0}" type="pres">
      <dgm:prSet presAssocID="{C234B34C-232D-4F54-934B-525AB5977AC7}" presName="hierChild5" presStyleCnt="0"/>
      <dgm:spPr/>
    </dgm:pt>
    <dgm:pt modelId="{A7B34CB5-D3C7-44FE-A88A-AEB78118F65A}" type="pres">
      <dgm:prSet presAssocID="{CE10CC75-DE4E-4ED5-AB92-C47CF2DA8F8F}" presName="Name37" presStyleLbl="parChTrans1D2" presStyleIdx="4" presStyleCnt="5"/>
      <dgm:spPr/>
      <dgm:t>
        <a:bodyPr/>
        <a:lstStyle/>
        <a:p>
          <a:endParaRPr lang="en-US"/>
        </a:p>
      </dgm:t>
    </dgm:pt>
    <dgm:pt modelId="{45078068-9C83-4DDF-8D9C-F7C8F64E1C9F}" type="pres">
      <dgm:prSet presAssocID="{3A804F2F-4363-43FE-AF2F-638C4B09FCDB}" presName="hierRoot2" presStyleCnt="0">
        <dgm:presLayoutVars>
          <dgm:hierBranch val="init"/>
        </dgm:presLayoutVars>
      </dgm:prSet>
      <dgm:spPr/>
    </dgm:pt>
    <dgm:pt modelId="{58076015-0D24-4FC2-9CC5-EB9BBA258096}" type="pres">
      <dgm:prSet presAssocID="{3A804F2F-4363-43FE-AF2F-638C4B09FCDB}" presName="rootComposite" presStyleCnt="0"/>
      <dgm:spPr/>
    </dgm:pt>
    <dgm:pt modelId="{01743449-04F9-4749-8DDA-78637DC68AF8}" type="pres">
      <dgm:prSet presAssocID="{3A804F2F-4363-43FE-AF2F-638C4B09FCDB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6FC1E0-9C04-42A5-8534-5B10B446DCAE}" type="pres">
      <dgm:prSet presAssocID="{3A804F2F-4363-43FE-AF2F-638C4B09FCDB}" presName="rootConnector" presStyleLbl="node2" presStyleIdx="4" presStyleCnt="5"/>
      <dgm:spPr/>
      <dgm:t>
        <a:bodyPr/>
        <a:lstStyle/>
        <a:p>
          <a:endParaRPr lang="en-US"/>
        </a:p>
      </dgm:t>
    </dgm:pt>
    <dgm:pt modelId="{822D88AB-6C2B-4D82-A154-E6904C94BF20}" type="pres">
      <dgm:prSet presAssocID="{3A804F2F-4363-43FE-AF2F-638C4B09FCDB}" presName="hierChild4" presStyleCnt="0"/>
      <dgm:spPr/>
    </dgm:pt>
    <dgm:pt modelId="{7F385F63-40A7-4B02-AE5B-E821CDD3DEDB}" type="pres">
      <dgm:prSet presAssocID="{3A804F2F-4363-43FE-AF2F-638C4B09FCDB}" presName="hierChild5" presStyleCnt="0"/>
      <dgm:spPr/>
    </dgm:pt>
    <dgm:pt modelId="{63837937-875B-4BD7-8D2C-732399612519}" type="pres">
      <dgm:prSet presAssocID="{97D384A6-5662-47FA-8D16-894D3FF4B739}" presName="hierChild3" presStyleCnt="0"/>
      <dgm:spPr/>
    </dgm:pt>
  </dgm:ptLst>
  <dgm:cxnLst>
    <dgm:cxn modelId="{9F618759-6B0E-488A-BC9E-3DA6581A3026}" srcId="{595CADC3-03DC-4955-89BD-F55A1AAB62CA}" destId="{97D384A6-5662-47FA-8D16-894D3FF4B739}" srcOrd="0" destOrd="0" parTransId="{AD68072A-8E69-4CAC-A6DF-235DF0306891}" sibTransId="{4F836274-AA1B-41A0-AB02-02A9D3F5A01D}"/>
    <dgm:cxn modelId="{AE22D4DB-8E26-4C95-B576-6ADC999554D2}" srcId="{97D384A6-5662-47FA-8D16-894D3FF4B739}" destId="{3A804F2F-4363-43FE-AF2F-638C4B09FCDB}" srcOrd="4" destOrd="0" parTransId="{CE10CC75-DE4E-4ED5-AB92-C47CF2DA8F8F}" sibTransId="{B39274E7-6C6F-457B-ABC8-9A7B23ED6DEF}"/>
    <dgm:cxn modelId="{D8314080-14D0-4D22-811F-A39C386A423F}" srcId="{97D384A6-5662-47FA-8D16-894D3FF4B739}" destId="{C234B34C-232D-4F54-934B-525AB5977AC7}" srcOrd="3" destOrd="0" parTransId="{5D27F158-4C17-4D31-AFA4-F333B543FFF2}" sibTransId="{71EDCF93-40F6-44FB-BB74-043C0193C9B4}"/>
    <dgm:cxn modelId="{123A34AF-5657-4D18-AD47-16713219CDBB}" type="presOf" srcId="{48949208-9871-4BDB-A509-FB9E10AEE5DD}" destId="{668FFD98-BB3F-4B32-BCE6-32A642DF2745}" srcOrd="0" destOrd="0" presId="urn:microsoft.com/office/officeart/2005/8/layout/orgChart1"/>
    <dgm:cxn modelId="{D7F01384-FCE1-487F-B8EE-4AD8F7D24E74}" srcId="{97D384A6-5662-47FA-8D16-894D3FF4B739}" destId="{DBCEC5D1-AFD1-4563-8AF0-1380A2B60C84}" srcOrd="1" destOrd="0" parTransId="{48949208-9871-4BDB-A509-FB9E10AEE5DD}" sibTransId="{7C9D06D0-3FA2-4916-AA0A-A29EA786EF29}"/>
    <dgm:cxn modelId="{F249E032-5C37-4260-A3FA-312B04FD215A}" type="presOf" srcId="{5D27F158-4C17-4D31-AFA4-F333B543FFF2}" destId="{A6CAC6FC-8E7B-439B-A6A2-967DF1AE11B7}" srcOrd="0" destOrd="0" presId="urn:microsoft.com/office/officeart/2005/8/layout/orgChart1"/>
    <dgm:cxn modelId="{DE6353EF-2BAF-4EC5-9550-73DF70A94E9F}" type="presOf" srcId="{27ACE71B-5190-4D72-8663-6F509FC70449}" destId="{B55116F1-536B-493E-9B41-B01AC81B51C4}" srcOrd="1" destOrd="0" presId="urn:microsoft.com/office/officeart/2005/8/layout/orgChart1"/>
    <dgm:cxn modelId="{D4447486-E5E8-4D49-BFFF-3DB4E8660E52}" type="presOf" srcId="{C234B34C-232D-4F54-934B-525AB5977AC7}" destId="{9EA22A3F-3A8F-4C25-977E-674C8CB97312}" srcOrd="1" destOrd="0" presId="urn:microsoft.com/office/officeart/2005/8/layout/orgChart1"/>
    <dgm:cxn modelId="{0F14B06D-FF3F-4D62-8562-0E0D88F0B913}" type="presOf" srcId="{3A804F2F-4363-43FE-AF2F-638C4B09FCDB}" destId="{01743449-04F9-4749-8DDA-78637DC68AF8}" srcOrd="0" destOrd="0" presId="urn:microsoft.com/office/officeart/2005/8/layout/orgChart1"/>
    <dgm:cxn modelId="{152BA560-AD8A-49D8-869C-7B9FC8F0E4DC}" type="presOf" srcId="{97D384A6-5662-47FA-8D16-894D3FF4B739}" destId="{9CFC8E3F-C9BD-45EA-894C-A930CBC05E4E}" srcOrd="1" destOrd="0" presId="urn:microsoft.com/office/officeart/2005/8/layout/orgChart1"/>
    <dgm:cxn modelId="{78CF2479-A8BE-4C2F-9458-4BE6AFF65F04}" type="presOf" srcId="{20EE7EF4-2584-404A-9A5E-7AA401EF7D5E}" destId="{2A7B7A0A-8087-4052-9B7B-B6A01E9A8579}" srcOrd="0" destOrd="0" presId="urn:microsoft.com/office/officeart/2005/8/layout/orgChart1"/>
    <dgm:cxn modelId="{D467CC0E-BDB8-45AC-A1FD-47302F4E6640}" srcId="{97D384A6-5662-47FA-8D16-894D3FF4B739}" destId="{20EE7EF4-2584-404A-9A5E-7AA401EF7D5E}" srcOrd="2" destOrd="0" parTransId="{3A104B74-E08F-41D8-A021-452BD14C69D1}" sibTransId="{55228401-4080-4407-829A-223160940CFA}"/>
    <dgm:cxn modelId="{69F0EA79-E64F-40C3-8BC1-CD4D3404F90F}" type="presOf" srcId="{27ACE71B-5190-4D72-8663-6F509FC70449}" destId="{4F3D7961-A9C7-49D6-BE25-984AEA4B1B69}" srcOrd="0" destOrd="0" presId="urn:microsoft.com/office/officeart/2005/8/layout/orgChart1"/>
    <dgm:cxn modelId="{39369DF5-06A1-47A5-8E76-DC35EF058E86}" type="presOf" srcId="{C234B34C-232D-4F54-934B-525AB5977AC7}" destId="{0A2B4048-A86C-4DE5-9936-20B7E4932F9A}" srcOrd="0" destOrd="0" presId="urn:microsoft.com/office/officeart/2005/8/layout/orgChart1"/>
    <dgm:cxn modelId="{43740588-0024-459C-897D-93E2596FD862}" type="presOf" srcId="{DBCEC5D1-AFD1-4563-8AF0-1380A2B60C84}" destId="{BAD8624F-C54B-4B31-A3F6-36C9CB4F4C3F}" srcOrd="1" destOrd="0" presId="urn:microsoft.com/office/officeart/2005/8/layout/orgChart1"/>
    <dgm:cxn modelId="{E232C99F-2D92-42F9-B3FC-C7C752E7334A}" type="presOf" srcId="{DBCEC5D1-AFD1-4563-8AF0-1380A2B60C84}" destId="{046B937D-22B6-4593-9E24-D9A7FBF49EDC}" srcOrd="0" destOrd="0" presId="urn:microsoft.com/office/officeart/2005/8/layout/orgChart1"/>
    <dgm:cxn modelId="{10D66A66-A909-47A3-A3D8-2F9D4DE4BA3C}" type="presOf" srcId="{3A104B74-E08F-41D8-A021-452BD14C69D1}" destId="{431C18D1-586D-4C1B-BCC0-CFF9CC1C3403}" srcOrd="0" destOrd="0" presId="urn:microsoft.com/office/officeart/2005/8/layout/orgChart1"/>
    <dgm:cxn modelId="{22965174-8FF7-4AB0-9A58-D8D4CB1AD0F3}" type="presOf" srcId="{0E63FBC8-60D0-473D-B498-CDB8B64B7F1D}" destId="{C2512107-9089-4147-876A-F8437DB30201}" srcOrd="0" destOrd="0" presId="urn:microsoft.com/office/officeart/2005/8/layout/orgChart1"/>
    <dgm:cxn modelId="{5EFA5AD2-6D94-4C7E-85E5-112A3CDE6F86}" type="presOf" srcId="{3A804F2F-4363-43FE-AF2F-638C4B09FCDB}" destId="{806FC1E0-9C04-42A5-8534-5B10B446DCAE}" srcOrd="1" destOrd="0" presId="urn:microsoft.com/office/officeart/2005/8/layout/orgChart1"/>
    <dgm:cxn modelId="{BBD07B3B-4CCC-428E-8A8D-E7C204C9A39C}" type="presOf" srcId="{20EE7EF4-2584-404A-9A5E-7AA401EF7D5E}" destId="{0E65D1D6-4D8D-400F-A241-AB5E70002B9C}" srcOrd="1" destOrd="0" presId="urn:microsoft.com/office/officeart/2005/8/layout/orgChart1"/>
    <dgm:cxn modelId="{B56C38B5-CDCF-4AA6-B1FB-013CDEE5E07D}" srcId="{97D384A6-5662-47FA-8D16-894D3FF4B739}" destId="{27ACE71B-5190-4D72-8663-6F509FC70449}" srcOrd="0" destOrd="0" parTransId="{0E63FBC8-60D0-473D-B498-CDB8B64B7F1D}" sibTransId="{F17CD895-750C-4B41-8431-0DC28340DE66}"/>
    <dgm:cxn modelId="{9E8E4973-EB00-47BC-92D0-7E91C7D5C9EE}" type="presOf" srcId="{CE10CC75-DE4E-4ED5-AB92-C47CF2DA8F8F}" destId="{A7B34CB5-D3C7-44FE-A88A-AEB78118F65A}" srcOrd="0" destOrd="0" presId="urn:microsoft.com/office/officeart/2005/8/layout/orgChart1"/>
    <dgm:cxn modelId="{6A54652B-F7AD-4F51-8EA8-C51F093031BA}" type="presOf" srcId="{97D384A6-5662-47FA-8D16-894D3FF4B739}" destId="{41024C54-D427-4A83-B2C4-FB709E4578FA}" srcOrd="0" destOrd="0" presId="urn:microsoft.com/office/officeart/2005/8/layout/orgChart1"/>
    <dgm:cxn modelId="{8EF6A193-6C4B-497B-A4B6-74213980BFDD}" type="presOf" srcId="{595CADC3-03DC-4955-89BD-F55A1AAB62CA}" destId="{8CB0AF6C-953E-4CC5-86D6-0361F6024048}" srcOrd="0" destOrd="0" presId="urn:microsoft.com/office/officeart/2005/8/layout/orgChart1"/>
    <dgm:cxn modelId="{0376D6CD-F812-452B-A8B1-C9104E04E9D5}" type="presParOf" srcId="{8CB0AF6C-953E-4CC5-86D6-0361F6024048}" destId="{8498144D-6EDD-4183-9967-015ED8D28C83}" srcOrd="0" destOrd="0" presId="urn:microsoft.com/office/officeart/2005/8/layout/orgChart1"/>
    <dgm:cxn modelId="{FB56C757-4BD4-4E43-8320-5E40F7251245}" type="presParOf" srcId="{8498144D-6EDD-4183-9967-015ED8D28C83}" destId="{FA183480-7C50-400D-B942-ABA385B80463}" srcOrd="0" destOrd="0" presId="urn:microsoft.com/office/officeart/2005/8/layout/orgChart1"/>
    <dgm:cxn modelId="{E3E040BF-706C-424F-AD7B-F5E05141E436}" type="presParOf" srcId="{FA183480-7C50-400D-B942-ABA385B80463}" destId="{41024C54-D427-4A83-B2C4-FB709E4578FA}" srcOrd="0" destOrd="0" presId="urn:microsoft.com/office/officeart/2005/8/layout/orgChart1"/>
    <dgm:cxn modelId="{62062459-8014-4FB3-9FCE-B43F28ED02E6}" type="presParOf" srcId="{FA183480-7C50-400D-B942-ABA385B80463}" destId="{9CFC8E3F-C9BD-45EA-894C-A930CBC05E4E}" srcOrd="1" destOrd="0" presId="urn:microsoft.com/office/officeart/2005/8/layout/orgChart1"/>
    <dgm:cxn modelId="{5567F5F5-FD1F-48F4-A2F9-5C19402A5372}" type="presParOf" srcId="{8498144D-6EDD-4183-9967-015ED8D28C83}" destId="{0E22DCF3-A2A4-4BC9-B6F0-828D75A4E020}" srcOrd="1" destOrd="0" presId="urn:microsoft.com/office/officeart/2005/8/layout/orgChart1"/>
    <dgm:cxn modelId="{0D46B701-048F-4103-967F-6AC0B7FC22A4}" type="presParOf" srcId="{0E22DCF3-A2A4-4BC9-B6F0-828D75A4E020}" destId="{C2512107-9089-4147-876A-F8437DB30201}" srcOrd="0" destOrd="0" presId="urn:microsoft.com/office/officeart/2005/8/layout/orgChart1"/>
    <dgm:cxn modelId="{77382DC7-B4F2-4B53-96E9-8FE148AB104B}" type="presParOf" srcId="{0E22DCF3-A2A4-4BC9-B6F0-828D75A4E020}" destId="{83CDED96-2985-4161-AF41-420CD9F6AD36}" srcOrd="1" destOrd="0" presId="urn:microsoft.com/office/officeart/2005/8/layout/orgChart1"/>
    <dgm:cxn modelId="{1971D8F4-48DD-4B26-86F7-A10B8153C90B}" type="presParOf" srcId="{83CDED96-2985-4161-AF41-420CD9F6AD36}" destId="{447A80AA-09A0-4DCC-AF38-0782ED574E31}" srcOrd="0" destOrd="0" presId="urn:microsoft.com/office/officeart/2005/8/layout/orgChart1"/>
    <dgm:cxn modelId="{6215EFE2-AADF-4110-82BE-516801D06E39}" type="presParOf" srcId="{447A80AA-09A0-4DCC-AF38-0782ED574E31}" destId="{4F3D7961-A9C7-49D6-BE25-984AEA4B1B69}" srcOrd="0" destOrd="0" presId="urn:microsoft.com/office/officeart/2005/8/layout/orgChart1"/>
    <dgm:cxn modelId="{5D9F8C50-19DE-4D30-93F0-42A75B47A54F}" type="presParOf" srcId="{447A80AA-09A0-4DCC-AF38-0782ED574E31}" destId="{B55116F1-536B-493E-9B41-B01AC81B51C4}" srcOrd="1" destOrd="0" presId="urn:microsoft.com/office/officeart/2005/8/layout/orgChart1"/>
    <dgm:cxn modelId="{21F22137-D460-4C6F-B346-C623C8FD7642}" type="presParOf" srcId="{83CDED96-2985-4161-AF41-420CD9F6AD36}" destId="{0AB8E8BA-7ADF-430E-9874-4BC8553E4D30}" srcOrd="1" destOrd="0" presId="urn:microsoft.com/office/officeart/2005/8/layout/orgChart1"/>
    <dgm:cxn modelId="{136E230F-5077-4653-9958-7CE00590FD57}" type="presParOf" srcId="{83CDED96-2985-4161-AF41-420CD9F6AD36}" destId="{729D481F-F4EA-4444-9129-C098B807B0FC}" srcOrd="2" destOrd="0" presId="urn:microsoft.com/office/officeart/2005/8/layout/orgChart1"/>
    <dgm:cxn modelId="{48401713-87D2-4D58-91EC-F43615563E60}" type="presParOf" srcId="{0E22DCF3-A2A4-4BC9-B6F0-828D75A4E020}" destId="{668FFD98-BB3F-4B32-BCE6-32A642DF2745}" srcOrd="2" destOrd="0" presId="urn:microsoft.com/office/officeart/2005/8/layout/orgChart1"/>
    <dgm:cxn modelId="{2CA9ABD0-E920-4AA9-A9D4-2C5251C309BD}" type="presParOf" srcId="{0E22DCF3-A2A4-4BC9-B6F0-828D75A4E020}" destId="{D29CB4C5-B9AD-48C0-A581-1DD9F7891025}" srcOrd="3" destOrd="0" presId="urn:microsoft.com/office/officeart/2005/8/layout/orgChart1"/>
    <dgm:cxn modelId="{23381616-D21A-4F2A-8444-1839986EBA05}" type="presParOf" srcId="{D29CB4C5-B9AD-48C0-A581-1DD9F7891025}" destId="{353A58C5-9E04-44CC-B947-24C0EA5893C8}" srcOrd="0" destOrd="0" presId="urn:microsoft.com/office/officeart/2005/8/layout/orgChart1"/>
    <dgm:cxn modelId="{764E6B30-636A-4572-BFEE-08B5A1F4057D}" type="presParOf" srcId="{353A58C5-9E04-44CC-B947-24C0EA5893C8}" destId="{046B937D-22B6-4593-9E24-D9A7FBF49EDC}" srcOrd="0" destOrd="0" presId="urn:microsoft.com/office/officeart/2005/8/layout/orgChart1"/>
    <dgm:cxn modelId="{41E4A7CF-68AE-4D1E-98FB-D324D2222EA9}" type="presParOf" srcId="{353A58C5-9E04-44CC-B947-24C0EA5893C8}" destId="{BAD8624F-C54B-4B31-A3F6-36C9CB4F4C3F}" srcOrd="1" destOrd="0" presId="urn:microsoft.com/office/officeart/2005/8/layout/orgChart1"/>
    <dgm:cxn modelId="{6A7A4E24-D61F-42A3-989E-1DE97704ACB0}" type="presParOf" srcId="{D29CB4C5-B9AD-48C0-A581-1DD9F7891025}" destId="{BFABA9E2-8E87-42B0-B4B2-E5AD86E16E34}" srcOrd="1" destOrd="0" presId="urn:microsoft.com/office/officeart/2005/8/layout/orgChart1"/>
    <dgm:cxn modelId="{3CFC91C5-4D56-49EE-9988-C66F7585BA6C}" type="presParOf" srcId="{D29CB4C5-B9AD-48C0-A581-1DD9F7891025}" destId="{4C1CE777-CA20-43D4-A4E7-8634959C7B47}" srcOrd="2" destOrd="0" presId="urn:microsoft.com/office/officeart/2005/8/layout/orgChart1"/>
    <dgm:cxn modelId="{A485CBDD-D123-4575-AE5B-8571CD3D1075}" type="presParOf" srcId="{0E22DCF3-A2A4-4BC9-B6F0-828D75A4E020}" destId="{431C18D1-586D-4C1B-BCC0-CFF9CC1C3403}" srcOrd="4" destOrd="0" presId="urn:microsoft.com/office/officeart/2005/8/layout/orgChart1"/>
    <dgm:cxn modelId="{6FD43F56-C637-479D-90E4-6FE058204C73}" type="presParOf" srcId="{0E22DCF3-A2A4-4BC9-B6F0-828D75A4E020}" destId="{5FAB1BF6-6EF4-45B2-91EE-C8823FA407F5}" srcOrd="5" destOrd="0" presId="urn:microsoft.com/office/officeart/2005/8/layout/orgChart1"/>
    <dgm:cxn modelId="{5143ECC4-70AA-452D-A535-EBC1D336C524}" type="presParOf" srcId="{5FAB1BF6-6EF4-45B2-91EE-C8823FA407F5}" destId="{AC82D2AD-027B-4E1C-BAEE-AE2FE53811D7}" srcOrd="0" destOrd="0" presId="urn:microsoft.com/office/officeart/2005/8/layout/orgChart1"/>
    <dgm:cxn modelId="{DF5B3F08-B3EF-4641-83D7-A4C2EAD197CA}" type="presParOf" srcId="{AC82D2AD-027B-4E1C-BAEE-AE2FE53811D7}" destId="{2A7B7A0A-8087-4052-9B7B-B6A01E9A8579}" srcOrd="0" destOrd="0" presId="urn:microsoft.com/office/officeart/2005/8/layout/orgChart1"/>
    <dgm:cxn modelId="{8DF7299F-6CC0-4C09-B1F1-CA6A3D275E74}" type="presParOf" srcId="{AC82D2AD-027B-4E1C-BAEE-AE2FE53811D7}" destId="{0E65D1D6-4D8D-400F-A241-AB5E70002B9C}" srcOrd="1" destOrd="0" presId="urn:microsoft.com/office/officeart/2005/8/layout/orgChart1"/>
    <dgm:cxn modelId="{0C23E756-1F8B-4027-95BC-101D23EDF85D}" type="presParOf" srcId="{5FAB1BF6-6EF4-45B2-91EE-C8823FA407F5}" destId="{675AECA8-BAB3-4010-9666-F281FCE46EEE}" srcOrd="1" destOrd="0" presId="urn:microsoft.com/office/officeart/2005/8/layout/orgChart1"/>
    <dgm:cxn modelId="{3E8F197D-9745-42FC-A53E-CE31D8C94689}" type="presParOf" srcId="{5FAB1BF6-6EF4-45B2-91EE-C8823FA407F5}" destId="{BD3CCF07-268E-4CBD-98B0-D18600BCDE3F}" srcOrd="2" destOrd="0" presId="urn:microsoft.com/office/officeart/2005/8/layout/orgChart1"/>
    <dgm:cxn modelId="{05844D93-B0D8-4F03-86CD-87B8A9C86DB0}" type="presParOf" srcId="{0E22DCF3-A2A4-4BC9-B6F0-828D75A4E020}" destId="{A6CAC6FC-8E7B-439B-A6A2-967DF1AE11B7}" srcOrd="6" destOrd="0" presId="urn:microsoft.com/office/officeart/2005/8/layout/orgChart1"/>
    <dgm:cxn modelId="{59998E14-1E08-40A5-85A1-C4DB766122FB}" type="presParOf" srcId="{0E22DCF3-A2A4-4BC9-B6F0-828D75A4E020}" destId="{9D47CA8E-A99C-419F-81D4-E4696D029D6F}" srcOrd="7" destOrd="0" presId="urn:microsoft.com/office/officeart/2005/8/layout/orgChart1"/>
    <dgm:cxn modelId="{8E0B0C5E-0ED7-4DFB-8BB4-C19DCC632D0F}" type="presParOf" srcId="{9D47CA8E-A99C-419F-81D4-E4696D029D6F}" destId="{7CA71760-4557-4ADA-8DBC-42F364F02895}" srcOrd="0" destOrd="0" presId="urn:microsoft.com/office/officeart/2005/8/layout/orgChart1"/>
    <dgm:cxn modelId="{F3F6B9D9-0197-4F51-82DD-965A7BCF54A3}" type="presParOf" srcId="{7CA71760-4557-4ADA-8DBC-42F364F02895}" destId="{0A2B4048-A86C-4DE5-9936-20B7E4932F9A}" srcOrd="0" destOrd="0" presId="urn:microsoft.com/office/officeart/2005/8/layout/orgChart1"/>
    <dgm:cxn modelId="{319D08E6-83E9-40BA-9180-9DFD2E1EED9C}" type="presParOf" srcId="{7CA71760-4557-4ADA-8DBC-42F364F02895}" destId="{9EA22A3F-3A8F-4C25-977E-674C8CB97312}" srcOrd="1" destOrd="0" presId="urn:microsoft.com/office/officeart/2005/8/layout/orgChart1"/>
    <dgm:cxn modelId="{80AD1133-F6AA-47F3-8A42-4625A93DECAF}" type="presParOf" srcId="{9D47CA8E-A99C-419F-81D4-E4696D029D6F}" destId="{94AD87ED-A775-4FFC-AA0A-733B0B1F3BA0}" srcOrd="1" destOrd="0" presId="urn:microsoft.com/office/officeart/2005/8/layout/orgChart1"/>
    <dgm:cxn modelId="{D22A1295-EE9A-4102-8D61-BE59782E8FD0}" type="presParOf" srcId="{9D47CA8E-A99C-419F-81D4-E4696D029D6F}" destId="{7679583F-D13A-44AB-93A8-5D04E187F8C0}" srcOrd="2" destOrd="0" presId="urn:microsoft.com/office/officeart/2005/8/layout/orgChart1"/>
    <dgm:cxn modelId="{A8610936-E1AB-4039-B704-283E99A5ED91}" type="presParOf" srcId="{0E22DCF3-A2A4-4BC9-B6F0-828D75A4E020}" destId="{A7B34CB5-D3C7-44FE-A88A-AEB78118F65A}" srcOrd="8" destOrd="0" presId="urn:microsoft.com/office/officeart/2005/8/layout/orgChart1"/>
    <dgm:cxn modelId="{D348F103-7E2C-4EB8-A3E8-BE940EBEE4D9}" type="presParOf" srcId="{0E22DCF3-A2A4-4BC9-B6F0-828D75A4E020}" destId="{45078068-9C83-4DDF-8D9C-F7C8F64E1C9F}" srcOrd="9" destOrd="0" presId="urn:microsoft.com/office/officeart/2005/8/layout/orgChart1"/>
    <dgm:cxn modelId="{41118A19-154E-485E-BC89-C95531215A20}" type="presParOf" srcId="{45078068-9C83-4DDF-8D9C-F7C8F64E1C9F}" destId="{58076015-0D24-4FC2-9CC5-EB9BBA258096}" srcOrd="0" destOrd="0" presId="urn:microsoft.com/office/officeart/2005/8/layout/orgChart1"/>
    <dgm:cxn modelId="{C6D3D516-F15B-4C0F-A4BA-99F3C9696BA7}" type="presParOf" srcId="{58076015-0D24-4FC2-9CC5-EB9BBA258096}" destId="{01743449-04F9-4749-8DDA-78637DC68AF8}" srcOrd="0" destOrd="0" presId="urn:microsoft.com/office/officeart/2005/8/layout/orgChart1"/>
    <dgm:cxn modelId="{C8170C5C-8C26-401D-9EE2-D6607D38D128}" type="presParOf" srcId="{58076015-0D24-4FC2-9CC5-EB9BBA258096}" destId="{806FC1E0-9C04-42A5-8534-5B10B446DCAE}" srcOrd="1" destOrd="0" presId="urn:microsoft.com/office/officeart/2005/8/layout/orgChart1"/>
    <dgm:cxn modelId="{83708AC3-471D-4F1A-8CBA-FE1BCEA8F53C}" type="presParOf" srcId="{45078068-9C83-4DDF-8D9C-F7C8F64E1C9F}" destId="{822D88AB-6C2B-4D82-A154-E6904C94BF20}" srcOrd="1" destOrd="0" presId="urn:microsoft.com/office/officeart/2005/8/layout/orgChart1"/>
    <dgm:cxn modelId="{461EA10A-E29C-43A9-93C2-6176B7FCE215}" type="presParOf" srcId="{45078068-9C83-4DDF-8D9C-F7C8F64E1C9F}" destId="{7F385F63-40A7-4B02-AE5B-E821CDD3DEDB}" srcOrd="2" destOrd="0" presId="urn:microsoft.com/office/officeart/2005/8/layout/orgChart1"/>
    <dgm:cxn modelId="{AA58E6DA-3A33-42F7-A0BA-B0D0A839B0F5}" type="presParOf" srcId="{8498144D-6EDD-4183-9967-015ED8D28C83}" destId="{63837937-875B-4BD7-8D2C-73239961251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241EEA4-EAB8-486F-93CF-0672976E0BF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B315F2-5432-4A49-AC18-DA5FA1AF2853}">
      <dgm:prSet phldrT="[Text]"/>
      <dgm:spPr/>
      <dgm:t>
        <a:bodyPr/>
        <a:lstStyle/>
        <a:p>
          <a:r>
            <a:rPr lang="en-US" dirty="0" smtClean="0"/>
            <a:t>Life Cycle Events</a:t>
          </a:r>
          <a:endParaRPr lang="en-US" dirty="0"/>
        </a:p>
      </dgm:t>
    </dgm:pt>
    <dgm:pt modelId="{8EED559C-ACAF-45A9-ABC7-BD5CD2F341AE}" type="parTrans" cxnId="{1990F241-CCB3-4EB2-996C-CAD406FBC728}">
      <dgm:prSet/>
      <dgm:spPr/>
      <dgm:t>
        <a:bodyPr/>
        <a:lstStyle/>
        <a:p>
          <a:endParaRPr lang="en-US"/>
        </a:p>
      </dgm:t>
    </dgm:pt>
    <dgm:pt modelId="{1B4109A8-B43E-4819-BF4C-25C8E115DF8D}" type="sibTrans" cxnId="{1990F241-CCB3-4EB2-996C-CAD406FBC728}">
      <dgm:prSet/>
      <dgm:spPr/>
      <dgm:t>
        <a:bodyPr/>
        <a:lstStyle/>
        <a:p>
          <a:endParaRPr lang="en-US"/>
        </a:p>
      </dgm:t>
    </dgm:pt>
    <dgm:pt modelId="{965AD1AF-23BD-42D5-AEEE-FD661D450291}">
      <dgm:prSet phldrT="[Text]"/>
      <dgm:spPr/>
      <dgm:t>
        <a:bodyPr/>
        <a:lstStyle/>
        <a:p>
          <a:r>
            <a:rPr lang="en-US" dirty="0" smtClean="0"/>
            <a:t>Annotator</a:t>
          </a:r>
          <a:endParaRPr lang="en-US" dirty="0"/>
        </a:p>
      </dgm:t>
    </dgm:pt>
    <dgm:pt modelId="{9536DD79-180A-4CB6-B5F3-D1E1F6FC541F}" type="parTrans" cxnId="{085510BD-1FC6-4267-81A9-BAA046F2229C}">
      <dgm:prSet/>
      <dgm:spPr/>
      <dgm:t>
        <a:bodyPr/>
        <a:lstStyle/>
        <a:p>
          <a:endParaRPr lang="en-US"/>
        </a:p>
      </dgm:t>
    </dgm:pt>
    <dgm:pt modelId="{02EA0904-C321-4B72-86A8-7D2632A231F1}" type="sibTrans" cxnId="{085510BD-1FC6-4267-81A9-BAA046F2229C}">
      <dgm:prSet/>
      <dgm:spPr/>
      <dgm:t>
        <a:bodyPr/>
        <a:lstStyle/>
        <a:p>
          <a:endParaRPr lang="en-US"/>
        </a:p>
      </dgm:t>
    </dgm:pt>
    <dgm:pt modelId="{896FF756-4B2B-433C-B80D-1125A93B1F75}">
      <dgm:prSet phldrT="[Text]"/>
      <dgm:spPr/>
      <dgm:t>
        <a:bodyPr/>
        <a:lstStyle/>
        <a:p>
          <a:r>
            <a:rPr lang="en-US" dirty="0" err="1" smtClean="0"/>
            <a:t>Cas</a:t>
          </a:r>
          <a:r>
            <a:rPr lang="en-US" dirty="0" smtClean="0"/>
            <a:t> Multiplier</a:t>
          </a:r>
          <a:endParaRPr lang="en-US" dirty="0"/>
        </a:p>
      </dgm:t>
    </dgm:pt>
    <dgm:pt modelId="{B2DE0686-70A1-43E1-930C-6C81E6925E16}" type="parTrans" cxnId="{A34F8B92-1EF2-41E5-B10E-2FABA803AA78}">
      <dgm:prSet/>
      <dgm:spPr/>
      <dgm:t>
        <a:bodyPr/>
        <a:lstStyle/>
        <a:p>
          <a:endParaRPr lang="en-US"/>
        </a:p>
      </dgm:t>
    </dgm:pt>
    <dgm:pt modelId="{0375E6E9-2583-47AF-A5F3-FA62B043BE73}" type="sibTrans" cxnId="{A34F8B92-1EF2-41E5-B10E-2FABA803AA78}">
      <dgm:prSet/>
      <dgm:spPr/>
      <dgm:t>
        <a:bodyPr/>
        <a:lstStyle/>
        <a:p>
          <a:endParaRPr lang="en-US"/>
        </a:p>
      </dgm:t>
    </dgm:pt>
    <dgm:pt modelId="{4D5A8FFC-26B6-4A76-BCD6-6BFE40953D66}">
      <dgm:prSet phldrT="[Text]" phldr="1"/>
      <dgm:spPr/>
      <dgm:t>
        <a:bodyPr/>
        <a:lstStyle/>
        <a:p>
          <a:endParaRPr lang="en-US"/>
        </a:p>
      </dgm:t>
    </dgm:pt>
    <dgm:pt modelId="{64DBB24E-2D8A-41C3-ACE7-F6E914E01DD3}" type="parTrans" cxnId="{C9C8A6FF-E070-4A3D-B9AA-63FC887F0B42}">
      <dgm:prSet/>
      <dgm:spPr/>
      <dgm:t>
        <a:bodyPr/>
        <a:lstStyle/>
        <a:p>
          <a:endParaRPr lang="en-US"/>
        </a:p>
      </dgm:t>
    </dgm:pt>
    <dgm:pt modelId="{729C87D5-43C6-47AC-8801-064A58BC6FED}" type="sibTrans" cxnId="{C9C8A6FF-E070-4A3D-B9AA-63FC887F0B42}">
      <dgm:prSet/>
      <dgm:spPr/>
      <dgm:t>
        <a:bodyPr/>
        <a:lstStyle/>
        <a:p>
          <a:endParaRPr lang="en-US"/>
        </a:p>
      </dgm:t>
    </dgm:pt>
    <dgm:pt modelId="{AE12F11D-E0E3-46AF-84E7-70C56F329BDD}">
      <dgm:prSet phldrT="[Text]" phldr="1"/>
      <dgm:spPr/>
      <dgm:t>
        <a:bodyPr/>
        <a:lstStyle/>
        <a:p>
          <a:endParaRPr lang="en-US"/>
        </a:p>
      </dgm:t>
    </dgm:pt>
    <dgm:pt modelId="{D298A833-C96F-492D-9680-E9DA4BEDCD0B}" type="parTrans" cxnId="{4AD6ABF5-612E-49DC-8BF8-3203DAB12DA5}">
      <dgm:prSet/>
      <dgm:spPr/>
      <dgm:t>
        <a:bodyPr/>
        <a:lstStyle/>
        <a:p>
          <a:endParaRPr lang="en-US"/>
        </a:p>
      </dgm:t>
    </dgm:pt>
    <dgm:pt modelId="{FA1EDD8E-9C05-4483-B33A-3C096516A225}" type="sibTrans" cxnId="{4AD6ABF5-612E-49DC-8BF8-3203DAB12DA5}">
      <dgm:prSet/>
      <dgm:spPr/>
      <dgm:t>
        <a:bodyPr/>
        <a:lstStyle/>
        <a:p>
          <a:endParaRPr lang="en-US"/>
        </a:p>
      </dgm:t>
    </dgm:pt>
    <dgm:pt modelId="{BEE6CE5C-50ED-48CB-B970-06C5020E6183}">
      <dgm:prSet phldrT="[Text]" phldr="1"/>
      <dgm:spPr/>
      <dgm:t>
        <a:bodyPr/>
        <a:lstStyle/>
        <a:p>
          <a:endParaRPr lang="en-US"/>
        </a:p>
      </dgm:t>
    </dgm:pt>
    <dgm:pt modelId="{883AB2F8-2B85-46B7-B959-4E8356D2888B}" type="parTrans" cxnId="{DAD57D0D-A816-4FEF-AEEB-C155548451BC}">
      <dgm:prSet/>
      <dgm:spPr/>
      <dgm:t>
        <a:bodyPr/>
        <a:lstStyle/>
        <a:p>
          <a:endParaRPr lang="en-US"/>
        </a:p>
      </dgm:t>
    </dgm:pt>
    <dgm:pt modelId="{5AB0C0E2-09C1-4A58-BB00-F3EDB01941C6}" type="sibTrans" cxnId="{DAD57D0D-A816-4FEF-AEEB-C155548451BC}">
      <dgm:prSet/>
      <dgm:spPr/>
      <dgm:t>
        <a:bodyPr/>
        <a:lstStyle/>
        <a:p>
          <a:endParaRPr lang="en-US"/>
        </a:p>
      </dgm:t>
    </dgm:pt>
    <dgm:pt modelId="{D26B2A8F-57E5-4B3B-9CC6-CEFC0515D97A}" type="pres">
      <dgm:prSet presAssocID="{1241EEA4-EAB8-486F-93CF-0672976E0BF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F970946-690A-4BEE-A8CA-9CE0F2815B58}" type="pres">
      <dgm:prSet presAssocID="{88B315F2-5432-4A49-AC18-DA5FA1AF2853}" presName="root1" presStyleCnt="0"/>
      <dgm:spPr/>
    </dgm:pt>
    <dgm:pt modelId="{8720C8AD-3143-4EB7-828F-2A39C8A3A92C}" type="pres">
      <dgm:prSet presAssocID="{88B315F2-5432-4A49-AC18-DA5FA1AF285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7E2344-EE0B-4813-9532-05E595676712}" type="pres">
      <dgm:prSet presAssocID="{88B315F2-5432-4A49-AC18-DA5FA1AF2853}" presName="level2hierChild" presStyleCnt="0"/>
      <dgm:spPr/>
    </dgm:pt>
    <dgm:pt modelId="{35693391-C3B7-4D22-8E20-046F8881CA03}" type="pres">
      <dgm:prSet presAssocID="{9536DD79-180A-4CB6-B5F3-D1E1F6FC541F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6C6AB1B7-128A-4899-BCB0-87ECFE77D1B7}" type="pres">
      <dgm:prSet presAssocID="{9536DD79-180A-4CB6-B5F3-D1E1F6FC541F}" presName="connTx" presStyleLbl="parChTrans1D2" presStyleIdx="0" presStyleCnt="2"/>
      <dgm:spPr/>
      <dgm:t>
        <a:bodyPr/>
        <a:lstStyle/>
        <a:p>
          <a:endParaRPr lang="en-US"/>
        </a:p>
      </dgm:t>
    </dgm:pt>
    <dgm:pt modelId="{0081AD1A-7FEC-4CBF-B9FA-17C751611D25}" type="pres">
      <dgm:prSet presAssocID="{965AD1AF-23BD-42D5-AEEE-FD661D450291}" presName="root2" presStyleCnt="0"/>
      <dgm:spPr/>
    </dgm:pt>
    <dgm:pt modelId="{208932AE-384C-4B5D-BE02-F956F308899A}" type="pres">
      <dgm:prSet presAssocID="{965AD1AF-23BD-42D5-AEEE-FD661D450291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A22888-845F-49A1-9C05-8EEB103E6F6C}" type="pres">
      <dgm:prSet presAssocID="{965AD1AF-23BD-42D5-AEEE-FD661D450291}" presName="level3hierChild" presStyleCnt="0"/>
      <dgm:spPr/>
    </dgm:pt>
    <dgm:pt modelId="{4E5ACA9A-FCFE-47EB-B846-029413FD8484}" type="pres">
      <dgm:prSet presAssocID="{B2DE0686-70A1-43E1-930C-6C81E6925E16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A27CC059-C34B-491E-901B-E6155B63C835}" type="pres">
      <dgm:prSet presAssocID="{B2DE0686-70A1-43E1-930C-6C81E6925E16}" presName="connTx" presStyleLbl="parChTrans1D3" presStyleIdx="0" presStyleCnt="3"/>
      <dgm:spPr/>
      <dgm:t>
        <a:bodyPr/>
        <a:lstStyle/>
        <a:p>
          <a:endParaRPr lang="en-US"/>
        </a:p>
      </dgm:t>
    </dgm:pt>
    <dgm:pt modelId="{F3AE33C0-EB1B-4753-B2C5-E9CD24DE3A2B}" type="pres">
      <dgm:prSet presAssocID="{896FF756-4B2B-433C-B80D-1125A93B1F75}" presName="root2" presStyleCnt="0"/>
      <dgm:spPr/>
    </dgm:pt>
    <dgm:pt modelId="{83E377AB-41AE-432F-837A-5B25E066DF33}" type="pres">
      <dgm:prSet presAssocID="{896FF756-4B2B-433C-B80D-1125A93B1F75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5F97AB-9AC0-40FE-8C7E-22AEC1B1DAAD}" type="pres">
      <dgm:prSet presAssocID="{896FF756-4B2B-433C-B80D-1125A93B1F75}" presName="level3hierChild" presStyleCnt="0"/>
      <dgm:spPr/>
    </dgm:pt>
    <dgm:pt modelId="{C852494B-2FD0-4FE9-BD15-347A76BE3801}" type="pres">
      <dgm:prSet presAssocID="{64DBB24E-2D8A-41C3-ACE7-F6E914E01DD3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132B2279-962B-405F-A4C1-3747951F1439}" type="pres">
      <dgm:prSet presAssocID="{64DBB24E-2D8A-41C3-ACE7-F6E914E01DD3}" presName="connTx" presStyleLbl="parChTrans1D3" presStyleIdx="1" presStyleCnt="3"/>
      <dgm:spPr/>
      <dgm:t>
        <a:bodyPr/>
        <a:lstStyle/>
        <a:p>
          <a:endParaRPr lang="en-US"/>
        </a:p>
      </dgm:t>
    </dgm:pt>
    <dgm:pt modelId="{8BCE0DE0-CF6F-4620-A2A3-406DACE91234}" type="pres">
      <dgm:prSet presAssocID="{4D5A8FFC-26B6-4A76-BCD6-6BFE40953D66}" presName="root2" presStyleCnt="0"/>
      <dgm:spPr/>
    </dgm:pt>
    <dgm:pt modelId="{BB583F57-D178-480E-B64D-93308C3FDCE0}" type="pres">
      <dgm:prSet presAssocID="{4D5A8FFC-26B6-4A76-BCD6-6BFE40953D66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208FFF-99EC-4AA0-9D2B-8A014ACBF452}" type="pres">
      <dgm:prSet presAssocID="{4D5A8FFC-26B6-4A76-BCD6-6BFE40953D66}" presName="level3hierChild" presStyleCnt="0"/>
      <dgm:spPr/>
    </dgm:pt>
    <dgm:pt modelId="{962850A5-7F7D-4CE5-9BC1-4302ED2F2CC8}" type="pres">
      <dgm:prSet presAssocID="{D298A833-C96F-492D-9680-E9DA4BEDCD0B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8D1C9090-BFF4-4578-AE8E-FEEFC9343DD5}" type="pres">
      <dgm:prSet presAssocID="{D298A833-C96F-492D-9680-E9DA4BEDCD0B}" presName="connTx" presStyleLbl="parChTrans1D2" presStyleIdx="1" presStyleCnt="2"/>
      <dgm:spPr/>
      <dgm:t>
        <a:bodyPr/>
        <a:lstStyle/>
        <a:p>
          <a:endParaRPr lang="en-US"/>
        </a:p>
      </dgm:t>
    </dgm:pt>
    <dgm:pt modelId="{ADFF2E32-190A-4027-AFC2-3DBDE5BD9A86}" type="pres">
      <dgm:prSet presAssocID="{AE12F11D-E0E3-46AF-84E7-70C56F329BDD}" presName="root2" presStyleCnt="0"/>
      <dgm:spPr/>
    </dgm:pt>
    <dgm:pt modelId="{8F1AFD83-A46A-424E-AA88-6CD673E151FA}" type="pres">
      <dgm:prSet presAssocID="{AE12F11D-E0E3-46AF-84E7-70C56F329BDD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E9E816-996B-49ED-874B-D217657560FB}" type="pres">
      <dgm:prSet presAssocID="{AE12F11D-E0E3-46AF-84E7-70C56F329BDD}" presName="level3hierChild" presStyleCnt="0"/>
      <dgm:spPr/>
    </dgm:pt>
    <dgm:pt modelId="{CBFC4E5C-9B06-41A3-BF88-437A4A05BE32}" type="pres">
      <dgm:prSet presAssocID="{883AB2F8-2B85-46B7-B959-4E8356D2888B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BBD7146D-1904-4966-9DDC-6F888D6D5B7A}" type="pres">
      <dgm:prSet presAssocID="{883AB2F8-2B85-46B7-B959-4E8356D2888B}" presName="connTx" presStyleLbl="parChTrans1D3" presStyleIdx="2" presStyleCnt="3"/>
      <dgm:spPr/>
      <dgm:t>
        <a:bodyPr/>
        <a:lstStyle/>
        <a:p>
          <a:endParaRPr lang="en-US"/>
        </a:p>
      </dgm:t>
    </dgm:pt>
    <dgm:pt modelId="{058ABFE0-3A2D-4AD1-AF30-84AD5299663E}" type="pres">
      <dgm:prSet presAssocID="{BEE6CE5C-50ED-48CB-B970-06C5020E6183}" presName="root2" presStyleCnt="0"/>
      <dgm:spPr/>
    </dgm:pt>
    <dgm:pt modelId="{30A7C4CE-1D10-4022-A5C5-30FF179AFDFE}" type="pres">
      <dgm:prSet presAssocID="{BEE6CE5C-50ED-48CB-B970-06C5020E6183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015EC2-965F-43C4-854E-74AA4754A25A}" type="pres">
      <dgm:prSet presAssocID="{BEE6CE5C-50ED-48CB-B970-06C5020E6183}" presName="level3hierChild" presStyleCnt="0"/>
      <dgm:spPr/>
    </dgm:pt>
  </dgm:ptLst>
  <dgm:cxnLst>
    <dgm:cxn modelId="{8D46B74C-836D-4078-A330-E08F6E450183}" type="presOf" srcId="{D298A833-C96F-492D-9680-E9DA4BEDCD0B}" destId="{8D1C9090-BFF4-4578-AE8E-FEEFC9343DD5}" srcOrd="1" destOrd="0" presId="urn:microsoft.com/office/officeart/2005/8/layout/hierarchy2"/>
    <dgm:cxn modelId="{87EEFECC-4469-4572-B0DD-D34319EEFBBF}" type="presOf" srcId="{883AB2F8-2B85-46B7-B959-4E8356D2888B}" destId="{CBFC4E5C-9B06-41A3-BF88-437A4A05BE32}" srcOrd="0" destOrd="0" presId="urn:microsoft.com/office/officeart/2005/8/layout/hierarchy2"/>
    <dgm:cxn modelId="{48152F43-651F-41F5-BD4B-9A93B3E2ED2A}" type="presOf" srcId="{AE12F11D-E0E3-46AF-84E7-70C56F329BDD}" destId="{8F1AFD83-A46A-424E-AA88-6CD673E151FA}" srcOrd="0" destOrd="0" presId="urn:microsoft.com/office/officeart/2005/8/layout/hierarchy2"/>
    <dgm:cxn modelId="{136AA50E-4577-4150-8AB3-9D2EEFA9E5D0}" type="presOf" srcId="{965AD1AF-23BD-42D5-AEEE-FD661D450291}" destId="{208932AE-384C-4B5D-BE02-F956F308899A}" srcOrd="0" destOrd="0" presId="urn:microsoft.com/office/officeart/2005/8/layout/hierarchy2"/>
    <dgm:cxn modelId="{A1A6DBD7-BE52-4D29-B7F3-41114FD264E2}" type="presOf" srcId="{4D5A8FFC-26B6-4A76-BCD6-6BFE40953D66}" destId="{BB583F57-D178-480E-B64D-93308C3FDCE0}" srcOrd="0" destOrd="0" presId="urn:microsoft.com/office/officeart/2005/8/layout/hierarchy2"/>
    <dgm:cxn modelId="{F3B928BF-BBE2-47CB-A724-8EAD751314D4}" type="presOf" srcId="{883AB2F8-2B85-46B7-B959-4E8356D2888B}" destId="{BBD7146D-1904-4966-9DDC-6F888D6D5B7A}" srcOrd="1" destOrd="0" presId="urn:microsoft.com/office/officeart/2005/8/layout/hierarchy2"/>
    <dgm:cxn modelId="{1F831A74-4BC0-44E1-91AD-1DAB6E315C52}" type="presOf" srcId="{1241EEA4-EAB8-486F-93CF-0672976E0BF0}" destId="{D26B2A8F-57E5-4B3B-9CC6-CEFC0515D97A}" srcOrd="0" destOrd="0" presId="urn:microsoft.com/office/officeart/2005/8/layout/hierarchy2"/>
    <dgm:cxn modelId="{F03F2C40-4B7E-485E-AF0E-08FDEFE05F97}" type="presOf" srcId="{896FF756-4B2B-433C-B80D-1125A93B1F75}" destId="{83E377AB-41AE-432F-837A-5B25E066DF33}" srcOrd="0" destOrd="0" presId="urn:microsoft.com/office/officeart/2005/8/layout/hierarchy2"/>
    <dgm:cxn modelId="{14A299B2-4188-490E-AC82-6CFFF06849B5}" type="presOf" srcId="{64DBB24E-2D8A-41C3-ACE7-F6E914E01DD3}" destId="{132B2279-962B-405F-A4C1-3747951F1439}" srcOrd="1" destOrd="0" presId="urn:microsoft.com/office/officeart/2005/8/layout/hierarchy2"/>
    <dgm:cxn modelId="{085510BD-1FC6-4267-81A9-BAA046F2229C}" srcId="{88B315F2-5432-4A49-AC18-DA5FA1AF2853}" destId="{965AD1AF-23BD-42D5-AEEE-FD661D450291}" srcOrd="0" destOrd="0" parTransId="{9536DD79-180A-4CB6-B5F3-D1E1F6FC541F}" sibTransId="{02EA0904-C321-4B72-86A8-7D2632A231F1}"/>
    <dgm:cxn modelId="{4AD6ABF5-612E-49DC-8BF8-3203DAB12DA5}" srcId="{88B315F2-5432-4A49-AC18-DA5FA1AF2853}" destId="{AE12F11D-E0E3-46AF-84E7-70C56F329BDD}" srcOrd="1" destOrd="0" parTransId="{D298A833-C96F-492D-9680-E9DA4BEDCD0B}" sibTransId="{FA1EDD8E-9C05-4483-B33A-3C096516A225}"/>
    <dgm:cxn modelId="{13CE2B1C-A62C-4D8C-A431-7853025FB71E}" type="presOf" srcId="{BEE6CE5C-50ED-48CB-B970-06C5020E6183}" destId="{30A7C4CE-1D10-4022-A5C5-30FF179AFDFE}" srcOrd="0" destOrd="0" presId="urn:microsoft.com/office/officeart/2005/8/layout/hierarchy2"/>
    <dgm:cxn modelId="{A34F8B92-1EF2-41E5-B10E-2FABA803AA78}" srcId="{965AD1AF-23BD-42D5-AEEE-FD661D450291}" destId="{896FF756-4B2B-433C-B80D-1125A93B1F75}" srcOrd="0" destOrd="0" parTransId="{B2DE0686-70A1-43E1-930C-6C81E6925E16}" sibTransId="{0375E6E9-2583-47AF-A5F3-FA62B043BE73}"/>
    <dgm:cxn modelId="{C9C8A6FF-E070-4A3D-B9AA-63FC887F0B42}" srcId="{965AD1AF-23BD-42D5-AEEE-FD661D450291}" destId="{4D5A8FFC-26B6-4A76-BCD6-6BFE40953D66}" srcOrd="1" destOrd="0" parTransId="{64DBB24E-2D8A-41C3-ACE7-F6E914E01DD3}" sibTransId="{729C87D5-43C6-47AC-8801-064A58BC6FED}"/>
    <dgm:cxn modelId="{8DFFC408-9453-46F4-AFE3-B7037D98E030}" type="presOf" srcId="{9536DD79-180A-4CB6-B5F3-D1E1F6FC541F}" destId="{6C6AB1B7-128A-4899-BCB0-87ECFE77D1B7}" srcOrd="1" destOrd="0" presId="urn:microsoft.com/office/officeart/2005/8/layout/hierarchy2"/>
    <dgm:cxn modelId="{CF0480D5-59A5-4D01-9413-6A00A63E4E81}" type="presOf" srcId="{88B315F2-5432-4A49-AC18-DA5FA1AF2853}" destId="{8720C8AD-3143-4EB7-828F-2A39C8A3A92C}" srcOrd="0" destOrd="0" presId="urn:microsoft.com/office/officeart/2005/8/layout/hierarchy2"/>
    <dgm:cxn modelId="{0E510048-3B45-46F0-B3F7-6302EB0A1600}" type="presOf" srcId="{D298A833-C96F-492D-9680-E9DA4BEDCD0B}" destId="{962850A5-7F7D-4CE5-9BC1-4302ED2F2CC8}" srcOrd="0" destOrd="0" presId="urn:microsoft.com/office/officeart/2005/8/layout/hierarchy2"/>
    <dgm:cxn modelId="{0D5623F4-925E-4B61-9AE5-6EA7BDB3ACB7}" type="presOf" srcId="{64DBB24E-2D8A-41C3-ACE7-F6E914E01DD3}" destId="{C852494B-2FD0-4FE9-BD15-347A76BE3801}" srcOrd="0" destOrd="0" presId="urn:microsoft.com/office/officeart/2005/8/layout/hierarchy2"/>
    <dgm:cxn modelId="{D846C177-95CA-4CF0-A885-69F3496F9468}" type="presOf" srcId="{B2DE0686-70A1-43E1-930C-6C81E6925E16}" destId="{4E5ACA9A-FCFE-47EB-B846-029413FD8484}" srcOrd="0" destOrd="0" presId="urn:microsoft.com/office/officeart/2005/8/layout/hierarchy2"/>
    <dgm:cxn modelId="{DAD57D0D-A816-4FEF-AEEB-C155548451BC}" srcId="{AE12F11D-E0E3-46AF-84E7-70C56F329BDD}" destId="{BEE6CE5C-50ED-48CB-B970-06C5020E6183}" srcOrd="0" destOrd="0" parTransId="{883AB2F8-2B85-46B7-B959-4E8356D2888B}" sibTransId="{5AB0C0E2-09C1-4A58-BB00-F3EDB01941C6}"/>
    <dgm:cxn modelId="{5BD2E286-8230-4182-9FD3-CA5978765CE9}" type="presOf" srcId="{9536DD79-180A-4CB6-B5F3-D1E1F6FC541F}" destId="{35693391-C3B7-4D22-8E20-046F8881CA03}" srcOrd="0" destOrd="0" presId="urn:microsoft.com/office/officeart/2005/8/layout/hierarchy2"/>
    <dgm:cxn modelId="{1990F241-CCB3-4EB2-996C-CAD406FBC728}" srcId="{1241EEA4-EAB8-486F-93CF-0672976E0BF0}" destId="{88B315F2-5432-4A49-AC18-DA5FA1AF2853}" srcOrd="0" destOrd="0" parTransId="{8EED559C-ACAF-45A9-ABC7-BD5CD2F341AE}" sibTransId="{1B4109A8-B43E-4819-BF4C-25C8E115DF8D}"/>
    <dgm:cxn modelId="{A0D1079D-236D-40E4-BA89-491C7C07B160}" type="presOf" srcId="{B2DE0686-70A1-43E1-930C-6C81E6925E16}" destId="{A27CC059-C34B-491E-901B-E6155B63C835}" srcOrd="1" destOrd="0" presId="urn:microsoft.com/office/officeart/2005/8/layout/hierarchy2"/>
    <dgm:cxn modelId="{E23B229F-1D5F-4F55-A896-5809F451CC84}" type="presParOf" srcId="{D26B2A8F-57E5-4B3B-9CC6-CEFC0515D97A}" destId="{EF970946-690A-4BEE-A8CA-9CE0F2815B58}" srcOrd="0" destOrd="0" presId="urn:microsoft.com/office/officeart/2005/8/layout/hierarchy2"/>
    <dgm:cxn modelId="{F961DE27-7263-46E5-9CF5-52ADF5F66CE9}" type="presParOf" srcId="{EF970946-690A-4BEE-A8CA-9CE0F2815B58}" destId="{8720C8AD-3143-4EB7-828F-2A39C8A3A92C}" srcOrd="0" destOrd="0" presId="urn:microsoft.com/office/officeart/2005/8/layout/hierarchy2"/>
    <dgm:cxn modelId="{2CEFA216-4A24-4CBF-9D9C-1ED4624CE25E}" type="presParOf" srcId="{EF970946-690A-4BEE-A8CA-9CE0F2815B58}" destId="{277E2344-EE0B-4813-9532-05E595676712}" srcOrd="1" destOrd="0" presId="urn:microsoft.com/office/officeart/2005/8/layout/hierarchy2"/>
    <dgm:cxn modelId="{C0B49DCF-0533-4DDA-B84E-6D2DBC884B9B}" type="presParOf" srcId="{277E2344-EE0B-4813-9532-05E595676712}" destId="{35693391-C3B7-4D22-8E20-046F8881CA03}" srcOrd="0" destOrd="0" presId="urn:microsoft.com/office/officeart/2005/8/layout/hierarchy2"/>
    <dgm:cxn modelId="{6E0FDE1D-BA4F-4A1D-AEA2-56FFA368E2B0}" type="presParOf" srcId="{35693391-C3B7-4D22-8E20-046F8881CA03}" destId="{6C6AB1B7-128A-4899-BCB0-87ECFE77D1B7}" srcOrd="0" destOrd="0" presId="urn:microsoft.com/office/officeart/2005/8/layout/hierarchy2"/>
    <dgm:cxn modelId="{62BAB0F8-04D8-4474-875D-105840F0F731}" type="presParOf" srcId="{277E2344-EE0B-4813-9532-05E595676712}" destId="{0081AD1A-7FEC-4CBF-B9FA-17C751611D25}" srcOrd="1" destOrd="0" presId="urn:microsoft.com/office/officeart/2005/8/layout/hierarchy2"/>
    <dgm:cxn modelId="{5DADC876-99CD-4836-8802-158D5B6DF64D}" type="presParOf" srcId="{0081AD1A-7FEC-4CBF-B9FA-17C751611D25}" destId="{208932AE-384C-4B5D-BE02-F956F308899A}" srcOrd="0" destOrd="0" presId="urn:microsoft.com/office/officeart/2005/8/layout/hierarchy2"/>
    <dgm:cxn modelId="{1B51EFE3-628A-44C5-96A1-EF9027A2C126}" type="presParOf" srcId="{0081AD1A-7FEC-4CBF-B9FA-17C751611D25}" destId="{17A22888-845F-49A1-9C05-8EEB103E6F6C}" srcOrd="1" destOrd="0" presId="urn:microsoft.com/office/officeart/2005/8/layout/hierarchy2"/>
    <dgm:cxn modelId="{1C511B98-EAAA-4F04-B946-E93F36022C26}" type="presParOf" srcId="{17A22888-845F-49A1-9C05-8EEB103E6F6C}" destId="{4E5ACA9A-FCFE-47EB-B846-029413FD8484}" srcOrd="0" destOrd="0" presId="urn:microsoft.com/office/officeart/2005/8/layout/hierarchy2"/>
    <dgm:cxn modelId="{4B9AE6CB-B655-45D4-9478-96A4C2A8B526}" type="presParOf" srcId="{4E5ACA9A-FCFE-47EB-B846-029413FD8484}" destId="{A27CC059-C34B-491E-901B-E6155B63C835}" srcOrd="0" destOrd="0" presId="urn:microsoft.com/office/officeart/2005/8/layout/hierarchy2"/>
    <dgm:cxn modelId="{649B3854-D91B-4451-8AE8-74C3EE8FA984}" type="presParOf" srcId="{17A22888-845F-49A1-9C05-8EEB103E6F6C}" destId="{F3AE33C0-EB1B-4753-B2C5-E9CD24DE3A2B}" srcOrd="1" destOrd="0" presId="urn:microsoft.com/office/officeart/2005/8/layout/hierarchy2"/>
    <dgm:cxn modelId="{D62DAC7C-7B74-445D-9A0A-446181EAF734}" type="presParOf" srcId="{F3AE33C0-EB1B-4753-B2C5-E9CD24DE3A2B}" destId="{83E377AB-41AE-432F-837A-5B25E066DF33}" srcOrd="0" destOrd="0" presId="urn:microsoft.com/office/officeart/2005/8/layout/hierarchy2"/>
    <dgm:cxn modelId="{629A166C-5F9A-48EF-9B1D-F5D04FADD087}" type="presParOf" srcId="{F3AE33C0-EB1B-4753-B2C5-E9CD24DE3A2B}" destId="{AB5F97AB-9AC0-40FE-8C7E-22AEC1B1DAAD}" srcOrd="1" destOrd="0" presId="urn:microsoft.com/office/officeart/2005/8/layout/hierarchy2"/>
    <dgm:cxn modelId="{6E8F3DDE-4DC4-41D7-97C2-F29417457AC5}" type="presParOf" srcId="{17A22888-845F-49A1-9C05-8EEB103E6F6C}" destId="{C852494B-2FD0-4FE9-BD15-347A76BE3801}" srcOrd="2" destOrd="0" presId="urn:microsoft.com/office/officeart/2005/8/layout/hierarchy2"/>
    <dgm:cxn modelId="{87858FFC-E5E6-4CDC-A47E-95B83EBA307C}" type="presParOf" srcId="{C852494B-2FD0-4FE9-BD15-347A76BE3801}" destId="{132B2279-962B-405F-A4C1-3747951F1439}" srcOrd="0" destOrd="0" presId="urn:microsoft.com/office/officeart/2005/8/layout/hierarchy2"/>
    <dgm:cxn modelId="{418FEF62-5C98-44E1-A3FD-0E0D499CE52E}" type="presParOf" srcId="{17A22888-845F-49A1-9C05-8EEB103E6F6C}" destId="{8BCE0DE0-CF6F-4620-A2A3-406DACE91234}" srcOrd="3" destOrd="0" presId="urn:microsoft.com/office/officeart/2005/8/layout/hierarchy2"/>
    <dgm:cxn modelId="{3344EBAE-9910-4E04-BC7D-FFB275ADE6D5}" type="presParOf" srcId="{8BCE0DE0-CF6F-4620-A2A3-406DACE91234}" destId="{BB583F57-D178-480E-B64D-93308C3FDCE0}" srcOrd="0" destOrd="0" presId="urn:microsoft.com/office/officeart/2005/8/layout/hierarchy2"/>
    <dgm:cxn modelId="{1778B522-3C4F-4319-8254-5E3AAA4A4229}" type="presParOf" srcId="{8BCE0DE0-CF6F-4620-A2A3-406DACE91234}" destId="{BE208FFF-99EC-4AA0-9D2B-8A014ACBF452}" srcOrd="1" destOrd="0" presId="urn:microsoft.com/office/officeart/2005/8/layout/hierarchy2"/>
    <dgm:cxn modelId="{AA192508-0929-4545-9023-569065C9BCD3}" type="presParOf" srcId="{277E2344-EE0B-4813-9532-05E595676712}" destId="{962850A5-7F7D-4CE5-9BC1-4302ED2F2CC8}" srcOrd="2" destOrd="0" presId="urn:microsoft.com/office/officeart/2005/8/layout/hierarchy2"/>
    <dgm:cxn modelId="{908C09DE-3818-4F3A-AE87-1F9DB8A3138D}" type="presParOf" srcId="{962850A5-7F7D-4CE5-9BC1-4302ED2F2CC8}" destId="{8D1C9090-BFF4-4578-AE8E-FEEFC9343DD5}" srcOrd="0" destOrd="0" presId="urn:microsoft.com/office/officeart/2005/8/layout/hierarchy2"/>
    <dgm:cxn modelId="{6969CCAE-CD0C-4FD5-BAC6-34F686A93B40}" type="presParOf" srcId="{277E2344-EE0B-4813-9532-05E595676712}" destId="{ADFF2E32-190A-4027-AFC2-3DBDE5BD9A86}" srcOrd="3" destOrd="0" presId="urn:microsoft.com/office/officeart/2005/8/layout/hierarchy2"/>
    <dgm:cxn modelId="{91FED425-97A7-4424-912A-08662972D38F}" type="presParOf" srcId="{ADFF2E32-190A-4027-AFC2-3DBDE5BD9A86}" destId="{8F1AFD83-A46A-424E-AA88-6CD673E151FA}" srcOrd="0" destOrd="0" presId="urn:microsoft.com/office/officeart/2005/8/layout/hierarchy2"/>
    <dgm:cxn modelId="{0D800106-3EFA-4575-B82F-0F2EC9C912F0}" type="presParOf" srcId="{ADFF2E32-190A-4027-AFC2-3DBDE5BD9A86}" destId="{4AE9E816-996B-49ED-874B-D217657560FB}" srcOrd="1" destOrd="0" presId="urn:microsoft.com/office/officeart/2005/8/layout/hierarchy2"/>
    <dgm:cxn modelId="{CA768FE3-A22A-4205-9FBE-0E37F2A98F95}" type="presParOf" srcId="{4AE9E816-996B-49ED-874B-D217657560FB}" destId="{CBFC4E5C-9B06-41A3-BF88-437A4A05BE32}" srcOrd="0" destOrd="0" presId="urn:microsoft.com/office/officeart/2005/8/layout/hierarchy2"/>
    <dgm:cxn modelId="{C9F9F86E-4045-4802-A64C-731C1B005DA7}" type="presParOf" srcId="{CBFC4E5C-9B06-41A3-BF88-437A4A05BE32}" destId="{BBD7146D-1904-4966-9DDC-6F888D6D5B7A}" srcOrd="0" destOrd="0" presId="urn:microsoft.com/office/officeart/2005/8/layout/hierarchy2"/>
    <dgm:cxn modelId="{6448AD06-C2E0-485B-9839-487EE52EE012}" type="presParOf" srcId="{4AE9E816-996B-49ED-874B-D217657560FB}" destId="{058ABFE0-3A2D-4AD1-AF30-84AD5299663E}" srcOrd="1" destOrd="0" presId="urn:microsoft.com/office/officeart/2005/8/layout/hierarchy2"/>
    <dgm:cxn modelId="{B57DFAB7-111B-41AA-8144-418195552082}" type="presParOf" srcId="{058ABFE0-3A2D-4AD1-AF30-84AD5299663E}" destId="{30A7C4CE-1D10-4022-A5C5-30FF179AFDFE}" srcOrd="0" destOrd="0" presId="urn:microsoft.com/office/officeart/2005/8/layout/hierarchy2"/>
    <dgm:cxn modelId="{EF19C106-73B1-409F-B1A6-ABBC54E070A3}" type="presParOf" srcId="{058ABFE0-3A2D-4AD1-AF30-84AD5299663E}" destId="{B6015EC2-965F-43C4-854E-74AA4754A25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AC3E1-45F4-4763-8031-3E193EEB709C}">
      <dsp:nvSpPr>
        <dsp:cNvPr id="0" name=""/>
        <dsp:cNvSpPr/>
      </dsp:nvSpPr>
      <dsp:spPr>
        <a:xfrm>
          <a:off x="1807978" y="2778289"/>
          <a:ext cx="239911" cy="4571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9955" y="0"/>
              </a:lnTo>
              <a:lnTo>
                <a:pt x="119955" y="457148"/>
              </a:lnTo>
              <a:lnTo>
                <a:pt x="239911" y="45714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15027" y="2993957"/>
        <a:ext cx="25813" cy="25813"/>
      </dsp:txXfrm>
    </dsp:sp>
    <dsp:sp modelId="{4FB9F787-7483-468F-A6CF-833B6FB54753}">
      <dsp:nvSpPr>
        <dsp:cNvPr id="0" name=""/>
        <dsp:cNvSpPr/>
      </dsp:nvSpPr>
      <dsp:spPr>
        <a:xfrm>
          <a:off x="1807978" y="2732569"/>
          <a:ext cx="2399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9911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21936" y="2772292"/>
        <a:ext cx="11995" cy="11995"/>
      </dsp:txXfrm>
    </dsp:sp>
    <dsp:sp modelId="{40F9B7AD-6040-4B88-87E0-16AC3F12F32B}">
      <dsp:nvSpPr>
        <dsp:cNvPr id="0" name=""/>
        <dsp:cNvSpPr/>
      </dsp:nvSpPr>
      <dsp:spPr>
        <a:xfrm>
          <a:off x="1807978" y="2321140"/>
          <a:ext cx="239911" cy="457148"/>
        </a:xfrm>
        <a:custGeom>
          <a:avLst/>
          <a:gdLst/>
          <a:ahLst/>
          <a:cxnLst/>
          <a:rect l="0" t="0" r="0" b="0"/>
          <a:pathLst>
            <a:path>
              <a:moveTo>
                <a:pt x="0" y="457148"/>
              </a:moveTo>
              <a:lnTo>
                <a:pt x="119955" y="457148"/>
              </a:lnTo>
              <a:lnTo>
                <a:pt x="119955" y="0"/>
              </a:lnTo>
              <a:lnTo>
                <a:pt x="239911" y="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15027" y="2536808"/>
        <a:ext cx="25813" cy="25813"/>
      </dsp:txXfrm>
    </dsp:sp>
    <dsp:sp modelId="{E1A58D46-0F71-4880-8DF9-B760A55B9D69}">
      <dsp:nvSpPr>
        <dsp:cNvPr id="0" name=""/>
        <dsp:cNvSpPr/>
      </dsp:nvSpPr>
      <dsp:spPr>
        <a:xfrm>
          <a:off x="368507" y="1966762"/>
          <a:ext cx="239911" cy="8115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9955" y="0"/>
              </a:lnTo>
              <a:lnTo>
                <a:pt x="119955" y="811527"/>
              </a:lnTo>
              <a:lnTo>
                <a:pt x="239911" y="81152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7307" y="2351370"/>
        <a:ext cx="42312" cy="42312"/>
      </dsp:txXfrm>
    </dsp:sp>
    <dsp:sp modelId="{2D49802E-4B6B-4A26-83B5-BBE5E5C55DA8}">
      <dsp:nvSpPr>
        <dsp:cNvPr id="0" name=""/>
        <dsp:cNvSpPr/>
      </dsp:nvSpPr>
      <dsp:spPr>
        <a:xfrm>
          <a:off x="368507" y="1623901"/>
          <a:ext cx="239911" cy="342861"/>
        </a:xfrm>
        <a:custGeom>
          <a:avLst/>
          <a:gdLst/>
          <a:ahLst/>
          <a:cxnLst/>
          <a:rect l="0" t="0" r="0" b="0"/>
          <a:pathLst>
            <a:path>
              <a:moveTo>
                <a:pt x="0" y="342861"/>
              </a:moveTo>
              <a:lnTo>
                <a:pt x="119955" y="342861"/>
              </a:lnTo>
              <a:lnTo>
                <a:pt x="119955" y="0"/>
              </a:lnTo>
              <a:lnTo>
                <a:pt x="239911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8002" y="1784870"/>
        <a:ext cx="20923" cy="20923"/>
      </dsp:txXfrm>
    </dsp:sp>
    <dsp:sp modelId="{B8B347F9-7D6A-452F-A124-AF8E4C86F17D}">
      <dsp:nvSpPr>
        <dsp:cNvPr id="0" name=""/>
        <dsp:cNvSpPr/>
      </dsp:nvSpPr>
      <dsp:spPr>
        <a:xfrm>
          <a:off x="1807978" y="842110"/>
          <a:ext cx="239911" cy="6857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9955" y="0"/>
              </a:lnTo>
              <a:lnTo>
                <a:pt x="119955" y="685723"/>
              </a:lnTo>
              <a:lnTo>
                <a:pt x="239911" y="68572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09772" y="1166810"/>
        <a:ext cx="36324" cy="36324"/>
      </dsp:txXfrm>
    </dsp:sp>
    <dsp:sp modelId="{E5D95D0F-D2B2-498D-BA32-0E8338B388D3}">
      <dsp:nvSpPr>
        <dsp:cNvPr id="0" name=""/>
        <dsp:cNvSpPr/>
      </dsp:nvSpPr>
      <dsp:spPr>
        <a:xfrm>
          <a:off x="1807978" y="842110"/>
          <a:ext cx="239911" cy="228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9955" y="0"/>
              </a:lnTo>
              <a:lnTo>
                <a:pt x="119955" y="228574"/>
              </a:lnTo>
              <a:lnTo>
                <a:pt x="239911" y="22857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19650" y="948113"/>
        <a:ext cx="16568" cy="16568"/>
      </dsp:txXfrm>
    </dsp:sp>
    <dsp:sp modelId="{19CA8D68-313B-4F63-BF3B-F62C8DD58EC5}">
      <dsp:nvSpPr>
        <dsp:cNvPr id="0" name=""/>
        <dsp:cNvSpPr/>
      </dsp:nvSpPr>
      <dsp:spPr>
        <a:xfrm>
          <a:off x="1807978" y="613535"/>
          <a:ext cx="239911" cy="228574"/>
        </a:xfrm>
        <a:custGeom>
          <a:avLst/>
          <a:gdLst/>
          <a:ahLst/>
          <a:cxnLst/>
          <a:rect l="0" t="0" r="0" b="0"/>
          <a:pathLst>
            <a:path>
              <a:moveTo>
                <a:pt x="0" y="228574"/>
              </a:moveTo>
              <a:lnTo>
                <a:pt x="119955" y="228574"/>
              </a:lnTo>
              <a:lnTo>
                <a:pt x="119955" y="0"/>
              </a:lnTo>
              <a:lnTo>
                <a:pt x="239911" y="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19650" y="719539"/>
        <a:ext cx="16568" cy="16568"/>
      </dsp:txXfrm>
    </dsp:sp>
    <dsp:sp modelId="{E3F51429-6218-488E-98AC-AE1EAC50702E}">
      <dsp:nvSpPr>
        <dsp:cNvPr id="0" name=""/>
        <dsp:cNvSpPr/>
      </dsp:nvSpPr>
      <dsp:spPr>
        <a:xfrm>
          <a:off x="1807978" y="182859"/>
          <a:ext cx="239911" cy="659250"/>
        </a:xfrm>
        <a:custGeom>
          <a:avLst/>
          <a:gdLst/>
          <a:ahLst/>
          <a:cxnLst/>
          <a:rect l="0" t="0" r="0" b="0"/>
          <a:pathLst>
            <a:path>
              <a:moveTo>
                <a:pt x="0" y="659250"/>
              </a:moveTo>
              <a:lnTo>
                <a:pt x="119955" y="659250"/>
              </a:lnTo>
              <a:lnTo>
                <a:pt x="119955" y="0"/>
              </a:lnTo>
              <a:lnTo>
                <a:pt x="239911" y="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10395" y="494946"/>
        <a:ext cx="35077" cy="35077"/>
      </dsp:txXfrm>
    </dsp:sp>
    <dsp:sp modelId="{320F2C8C-45A8-472B-B6E4-79696919E9B2}">
      <dsp:nvSpPr>
        <dsp:cNvPr id="0" name=""/>
        <dsp:cNvSpPr/>
      </dsp:nvSpPr>
      <dsp:spPr>
        <a:xfrm>
          <a:off x="368507" y="842110"/>
          <a:ext cx="239911" cy="1124652"/>
        </a:xfrm>
        <a:custGeom>
          <a:avLst/>
          <a:gdLst/>
          <a:ahLst/>
          <a:cxnLst/>
          <a:rect l="0" t="0" r="0" b="0"/>
          <a:pathLst>
            <a:path>
              <a:moveTo>
                <a:pt x="0" y="1124652"/>
              </a:moveTo>
              <a:lnTo>
                <a:pt x="119955" y="1124652"/>
              </a:lnTo>
              <a:lnTo>
                <a:pt x="119955" y="0"/>
              </a:lnTo>
              <a:lnTo>
                <a:pt x="239911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59714" y="1375687"/>
        <a:ext cx="57497" cy="57497"/>
      </dsp:txXfrm>
    </dsp:sp>
    <dsp:sp modelId="{8FEE7D7E-06FE-4EA2-848F-861943854433}">
      <dsp:nvSpPr>
        <dsp:cNvPr id="0" name=""/>
        <dsp:cNvSpPr/>
      </dsp:nvSpPr>
      <dsp:spPr>
        <a:xfrm rot="16200000">
          <a:off x="-776770" y="1783903"/>
          <a:ext cx="1924837" cy="36571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tx1">
              <a:lumMod val="75000"/>
              <a:lumOff val="25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Resources</a:t>
          </a:r>
          <a:endParaRPr lang="en-US" sz="2400" kern="1200" dirty="0"/>
        </a:p>
      </dsp:txBody>
      <dsp:txXfrm>
        <a:off x="-776770" y="1783903"/>
        <a:ext cx="1924837" cy="365719"/>
      </dsp:txXfrm>
    </dsp:sp>
    <dsp:sp modelId="{496BAC88-E39E-4EC9-A4FC-1BD91FD9979C}">
      <dsp:nvSpPr>
        <dsp:cNvPr id="0" name=""/>
        <dsp:cNvSpPr/>
      </dsp:nvSpPr>
      <dsp:spPr>
        <a:xfrm>
          <a:off x="608419" y="659250"/>
          <a:ext cx="1199558" cy="365719"/>
        </a:xfrm>
        <a:prstGeom prst="rect">
          <a:avLst/>
        </a:prstGeom>
        <a:gradFill rotWithShape="0"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5000"/>
                <a:lumOff val="35000"/>
              </a:schemeClr>
            </a:gs>
          </a:gsLst>
          <a:lin ang="2400000" scaled="0"/>
        </a:gradFill>
        <a:ln>
          <a:solidFill>
            <a:schemeClr val="tx1">
              <a:lumMod val="75000"/>
              <a:lumOff val="25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Annotator</a:t>
          </a:r>
          <a:endParaRPr lang="en-US" sz="1200" kern="1200" dirty="0"/>
        </a:p>
      </dsp:txBody>
      <dsp:txXfrm>
        <a:off x="608419" y="659250"/>
        <a:ext cx="1199558" cy="365719"/>
      </dsp:txXfrm>
    </dsp:sp>
    <dsp:sp modelId="{19C77B71-774B-4CA2-8C45-53DF54B35B13}">
      <dsp:nvSpPr>
        <dsp:cNvPr id="0" name=""/>
        <dsp:cNvSpPr/>
      </dsp:nvSpPr>
      <dsp:spPr>
        <a:xfrm>
          <a:off x="2047890" y="0"/>
          <a:ext cx="1199558" cy="365719"/>
        </a:xfrm>
        <a:prstGeom prst="rect">
          <a:avLst/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2400000" scaled="0"/>
        </a:gradFill>
        <a:ln>
          <a:solidFill>
            <a:schemeClr val="tx1">
              <a:lumMod val="75000"/>
              <a:lumOff val="25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ordinary</a:t>
          </a:r>
          <a:endParaRPr lang="en-US" sz="1200" kern="1200" dirty="0"/>
        </a:p>
      </dsp:txBody>
      <dsp:txXfrm>
        <a:off x="2047890" y="0"/>
        <a:ext cx="1199558" cy="365719"/>
      </dsp:txXfrm>
    </dsp:sp>
    <dsp:sp modelId="{E514D68C-E9B0-4358-8B34-01C205A2EF21}">
      <dsp:nvSpPr>
        <dsp:cNvPr id="0" name=""/>
        <dsp:cNvSpPr/>
      </dsp:nvSpPr>
      <dsp:spPr>
        <a:xfrm>
          <a:off x="2047890" y="430676"/>
          <a:ext cx="1199558" cy="365719"/>
        </a:xfrm>
        <a:prstGeom prst="rect">
          <a:avLst/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2400000" scaled="0"/>
        </a:gradFill>
        <a:ln>
          <a:solidFill>
            <a:schemeClr val="tx1">
              <a:lumMod val="75000"/>
              <a:lumOff val="25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Collection</a:t>
          </a:r>
          <a:r>
            <a:rPr lang="en-US" sz="12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1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reader</a:t>
          </a:r>
          <a:endParaRPr lang="en-US" sz="12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047890" y="430676"/>
        <a:ext cx="1199558" cy="365719"/>
      </dsp:txXfrm>
    </dsp:sp>
    <dsp:sp modelId="{BAD56248-2E2A-4BAE-8C7D-39F243663D67}">
      <dsp:nvSpPr>
        <dsp:cNvPr id="0" name=""/>
        <dsp:cNvSpPr/>
      </dsp:nvSpPr>
      <dsp:spPr>
        <a:xfrm>
          <a:off x="2047890" y="887825"/>
          <a:ext cx="1199558" cy="365719"/>
        </a:xfrm>
        <a:prstGeom prst="rect">
          <a:avLst/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2400000" scaled="0"/>
        </a:gradFill>
        <a:ln>
          <a:solidFill>
            <a:schemeClr val="tx1">
              <a:lumMod val="75000"/>
              <a:lumOff val="25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CAS</a:t>
          </a:r>
          <a:r>
            <a:rPr lang="en-US" sz="1200" kern="1200" dirty="0" smtClean="0"/>
            <a:t> </a:t>
          </a:r>
          <a:r>
            <a:rPr lang="en-US" sz="1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consumer</a:t>
          </a:r>
          <a:endParaRPr lang="en-US" sz="1200" kern="1200" dirty="0"/>
        </a:p>
      </dsp:txBody>
      <dsp:txXfrm>
        <a:off x="2047890" y="887825"/>
        <a:ext cx="1199558" cy="365719"/>
      </dsp:txXfrm>
    </dsp:sp>
    <dsp:sp modelId="{5217FAE1-37B0-43F7-94A1-A34727BD7288}">
      <dsp:nvSpPr>
        <dsp:cNvPr id="0" name=""/>
        <dsp:cNvSpPr/>
      </dsp:nvSpPr>
      <dsp:spPr>
        <a:xfrm>
          <a:off x="2047890" y="1344974"/>
          <a:ext cx="1199558" cy="365719"/>
        </a:xfrm>
        <a:prstGeom prst="rect">
          <a:avLst/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2400000" scaled="0"/>
        </a:gradFill>
        <a:ln>
          <a:solidFill>
            <a:schemeClr val="tx1">
              <a:lumMod val="75000"/>
              <a:lumOff val="25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CAS multiplier</a:t>
          </a:r>
          <a:endParaRPr lang="en-US" sz="1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047890" y="1344974"/>
        <a:ext cx="1199558" cy="365719"/>
      </dsp:txXfrm>
    </dsp:sp>
    <dsp:sp modelId="{F0FDC2F2-6B71-492A-8DA5-8B8AA6ACEE2A}">
      <dsp:nvSpPr>
        <dsp:cNvPr id="0" name=""/>
        <dsp:cNvSpPr/>
      </dsp:nvSpPr>
      <dsp:spPr>
        <a:xfrm>
          <a:off x="608419" y="1441041"/>
          <a:ext cx="1199558" cy="365719"/>
        </a:xfrm>
        <a:prstGeom prst="rect">
          <a:avLst/>
        </a:prstGeom>
        <a:gradFill rotWithShape="0"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5000"/>
                <a:lumOff val="35000"/>
              </a:schemeClr>
            </a:gs>
          </a:gsLst>
          <a:lin ang="2400000" scaled="0"/>
        </a:gradFill>
        <a:ln>
          <a:solidFill>
            <a:schemeClr val="tx1">
              <a:lumMod val="75000"/>
              <a:lumOff val="25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Flow </a:t>
          </a:r>
          <a:r>
            <a:rPr lang="en-US" sz="1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Contoller</a:t>
          </a:r>
          <a:endParaRPr lang="en-US" sz="1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08419" y="1441041"/>
        <a:ext cx="1199558" cy="365719"/>
      </dsp:txXfrm>
    </dsp:sp>
    <dsp:sp modelId="{1457D0EE-F3AB-4A00-8619-A3FC80A62FFB}">
      <dsp:nvSpPr>
        <dsp:cNvPr id="0" name=""/>
        <dsp:cNvSpPr/>
      </dsp:nvSpPr>
      <dsp:spPr>
        <a:xfrm>
          <a:off x="608419" y="2595430"/>
          <a:ext cx="1199558" cy="365719"/>
        </a:xfrm>
        <a:prstGeom prst="rect">
          <a:avLst/>
        </a:prstGeom>
        <a:gradFill rotWithShape="0"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5000"/>
                <a:lumOff val="35000"/>
              </a:schemeClr>
            </a:gs>
          </a:gsLst>
          <a:lin ang="2400000" scaled="0"/>
        </a:gradFill>
        <a:ln>
          <a:solidFill>
            <a:schemeClr val="tx1">
              <a:lumMod val="75000"/>
              <a:lumOff val="25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External</a:t>
          </a:r>
          <a:r>
            <a:rPr lang="en-US" sz="1200" kern="1200" dirty="0" smtClean="0"/>
            <a:t> </a:t>
          </a:r>
          <a:r>
            <a:rPr lang="en-US" sz="1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Resource</a:t>
          </a:r>
          <a:endParaRPr lang="en-US" sz="1200" kern="1200" dirty="0"/>
        </a:p>
      </dsp:txBody>
      <dsp:txXfrm>
        <a:off x="608419" y="2595430"/>
        <a:ext cx="1199558" cy="365719"/>
      </dsp:txXfrm>
    </dsp:sp>
    <dsp:sp modelId="{F615219B-9820-4ED0-B045-13F71E207C1F}">
      <dsp:nvSpPr>
        <dsp:cNvPr id="0" name=""/>
        <dsp:cNvSpPr/>
      </dsp:nvSpPr>
      <dsp:spPr>
        <a:xfrm>
          <a:off x="2047890" y="2138281"/>
          <a:ext cx="1199558" cy="365719"/>
        </a:xfrm>
        <a:prstGeom prst="rect">
          <a:avLst/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2400000" scaled="0"/>
        </a:gradFill>
        <a:ln>
          <a:solidFill>
            <a:schemeClr val="tx1">
              <a:lumMod val="75000"/>
              <a:lumOff val="25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Data</a:t>
          </a:r>
          <a:endParaRPr lang="en-US" sz="1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047890" y="2138281"/>
        <a:ext cx="1199558" cy="365719"/>
      </dsp:txXfrm>
    </dsp:sp>
    <dsp:sp modelId="{4AE6A725-92C6-493C-97B4-7DF6E238C52F}">
      <dsp:nvSpPr>
        <dsp:cNvPr id="0" name=""/>
        <dsp:cNvSpPr/>
      </dsp:nvSpPr>
      <dsp:spPr>
        <a:xfrm>
          <a:off x="2047890" y="2595430"/>
          <a:ext cx="1215453" cy="365719"/>
        </a:xfrm>
        <a:prstGeom prst="rect">
          <a:avLst/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2400000" scaled="0"/>
        </a:gradFill>
        <a:ln>
          <a:solidFill>
            <a:schemeClr val="tx1">
              <a:lumMod val="75000"/>
              <a:lumOff val="25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Parameterizable</a:t>
          </a:r>
          <a:endParaRPr lang="en-US" sz="1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047890" y="2595430"/>
        <a:ext cx="1215453" cy="365719"/>
      </dsp:txXfrm>
    </dsp:sp>
    <dsp:sp modelId="{02B2C26D-0291-4AED-821C-4E332D65CF44}">
      <dsp:nvSpPr>
        <dsp:cNvPr id="0" name=""/>
        <dsp:cNvSpPr/>
      </dsp:nvSpPr>
      <dsp:spPr>
        <a:xfrm>
          <a:off x="2047890" y="3052579"/>
          <a:ext cx="1199558" cy="365719"/>
        </a:xfrm>
        <a:prstGeom prst="rect">
          <a:avLst/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2400000" scaled="0"/>
        </a:gradFill>
        <a:ln>
          <a:solidFill>
            <a:schemeClr val="tx1">
              <a:lumMod val="75000"/>
              <a:lumOff val="25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Configurable</a:t>
          </a:r>
          <a:endParaRPr lang="en-US" sz="1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047890" y="3052579"/>
        <a:ext cx="1199558" cy="3657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DE60F7-3315-4594-AAF9-8EC5E44E9500}">
      <dsp:nvSpPr>
        <dsp:cNvPr id="0" name=""/>
        <dsp:cNvSpPr/>
      </dsp:nvSpPr>
      <dsp:spPr>
        <a:xfrm>
          <a:off x="1413098" y="2727645"/>
          <a:ext cx="2812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1223" y="45720"/>
              </a:lnTo>
            </a:path>
          </a:pathLst>
        </a:custGeom>
        <a:noFill/>
        <a:ln w="12700" cap="flat" cmpd="sng" algn="ctr">
          <a:noFill/>
          <a:prstDash val="solid"/>
          <a:miter lim="800000"/>
          <a:headEnd type="stealt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A522D7-F7E5-49C2-9D77-DCB5C5EB6D15}">
      <dsp:nvSpPr>
        <dsp:cNvPr id="0" name=""/>
        <dsp:cNvSpPr/>
      </dsp:nvSpPr>
      <dsp:spPr>
        <a:xfrm>
          <a:off x="3100438" y="2123015"/>
          <a:ext cx="2812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1223" y="45720"/>
              </a:lnTo>
            </a:path>
          </a:pathLst>
        </a:custGeom>
        <a:noFill/>
        <a:ln w="12700" cap="flat" cmpd="sng" algn="ctr">
          <a:noFill/>
          <a:prstDash val="solid"/>
          <a:miter lim="800000"/>
          <a:headEnd type="stealt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10698C-D467-4E5B-9426-4B6BE47EE509}">
      <dsp:nvSpPr>
        <dsp:cNvPr id="0" name=""/>
        <dsp:cNvSpPr/>
      </dsp:nvSpPr>
      <dsp:spPr>
        <a:xfrm>
          <a:off x="1413098" y="1564105"/>
          <a:ext cx="281223" cy="6046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0611" y="0"/>
              </a:lnTo>
              <a:lnTo>
                <a:pt x="140611" y="604630"/>
              </a:lnTo>
              <a:lnTo>
                <a:pt x="281223" y="60463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0007D0-5382-4CA6-82D6-3F6CAEEEE993}">
      <dsp:nvSpPr>
        <dsp:cNvPr id="0" name=""/>
        <dsp:cNvSpPr/>
      </dsp:nvSpPr>
      <dsp:spPr>
        <a:xfrm>
          <a:off x="6475120" y="1518385"/>
          <a:ext cx="2812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1223" y="45720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6A6FCA-68A7-4B86-BA68-06E166C83FF8}">
      <dsp:nvSpPr>
        <dsp:cNvPr id="0" name=""/>
        <dsp:cNvSpPr/>
      </dsp:nvSpPr>
      <dsp:spPr>
        <a:xfrm>
          <a:off x="4787779" y="1518385"/>
          <a:ext cx="2812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1223" y="45720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E9FC63-1978-49C9-89DA-73A330C8311D}">
      <dsp:nvSpPr>
        <dsp:cNvPr id="0" name=""/>
        <dsp:cNvSpPr/>
      </dsp:nvSpPr>
      <dsp:spPr>
        <a:xfrm>
          <a:off x="3100438" y="959474"/>
          <a:ext cx="281223" cy="6046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0611" y="0"/>
              </a:lnTo>
              <a:lnTo>
                <a:pt x="140611" y="604630"/>
              </a:lnTo>
              <a:lnTo>
                <a:pt x="281223" y="604630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1DD844-4E43-4F62-B251-E7A34AA40429}">
      <dsp:nvSpPr>
        <dsp:cNvPr id="0" name=""/>
        <dsp:cNvSpPr/>
      </dsp:nvSpPr>
      <dsp:spPr>
        <a:xfrm>
          <a:off x="3100438" y="913754"/>
          <a:ext cx="2812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1223" y="4572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A5E7CA-D358-43BA-B7FB-64F87BC7E418}">
      <dsp:nvSpPr>
        <dsp:cNvPr id="0" name=""/>
        <dsp:cNvSpPr/>
      </dsp:nvSpPr>
      <dsp:spPr>
        <a:xfrm>
          <a:off x="4787779" y="309124"/>
          <a:ext cx="2812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1223" y="45720"/>
              </a:lnTo>
            </a:path>
          </a:pathLst>
        </a:custGeom>
        <a:noFill/>
        <a:ln w="12700" cap="flat" cmpd="sng" algn="ctr">
          <a:noFill/>
          <a:prstDash val="solid"/>
          <a:miter lim="800000"/>
          <a:headEnd type="stealt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F1120A-2369-459F-86D9-1AE17E6683AC}">
      <dsp:nvSpPr>
        <dsp:cNvPr id="0" name=""/>
        <dsp:cNvSpPr/>
      </dsp:nvSpPr>
      <dsp:spPr>
        <a:xfrm>
          <a:off x="3100438" y="354844"/>
          <a:ext cx="281223" cy="604630"/>
        </a:xfrm>
        <a:custGeom>
          <a:avLst/>
          <a:gdLst/>
          <a:ahLst/>
          <a:cxnLst/>
          <a:rect l="0" t="0" r="0" b="0"/>
          <a:pathLst>
            <a:path>
              <a:moveTo>
                <a:pt x="0" y="604630"/>
              </a:moveTo>
              <a:lnTo>
                <a:pt x="140611" y="604630"/>
              </a:lnTo>
              <a:lnTo>
                <a:pt x="140611" y="0"/>
              </a:lnTo>
              <a:lnTo>
                <a:pt x="281223" y="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  <a:headEnd type="stealt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334C8C-49AF-44B8-B1C9-A967D28A7F70}">
      <dsp:nvSpPr>
        <dsp:cNvPr id="0" name=""/>
        <dsp:cNvSpPr/>
      </dsp:nvSpPr>
      <dsp:spPr>
        <a:xfrm>
          <a:off x="1413098" y="959474"/>
          <a:ext cx="281223" cy="604630"/>
        </a:xfrm>
        <a:custGeom>
          <a:avLst/>
          <a:gdLst/>
          <a:ahLst/>
          <a:cxnLst/>
          <a:rect l="0" t="0" r="0" b="0"/>
          <a:pathLst>
            <a:path>
              <a:moveTo>
                <a:pt x="0" y="604630"/>
              </a:moveTo>
              <a:lnTo>
                <a:pt x="140611" y="604630"/>
              </a:lnTo>
              <a:lnTo>
                <a:pt x="140611" y="0"/>
              </a:lnTo>
              <a:lnTo>
                <a:pt x="281223" y="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  <a:headEnd type="stealth"/>
          <a:tailEnd type="non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938367-E46C-4B8D-B27E-AF1513566668}">
      <dsp:nvSpPr>
        <dsp:cNvPr id="0" name=""/>
        <dsp:cNvSpPr/>
      </dsp:nvSpPr>
      <dsp:spPr>
        <a:xfrm>
          <a:off x="6980" y="1349672"/>
          <a:ext cx="1406117" cy="428865"/>
        </a:xfrm>
        <a:prstGeom prst="rect">
          <a:avLst/>
        </a:prstGeom>
        <a:gradFill flip="none" rotWithShape="0"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2700000" scaled="1"/>
          <a:tileRect/>
        </a:gradFill>
        <a:ln>
          <a:solidFill>
            <a:schemeClr val="tx1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Configurable</a:t>
          </a:r>
          <a:br>
            <a:rPr lang="en-US" sz="900" kern="1200" dirty="0" smtClean="0">
              <a:solidFill>
                <a:schemeClr val="tx1"/>
              </a:solidFill>
            </a:rPr>
          </a:br>
          <a:r>
            <a:rPr lang="en-US" sz="900" kern="1200" dirty="0" smtClean="0">
              <a:solidFill>
                <a:schemeClr val="tx1"/>
              </a:solidFill>
            </a:rPr>
            <a:t>Resource_</a:t>
          </a:r>
          <a:br>
            <a:rPr lang="en-US" sz="900" kern="1200" dirty="0" smtClean="0">
              <a:solidFill>
                <a:schemeClr val="tx1"/>
              </a:solidFill>
            </a:rPr>
          </a:br>
          <a:r>
            <a:rPr lang="en-US" sz="900" kern="1200" dirty="0" err="1" smtClean="0">
              <a:solidFill>
                <a:schemeClr val="tx1"/>
              </a:solidFill>
            </a:rPr>
            <a:t>ImplBase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6980" y="1349672"/>
        <a:ext cx="1406117" cy="428865"/>
      </dsp:txXfrm>
    </dsp:sp>
    <dsp:sp modelId="{B3E06D21-BB86-4A77-A380-D59C51AE139D}">
      <dsp:nvSpPr>
        <dsp:cNvPr id="0" name=""/>
        <dsp:cNvSpPr/>
      </dsp:nvSpPr>
      <dsp:spPr>
        <a:xfrm>
          <a:off x="1694321" y="745041"/>
          <a:ext cx="1406117" cy="428865"/>
        </a:xfrm>
        <a:prstGeom prst="rect">
          <a:avLst/>
        </a:prstGeom>
        <a:gradFill flip="none" rotWithShape="0"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2700000" scaled="1"/>
          <a:tileRect/>
        </a:gradFill>
        <a:ln>
          <a:solidFill>
            <a:schemeClr val="tx1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>
              <a:solidFill>
                <a:schemeClr val="tx1"/>
              </a:solidFill>
            </a:rPr>
            <a:t>AnalysisEngine</a:t>
          </a:r>
          <a:r>
            <a:rPr lang="en-US" sz="900" kern="1200" dirty="0" smtClean="0">
              <a:solidFill>
                <a:schemeClr val="tx1"/>
              </a:solidFill>
            </a:rPr>
            <a:t>_</a:t>
          </a:r>
          <a:br>
            <a:rPr lang="en-US" sz="900" kern="1200" dirty="0" smtClean="0">
              <a:solidFill>
                <a:schemeClr val="tx1"/>
              </a:solidFill>
            </a:rPr>
          </a:br>
          <a:r>
            <a:rPr lang="en-US" sz="900" kern="1200" dirty="0" err="1" smtClean="0">
              <a:solidFill>
                <a:schemeClr val="tx1"/>
              </a:solidFill>
            </a:rPr>
            <a:t>ImplBase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1694321" y="745041"/>
        <a:ext cx="1406117" cy="428865"/>
      </dsp:txXfrm>
    </dsp:sp>
    <dsp:sp modelId="{84F638B1-268E-4D6F-8AFD-CA89C485F6A1}">
      <dsp:nvSpPr>
        <dsp:cNvPr id="0" name=""/>
        <dsp:cNvSpPr/>
      </dsp:nvSpPr>
      <dsp:spPr>
        <a:xfrm>
          <a:off x="3381662" y="140411"/>
          <a:ext cx="1406117" cy="428865"/>
        </a:xfrm>
        <a:prstGeom prst="rect">
          <a:avLst/>
        </a:prstGeom>
        <a:gradFill flip="none" rotWithShape="0"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2700000" scaled="1"/>
          <a:tileRect/>
        </a:gradFill>
        <a:ln>
          <a:solidFill>
            <a:schemeClr val="tx1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>
              <a:solidFill>
                <a:schemeClr val="tx1"/>
              </a:solidFill>
            </a:rPr>
            <a:t>PrimitiveAE_impl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3381662" y="140411"/>
        <a:ext cx="1406117" cy="428865"/>
      </dsp:txXfrm>
    </dsp:sp>
    <dsp:sp modelId="{0D08FB23-9EF0-4FE4-A91C-3D061A083F75}">
      <dsp:nvSpPr>
        <dsp:cNvPr id="0" name=""/>
        <dsp:cNvSpPr/>
      </dsp:nvSpPr>
      <dsp:spPr>
        <a:xfrm>
          <a:off x="5069003" y="140411"/>
          <a:ext cx="1406117" cy="428865"/>
        </a:xfrm>
        <a:prstGeom prst="rect">
          <a:avLst/>
        </a:prstGeom>
        <a:gradFill flip="none" rotWithShape="0">
          <a:gsLst>
            <a:gs pos="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2700000" scaled="1"/>
          <a:tileRect/>
        </a:gradFill>
        <a:ln>
          <a:solidFill>
            <a:schemeClr val="tx1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User </a:t>
          </a:r>
          <a:br>
            <a:rPr lang="en-US" sz="900" kern="1200" dirty="0" smtClean="0">
              <a:solidFill>
                <a:schemeClr val="tx1"/>
              </a:solidFill>
            </a:rPr>
          </a:br>
          <a:r>
            <a:rPr lang="en-US" sz="900" kern="1200" dirty="0" smtClean="0">
              <a:solidFill>
                <a:schemeClr val="tx1"/>
              </a:solidFill>
            </a:rPr>
            <a:t>Annotator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5069003" y="140411"/>
        <a:ext cx="1406117" cy="428865"/>
      </dsp:txXfrm>
    </dsp:sp>
    <dsp:sp modelId="{F657FE4A-C4FB-4E18-AF18-D47ABC032AAB}">
      <dsp:nvSpPr>
        <dsp:cNvPr id="0" name=""/>
        <dsp:cNvSpPr/>
      </dsp:nvSpPr>
      <dsp:spPr>
        <a:xfrm>
          <a:off x="3381662" y="745041"/>
          <a:ext cx="1406117" cy="428865"/>
        </a:xfrm>
        <a:prstGeom prst="rect">
          <a:avLst/>
        </a:prstGeom>
        <a:gradFill flip="none" rotWithShape="0"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2700000" scaled="1"/>
          <a:tileRect/>
        </a:gradFill>
        <a:ln>
          <a:solidFill>
            <a:schemeClr val="tx1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Aggregate</a:t>
          </a:r>
          <a:br>
            <a:rPr lang="en-US" sz="900" kern="1200" dirty="0" smtClean="0">
              <a:solidFill>
                <a:schemeClr val="tx1"/>
              </a:solidFill>
            </a:rPr>
          </a:br>
          <a:r>
            <a:rPr lang="en-US" sz="900" kern="1200" dirty="0" err="1" smtClean="0">
              <a:solidFill>
                <a:schemeClr val="tx1"/>
              </a:solidFill>
            </a:rPr>
            <a:t>AnalaysisEngine</a:t>
          </a:r>
          <a:r>
            <a:rPr lang="en-US" sz="900" kern="1200" dirty="0" smtClean="0">
              <a:solidFill>
                <a:schemeClr val="tx1"/>
              </a:solidFill>
            </a:rPr>
            <a:t>_</a:t>
          </a:r>
          <a:br>
            <a:rPr lang="en-US" sz="900" kern="1200" dirty="0" smtClean="0">
              <a:solidFill>
                <a:schemeClr val="tx1"/>
              </a:solidFill>
            </a:rPr>
          </a:br>
          <a:r>
            <a:rPr lang="en-US" sz="900" kern="1200" dirty="0" err="1" smtClean="0">
              <a:solidFill>
                <a:schemeClr val="tx1"/>
              </a:solidFill>
            </a:rPr>
            <a:t>impl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3381662" y="745041"/>
        <a:ext cx="1406117" cy="428865"/>
      </dsp:txXfrm>
    </dsp:sp>
    <dsp:sp modelId="{87CDD805-7C24-427F-8E92-1D655C6E7F3C}">
      <dsp:nvSpPr>
        <dsp:cNvPr id="0" name=""/>
        <dsp:cNvSpPr/>
      </dsp:nvSpPr>
      <dsp:spPr>
        <a:xfrm>
          <a:off x="3381662" y="1349672"/>
          <a:ext cx="1406117" cy="428865"/>
        </a:xfrm>
        <a:prstGeom prst="rect">
          <a:avLst/>
        </a:prstGeom>
        <a:gradFill flip="none" rotWithShape="0"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2700000" scaled="1"/>
          <a:tileRect/>
        </a:gradFill>
        <a:ln>
          <a:solidFill>
            <a:schemeClr val="tx1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>
              <a:solidFill>
                <a:schemeClr val="tx1"/>
              </a:solidFill>
            </a:rPr>
            <a:t>AnalysisEngine</a:t>
          </a:r>
          <a:r>
            <a:rPr lang="en-US" sz="900" kern="1200" dirty="0" smtClean="0">
              <a:solidFill>
                <a:schemeClr val="tx1"/>
              </a:solidFill>
            </a:rPr>
            <a:t/>
          </a:r>
          <a:br>
            <a:rPr lang="en-US" sz="900" kern="1200" dirty="0" smtClean="0">
              <a:solidFill>
                <a:schemeClr val="tx1"/>
              </a:solidFill>
            </a:rPr>
          </a:br>
          <a:r>
            <a:rPr lang="en-US" sz="900" kern="1200" dirty="0" err="1" smtClean="0">
              <a:solidFill>
                <a:schemeClr val="tx1"/>
              </a:solidFill>
            </a:rPr>
            <a:t>ServiceAdapter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3381662" y="1349672"/>
        <a:ext cx="1406117" cy="428865"/>
      </dsp:txXfrm>
    </dsp:sp>
    <dsp:sp modelId="{FFB4E993-3E19-4F27-8D65-9FB13F270BE0}">
      <dsp:nvSpPr>
        <dsp:cNvPr id="0" name=""/>
        <dsp:cNvSpPr/>
      </dsp:nvSpPr>
      <dsp:spPr>
        <a:xfrm>
          <a:off x="5069003" y="1349672"/>
          <a:ext cx="1406117" cy="428865"/>
        </a:xfrm>
        <a:prstGeom prst="rect">
          <a:avLst/>
        </a:prstGeom>
        <a:gradFill flip="none" rotWithShape="0"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2700000" scaled="1"/>
          <a:tileRect/>
        </a:gradFill>
        <a:ln>
          <a:solidFill>
            <a:schemeClr val="tx1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Vinci</a:t>
          </a:r>
          <a:br>
            <a:rPr lang="en-US" sz="900" kern="1200" dirty="0" smtClean="0">
              <a:solidFill>
                <a:schemeClr val="tx1"/>
              </a:solidFill>
            </a:rPr>
          </a:br>
          <a:r>
            <a:rPr lang="en-US" sz="900" kern="1200" dirty="0" err="1" smtClean="0">
              <a:solidFill>
                <a:schemeClr val="tx1"/>
              </a:solidFill>
            </a:rPr>
            <a:t>AnalysisEngine</a:t>
          </a:r>
          <a:r>
            <a:rPr lang="en-US" sz="900" kern="1200" dirty="0" smtClean="0">
              <a:solidFill>
                <a:schemeClr val="tx1"/>
              </a:solidFill>
            </a:rPr>
            <a:t/>
          </a:r>
          <a:br>
            <a:rPr lang="en-US" sz="900" kern="1200" dirty="0" smtClean="0">
              <a:solidFill>
                <a:schemeClr val="tx1"/>
              </a:solidFill>
            </a:rPr>
          </a:br>
          <a:r>
            <a:rPr lang="en-US" sz="900" kern="1200" dirty="0" err="1" smtClean="0">
              <a:solidFill>
                <a:schemeClr val="tx1"/>
              </a:solidFill>
            </a:rPr>
            <a:t>ServiceAdapter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5069003" y="1349672"/>
        <a:ext cx="1406117" cy="428865"/>
      </dsp:txXfrm>
    </dsp:sp>
    <dsp:sp modelId="{96BD6F99-C14C-4694-B5D5-3954E5F9C590}">
      <dsp:nvSpPr>
        <dsp:cNvPr id="0" name=""/>
        <dsp:cNvSpPr/>
      </dsp:nvSpPr>
      <dsp:spPr>
        <a:xfrm>
          <a:off x="6756343" y="1349672"/>
          <a:ext cx="1406117" cy="428865"/>
        </a:xfrm>
        <a:prstGeom prst="rect">
          <a:avLst/>
        </a:prstGeom>
        <a:gradFill flip="none" rotWithShape="0"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2700000" scaled="1"/>
          <a:tileRect/>
        </a:gradFill>
        <a:ln>
          <a:solidFill>
            <a:schemeClr val="tx1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User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6756343" y="1349672"/>
        <a:ext cx="1406117" cy="428865"/>
      </dsp:txXfrm>
    </dsp:sp>
    <dsp:sp modelId="{3E7BD68C-D56F-46AA-8DF1-ACA86C4CA532}">
      <dsp:nvSpPr>
        <dsp:cNvPr id="0" name=""/>
        <dsp:cNvSpPr/>
      </dsp:nvSpPr>
      <dsp:spPr>
        <a:xfrm>
          <a:off x="1694321" y="1954302"/>
          <a:ext cx="1406117" cy="428865"/>
        </a:xfrm>
        <a:prstGeom prst="rect">
          <a:avLst/>
        </a:prstGeom>
        <a:gradFill flip="none" rotWithShape="0"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2700000" scaled="1"/>
          <a:tileRect/>
        </a:gradFill>
        <a:ln>
          <a:solidFill>
            <a:schemeClr val="tx1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>
              <a:solidFill>
                <a:schemeClr val="tx1"/>
              </a:solidFill>
            </a:rPr>
            <a:t>FlowController</a:t>
          </a:r>
          <a:r>
            <a:rPr lang="en-US" sz="900" kern="1200" dirty="0" smtClean="0">
              <a:solidFill>
                <a:schemeClr val="tx1"/>
              </a:solidFill>
            </a:rPr>
            <a:t/>
          </a:r>
          <a:br>
            <a:rPr lang="en-US" sz="900" kern="1200" dirty="0" smtClean="0">
              <a:solidFill>
                <a:schemeClr val="tx1"/>
              </a:solidFill>
            </a:rPr>
          </a:br>
          <a:r>
            <a:rPr lang="en-US" sz="900" kern="1200" dirty="0" smtClean="0">
              <a:solidFill>
                <a:schemeClr val="tx1"/>
              </a:solidFill>
            </a:rPr>
            <a:t>Container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1694321" y="1954302"/>
        <a:ext cx="1406117" cy="428865"/>
      </dsp:txXfrm>
    </dsp:sp>
    <dsp:sp modelId="{61E7089B-465B-48B2-ADD9-2C487C8815A4}">
      <dsp:nvSpPr>
        <dsp:cNvPr id="0" name=""/>
        <dsp:cNvSpPr/>
      </dsp:nvSpPr>
      <dsp:spPr>
        <a:xfrm>
          <a:off x="3381662" y="1954302"/>
          <a:ext cx="1406117" cy="428865"/>
        </a:xfrm>
        <a:prstGeom prst="rect">
          <a:avLst/>
        </a:prstGeom>
        <a:gradFill flip="none" rotWithShape="0">
          <a:gsLst>
            <a:gs pos="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2700000" scaled="1"/>
          <a:tileRect/>
        </a:gradFill>
        <a:ln>
          <a:solidFill>
            <a:schemeClr val="tx1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User </a:t>
          </a:r>
          <a:br>
            <a:rPr lang="en-US" sz="900" kern="1200" dirty="0" smtClean="0">
              <a:solidFill>
                <a:schemeClr val="tx1"/>
              </a:solidFill>
            </a:rPr>
          </a:br>
          <a:r>
            <a:rPr lang="en-US" sz="900" kern="1200" dirty="0" smtClean="0">
              <a:solidFill>
                <a:schemeClr val="tx1"/>
              </a:solidFill>
            </a:rPr>
            <a:t>flow controller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3381662" y="1954302"/>
        <a:ext cx="1406117" cy="428865"/>
      </dsp:txXfrm>
    </dsp:sp>
    <dsp:sp modelId="{BAE20FDC-D9EC-4047-8232-4951B332591F}">
      <dsp:nvSpPr>
        <dsp:cNvPr id="0" name=""/>
        <dsp:cNvSpPr/>
      </dsp:nvSpPr>
      <dsp:spPr>
        <a:xfrm>
          <a:off x="6980" y="2558933"/>
          <a:ext cx="1406117" cy="428865"/>
        </a:xfrm>
        <a:prstGeom prst="rect">
          <a:avLst/>
        </a:prstGeom>
        <a:gradFill flip="none" rotWithShape="0"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2700000" scaled="1"/>
          <a:tileRect/>
        </a:gradFill>
        <a:ln>
          <a:solidFill>
            <a:schemeClr val="tx1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>
              <a:solidFill>
                <a:schemeClr val="tx1"/>
              </a:solidFill>
            </a:rPr>
            <a:t>FileLanguage</a:t>
          </a:r>
          <a:r>
            <a:rPr lang="en-US" sz="900" kern="1200" dirty="0" smtClean="0">
              <a:solidFill>
                <a:schemeClr val="tx1"/>
              </a:solidFill>
            </a:rPr>
            <a:t/>
          </a:r>
          <a:br>
            <a:rPr lang="en-US" sz="900" kern="1200" dirty="0" smtClean="0">
              <a:solidFill>
                <a:schemeClr val="tx1"/>
              </a:solidFill>
            </a:rPr>
          </a:br>
          <a:r>
            <a:rPr lang="en-US" sz="900" kern="1200" dirty="0" smtClean="0">
              <a:solidFill>
                <a:schemeClr val="tx1"/>
              </a:solidFill>
            </a:rPr>
            <a:t>Resource_</a:t>
          </a:r>
          <a:br>
            <a:rPr lang="en-US" sz="900" kern="1200" dirty="0" smtClean="0">
              <a:solidFill>
                <a:schemeClr val="tx1"/>
              </a:solidFill>
            </a:rPr>
          </a:br>
          <a:r>
            <a:rPr lang="en-US" sz="900" kern="1200" dirty="0" err="1" smtClean="0">
              <a:solidFill>
                <a:schemeClr val="tx1"/>
              </a:solidFill>
            </a:rPr>
            <a:t>impl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6980" y="2558933"/>
        <a:ext cx="1406117" cy="428865"/>
      </dsp:txXfrm>
    </dsp:sp>
    <dsp:sp modelId="{3CA4E32A-B962-4F33-B8A3-F2B75E734590}">
      <dsp:nvSpPr>
        <dsp:cNvPr id="0" name=""/>
        <dsp:cNvSpPr/>
      </dsp:nvSpPr>
      <dsp:spPr>
        <a:xfrm>
          <a:off x="1694321" y="2558933"/>
          <a:ext cx="1406117" cy="428865"/>
        </a:xfrm>
        <a:prstGeom prst="rect">
          <a:avLst/>
        </a:prstGeom>
        <a:gradFill flip="none" rotWithShape="0">
          <a:gsLst>
            <a:gs pos="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2700000" scaled="1"/>
          <a:tileRect/>
        </a:gradFill>
        <a:ln>
          <a:solidFill>
            <a:schemeClr val="tx1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User </a:t>
          </a:r>
          <a:br>
            <a:rPr lang="en-US" sz="900" kern="1200" dirty="0" smtClean="0">
              <a:solidFill>
                <a:schemeClr val="tx1"/>
              </a:solidFill>
            </a:rPr>
          </a:br>
          <a:r>
            <a:rPr lang="en-US" sz="900" kern="1200" dirty="0" smtClean="0">
              <a:solidFill>
                <a:schemeClr val="tx1"/>
              </a:solidFill>
            </a:rPr>
            <a:t>dictionary resource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1694321" y="2558933"/>
        <a:ext cx="1406117" cy="4288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E3B9AB-0B72-4161-AFC8-3214A07E8E08}">
      <dsp:nvSpPr>
        <dsp:cNvPr id="0" name=""/>
        <dsp:cNvSpPr/>
      </dsp:nvSpPr>
      <dsp:spPr>
        <a:xfrm>
          <a:off x="0" y="2251974"/>
          <a:ext cx="5473699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420D0D-AFD3-43AF-8C65-77713BC8E82B}">
      <dsp:nvSpPr>
        <dsp:cNvPr id="0" name=""/>
        <dsp:cNvSpPr/>
      </dsp:nvSpPr>
      <dsp:spPr>
        <a:xfrm>
          <a:off x="0" y="1873669"/>
          <a:ext cx="5473699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AA742D-7ED6-481E-90AE-B2BBC6627DA7}">
      <dsp:nvSpPr>
        <dsp:cNvPr id="0" name=""/>
        <dsp:cNvSpPr/>
      </dsp:nvSpPr>
      <dsp:spPr>
        <a:xfrm>
          <a:off x="0" y="1495364"/>
          <a:ext cx="5473699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61AA86-6106-4D41-A056-B2A75CD93F43}">
      <dsp:nvSpPr>
        <dsp:cNvPr id="0" name=""/>
        <dsp:cNvSpPr/>
      </dsp:nvSpPr>
      <dsp:spPr>
        <a:xfrm>
          <a:off x="0" y="1117059"/>
          <a:ext cx="5473699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3DA6C5-8108-4C7F-99D4-8FB3CD0FCBDC}">
      <dsp:nvSpPr>
        <dsp:cNvPr id="0" name=""/>
        <dsp:cNvSpPr/>
      </dsp:nvSpPr>
      <dsp:spPr>
        <a:xfrm>
          <a:off x="0" y="738754"/>
          <a:ext cx="5473699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7B941B-0774-4B63-9C7A-559CDCAF9579}">
      <dsp:nvSpPr>
        <dsp:cNvPr id="0" name=""/>
        <dsp:cNvSpPr/>
      </dsp:nvSpPr>
      <dsp:spPr>
        <a:xfrm>
          <a:off x="0" y="360449"/>
          <a:ext cx="5473699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0BABC7-18C2-4EA1-B6EC-7C64C4709F86}">
      <dsp:nvSpPr>
        <dsp:cNvPr id="0" name=""/>
        <dsp:cNvSpPr/>
      </dsp:nvSpPr>
      <dsp:spPr>
        <a:xfrm>
          <a:off x="1423161" y="158"/>
          <a:ext cx="4050537" cy="360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b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An instance of the User resource is created; may be an Annotator, External Resource, or </a:t>
          </a:r>
          <a:r>
            <a:rPr lang="en-US" sz="1100" kern="1200" dirty="0" err="1" smtClean="0"/>
            <a:t>CasPool</a:t>
          </a:r>
          <a:r>
            <a:rPr lang="en-US" sz="1100" kern="1200" dirty="0" smtClean="0"/>
            <a:t> (not user resource)</a:t>
          </a:r>
          <a:endParaRPr lang="en-US" sz="1100" kern="1200" dirty="0"/>
        </a:p>
      </dsp:txBody>
      <dsp:txXfrm>
        <a:off x="1423161" y="158"/>
        <a:ext cx="4050537" cy="360290"/>
      </dsp:txXfrm>
    </dsp:sp>
    <dsp:sp modelId="{DFE82B96-0862-4B7F-A595-3BA49474238A}">
      <dsp:nvSpPr>
        <dsp:cNvPr id="0" name=""/>
        <dsp:cNvSpPr/>
      </dsp:nvSpPr>
      <dsp:spPr>
        <a:xfrm>
          <a:off x="0" y="158"/>
          <a:ext cx="1423161" cy="360290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Instantiation</a:t>
          </a:r>
          <a:endParaRPr lang="en-US" sz="11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7591" y="17749"/>
        <a:ext cx="1387979" cy="342699"/>
      </dsp:txXfrm>
    </dsp:sp>
    <dsp:sp modelId="{ADF22B19-F686-4666-B530-ADE73050BBED}">
      <dsp:nvSpPr>
        <dsp:cNvPr id="0" name=""/>
        <dsp:cNvSpPr/>
      </dsp:nvSpPr>
      <dsp:spPr>
        <a:xfrm>
          <a:off x="1423161" y="378463"/>
          <a:ext cx="4050537" cy="360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b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Only for some subclasses of </a:t>
          </a:r>
          <a:r>
            <a:rPr lang="en-US" sz="1100" kern="1200" dirty="0" err="1" smtClean="0"/>
            <a:t>AnalysisEngine</a:t>
          </a:r>
          <a:endParaRPr lang="en-US" sz="1100" kern="1200" dirty="0"/>
        </a:p>
      </dsp:txBody>
      <dsp:txXfrm>
        <a:off x="1423161" y="378463"/>
        <a:ext cx="4050537" cy="360290"/>
      </dsp:txXfrm>
    </dsp:sp>
    <dsp:sp modelId="{F289D20A-50AB-40F5-9389-44D84049C4C9}">
      <dsp:nvSpPr>
        <dsp:cNvPr id="0" name=""/>
        <dsp:cNvSpPr/>
      </dsp:nvSpPr>
      <dsp:spPr>
        <a:xfrm>
          <a:off x="0" y="378463"/>
          <a:ext cx="1423161" cy="360290"/>
        </a:xfrm>
        <a:prstGeom prst="round2SameRect">
          <a:avLst>
            <a:gd name="adj1" fmla="val 16670"/>
            <a:gd name="adj2" fmla="val 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initialize(</a:t>
          </a:r>
          <a:r>
            <a:rPr lang="en-US" sz="11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UimaContext</a:t>
          </a:r>
          <a:r>
            <a:rPr lang="en-US" sz="1100" kern="1200" dirty="0" smtClean="0"/>
            <a:t>)</a:t>
          </a:r>
          <a:endParaRPr lang="en-US" sz="1100" kern="1200" dirty="0"/>
        </a:p>
      </dsp:txBody>
      <dsp:txXfrm>
        <a:off x="17591" y="396054"/>
        <a:ext cx="1387979" cy="342699"/>
      </dsp:txXfrm>
    </dsp:sp>
    <dsp:sp modelId="{419E54A8-A0FF-490A-BA22-884F9E888062}">
      <dsp:nvSpPr>
        <dsp:cNvPr id="0" name=""/>
        <dsp:cNvSpPr/>
      </dsp:nvSpPr>
      <dsp:spPr>
        <a:xfrm>
          <a:off x="1423161" y="756768"/>
          <a:ext cx="4050537" cy="360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b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Only for External Resources that are Data or configurable data</a:t>
          </a:r>
          <a:endParaRPr lang="en-US" sz="1100" kern="1200" dirty="0"/>
        </a:p>
      </dsp:txBody>
      <dsp:txXfrm>
        <a:off x="1423161" y="756768"/>
        <a:ext cx="4050537" cy="360290"/>
      </dsp:txXfrm>
    </dsp:sp>
    <dsp:sp modelId="{82B61091-8DE9-41C6-B7B9-4C37A4681E09}">
      <dsp:nvSpPr>
        <dsp:cNvPr id="0" name=""/>
        <dsp:cNvSpPr/>
      </dsp:nvSpPr>
      <dsp:spPr>
        <a:xfrm>
          <a:off x="0" y="756768"/>
          <a:ext cx="1423161" cy="360290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Load(</a:t>
          </a:r>
          <a:r>
            <a:rPr lang="en-US" sz="1100" kern="1200" dirty="0" err="1" smtClean="0"/>
            <a:t>DataResoruce</a:t>
          </a:r>
          <a:r>
            <a:rPr lang="en-US" sz="1100" kern="1200" dirty="0" smtClean="0"/>
            <a:t>)</a:t>
          </a:r>
          <a:endParaRPr lang="en-US" sz="1100" kern="1200" dirty="0"/>
        </a:p>
      </dsp:txBody>
      <dsp:txXfrm>
        <a:off x="17591" y="774359"/>
        <a:ext cx="1387979" cy="342699"/>
      </dsp:txXfrm>
    </dsp:sp>
    <dsp:sp modelId="{387EE5E7-154C-4CDB-A79B-4429D852E28B}">
      <dsp:nvSpPr>
        <dsp:cNvPr id="0" name=""/>
        <dsp:cNvSpPr/>
      </dsp:nvSpPr>
      <dsp:spPr>
        <a:xfrm>
          <a:off x="1423161" y="1135073"/>
          <a:ext cx="4050537" cy="360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b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For </a:t>
          </a:r>
          <a:r>
            <a:rPr lang="en-US" sz="1100" kern="1200" dirty="0" err="1" smtClean="0"/>
            <a:t>AnalysisEngines</a:t>
          </a:r>
          <a:endParaRPr lang="en-US" sz="1100" kern="1200" dirty="0"/>
        </a:p>
      </dsp:txBody>
      <dsp:txXfrm>
        <a:off x="1423161" y="1135073"/>
        <a:ext cx="4050537" cy="360290"/>
      </dsp:txXfrm>
    </dsp:sp>
    <dsp:sp modelId="{2A8858B6-6B75-452D-840D-8AE3396615D6}">
      <dsp:nvSpPr>
        <dsp:cNvPr id="0" name=""/>
        <dsp:cNvSpPr/>
      </dsp:nvSpPr>
      <dsp:spPr>
        <a:xfrm>
          <a:off x="0" y="1135073"/>
          <a:ext cx="1423161" cy="360290"/>
        </a:xfrm>
        <a:prstGeom prst="round2SameRect">
          <a:avLst>
            <a:gd name="adj1" fmla="val 16670"/>
            <a:gd name="adj2" fmla="val 0"/>
          </a:avLst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process(</a:t>
          </a:r>
          <a:r>
            <a:rPr lang="en-US" sz="11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Cas</a:t>
          </a:r>
          <a:r>
            <a:rPr lang="en-US" sz="1100" kern="1200" dirty="0" smtClean="0"/>
            <a:t>)</a:t>
          </a:r>
          <a:endParaRPr lang="en-US" sz="1100" kern="1200" dirty="0"/>
        </a:p>
      </dsp:txBody>
      <dsp:txXfrm>
        <a:off x="17591" y="1152664"/>
        <a:ext cx="1387979" cy="342699"/>
      </dsp:txXfrm>
    </dsp:sp>
    <dsp:sp modelId="{C7223442-9BF3-4EBE-85BB-84D7740C9E93}">
      <dsp:nvSpPr>
        <dsp:cNvPr id="0" name=""/>
        <dsp:cNvSpPr/>
      </dsp:nvSpPr>
      <dsp:spPr>
        <a:xfrm>
          <a:off x="1423161" y="1513378"/>
          <a:ext cx="4050537" cy="360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b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Only for configurable Resources</a:t>
          </a:r>
          <a:endParaRPr lang="en-US" sz="1100" kern="1200" dirty="0"/>
        </a:p>
      </dsp:txBody>
      <dsp:txXfrm>
        <a:off x="1423161" y="1513378"/>
        <a:ext cx="4050537" cy="360290"/>
      </dsp:txXfrm>
    </dsp:sp>
    <dsp:sp modelId="{F25D3FDD-FC17-46FD-BD67-2D685DB90499}">
      <dsp:nvSpPr>
        <dsp:cNvPr id="0" name=""/>
        <dsp:cNvSpPr/>
      </dsp:nvSpPr>
      <dsp:spPr>
        <a:xfrm>
          <a:off x="0" y="1513378"/>
          <a:ext cx="1423161" cy="360290"/>
        </a:xfrm>
        <a:prstGeom prst="round2SameRect">
          <a:avLst>
            <a:gd name="adj1" fmla="val 16670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reconfigure</a:t>
          </a:r>
          <a:endParaRPr lang="en-US" sz="1100" kern="1200" dirty="0"/>
        </a:p>
      </dsp:txBody>
      <dsp:txXfrm>
        <a:off x="17591" y="1530969"/>
        <a:ext cx="1387979" cy="342699"/>
      </dsp:txXfrm>
    </dsp:sp>
    <dsp:sp modelId="{7E42757F-84DD-4E1D-9788-15817E34928C}">
      <dsp:nvSpPr>
        <dsp:cNvPr id="0" name=""/>
        <dsp:cNvSpPr/>
      </dsp:nvSpPr>
      <dsp:spPr>
        <a:xfrm>
          <a:off x="1423161" y="1891683"/>
          <a:ext cx="4050537" cy="360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26E5FD-4477-4A01-A9CB-F8D64BD9C8DF}">
      <dsp:nvSpPr>
        <dsp:cNvPr id="0" name=""/>
        <dsp:cNvSpPr/>
      </dsp:nvSpPr>
      <dsp:spPr>
        <a:xfrm>
          <a:off x="0" y="1891683"/>
          <a:ext cx="1423161" cy="360290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destroy</a:t>
          </a:r>
          <a:endParaRPr lang="en-US" sz="1100" kern="1200" dirty="0"/>
        </a:p>
      </dsp:txBody>
      <dsp:txXfrm>
        <a:off x="17591" y="1909274"/>
        <a:ext cx="1387979" cy="3426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34CB5-D3C7-44FE-A88A-AEB78118F65A}">
      <dsp:nvSpPr>
        <dsp:cNvPr id="0" name=""/>
        <dsp:cNvSpPr/>
      </dsp:nvSpPr>
      <dsp:spPr>
        <a:xfrm>
          <a:off x="5034914" y="1156289"/>
          <a:ext cx="4172058" cy="3620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019"/>
              </a:lnTo>
              <a:lnTo>
                <a:pt x="4172058" y="181019"/>
              </a:lnTo>
              <a:lnTo>
                <a:pt x="4172058" y="3620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CAC6FC-8E7B-439B-A6A2-967DF1AE11B7}">
      <dsp:nvSpPr>
        <dsp:cNvPr id="0" name=""/>
        <dsp:cNvSpPr/>
      </dsp:nvSpPr>
      <dsp:spPr>
        <a:xfrm>
          <a:off x="5034914" y="1156289"/>
          <a:ext cx="2086029" cy="3620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019"/>
              </a:lnTo>
              <a:lnTo>
                <a:pt x="2086029" y="181019"/>
              </a:lnTo>
              <a:lnTo>
                <a:pt x="2086029" y="3620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1C18D1-586D-4C1B-BCC0-CFF9CC1C3403}">
      <dsp:nvSpPr>
        <dsp:cNvPr id="0" name=""/>
        <dsp:cNvSpPr/>
      </dsp:nvSpPr>
      <dsp:spPr>
        <a:xfrm>
          <a:off x="4989194" y="1156289"/>
          <a:ext cx="91440" cy="3620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20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8FFD98-BB3F-4B32-BCE6-32A642DF2745}">
      <dsp:nvSpPr>
        <dsp:cNvPr id="0" name=""/>
        <dsp:cNvSpPr/>
      </dsp:nvSpPr>
      <dsp:spPr>
        <a:xfrm>
          <a:off x="2948885" y="1156289"/>
          <a:ext cx="2086029" cy="362038"/>
        </a:xfrm>
        <a:custGeom>
          <a:avLst/>
          <a:gdLst/>
          <a:ahLst/>
          <a:cxnLst/>
          <a:rect l="0" t="0" r="0" b="0"/>
          <a:pathLst>
            <a:path>
              <a:moveTo>
                <a:pt x="2086029" y="0"/>
              </a:moveTo>
              <a:lnTo>
                <a:pt x="2086029" y="181019"/>
              </a:lnTo>
              <a:lnTo>
                <a:pt x="0" y="181019"/>
              </a:lnTo>
              <a:lnTo>
                <a:pt x="0" y="3620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512107-9089-4147-876A-F8437DB30201}">
      <dsp:nvSpPr>
        <dsp:cNvPr id="0" name=""/>
        <dsp:cNvSpPr/>
      </dsp:nvSpPr>
      <dsp:spPr>
        <a:xfrm>
          <a:off x="862856" y="1156289"/>
          <a:ext cx="4172058" cy="362038"/>
        </a:xfrm>
        <a:custGeom>
          <a:avLst/>
          <a:gdLst/>
          <a:ahLst/>
          <a:cxnLst/>
          <a:rect l="0" t="0" r="0" b="0"/>
          <a:pathLst>
            <a:path>
              <a:moveTo>
                <a:pt x="4172058" y="0"/>
              </a:moveTo>
              <a:lnTo>
                <a:pt x="4172058" y="181019"/>
              </a:lnTo>
              <a:lnTo>
                <a:pt x="0" y="181019"/>
              </a:lnTo>
              <a:lnTo>
                <a:pt x="0" y="3620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024C54-D427-4A83-B2C4-FB709E4578FA}">
      <dsp:nvSpPr>
        <dsp:cNvPr id="0" name=""/>
        <dsp:cNvSpPr/>
      </dsp:nvSpPr>
      <dsp:spPr>
        <a:xfrm>
          <a:off x="4172919" y="294294"/>
          <a:ext cx="1723991" cy="861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Life Cycle Events</a:t>
          </a:r>
          <a:endParaRPr lang="en-US" sz="2900" kern="1200" dirty="0"/>
        </a:p>
      </dsp:txBody>
      <dsp:txXfrm>
        <a:off x="4172919" y="294294"/>
        <a:ext cx="1723991" cy="861995"/>
      </dsp:txXfrm>
    </dsp:sp>
    <dsp:sp modelId="{4F3D7961-A9C7-49D6-BE25-984AEA4B1B69}">
      <dsp:nvSpPr>
        <dsp:cNvPr id="0" name=""/>
        <dsp:cNvSpPr/>
      </dsp:nvSpPr>
      <dsp:spPr>
        <a:xfrm>
          <a:off x="860" y="1518328"/>
          <a:ext cx="1723991" cy="861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Annotators</a:t>
          </a:r>
          <a:endParaRPr lang="en-US" sz="2900" kern="1200" dirty="0"/>
        </a:p>
      </dsp:txBody>
      <dsp:txXfrm>
        <a:off x="860" y="1518328"/>
        <a:ext cx="1723991" cy="861995"/>
      </dsp:txXfrm>
    </dsp:sp>
    <dsp:sp modelId="{046B937D-22B6-4593-9E24-D9A7FBF49EDC}">
      <dsp:nvSpPr>
        <dsp:cNvPr id="0" name=""/>
        <dsp:cNvSpPr/>
      </dsp:nvSpPr>
      <dsp:spPr>
        <a:xfrm>
          <a:off x="2086889" y="1518328"/>
          <a:ext cx="1723991" cy="861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Flow Controllers</a:t>
          </a:r>
          <a:endParaRPr lang="en-US" sz="2900" kern="1200" dirty="0"/>
        </a:p>
      </dsp:txBody>
      <dsp:txXfrm>
        <a:off x="2086889" y="1518328"/>
        <a:ext cx="1723991" cy="861995"/>
      </dsp:txXfrm>
    </dsp:sp>
    <dsp:sp modelId="{2A7B7A0A-8087-4052-9B7B-B6A01E9A8579}">
      <dsp:nvSpPr>
        <dsp:cNvPr id="0" name=""/>
        <dsp:cNvSpPr/>
      </dsp:nvSpPr>
      <dsp:spPr>
        <a:xfrm>
          <a:off x="4172919" y="1518328"/>
          <a:ext cx="1723991" cy="861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Remote Services</a:t>
          </a:r>
          <a:endParaRPr lang="en-US" sz="2900" kern="1200" dirty="0"/>
        </a:p>
      </dsp:txBody>
      <dsp:txXfrm>
        <a:off x="4172919" y="1518328"/>
        <a:ext cx="1723991" cy="861995"/>
      </dsp:txXfrm>
    </dsp:sp>
    <dsp:sp modelId="{0A2B4048-A86C-4DE5-9936-20B7E4932F9A}">
      <dsp:nvSpPr>
        <dsp:cNvPr id="0" name=""/>
        <dsp:cNvSpPr/>
      </dsp:nvSpPr>
      <dsp:spPr>
        <a:xfrm>
          <a:off x="6258948" y="1518328"/>
          <a:ext cx="1723991" cy="861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External Resources</a:t>
          </a:r>
          <a:endParaRPr lang="en-US" sz="2900" kern="1200" dirty="0"/>
        </a:p>
      </dsp:txBody>
      <dsp:txXfrm>
        <a:off x="6258948" y="1518328"/>
        <a:ext cx="1723991" cy="861995"/>
      </dsp:txXfrm>
    </dsp:sp>
    <dsp:sp modelId="{01743449-04F9-4749-8DDA-78637DC68AF8}">
      <dsp:nvSpPr>
        <dsp:cNvPr id="0" name=""/>
        <dsp:cNvSpPr/>
      </dsp:nvSpPr>
      <dsp:spPr>
        <a:xfrm>
          <a:off x="8344978" y="1518328"/>
          <a:ext cx="1723991" cy="861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CAS Pool</a:t>
          </a:r>
          <a:endParaRPr lang="en-US" sz="2900" kern="1200" dirty="0"/>
        </a:p>
      </dsp:txBody>
      <dsp:txXfrm>
        <a:off x="8344978" y="1518328"/>
        <a:ext cx="1723991" cy="8619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20C8AD-3143-4EB7-828F-2A39C8A3A92C}">
      <dsp:nvSpPr>
        <dsp:cNvPr id="0" name=""/>
        <dsp:cNvSpPr/>
      </dsp:nvSpPr>
      <dsp:spPr>
        <a:xfrm>
          <a:off x="2116" y="2482188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Life Cycle Events</a:t>
          </a:r>
          <a:endParaRPr lang="en-US" sz="3400" kern="1200" dirty="0"/>
        </a:p>
      </dsp:txBody>
      <dsp:txXfrm>
        <a:off x="33423" y="2513495"/>
        <a:ext cx="2075219" cy="1006302"/>
      </dsp:txXfrm>
    </dsp:sp>
    <dsp:sp modelId="{35693391-C3B7-4D22-8E20-046F8881CA03}">
      <dsp:nvSpPr>
        <dsp:cNvPr id="0" name=""/>
        <dsp:cNvSpPr/>
      </dsp:nvSpPr>
      <dsp:spPr>
        <a:xfrm rot="18770822">
          <a:off x="1938782" y="2537922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36079" y="2524240"/>
        <a:ext cx="62873" cy="62873"/>
      </dsp:txXfrm>
    </dsp:sp>
    <dsp:sp modelId="{208932AE-384C-4B5D-BE02-F956F308899A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Annotator</a:t>
          </a:r>
          <a:endParaRPr lang="en-US" sz="3400" kern="1200" dirty="0"/>
        </a:p>
      </dsp:txBody>
      <dsp:txXfrm>
        <a:off x="3026390" y="1591555"/>
        <a:ext cx="2075219" cy="1006302"/>
      </dsp:txXfrm>
    </dsp:sp>
    <dsp:sp modelId="{4E5ACA9A-FCFE-47EB-B846-029413FD8484}">
      <dsp:nvSpPr>
        <dsp:cNvPr id="0" name=""/>
        <dsp:cNvSpPr/>
      </dsp:nvSpPr>
      <dsp:spPr>
        <a:xfrm rot="19457599">
          <a:off x="5033933" y="1769638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34155" y="1761065"/>
        <a:ext cx="52654" cy="52654"/>
      </dsp:txXfrm>
    </dsp:sp>
    <dsp:sp modelId="{83E377AB-41AE-432F-837A-5B25E066DF33}">
      <dsp:nvSpPr>
        <dsp:cNvPr id="0" name=""/>
        <dsp:cNvSpPr/>
      </dsp:nvSpPr>
      <dsp:spPr>
        <a:xfrm>
          <a:off x="5988050" y="945620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err="1" smtClean="0"/>
            <a:t>Cas</a:t>
          </a:r>
          <a:r>
            <a:rPr lang="en-US" sz="3400" kern="1200" dirty="0" smtClean="0"/>
            <a:t> Multiplier</a:t>
          </a:r>
          <a:endParaRPr lang="en-US" sz="3400" kern="1200" dirty="0"/>
        </a:p>
      </dsp:txBody>
      <dsp:txXfrm>
        <a:off x="6019357" y="976927"/>
        <a:ext cx="2075219" cy="1006302"/>
      </dsp:txXfrm>
    </dsp:sp>
    <dsp:sp modelId="{C852494B-2FD0-4FE9-BD15-347A76BE3801}">
      <dsp:nvSpPr>
        <dsp:cNvPr id="0" name=""/>
        <dsp:cNvSpPr/>
      </dsp:nvSpPr>
      <dsp:spPr>
        <a:xfrm rot="2142401">
          <a:off x="5033933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34155" y="2375692"/>
        <a:ext cx="52654" cy="52654"/>
      </dsp:txXfrm>
    </dsp:sp>
    <dsp:sp modelId="{BB583F57-D178-480E-B64D-93308C3FDCE0}">
      <dsp:nvSpPr>
        <dsp:cNvPr id="0" name=""/>
        <dsp:cNvSpPr/>
      </dsp:nvSpPr>
      <dsp:spPr>
        <a:xfrm>
          <a:off x="5988050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/>
        </a:p>
      </dsp:txBody>
      <dsp:txXfrm>
        <a:off x="6019357" y="2206182"/>
        <a:ext cx="2075219" cy="1006302"/>
      </dsp:txXfrm>
    </dsp:sp>
    <dsp:sp modelId="{962850A5-7F7D-4CE5-9BC1-4302ED2F2CC8}">
      <dsp:nvSpPr>
        <dsp:cNvPr id="0" name=""/>
        <dsp:cNvSpPr/>
      </dsp:nvSpPr>
      <dsp:spPr>
        <a:xfrm rot="2829178">
          <a:off x="1938782" y="3459863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36079" y="3446180"/>
        <a:ext cx="62873" cy="62873"/>
      </dsp:txXfrm>
    </dsp:sp>
    <dsp:sp modelId="{8F1AFD83-A46A-424E-AA88-6CD673E151FA}">
      <dsp:nvSpPr>
        <dsp:cNvPr id="0" name=""/>
        <dsp:cNvSpPr/>
      </dsp:nvSpPr>
      <dsp:spPr>
        <a:xfrm>
          <a:off x="2995083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/>
        </a:p>
      </dsp:txBody>
      <dsp:txXfrm>
        <a:off x="3026390" y="3435436"/>
        <a:ext cx="2075219" cy="1006302"/>
      </dsp:txXfrm>
    </dsp:sp>
    <dsp:sp modelId="{CBFC4E5C-9B06-41A3-BF88-437A4A05BE32}">
      <dsp:nvSpPr>
        <dsp:cNvPr id="0" name=""/>
        <dsp:cNvSpPr/>
      </dsp:nvSpPr>
      <dsp:spPr>
        <a:xfrm>
          <a:off x="5132916" y="3920833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39105" y="3917209"/>
        <a:ext cx="42756" cy="42756"/>
      </dsp:txXfrm>
    </dsp:sp>
    <dsp:sp modelId="{30A7C4CE-1D10-4022-A5C5-30FF179AFDFE}">
      <dsp:nvSpPr>
        <dsp:cNvPr id="0" name=""/>
        <dsp:cNvSpPr/>
      </dsp:nvSpPr>
      <dsp:spPr>
        <a:xfrm>
          <a:off x="5988050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/>
        </a:p>
      </dsp:txBody>
      <dsp:txXfrm>
        <a:off x="6019357" y="3435436"/>
        <a:ext cx="2075219" cy="1006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F917-D358-489C-B269-0C3CDED3361E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93DD8-1360-4892-A5D7-01EE86844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10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F917-D358-489C-B269-0C3CDED3361E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93DD8-1360-4892-A5D7-01EE86844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55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F917-D358-489C-B269-0C3CDED3361E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93DD8-1360-4892-A5D7-01EE86844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9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F917-D358-489C-B269-0C3CDED3361E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93DD8-1360-4892-A5D7-01EE86844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37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F917-D358-489C-B269-0C3CDED3361E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93DD8-1360-4892-A5D7-01EE86844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2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F917-D358-489C-B269-0C3CDED3361E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93DD8-1360-4892-A5D7-01EE86844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52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F917-D358-489C-B269-0C3CDED3361E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93DD8-1360-4892-A5D7-01EE86844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52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F917-D358-489C-B269-0C3CDED3361E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93DD8-1360-4892-A5D7-01EE86844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9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F917-D358-489C-B269-0C3CDED3361E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93DD8-1360-4892-A5D7-01EE86844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91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F917-D358-489C-B269-0C3CDED3361E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93DD8-1360-4892-A5D7-01EE86844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66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F917-D358-489C-B269-0C3CDED3361E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93DD8-1360-4892-A5D7-01EE86844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49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2F917-D358-489C-B269-0C3CDED3361E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93DD8-1360-4892-A5D7-01EE86844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96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87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336820806"/>
              </p:ext>
            </p:extLst>
          </p:nvPr>
        </p:nvGraphicFramePr>
        <p:xfrm>
          <a:off x="4668253" y="759125"/>
          <a:ext cx="3266132" cy="37049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5147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/>
          </p:nvPr>
        </p:nvGraphicFramePr>
        <p:xfrm>
          <a:off x="1636296" y="1624264"/>
          <a:ext cx="8169442" cy="3128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618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reeform 125"/>
          <p:cNvSpPr/>
          <p:nvPr/>
        </p:nvSpPr>
        <p:spPr>
          <a:xfrm>
            <a:off x="1973670" y="1758798"/>
            <a:ext cx="1775098" cy="541405"/>
          </a:xfrm>
          <a:custGeom>
            <a:avLst/>
            <a:gdLst>
              <a:gd name="connsiteX0" fmla="*/ 0 w 1775098"/>
              <a:gd name="connsiteY0" fmla="*/ 0 h 541405"/>
              <a:gd name="connsiteX1" fmla="*/ 1775098 w 1775098"/>
              <a:gd name="connsiteY1" fmla="*/ 0 h 541405"/>
              <a:gd name="connsiteX2" fmla="*/ 1775098 w 1775098"/>
              <a:gd name="connsiteY2" fmla="*/ 541405 h 541405"/>
              <a:gd name="connsiteX3" fmla="*/ 0 w 1775098"/>
              <a:gd name="connsiteY3" fmla="*/ 541405 h 541405"/>
              <a:gd name="connsiteX4" fmla="*/ 0 w 1775098"/>
              <a:gd name="connsiteY4" fmla="*/ 0 h 541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5098" h="541405">
                <a:moveTo>
                  <a:pt x="0" y="0"/>
                </a:moveTo>
                <a:lnTo>
                  <a:pt x="1775098" y="0"/>
                </a:lnTo>
                <a:lnTo>
                  <a:pt x="1775098" y="541405"/>
                </a:lnTo>
                <a:lnTo>
                  <a:pt x="0" y="541405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0">
                <a:srgbClr val="FFCCFF">
                  <a:lumMod val="36000"/>
                  <a:lumOff val="64000"/>
                </a:srgbClr>
              </a:gs>
              <a:gs pos="100000">
                <a:srgbClr val="FFCCFF"/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accent1">
              <a:alpha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 smtClean="0">
                <a:solidFill>
                  <a:schemeClr val="tx1"/>
                </a:solidFill>
              </a:rPr>
              <a:t>Resource_</a:t>
            </a:r>
            <a:br>
              <a:rPr lang="en-US" sz="1200" kern="1200" dirty="0" smtClean="0">
                <a:solidFill>
                  <a:schemeClr val="tx1"/>
                </a:solidFill>
              </a:rPr>
            </a:br>
            <a:r>
              <a:rPr lang="en-US" sz="1200" kern="1200" dirty="0" err="1" smtClean="0">
                <a:solidFill>
                  <a:schemeClr val="tx1"/>
                </a:solidFill>
              </a:rPr>
              <a:t>ImplBase</a:t>
            </a:r>
            <a:endParaRPr lang="en-US" sz="1200" kern="1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28801" y="2189744"/>
            <a:ext cx="8169442" cy="3128210"/>
          </a:xfrm>
          <a:prstGeom prst="rect">
            <a:avLst/>
          </a:prstGeom>
          <a:noFill/>
          <a:ln w="12700">
            <a:noFill/>
          </a:ln>
        </p:spPr>
      </p:sp>
      <p:sp>
        <p:nvSpPr>
          <p:cNvPr id="6" name="Freeform 5"/>
          <p:cNvSpPr/>
          <p:nvPr/>
        </p:nvSpPr>
        <p:spPr>
          <a:xfrm>
            <a:off x="3605893" y="4853067"/>
            <a:ext cx="355019" cy="9144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45720"/>
                </a:moveTo>
                <a:lnTo>
                  <a:pt x="355019" y="45720"/>
                </a:lnTo>
              </a:path>
            </a:pathLst>
          </a:custGeom>
          <a:noFill/>
          <a:ln>
            <a:noFill/>
            <a:headEnd type="stealth"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Freeform 6"/>
          <p:cNvSpPr/>
          <p:nvPr/>
        </p:nvSpPr>
        <p:spPr>
          <a:xfrm>
            <a:off x="5736012" y="4089775"/>
            <a:ext cx="355019" cy="9144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45720"/>
                </a:moveTo>
                <a:lnTo>
                  <a:pt x="355019" y="45720"/>
                </a:lnTo>
              </a:path>
            </a:pathLst>
          </a:custGeom>
          <a:noFill/>
          <a:ln>
            <a:noFill/>
            <a:headEnd type="stealth"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eform 7"/>
          <p:cNvSpPr/>
          <p:nvPr/>
        </p:nvSpPr>
        <p:spPr>
          <a:xfrm>
            <a:off x="3605893" y="3563025"/>
            <a:ext cx="355019" cy="57246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177509" y="0"/>
                </a:lnTo>
                <a:lnTo>
                  <a:pt x="177509" y="572469"/>
                </a:lnTo>
                <a:lnTo>
                  <a:pt x="355019" y="572469"/>
                </a:lnTo>
              </a:path>
            </a:pathLst>
          </a:custGeom>
          <a:noFill/>
          <a:ln>
            <a:solidFill>
              <a:schemeClr val="tx1"/>
            </a:solidFill>
            <a:headEnd type="stealth"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reeform 8"/>
          <p:cNvSpPr/>
          <p:nvPr/>
        </p:nvSpPr>
        <p:spPr>
          <a:xfrm>
            <a:off x="5736012" y="2160375"/>
            <a:ext cx="355019" cy="38164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177509" y="0"/>
                </a:lnTo>
                <a:lnTo>
                  <a:pt x="177509" y="381646"/>
                </a:lnTo>
                <a:lnTo>
                  <a:pt x="355019" y="381646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Freeform 9"/>
          <p:cNvSpPr/>
          <p:nvPr/>
        </p:nvSpPr>
        <p:spPr>
          <a:xfrm>
            <a:off x="7866130" y="1733009"/>
            <a:ext cx="355019" cy="9144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45720"/>
                </a:moveTo>
                <a:lnTo>
                  <a:pt x="355019" y="45720"/>
                </a:lnTo>
              </a:path>
            </a:pathLst>
          </a:custGeom>
          <a:noFill/>
          <a:ln>
            <a:noFill/>
            <a:headEnd type="stealth"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Freeform 10"/>
          <p:cNvSpPr/>
          <p:nvPr/>
        </p:nvSpPr>
        <p:spPr>
          <a:xfrm>
            <a:off x="5736012" y="1778729"/>
            <a:ext cx="355019" cy="38164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381646"/>
                </a:moveTo>
                <a:lnTo>
                  <a:pt x="177509" y="381646"/>
                </a:lnTo>
                <a:lnTo>
                  <a:pt x="177509" y="0"/>
                </a:lnTo>
                <a:lnTo>
                  <a:pt x="355019" y="0"/>
                </a:lnTo>
              </a:path>
            </a:pathLst>
          </a:custGeom>
          <a:noFill/>
          <a:ln>
            <a:solidFill>
              <a:schemeClr val="tx1"/>
            </a:solidFill>
            <a:headEnd type="stealth"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 12"/>
          <p:cNvSpPr/>
          <p:nvPr/>
        </p:nvSpPr>
        <p:spPr>
          <a:xfrm>
            <a:off x="1830795" y="3292323"/>
            <a:ext cx="1775098" cy="541405"/>
          </a:xfrm>
          <a:custGeom>
            <a:avLst/>
            <a:gdLst>
              <a:gd name="connsiteX0" fmla="*/ 0 w 1775098"/>
              <a:gd name="connsiteY0" fmla="*/ 0 h 541405"/>
              <a:gd name="connsiteX1" fmla="*/ 1775098 w 1775098"/>
              <a:gd name="connsiteY1" fmla="*/ 0 h 541405"/>
              <a:gd name="connsiteX2" fmla="*/ 1775098 w 1775098"/>
              <a:gd name="connsiteY2" fmla="*/ 541405 h 541405"/>
              <a:gd name="connsiteX3" fmla="*/ 0 w 1775098"/>
              <a:gd name="connsiteY3" fmla="*/ 541405 h 541405"/>
              <a:gd name="connsiteX4" fmla="*/ 0 w 1775098"/>
              <a:gd name="connsiteY4" fmla="*/ 0 h 541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5098" h="541405">
                <a:moveTo>
                  <a:pt x="0" y="0"/>
                </a:moveTo>
                <a:lnTo>
                  <a:pt x="1775098" y="0"/>
                </a:lnTo>
                <a:lnTo>
                  <a:pt x="1775098" y="541405"/>
                </a:lnTo>
                <a:lnTo>
                  <a:pt x="0" y="541405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accent1">
              <a:alpha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 smtClean="0">
                <a:solidFill>
                  <a:schemeClr val="tx1"/>
                </a:solidFill>
              </a:rPr>
              <a:t>Configurable</a:t>
            </a:r>
            <a:br>
              <a:rPr lang="en-US" sz="1200" kern="1200" dirty="0" smtClean="0">
                <a:solidFill>
                  <a:schemeClr val="tx1"/>
                </a:solidFill>
              </a:rPr>
            </a:br>
            <a:r>
              <a:rPr lang="en-US" sz="1200" kern="1200" dirty="0" smtClean="0">
                <a:solidFill>
                  <a:schemeClr val="tx1"/>
                </a:solidFill>
              </a:rPr>
              <a:t>Resource_</a:t>
            </a:r>
            <a:br>
              <a:rPr lang="en-US" sz="1200" kern="1200" dirty="0" smtClean="0">
                <a:solidFill>
                  <a:schemeClr val="tx1"/>
                </a:solidFill>
              </a:rPr>
            </a:br>
            <a:r>
              <a:rPr lang="en-US" sz="1200" kern="1200" dirty="0" err="1" smtClean="0">
                <a:solidFill>
                  <a:schemeClr val="tx1"/>
                </a:solidFill>
              </a:rPr>
              <a:t>ImplBase</a:t>
            </a:r>
            <a:endParaRPr lang="en-US" sz="1200" kern="1200" dirty="0">
              <a:solidFill>
                <a:schemeClr val="tx1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3960913" y="1889673"/>
            <a:ext cx="1775098" cy="541405"/>
          </a:xfrm>
          <a:custGeom>
            <a:avLst/>
            <a:gdLst>
              <a:gd name="connsiteX0" fmla="*/ 0 w 1775098"/>
              <a:gd name="connsiteY0" fmla="*/ 0 h 541405"/>
              <a:gd name="connsiteX1" fmla="*/ 1775098 w 1775098"/>
              <a:gd name="connsiteY1" fmla="*/ 0 h 541405"/>
              <a:gd name="connsiteX2" fmla="*/ 1775098 w 1775098"/>
              <a:gd name="connsiteY2" fmla="*/ 541405 h 541405"/>
              <a:gd name="connsiteX3" fmla="*/ 0 w 1775098"/>
              <a:gd name="connsiteY3" fmla="*/ 541405 h 541405"/>
              <a:gd name="connsiteX4" fmla="*/ 0 w 1775098"/>
              <a:gd name="connsiteY4" fmla="*/ 0 h 541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5098" h="541405">
                <a:moveTo>
                  <a:pt x="0" y="0"/>
                </a:moveTo>
                <a:lnTo>
                  <a:pt x="1775098" y="0"/>
                </a:lnTo>
                <a:lnTo>
                  <a:pt x="1775098" y="541405"/>
                </a:lnTo>
                <a:lnTo>
                  <a:pt x="0" y="541405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accent1">
              <a:alpha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 err="1" smtClean="0">
                <a:solidFill>
                  <a:schemeClr val="tx1"/>
                </a:solidFill>
              </a:rPr>
              <a:t>AnalysisEngine</a:t>
            </a:r>
            <a:r>
              <a:rPr lang="en-US" sz="1200" kern="1200" dirty="0" smtClean="0">
                <a:solidFill>
                  <a:schemeClr val="tx1"/>
                </a:solidFill>
              </a:rPr>
              <a:t>_</a:t>
            </a:r>
            <a:br>
              <a:rPr lang="en-US" sz="1200" kern="1200" dirty="0" smtClean="0">
                <a:solidFill>
                  <a:schemeClr val="tx1"/>
                </a:solidFill>
              </a:rPr>
            </a:br>
            <a:r>
              <a:rPr lang="en-US" sz="1200" kern="1200" dirty="0" err="1" smtClean="0">
                <a:solidFill>
                  <a:schemeClr val="tx1"/>
                </a:solidFill>
              </a:rPr>
              <a:t>ImplBase</a:t>
            </a:r>
            <a:endParaRPr lang="en-US" sz="1200" kern="1200" dirty="0">
              <a:solidFill>
                <a:schemeClr val="tx1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6091031" y="1508026"/>
            <a:ext cx="1775098" cy="541405"/>
          </a:xfrm>
          <a:custGeom>
            <a:avLst/>
            <a:gdLst>
              <a:gd name="connsiteX0" fmla="*/ 0 w 1775098"/>
              <a:gd name="connsiteY0" fmla="*/ 0 h 541405"/>
              <a:gd name="connsiteX1" fmla="*/ 1775098 w 1775098"/>
              <a:gd name="connsiteY1" fmla="*/ 0 h 541405"/>
              <a:gd name="connsiteX2" fmla="*/ 1775098 w 1775098"/>
              <a:gd name="connsiteY2" fmla="*/ 541405 h 541405"/>
              <a:gd name="connsiteX3" fmla="*/ 0 w 1775098"/>
              <a:gd name="connsiteY3" fmla="*/ 541405 h 541405"/>
              <a:gd name="connsiteX4" fmla="*/ 0 w 1775098"/>
              <a:gd name="connsiteY4" fmla="*/ 0 h 541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5098" h="541405">
                <a:moveTo>
                  <a:pt x="0" y="0"/>
                </a:moveTo>
                <a:lnTo>
                  <a:pt x="1775098" y="0"/>
                </a:lnTo>
                <a:lnTo>
                  <a:pt x="1775098" y="541405"/>
                </a:lnTo>
                <a:lnTo>
                  <a:pt x="0" y="541405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 err="1" smtClean="0">
                <a:solidFill>
                  <a:schemeClr val="tx1"/>
                </a:solidFill>
              </a:rPr>
              <a:t>PrimitiveAE_impl</a:t>
            </a:r>
            <a:endParaRPr lang="en-US" sz="1200" kern="1200" dirty="0">
              <a:solidFill>
                <a:schemeClr val="tx1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8317406" y="1508026"/>
            <a:ext cx="1775098" cy="541405"/>
          </a:xfrm>
          <a:custGeom>
            <a:avLst/>
            <a:gdLst>
              <a:gd name="connsiteX0" fmla="*/ 0 w 1775098"/>
              <a:gd name="connsiteY0" fmla="*/ 0 h 541405"/>
              <a:gd name="connsiteX1" fmla="*/ 1775098 w 1775098"/>
              <a:gd name="connsiteY1" fmla="*/ 0 h 541405"/>
              <a:gd name="connsiteX2" fmla="*/ 1775098 w 1775098"/>
              <a:gd name="connsiteY2" fmla="*/ 541405 h 541405"/>
              <a:gd name="connsiteX3" fmla="*/ 0 w 1775098"/>
              <a:gd name="connsiteY3" fmla="*/ 541405 h 541405"/>
              <a:gd name="connsiteX4" fmla="*/ 0 w 1775098"/>
              <a:gd name="connsiteY4" fmla="*/ 0 h 541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5098" h="541405">
                <a:moveTo>
                  <a:pt x="0" y="0"/>
                </a:moveTo>
                <a:lnTo>
                  <a:pt x="1775098" y="0"/>
                </a:lnTo>
                <a:lnTo>
                  <a:pt x="1775098" y="541405"/>
                </a:lnTo>
                <a:lnTo>
                  <a:pt x="0" y="541405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accent1">
              <a:alpha val="3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 smtClean="0">
                <a:solidFill>
                  <a:schemeClr val="tx1"/>
                </a:solidFill>
              </a:rPr>
              <a:t>User </a:t>
            </a:r>
            <a:br>
              <a:rPr lang="en-US" sz="1200" kern="1200" dirty="0" smtClean="0">
                <a:solidFill>
                  <a:schemeClr val="tx1"/>
                </a:solidFill>
              </a:rPr>
            </a:br>
            <a:r>
              <a:rPr lang="en-US" sz="1200" kern="1200" dirty="0" smtClean="0">
                <a:solidFill>
                  <a:schemeClr val="tx1"/>
                </a:solidFill>
              </a:rPr>
              <a:t>Annotator</a:t>
            </a:r>
            <a:endParaRPr lang="en-US" sz="1200" kern="1200" dirty="0">
              <a:solidFill>
                <a:schemeClr val="tx1"/>
              </a:solidFill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6091031" y="2271319"/>
            <a:ext cx="1775098" cy="541405"/>
          </a:xfrm>
          <a:custGeom>
            <a:avLst/>
            <a:gdLst>
              <a:gd name="connsiteX0" fmla="*/ 0 w 1775098"/>
              <a:gd name="connsiteY0" fmla="*/ 0 h 541405"/>
              <a:gd name="connsiteX1" fmla="*/ 1775098 w 1775098"/>
              <a:gd name="connsiteY1" fmla="*/ 0 h 541405"/>
              <a:gd name="connsiteX2" fmla="*/ 1775098 w 1775098"/>
              <a:gd name="connsiteY2" fmla="*/ 541405 h 541405"/>
              <a:gd name="connsiteX3" fmla="*/ 0 w 1775098"/>
              <a:gd name="connsiteY3" fmla="*/ 541405 h 541405"/>
              <a:gd name="connsiteX4" fmla="*/ 0 w 1775098"/>
              <a:gd name="connsiteY4" fmla="*/ 0 h 541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5098" h="541405">
                <a:moveTo>
                  <a:pt x="0" y="0"/>
                </a:moveTo>
                <a:lnTo>
                  <a:pt x="1775098" y="0"/>
                </a:lnTo>
                <a:lnTo>
                  <a:pt x="1775098" y="541405"/>
                </a:lnTo>
                <a:lnTo>
                  <a:pt x="0" y="541405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 smtClean="0">
                <a:solidFill>
                  <a:schemeClr val="tx1"/>
                </a:solidFill>
              </a:rPr>
              <a:t>Aggregate</a:t>
            </a:r>
            <a:br>
              <a:rPr lang="en-US" sz="1200" kern="1200" dirty="0" smtClean="0">
                <a:solidFill>
                  <a:schemeClr val="tx1"/>
                </a:solidFill>
              </a:rPr>
            </a:br>
            <a:r>
              <a:rPr lang="en-US" sz="1200" kern="1200" dirty="0" err="1" smtClean="0">
                <a:solidFill>
                  <a:schemeClr val="tx1"/>
                </a:solidFill>
              </a:rPr>
              <a:t>AnalaysisEngine</a:t>
            </a:r>
            <a:r>
              <a:rPr lang="en-US" sz="1200" kern="1200" dirty="0" smtClean="0">
                <a:solidFill>
                  <a:schemeClr val="tx1"/>
                </a:solidFill>
              </a:rPr>
              <a:t>_</a:t>
            </a:r>
            <a:br>
              <a:rPr lang="en-US" sz="1200" kern="1200" dirty="0" smtClean="0">
                <a:solidFill>
                  <a:schemeClr val="tx1"/>
                </a:solidFill>
              </a:rPr>
            </a:br>
            <a:r>
              <a:rPr lang="en-US" sz="1200" kern="1200" dirty="0" err="1" smtClean="0">
                <a:solidFill>
                  <a:schemeClr val="tx1"/>
                </a:solidFill>
              </a:rPr>
              <a:t>impl</a:t>
            </a:r>
            <a:endParaRPr lang="en-US" sz="1200" kern="1200" dirty="0">
              <a:solidFill>
                <a:schemeClr val="tx1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3960913" y="3864792"/>
            <a:ext cx="1775098" cy="541405"/>
          </a:xfrm>
          <a:custGeom>
            <a:avLst/>
            <a:gdLst>
              <a:gd name="connsiteX0" fmla="*/ 0 w 1775098"/>
              <a:gd name="connsiteY0" fmla="*/ 0 h 541405"/>
              <a:gd name="connsiteX1" fmla="*/ 1775098 w 1775098"/>
              <a:gd name="connsiteY1" fmla="*/ 0 h 541405"/>
              <a:gd name="connsiteX2" fmla="*/ 1775098 w 1775098"/>
              <a:gd name="connsiteY2" fmla="*/ 541405 h 541405"/>
              <a:gd name="connsiteX3" fmla="*/ 0 w 1775098"/>
              <a:gd name="connsiteY3" fmla="*/ 541405 h 541405"/>
              <a:gd name="connsiteX4" fmla="*/ 0 w 1775098"/>
              <a:gd name="connsiteY4" fmla="*/ 0 h 541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5098" h="541405">
                <a:moveTo>
                  <a:pt x="0" y="0"/>
                </a:moveTo>
                <a:lnTo>
                  <a:pt x="1775098" y="0"/>
                </a:lnTo>
                <a:lnTo>
                  <a:pt x="1775098" y="541405"/>
                </a:lnTo>
                <a:lnTo>
                  <a:pt x="0" y="541405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accent1">
              <a:alpha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 err="1" smtClean="0">
                <a:solidFill>
                  <a:schemeClr val="tx1"/>
                </a:solidFill>
              </a:rPr>
              <a:t>FlowController</a:t>
            </a:r>
            <a:r>
              <a:rPr lang="en-US" sz="1200" kern="1200" dirty="0" smtClean="0">
                <a:solidFill>
                  <a:schemeClr val="tx1"/>
                </a:solidFill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</a:rPr>
            </a:br>
            <a:r>
              <a:rPr lang="en-US" sz="1200" kern="1200" dirty="0" smtClean="0">
                <a:solidFill>
                  <a:schemeClr val="tx1"/>
                </a:solidFill>
              </a:rPr>
              <a:t>Container</a:t>
            </a:r>
            <a:endParaRPr lang="en-US" sz="1200" kern="1200" dirty="0">
              <a:solidFill>
                <a:schemeClr val="tx1"/>
              </a:solidFill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8317406" y="3698008"/>
            <a:ext cx="1775098" cy="541405"/>
          </a:xfrm>
          <a:custGeom>
            <a:avLst/>
            <a:gdLst>
              <a:gd name="connsiteX0" fmla="*/ 0 w 1775098"/>
              <a:gd name="connsiteY0" fmla="*/ 0 h 541405"/>
              <a:gd name="connsiteX1" fmla="*/ 1775098 w 1775098"/>
              <a:gd name="connsiteY1" fmla="*/ 0 h 541405"/>
              <a:gd name="connsiteX2" fmla="*/ 1775098 w 1775098"/>
              <a:gd name="connsiteY2" fmla="*/ 541405 h 541405"/>
              <a:gd name="connsiteX3" fmla="*/ 0 w 1775098"/>
              <a:gd name="connsiteY3" fmla="*/ 541405 h 541405"/>
              <a:gd name="connsiteX4" fmla="*/ 0 w 1775098"/>
              <a:gd name="connsiteY4" fmla="*/ 0 h 541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5098" h="541405">
                <a:moveTo>
                  <a:pt x="0" y="0"/>
                </a:moveTo>
                <a:lnTo>
                  <a:pt x="1775098" y="0"/>
                </a:lnTo>
                <a:lnTo>
                  <a:pt x="1775098" y="541405"/>
                </a:lnTo>
                <a:lnTo>
                  <a:pt x="0" y="541405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 smtClean="0">
                <a:solidFill>
                  <a:schemeClr val="tx1"/>
                </a:solidFill>
              </a:rPr>
              <a:t>User </a:t>
            </a:r>
            <a:br>
              <a:rPr lang="en-US" sz="1200" kern="1200" dirty="0" smtClean="0">
                <a:solidFill>
                  <a:schemeClr val="tx1"/>
                </a:solidFill>
              </a:rPr>
            </a:br>
            <a:r>
              <a:rPr lang="en-US" sz="1200" kern="1200" dirty="0" smtClean="0">
                <a:solidFill>
                  <a:schemeClr val="tx1"/>
                </a:solidFill>
              </a:rPr>
              <a:t>flow controller</a:t>
            </a:r>
            <a:endParaRPr lang="en-US" sz="1200" kern="1200" dirty="0">
              <a:solidFill>
                <a:schemeClr val="tx1"/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1830795" y="4628085"/>
            <a:ext cx="1775098" cy="541405"/>
          </a:xfrm>
          <a:custGeom>
            <a:avLst/>
            <a:gdLst>
              <a:gd name="connsiteX0" fmla="*/ 0 w 1775098"/>
              <a:gd name="connsiteY0" fmla="*/ 0 h 541405"/>
              <a:gd name="connsiteX1" fmla="*/ 1775098 w 1775098"/>
              <a:gd name="connsiteY1" fmla="*/ 0 h 541405"/>
              <a:gd name="connsiteX2" fmla="*/ 1775098 w 1775098"/>
              <a:gd name="connsiteY2" fmla="*/ 541405 h 541405"/>
              <a:gd name="connsiteX3" fmla="*/ 0 w 1775098"/>
              <a:gd name="connsiteY3" fmla="*/ 541405 h 541405"/>
              <a:gd name="connsiteX4" fmla="*/ 0 w 1775098"/>
              <a:gd name="connsiteY4" fmla="*/ 0 h 541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5098" h="541405">
                <a:moveTo>
                  <a:pt x="0" y="0"/>
                </a:moveTo>
                <a:lnTo>
                  <a:pt x="1775098" y="0"/>
                </a:lnTo>
                <a:lnTo>
                  <a:pt x="1775098" y="541405"/>
                </a:lnTo>
                <a:lnTo>
                  <a:pt x="0" y="541405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accent1">
              <a:alpha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 err="1" smtClean="0">
                <a:solidFill>
                  <a:schemeClr val="tx1"/>
                </a:solidFill>
              </a:rPr>
              <a:t>FileLanguage</a:t>
            </a:r>
            <a:r>
              <a:rPr lang="en-US" sz="1200" kern="1200" dirty="0" smtClean="0">
                <a:solidFill>
                  <a:schemeClr val="tx1"/>
                </a:solidFill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</a:rPr>
            </a:br>
            <a:r>
              <a:rPr lang="en-US" sz="1200" kern="1200" dirty="0" smtClean="0">
                <a:solidFill>
                  <a:schemeClr val="tx1"/>
                </a:solidFill>
              </a:rPr>
              <a:t>Resource_</a:t>
            </a:r>
            <a:br>
              <a:rPr lang="en-US" sz="1200" kern="1200" dirty="0" smtClean="0">
                <a:solidFill>
                  <a:schemeClr val="tx1"/>
                </a:solidFill>
              </a:rPr>
            </a:br>
            <a:r>
              <a:rPr lang="en-US" sz="1200" kern="1200" dirty="0" err="1" smtClean="0">
                <a:solidFill>
                  <a:schemeClr val="tx1"/>
                </a:solidFill>
              </a:rPr>
              <a:t>impl</a:t>
            </a:r>
            <a:endParaRPr lang="en-US" sz="1200" kern="1200" dirty="0">
              <a:solidFill>
                <a:schemeClr val="tx1"/>
              </a:solidFill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8317406" y="4722540"/>
            <a:ext cx="1775098" cy="541405"/>
          </a:xfrm>
          <a:custGeom>
            <a:avLst/>
            <a:gdLst>
              <a:gd name="connsiteX0" fmla="*/ 0 w 1775098"/>
              <a:gd name="connsiteY0" fmla="*/ 0 h 541405"/>
              <a:gd name="connsiteX1" fmla="*/ 1775098 w 1775098"/>
              <a:gd name="connsiteY1" fmla="*/ 0 h 541405"/>
              <a:gd name="connsiteX2" fmla="*/ 1775098 w 1775098"/>
              <a:gd name="connsiteY2" fmla="*/ 541405 h 541405"/>
              <a:gd name="connsiteX3" fmla="*/ 0 w 1775098"/>
              <a:gd name="connsiteY3" fmla="*/ 541405 h 541405"/>
              <a:gd name="connsiteX4" fmla="*/ 0 w 1775098"/>
              <a:gd name="connsiteY4" fmla="*/ 0 h 541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5098" h="541405">
                <a:moveTo>
                  <a:pt x="0" y="0"/>
                </a:moveTo>
                <a:lnTo>
                  <a:pt x="1775098" y="0"/>
                </a:lnTo>
                <a:lnTo>
                  <a:pt x="1775098" y="541405"/>
                </a:lnTo>
                <a:lnTo>
                  <a:pt x="0" y="541405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accent1">
              <a:alpha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 smtClean="0">
                <a:solidFill>
                  <a:schemeClr val="tx1"/>
                </a:solidFill>
              </a:rPr>
              <a:t>User </a:t>
            </a:r>
            <a:br>
              <a:rPr lang="en-US" sz="1200" kern="1200" dirty="0" smtClean="0">
                <a:solidFill>
                  <a:schemeClr val="tx1"/>
                </a:solidFill>
              </a:rPr>
            </a:br>
            <a:r>
              <a:rPr lang="en-US" sz="1200" kern="1200" dirty="0" smtClean="0">
                <a:solidFill>
                  <a:schemeClr val="tx1"/>
                </a:solidFill>
              </a:rPr>
              <a:t>dictionary resource</a:t>
            </a:r>
            <a:endParaRPr lang="en-US" sz="1200" kern="1200" dirty="0">
              <a:solidFill>
                <a:schemeClr val="tx1"/>
              </a:solidFill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8469806" y="1660426"/>
            <a:ext cx="1775098" cy="541405"/>
          </a:xfrm>
          <a:custGeom>
            <a:avLst/>
            <a:gdLst>
              <a:gd name="connsiteX0" fmla="*/ 0 w 1775098"/>
              <a:gd name="connsiteY0" fmla="*/ 0 h 541405"/>
              <a:gd name="connsiteX1" fmla="*/ 1775098 w 1775098"/>
              <a:gd name="connsiteY1" fmla="*/ 0 h 541405"/>
              <a:gd name="connsiteX2" fmla="*/ 1775098 w 1775098"/>
              <a:gd name="connsiteY2" fmla="*/ 541405 h 541405"/>
              <a:gd name="connsiteX3" fmla="*/ 0 w 1775098"/>
              <a:gd name="connsiteY3" fmla="*/ 541405 h 541405"/>
              <a:gd name="connsiteX4" fmla="*/ 0 w 1775098"/>
              <a:gd name="connsiteY4" fmla="*/ 0 h 541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5098" h="541405">
                <a:moveTo>
                  <a:pt x="0" y="0"/>
                </a:moveTo>
                <a:lnTo>
                  <a:pt x="1775098" y="0"/>
                </a:lnTo>
                <a:lnTo>
                  <a:pt x="1775098" y="541405"/>
                </a:lnTo>
                <a:lnTo>
                  <a:pt x="0" y="541405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accent1">
              <a:alpha val="3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 smtClean="0">
                <a:solidFill>
                  <a:schemeClr val="tx1"/>
                </a:solidFill>
              </a:rPr>
              <a:t>User </a:t>
            </a:r>
            <a:br>
              <a:rPr lang="en-US" sz="1200" kern="1200" dirty="0" smtClean="0">
                <a:solidFill>
                  <a:schemeClr val="tx1"/>
                </a:solidFill>
              </a:rPr>
            </a:br>
            <a:r>
              <a:rPr lang="en-US" sz="1200" kern="1200" dirty="0" smtClean="0">
                <a:solidFill>
                  <a:schemeClr val="tx1"/>
                </a:solidFill>
              </a:rPr>
              <a:t>Annotator</a:t>
            </a:r>
            <a:endParaRPr lang="en-US" sz="1200" kern="1200" dirty="0">
              <a:solidFill>
                <a:schemeClr val="tx1"/>
              </a:solidFill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8469806" y="3850408"/>
            <a:ext cx="1775098" cy="541405"/>
          </a:xfrm>
          <a:custGeom>
            <a:avLst/>
            <a:gdLst>
              <a:gd name="connsiteX0" fmla="*/ 0 w 1775098"/>
              <a:gd name="connsiteY0" fmla="*/ 0 h 541405"/>
              <a:gd name="connsiteX1" fmla="*/ 1775098 w 1775098"/>
              <a:gd name="connsiteY1" fmla="*/ 0 h 541405"/>
              <a:gd name="connsiteX2" fmla="*/ 1775098 w 1775098"/>
              <a:gd name="connsiteY2" fmla="*/ 541405 h 541405"/>
              <a:gd name="connsiteX3" fmla="*/ 0 w 1775098"/>
              <a:gd name="connsiteY3" fmla="*/ 541405 h 541405"/>
              <a:gd name="connsiteX4" fmla="*/ 0 w 1775098"/>
              <a:gd name="connsiteY4" fmla="*/ 0 h 541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5098" h="541405">
                <a:moveTo>
                  <a:pt x="0" y="0"/>
                </a:moveTo>
                <a:lnTo>
                  <a:pt x="1775098" y="0"/>
                </a:lnTo>
                <a:lnTo>
                  <a:pt x="1775098" y="541405"/>
                </a:lnTo>
                <a:lnTo>
                  <a:pt x="0" y="541405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 smtClean="0">
                <a:solidFill>
                  <a:schemeClr val="tx1"/>
                </a:solidFill>
              </a:rPr>
              <a:t>User </a:t>
            </a:r>
            <a:br>
              <a:rPr lang="en-US" sz="1200" kern="1200" dirty="0" smtClean="0">
                <a:solidFill>
                  <a:schemeClr val="tx1"/>
                </a:solidFill>
              </a:rPr>
            </a:br>
            <a:r>
              <a:rPr lang="en-US" sz="1200" kern="1200" dirty="0" smtClean="0">
                <a:solidFill>
                  <a:schemeClr val="tx1"/>
                </a:solidFill>
              </a:rPr>
              <a:t>flow controller</a:t>
            </a:r>
            <a:endParaRPr lang="en-US" sz="1200" kern="1200" dirty="0">
              <a:solidFill>
                <a:schemeClr val="tx1"/>
              </a:solidFill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8469806" y="4874940"/>
            <a:ext cx="1775098" cy="541405"/>
          </a:xfrm>
          <a:custGeom>
            <a:avLst/>
            <a:gdLst>
              <a:gd name="connsiteX0" fmla="*/ 0 w 1775098"/>
              <a:gd name="connsiteY0" fmla="*/ 0 h 541405"/>
              <a:gd name="connsiteX1" fmla="*/ 1775098 w 1775098"/>
              <a:gd name="connsiteY1" fmla="*/ 0 h 541405"/>
              <a:gd name="connsiteX2" fmla="*/ 1775098 w 1775098"/>
              <a:gd name="connsiteY2" fmla="*/ 541405 h 541405"/>
              <a:gd name="connsiteX3" fmla="*/ 0 w 1775098"/>
              <a:gd name="connsiteY3" fmla="*/ 541405 h 541405"/>
              <a:gd name="connsiteX4" fmla="*/ 0 w 1775098"/>
              <a:gd name="connsiteY4" fmla="*/ 0 h 541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5098" h="541405">
                <a:moveTo>
                  <a:pt x="0" y="0"/>
                </a:moveTo>
                <a:lnTo>
                  <a:pt x="1775098" y="0"/>
                </a:lnTo>
                <a:lnTo>
                  <a:pt x="1775098" y="541405"/>
                </a:lnTo>
                <a:lnTo>
                  <a:pt x="0" y="541405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accent1">
              <a:alpha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 smtClean="0">
                <a:solidFill>
                  <a:schemeClr val="tx1"/>
                </a:solidFill>
              </a:rPr>
              <a:t>User </a:t>
            </a:r>
            <a:br>
              <a:rPr lang="en-US" sz="1200" kern="1200" dirty="0" smtClean="0">
                <a:solidFill>
                  <a:schemeClr val="tx1"/>
                </a:solidFill>
              </a:rPr>
            </a:br>
            <a:r>
              <a:rPr lang="en-US" sz="1200" kern="1200" dirty="0" smtClean="0">
                <a:solidFill>
                  <a:schemeClr val="tx1"/>
                </a:solidFill>
              </a:rPr>
              <a:t>dictionary resource</a:t>
            </a:r>
            <a:endParaRPr lang="en-US" sz="1200" kern="12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9104709" y="1275342"/>
            <a:ext cx="3990" cy="2326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9196974" y="3523123"/>
            <a:ext cx="3991" cy="231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9200965" y="4523870"/>
            <a:ext cx="1995" cy="1986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Left Brace 38"/>
          <p:cNvSpPr/>
          <p:nvPr/>
        </p:nvSpPr>
        <p:spPr>
          <a:xfrm>
            <a:off x="8135758" y="3642906"/>
            <a:ext cx="175664" cy="763292"/>
          </a:xfrm>
          <a:prstGeom prst="leftBrace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eft Brace 39"/>
          <p:cNvSpPr/>
          <p:nvPr/>
        </p:nvSpPr>
        <p:spPr>
          <a:xfrm>
            <a:off x="8131742" y="4661584"/>
            <a:ext cx="175664" cy="763292"/>
          </a:xfrm>
          <a:prstGeom prst="leftBrace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 Brace 41"/>
          <p:cNvSpPr/>
          <p:nvPr/>
        </p:nvSpPr>
        <p:spPr>
          <a:xfrm>
            <a:off x="8127732" y="1445144"/>
            <a:ext cx="175664" cy="763292"/>
          </a:xfrm>
          <a:prstGeom prst="leftBrace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endCxn id="39" idx="1"/>
          </p:cNvCxnSpPr>
          <p:nvPr/>
        </p:nvCxnSpPr>
        <p:spPr>
          <a:xfrm flipV="1">
            <a:off x="5736011" y="4024552"/>
            <a:ext cx="2399747" cy="1109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42" idx="1"/>
          </p:cNvCxnSpPr>
          <p:nvPr/>
        </p:nvCxnSpPr>
        <p:spPr>
          <a:xfrm>
            <a:off x="7866129" y="1824449"/>
            <a:ext cx="261603" cy="23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40" idx="1"/>
          </p:cNvCxnSpPr>
          <p:nvPr/>
        </p:nvCxnSpPr>
        <p:spPr>
          <a:xfrm>
            <a:off x="3605893" y="4898787"/>
            <a:ext cx="4525849" cy="144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49"/>
          <p:cNvSpPr/>
          <p:nvPr/>
        </p:nvSpPr>
        <p:spPr>
          <a:xfrm>
            <a:off x="6091031" y="3034610"/>
            <a:ext cx="1775098" cy="383313"/>
          </a:xfrm>
          <a:custGeom>
            <a:avLst/>
            <a:gdLst>
              <a:gd name="connsiteX0" fmla="*/ 0 w 1775098"/>
              <a:gd name="connsiteY0" fmla="*/ 0 h 541405"/>
              <a:gd name="connsiteX1" fmla="*/ 1775098 w 1775098"/>
              <a:gd name="connsiteY1" fmla="*/ 0 h 541405"/>
              <a:gd name="connsiteX2" fmla="*/ 1775098 w 1775098"/>
              <a:gd name="connsiteY2" fmla="*/ 541405 h 541405"/>
              <a:gd name="connsiteX3" fmla="*/ 0 w 1775098"/>
              <a:gd name="connsiteY3" fmla="*/ 541405 h 541405"/>
              <a:gd name="connsiteX4" fmla="*/ 0 w 1775098"/>
              <a:gd name="connsiteY4" fmla="*/ 0 h 541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5098" h="541405">
                <a:moveTo>
                  <a:pt x="0" y="0"/>
                </a:moveTo>
                <a:lnTo>
                  <a:pt x="1775098" y="0"/>
                </a:lnTo>
                <a:lnTo>
                  <a:pt x="1775098" y="541405"/>
                </a:lnTo>
                <a:lnTo>
                  <a:pt x="0" y="541405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dirty="0" err="1" smtClean="0">
                <a:solidFill>
                  <a:schemeClr val="tx1"/>
                </a:solidFill>
              </a:rPr>
              <a:t>AnalysisEngine</a:t>
            </a:r>
            <a:r>
              <a:rPr lang="en-US" sz="1200" dirty="0" smtClean="0">
                <a:solidFill>
                  <a:schemeClr val="tx1"/>
                </a:solidFill>
              </a:rPr>
              <a:t/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err="1" smtClean="0">
                <a:solidFill>
                  <a:schemeClr val="tx1"/>
                </a:solidFill>
              </a:rPr>
              <a:t>ServiceAdapter</a:t>
            </a:r>
            <a:endParaRPr lang="en-US" sz="1200" kern="1200" dirty="0">
              <a:solidFill>
                <a:schemeClr val="tx1"/>
              </a:solidFill>
            </a:endParaRPr>
          </a:p>
        </p:txBody>
      </p:sp>
      <p:sp>
        <p:nvSpPr>
          <p:cNvPr id="51" name="Freeform 50"/>
          <p:cNvSpPr/>
          <p:nvPr/>
        </p:nvSpPr>
        <p:spPr>
          <a:xfrm>
            <a:off x="8223590" y="3031545"/>
            <a:ext cx="1775098" cy="383313"/>
          </a:xfrm>
          <a:custGeom>
            <a:avLst/>
            <a:gdLst>
              <a:gd name="connsiteX0" fmla="*/ 0 w 1775098"/>
              <a:gd name="connsiteY0" fmla="*/ 0 h 541405"/>
              <a:gd name="connsiteX1" fmla="*/ 1775098 w 1775098"/>
              <a:gd name="connsiteY1" fmla="*/ 0 h 541405"/>
              <a:gd name="connsiteX2" fmla="*/ 1775098 w 1775098"/>
              <a:gd name="connsiteY2" fmla="*/ 541405 h 541405"/>
              <a:gd name="connsiteX3" fmla="*/ 0 w 1775098"/>
              <a:gd name="connsiteY3" fmla="*/ 541405 h 541405"/>
              <a:gd name="connsiteX4" fmla="*/ 0 w 1775098"/>
              <a:gd name="connsiteY4" fmla="*/ 0 h 541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5098" h="541405">
                <a:moveTo>
                  <a:pt x="0" y="0"/>
                </a:moveTo>
                <a:lnTo>
                  <a:pt x="1775098" y="0"/>
                </a:lnTo>
                <a:lnTo>
                  <a:pt x="1775098" y="541405"/>
                </a:lnTo>
                <a:lnTo>
                  <a:pt x="0" y="541405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dirty="0" err="1" smtClean="0">
                <a:solidFill>
                  <a:schemeClr val="tx1"/>
                </a:solidFill>
              </a:rPr>
              <a:t>AnalysisEngine</a:t>
            </a:r>
            <a:r>
              <a:rPr lang="en-US" sz="1200" dirty="0" smtClean="0">
                <a:solidFill>
                  <a:schemeClr val="tx1"/>
                </a:solidFill>
              </a:rPr>
              <a:t/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err="1" smtClean="0">
                <a:solidFill>
                  <a:schemeClr val="tx1"/>
                </a:solidFill>
              </a:rPr>
              <a:t>ServiceAdapter</a:t>
            </a:r>
            <a:endParaRPr lang="en-US" sz="1200" kern="1200" dirty="0">
              <a:solidFill>
                <a:schemeClr val="tx1"/>
              </a:solidFill>
            </a:endParaRPr>
          </a:p>
        </p:txBody>
      </p:sp>
      <p:cxnSp>
        <p:nvCxnSpPr>
          <p:cNvPr id="105" name="Straight Connector 104"/>
          <p:cNvCxnSpPr/>
          <p:nvPr/>
        </p:nvCxnSpPr>
        <p:spPr>
          <a:xfrm flipH="1">
            <a:off x="3869127" y="2160375"/>
            <a:ext cx="917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3869127" y="2160375"/>
            <a:ext cx="0" cy="14026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5913521" y="2542021"/>
            <a:ext cx="0" cy="6811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5913521" y="3223201"/>
            <a:ext cx="17751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Freeform 112"/>
          <p:cNvSpPr/>
          <p:nvPr/>
        </p:nvSpPr>
        <p:spPr>
          <a:xfrm>
            <a:off x="1821270" y="1606398"/>
            <a:ext cx="1775098" cy="541405"/>
          </a:xfrm>
          <a:custGeom>
            <a:avLst/>
            <a:gdLst>
              <a:gd name="connsiteX0" fmla="*/ 0 w 1775098"/>
              <a:gd name="connsiteY0" fmla="*/ 0 h 541405"/>
              <a:gd name="connsiteX1" fmla="*/ 1775098 w 1775098"/>
              <a:gd name="connsiteY1" fmla="*/ 0 h 541405"/>
              <a:gd name="connsiteX2" fmla="*/ 1775098 w 1775098"/>
              <a:gd name="connsiteY2" fmla="*/ 541405 h 541405"/>
              <a:gd name="connsiteX3" fmla="*/ 0 w 1775098"/>
              <a:gd name="connsiteY3" fmla="*/ 541405 h 541405"/>
              <a:gd name="connsiteX4" fmla="*/ 0 w 1775098"/>
              <a:gd name="connsiteY4" fmla="*/ 0 h 541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5098" h="541405">
                <a:moveTo>
                  <a:pt x="0" y="0"/>
                </a:moveTo>
                <a:lnTo>
                  <a:pt x="1775098" y="0"/>
                </a:lnTo>
                <a:lnTo>
                  <a:pt x="1775098" y="541405"/>
                </a:lnTo>
                <a:lnTo>
                  <a:pt x="0" y="541405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0">
                <a:srgbClr val="FFCCFF">
                  <a:lumMod val="36000"/>
                  <a:lumOff val="64000"/>
                </a:srgbClr>
              </a:gs>
              <a:gs pos="100000">
                <a:srgbClr val="FFCCFF"/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accent1">
              <a:alpha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 smtClean="0">
                <a:solidFill>
                  <a:schemeClr val="tx1"/>
                </a:solidFill>
              </a:rPr>
              <a:t>Resource_</a:t>
            </a:r>
            <a:br>
              <a:rPr lang="en-US" sz="1200" kern="1200" dirty="0" smtClean="0">
                <a:solidFill>
                  <a:schemeClr val="tx1"/>
                </a:solidFill>
              </a:rPr>
            </a:br>
            <a:r>
              <a:rPr lang="en-US" sz="1200" kern="1200" dirty="0" err="1" smtClean="0">
                <a:solidFill>
                  <a:schemeClr val="tx1"/>
                </a:solidFill>
              </a:rPr>
              <a:t>ImplBase</a:t>
            </a:r>
            <a:endParaRPr lang="en-US" sz="1200" kern="1200" dirty="0">
              <a:solidFill>
                <a:schemeClr val="tx1"/>
              </a:solidFill>
            </a:endParaRPr>
          </a:p>
        </p:txBody>
      </p:sp>
      <p:cxnSp>
        <p:nvCxnSpPr>
          <p:cNvPr id="115" name="Straight Arrow Connector 114"/>
          <p:cNvCxnSpPr/>
          <p:nvPr/>
        </p:nvCxnSpPr>
        <p:spPr>
          <a:xfrm flipV="1">
            <a:off x="2708819" y="2147803"/>
            <a:ext cx="9525" cy="1144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H="1">
            <a:off x="1734541" y="4874940"/>
            <a:ext cx="942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1733550" y="2465498"/>
            <a:ext cx="27338" cy="24094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1746701" y="2465498"/>
            <a:ext cx="9716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>
            <a:off x="7866129" y="3223201"/>
            <a:ext cx="35746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>
            <a:off x="3783402" y="3563025"/>
            <a:ext cx="857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661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/>
          </p:nvPr>
        </p:nvGraphicFramePr>
        <p:xfrm>
          <a:off x="5680075" y="4413885"/>
          <a:ext cx="5473699" cy="2252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/>
          </p:nvPr>
        </p:nvGraphicFramePr>
        <p:xfrm>
          <a:off x="1074420" y="251462"/>
          <a:ext cx="10069830" cy="2674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80160" y="3051810"/>
            <a:ext cx="29146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initialize(</a:t>
            </a:r>
            <a:r>
              <a:rPr lang="en-US" dirty="0" err="1" smtClean="0"/>
              <a:t>UimaContext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process(</a:t>
            </a:r>
            <a:r>
              <a:rPr lang="en-US" dirty="0" err="1" smtClean="0"/>
              <a:t>Cas</a:t>
            </a:r>
            <a:r>
              <a:rPr lang="en-US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hasNext</a:t>
            </a:r>
            <a:r>
              <a:rPr lang="en-US" dirty="0" smtClean="0"/>
              <a:t>, Next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destroy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66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/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4310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129</Words>
  <Application>Microsoft Office PowerPoint</Application>
  <PresentationFormat>Widescreen</PresentationFormat>
  <Paragraphs>63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IBM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MIS</dc:creator>
  <cp:lastModifiedBy>MIS</cp:lastModifiedBy>
  <cp:revision>2</cp:revision>
  <dcterms:created xsi:type="dcterms:W3CDTF">2016-10-21T17:23:26Z</dcterms:created>
  <dcterms:modified xsi:type="dcterms:W3CDTF">2016-10-21T17:26:58Z</dcterms:modified>
</cp:coreProperties>
</file>