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BFEFB"/>
    <a:srgbClr val="CCFFFF"/>
    <a:srgbClr val="CCECFF"/>
    <a:srgbClr val="FFFFCC"/>
    <a:srgbClr val="FFAF99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37AE-5E0F-478A-BA47-28082756EE59}">
      <dsp:nvSpPr>
        <dsp:cNvPr id="0" name=""/>
        <dsp:cNvSpPr/>
      </dsp:nvSpPr>
      <dsp:spPr>
        <a:xfrm>
          <a:off x="112154" y="39361"/>
          <a:ext cx="164696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</a:t>
          </a:r>
          <a:r>
            <a:rPr lang="en-US" sz="1500" kern="1200" dirty="0" err="1" smtClean="0"/>
            <a:t>subselect</a:t>
          </a:r>
          <a:endParaRPr lang="en-US" sz="1500" kern="1200" dirty="0"/>
        </a:p>
      </dsp:txBody>
      <dsp:txXfrm>
        <a:off x="133191" y="60398"/>
        <a:ext cx="1604893" cy="676184"/>
      </dsp:txXfrm>
    </dsp:sp>
    <dsp:sp modelId="{8C37D885-6593-462C-AA05-6CD8EA638401}">
      <dsp:nvSpPr>
        <dsp:cNvPr id="0" name=""/>
        <dsp:cNvSpPr/>
      </dsp:nvSpPr>
      <dsp:spPr>
        <a:xfrm>
          <a:off x="231131" y="757619"/>
          <a:ext cx="91440" cy="384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961"/>
              </a:lnTo>
              <a:lnTo>
                <a:pt x="130868" y="384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43A25-BC81-4A6B-BE8D-FB2B2029355A}">
      <dsp:nvSpPr>
        <dsp:cNvPr id="0" name=""/>
        <dsp:cNvSpPr/>
      </dsp:nvSpPr>
      <dsp:spPr>
        <a:xfrm>
          <a:off x="361999" y="1012659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coveredBy</a:t>
          </a:r>
          <a:endParaRPr lang="en-US" sz="1400" kern="1200" dirty="0"/>
        </a:p>
      </dsp:txBody>
      <dsp:txXfrm>
        <a:off x="369610" y="1020270"/>
        <a:ext cx="1052443" cy="244622"/>
      </dsp:txXfrm>
    </dsp:sp>
    <dsp:sp modelId="{5FA849F3-2870-4117-B35F-44C7C5D9D3F5}">
      <dsp:nvSpPr>
        <dsp:cNvPr id="0" name=""/>
        <dsp:cNvSpPr/>
      </dsp:nvSpPr>
      <dsp:spPr>
        <a:xfrm>
          <a:off x="231131" y="757619"/>
          <a:ext cx="91440" cy="793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3449"/>
              </a:lnTo>
              <a:lnTo>
                <a:pt x="120168" y="793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CF371-4165-4ECD-9CC4-97F516956AB5}">
      <dsp:nvSpPr>
        <dsp:cNvPr id="0" name=""/>
        <dsp:cNvSpPr/>
      </dsp:nvSpPr>
      <dsp:spPr>
        <a:xfrm>
          <a:off x="351300" y="1421147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covering</a:t>
          </a:r>
          <a:endParaRPr lang="en-US" sz="1400" kern="1200" dirty="0"/>
        </a:p>
      </dsp:txBody>
      <dsp:txXfrm>
        <a:off x="358911" y="1428758"/>
        <a:ext cx="1052443" cy="244622"/>
      </dsp:txXfrm>
    </dsp:sp>
    <dsp:sp modelId="{7292F0EE-BF4C-4928-999E-A35FCFE0A11A}">
      <dsp:nvSpPr>
        <dsp:cNvPr id="0" name=""/>
        <dsp:cNvSpPr/>
      </dsp:nvSpPr>
      <dsp:spPr>
        <a:xfrm>
          <a:off x="231131" y="757619"/>
          <a:ext cx="91440" cy="1197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663"/>
              </a:lnTo>
              <a:lnTo>
                <a:pt x="130063" y="1197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E56C3-7153-4967-A765-4755747B76A3}">
      <dsp:nvSpPr>
        <dsp:cNvPr id="0" name=""/>
        <dsp:cNvSpPr/>
      </dsp:nvSpPr>
      <dsp:spPr>
        <a:xfrm>
          <a:off x="361195" y="1825361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</a:t>
          </a:r>
          <a:endParaRPr lang="en-US" sz="1400" kern="1200" dirty="0"/>
        </a:p>
      </dsp:txBody>
      <dsp:txXfrm>
        <a:off x="368806" y="1832972"/>
        <a:ext cx="1052443" cy="244622"/>
      </dsp:txXfrm>
    </dsp:sp>
    <dsp:sp modelId="{CCEF3560-3C73-4128-89F8-DC7E6E2E204B}">
      <dsp:nvSpPr>
        <dsp:cNvPr id="0" name=""/>
        <dsp:cNvSpPr/>
      </dsp:nvSpPr>
      <dsp:spPr>
        <a:xfrm>
          <a:off x="231131" y="757619"/>
          <a:ext cx="91440" cy="1661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1070"/>
              </a:lnTo>
              <a:lnTo>
                <a:pt x="130063" y="166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D0A1-575D-4561-A934-3A5596A69899}">
      <dsp:nvSpPr>
        <dsp:cNvPr id="0" name=""/>
        <dsp:cNvSpPr/>
      </dsp:nvSpPr>
      <dsp:spPr>
        <a:xfrm>
          <a:off x="361195" y="2288767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between</a:t>
          </a:r>
          <a:endParaRPr lang="en-US" sz="1400" kern="1200" dirty="0"/>
        </a:p>
      </dsp:txBody>
      <dsp:txXfrm>
        <a:off x="368806" y="2296378"/>
        <a:ext cx="1052443" cy="244622"/>
      </dsp:txXfrm>
    </dsp:sp>
    <dsp:sp modelId="{508C05A8-918D-425D-B9FA-95D7693DA324}">
      <dsp:nvSpPr>
        <dsp:cNvPr id="0" name=""/>
        <dsp:cNvSpPr/>
      </dsp:nvSpPr>
      <dsp:spPr>
        <a:xfrm>
          <a:off x="1987844" y="48885"/>
          <a:ext cx="143651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variations</a:t>
          </a:r>
          <a:endParaRPr lang="en-US" sz="1500" kern="1200" dirty="0"/>
        </a:p>
      </dsp:txBody>
      <dsp:txXfrm>
        <a:off x="2008881" y="69922"/>
        <a:ext cx="1394443" cy="676184"/>
      </dsp:txXfrm>
    </dsp:sp>
    <dsp:sp modelId="{06ACC55D-1859-48B9-923E-41A7399F42ED}">
      <dsp:nvSpPr>
        <dsp:cNvPr id="0" name=""/>
        <dsp:cNvSpPr/>
      </dsp:nvSpPr>
      <dsp:spPr>
        <a:xfrm>
          <a:off x="2131495" y="767143"/>
          <a:ext cx="127028" cy="38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50"/>
              </a:lnTo>
              <a:lnTo>
                <a:pt x="127028" y="383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CFA76-6F7A-4479-983C-FEF5916C6BD8}">
      <dsp:nvSpPr>
        <dsp:cNvPr id="0" name=""/>
        <dsp:cNvSpPr/>
      </dsp:nvSpPr>
      <dsp:spPr>
        <a:xfrm>
          <a:off x="2258524" y="1020272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typePriority</a:t>
          </a:r>
          <a:endParaRPr lang="en-US" sz="1400" kern="1200" dirty="0"/>
        </a:p>
      </dsp:txBody>
      <dsp:txXfrm>
        <a:off x="2266135" y="1027883"/>
        <a:ext cx="1376292" cy="244622"/>
      </dsp:txXfrm>
    </dsp:sp>
    <dsp:sp modelId="{457EBE8C-597D-433F-966E-30FD815E5E2D}">
      <dsp:nvSpPr>
        <dsp:cNvPr id="0" name=""/>
        <dsp:cNvSpPr/>
      </dsp:nvSpPr>
      <dsp:spPr>
        <a:xfrm>
          <a:off x="2131495" y="767143"/>
          <a:ext cx="127545" cy="803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749"/>
              </a:lnTo>
              <a:lnTo>
                <a:pt x="127545" y="803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BCF8B-3F39-4A73-B539-DCCD4108908A}">
      <dsp:nvSpPr>
        <dsp:cNvPr id="0" name=""/>
        <dsp:cNvSpPr/>
      </dsp:nvSpPr>
      <dsp:spPr>
        <a:xfrm>
          <a:off x="2259041" y="1440971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positionUsesType</a:t>
          </a:r>
          <a:endParaRPr lang="en-US" sz="1400" kern="1200" dirty="0"/>
        </a:p>
      </dsp:txBody>
      <dsp:txXfrm>
        <a:off x="2266652" y="1448582"/>
        <a:ext cx="1376292" cy="244622"/>
      </dsp:txXfrm>
    </dsp:sp>
    <dsp:sp modelId="{11740182-5826-4EB6-9212-29EFE8CA856D}">
      <dsp:nvSpPr>
        <dsp:cNvPr id="0" name=""/>
        <dsp:cNvSpPr/>
      </dsp:nvSpPr>
      <dsp:spPr>
        <a:xfrm>
          <a:off x="2131495" y="767143"/>
          <a:ext cx="138761" cy="11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05"/>
              </a:lnTo>
              <a:lnTo>
                <a:pt x="138761" y="1188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9830-AE78-4B49-8B2D-0881B6509383}">
      <dsp:nvSpPr>
        <dsp:cNvPr id="0" name=""/>
        <dsp:cNvSpPr/>
      </dsp:nvSpPr>
      <dsp:spPr>
        <a:xfrm>
          <a:off x="2270257" y="1825526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nonOverlapping</a:t>
          </a:r>
          <a:endParaRPr lang="en-US" sz="1400" kern="1200" dirty="0"/>
        </a:p>
      </dsp:txBody>
      <dsp:txXfrm>
        <a:off x="2277868" y="1833137"/>
        <a:ext cx="1376292" cy="244622"/>
      </dsp:txXfrm>
    </dsp:sp>
    <dsp:sp modelId="{C745C9FC-4960-4848-9000-F4D085284BD6}">
      <dsp:nvSpPr>
        <dsp:cNvPr id="0" name=""/>
        <dsp:cNvSpPr/>
      </dsp:nvSpPr>
      <dsp:spPr>
        <a:xfrm>
          <a:off x="2131495" y="767143"/>
          <a:ext cx="138761" cy="163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43"/>
              </a:lnTo>
              <a:lnTo>
                <a:pt x="138761" y="1634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49A2-3284-499F-B53F-A3C02EC0E048}">
      <dsp:nvSpPr>
        <dsp:cNvPr id="0" name=""/>
        <dsp:cNvSpPr/>
      </dsp:nvSpPr>
      <dsp:spPr>
        <a:xfrm>
          <a:off x="2270257" y="2264935"/>
          <a:ext cx="2783947" cy="27430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includeAnnotationsWithEndBeyondBounds</a:t>
          </a:r>
          <a:endParaRPr lang="en-US" sz="1200" kern="1200" dirty="0"/>
        </a:p>
      </dsp:txBody>
      <dsp:txXfrm>
        <a:off x="2278291" y="2272969"/>
        <a:ext cx="2767879" cy="258234"/>
      </dsp:txXfrm>
    </dsp:sp>
    <dsp:sp modelId="{F693726E-1BD8-4CF5-A624-39208FF42DB3}">
      <dsp:nvSpPr>
        <dsp:cNvPr id="0" name=""/>
        <dsp:cNvSpPr/>
      </dsp:nvSpPr>
      <dsp:spPr>
        <a:xfrm>
          <a:off x="2131495" y="767143"/>
          <a:ext cx="144209" cy="2061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998"/>
              </a:lnTo>
              <a:lnTo>
                <a:pt x="144209" y="2061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EBD0-8383-469D-B57B-D8ABFF513D43}">
      <dsp:nvSpPr>
        <dsp:cNvPr id="0" name=""/>
        <dsp:cNvSpPr/>
      </dsp:nvSpPr>
      <dsp:spPr>
        <a:xfrm>
          <a:off x="2275705" y="2708036"/>
          <a:ext cx="1701663" cy="24221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useAnnotationEquals</a:t>
          </a:r>
          <a:endParaRPr lang="en-US" sz="1400" kern="1200" dirty="0"/>
        </a:p>
      </dsp:txBody>
      <dsp:txXfrm>
        <a:off x="2282799" y="2715130"/>
        <a:ext cx="1687475" cy="228023"/>
      </dsp:txXfrm>
    </dsp:sp>
    <dsp:sp modelId="{3C8E8F72-4C43-4FFC-AEFF-219062D96DB2}">
      <dsp:nvSpPr>
        <dsp:cNvPr id="0" name=""/>
        <dsp:cNvSpPr/>
      </dsp:nvSpPr>
      <dsp:spPr>
        <a:xfrm>
          <a:off x="3640629" y="48885"/>
          <a:ext cx="1536024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</a:t>
          </a:r>
          <a:br>
            <a:rPr lang="en-US" sz="1500" kern="1200" dirty="0" smtClean="0"/>
          </a:br>
          <a:r>
            <a:rPr lang="en-US" sz="1500" kern="1200" dirty="0" smtClean="0"/>
            <a:t> follow / </a:t>
          </a:r>
          <a:r>
            <a:rPr lang="en-US" sz="1500" kern="1200" smtClean="0"/>
            <a:t>preceed</a:t>
          </a:r>
          <a:endParaRPr lang="en-US" sz="1500" kern="1200" dirty="0"/>
        </a:p>
      </dsp:txBody>
      <dsp:txXfrm>
        <a:off x="3661666" y="69922"/>
        <a:ext cx="1493950" cy="676184"/>
      </dsp:txXfrm>
    </dsp:sp>
    <dsp:sp modelId="{87CA1243-0E0D-4CB9-A20E-711DFC058565}">
      <dsp:nvSpPr>
        <dsp:cNvPr id="0" name=""/>
        <dsp:cNvSpPr/>
      </dsp:nvSpPr>
      <dsp:spPr>
        <a:xfrm>
          <a:off x="3748511" y="767143"/>
          <a:ext cx="91440" cy="371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163"/>
              </a:lnTo>
              <a:lnTo>
                <a:pt x="123701" y="371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485D-9021-4AE3-9AF1-91BF9C7DC4A9}">
      <dsp:nvSpPr>
        <dsp:cNvPr id="0" name=""/>
        <dsp:cNvSpPr/>
      </dsp:nvSpPr>
      <dsp:spPr>
        <a:xfrm>
          <a:off x="3872213" y="1008385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following</a:t>
          </a:r>
          <a:endParaRPr lang="en-US" sz="1400" kern="1200" dirty="0"/>
        </a:p>
      </dsp:txBody>
      <dsp:txXfrm>
        <a:off x="3879824" y="1015996"/>
        <a:ext cx="1160871" cy="244622"/>
      </dsp:txXfrm>
    </dsp:sp>
    <dsp:sp modelId="{EFA0C431-24CD-4099-9BAE-EC52CFA42898}">
      <dsp:nvSpPr>
        <dsp:cNvPr id="0" name=""/>
        <dsp:cNvSpPr/>
      </dsp:nvSpPr>
      <dsp:spPr>
        <a:xfrm>
          <a:off x="3748511" y="767143"/>
          <a:ext cx="91440" cy="810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0572"/>
              </a:lnTo>
              <a:lnTo>
                <a:pt x="123701" y="810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2C975-6A58-42A6-8A1C-546B354206FF}">
      <dsp:nvSpPr>
        <dsp:cNvPr id="0" name=""/>
        <dsp:cNvSpPr/>
      </dsp:nvSpPr>
      <dsp:spPr>
        <a:xfrm>
          <a:off x="3872213" y="1447794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preceding</a:t>
          </a:r>
          <a:endParaRPr lang="en-US" sz="1400" kern="1200" dirty="0"/>
        </a:p>
      </dsp:txBody>
      <dsp:txXfrm>
        <a:off x="3879824" y="1455405"/>
        <a:ext cx="1160871" cy="24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6755" y="359542"/>
            <a:ext cx="7097864" cy="4571197"/>
            <a:chOff x="2031999" y="359542"/>
            <a:chExt cx="9232620" cy="5946032"/>
          </a:xfrm>
        </p:grpSpPr>
        <p:sp>
          <p:nvSpPr>
            <p:cNvPr id="6" name="Freeform 5"/>
            <p:cNvSpPr/>
            <p:nvPr/>
          </p:nvSpPr>
          <p:spPr>
            <a:xfrm>
              <a:off x="4995601" y="3595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Sources</a:t>
              </a:r>
              <a:endParaRPr lang="en-US" sz="2700" kern="1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299859" y="650846"/>
              <a:ext cx="3964760" cy="698504"/>
              <a:chOff x="4289406" y="1112042"/>
              <a:chExt cx="5749149" cy="1319213"/>
            </a:xfrm>
          </p:grpSpPr>
          <p:sp>
            <p:nvSpPr>
              <p:cNvPr id="7" name="Freeform 6"/>
              <p:cNvSpPr/>
              <p:nvPr/>
            </p:nvSpPr>
            <p:spPr>
              <a:xfrm rot="21557097">
                <a:off x="4289406" y="1506714"/>
                <a:ext cx="486352" cy="529526"/>
              </a:xfrm>
              <a:custGeom>
                <a:avLst/>
                <a:gdLst>
                  <a:gd name="connsiteX0" fmla="*/ 0 w 486352"/>
                  <a:gd name="connsiteY0" fmla="*/ 105905 h 529526"/>
                  <a:gd name="connsiteX1" fmla="*/ 243176 w 486352"/>
                  <a:gd name="connsiteY1" fmla="*/ 105905 h 529526"/>
                  <a:gd name="connsiteX2" fmla="*/ 243176 w 486352"/>
                  <a:gd name="connsiteY2" fmla="*/ 0 h 529526"/>
                  <a:gd name="connsiteX3" fmla="*/ 486352 w 486352"/>
                  <a:gd name="connsiteY3" fmla="*/ 264763 h 529526"/>
                  <a:gd name="connsiteX4" fmla="*/ 243176 w 486352"/>
                  <a:gd name="connsiteY4" fmla="*/ 529526 h 529526"/>
                  <a:gd name="connsiteX5" fmla="*/ 243176 w 486352"/>
                  <a:gd name="connsiteY5" fmla="*/ 423621 h 529526"/>
                  <a:gd name="connsiteX6" fmla="*/ 0 w 486352"/>
                  <a:gd name="connsiteY6" fmla="*/ 423621 h 529526"/>
                  <a:gd name="connsiteX7" fmla="*/ 0 w 486352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352" h="529526">
                    <a:moveTo>
                      <a:pt x="0" y="105905"/>
                    </a:moveTo>
                    <a:lnTo>
                      <a:pt x="243176" y="105905"/>
                    </a:lnTo>
                    <a:lnTo>
                      <a:pt x="243176" y="0"/>
                    </a:lnTo>
                    <a:lnTo>
                      <a:pt x="486352" y="264763"/>
                    </a:lnTo>
                    <a:lnTo>
                      <a:pt x="243176" y="529526"/>
                    </a:lnTo>
                    <a:lnTo>
                      <a:pt x="243176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105904" rIns="145905" bIns="105905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977606" y="1112042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ln>
                <a:solidFill>
                  <a:scrgbClr r="0" g="0" b="0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rgbClr r="0" g="0" b="0"/>
              </a:lnRef>
              <a:fillRef idx="2">
                <a:schemeClr val="accent4">
                  <a:hueOff val="5197846"/>
                  <a:satOff val="-23984"/>
                  <a:lumOff val="883"/>
                  <a:alphaOff val="0"/>
                </a:schemeClr>
              </a:fillRef>
              <a:effectRef idx="1">
                <a:schemeClr val="accent4">
                  <a:hueOff val="5197846"/>
                  <a:satOff val="-23984"/>
                  <a:lumOff val="883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0392" tIns="140392" rIns="140392" bIns="140392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n/>
                  </a:rPr>
                  <a:t>Selection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/>
                  <a:t>and</a:t>
                </a:r>
                <a:br>
                  <a:rPr lang="en-US" sz="1200" kern="1200" dirty="0" smtClean="0"/>
                </a:br>
                <a:r>
                  <a:rPr lang="en-US" sz="1200" kern="1200" dirty="0" smtClean="0"/>
                  <a:t>ordering</a:t>
                </a:r>
                <a:endParaRPr lang="en-US" sz="1200" kern="1200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 rot="44765">
                <a:off x="7310420" y="1507040"/>
                <a:ext cx="419040" cy="529526"/>
              </a:xfrm>
              <a:custGeom>
                <a:avLst/>
                <a:gdLst>
                  <a:gd name="connsiteX0" fmla="*/ 0 w 419040"/>
                  <a:gd name="connsiteY0" fmla="*/ 105905 h 529526"/>
                  <a:gd name="connsiteX1" fmla="*/ 209520 w 419040"/>
                  <a:gd name="connsiteY1" fmla="*/ 105905 h 529526"/>
                  <a:gd name="connsiteX2" fmla="*/ 209520 w 419040"/>
                  <a:gd name="connsiteY2" fmla="*/ 0 h 529526"/>
                  <a:gd name="connsiteX3" fmla="*/ 419040 w 419040"/>
                  <a:gd name="connsiteY3" fmla="*/ 264763 h 529526"/>
                  <a:gd name="connsiteX4" fmla="*/ 209520 w 419040"/>
                  <a:gd name="connsiteY4" fmla="*/ 529526 h 529526"/>
                  <a:gd name="connsiteX5" fmla="*/ 209520 w 419040"/>
                  <a:gd name="connsiteY5" fmla="*/ 423621 h 529526"/>
                  <a:gd name="connsiteX6" fmla="*/ 0 w 419040"/>
                  <a:gd name="connsiteY6" fmla="*/ 423621 h 529526"/>
                  <a:gd name="connsiteX7" fmla="*/ 0 w 419040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040" h="529526">
                    <a:moveTo>
                      <a:pt x="0" y="105905"/>
                    </a:moveTo>
                    <a:lnTo>
                      <a:pt x="209520" y="105905"/>
                    </a:lnTo>
                    <a:lnTo>
                      <a:pt x="209520" y="0"/>
                    </a:lnTo>
                    <a:lnTo>
                      <a:pt x="419040" y="264763"/>
                    </a:lnTo>
                    <a:lnTo>
                      <a:pt x="209520" y="529526"/>
                    </a:lnTo>
                    <a:lnTo>
                      <a:pt x="209520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05905" rIns="125712" bIns="105904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903368" y="11501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ln>
                <a:solidFill>
                  <a:scrgbClr r="0" g="0" b="0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rgbClr r="0" g="0" b="0"/>
              </a:lnRef>
              <a:fillRef idx="2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0392" tIns="140392" rIns="140392" bIns="140392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n/>
                  </a:rPr>
                  <a:t>Terminal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>
                    <a:ln/>
                  </a:rPr>
                  <a:t>Form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>
                    <a:ln/>
                  </a:rPr>
                  <a:t>action</a:t>
                </a:r>
                <a:endParaRPr lang="en-US" sz="1200" kern="1200" dirty="0">
                  <a:ln/>
                </a:endParaRPr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2032000" y="2498379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n w="12700">
                    <a:noFill/>
                  </a:ln>
                </a:rPr>
                <a:t>CAS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32000" y="3416403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12700">
                    <a:noFill/>
                  </a:ln>
                </a:rPr>
                <a:t>Index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032000" y="4557377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ln w="12700">
                    <a:noFill/>
                  </a:ln>
                </a:rPr>
                <a:t>FSArray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99164" y="3219243"/>
              <a:ext cx="4806836" cy="2176294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atMod val="105000"/>
                    <a:tint val="67000"/>
                    <a:alpha val="56000"/>
                    <a:lumMod val="81000"/>
                    <a:lumOff val="19000"/>
                  </a:schemeClr>
                </a:gs>
                <a:gs pos="45000">
                  <a:schemeClr val="accent2">
                    <a:satMod val="103000"/>
                    <a:tint val="73000"/>
                    <a:lumMod val="90000"/>
                    <a:lumOff val="10000"/>
                    <a:alpha val="60000"/>
                  </a:schemeClr>
                </a:gs>
                <a:gs pos="100000">
                  <a:schemeClr val="accent2">
                    <a:satMod val="109000"/>
                    <a:tint val="81000"/>
                    <a:alpha val="54000"/>
                    <a:lumMod val="10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n w="12700">
                    <a:noFill/>
                  </a:ln>
                </a:rPr>
                <a:t>Type:</a:t>
              </a:r>
            </a:p>
            <a:p>
              <a:pPr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n w="12700">
                    <a:noFill/>
                  </a:ln>
                </a:rPr>
                <a:t>- (omitted)   </a:t>
              </a:r>
              <a:r>
                <a:rPr lang="en-US" sz="1600" dirty="0">
                  <a:ln w="12700">
                    <a:noFill/>
                  </a:ln>
                </a:rPr>
                <a:t> </a:t>
              </a:r>
              <a:r>
                <a:rPr lang="en-US" sz="1600" dirty="0" smtClean="0">
                  <a:ln w="12700">
                    <a:noFill/>
                  </a:ln>
                </a:rPr>
                <a:t>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()</a:t>
              </a:r>
              <a:br>
                <a:rPr lang="en-US" sz="1600" dirty="0" smtClean="0">
                  <a:ln w="12700">
                    <a:noFill/>
                  </a:ln>
                </a:rPr>
              </a:br>
              <a:r>
                <a:rPr lang="en-US" sz="1600" dirty="0" smtClean="0">
                  <a:ln w="12700">
                    <a:noFill/>
                  </a:ln>
                </a:rPr>
                <a:t>-</a:t>
              </a:r>
              <a:r>
                <a:rPr lang="en-US" sz="1600" kern="1200" dirty="0" smtClean="0">
                  <a:ln w="12700">
                    <a:noFill/>
                  </a:ln>
                </a:rPr>
                <a:t> Class           </a:t>
              </a:r>
              <a:r>
                <a:rPr lang="en-US" sz="1600" dirty="0">
                  <a:ln w="12700">
                    <a:noFill/>
                  </a:ln>
                </a:rPr>
                <a:t> </a:t>
              </a:r>
              <a:r>
                <a:rPr lang="en-US" sz="1600" dirty="0" smtClean="0">
                  <a:ln w="12700">
                    <a:noFill/>
                  </a:ln>
                </a:rPr>
                <a:t> </a:t>
              </a:r>
              <a:r>
                <a:rPr lang="en-US" sz="1600" kern="1200" dirty="0" err="1" smtClean="0">
                  <a:ln w="12700">
                    <a:noFill/>
                  </a:ln>
                </a:rPr>
                <a:t>xx.select</a:t>
              </a:r>
              <a:r>
                <a:rPr lang="en-US" sz="1600" kern="1200" dirty="0" smtClean="0">
                  <a:ln w="12700">
                    <a:noFill/>
                  </a:ln>
                </a:rPr>
                <a:t>(</a:t>
              </a:r>
              <a:r>
                <a:rPr lang="en-US" sz="1600" kern="1200" dirty="0" err="1" smtClean="0">
                  <a:ln w="12700">
                    <a:noFill/>
                  </a:ln>
                </a:rPr>
                <a:t>Token.class</a:t>
              </a:r>
              <a:r>
                <a:rPr lang="en-US" sz="1600" kern="1200" dirty="0" smtClean="0">
                  <a:ln w="12700">
                    <a:noFill/>
                  </a:ln>
                </a:rPr>
                <a:t>)</a:t>
              </a:r>
              <a:br>
                <a:rPr lang="en-US" sz="1600" kern="1200" dirty="0" smtClean="0">
                  <a:ln w="12700">
                    <a:noFill/>
                  </a:ln>
                </a:rPr>
              </a:br>
              <a:r>
                <a:rPr lang="en-US" sz="1600" kern="1200" dirty="0" smtClean="0">
                  <a:ln w="12700">
                    <a:noFill/>
                  </a:ln>
                </a:rPr>
                <a:t>- </a:t>
              </a:r>
              <a:r>
                <a:rPr lang="en-US" sz="1600" dirty="0" err="1" smtClean="0">
                  <a:ln w="12700">
                    <a:noFill/>
                  </a:ln>
                </a:rPr>
                <a:t>uima_Type</a:t>
              </a:r>
              <a:r>
                <a:rPr lang="en-US" sz="1600" dirty="0" smtClean="0">
                  <a:ln w="12700">
                    <a:noFill/>
                  </a:ln>
                </a:rPr>
                <a:t>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(token)</a:t>
              </a:r>
              <a:br>
                <a:rPr lang="en-US" sz="1600" dirty="0" smtClean="0">
                  <a:ln w="12700">
                    <a:noFill/>
                  </a:ln>
                </a:rPr>
              </a:br>
              <a:r>
                <a:rPr lang="en-US" sz="1600" dirty="0" smtClean="0">
                  <a:ln w="12700">
                    <a:noFill/>
                  </a:ln>
                </a:rPr>
                <a:t>- </a:t>
              </a:r>
              <a:r>
                <a:rPr lang="en-US" sz="1600" dirty="0" err="1" smtClean="0">
                  <a:ln w="12700">
                    <a:noFill/>
                  </a:ln>
                </a:rPr>
                <a:t>JCas.type</a:t>
              </a:r>
              <a:r>
                <a:rPr lang="en-US" sz="1600" dirty="0" smtClean="0">
                  <a:ln w="12700">
                    <a:noFill/>
                  </a:ln>
                </a:rPr>
                <a:t>   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</a:t>
              </a:r>
              <a:r>
                <a:rPr lang="en-US" sz="1600" dirty="0" err="1" smtClean="0">
                  <a:ln w="12700">
                    <a:noFill/>
                  </a:ln>
                </a:rPr>
                <a:t>Token.type</a:t>
              </a:r>
              <a:r>
                <a:rPr lang="en-US" sz="1600" dirty="0" smtClean="0">
                  <a:ln w="12700">
                    <a:noFill/>
                  </a:ln>
                </a:rPr>
                <a:t>)</a:t>
              </a:r>
              <a:r>
                <a:rPr lang="en-US" sz="1600" kern="1200" dirty="0" smtClean="0">
                  <a:ln w="12700">
                    <a:noFill/>
                  </a:ln>
                </a:rPr>
                <a:t/>
              </a:r>
              <a:br>
                <a:rPr lang="en-US" sz="1600" kern="1200" dirty="0" smtClean="0">
                  <a:ln w="12700">
                    <a:noFill/>
                  </a:ln>
                </a:rPr>
              </a:br>
              <a:r>
                <a:rPr lang="en-US" sz="1600" kern="1200" dirty="0" smtClean="0">
                  <a:ln w="12700">
                    <a:noFill/>
                  </a:ln>
                </a:rPr>
                <a:t>- </a:t>
              </a:r>
              <a:r>
                <a:rPr lang="en-US" sz="1600" dirty="0" smtClean="0">
                  <a:ln w="12700">
                    <a:noFill/>
                  </a:ln>
                </a:rPr>
                <a:t>“name”      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(“</a:t>
              </a:r>
              <a:r>
                <a:rPr lang="en-US" sz="1600" dirty="0" err="1" smtClean="0">
                  <a:ln w="12700">
                    <a:noFill/>
                  </a:ln>
                </a:rPr>
                <a:t>pkg.Token</a:t>
              </a:r>
              <a:r>
                <a:rPr lang="en-US" sz="1600" dirty="0" smtClean="0">
                  <a:ln w="12700">
                    <a:noFill/>
                  </a:ln>
                </a:rPr>
                <a:t>”)</a:t>
              </a:r>
              <a:endParaRPr lang="en-US" sz="1600" kern="1200" dirty="0">
                <a:ln w="12700">
                  <a:noFill/>
                </a:ln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031999" y="5467414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ln w="12700">
                    <a:noFill/>
                  </a:ln>
                </a:rPr>
                <a:t>FSList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901439" y="2882900"/>
              <a:ext cx="1197725" cy="101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901439" y="3822700"/>
              <a:ext cx="1197725" cy="3535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01439" y="4502357"/>
              <a:ext cx="1197725" cy="4482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01439" y="4838700"/>
              <a:ext cx="1197725" cy="1104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Extract 36"/>
            <p:cNvSpPr/>
            <p:nvPr/>
          </p:nvSpPr>
          <p:spPr>
            <a:xfrm>
              <a:off x="2031999" y="1665519"/>
              <a:ext cx="7874002" cy="718965"/>
            </a:xfrm>
            <a:prstGeom prst="flowChartExtract">
              <a:avLst/>
            </a:prstGeom>
            <a:pattFill prst="pct60">
              <a:fgClr>
                <a:schemeClr val="bg2">
                  <a:lumMod val="90000"/>
                </a:schemeClr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92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76</cp:revision>
  <dcterms:created xsi:type="dcterms:W3CDTF">2016-10-07T20:57:53Z</dcterms:created>
  <dcterms:modified xsi:type="dcterms:W3CDTF">2016-10-21T17:23:18Z</dcterms:modified>
</cp:coreProperties>
</file>