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DBFEFB"/>
    <a:srgbClr val="CCFFFF"/>
    <a:srgbClr val="CCECFF"/>
    <a:srgbClr val="FFFFCC"/>
    <a:srgbClr val="FFAF99"/>
    <a:srgbClr val="FFD9D1"/>
    <a:srgbClr val="FFE9E5"/>
    <a:srgbClr val="FFE5F0"/>
    <a:srgbClr val="FFE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4466-E135-44D1-8440-590173EEE34C}" type="doc">
      <dgm:prSet loTypeId="urn:microsoft.com/office/officeart/2005/8/layout/process1" loCatId="process" qsTypeId="urn:microsoft.com/office/officeart/2005/8/quickstyle/simple3" qsCatId="simple" csTypeId="urn:microsoft.com/office/officeart/2005/8/colors/colorful4" csCatId="colorful" phldr="1"/>
      <dgm:spPr/>
    </dgm:pt>
    <dgm:pt modelId="{EA59B150-B38B-4007-B43F-1133C548B89C}">
      <dgm:prSet phldrT="[Text]"/>
      <dgm:spPr>
        <a:ln w="9525">
          <a:solidFill>
            <a:scrgbClr r="0" g="0" b="0"/>
          </a:solidFill>
        </a:ln>
      </dgm:spPr>
      <dgm:t>
        <a:bodyPr/>
        <a:lstStyle/>
        <a:p>
          <a:r>
            <a:rPr lang="en-US" dirty="0" smtClean="0"/>
            <a:t>Sources</a:t>
          </a:r>
          <a:endParaRPr lang="en-US" dirty="0"/>
        </a:p>
      </dgm:t>
    </dgm:pt>
    <dgm:pt modelId="{C283BAB3-8095-4FD0-B2FE-0DE564C943FC}" type="parTrans" cxnId="{5F1ABAC1-35D1-4921-9228-601D4F3361C3}">
      <dgm:prSet/>
      <dgm:spPr/>
      <dgm:t>
        <a:bodyPr/>
        <a:lstStyle/>
        <a:p>
          <a:endParaRPr lang="en-US"/>
        </a:p>
      </dgm:t>
    </dgm:pt>
    <dgm:pt modelId="{A52D5578-601A-42CE-91C3-4E2A22E695E3}" type="sibTrans" cxnId="{5F1ABAC1-35D1-4921-9228-601D4F3361C3}">
      <dgm:prSet/>
      <dgm:spPr/>
      <dgm:t>
        <a:bodyPr/>
        <a:lstStyle/>
        <a:p>
          <a:endParaRPr lang="en-US"/>
        </a:p>
      </dgm:t>
    </dgm:pt>
    <dgm:pt modelId="{039B629E-522C-42E9-B3AC-1F1CD21DB0FD}">
      <dgm:prSet phldrT="[Text]"/>
      <dgm:spPr>
        <a:ln>
          <a:solidFill>
            <a:scrgbClr r="0" g="0" b="0"/>
          </a:solidFill>
        </a:ln>
      </dgm:spPr>
      <dgm:t>
        <a:bodyPr/>
        <a:lstStyle/>
        <a:p>
          <a:r>
            <a:rPr lang="en-US" smtClean="0">
              <a:ln/>
            </a:rPr>
            <a:t>Selection</a:t>
          </a:r>
        </a:p>
        <a:p>
          <a:r>
            <a:rPr lang="en-US" smtClean="0"/>
            <a:t>and ordering</a:t>
          </a:r>
          <a:endParaRPr lang="en-US" dirty="0"/>
        </a:p>
      </dgm:t>
    </dgm:pt>
    <dgm:pt modelId="{C7FE32C6-4C07-47CF-B315-12C3700CF683}" type="parTrans" cxnId="{54903D91-D109-4D1F-A802-2A0FF55552E3}">
      <dgm:prSet/>
      <dgm:spPr/>
      <dgm:t>
        <a:bodyPr/>
        <a:lstStyle/>
        <a:p>
          <a:endParaRPr lang="en-US"/>
        </a:p>
      </dgm:t>
    </dgm:pt>
    <dgm:pt modelId="{B9D19A10-5517-4A69-9EC5-0B72B98535B8}" type="sibTrans" cxnId="{54903D91-D109-4D1F-A802-2A0FF55552E3}">
      <dgm:prSet/>
      <dgm:spPr/>
      <dgm:t>
        <a:bodyPr/>
        <a:lstStyle/>
        <a:p>
          <a:endParaRPr lang="en-US"/>
        </a:p>
      </dgm:t>
    </dgm:pt>
    <dgm:pt modelId="{853CE3E3-8A3A-4D4A-802B-89F906A41D2B}">
      <dgm:prSet phldrT="[Text]"/>
      <dgm:spPr>
        <a:ln>
          <a:solidFill>
            <a:scrgbClr r="0" g="0" b="0"/>
          </a:solidFill>
        </a:ln>
      </dgm:spPr>
      <dgm:t>
        <a:bodyPr/>
        <a:lstStyle/>
        <a:p>
          <a:r>
            <a:rPr lang="en-US" dirty="0" smtClean="0">
              <a:ln/>
            </a:rPr>
            <a:t>Processing action</a:t>
          </a:r>
          <a:endParaRPr lang="en-US" dirty="0">
            <a:ln/>
          </a:endParaRPr>
        </a:p>
      </dgm:t>
    </dgm:pt>
    <dgm:pt modelId="{B3FF5B48-2A86-4B26-8373-074BC8D64158}" type="parTrans" cxnId="{ED76247A-CBA0-40EA-A36F-8CA098E9B74B}">
      <dgm:prSet/>
      <dgm:spPr/>
      <dgm:t>
        <a:bodyPr/>
        <a:lstStyle/>
        <a:p>
          <a:endParaRPr lang="en-US"/>
        </a:p>
      </dgm:t>
    </dgm:pt>
    <dgm:pt modelId="{468A51FA-CFAC-41F1-8DB5-99EE2B8812C9}" type="sibTrans" cxnId="{ED76247A-CBA0-40EA-A36F-8CA098E9B74B}">
      <dgm:prSet/>
      <dgm:spPr/>
      <dgm:t>
        <a:bodyPr/>
        <a:lstStyle/>
        <a:p>
          <a:endParaRPr lang="en-US"/>
        </a:p>
      </dgm:t>
    </dgm:pt>
    <dgm:pt modelId="{357C2177-1A4E-493C-B555-064CEF6CEB42}" type="pres">
      <dgm:prSet presAssocID="{C3324466-E135-44D1-8440-590173EEE34C}" presName="Name0" presStyleCnt="0">
        <dgm:presLayoutVars>
          <dgm:dir/>
          <dgm:resizeHandles val="exact"/>
        </dgm:presLayoutVars>
      </dgm:prSet>
      <dgm:spPr/>
    </dgm:pt>
    <dgm:pt modelId="{ACEBAC13-270D-4CD4-AC14-5D56DB89FAF2}" type="pres">
      <dgm:prSet presAssocID="{EA59B150-B38B-4007-B43F-1133C548B89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93A46-D2E0-44A0-AA01-4CCA0AE2D5C9}" type="pres">
      <dgm:prSet presAssocID="{A52D5578-601A-42CE-91C3-4E2A22E695E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20DEB33-705A-4B4D-B124-60E45567EEAF}" type="pres">
      <dgm:prSet presAssocID="{A52D5578-601A-42CE-91C3-4E2A22E695E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E96274E-F8CD-427D-BE3A-C6D2D362BBD8}" type="pres">
      <dgm:prSet presAssocID="{039B629E-522C-42E9-B3AC-1F1CD21DB0F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0AAB9-EAF3-4C67-9169-6AA0CA97BE72}" type="pres">
      <dgm:prSet presAssocID="{B9D19A10-5517-4A69-9EC5-0B72B98535B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56B3F37-C8D0-446C-BA61-D17080F0FB2C}" type="pres">
      <dgm:prSet presAssocID="{B9D19A10-5517-4A69-9EC5-0B72B98535B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3002046-3402-4015-AE99-C38C8BFD6F60}" type="pres">
      <dgm:prSet presAssocID="{853CE3E3-8A3A-4D4A-802B-89F906A41D2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76247A-CBA0-40EA-A36F-8CA098E9B74B}" srcId="{C3324466-E135-44D1-8440-590173EEE34C}" destId="{853CE3E3-8A3A-4D4A-802B-89F906A41D2B}" srcOrd="2" destOrd="0" parTransId="{B3FF5B48-2A86-4B26-8373-074BC8D64158}" sibTransId="{468A51FA-CFAC-41F1-8DB5-99EE2B8812C9}"/>
    <dgm:cxn modelId="{5C5C966F-9EEE-4F05-B5AF-A7AAA56E21CE}" type="presOf" srcId="{A52D5578-601A-42CE-91C3-4E2A22E695E3}" destId="{220DEB33-705A-4B4D-B124-60E45567EEAF}" srcOrd="1" destOrd="0" presId="urn:microsoft.com/office/officeart/2005/8/layout/process1"/>
    <dgm:cxn modelId="{54903D91-D109-4D1F-A802-2A0FF55552E3}" srcId="{C3324466-E135-44D1-8440-590173EEE34C}" destId="{039B629E-522C-42E9-B3AC-1F1CD21DB0FD}" srcOrd="1" destOrd="0" parTransId="{C7FE32C6-4C07-47CF-B315-12C3700CF683}" sibTransId="{B9D19A10-5517-4A69-9EC5-0B72B98535B8}"/>
    <dgm:cxn modelId="{80C01491-DFDE-4575-AFE4-370081A95CD2}" type="presOf" srcId="{C3324466-E135-44D1-8440-590173EEE34C}" destId="{357C2177-1A4E-493C-B555-064CEF6CEB42}" srcOrd="0" destOrd="0" presId="urn:microsoft.com/office/officeart/2005/8/layout/process1"/>
    <dgm:cxn modelId="{41128EEE-E8DB-45C0-8214-B8F4C88008AA}" type="presOf" srcId="{B9D19A10-5517-4A69-9EC5-0B72B98535B8}" destId="{A020AAB9-EAF3-4C67-9169-6AA0CA97BE72}" srcOrd="0" destOrd="0" presId="urn:microsoft.com/office/officeart/2005/8/layout/process1"/>
    <dgm:cxn modelId="{40DCD424-23FD-4A38-8B77-B5037A19B456}" type="presOf" srcId="{039B629E-522C-42E9-B3AC-1F1CD21DB0FD}" destId="{9E96274E-F8CD-427D-BE3A-C6D2D362BBD8}" srcOrd="0" destOrd="0" presId="urn:microsoft.com/office/officeart/2005/8/layout/process1"/>
    <dgm:cxn modelId="{5F1ABAC1-35D1-4921-9228-601D4F3361C3}" srcId="{C3324466-E135-44D1-8440-590173EEE34C}" destId="{EA59B150-B38B-4007-B43F-1133C548B89C}" srcOrd="0" destOrd="0" parTransId="{C283BAB3-8095-4FD0-B2FE-0DE564C943FC}" sibTransId="{A52D5578-601A-42CE-91C3-4E2A22E695E3}"/>
    <dgm:cxn modelId="{23719166-09D3-4572-86D5-F3A65158A6F9}" type="presOf" srcId="{B9D19A10-5517-4A69-9EC5-0B72B98535B8}" destId="{056B3F37-C8D0-446C-BA61-D17080F0FB2C}" srcOrd="1" destOrd="0" presId="urn:microsoft.com/office/officeart/2005/8/layout/process1"/>
    <dgm:cxn modelId="{E86BCC10-F79B-4D42-B5FB-3C33BBF9AFAA}" type="presOf" srcId="{A52D5578-601A-42CE-91C3-4E2A22E695E3}" destId="{10B93A46-D2E0-44A0-AA01-4CCA0AE2D5C9}" srcOrd="0" destOrd="0" presId="urn:microsoft.com/office/officeart/2005/8/layout/process1"/>
    <dgm:cxn modelId="{FC4F9D98-BAD4-4656-A6F3-8A41B1957CD2}" type="presOf" srcId="{853CE3E3-8A3A-4D4A-802B-89F906A41D2B}" destId="{A3002046-3402-4015-AE99-C38C8BFD6F60}" srcOrd="0" destOrd="0" presId="urn:microsoft.com/office/officeart/2005/8/layout/process1"/>
    <dgm:cxn modelId="{4E6C6EC2-7AF8-43F5-BE08-7329DC74EA3E}" type="presOf" srcId="{EA59B150-B38B-4007-B43F-1133C548B89C}" destId="{ACEBAC13-270D-4CD4-AC14-5D56DB89FAF2}" srcOrd="0" destOrd="0" presId="urn:microsoft.com/office/officeart/2005/8/layout/process1"/>
    <dgm:cxn modelId="{1013F3E1-0CBD-4669-9C51-8A11EC452B76}" type="presParOf" srcId="{357C2177-1A4E-493C-B555-064CEF6CEB42}" destId="{ACEBAC13-270D-4CD4-AC14-5D56DB89FAF2}" srcOrd="0" destOrd="0" presId="urn:microsoft.com/office/officeart/2005/8/layout/process1"/>
    <dgm:cxn modelId="{B28018D7-92A7-4137-BF53-FA3E4FCEFDCA}" type="presParOf" srcId="{357C2177-1A4E-493C-B555-064CEF6CEB42}" destId="{10B93A46-D2E0-44A0-AA01-4CCA0AE2D5C9}" srcOrd="1" destOrd="0" presId="urn:microsoft.com/office/officeart/2005/8/layout/process1"/>
    <dgm:cxn modelId="{74E3678A-A61F-4989-8D12-FEB6A86A5650}" type="presParOf" srcId="{10B93A46-D2E0-44A0-AA01-4CCA0AE2D5C9}" destId="{220DEB33-705A-4B4D-B124-60E45567EEAF}" srcOrd="0" destOrd="0" presId="urn:microsoft.com/office/officeart/2005/8/layout/process1"/>
    <dgm:cxn modelId="{8A455322-86CE-44D5-AC6D-EDE15CE679C4}" type="presParOf" srcId="{357C2177-1A4E-493C-B555-064CEF6CEB42}" destId="{9E96274E-F8CD-427D-BE3A-C6D2D362BBD8}" srcOrd="2" destOrd="0" presId="urn:microsoft.com/office/officeart/2005/8/layout/process1"/>
    <dgm:cxn modelId="{19D58B69-6828-4141-A214-92226C5A048B}" type="presParOf" srcId="{357C2177-1A4E-493C-B555-064CEF6CEB42}" destId="{A020AAB9-EAF3-4C67-9169-6AA0CA97BE72}" srcOrd="3" destOrd="0" presId="urn:microsoft.com/office/officeart/2005/8/layout/process1"/>
    <dgm:cxn modelId="{9B694E2F-41DC-4323-90C7-0CF5C694A1F6}" type="presParOf" srcId="{A020AAB9-EAF3-4C67-9169-6AA0CA97BE72}" destId="{056B3F37-C8D0-446C-BA61-D17080F0FB2C}" srcOrd="0" destOrd="0" presId="urn:microsoft.com/office/officeart/2005/8/layout/process1"/>
    <dgm:cxn modelId="{ABA12F69-AD4A-473E-846D-E6E2E0CBCAF4}" type="presParOf" srcId="{357C2177-1A4E-493C-B555-064CEF6CEB42}" destId="{A3002046-3402-4015-AE99-C38C8BFD6F6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C79FE-2DBE-444C-8582-15FC2AC701A8}" type="doc">
      <dgm:prSet loTypeId="urn:microsoft.com/office/officeart/2005/8/layout/hierarchy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86C51-5763-4298-9EEA-71F1468774C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- </a:t>
          </a:r>
          <a:r>
            <a:rPr lang="en-US" dirty="0" err="1" smtClean="0"/>
            <a:t>subselect</a:t>
          </a:r>
          <a:endParaRPr lang="en-US" dirty="0"/>
        </a:p>
      </dgm:t>
    </dgm:pt>
    <dgm:pt modelId="{37E70725-3C19-4814-BA5D-5CFCA1BE6BAC}" type="parTrans" cxnId="{090B46D6-AB7C-40CA-BC88-1EA1A502F327}">
      <dgm:prSet/>
      <dgm:spPr/>
      <dgm:t>
        <a:bodyPr/>
        <a:lstStyle/>
        <a:p>
          <a:endParaRPr lang="en-US"/>
        </a:p>
      </dgm:t>
    </dgm:pt>
    <dgm:pt modelId="{E5A9ED37-6902-45C4-B05C-527B3F7B6DE5}" type="sibTrans" cxnId="{090B46D6-AB7C-40CA-BC88-1EA1A502F327}">
      <dgm:prSet/>
      <dgm:spPr/>
      <dgm:t>
        <a:bodyPr/>
        <a:lstStyle/>
        <a:p>
          <a:endParaRPr lang="en-US"/>
        </a:p>
      </dgm:t>
    </dgm:pt>
    <dgm:pt modelId="{0E37C0FA-EF0A-41E2-A8FB-38B7A7F42F61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coveredBy</a:t>
          </a:r>
          <a:endParaRPr lang="en-US" sz="1400" dirty="0"/>
        </a:p>
      </dgm:t>
    </dgm:pt>
    <dgm:pt modelId="{D7CDA677-9BA4-4D5A-A59C-F9E3A9F4E022}" type="parTrans" cxnId="{6BF327FA-D5C6-43C1-9982-B0CA5874C047}">
      <dgm:prSet/>
      <dgm:spPr/>
      <dgm:t>
        <a:bodyPr/>
        <a:lstStyle/>
        <a:p>
          <a:endParaRPr lang="en-US"/>
        </a:p>
      </dgm:t>
    </dgm:pt>
    <dgm:pt modelId="{8404A25A-A978-457F-B044-3431EEE38D90}" type="sibTrans" cxnId="{6BF327FA-D5C6-43C1-9982-B0CA5874C047}">
      <dgm:prSet/>
      <dgm:spPr/>
      <dgm:t>
        <a:bodyPr/>
        <a:lstStyle/>
        <a:p>
          <a:endParaRPr lang="en-US"/>
        </a:p>
      </dgm:t>
    </dgm:pt>
    <dgm:pt modelId="{E354DAC9-55F3-4010-BAAD-52117EB33DC6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at</a:t>
          </a:r>
          <a:endParaRPr lang="en-US" sz="1400" dirty="0"/>
        </a:p>
      </dgm:t>
    </dgm:pt>
    <dgm:pt modelId="{F5B269E2-72EA-4EFB-9C3C-152C36FC161C}" type="parTrans" cxnId="{F73356A7-6A05-4F08-BF4B-EF256B9DAE26}">
      <dgm:prSet/>
      <dgm:spPr/>
      <dgm:t>
        <a:bodyPr/>
        <a:lstStyle/>
        <a:p>
          <a:endParaRPr lang="en-US"/>
        </a:p>
      </dgm:t>
    </dgm:pt>
    <dgm:pt modelId="{C4F2E2B9-0A58-4D62-9577-4D03D3A7584F}" type="sibTrans" cxnId="{F73356A7-6A05-4F08-BF4B-EF256B9DAE26}">
      <dgm:prSet/>
      <dgm:spPr/>
      <dgm:t>
        <a:bodyPr/>
        <a:lstStyle/>
        <a:p>
          <a:endParaRPr lang="en-US"/>
        </a:p>
      </dgm:t>
    </dgm:pt>
    <dgm:pt modelId="{2CE5D4EC-9373-448C-82E5-A2260634389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- variations</a:t>
          </a:r>
          <a:endParaRPr lang="en-US" dirty="0"/>
        </a:p>
      </dgm:t>
    </dgm:pt>
    <dgm:pt modelId="{94D3696E-22A3-4267-AB5E-694D2F11B8E2}" type="parTrans" cxnId="{B85D179E-5F38-435B-9B79-92A5EE552DBF}">
      <dgm:prSet/>
      <dgm:spPr/>
      <dgm:t>
        <a:bodyPr/>
        <a:lstStyle/>
        <a:p>
          <a:endParaRPr lang="en-US"/>
        </a:p>
      </dgm:t>
    </dgm:pt>
    <dgm:pt modelId="{15186BA8-97FD-488E-AE5A-D1A0CE5FF8D8}" type="sibTrans" cxnId="{B85D179E-5F38-435B-9B79-92A5EE552DBF}">
      <dgm:prSet/>
      <dgm:spPr/>
      <dgm:t>
        <a:bodyPr/>
        <a:lstStyle/>
        <a:p>
          <a:endParaRPr lang="en-US"/>
        </a:p>
      </dgm:t>
    </dgm:pt>
    <dgm:pt modelId="{F040CB33-0CA3-4F86-90AD-433502FD5EC0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typePriority</a:t>
          </a:r>
          <a:endParaRPr lang="en-US" sz="1400" dirty="0"/>
        </a:p>
      </dgm:t>
    </dgm:pt>
    <dgm:pt modelId="{9F639868-1B81-4680-95EA-FBCEAD976198}" type="parTrans" cxnId="{DC6E1E42-98E4-4D66-8775-F0DCE85FA8EE}">
      <dgm:prSet/>
      <dgm:spPr/>
      <dgm:t>
        <a:bodyPr/>
        <a:lstStyle/>
        <a:p>
          <a:endParaRPr lang="en-US"/>
        </a:p>
      </dgm:t>
    </dgm:pt>
    <dgm:pt modelId="{2CDB7BF2-8397-451D-8D69-05285595F505}" type="sibTrans" cxnId="{DC6E1E42-98E4-4D66-8775-F0DCE85FA8EE}">
      <dgm:prSet/>
      <dgm:spPr/>
      <dgm:t>
        <a:bodyPr/>
        <a:lstStyle/>
        <a:p>
          <a:endParaRPr lang="en-US"/>
        </a:p>
      </dgm:t>
    </dgm:pt>
    <dgm:pt modelId="{FD963B44-5EC7-48F1-A383-CCA577D01A14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</a:t>
          </a:r>
          <a:br>
            <a:rPr lang="en-US" dirty="0" smtClean="0"/>
          </a:br>
          <a:r>
            <a:rPr lang="en-US" dirty="0" smtClean="0"/>
            <a:t> follow / </a:t>
          </a:r>
          <a:r>
            <a:rPr lang="en-US" smtClean="0"/>
            <a:t>preceed</a:t>
          </a:r>
          <a:endParaRPr lang="en-US" dirty="0"/>
        </a:p>
      </dgm:t>
    </dgm:pt>
    <dgm:pt modelId="{A03785E0-C580-4D34-8EB1-8CC23D6E86BD}" type="parTrans" cxnId="{291E1DBE-D0DC-4062-BA77-16658F8267EC}">
      <dgm:prSet/>
      <dgm:spPr/>
      <dgm:t>
        <a:bodyPr/>
        <a:lstStyle/>
        <a:p>
          <a:endParaRPr lang="en-US"/>
        </a:p>
      </dgm:t>
    </dgm:pt>
    <dgm:pt modelId="{68A4C2C8-0F1C-4417-91F4-8D8408AACE16}" type="sibTrans" cxnId="{291E1DBE-D0DC-4062-BA77-16658F8267EC}">
      <dgm:prSet/>
      <dgm:spPr/>
      <dgm:t>
        <a:bodyPr/>
        <a:lstStyle/>
        <a:p>
          <a:endParaRPr lang="en-US"/>
        </a:p>
      </dgm:t>
    </dgm:pt>
    <dgm:pt modelId="{EC5736B2-B2BA-4987-BC4F-8030969CDD73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covering</a:t>
          </a:r>
          <a:endParaRPr lang="en-US" sz="1400" dirty="0"/>
        </a:p>
      </dgm:t>
    </dgm:pt>
    <dgm:pt modelId="{646D5331-3C29-4E7A-A8A9-3E290DD93285}" type="parTrans" cxnId="{1CB3142F-09BA-4C6A-95B1-5EFC92B351DC}">
      <dgm:prSet/>
      <dgm:spPr/>
      <dgm:t>
        <a:bodyPr/>
        <a:lstStyle/>
        <a:p>
          <a:endParaRPr lang="en-US"/>
        </a:p>
      </dgm:t>
    </dgm:pt>
    <dgm:pt modelId="{A5987D09-F1D0-4F76-A41C-39F8576FB9BB}" type="sibTrans" cxnId="{1CB3142F-09BA-4C6A-95B1-5EFC92B351DC}">
      <dgm:prSet/>
      <dgm:spPr/>
      <dgm:t>
        <a:bodyPr/>
        <a:lstStyle/>
        <a:p>
          <a:endParaRPr lang="en-US"/>
        </a:p>
      </dgm:t>
    </dgm:pt>
    <dgm:pt modelId="{9AEFBF59-1365-4820-B672-FD7021CACA2D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between</a:t>
          </a:r>
          <a:endParaRPr lang="en-US" sz="1400" dirty="0"/>
        </a:p>
      </dgm:t>
    </dgm:pt>
    <dgm:pt modelId="{6C7D0A0E-584E-41E4-9EF1-02EE8936836C}" type="parTrans" cxnId="{CB7E492E-10A5-40B2-863F-9E0DCABF620B}">
      <dgm:prSet/>
      <dgm:spPr/>
      <dgm:t>
        <a:bodyPr/>
        <a:lstStyle/>
        <a:p>
          <a:endParaRPr lang="en-US"/>
        </a:p>
      </dgm:t>
    </dgm:pt>
    <dgm:pt modelId="{7E603E3A-CFE7-4D3E-8AB7-C473B8823AC8}" type="sibTrans" cxnId="{CB7E492E-10A5-40B2-863F-9E0DCABF620B}">
      <dgm:prSet/>
      <dgm:spPr/>
      <dgm:t>
        <a:bodyPr/>
        <a:lstStyle/>
        <a:p>
          <a:endParaRPr lang="en-US"/>
        </a:p>
      </dgm:t>
    </dgm:pt>
    <dgm:pt modelId="{E3BAFD88-03FE-4204-B346-D368633F0194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positionUsesType</a:t>
          </a:r>
          <a:endParaRPr lang="en-US" sz="1400" dirty="0"/>
        </a:p>
      </dgm:t>
    </dgm:pt>
    <dgm:pt modelId="{E2BC1238-6292-4896-B53E-D30625AECFB1}" type="parTrans" cxnId="{6D4D96CA-4B75-4288-B5D8-30845697A889}">
      <dgm:prSet/>
      <dgm:spPr/>
      <dgm:t>
        <a:bodyPr/>
        <a:lstStyle/>
        <a:p>
          <a:endParaRPr lang="en-US"/>
        </a:p>
      </dgm:t>
    </dgm:pt>
    <dgm:pt modelId="{8BFC7169-C761-4716-87B9-0717E8B6CDD8}" type="sibTrans" cxnId="{6D4D96CA-4B75-4288-B5D8-30845697A889}">
      <dgm:prSet/>
      <dgm:spPr/>
      <dgm:t>
        <a:bodyPr/>
        <a:lstStyle/>
        <a:p>
          <a:endParaRPr lang="en-US"/>
        </a:p>
      </dgm:t>
    </dgm:pt>
    <dgm:pt modelId="{6DFF1EA7-6C5B-47F4-B036-29908B2E206A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nonOverlapping</a:t>
          </a:r>
          <a:endParaRPr lang="en-US" sz="1400" dirty="0"/>
        </a:p>
      </dgm:t>
    </dgm:pt>
    <dgm:pt modelId="{9FD3DE39-3E61-4CBC-B0FE-39BA926A0F16}" type="parTrans" cxnId="{79E1DA56-543D-4D70-9CAF-1040786CC724}">
      <dgm:prSet/>
      <dgm:spPr/>
      <dgm:t>
        <a:bodyPr/>
        <a:lstStyle/>
        <a:p>
          <a:endParaRPr lang="en-US"/>
        </a:p>
      </dgm:t>
    </dgm:pt>
    <dgm:pt modelId="{50A069C1-610B-4EE8-AF35-9C05381713D5}" type="sibTrans" cxnId="{79E1DA56-543D-4D70-9CAF-1040786CC724}">
      <dgm:prSet/>
      <dgm:spPr/>
      <dgm:t>
        <a:bodyPr/>
        <a:lstStyle/>
        <a:p>
          <a:endParaRPr lang="en-US"/>
        </a:p>
      </dgm:t>
    </dgm:pt>
    <dgm:pt modelId="{B825275A-FDDE-4056-8D4F-E1712338DE90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endWithinBounds</a:t>
          </a:r>
          <a:endParaRPr lang="en-US" sz="1400" dirty="0"/>
        </a:p>
      </dgm:t>
    </dgm:pt>
    <dgm:pt modelId="{82EB3747-5EDC-42AA-A867-B2E8BC642AFA}" type="parTrans" cxnId="{3ECB3C60-A973-469B-A508-E5BE71C03A7A}">
      <dgm:prSet/>
      <dgm:spPr/>
      <dgm:t>
        <a:bodyPr/>
        <a:lstStyle/>
        <a:p>
          <a:endParaRPr lang="en-US"/>
        </a:p>
      </dgm:t>
    </dgm:pt>
    <dgm:pt modelId="{5B14E964-E67C-4405-A1B2-A016027946E5}" type="sibTrans" cxnId="{3ECB3C60-A973-469B-A508-E5BE71C03A7A}">
      <dgm:prSet/>
      <dgm:spPr/>
      <dgm:t>
        <a:bodyPr/>
        <a:lstStyle/>
        <a:p>
          <a:endParaRPr lang="en-US"/>
        </a:p>
      </dgm:t>
    </dgm:pt>
    <dgm:pt modelId="{F9EFD451-C8BE-4DAF-B25F-3D36ACC2613B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following</a:t>
          </a:r>
          <a:endParaRPr lang="en-US" sz="1400" dirty="0"/>
        </a:p>
      </dgm:t>
    </dgm:pt>
    <dgm:pt modelId="{362ABF0A-0708-463F-92C2-9681EF58ABB8}" type="parTrans" cxnId="{9CDB3399-F943-437F-926A-7C35DE7D05DC}">
      <dgm:prSet/>
      <dgm:spPr/>
      <dgm:t>
        <a:bodyPr/>
        <a:lstStyle/>
        <a:p>
          <a:endParaRPr lang="en-US"/>
        </a:p>
      </dgm:t>
    </dgm:pt>
    <dgm:pt modelId="{4FE199F1-822B-44CC-8E78-68257996B591}" type="sibTrans" cxnId="{9CDB3399-F943-437F-926A-7C35DE7D05DC}">
      <dgm:prSet/>
      <dgm:spPr/>
      <dgm:t>
        <a:bodyPr/>
        <a:lstStyle/>
        <a:p>
          <a:endParaRPr lang="en-US"/>
        </a:p>
      </dgm:t>
    </dgm:pt>
    <dgm:pt modelId="{FD10FD97-50E4-40A3-BDAA-CCE0B61C0C59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preceding</a:t>
          </a:r>
          <a:endParaRPr lang="en-US" sz="1400" dirty="0"/>
        </a:p>
      </dgm:t>
    </dgm:pt>
    <dgm:pt modelId="{751793A3-5DEF-4F9E-8D8D-527D4939AE9D}" type="parTrans" cxnId="{B1B8F921-C707-41B2-B214-6084D186BA15}">
      <dgm:prSet/>
      <dgm:spPr/>
      <dgm:t>
        <a:bodyPr/>
        <a:lstStyle/>
        <a:p>
          <a:endParaRPr lang="en-US"/>
        </a:p>
      </dgm:t>
    </dgm:pt>
    <dgm:pt modelId="{FF2E2096-3107-41C3-974B-42CBBCE44BB3}" type="sibTrans" cxnId="{B1B8F921-C707-41B2-B214-6084D186BA15}">
      <dgm:prSet/>
      <dgm:spPr/>
      <dgm:t>
        <a:bodyPr/>
        <a:lstStyle/>
        <a:p>
          <a:endParaRPr lang="en-US"/>
        </a:p>
      </dgm:t>
    </dgm:pt>
    <dgm:pt modelId="{692DE7B8-BB2B-4177-8611-22C8858E4E68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skipEquals</a:t>
          </a:r>
          <a:endParaRPr lang="en-US" sz="1400" dirty="0"/>
        </a:p>
      </dgm:t>
    </dgm:pt>
    <dgm:pt modelId="{F5B5AEFE-FD7C-4B10-A6C8-0EA7680B5EA8}" type="parTrans" cxnId="{2FE6929D-B8F5-4A91-92CA-62FA29D45C11}">
      <dgm:prSet/>
      <dgm:spPr/>
      <dgm:t>
        <a:bodyPr/>
        <a:lstStyle/>
        <a:p>
          <a:endParaRPr lang="en-US"/>
        </a:p>
      </dgm:t>
    </dgm:pt>
    <dgm:pt modelId="{A33C5FCC-2C50-4A6E-A629-CE6DB7BD1021}" type="sibTrans" cxnId="{2FE6929D-B8F5-4A91-92CA-62FA29D45C11}">
      <dgm:prSet/>
      <dgm:spPr/>
      <dgm:t>
        <a:bodyPr/>
        <a:lstStyle/>
        <a:p>
          <a:endParaRPr lang="en-US"/>
        </a:p>
      </dgm:t>
    </dgm:pt>
    <dgm:pt modelId="{DB073B97-548D-41F0-A876-7622516572B9}" type="pres">
      <dgm:prSet presAssocID="{BF7C79FE-2DBE-444C-8582-15FC2AC701A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7720103-9239-4500-8BF3-2E7CA0BFFF9D}" type="pres">
      <dgm:prSet presAssocID="{73D86C51-5763-4298-9EEA-71F1468774C9}" presName="root" presStyleCnt="0"/>
      <dgm:spPr/>
    </dgm:pt>
    <dgm:pt modelId="{5475CEF3-A99A-4C6E-B783-B1E41C006D8F}" type="pres">
      <dgm:prSet presAssocID="{73D86C51-5763-4298-9EEA-71F1468774C9}" presName="rootComposite" presStyleCnt="0"/>
      <dgm:spPr/>
    </dgm:pt>
    <dgm:pt modelId="{FA3637AE-5E0F-478A-BA47-28082756EE59}" type="pres">
      <dgm:prSet presAssocID="{73D86C51-5763-4298-9EEA-71F1468774C9}" presName="rootText" presStyleLbl="node1" presStyleIdx="0" presStyleCnt="3" custScaleX="114650" custLinFactNeighborX="7752" custLinFactNeighborY="-1326"/>
      <dgm:spPr/>
      <dgm:t>
        <a:bodyPr/>
        <a:lstStyle/>
        <a:p>
          <a:endParaRPr lang="en-US"/>
        </a:p>
      </dgm:t>
    </dgm:pt>
    <dgm:pt modelId="{FEB727E6-CE5A-4C42-82E1-CFA508B23006}" type="pres">
      <dgm:prSet presAssocID="{73D86C51-5763-4298-9EEA-71F1468774C9}" presName="rootConnector" presStyleLbl="node1" presStyleIdx="0" presStyleCnt="3"/>
      <dgm:spPr/>
      <dgm:t>
        <a:bodyPr/>
        <a:lstStyle/>
        <a:p>
          <a:endParaRPr lang="en-US"/>
        </a:p>
      </dgm:t>
    </dgm:pt>
    <dgm:pt modelId="{C43A135B-A644-4965-8D24-38712C3CE736}" type="pres">
      <dgm:prSet presAssocID="{73D86C51-5763-4298-9EEA-71F1468774C9}" presName="childShape" presStyleCnt="0"/>
      <dgm:spPr/>
    </dgm:pt>
    <dgm:pt modelId="{8C37D885-6593-462C-AA05-6CD8EA638401}" type="pres">
      <dgm:prSet presAssocID="{D7CDA677-9BA4-4D5A-A59C-F9E3A9F4E022}" presName="Name13" presStyleLbl="parChTrans1D2" presStyleIdx="0" presStyleCnt="11"/>
      <dgm:spPr/>
      <dgm:t>
        <a:bodyPr/>
        <a:lstStyle/>
        <a:p>
          <a:endParaRPr lang="en-US"/>
        </a:p>
      </dgm:t>
    </dgm:pt>
    <dgm:pt modelId="{3AC43A25-BC81-4A6B-BE8D-FB2B2029355A}" type="pres">
      <dgm:prSet presAssocID="{0E37C0FA-EF0A-41E2-A8FB-38B7A7F42F61}" presName="childText" presStyleLbl="bgAcc1" presStyleIdx="0" presStyleCnt="11" custScaleX="92904" custScaleY="36177" custLinFactNeighborX="2768" custLinFactNeighborY="9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849F3-2870-4117-B35F-44C7C5D9D3F5}" type="pres">
      <dgm:prSet presAssocID="{646D5331-3C29-4E7A-A8A9-3E290DD93285}" presName="Name13" presStyleLbl="parChTrans1D2" presStyleIdx="1" presStyleCnt="11"/>
      <dgm:spPr/>
      <dgm:t>
        <a:bodyPr/>
        <a:lstStyle/>
        <a:p>
          <a:endParaRPr lang="en-US"/>
        </a:p>
      </dgm:t>
    </dgm:pt>
    <dgm:pt modelId="{D87CF371-4165-4ECD-9CC4-97F516956AB5}" type="pres">
      <dgm:prSet presAssocID="{EC5736B2-B2BA-4987-BC4F-8030969CDD73}" presName="childText" presStyleLbl="bgAcc1" presStyleIdx="1" presStyleCnt="11" custScaleX="92904" custScaleY="36177" custLinFactNeighborX="1837" custLinFactNeighborY="4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2F0EE-BF4C-4928-999E-A35FCFE0A11A}" type="pres">
      <dgm:prSet presAssocID="{F5B269E2-72EA-4EFB-9C3C-152C36FC161C}" presName="Name13" presStyleLbl="parChTrans1D2" presStyleIdx="2" presStyleCnt="11"/>
      <dgm:spPr/>
      <dgm:t>
        <a:bodyPr/>
        <a:lstStyle/>
        <a:p>
          <a:endParaRPr lang="en-US"/>
        </a:p>
      </dgm:t>
    </dgm:pt>
    <dgm:pt modelId="{902E56C3-7153-4967-A765-4755747B76A3}" type="pres">
      <dgm:prSet presAssocID="{E354DAC9-55F3-4010-BAAD-52117EB33DC6}" presName="childText" presStyleLbl="bgAcc1" presStyleIdx="2" presStyleCnt="11" custScaleX="92904" custScaleY="36177" custLinFactNeighborX="2698" custLinFactNeighborY="-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F3560-3C73-4128-89F8-DC7E6E2E204B}" type="pres">
      <dgm:prSet presAssocID="{6C7D0A0E-584E-41E4-9EF1-02EE8936836C}" presName="Name13" presStyleLbl="parChTrans1D2" presStyleIdx="3" presStyleCnt="11"/>
      <dgm:spPr/>
      <dgm:t>
        <a:bodyPr/>
        <a:lstStyle/>
        <a:p>
          <a:endParaRPr lang="en-US"/>
        </a:p>
      </dgm:t>
    </dgm:pt>
    <dgm:pt modelId="{964BD0A1-575D-4561-A934-3A5596A69899}" type="pres">
      <dgm:prSet presAssocID="{9AEFBF59-1365-4820-B672-FD7021CACA2D}" presName="childText" presStyleLbl="bgAcc1" presStyleIdx="3" presStyleCnt="11" custScaleX="92904" custScaleY="36177" custLinFactNeighborX="2698" custLinFactNeighborY="33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0FFEF-0CB5-4FC4-8BF5-C2BA2EF2A69B}" type="pres">
      <dgm:prSet presAssocID="{2CE5D4EC-9373-448C-82E5-A22606343899}" presName="root" presStyleCnt="0"/>
      <dgm:spPr/>
    </dgm:pt>
    <dgm:pt modelId="{1C24205E-FE83-4064-BDA9-8BAF20E63DCB}" type="pres">
      <dgm:prSet presAssocID="{2CE5D4EC-9373-448C-82E5-A22606343899}" presName="rootComposite" presStyleCnt="0"/>
      <dgm:spPr/>
    </dgm:pt>
    <dgm:pt modelId="{508C05A8-918D-425D-B9FA-95D7693DA324}" type="pres">
      <dgm:prSet presAssocID="{2CE5D4EC-9373-448C-82E5-A22606343899}" presName="rootText" presStyleLbl="node1" presStyleIdx="1" presStyleCnt="3" custLinFactNeighborX="-1326"/>
      <dgm:spPr/>
      <dgm:t>
        <a:bodyPr/>
        <a:lstStyle/>
        <a:p>
          <a:endParaRPr lang="en-US"/>
        </a:p>
      </dgm:t>
    </dgm:pt>
    <dgm:pt modelId="{DA7997CE-5516-4E4E-8EFA-8BBC59D57785}" type="pres">
      <dgm:prSet presAssocID="{2CE5D4EC-9373-448C-82E5-A22606343899}" presName="rootConnector" presStyleLbl="node1" presStyleIdx="1" presStyleCnt="3"/>
      <dgm:spPr/>
      <dgm:t>
        <a:bodyPr/>
        <a:lstStyle/>
        <a:p>
          <a:endParaRPr lang="en-US"/>
        </a:p>
      </dgm:t>
    </dgm:pt>
    <dgm:pt modelId="{975322F4-AEFD-43DD-8DDB-2D3C18D5CF07}" type="pres">
      <dgm:prSet presAssocID="{2CE5D4EC-9373-448C-82E5-A22606343899}" presName="childShape" presStyleCnt="0"/>
      <dgm:spPr/>
    </dgm:pt>
    <dgm:pt modelId="{06ACC55D-1859-48B9-923E-41A7399F42ED}" type="pres">
      <dgm:prSet presAssocID="{9F639868-1B81-4680-95EA-FBCEAD976198}" presName="Name13" presStyleLbl="parChTrans1D2" presStyleIdx="4" presStyleCnt="11"/>
      <dgm:spPr/>
      <dgm:t>
        <a:bodyPr/>
        <a:lstStyle/>
        <a:p>
          <a:endParaRPr lang="en-US"/>
        </a:p>
      </dgm:t>
    </dgm:pt>
    <dgm:pt modelId="{2AFCFA76-6F7A-4479-983C-FEF5916C6BD8}" type="pres">
      <dgm:prSet presAssocID="{F040CB33-0CA3-4F86-90AD-433502FD5EC0}" presName="childText" presStyleLbl="bgAcc1" presStyleIdx="4" presStyleCnt="11" custScaleX="121084" custScaleY="36177" custLinFactNeighborX="-3104" custLinFactNeighborY="102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EBE8C-597D-433F-966E-30FD815E5E2D}" type="pres">
      <dgm:prSet presAssocID="{E2BC1238-6292-4896-B53E-D30625AECFB1}" presName="Name13" presStyleLbl="parChTrans1D2" presStyleIdx="5" presStyleCnt="11"/>
      <dgm:spPr/>
      <dgm:t>
        <a:bodyPr/>
        <a:lstStyle/>
        <a:p>
          <a:endParaRPr lang="en-US"/>
        </a:p>
      </dgm:t>
    </dgm:pt>
    <dgm:pt modelId="{9A1BCF8B-3F39-4A73-B539-DCCD4108908A}" type="pres">
      <dgm:prSet presAssocID="{E3BAFD88-03FE-4204-B346-D368633F0194}" presName="childText" presStyleLbl="bgAcc1" presStyleIdx="5" presStyleCnt="11" custScaleX="121084" custScaleY="36177" custLinFactNeighborX="-3059" custLinFactNeighborY="76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40182-5826-4EB6-9212-29EFE8CA856D}" type="pres">
      <dgm:prSet presAssocID="{9FD3DE39-3E61-4CBC-B0FE-39BA926A0F16}" presName="Name13" presStyleLbl="parChTrans1D2" presStyleIdx="6" presStyleCnt="11"/>
      <dgm:spPr/>
      <dgm:t>
        <a:bodyPr/>
        <a:lstStyle/>
        <a:p>
          <a:endParaRPr lang="en-US"/>
        </a:p>
      </dgm:t>
    </dgm:pt>
    <dgm:pt modelId="{DC9C9830-AE78-4B49-8B2D-0881B6509383}" type="pres">
      <dgm:prSet presAssocID="{6DFF1EA7-6C5B-47F4-B036-29908B2E206A}" presName="childText" presStyleLbl="bgAcc1" presStyleIdx="6" presStyleCnt="11" custScaleX="121084" custScaleY="36177" custLinFactNeighborX="-2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5C9FC-4960-4848-9000-F4D085284BD6}" type="pres">
      <dgm:prSet presAssocID="{82EB3747-5EDC-42AA-A867-B2E8BC642AFA}" presName="Name13" presStyleLbl="parChTrans1D2" presStyleIdx="7" presStyleCnt="11"/>
      <dgm:spPr/>
      <dgm:t>
        <a:bodyPr/>
        <a:lstStyle/>
        <a:p>
          <a:endParaRPr lang="en-US"/>
        </a:p>
      </dgm:t>
    </dgm:pt>
    <dgm:pt modelId="{3F8D49A2-3284-499F-B53F-A3C02EC0E048}" type="pres">
      <dgm:prSet presAssocID="{B825275A-FDDE-4056-8D4F-E1712338DE90}" presName="childText" presStyleLbl="bgAcc1" presStyleIdx="7" presStyleCnt="11" custScaleX="137314" custScaleY="36177" custLinFactNeighborX="-2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3726E-1BD8-4CF5-A624-39208FF42DB3}" type="pres">
      <dgm:prSet presAssocID="{F5B5AEFE-FD7C-4B10-A6C8-0EA7680B5EA8}" presName="Name13" presStyleLbl="parChTrans1D2" presStyleIdx="8" presStyleCnt="11"/>
      <dgm:spPr/>
      <dgm:t>
        <a:bodyPr/>
        <a:lstStyle/>
        <a:p>
          <a:endParaRPr lang="en-US"/>
        </a:p>
      </dgm:t>
    </dgm:pt>
    <dgm:pt modelId="{AC11EBD0-8383-469D-B57B-D8ABFF513D43}" type="pres">
      <dgm:prSet presAssocID="{692DE7B8-BB2B-4177-8611-22C8858E4E68}" presName="childText" presStyleLbl="bgAcc1" presStyleIdx="8" presStyleCnt="11" custScaleY="33722" custLinFactNeighborX="9119" custLinFactNeighborY="-26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61B7C-EBFC-40FB-B342-AE823ABC614C}" type="pres">
      <dgm:prSet presAssocID="{FD963B44-5EC7-48F1-A383-CCA577D01A14}" presName="root" presStyleCnt="0"/>
      <dgm:spPr/>
    </dgm:pt>
    <dgm:pt modelId="{D114456B-87D2-4EBA-B88C-2EC488159A0F}" type="pres">
      <dgm:prSet presAssocID="{FD963B44-5EC7-48F1-A383-CCA577D01A14}" presName="rootComposite" presStyleCnt="0"/>
      <dgm:spPr/>
    </dgm:pt>
    <dgm:pt modelId="{3C8E8F72-4C43-4FFC-AEFF-219062D96DB2}" type="pres">
      <dgm:prSet presAssocID="{FD963B44-5EC7-48F1-A383-CCA577D01A14}" presName="rootText" presStyleLbl="node1" presStyleIdx="2" presStyleCnt="3" custScaleX="106927" custLinFactNeighborX="-11271"/>
      <dgm:spPr/>
      <dgm:t>
        <a:bodyPr/>
        <a:lstStyle/>
        <a:p>
          <a:endParaRPr lang="en-US"/>
        </a:p>
      </dgm:t>
    </dgm:pt>
    <dgm:pt modelId="{43664C5C-94C8-463B-B985-46C6AE63D85F}" type="pres">
      <dgm:prSet presAssocID="{FD963B44-5EC7-48F1-A383-CCA577D01A14}" presName="rootConnector" presStyleLbl="node1" presStyleIdx="2" presStyleCnt="3"/>
      <dgm:spPr/>
      <dgm:t>
        <a:bodyPr/>
        <a:lstStyle/>
        <a:p>
          <a:endParaRPr lang="en-US"/>
        </a:p>
      </dgm:t>
    </dgm:pt>
    <dgm:pt modelId="{2159D6D3-EAE1-441D-96CC-1262C8B2F489}" type="pres">
      <dgm:prSet presAssocID="{FD963B44-5EC7-48F1-A383-CCA577D01A14}" presName="childShape" presStyleCnt="0"/>
      <dgm:spPr/>
    </dgm:pt>
    <dgm:pt modelId="{87CA1243-0E0D-4CB9-A20E-711DFC058565}" type="pres">
      <dgm:prSet presAssocID="{362ABF0A-0708-463F-92C2-9681EF58ABB8}" presName="Name13" presStyleLbl="parChTrans1D2" presStyleIdx="9" presStyleCnt="11"/>
      <dgm:spPr/>
      <dgm:t>
        <a:bodyPr/>
        <a:lstStyle/>
        <a:p>
          <a:endParaRPr lang="en-US"/>
        </a:p>
      </dgm:t>
    </dgm:pt>
    <dgm:pt modelId="{AD96485D-9021-4AE3-9AF1-91BF9C7DC4A9}" type="pres">
      <dgm:prSet presAssocID="{F9EFD451-C8BE-4DAF-B25F-3D36ACC2613B}" presName="childText" presStyleLbl="bgAcc1" presStyleIdx="9" presStyleCnt="11" custScaleX="102339" custScaleY="36177" custLinFactNeighborX="-20669" custLinFactNeighborY="8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0C431-24CD-4099-9BAE-EC52CFA42898}" type="pres">
      <dgm:prSet presAssocID="{751793A3-5DEF-4F9E-8D8D-527D4939AE9D}" presName="Name13" presStyleLbl="parChTrans1D2" presStyleIdx="10" presStyleCnt="11"/>
      <dgm:spPr/>
      <dgm:t>
        <a:bodyPr/>
        <a:lstStyle/>
        <a:p>
          <a:endParaRPr lang="en-US"/>
        </a:p>
      </dgm:t>
    </dgm:pt>
    <dgm:pt modelId="{E592C975-6A58-42A6-8A1C-546B354206FF}" type="pres">
      <dgm:prSet presAssocID="{FD10FD97-50E4-40A3-BDAA-CCE0B61C0C59}" presName="childText" presStyleLbl="bgAcc1" presStyleIdx="10" presStyleCnt="11" custScaleX="102339" custScaleY="36177" custLinFactNeighborX="-20669" custLinFactNeighborY="8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01C9E7-0A38-4947-8D71-31A146C78175}" type="presOf" srcId="{0E37C0FA-EF0A-41E2-A8FB-38B7A7F42F61}" destId="{3AC43A25-BC81-4A6B-BE8D-FB2B2029355A}" srcOrd="0" destOrd="0" presId="urn:microsoft.com/office/officeart/2005/8/layout/hierarchy3"/>
    <dgm:cxn modelId="{690325C6-D7C8-499B-B21B-C5E038399314}" type="presOf" srcId="{E2BC1238-6292-4896-B53E-D30625AECFB1}" destId="{457EBE8C-597D-433F-966E-30FD815E5E2D}" srcOrd="0" destOrd="0" presId="urn:microsoft.com/office/officeart/2005/8/layout/hierarchy3"/>
    <dgm:cxn modelId="{6D4D96CA-4B75-4288-B5D8-30845697A889}" srcId="{2CE5D4EC-9373-448C-82E5-A22606343899}" destId="{E3BAFD88-03FE-4204-B346-D368633F0194}" srcOrd="1" destOrd="0" parTransId="{E2BC1238-6292-4896-B53E-D30625AECFB1}" sibTransId="{8BFC7169-C761-4716-87B9-0717E8B6CDD8}"/>
    <dgm:cxn modelId="{9CDB3399-F943-437F-926A-7C35DE7D05DC}" srcId="{FD963B44-5EC7-48F1-A383-CCA577D01A14}" destId="{F9EFD451-C8BE-4DAF-B25F-3D36ACC2613B}" srcOrd="0" destOrd="0" parTransId="{362ABF0A-0708-463F-92C2-9681EF58ABB8}" sibTransId="{4FE199F1-822B-44CC-8E78-68257996B591}"/>
    <dgm:cxn modelId="{A93E633D-182F-4591-B226-092A46264250}" type="presOf" srcId="{692DE7B8-BB2B-4177-8611-22C8858E4E68}" destId="{AC11EBD0-8383-469D-B57B-D8ABFF513D43}" srcOrd="0" destOrd="0" presId="urn:microsoft.com/office/officeart/2005/8/layout/hierarchy3"/>
    <dgm:cxn modelId="{62C3F4F2-9DF2-4FF1-9FF9-D6D5B649A269}" type="presOf" srcId="{9FD3DE39-3E61-4CBC-B0FE-39BA926A0F16}" destId="{11740182-5826-4EB6-9212-29EFE8CA856D}" srcOrd="0" destOrd="0" presId="urn:microsoft.com/office/officeart/2005/8/layout/hierarchy3"/>
    <dgm:cxn modelId="{2414D42E-086D-49D0-A26A-2B08649153BA}" type="presOf" srcId="{FD963B44-5EC7-48F1-A383-CCA577D01A14}" destId="{3C8E8F72-4C43-4FFC-AEFF-219062D96DB2}" srcOrd="0" destOrd="0" presId="urn:microsoft.com/office/officeart/2005/8/layout/hierarchy3"/>
    <dgm:cxn modelId="{365574E7-39AC-4E4F-8D73-C9FF3342917E}" type="presOf" srcId="{FD963B44-5EC7-48F1-A383-CCA577D01A14}" destId="{43664C5C-94C8-463B-B985-46C6AE63D85F}" srcOrd="1" destOrd="0" presId="urn:microsoft.com/office/officeart/2005/8/layout/hierarchy3"/>
    <dgm:cxn modelId="{4FEA79A3-0118-4B95-AB7D-8A8B32C4BC08}" type="presOf" srcId="{F040CB33-0CA3-4F86-90AD-433502FD5EC0}" destId="{2AFCFA76-6F7A-4479-983C-FEF5916C6BD8}" srcOrd="0" destOrd="0" presId="urn:microsoft.com/office/officeart/2005/8/layout/hierarchy3"/>
    <dgm:cxn modelId="{B1B8F921-C707-41B2-B214-6084D186BA15}" srcId="{FD963B44-5EC7-48F1-A383-CCA577D01A14}" destId="{FD10FD97-50E4-40A3-BDAA-CCE0B61C0C59}" srcOrd="1" destOrd="0" parTransId="{751793A3-5DEF-4F9E-8D8D-527D4939AE9D}" sibTransId="{FF2E2096-3107-41C3-974B-42CBBCE44BB3}"/>
    <dgm:cxn modelId="{CB7FF84F-7076-44B3-A492-0EA652399CFB}" type="presOf" srcId="{E3BAFD88-03FE-4204-B346-D368633F0194}" destId="{9A1BCF8B-3F39-4A73-B539-DCCD4108908A}" srcOrd="0" destOrd="0" presId="urn:microsoft.com/office/officeart/2005/8/layout/hierarchy3"/>
    <dgm:cxn modelId="{E3A01FD8-4FFB-4BEF-BF41-8562C0FA711F}" type="presOf" srcId="{2CE5D4EC-9373-448C-82E5-A22606343899}" destId="{DA7997CE-5516-4E4E-8EFA-8BBC59D57785}" srcOrd="1" destOrd="0" presId="urn:microsoft.com/office/officeart/2005/8/layout/hierarchy3"/>
    <dgm:cxn modelId="{D17A8772-3A82-4D6B-87C6-F51E57101912}" type="presOf" srcId="{F9EFD451-C8BE-4DAF-B25F-3D36ACC2613B}" destId="{AD96485D-9021-4AE3-9AF1-91BF9C7DC4A9}" srcOrd="0" destOrd="0" presId="urn:microsoft.com/office/officeart/2005/8/layout/hierarchy3"/>
    <dgm:cxn modelId="{0A66F6DC-DBB7-43D9-A835-E26738185BBE}" type="presOf" srcId="{6C7D0A0E-584E-41E4-9EF1-02EE8936836C}" destId="{CCEF3560-3C73-4128-89F8-DC7E6E2E204B}" srcOrd="0" destOrd="0" presId="urn:microsoft.com/office/officeart/2005/8/layout/hierarchy3"/>
    <dgm:cxn modelId="{DC6E1E42-98E4-4D66-8775-F0DCE85FA8EE}" srcId="{2CE5D4EC-9373-448C-82E5-A22606343899}" destId="{F040CB33-0CA3-4F86-90AD-433502FD5EC0}" srcOrd="0" destOrd="0" parTransId="{9F639868-1B81-4680-95EA-FBCEAD976198}" sibTransId="{2CDB7BF2-8397-451D-8D69-05285595F505}"/>
    <dgm:cxn modelId="{5D4DFBE8-22CA-4D6F-96E9-20345BE9FD57}" type="presOf" srcId="{B825275A-FDDE-4056-8D4F-E1712338DE90}" destId="{3F8D49A2-3284-499F-B53F-A3C02EC0E048}" srcOrd="0" destOrd="0" presId="urn:microsoft.com/office/officeart/2005/8/layout/hierarchy3"/>
    <dgm:cxn modelId="{B85D179E-5F38-435B-9B79-92A5EE552DBF}" srcId="{BF7C79FE-2DBE-444C-8582-15FC2AC701A8}" destId="{2CE5D4EC-9373-448C-82E5-A22606343899}" srcOrd="1" destOrd="0" parTransId="{94D3696E-22A3-4267-AB5E-694D2F11B8E2}" sibTransId="{15186BA8-97FD-488E-AE5A-D1A0CE5FF8D8}"/>
    <dgm:cxn modelId="{FBB2424F-40BD-45DE-AF64-DC159651252C}" type="presOf" srcId="{362ABF0A-0708-463F-92C2-9681EF58ABB8}" destId="{87CA1243-0E0D-4CB9-A20E-711DFC058565}" srcOrd="0" destOrd="0" presId="urn:microsoft.com/office/officeart/2005/8/layout/hierarchy3"/>
    <dgm:cxn modelId="{5FBFA765-F8FA-4FB6-A4BE-F80DC657C4CA}" type="presOf" srcId="{EC5736B2-B2BA-4987-BC4F-8030969CDD73}" destId="{D87CF371-4165-4ECD-9CC4-97F516956AB5}" srcOrd="0" destOrd="0" presId="urn:microsoft.com/office/officeart/2005/8/layout/hierarchy3"/>
    <dgm:cxn modelId="{00737FB8-C392-4330-9804-FB8C7B34E167}" type="presOf" srcId="{F5B5AEFE-FD7C-4B10-A6C8-0EA7680B5EA8}" destId="{F693726E-1BD8-4CF5-A624-39208FF42DB3}" srcOrd="0" destOrd="0" presId="urn:microsoft.com/office/officeart/2005/8/layout/hierarchy3"/>
    <dgm:cxn modelId="{79E1DA56-543D-4D70-9CAF-1040786CC724}" srcId="{2CE5D4EC-9373-448C-82E5-A22606343899}" destId="{6DFF1EA7-6C5B-47F4-B036-29908B2E206A}" srcOrd="2" destOrd="0" parTransId="{9FD3DE39-3E61-4CBC-B0FE-39BA926A0F16}" sibTransId="{50A069C1-610B-4EE8-AF35-9C05381713D5}"/>
    <dgm:cxn modelId="{A07602AA-152F-414F-A24C-4D526A188F25}" type="presOf" srcId="{F5B269E2-72EA-4EFB-9C3C-152C36FC161C}" destId="{7292F0EE-BF4C-4928-999E-A35FCFE0A11A}" srcOrd="0" destOrd="0" presId="urn:microsoft.com/office/officeart/2005/8/layout/hierarchy3"/>
    <dgm:cxn modelId="{090B46D6-AB7C-40CA-BC88-1EA1A502F327}" srcId="{BF7C79FE-2DBE-444C-8582-15FC2AC701A8}" destId="{73D86C51-5763-4298-9EEA-71F1468774C9}" srcOrd="0" destOrd="0" parTransId="{37E70725-3C19-4814-BA5D-5CFCA1BE6BAC}" sibTransId="{E5A9ED37-6902-45C4-B05C-527B3F7B6DE5}"/>
    <dgm:cxn modelId="{98BDDFAF-9158-4A29-8352-32B08D51A2CD}" type="presOf" srcId="{D7CDA677-9BA4-4D5A-A59C-F9E3A9F4E022}" destId="{8C37D885-6593-462C-AA05-6CD8EA638401}" srcOrd="0" destOrd="0" presId="urn:microsoft.com/office/officeart/2005/8/layout/hierarchy3"/>
    <dgm:cxn modelId="{117A1A0A-31CF-415F-BD19-DCE8A75BCD27}" type="presOf" srcId="{646D5331-3C29-4E7A-A8A9-3E290DD93285}" destId="{5FA849F3-2870-4117-B35F-44C7C5D9D3F5}" srcOrd="0" destOrd="0" presId="urn:microsoft.com/office/officeart/2005/8/layout/hierarchy3"/>
    <dgm:cxn modelId="{4557D664-2270-4490-9B82-DFF39E271F75}" type="presOf" srcId="{9AEFBF59-1365-4820-B672-FD7021CACA2D}" destId="{964BD0A1-575D-4561-A934-3A5596A69899}" srcOrd="0" destOrd="0" presId="urn:microsoft.com/office/officeart/2005/8/layout/hierarchy3"/>
    <dgm:cxn modelId="{291E1DBE-D0DC-4062-BA77-16658F8267EC}" srcId="{BF7C79FE-2DBE-444C-8582-15FC2AC701A8}" destId="{FD963B44-5EC7-48F1-A383-CCA577D01A14}" srcOrd="2" destOrd="0" parTransId="{A03785E0-C580-4D34-8EB1-8CC23D6E86BD}" sibTransId="{68A4C2C8-0F1C-4417-91F4-8D8408AACE16}"/>
    <dgm:cxn modelId="{3ECB3C60-A973-469B-A508-E5BE71C03A7A}" srcId="{2CE5D4EC-9373-448C-82E5-A22606343899}" destId="{B825275A-FDDE-4056-8D4F-E1712338DE90}" srcOrd="3" destOrd="0" parTransId="{82EB3747-5EDC-42AA-A867-B2E8BC642AFA}" sibTransId="{5B14E964-E67C-4405-A1B2-A016027946E5}"/>
    <dgm:cxn modelId="{99F382A8-86AC-4241-B6CC-48156765712B}" type="presOf" srcId="{82EB3747-5EDC-42AA-A867-B2E8BC642AFA}" destId="{C745C9FC-4960-4848-9000-F4D085284BD6}" srcOrd="0" destOrd="0" presId="urn:microsoft.com/office/officeart/2005/8/layout/hierarchy3"/>
    <dgm:cxn modelId="{BAC2A64A-6E3C-4123-8B5B-DE9AF005AD03}" type="presOf" srcId="{73D86C51-5763-4298-9EEA-71F1468774C9}" destId="{FEB727E6-CE5A-4C42-82E1-CFA508B23006}" srcOrd="1" destOrd="0" presId="urn:microsoft.com/office/officeart/2005/8/layout/hierarchy3"/>
    <dgm:cxn modelId="{695DDF4C-6F3E-4C4A-B1FA-0BD3C770C78F}" type="presOf" srcId="{BF7C79FE-2DBE-444C-8582-15FC2AC701A8}" destId="{DB073B97-548D-41F0-A876-7622516572B9}" srcOrd="0" destOrd="0" presId="urn:microsoft.com/office/officeart/2005/8/layout/hierarchy3"/>
    <dgm:cxn modelId="{ED118263-BD2E-438D-93F5-90705AF72559}" type="presOf" srcId="{9F639868-1B81-4680-95EA-FBCEAD976198}" destId="{06ACC55D-1859-48B9-923E-41A7399F42ED}" srcOrd="0" destOrd="0" presId="urn:microsoft.com/office/officeart/2005/8/layout/hierarchy3"/>
    <dgm:cxn modelId="{F73356A7-6A05-4F08-BF4B-EF256B9DAE26}" srcId="{73D86C51-5763-4298-9EEA-71F1468774C9}" destId="{E354DAC9-55F3-4010-BAAD-52117EB33DC6}" srcOrd="2" destOrd="0" parTransId="{F5B269E2-72EA-4EFB-9C3C-152C36FC161C}" sibTransId="{C4F2E2B9-0A58-4D62-9577-4D03D3A7584F}"/>
    <dgm:cxn modelId="{63A9CD96-CE84-4273-A745-62A58921E90E}" type="presOf" srcId="{E354DAC9-55F3-4010-BAAD-52117EB33DC6}" destId="{902E56C3-7153-4967-A765-4755747B76A3}" srcOrd="0" destOrd="0" presId="urn:microsoft.com/office/officeart/2005/8/layout/hierarchy3"/>
    <dgm:cxn modelId="{6BF327FA-D5C6-43C1-9982-B0CA5874C047}" srcId="{73D86C51-5763-4298-9EEA-71F1468774C9}" destId="{0E37C0FA-EF0A-41E2-A8FB-38B7A7F42F61}" srcOrd="0" destOrd="0" parTransId="{D7CDA677-9BA4-4D5A-A59C-F9E3A9F4E022}" sibTransId="{8404A25A-A978-457F-B044-3431EEE38D90}"/>
    <dgm:cxn modelId="{47031848-CAA3-4D08-8815-9676237032A7}" type="presOf" srcId="{2CE5D4EC-9373-448C-82E5-A22606343899}" destId="{508C05A8-918D-425D-B9FA-95D7693DA324}" srcOrd="0" destOrd="0" presId="urn:microsoft.com/office/officeart/2005/8/layout/hierarchy3"/>
    <dgm:cxn modelId="{DFBAF3F7-0DE8-42BA-A887-F62488F5D151}" type="presOf" srcId="{6DFF1EA7-6C5B-47F4-B036-29908B2E206A}" destId="{DC9C9830-AE78-4B49-8B2D-0881B6509383}" srcOrd="0" destOrd="0" presId="urn:microsoft.com/office/officeart/2005/8/layout/hierarchy3"/>
    <dgm:cxn modelId="{CB7E492E-10A5-40B2-863F-9E0DCABF620B}" srcId="{73D86C51-5763-4298-9EEA-71F1468774C9}" destId="{9AEFBF59-1365-4820-B672-FD7021CACA2D}" srcOrd="3" destOrd="0" parTransId="{6C7D0A0E-584E-41E4-9EF1-02EE8936836C}" sibTransId="{7E603E3A-CFE7-4D3E-8AB7-C473B8823AC8}"/>
    <dgm:cxn modelId="{1CB3142F-09BA-4C6A-95B1-5EFC92B351DC}" srcId="{73D86C51-5763-4298-9EEA-71F1468774C9}" destId="{EC5736B2-B2BA-4987-BC4F-8030969CDD73}" srcOrd="1" destOrd="0" parTransId="{646D5331-3C29-4E7A-A8A9-3E290DD93285}" sibTransId="{A5987D09-F1D0-4F76-A41C-39F8576FB9BB}"/>
    <dgm:cxn modelId="{28A627FF-7820-4A2A-BD23-A54BDCFB6A76}" type="presOf" srcId="{FD10FD97-50E4-40A3-BDAA-CCE0B61C0C59}" destId="{E592C975-6A58-42A6-8A1C-546B354206FF}" srcOrd="0" destOrd="0" presId="urn:microsoft.com/office/officeart/2005/8/layout/hierarchy3"/>
    <dgm:cxn modelId="{EB53665B-8450-4F2D-BF33-64753A58AF6D}" type="presOf" srcId="{73D86C51-5763-4298-9EEA-71F1468774C9}" destId="{FA3637AE-5E0F-478A-BA47-28082756EE59}" srcOrd="0" destOrd="0" presId="urn:microsoft.com/office/officeart/2005/8/layout/hierarchy3"/>
    <dgm:cxn modelId="{E4992BC8-D210-43C2-985D-CBD9A4A2EA7B}" type="presOf" srcId="{751793A3-5DEF-4F9E-8D8D-527D4939AE9D}" destId="{EFA0C431-24CD-4099-9BAE-EC52CFA42898}" srcOrd="0" destOrd="0" presId="urn:microsoft.com/office/officeart/2005/8/layout/hierarchy3"/>
    <dgm:cxn modelId="{2FE6929D-B8F5-4A91-92CA-62FA29D45C11}" srcId="{2CE5D4EC-9373-448C-82E5-A22606343899}" destId="{692DE7B8-BB2B-4177-8611-22C8858E4E68}" srcOrd="4" destOrd="0" parTransId="{F5B5AEFE-FD7C-4B10-A6C8-0EA7680B5EA8}" sibTransId="{A33C5FCC-2C50-4A6E-A629-CE6DB7BD1021}"/>
    <dgm:cxn modelId="{A46704BA-3BE9-4800-B140-6C09EE9A5792}" type="presParOf" srcId="{DB073B97-548D-41F0-A876-7622516572B9}" destId="{17720103-9239-4500-8BF3-2E7CA0BFFF9D}" srcOrd="0" destOrd="0" presId="urn:microsoft.com/office/officeart/2005/8/layout/hierarchy3"/>
    <dgm:cxn modelId="{1F7C0C92-96CB-4C1F-8C73-887173CA9F08}" type="presParOf" srcId="{17720103-9239-4500-8BF3-2E7CA0BFFF9D}" destId="{5475CEF3-A99A-4C6E-B783-B1E41C006D8F}" srcOrd="0" destOrd="0" presId="urn:microsoft.com/office/officeart/2005/8/layout/hierarchy3"/>
    <dgm:cxn modelId="{649A290C-D257-4A87-B227-B3D7E52650F8}" type="presParOf" srcId="{5475CEF3-A99A-4C6E-B783-B1E41C006D8F}" destId="{FA3637AE-5E0F-478A-BA47-28082756EE59}" srcOrd="0" destOrd="0" presId="urn:microsoft.com/office/officeart/2005/8/layout/hierarchy3"/>
    <dgm:cxn modelId="{A5939314-2FB3-4CDE-8014-47382792DE4D}" type="presParOf" srcId="{5475CEF3-A99A-4C6E-B783-B1E41C006D8F}" destId="{FEB727E6-CE5A-4C42-82E1-CFA508B23006}" srcOrd="1" destOrd="0" presId="urn:microsoft.com/office/officeart/2005/8/layout/hierarchy3"/>
    <dgm:cxn modelId="{BCB5E021-811E-45DF-8D9D-FD9B6069ADD4}" type="presParOf" srcId="{17720103-9239-4500-8BF3-2E7CA0BFFF9D}" destId="{C43A135B-A644-4965-8D24-38712C3CE736}" srcOrd="1" destOrd="0" presId="urn:microsoft.com/office/officeart/2005/8/layout/hierarchy3"/>
    <dgm:cxn modelId="{E26D1A69-3BBA-414B-8269-32A71EF29D41}" type="presParOf" srcId="{C43A135B-A644-4965-8D24-38712C3CE736}" destId="{8C37D885-6593-462C-AA05-6CD8EA638401}" srcOrd="0" destOrd="0" presId="urn:microsoft.com/office/officeart/2005/8/layout/hierarchy3"/>
    <dgm:cxn modelId="{6A9B0240-4F5B-4A26-905B-7FC7CBAB32EA}" type="presParOf" srcId="{C43A135B-A644-4965-8D24-38712C3CE736}" destId="{3AC43A25-BC81-4A6B-BE8D-FB2B2029355A}" srcOrd="1" destOrd="0" presId="urn:microsoft.com/office/officeart/2005/8/layout/hierarchy3"/>
    <dgm:cxn modelId="{FB9656E9-52BB-431F-994E-2503D576BAB5}" type="presParOf" srcId="{C43A135B-A644-4965-8D24-38712C3CE736}" destId="{5FA849F3-2870-4117-B35F-44C7C5D9D3F5}" srcOrd="2" destOrd="0" presId="urn:microsoft.com/office/officeart/2005/8/layout/hierarchy3"/>
    <dgm:cxn modelId="{090AF31F-70BF-49C7-9A24-6B8B4DD235E4}" type="presParOf" srcId="{C43A135B-A644-4965-8D24-38712C3CE736}" destId="{D87CF371-4165-4ECD-9CC4-97F516956AB5}" srcOrd="3" destOrd="0" presId="urn:microsoft.com/office/officeart/2005/8/layout/hierarchy3"/>
    <dgm:cxn modelId="{D6F6CCDC-1575-4B72-911D-0368328E35D1}" type="presParOf" srcId="{C43A135B-A644-4965-8D24-38712C3CE736}" destId="{7292F0EE-BF4C-4928-999E-A35FCFE0A11A}" srcOrd="4" destOrd="0" presId="urn:microsoft.com/office/officeart/2005/8/layout/hierarchy3"/>
    <dgm:cxn modelId="{FCF6E4AD-BD04-476A-AACB-EE6C8F718EEA}" type="presParOf" srcId="{C43A135B-A644-4965-8D24-38712C3CE736}" destId="{902E56C3-7153-4967-A765-4755747B76A3}" srcOrd="5" destOrd="0" presId="urn:microsoft.com/office/officeart/2005/8/layout/hierarchy3"/>
    <dgm:cxn modelId="{F46B4A3D-4904-44E2-8585-C97C6AB113C0}" type="presParOf" srcId="{C43A135B-A644-4965-8D24-38712C3CE736}" destId="{CCEF3560-3C73-4128-89F8-DC7E6E2E204B}" srcOrd="6" destOrd="0" presId="urn:microsoft.com/office/officeart/2005/8/layout/hierarchy3"/>
    <dgm:cxn modelId="{F5DB1F5E-7178-4E2E-AE95-41B0949F55E9}" type="presParOf" srcId="{C43A135B-A644-4965-8D24-38712C3CE736}" destId="{964BD0A1-575D-4561-A934-3A5596A69899}" srcOrd="7" destOrd="0" presId="urn:microsoft.com/office/officeart/2005/8/layout/hierarchy3"/>
    <dgm:cxn modelId="{F056FFEC-0093-4D99-9A7C-8024099BAED9}" type="presParOf" srcId="{DB073B97-548D-41F0-A876-7622516572B9}" destId="{29C0FFEF-0CB5-4FC4-8BF5-C2BA2EF2A69B}" srcOrd="1" destOrd="0" presId="urn:microsoft.com/office/officeart/2005/8/layout/hierarchy3"/>
    <dgm:cxn modelId="{5F851DF7-8FAD-4A94-98E7-2E54FE1140FB}" type="presParOf" srcId="{29C0FFEF-0CB5-4FC4-8BF5-C2BA2EF2A69B}" destId="{1C24205E-FE83-4064-BDA9-8BAF20E63DCB}" srcOrd="0" destOrd="0" presId="urn:microsoft.com/office/officeart/2005/8/layout/hierarchy3"/>
    <dgm:cxn modelId="{A2CC8A23-8734-44B5-B34B-E46846C693E9}" type="presParOf" srcId="{1C24205E-FE83-4064-BDA9-8BAF20E63DCB}" destId="{508C05A8-918D-425D-B9FA-95D7693DA324}" srcOrd="0" destOrd="0" presId="urn:microsoft.com/office/officeart/2005/8/layout/hierarchy3"/>
    <dgm:cxn modelId="{011BE526-DE35-4995-940C-74C3886AC882}" type="presParOf" srcId="{1C24205E-FE83-4064-BDA9-8BAF20E63DCB}" destId="{DA7997CE-5516-4E4E-8EFA-8BBC59D57785}" srcOrd="1" destOrd="0" presId="urn:microsoft.com/office/officeart/2005/8/layout/hierarchy3"/>
    <dgm:cxn modelId="{8C6AF3EC-66B4-4371-89E8-0E4347E8FDB4}" type="presParOf" srcId="{29C0FFEF-0CB5-4FC4-8BF5-C2BA2EF2A69B}" destId="{975322F4-AEFD-43DD-8DDB-2D3C18D5CF07}" srcOrd="1" destOrd="0" presId="urn:microsoft.com/office/officeart/2005/8/layout/hierarchy3"/>
    <dgm:cxn modelId="{521145D9-D87D-48A4-B89B-54BBA0295A43}" type="presParOf" srcId="{975322F4-AEFD-43DD-8DDB-2D3C18D5CF07}" destId="{06ACC55D-1859-48B9-923E-41A7399F42ED}" srcOrd="0" destOrd="0" presId="urn:microsoft.com/office/officeart/2005/8/layout/hierarchy3"/>
    <dgm:cxn modelId="{CCC5FDA9-0A49-45CB-A3BF-CABE32C37345}" type="presParOf" srcId="{975322F4-AEFD-43DD-8DDB-2D3C18D5CF07}" destId="{2AFCFA76-6F7A-4479-983C-FEF5916C6BD8}" srcOrd="1" destOrd="0" presId="urn:microsoft.com/office/officeart/2005/8/layout/hierarchy3"/>
    <dgm:cxn modelId="{0FBEF2ED-F237-402A-9FE0-EF6C6D952066}" type="presParOf" srcId="{975322F4-AEFD-43DD-8DDB-2D3C18D5CF07}" destId="{457EBE8C-597D-433F-966E-30FD815E5E2D}" srcOrd="2" destOrd="0" presId="urn:microsoft.com/office/officeart/2005/8/layout/hierarchy3"/>
    <dgm:cxn modelId="{0889D0FD-D477-4996-B3B0-54AF6F22D737}" type="presParOf" srcId="{975322F4-AEFD-43DD-8DDB-2D3C18D5CF07}" destId="{9A1BCF8B-3F39-4A73-B539-DCCD4108908A}" srcOrd="3" destOrd="0" presId="urn:microsoft.com/office/officeart/2005/8/layout/hierarchy3"/>
    <dgm:cxn modelId="{B77D39DC-7835-4CED-A314-FD31FD19FDCF}" type="presParOf" srcId="{975322F4-AEFD-43DD-8DDB-2D3C18D5CF07}" destId="{11740182-5826-4EB6-9212-29EFE8CA856D}" srcOrd="4" destOrd="0" presId="urn:microsoft.com/office/officeart/2005/8/layout/hierarchy3"/>
    <dgm:cxn modelId="{21005393-3DB0-44B0-B5D9-2F4025391789}" type="presParOf" srcId="{975322F4-AEFD-43DD-8DDB-2D3C18D5CF07}" destId="{DC9C9830-AE78-4B49-8B2D-0881B6509383}" srcOrd="5" destOrd="0" presId="urn:microsoft.com/office/officeart/2005/8/layout/hierarchy3"/>
    <dgm:cxn modelId="{78A034E8-A823-46D8-9407-489D4B287A26}" type="presParOf" srcId="{975322F4-AEFD-43DD-8DDB-2D3C18D5CF07}" destId="{C745C9FC-4960-4848-9000-F4D085284BD6}" srcOrd="6" destOrd="0" presId="urn:microsoft.com/office/officeart/2005/8/layout/hierarchy3"/>
    <dgm:cxn modelId="{B756F35C-A1D5-4D8E-9CE4-209F464D6B6C}" type="presParOf" srcId="{975322F4-AEFD-43DD-8DDB-2D3C18D5CF07}" destId="{3F8D49A2-3284-499F-B53F-A3C02EC0E048}" srcOrd="7" destOrd="0" presId="urn:microsoft.com/office/officeart/2005/8/layout/hierarchy3"/>
    <dgm:cxn modelId="{36C04204-724A-4C5C-A8B8-B7351B66BAFB}" type="presParOf" srcId="{975322F4-AEFD-43DD-8DDB-2D3C18D5CF07}" destId="{F693726E-1BD8-4CF5-A624-39208FF42DB3}" srcOrd="8" destOrd="0" presId="urn:microsoft.com/office/officeart/2005/8/layout/hierarchy3"/>
    <dgm:cxn modelId="{5D76CCD8-2F8C-41F3-9E61-647A6185B01C}" type="presParOf" srcId="{975322F4-AEFD-43DD-8DDB-2D3C18D5CF07}" destId="{AC11EBD0-8383-469D-B57B-D8ABFF513D43}" srcOrd="9" destOrd="0" presId="urn:microsoft.com/office/officeart/2005/8/layout/hierarchy3"/>
    <dgm:cxn modelId="{81AAA53A-66AD-43F2-9A53-BF284E139404}" type="presParOf" srcId="{DB073B97-548D-41F0-A876-7622516572B9}" destId="{60A61B7C-EBFC-40FB-B342-AE823ABC614C}" srcOrd="2" destOrd="0" presId="urn:microsoft.com/office/officeart/2005/8/layout/hierarchy3"/>
    <dgm:cxn modelId="{7F06DAEF-78F4-4443-9144-87A3B12F70BA}" type="presParOf" srcId="{60A61B7C-EBFC-40FB-B342-AE823ABC614C}" destId="{D114456B-87D2-4EBA-B88C-2EC488159A0F}" srcOrd="0" destOrd="0" presId="urn:microsoft.com/office/officeart/2005/8/layout/hierarchy3"/>
    <dgm:cxn modelId="{7CF09B06-02C3-48C8-B2FA-04E96BB2B879}" type="presParOf" srcId="{D114456B-87D2-4EBA-B88C-2EC488159A0F}" destId="{3C8E8F72-4C43-4FFC-AEFF-219062D96DB2}" srcOrd="0" destOrd="0" presId="urn:microsoft.com/office/officeart/2005/8/layout/hierarchy3"/>
    <dgm:cxn modelId="{BAF75C4A-3A3E-4243-922E-F50D57435AFF}" type="presParOf" srcId="{D114456B-87D2-4EBA-B88C-2EC488159A0F}" destId="{43664C5C-94C8-463B-B985-46C6AE63D85F}" srcOrd="1" destOrd="0" presId="urn:microsoft.com/office/officeart/2005/8/layout/hierarchy3"/>
    <dgm:cxn modelId="{AE064F3A-376D-4263-B76D-B5E65558999E}" type="presParOf" srcId="{60A61B7C-EBFC-40FB-B342-AE823ABC614C}" destId="{2159D6D3-EAE1-441D-96CC-1262C8B2F489}" srcOrd="1" destOrd="0" presId="urn:microsoft.com/office/officeart/2005/8/layout/hierarchy3"/>
    <dgm:cxn modelId="{E6927CBB-85A4-4541-AA62-9007170C3160}" type="presParOf" srcId="{2159D6D3-EAE1-441D-96CC-1262C8B2F489}" destId="{87CA1243-0E0D-4CB9-A20E-711DFC058565}" srcOrd="0" destOrd="0" presId="urn:microsoft.com/office/officeart/2005/8/layout/hierarchy3"/>
    <dgm:cxn modelId="{FB1DABDB-7A70-4CEB-91A8-6431CE09CB77}" type="presParOf" srcId="{2159D6D3-EAE1-441D-96CC-1262C8B2F489}" destId="{AD96485D-9021-4AE3-9AF1-91BF9C7DC4A9}" srcOrd="1" destOrd="0" presId="urn:microsoft.com/office/officeart/2005/8/layout/hierarchy3"/>
    <dgm:cxn modelId="{1A95F9ED-C316-4EFC-B6FE-B208D5EA1EF7}" type="presParOf" srcId="{2159D6D3-EAE1-441D-96CC-1262C8B2F489}" destId="{EFA0C431-24CD-4099-9BAE-EC52CFA42898}" srcOrd="2" destOrd="0" presId="urn:microsoft.com/office/officeart/2005/8/layout/hierarchy3"/>
    <dgm:cxn modelId="{8943197F-49C9-4A4C-B9FF-8A034B41FB3B}" type="presParOf" srcId="{2159D6D3-EAE1-441D-96CC-1262C8B2F489}" destId="{E592C975-6A58-42A6-8A1C-546B354206F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3B2E27-5D41-4AFA-BD48-A929DBF6C34A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50F0054-67FC-4FCB-B596-43428435AC7D}">
      <dgm:prSet phldrT="[Text]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Resources</a:t>
          </a:r>
          <a:endParaRPr lang="en-US" dirty="0"/>
        </a:p>
      </dgm:t>
    </dgm:pt>
    <dgm:pt modelId="{48BFD1FF-FD9D-44A1-9E65-F4B8C69BB6DA}" type="parTrans" cxnId="{6DF04167-7E33-4B11-A346-209B8249DC50}">
      <dgm:prSet/>
      <dgm:spPr/>
      <dgm:t>
        <a:bodyPr/>
        <a:lstStyle/>
        <a:p>
          <a:endParaRPr lang="en-US"/>
        </a:p>
      </dgm:t>
    </dgm:pt>
    <dgm:pt modelId="{C1685FD4-EEA4-4C85-90A6-AFAFAFD51D30}" type="sibTrans" cxnId="{6DF04167-7E33-4B11-A346-209B8249DC50}">
      <dgm:prSet/>
      <dgm:spPr/>
      <dgm:t>
        <a:bodyPr/>
        <a:lstStyle/>
        <a:p>
          <a:endParaRPr lang="en-US"/>
        </a:p>
      </dgm:t>
    </dgm:pt>
    <dgm:pt modelId="{00F44B5F-DCBE-4FAE-94A0-E411031E0D13}">
      <dgm:prSet phldrT="[Text]"/>
      <dgm:spPr>
        <a:gradFill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5000"/>
                <a:lumOff val="35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Annotator</a:t>
          </a:r>
          <a:endParaRPr lang="en-US" dirty="0"/>
        </a:p>
      </dgm:t>
    </dgm:pt>
    <dgm:pt modelId="{80C42BCF-FAA4-4DA4-B513-3372D7E52076}" type="parTrans" cxnId="{1CBEB068-2104-487D-AB07-B25D4B457E91}">
      <dgm:prSet/>
      <dgm:spPr/>
      <dgm:t>
        <a:bodyPr/>
        <a:lstStyle/>
        <a:p>
          <a:endParaRPr lang="en-US"/>
        </a:p>
      </dgm:t>
    </dgm:pt>
    <dgm:pt modelId="{BA6C6180-FCE3-49D1-A11D-1DA3DDBE225F}" type="sibTrans" cxnId="{1CBEB068-2104-487D-AB07-B25D4B457E91}">
      <dgm:prSet/>
      <dgm:spPr/>
      <dgm:t>
        <a:bodyPr/>
        <a:lstStyle/>
        <a:p>
          <a:endParaRPr lang="en-US"/>
        </a:p>
      </dgm:t>
    </dgm:pt>
    <dgm:pt modelId="{0D168C5A-179F-40FE-8476-19C770AA84AC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Collection</a:t>
          </a:r>
          <a:r>
            <a:rPr lang="en-US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reader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EED480-01B2-4DD0-BE61-9D98F2EB2C28}" type="parTrans" cxnId="{6484B3C7-3B5F-42B7-9608-2C6B3F29C8D6}">
      <dgm:prSet/>
      <dgm:spPr/>
      <dgm:t>
        <a:bodyPr/>
        <a:lstStyle/>
        <a:p>
          <a:endParaRPr lang="en-US"/>
        </a:p>
      </dgm:t>
    </dgm:pt>
    <dgm:pt modelId="{F4794389-61D4-4529-9E44-D2E19C9689A2}" type="sibTrans" cxnId="{6484B3C7-3B5F-42B7-9608-2C6B3F29C8D6}">
      <dgm:prSet/>
      <dgm:spPr/>
      <dgm:t>
        <a:bodyPr/>
        <a:lstStyle/>
        <a:p>
          <a:endParaRPr lang="en-US"/>
        </a:p>
      </dgm:t>
    </dgm:pt>
    <dgm:pt modelId="{24599956-F91A-48B3-9E01-B5B6452BE6DD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CAS</a:t>
          </a:r>
          <a:r>
            <a:rPr lang="en-US" dirty="0" smtClean="0"/>
            <a:t> 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consumer</a:t>
          </a:r>
          <a:endParaRPr lang="en-US" dirty="0"/>
        </a:p>
      </dgm:t>
    </dgm:pt>
    <dgm:pt modelId="{0F413296-33BD-4371-B042-2975029C46A3}" type="parTrans" cxnId="{F06119B6-3CC6-4959-A323-C857181F4222}">
      <dgm:prSet/>
      <dgm:spPr/>
      <dgm:t>
        <a:bodyPr/>
        <a:lstStyle/>
        <a:p>
          <a:endParaRPr lang="en-US"/>
        </a:p>
      </dgm:t>
    </dgm:pt>
    <dgm:pt modelId="{92DC774A-7E83-4421-AC1E-C039ECA5AE8B}" type="sibTrans" cxnId="{F06119B6-3CC6-4959-A323-C857181F4222}">
      <dgm:prSet/>
      <dgm:spPr/>
      <dgm:t>
        <a:bodyPr/>
        <a:lstStyle/>
        <a:p>
          <a:endParaRPr lang="en-US"/>
        </a:p>
      </dgm:t>
    </dgm:pt>
    <dgm:pt modelId="{43F6C6E2-F163-4D90-845E-6259EE686DAF}">
      <dgm:prSet phldrT="[Text]"/>
      <dgm:spPr>
        <a:gradFill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5000"/>
                <a:lumOff val="35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Flow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Contoller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CF8BC39-4956-45BD-B0CE-C9C1408AD423}" type="parTrans" cxnId="{5347D143-F5E3-46B7-A252-1FF598CF4A98}">
      <dgm:prSet/>
      <dgm:spPr/>
      <dgm:t>
        <a:bodyPr/>
        <a:lstStyle/>
        <a:p>
          <a:endParaRPr lang="en-US"/>
        </a:p>
      </dgm:t>
    </dgm:pt>
    <dgm:pt modelId="{F8CD60A9-D42B-464A-9F26-C959AB88F1AB}" type="sibTrans" cxnId="{5347D143-F5E3-46B7-A252-1FF598CF4A98}">
      <dgm:prSet/>
      <dgm:spPr/>
      <dgm:t>
        <a:bodyPr/>
        <a:lstStyle/>
        <a:p>
          <a:endParaRPr lang="en-US"/>
        </a:p>
      </dgm:t>
    </dgm:pt>
    <dgm:pt modelId="{5E5FBADE-0AB9-4028-9F43-1541F21248D2}">
      <dgm:prSet phldrT="[Text]"/>
      <dgm:spPr>
        <a:gradFill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5000"/>
                <a:lumOff val="35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External</a:t>
          </a:r>
          <a:r>
            <a:rPr lang="en-US" dirty="0" smtClean="0"/>
            <a:t> 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Resource</a:t>
          </a:r>
          <a:endParaRPr lang="en-US" dirty="0"/>
        </a:p>
      </dgm:t>
    </dgm:pt>
    <dgm:pt modelId="{D70E67EE-7475-4A18-B1F1-21246EE330EF}" type="parTrans" cxnId="{DE98DC08-6323-4F2D-95F4-2BE9E72BCE81}">
      <dgm:prSet/>
      <dgm:spPr/>
      <dgm:t>
        <a:bodyPr/>
        <a:lstStyle/>
        <a:p>
          <a:endParaRPr lang="en-US"/>
        </a:p>
      </dgm:t>
    </dgm:pt>
    <dgm:pt modelId="{BE846C99-8A53-4A13-A455-39CF7776300A}" type="sibTrans" cxnId="{DE98DC08-6323-4F2D-95F4-2BE9E72BCE81}">
      <dgm:prSet/>
      <dgm:spPr/>
      <dgm:t>
        <a:bodyPr/>
        <a:lstStyle/>
        <a:p>
          <a:endParaRPr lang="en-US"/>
        </a:p>
      </dgm:t>
    </dgm:pt>
    <dgm:pt modelId="{6878D4C5-D6DC-4C64-9A20-9F59F32773E9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CAS multiplier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420F95-C84C-4DE9-8100-974030E0961D}" type="parTrans" cxnId="{99E0E09C-11D6-45BC-B9D1-10CF8F10D426}">
      <dgm:prSet/>
      <dgm:spPr/>
      <dgm:t>
        <a:bodyPr/>
        <a:lstStyle/>
        <a:p>
          <a:endParaRPr lang="en-US"/>
        </a:p>
      </dgm:t>
    </dgm:pt>
    <dgm:pt modelId="{34FCC4A1-C59B-440A-A0B1-2C2C8F9C695C}" type="sibTrans" cxnId="{99E0E09C-11D6-45BC-B9D1-10CF8F10D426}">
      <dgm:prSet/>
      <dgm:spPr/>
      <dgm:t>
        <a:bodyPr/>
        <a:lstStyle/>
        <a:p>
          <a:endParaRPr lang="en-US"/>
        </a:p>
      </dgm:t>
    </dgm:pt>
    <dgm:pt modelId="{4821B47A-7304-46D7-903F-31EB0124E938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0B0751-6CE8-4FD7-AE9C-5210173420C1}" type="parTrans" cxnId="{FDFC51EA-65C0-4949-9247-0E41CFF0DCD2}">
      <dgm:prSet/>
      <dgm:spPr/>
      <dgm:t>
        <a:bodyPr/>
        <a:lstStyle/>
        <a:p>
          <a:endParaRPr lang="en-US"/>
        </a:p>
      </dgm:t>
    </dgm:pt>
    <dgm:pt modelId="{2CC30C2C-D344-4209-9128-6028D1663A82}" type="sibTrans" cxnId="{FDFC51EA-65C0-4949-9247-0E41CFF0DCD2}">
      <dgm:prSet/>
      <dgm:spPr/>
      <dgm:t>
        <a:bodyPr/>
        <a:lstStyle/>
        <a:p>
          <a:endParaRPr lang="en-US"/>
        </a:p>
      </dgm:t>
    </dgm:pt>
    <dgm:pt modelId="{6E16623D-5B0E-4411-9121-E9F4A8890DFD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Parameterizable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AE823B9-CCD9-4156-8A39-1298F598F044}" type="parTrans" cxnId="{EBAA10AC-378E-493C-9F81-FAC63635AFA5}">
      <dgm:prSet/>
      <dgm:spPr/>
      <dgm:t>
        <a:bodyPr/>
        <a:lstStyle/>
        <a:p>
          <a:endParaRPr lang="en-US"/>
        </a:p>
      </dgm:t>
    </dgm:pt>
    <dgm:pt modelId="{2DDDD064-C964-4D50-83E1-5FAF5641EDC4}" type="sibTrans" cxnId="{EBAA10AC-378E-493C-9F81-FAC63635AFA5}">
      <dgm:prSet/>
      <dgm:spPr/>
      <dgm:t>
        <a:bodyPr/>
        <a:lstStyle/>
        <a:p>
          <a:endParaRPr lang="en-US"/>
        </a:p>
      </dgm:t>
    </dgm:pt>
    <dgm:pt modelId="{D6726117-A21D-420B-81A0-F6A122CD8E9F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Configurable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79F9747-4ECE-4D65-8DCA-1EBD9E5CAB09}" type="parTrans" cxnId="{ED07C407-BB4D-4EC8-A356-43C5B65306FF}">
      <dgm:prSet/>
      <dgm:spPr/>
      <dgm:t>
        <a:bodyPr/>
        <a:lstStyle/>
        <a:p>
          <a:endParaRPr lang="en-US"/>
        </a:p>
      </dgm:t>
    </dgm:pt>
    <dgm:pt modelId="{37B2BE92-7CB8-414B-AB39-734AC6C57452}" type="sibTrans" cxnId="{ED07C407-BB4D-4EC8-A356-43C5B65306FF}">
      <dgm:prSet/>
      <dgm:spPr/>
      <dgm:t>
        <a:bodyPr/>
        <a:lstStyle/>
        <a:p>
          <a:endParaRPr lang="en-US"/>
        </a:p>
      </dgm:t>
    </dgm:pt>
    <dgm:pt modelId="{96E1AF3A-4811-4E1F-A3AE-1E27379F8675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ordinary</a:t>
          </a:r>
          <a:endParaRPr lang="en-US" dirty="0"/>
        </a:p>
      </dgm:t>
    </dgm:pt>
    <dgm:pt modelId="{DBE8DAEB-D9B3-407E-B3D8-80FBD6AFF42B}" type="parTrans" cxnId="{EACF001B-5D8A-48FA-B495-4AACBF45E906}">
      <dgm:prSet/>
      <dgm:spPr/>
      <dgm:t>
        <a:bodyPr/>
        <a:lstStyle/>
        <a:p>
          <a:endParaRPr lang="en-US"/>
        </a:p>
      </dgm:t>
    </dgm:pt>
    <dgm:pt modelId="{D04AA1E7-5159-495B-A95D-09B5910454B1}" type="sibTrans" cxnId="{EACF001B-5D8A-48FA-B495-4AACBF45E906}">
      <dgm:prSet/>
      <dgm:spPr/>
      <dgm:t>
        <a:bodyPr/>
        <a:lstStyle/>
        <a:p>
          <a:endParaRPr lang="en-US"/>
        </a:p>
      </dgm:t>
    </dgm:pt>
    <dgm:pt modelId="{D564A291-B4D6-4AB7-A8A3-959D54B817DE}">
      <dgm:prSet phldrT="[Text]"/>
      <dgm:spPr>
        <a:gradFill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CAS Pool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DC884EB-86F5-4ACD-9694-230F373416D4}" type="parTrans" cxnId="{87A44A5E-7AD7-4D6B-BD44-30BBEA443BD1}">
      <dgm:prSet/>
      <dgm:spPr/>
      <dgm:t>
        <a:bodyPr/>
        <a:lstStyle/>
        <a:p>
          <a:endParaRPr lang="en-US"/>
        </a:p>
      </dgm:t>
    </dgm:pt>
    <dgm:pt modelId="{09D8066B-27C4-44E9-B297-5ADFEB97D1E4}" type="sibTrans" cxnId="{87A44A5E-7AD7-4D6B-BD44-30BBEA443BD1}">
      <dgm:prSet/>
      <dgm:spPr/>
      <dgm:t>
        <a:bodyPr/>
        <a:lstStyle/>
        <a:p>
          <a:endParaRPr lang="en-US"/>
        </a:p>
      </dgm:t>
    </dgm:pt>
    <dgm:pt modelId="{1C7E1C67-B989-4692-8496-38A37EC073BA}" type="pres">
      <dgm:prSet presAssocID="{4B3B2E27-5D41-4AFA-BD48-A929DBF6C34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5C5C60-FC35-466B-9AA3-B17ED4B2FFFC}" type="pres">
      <dgm:prSet presAssocID="{650F0054-67FC-4FCB-B596-43428435AC7D}" presName="root1" presStyleCnt="0"/>
      <dgm:spPr/>
    </dgm:pt>
    <dgm:pt modelId="{8FEE7D7E-06FE-4EA2-848F-861943854433}" type="pres">
      <dgm:prSet presAssocID="{650F0054-67FC-4FCB-B596-43428435AC7D}" presName="LevelOneTextNode" presStyleLbl="node0" presStyleIdx="0" presStyleCnt="1">
        <dgm:presLayoutVars>
          <dgm:chPref val="3"/>
        </dgm:presLayoutVars>
      </dgm:prSet>
      <dgm:spPr/>
    </dgm:pt>
    <dgm:pt modelId="{487CA1C9-7217-4941-AA12-0FE0879EC5FF}" type="pres">
      <dgm:prSet presAssocID="{650F0054-67FC-4FCB-B596-43428435AC7D}" presName="level2hierChild" presStyleCnt="0"/>
      <dgm:spPr/>
    </dgm:pt>
    <dgm:pt modelId="{320F2C8C-45A8-472B-B6E4-79696919E9B2}" type="pres">
      <dgm:prSet presAssocID="{80C42BCF-FAA4-4DA4-B513-3372D7E52076}" presName="conn2-1" presStyleLbl="parChTrans1D2" presStyleIdx="0" presStyleCnt="4"/>
      <dgm:spPr/>
    </dgm:pt>
    <dgm:pt modelId="{3E1A730E-4EA1-42F7-BEC5-A6A56A9B7C44}" type="pres">
      <dgm:prSet presAssocID="{80C42BCF-FAA4-4DA4-B513-3372D7E52076}" presName="connTx" presStyleLbl="parChTrans1D2" presStyleIdx="0" presStyleCnt="4"/>
      <dgm:spPr/>
    </dgm:pt>
    <dgm:pt modelId="{A69A4317-C8BB-4287-A6DE-D6D213CA2738}" type="pres">
      <dgm:prSet presAssocID="{00F44B5F-DCBE-4FAE-94A0-E411031E0D13}" presName="root2" presStyleCnt="0"/>
      <dgm:spPr/>
    </dgm:pt>
    <dgm:pt modelId="{496BAC88-E39E-4EC9-A4FC-1BD91FD9979C}" type="pres">
      <dgm:prSet presAssocID="{00F44B5F-DCBE-4FAE-94A0-E411031E0D13}" presName="LevelTwoTextNode" presStyleLbl="node2" presStyleIdx="0" presStyleCnt="4" custLinFactNeighborY="-88768">
        <dgm:presLayoutVars>
          <dgm:chPref val="3"/>
        </dgm:presLayoutVars>
      </dgm:prSet>
      <dgm:spPr/>
    </dgm:pt>
    <dgm:pt modelId="{2D572E41-CD3F-4FDF-9437-95690A23156B}" type="pres">
      <dgm:prSet presAssocID="{00F44B5F-DCBE-4FAE-94A0-E411031E0D13}" presName="level3hierChild" presStyleCnt="0"/>
      <dgm:spPr/>
    </dgm:pt>
    <dgm:pt modelId="{E3F51429-6218-488E-98AC-AE1EAC50702E}" type="pres">
      <dgm:prSet presAssocID="{DBE8DAEB-D9B3-407E-B3D8-80FBD6AFF42B}" presName="conn2-1" presStyleLbl="parChTrans1D3" presStyleIdx="0" presStyleCnt="7"/>
      <dgm:spPr/>
    </dgm:pt>
    <dgm:pt modelId="{3B671B0B-DA5A-448E-8F88-A346E6E5018E}" type="pres">
      <dgm:prSet presAssocID="{DBE8DAEB-D9B3-407E-B3D8-80FBD6AFF42B}" presName="connTx" presStyleLbl="parChTrans1D3" presStyleIdx="0" presStyleCnt="7"/>
      <dgm:spPr/>
    </dgm:pt>
    <dgm:pt modelId="{F14A5208-B169-4EB0-B245-DB48DC160133}" type="pres">
      <dgm:prSet presAssocID="{96E1AF3A-4811-4E1F-A3AE-1E27379F8675}" presName="root2" presStyleCnt="0"/>
      <dgm:spPr/>
    </dgm:pt>
    <dgm:pt modelId="{19C77B71-774B-4CA2-8C45-53DF54B35B13}" type="pres">
      <dgm:prSet presAssocID="{96E1AF3A-4811-4E1F-A3AE-1E27379F8675}" presName="LevelTwoTextNode" presStyleLbl="node3" presStyleIdx="0" presStyleCnt="7" custLinFactY="-173771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3193D2-031B-4350-A59A-B8FEFCD47553}" type="pres">
      <dgm:prSet presAssocID="{96E1AF3A-4811-4E1F-A3AE-1E27379F8675}" presName="level3hierChild" presStyleCnt="0"/>
      <dgm:spPr/>
    </dgm:pt>
    <dgm:pt modelId="{19CA8D68-313B-4F63-BF3B-F62C8DD58EC5}" type="pres">
      <dgm:prSet presAssocID="{D3EED480-01B2-4DD0-BE61-9D98F2EB2C28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E380ABD1-086E-43BF-905D-BA4CD46A4ABB}" type="pres">
      <dgm:prSet presAssocID="{D3EED480-01B2-4DD0-BE61-9D98F2EB2C28}" presName="connTx" presStyleLbl="parChTrans1D3" presStyleIdx="1" presStyleCnt="7"/>
      <dgm:spPr/>
    </dgm:pt>
    <dgm:pt modelId="{43CCA13F-7649-43C6-9BBC-018C84513836}" type="pres">
      <dgm:prSet presAssocID="{0D168C5A-179F-40FE-8476-19C770AA84AC}" presName="root2" presStyleCnt="0"/>
      <dgm:spPr/>
    </dgm:pt>
    <dgm:pt modelId="{E514D68C-E9B0-4358-8B34-01C205A2EF21}" type="pres">
      <dgm:prSet presAssocID="{0D168C5A-179F-40FE-8476-19C770AA84AC}" presName="LevelTwoTextNode" presStyleLbl="node3" presStyleIdx="1" presStyleCnt="7" custLinFactNeighborY="-88768">
        <dgm:presLayoutVars>
          <dgm:chPref val="3"/>
        </dgm:presLayoutVars>
      </dgm:prSet>
      <dgm:spPr/>
    </dgm:pt>
    <dgm:pt modelId="{91EB8EB1-9C6F-4424-84D9-1AFF4E4E9B27}" type="pres">
      <dgm:prSet presAssocID="{0D168C5A-179F-40FE-8476-19C770AA84AC}" presName="level3hierChild" presStyleCnt="0"/>
      <dgm:spPr/>
    </dgm:pt>
    <dgm:pt modelId="{E5D95D0F-D2B2-498D-BA32-0E8338B388D3}" type="pres">
      <dgm:prSet presAssocID="{0F413296-33BD-4371-B042-2975029C46A3}" presName="conn2-1" presStyleLbl="parChTrans1D3" presStyleIdx="2" presStyleCnt="7"/>
      <dgm:spPr/>
    </dgm:pt>
    <dgm:pt modelId="{0EAA58C0-500F-42DC-93AE-3433572F729C}" type="pres">
      <dgm:prSet presAssocID="{0F413296-33BD-4371-B042-2975029C46A3}" presName="connTx" presStyleLbl="parChTrans1D3" presStyleIdx="2" presStyleCnt="7"/>
      <dgm:spPr/>
    </dgm:pt>
    <dgm:pt modelId="{A9E11E14-4E24-45F7-A0B9-6109C110E9CF}" type="pres">
      <dgm:prSet presAssocID="{24599956-F91A-48B3-9E01-B5B6452BE6DD}" presName="root2" presStyleCnt="0"/>
      <dgm:spPr/>
    </dgm:pt>
    <dgm:pt modelId="{BAD56248-2E2A-4BAE-8C7D-39F243663D67}" type="pres">
      <dgm:prSet presAssocID="{24599956-F91A-48B3-9E01-B5B6452BE6DD}" presName="LevelTwoTextNode" presStyleLbl="node3" presStyleIdx="2" presStyleCnt="7" custLinFactNeighborY="-88768">
        <dgm:presLayoutVars>
          <dgm:chPref val="3"/>
        </dgm:presLayoutVars>
      </dgm:prSet>
      <dgm:spPr/>
    </dgm:pt>
    <dgm:pt modelId="{68D8A95D-F689-45B7-AC20-B46BC08C5C43}" type="pres">
      <dgm:prSet presAssocID="{24599956-F91A-48B3-9E01-B5B6452BE6DD}" presName="level3hierChild" presStyleCnt="0"/>
      <dgm:spPr/>
    </dgm:pt>
    <dgm:pt modelId="{B8B347F9-7D6A-452F-A124-AF8E4C86F17D}" type="pres">
      <dgm:prSet presAssocID="{C5420F95-C84C-4DE9-8100-974030E0961D}" presName="conn2-1" presStyleLbl="parChTrans1D3" presStyleIdx="3" presStyleCnt="7"/>
      <dgm:spPr/>
    </dgm:pt>
    <dgm:pt modelId="{2A958DAD-2DF6-496C-8E27-25AE7D828509}" type="pres">
      <dgm:prSet presAssocID="{C5420F95-C84C-4DE9-8100-974030E0961D}" presName="connTx" presStyleLbl="parChTrans1D3" presStyleIdx="3" presStyleCnt="7"/>
      <dgm:spPr/>
    </dgm:pt>
    <dgm:pt modelId="{95173AEB-1123-4CEF-AC9F-A0AC6A859B2B}" type="pres">
      <dgm:prSet presAssocID="{6878D4C5-D6DC-4C64-9A20-9F59F32773E9}" presName="root2" presStyleCnt="0"/>
      <dgm:spPr/>
    </dgm:pt>
    <dgm:pt modelId="{5217FAE1-37B0-43F7-94A1-A34727BD7288}" type="pres">
      <dgm:prSet presAssocID="{6878D4C5-D6DC-4C64-9A20-9F59F32773E9}" presName="LevelTwoTextNode" presStyleLbl="node3" presStyleIdx="3" presStyleCnt="7" custLinFactNeighborY="-88768">
        <dgm:presLayoutVars>
          <dgm:chPref val="3"/>
        </dgm:presLayoutVars>
      </dgm:prSet>
      <dgm:spPr/>
    </dgm:pt>
    <dgm:pt modelId="{1DC84513-BF40-4065-AC70-272B2DA7B9EB}" type="pres">
      <dgm:prSet presAssocID="{6878D4C5-D6DC-4C64-9A20-9F59F32773E9}" presName="level3hierChild" presStyleCnt="0"/>
      <dgm:spPr/>
    </dgm:pt>
    <dgm:pt modelId="{2D49802E-4B6B-4A26-83B5-BBE5E5C55DA8}" type="pres">
      <dgm:prSet presAssocID="{BCF8BC39-4956-45BD-B0CE-C9C1408AD423}" presName="conn2-1" presStyleLbl="parChTrans1D2" presStyleIdx="1" presStyleCnt="4"/>
      <dgm:spPr/>
    </dgm:pt>
    <dgm:pt modelId="{84C1F932-847A-4513-81F0-E0CA1C4A09F1}" type="pres">
      <dgm:prSet presAssocID="{BCF8BC39-4956-45BD-B0CE-C9C1408AD423}" presName="connTx" presStyleLbl="parChTrans1D2" presStyleIdx="1" presStyleCnt="4"/>
      <dgm:spPr/>
    </dgm:pt>
    <dgm:pt modelId="{B8CE9141-3F86-48EF-AB85-D223EA02EAA3}" type="pres">
      <dgm:prSet presAssocID="{43F6C6E2-F163-4D90-845E-6259EE686DAF}" presName="root2" presStyleCnt="0"/>
      <dgm:spPr/>
    </dgm:pt>
    <dgm:pt modelId="{F0FDC2F2-6B71-492A-8DA5-8B8AA6ACEE2A}" type="pres">
      <dgm:prSet presAssocID="{43F6C6E2-F163-4D90-845E-6259EE686DAF}" presName="LevelTwoTextNode" presStyleLbl="node2" presStyleIdx="1" presStyleCnt="4">
        <dgm:presLayoutVars>
          <dgm:chPref val="3"/>
        </dgm:presLayoutVars>
      </dgm:prSet>
      <dgm:spPr/>
    </dgm:pt>
    <dgm:pt modelId="{FDAD198D-5F46-456A-BAD1-C1FE9683F7C7}" type="pres">
      <dgm:prSet presAssocID="{43F6C6E2-F163-4D90-845E-6259EE686DAF}" presName="level3hierChild" presStyleCnt="0"/>
      <dgm:spPr/>
    </dgm:pt>
    <dgm:pt modelId="{E1A58D46-0F71-4880-8DF9-B760A55B9D69}" type="pres">
      <dgm:prSet presAssocID="{D70E67EE-7475-4A18-B1F1-21246EE330EF}" presName="conn2-1" presStyleLbl="parChTrans1D2" presStyleIdx="2" presStyleCnt="4"/>
      <dgm:spPr/>
    </dgm:pt>
    <dgm:pt modelId="{D6112547-DCC7-4E22-AAFB-6A896A654A3D}" type="pres">
      <dgm:prSet presAssocID="{D70E67EE-7475-4A18-B1F1-21246EE330EF}" presName="connTx" presStyleLbl="parChTrans1D2" presStyleIdx="2" presStyleCnt="4"/>
      <dgm:spPr/>
    </dgm:pt>
    <dgm:pt modelId="{97D5F195-989E-446B-8BD8-E42F286E5342}" type="pres">
      <dgm:prSet presAssocID="{5E5FBADE-0AB9-4028-9F43-1541F21248D2}" presName="root2" presStyleCnt="0"/>
      <dgm:spPr/>
    </dgm:pt>
    <dgm:pt modelId="{1457D0EE-F3AB-4A00-8619-A3FC80A62FFB}" type="pres">
      <dgm:prSet presAssocID="{5E5FBADE-0AB9-4028-9F43-1541F21248D2}" presName="LevelTwoTextNode" presStyleLbl="node2" presStyleIdx="2" presStyleCnt="4" custLinFactNeighborY="3149">
        <dgm:presLayoutVars>
          <dgm:chPref val="3"/>
        </dgm:presLayoutVars>
      </dgm:prSet>
      <dgm:spPr/>
    </dgm:pt>
    <dgm:pt modelId="{0CA6CA55-C46D-427B-8ACE-67666552EE38}" type="pres">
      <dgm:prSet presAssocID="{5E5FBADE-0AB9-4028-9F43-1541F21248D2}" presName="level3hierChild" presStyleCnt="0"/>
      <dgm:spPr/>
    </dgm:pt>
    <dgm:pt modelId="{40F9B7AD-6040-4B88-87E0-16AC3F12F32B}" type="pres">
      <dgm:prSet presAssocID="{920B0751-6CE8-4FD7-AE9C-5210173420C1}" presName="conn2-1" presStyleLbl="parChTrans1D3" presStyleIdx="4" presStyleCnt="7"/>
      <dgm:spPr/>
    </dgm:pt>
    <dgm:pt modelId="{B6EA3C1E-4104-430A-AA09-901F17A8ED26}" type="pres">
      <dgm:prSet presAssocID="{920B0751-6CE8-4FD7-AE9C-5210173420C1}" presName="connTx" presStyleLbl="parChTrans1D3" presStyleIdx="4" presStyleCnt="7"/>
      <dgm:spPr/>
    </dgm:pt>
    <dgm:pt modelId="{86C42FE3-B1C3-469E-9502-D7472D48B79E}" type="pres">
      <dgm:prSet presAssocID="{4821B47A-7304-46D7-903F-31EB0124E938}" presName="root2" presStyleCnt="0"/>
      <dgm:spPr/>
    </dgm:pt>
    <dgm:pt modelId="{F615219B-9820-4ED0-B045-13F71E207C1F}" type="pres">
      <dgm:prSet presAssocID="{4821B47A-7304-46D7-903F-31EB0124E938}" presName="LevelTwoTextNode" presStyleLbl="node3" presStyleIdx="4" presStyleCnt="7" custLinFactNeighborY="3149">
        <dgm:presLayoutVars>
          <dgm:chPref val="3"/>
        </dgm:presLayoutVars>
      </dgm:prSet>
      <dgm:spPr/>
    </dgm:pt>
    <dgm:pt modelId="{E0C72DD4-15B2-4A11-903B-22F1A89811DD}" type="pres">
      <dgm:prSet presAssocID="{4821B47A-7304-46D7-903F-31EB0124E938}" presName="level3hierChild" presStyleCnt="0"/>
      <dgm:spPr/>
    </dgm:pt>
    <dgm:pt modelId="{4FB9F787-7483-468F-A6CF-833B6FB54753}" type="pres">
      <dgm:prSet presAssocID="{7AE823B9-CCD9-4156-8A39-1298F598F044}" presName="conn2-1" presStyleLbl="parChTrans1D3" presStyleIdx="5" presStyleCnt="7"/>
      <dgm:spPr/>
    </dgm:pt>
    <dgm:pt modelId="{45EBF872-E3B1-4893-AD82-8A9958B8444E}" type="pres">
      <dgm:prSet presAssocID="{7AE823B9-CCD9-4156-8A39-1298F598F044}" presName="connTx" presStyleLbl="parChTrans1D3" presStyleIdx="5" presStyleCnt="7"/>
      <dgm:spPr/>
    </dgm:pt>
    <dgm:pt modelId="{FF82E8A9-008A-44E6-B6A3-69A7DCB1A214}" type="pres">
      <dgm:prSet presAssocID="{6E16623D-5B0E-4411-9121-E9F4A8890DFD}" presName="root2" presStyleCnt="0"/>
      <dgm:spPr/>
    </dgm:pt>
    <dgm:pt modelId="{4AE6A725-92C6-493C-97B4-7DF6E238C52F}" type="pres">
      <dgm:prSet presAssocID="{6E16623D-5B0E-4411-9121-E9F4A8890DFD}" presName="LevelTwoTextNode" presStyleLbl="node3" presStyleIdx="5" presStyleCnt="7" custScaleX="101325" custLinFactNeighborY="3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20B100-8D30-4F5E-9C4B-B8217386B46D}" type="pres">
      <dgm:prSet presAssocID="{6E16623D-5B0E-4411-9121-E9F4A8890DFD}" presName="level3hierChild" presStyleCnt="0"/>
      <dgm:spPr/>
    </dgm:pt>
    <dgm:pt modelId="{80CAC3E1-45F4-4763-8031-3E193EEB709C}" type="pres">
      <dgm:prSet presAssocID="{079F9747-4ECE-4D65-8DCA-1EBD9E5CAB09}" presName="conn2-1" presStyleLbl="parChTrans1D3" presStyleIdx="6" presStyleCnt="7"/>
      <dgm:spPr/>
    </dgm:pt>
    <dgm:pt modelId="{D2739A72-61FA-44A8-BDC0-273BAFC0A6D5}" type="pres">
      <dgm:prSet presAssocID="{079F9747-4ECE-4D65-8DCA-1EBD9E5CAB09}" presName="connTx" presStyleLbl="parChTrans1D3" presStyleIdx="6" presStyleCnt="7"/>
      <dgm:spPr/>
    </dgm:pt>
    <dgm:pt modelId="{A9A20CC8-9AE5-4F82-A8A2-42BDF98AAD75}" type="pres">
      <dgm:prSet presAssocID="{D6726117-A21D-420B-81A0-F6A122CD8E9F}" presName="root2" presStyleCnt="0"/>
      <dgm:spPr/>
    </dgm:pt>
    <dgm:pt modelId="{02B2C26D-0291-4AED-821C-4E332D65CF44}" type="pres">
      <dgm:prSet presAssocID="{D6726117-A21D-420B-81A0-F6A122CD8E9F}" presName="LevelTwoTextNode" presStyleLbl="node3" presStyleIdx="6" presStyleCnt="7" custLinFactNeighborY="3149">
        <dgm:presLayoutVars>
          <dgm:chPref val="3"/>
        </dgm:presLayoutVars>
      </dgm:prSet>
      <dgm:spPr/>
    </dgm:pt>
    <dgm:pt modelId="{D2041569-54DF-4E82-BF0A-88366829DB8A}" type="pres">
      <dgm:prSet presAssocID="{D6726117-A21D-420B-81A0-F6A122CD8E9F}" presName="level3hierChild" presStyleCnt="0"/>
      <dgm:spPr/>
    </dgm:pt>
    <dgm:pt modelId="{554D1BE8-5282-4C9D-88E7-D58698302518}" type="pres">
      <dgm:prSet presAssocID="{5DC884EB-86F5-4ACD-9694-230F373416D4}" presName="conn2-1" presStyleLbl="parChTrans1D2" presStyleIdx="3" presStyleCnt="4"/>
      <dgm:spPr/>
    </dgm:pt>
    <dgm:pt modelId="{660582F8-55CA-4C31-B6CA-DAB39B3A828E}" type="pres">
      <dgm:prSet presAssocID="{5DC884EB-86F5-4ACD-9694-230F373416D4}" presName="connTx" presStyleLbl="parChTrans1D2" presStyleIdx="3" presStyleCnt="4"/>
      <dgm:spPr/>
    </dgm:pt>
    <dgm:pt modelId="{CE6640F2-9944-43EB-A1D1-847E9F8E0D5C}" type="pres">
      <dgm:prSet presAssocID="{D564A291-B4D6-4AB7-A8A3-959D54B817DE}" presName="root2" presStyleCnt="0"/>
      <dgm:spPr/>
    </dgm:pt>
    <dgm:pt modelId="{89AF715E-C8EA-46D0-9692-7F8F25F7B566}" type="pres">
      <dgm:prSet presAssocID="{D564A291-B4D6-4AB7-A8A3-959D54B817DE}" presName="LevelTwoTextNode" presStyleLbl="node2" presStyleIdx="3" presStyleCnt="4" custLinFactNeighborY="613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EEF22E-EDF0-46FA-909D-FA3E8D6944DE}" type="pres">
      <dgm:prSet presAssocID="{D564A291-B4D6-4AB7-A8A3-959D54B817DE}" presName="level3hierChild" presStyleCnt="0"/>
      <dgm:spPr/>
    </dgm:pt>
  </dgm:ptLst>
  <dgm:cxnLst>
    <dgm:cxn modelId="{1CBEB068-2104-487D-AB07-B25D4B457E91}" srcId="{650F0054-67FC-4FCB-B596-43428435AC7D}" destId="{00F44B5F-DCBE-4FAE-94A0-E411031E0D13}" srcOrd="0" destOrd="0" parTransId="{80C42BCF-FAA4-4DA4-B513-3372D7E52076}" sibTransId="{BA6C6180-FCE3-49D1-A11D-1DA3DDBE225F}"/>
    <dgm:cxn modelId="{87CFC168-3639-4A80-995E-31F29F0C7F12}" type="presOf" srcId="{BCF8BC39-4956-45BD-B0CE-C9C1408AD423}" destId="{84C1F932-847A-4513-81F0-E0CA1C4A09F1}" srcOrd="1" destOrd="0" presId="urn:microsoft.com/office/officeart/2008/layout/HorizontalMultiLevelHierarchy"/>
    <dgm:cxn modelId="{CEBDDBA0-E763-4B56-8BDF-6842584B4863}" type="presOf" srcId="{0F413296-33BD-4371-B042-2975029C46A3}" destId="{0EAA58C0-500F-42DC-93AE-3433572F729C}" srcOrd="1" destOrd="0" presId="urn:microsoft.com/office/officeart/2008/layout/HorizontalMultiLevelHierarchy"/>
    <dgm:cxn modelId="{E7DB5C6C-C66C-4BBF-A1EB-F81272244CEA}" type="presOf" srcId="{7AE823B9-CCD9-4156-8A39-1298F598F044}" destId="{4FB9F787-7483-468F-A6CF-833B6FB54753}" srcOrd="0" destOrd="0" presId="urn:microsoft.com/office/officeart/2008/layout/HorizontalMultiLevelHierarchy"/>
    <dgm:cxn modelId="{A664899E-B0C8-4DD6-AB39-1C101A697D7C}" type="presOf" srcId="{7AE823B9-CCD9-4156-8A39-1298F598F044}" destId="{45EBF872-E3B1-4893-AD82-8A9958B8444E}" srcOrd="1" destOrd="0" presId="urn:microsoft.com/office/officeart/2008/layout/HorizontalMultiLevelHierarchy"/>
    <dgm:cxn modelId="{1C230D03-4527-4D18-84FC-AE662E76D2BE}" type="presOf" srcId="{4821B47A-7304-46D7-903F-31EB0124E938}" destId="{F615219B-9820-4ED0-B045-13F71E207C1F}" srcOrd="0" destOrd="0" presId="urn:microsoft.com/office/officeart/2008/layout/HorizontalMultiLevelHierarchy"/>
    <dgm:cxn modelId="{FFE8B3A1-DDCA-4FB5-A887-EA00DADF24B7}" type="presOf" srcId="{24599956-F91A-48B3-9E01-B5B6452BE6DD}" destId="{BAD56248-2E2A-4BAE-8C7D-39F243663D67}" srcOrd="0" destOrd="0" presId="urn:microsoft.com/office/officeart/2008/layout/HorizontalMultiLevelHierarchy"/>
    <dgm:cxn modelId="{D14A5418-E0FE-4637-8504-0FBF0641C3E8}" type="presOf" srcId="{DBE8DAEB-D9B3-407E-B3D8-80FBD6AFF42B}" destId="{3B671B0B-DA5A-448E-8F88-A346E6E5018E}" srcOrd="1" destOrd="0" presId="urn:microsoft.com/office/officeart/2008/layout/HorizontalMultiLevelHierarchy"/>
    <dgm:cxn modelId="{25035FDC-4BF4-491C-85AD-B2A1E5AA5CD0}" type="presOf" srcId="{6E16623D-5B0E-4411-9121-E9F4A8890DFD}" destId="{4AE6A725-92C6-493C-97B4-7DF6E238C52F}" srcOrd="0" destOrd="0" presId="urn:microsoft.com/office/officeart/2008/layout/HorizontalMultiLevelHierarchy"/>
    <dgm:cxn modelId="{6484B3C7-3B5F-42B7-9608-2C6B3F29C8D6}" srcId="{00F44B5F-DCBE-4FAE-94A0-E411031E0D13}" destId="{0D168C5A-179F-40FE-8476-19C770AA84AC}" srcOrd="1" destOrd="0" parTransId="{D3EED480-01B2-4DD0-BE61-9D98F2EB2C28}" sibTransId="{F4794389-61D4-4529-9E44-D2E19C9689A2}"/>
    <dgm:cxn modelId="{13FF8871-8901-48DF-9F8E-08832D090BA2}" type="presOf" srcId="{079F9747-4ECE-4D65-8DCA-1EBD9E5CAB09}" destId="{D2739A72-61FA-44A8-BDC0-273BAFC0A6D5}" srcOrd="1" destOrd="0" presId="urn:microsoft.com/office/officeart/2008/layout/HorizontalMultiLevelHierarchy"/>
    <dgm:cxn modelId="{DE98DC08-6323-4F2D-95F4-2BE9E72BCE81}" srcId="{650F0054-67FC-4FCB-B596-43428435AC7D}" destId="{5E5FBADE-0AB9-4028-9F43-1541F21248D2}" srcOrd="2" destOrd="0" parTransId="{D70E67EE-7475-4A18-B1F1-21246EE330EF}" sibTransId="{BE846C99-8A53-4A13-A455-39CF7776300A}"/>
    <dgm:cxn modelId="{2319C9C6-0619-4445-843A-70639F5F8161}" type="presOf" srcId="{5DC884EB-86F5-4ACD-9694-230F373416D4}" destId="{554D1BE8-5282-4C9D-88E7-D58698302518}" srcOrd="0" destOrd="0" presId="urn:microsoft.com/office/officeart/2008/layout/HorizontalMultiLevelHierarchy"/>
    <dgm:cxn modelId="{20DE5B38-DBE3-48C1-92E7-5518CB9F19BC}" type="presOf" srcId="{920B0751-6CE8-4FD7-AE9C-5210173420C1}" destId="{B6EA3C1E-4104-430A-AA09-901F17A8ED26}" srcOrd="1" destOrd="0" presId="urn:microsoft.com/office/officeart/2008/layout/HorizontalMultiLevelHierarchy"/>
    <dgm:cxn modelId="{6AAD4B2D-0739-4A84-80E7-7FF47871D686}" type="presOf" srcId="{4B3B2E27-5D41-4AFA-BD48-A929DBF6C34A}" destId="{1C7E1C67-B989-4692-8496-38A37EC073BA}" srcOrd="0" destOrd="0" presId="urn:microsoft.com/office/officeart/2008/layout/HorizontalMultiLevelHierarchy"/>
    <dgm:cxn modelId="{99E0E09C-11D6-45BC-B9D1-10CF8F10D426}" srcId="{00F44B5F-DCBE-4FAE-94A0-E411031E0D13}" destId="{6878D4C5-D6DC-4C64-9A20-9F59F32773E9}" srcOrd="3" destOrd="0" parTransId="{C5420F95-C84C-4DE9-8100-974030E0961D}" sibTransId="{34FCC4A1-C59B-440A-A0B1-2C2C8F9C695C}"/>
    <dgm:cxn modelId="{BAC3FE3E-2DEC-45CF-8670-DD5CF8593083}" type="presOf" srcId="{650F0054-67FC-4FCB-B596-43428435AC7D}" destId="{8FEE7D7E-06FE-4EA2-848F-861943854433}" srcOrd="0" destOrd="0" presId="urn:microsoft.com/office/officeart/2008/layout/HorizontalMultiLevelHierarchy"/>
    <dgm:cxn modelId="{A4A9605B-01DA-41A1-A923-F71DE43CB789}" type="presOf" srcId="{0F413296-33BD-4371-B042-2975029C46A3}" destId="{E5D95D0F-D2B2-498D-BA32-0E8338B388D3}" srcOrd="0" destOrd="0" presId="urn:microsoft.com/office/officeart/2008/layout/HorizontalMultiLevelHierarchy"/>
    <dgm:cxn modelId="{EBAA10AC-378E-493C-9F81-FAC63635AFA5}" srcId="{5E5FBADE-0AB9-4028-9F43-1541F21248D2}" destId="{6E16623D-5B0E-4411-9121-E9F4A8890DFD}" srcOrd="1" destOrd="0" parTransId="{7AE823B9-CCD9-4156-8A39-1298F598F044}" sibTransId="{2DDDD064-C964-4D50-83E1-5FAF5641EDC4}"/>
    <dgm:cxn modelId="{13F0E562-ACC1-4E1C-A481-BCCB916C18D4}" type="presOf" srcId="{D3EED480-01B2-4DD0-BE61-9D98F2EB2C28}" destId="{19CA8D68-313B-4F63-BF3B-F62C8DD58EC5}" srcOrd="0" destOrd="0" presId="urn:microsoft.com/office/officeart/2008/layout/HorizontalMultiLevelHierarchy"/>
    <dgm:cxn modelId="{522ECA74-E61B-419D-927E-494AFE9942AC}" type="presOf" srcId="{BCF8BC39-4956-45BD-B0CE-C9C1408AD423}" destId="{2D49802E-4B6B-4A26-83B5-BBE5E5C55DA8}" srcOrd="0" destOrd="0" presId="urn:microsoft.com/office/officeart/2008/layout/HorizontalMultiLevelHierarchy"/>
    <dgm:cxn modelId="{575D31D0-2D9E-41F7-A61D-6C2344EDE683}" type="presOf" srcId="{920B0751-6CE8-4FD7-AE9C-5210173420C1}" destId="{40F9B7AD-6040-4B88-87E0-16AC3F12F32B}" srcOrd="0" destOrd="0" presId="urn:microsoft.com/office/officeart/2008/layout/HorizontalMultiLevelHierarchy"/>
    <dgm:cxn modelId="{676A4075-7A4F-41F2-83A7-5C3CFBEE4549}" type="presOf" srcId="{96E1AF3A-4811-4E1F-A3AE-1E27379F8675}" destId="{19C77B71-774B-4CA2-8C45-53DF54B35B13}" srcOrd="0" destOrd="0" presId="urn:microsoft.com/office/officeart/2008/layout/HorizontalMultiLevelHierarchy"/>
    <dgm:cxn modelId="{EACF001B-5D8A-48FA-B495-4AACBF45E906}" srcId="{00F44B5F-DCBE-4FAE-94A0-E411031E0D13}" destId="{96E1AF3A-4811-4E1F-A3AE-1E27379F8675}" srcOrd="0" destOrd="0" parTransId="{DBE8DAEB-D9B3-407E-B3D8-80FBD6AFF42B}" sibTransId="{D04AA1E7-5159-495B-A95D-09B5910454B1}"/>
    <dgm:cxn modelId="{A8ABDE81-2C01-4193-B169-69207478BD9D}" type="presOf" srcId="{C5420F95-C84C-4DE9-8100-974030E0961D}" destId="{B8B347F9-7D6A-452F-A124-AF8E4C86F17D}" srcOrd="0" destOrd="0" presId="urn:microsoft.com/office/officeart/2008/layout/HorizontalMultiLevelHierarchy"/>
    <dgm:cxn modelId="{ECF0E313-5183-4F0B-BF36-65960C334B95}" type="presOf" srcId="{0D168C5A-179F-40FE-8476-19C770AA84AC}" destId="{E514D68C-E9B0-4358-8B34-01C205A2EF21}" srcOrd="0" destOrd="0" presId="urn:microsoft.com/office/officeart/2008/layout/HorizontalMultiLevelHierarchy"/>
    <dgm:cxn modelId="{04F3F16F-1015-468C-B562-6541D2F66755}" type="presOf" srcId="{D6726117-A21D-420B-81A0-F6A122CD8E9F}" destId="{02B2C26D-0291-4AED-821C-4E332D65CF44}" srcOrd="0" destOrd="0" presId="urn:microsoft.com/office/officeart/2008/layout/HorizontalMultiLevelHierarchy"/>
    <dgm:cxn modelId="{879DA81D-D876-4168-ABD5-C377A3E0251B}" type="presOf" srcId="{80C42BCF-FAA4-4DA4-B513-3372D7E52076}" destId="{320F2C8C-45A8-472B-B6E4-79696919E9B2}" srcOrd="0" destOrd="0" presId="urn:microsoft.com/office/officeart/2008/layout/HorizontalMultiLevelHierarchy"/>
    <dgm:cxn modelId="{68F1BA26-2318-46FF-94FA-C4DABB39FB75}" type="presOf" srcId="{D70E67EE-7475-4A18-B1F1-21246EE330EF}" destId="{D6112547-DCC7-4E22-AAFB-6A896A654A3D}" srcOrd="1" destOrd="0" presId="urn:microsoft.com/office/officeart/2008/layout/HorizontalMultiLevelHierarchy"/>
    <dgm:cxn modelId="{061A8724-3C33-45B1-AE44-152437A88ADE}" type="presOf" srcId="{D3EED480-01B2-4DD0-BE61-9D98F2EB2C28}" destId="{E380ABD1-086E-43BF-905D-BA4CD46A4ABB}" srcOrd="1" destOrd="0" presId="urn:microsoft.com/office/officeart/2008/layout/HorizontalMultiLevelHierarchy"/>
    <dgm:cxn modelId="{5347D143-F5E3-46B7-A252-1FF598CF4A98}" srcId="{650F0054-67FC-4FCB-B596-43428435AC7D}" destId="{43F6C6E2-F163-4D90-845E-6259EE686DAF}" srcOrd="1" destOrd="0" parTransId="{BCF8BC39-4956-45BD-B0CE-C9C1408AD423}" sibTransId="{F8CD60A9-D42B-464A-9F26-C959AB88F1AB}"/>
    <dgm:cxn modelId="{44F02893-07BB-4EFD-9303-4DD72215585F}" type="presOf" srcId="{43F6C6E2-F163-4D90-845E-6259EE686DAF}" destId="{F0FDC2F2-6B71-492A-8DA5-8B8AA6ACEE2A}" srcOrd="0" destOrd="0" presId="urn:microsoft.com/office/officeart/2008/layout/HorizontalMultiLevelHierarchy"/>
    <dgm:cxn modelId="{0BC41D26-B870-4913-BFC0-DEA1AEFDF8F0}" type="presOf" srcId="{5DC884EB-86F5-4ACD-9694-230F373416D4}" destId="{660582F8-55CA-4C31-B6CA-DAB39B3A828E}" srcOrd="1" destOrd="0" presId="urn:microsoft.com/office/officeart/2008/layout/HorizontalMultiLevelHierarchy"/>
    <dgm:cxn modelId="{6DF04167-7E33-4B11-A346-209B8249DC50}" srcId="{4B3B2E27-5D41-4AFA-BD48-A929DBF6C34A}" destId="{650F0054-67FC-4FCB-B596-43428435AC7D}" srcOrd="0" destOrd="0" parTransId="{48BFD1FF-FD9D-44A1-9E65-F4B8C69BB6DA}" sibTransId="{C1685FD4-EEA4-4C85-90A6-AFAFAFD51D30}"/>
    <dgm:cxn modelId="{645AD2CA-39A5-4599-9F71-89E97E23AEA4}" type="presOf" srcId="{079F9747-4ECE-4D65-8DCA-1EBD9E5CAB09}" destId="{80CAC3E1-45F4-4763-8031-3E193EEB709C}" srcOrd="0" destOrd="0" presId="urn:microsoft.com/office/officeart/2008/layout/HorizontalMultiLevelHierarchy"/>
    <dgm:cxn modelId="{F06119B6-3CC6-4959-A323-C857181F4222}" srcId="{00F44B5F-DCBE-4FAE-94A0-E411031E0D13}" destId="{24599956-F91A-48B3-9E01-B5B6452BE6DD}" srcOrd="2" destOrd="0" parTransId="{0F413296-33BD-4371-B042-2975029C46A3}" sibTransId="{92DC774A-7E83-4421-AC1E-C039ECA5AE8B}"/>
    <dgm:cxn modelId="{9F4C085A-311C-4056-80E3-2A03C6D74718}" type="presOf" srcId="{6878D4C5-D6DC-4C64-9A20-9F59F32773E9}" destId="{5217FAE1-37B0-43F7-94A1-A34727BD7288}" srcOrd="0" destOrd="0" presId="urn:microsoft.com/office/officeart/2008/layout/HorizontalMultiLevelHierarchy"/>
    <dgm:cxn modelId="{DEC1B106-DAE2-43E8-A833-1B10384FE464}" type="presOf" srcId="{80C42BCF-FAA4-4DA4-B513-3372D7E52076}" destId="{3E1A730E-4EA1-42F7-BEC5-A6A56A9B7C44}" srcOrd="1" destOrd="0" presId="urn:microsoft.com/office/officeart/2008/layout/HorizontalMultiLevelHierarchy"/>
    <dgm:cxn modelId="{C846C6A5-C5DC-44EC-AD18-576BB882F8A2}" type="presOf" srcId="{C5420F95-C84C-4DE9-8100-974030E0961D}" destId="{2A958DAD-2DF6-496C-8E27-25AE7D828509}" srcOrd="1" destOrd="0" presId="urn:microsoft.com/office/officeart/2008/layout/HorizontalMultiLevelHierarchy"/>
    <dgm:cxn modelId="{ED07C407-BB4D-4EC8-A356-43C5B65306FF}" srcId="{5E5FBADE-0AB9-4028-9F43-1541F21248D2}" destId="{D6726117-A21D-420B-81A0-F6A122CD8E9F}" srcOrd="2" destOrd="0" parTransId="{079F9747-4ECE-4D65-8DCA-1EBD9E5CAB09}" sibTransId="{37B2BE92-7CB8-414B-AB39-734AC6C57452}"/>
    <dgm:cxn modelId="{FF2A96CC-D1CB-4364-ABDE-D523E17546DA}" type="presOf" srcId="{D70E67EE-7475-4A18-B1F1-21246EE330EF}" destId="{E1A58D46-0F71-4880-8DF9-B760A55B9D69}" srcOrd="0" destOrd="0" presId="urn:microsoft.com/office/officeart/2008/layout/HorizontalMultiLevelHierarchy"/>
    <dgm:cxn modelId="{842922DB-070E-485E-9EEC-40218A7457BA}" type="presOf" srcId="{DBE8DAEB-D9B3-407E-B3D8-80FBD6AFF42B}" destId="{E3F51429-6218-488E-98AC-AE1EAC50702E}" srcOrd="0" destOrd="0" presId="urn:microsoft.com/office/officeart/2008/layout/HorizontalMultiLevelHierarchy"/>
    <dgm:cxn modelId="{FA01F50F-7DD7-4215-8EE8-206410D76CE5}" type="presOf" srcId="{D564A291-B4D6-4AB7-A8A3-959D54B817DE}" destId="{89AF715E-C8EA-46D0-9692-7F8F25F7B566}" srcOrd="0" destOrd="0" presId="urn:microsoft.com/office/officeart/2008/layout/HorizontalMultiLevelHierarchy"/>
    <dgm:cxn modelId="{F3069C54-CE65-48C8-8170-B9B2418B6140}" type="presOf" srcId="{00F44B5F-DCBE-4FAE-94A0-E411031E0D13}" destId="{496BAC88-E39E-4EC9-A4FC-1BD91FD9979C}" srcOrd="0" destOrd="0" presId="urn:microsoft.com/office/officeart/2008/layout/HorizontalMultiLevelHierarchy"/>
    <dgm:cxn modelId="{87A44A5E-7AD7-4D6B-BD44-30BBEA443BD1}" srcId="{650F0054-67FC-4FCB-B596-43428435AC7D}" destId="{D564A291-B4D6-4AB7-A8A3-959D54B817DE}" srcOrd="3" destOrd="0" parTransId="{5DC884EB-86F5-4ACD-9694-230F373416D4}" sibTransId="{09D8066B-27C4-44E9-B297-5ADFEB97D1E4}"/>
    <dgm:cxn modelId="{55FEB5C5-88D4-43F0-821A-A66F2C238C0C}" type="presOf" srcId="{5E5FBADE-0AB9-4028-9F43-1541F21248D2}" destId="{1457D0EE-F3AB-4A00-8619-A3FC80A62FFB}" srcOrd="0" destOrd="0" presId="urn:microsoft.com/office/officeart/2008/layout/HorizontalMultiLevelHierarchy"/>
    <dgm:cxn modelId="{FDFC51EA-65C0-4949-9247-0E41CFF0DCD2}" srcId="{5E5FBADE-0AB9-4028-9F43-1541F21248D2}" destId="{4821B47A-7304-46D7-903F-31EB0124E938}" srcOrd="0" destOrd="0" parTransId="{920B0751-6CE8-4FD7-AE9C-5210173420C1}" sibTransId="{2CC30C2C-D344-4209-9128-6028D1663A82}"/>
    <dgm:cxn modelId="{F2432F1F-5B90-45B3-B5ED-B0B0B8E55FCB}" type="presParOf" srcId="{1C7E1C67-B989-4692-8496-38A37EC073BA}" destId="{6A5C5C60-FC35-466B-9AA3-B17ED4B2FFFC}" srcOrd="0" destOrd="0" presId="urn:microsoft.com/office/officeart/2008/layout/HorizontalMultiLevelHierarchy"/>
    <dgm:cxn modelId="{B83DC936-0DBA-416D-B8D1-D6B2BF91E601}" type="presParOf" srcId="{6A5C5C60-FC35-466B-9AA3-B17ED4B2FFFC}" destId="{8FEE7D7E-06FE-4EA2-848F-861943854433}" srcOrd="0" destOrd="0" presId="urn:microsoft.com/office/officeart/2008/layout/HorizontalMultiLevelHierarchy"/>
    <dgm:cxn modelId="{97B4EE85-AD86-4D59-AA6F-154CE3A22224}" type="presParOf" srcId="{6A5C5C60-FC35-466B-9AA3-B17ED4B2FFFC}" destId="{487CA1C9-7217-4941-AA12-0FE0879EC5FF}" srcOrd="1" destOrd="0" presId="urn:microsoft.com/office/officeart/2008/layout/HorizontalMultiLevelHierarchy"/>
    <dgm:cxn modelId="{18A99DCA-E313-4534-8F5B-D61370B71CF8}" type="presParOf" srcId="{487CA1C9-7217-4941-AA12-0FE0879EC5FF}" destId="{320F2C8C-45A8-472B-B6E4-79696919E9B2}" srcOrd="0" destOrd="0" presId="urn:microsoft.com/office/officeart/2008/layout/HorizontalMultiLevelHierarchy"/>
    <dgm:cxn modelId="{20C44A0E-257F-4DF5-AA69-3257199B03B7}" type="presParOf" srcId="{320F2C8C-45A8-472B-B6E4-79696919E9B2}" destId="{3E1A730E-4EA1-42F7-BEC5-A6A56A9B7C44}" srcOrd="0" destOrd="0" presId="urn:microsoft.com/office/officeart/2008/layout/HorizontalMultiLevelHierarchy"/>
    <dgm:cxn modelId="{A3DD0029-1CFC-4E1A-9892-E0DEE51E8490}" type="presParOf" srcId="{487CA1C9-7217-4941-AA12-0FE0879EC5FF}" destId="{A69A4317-C8BB-4287-A6DE-D6D213CA2738}" srcOrd="1" destOrd="0" presId="urn:microsoft.com/office/officeart/2008/layout/HorizontalMultiLevelHierarchy"/>
    <dgm:cxn modelId="{65425757-C1A7-487F-B89B-6A347EA091DB}" type="presParOf" srcId="{A69A4317-C8BB-4287-A6DE-D6D213CA2738}" destId="{496BAC88-E39E-4EC9-A4FC-1BD91FD9979C}" srcOrd="0" destOrd="0" presId="urn:microsoft.com/office/officeart/2008/layout/HorizontalMultiLevelHierarchy"/>
    <dgm:cxn modelId="{AAC2E722-5232-429A-AB70-42FC639E7D1D}" type="presParOf" srcId="{A69A4317-C8BB-4287-A6DE-D6D213CA2738}" destId="{2D572E41-CD3F-4FDF-9437-95690A23156B}" srcOrd="1" destOrd="0" presId="urn:microsoft.com/office/officeart/2008/layout/HorizontalMultiLevelHierarchy"/>
    <dgm:cxn modelId="{185D580D-A5F8-460B-9232-F7E640D092D9}" type="presParOf" srcId="{2D572E41-CD3F-4FDF-9437-95690A23156B}" destId="{E3F51429-6218-488E-98AC-AE1EAC50702E}" srcOrd="0" destOrd="0" presId="urn:microsoft.com/office/officeart/2008/layout/HorizontalMultiLevelHierarchy"/>
    <dgm:cxn modelId="{BB3C9A77-ACCA-4B78-8EDE-EA244BF4D652}" type="presParOf" srcId="{E3F51429-6218-488E-98AC-AE1EAC50702E}" destId="{3B671B0B-DA5A-448E-8F88-A346E6E5018E}" srcOrd="0" destOrd="0" presId="urn:microsoft.com/office/officeart/2008/layout/HorizontalMultiLevelHierarchy"/>
    <dgm:cxn modelId="{00BCF3BC-6D21-4633-9FAC-085EEC50FD90}" type="presParOf" srcId="{2D572E41-CD3F-4FDF-9437-95690A23156B}" destId="{F14A5208-B169-4EB0-B245-DB48DC160133}" srcOrd="1" destOrd="0" presId="urn:microsoft.com/office/officeart/2008/layout/HorizontalMultiLevelHierarchy"/>
    <dgm:cxn modelId="{47E1821B-D2D6-437B-B158-E2940C01F102}" type="presParOf" srcId="{F14A5208-B169-4EB0-B245-DB48DC160133}" destId="{19C77B71-774B-4CA2-8C45-53DF54B35B13}" srcOrd="0" destOrd="0" presId="urn:microsoft.com/office/officeart/2008/layout/HorizontalMultiLevelHierarchy"/>
    <dgm:cxn modelId="{2F9A5A8B-C666-4EDF-8248-40745D9EF94F}" type="presParOf" srcId="{F14A5208-B169-4EB0-B245-DB48DC160133}" destId="{0D3193D2-031B-4350-A59A-B8FEFCD47553}" srcOrd="1" destOrd="0" presId="urn:microsoft.com/office/officeart/2008/layout/HorizontalMultiLevelHierarchy"/>
    <dgm:cxn modelId="{9866710C-ACDB-486C-9097-F8CD43C977E5}" type="presParOf" srcId="{2D572E41-CD3F-4FDF-9437-95690A23156B}" destId="{19CA8D68-313B-4F63-BF3B-F62C8DD58EC5}" srcOrd="2" destOrd="0" presId="urn:microsoft.com/office/officeart/2008/layout/HorizontalMultiLevelHierarchy"/>
    <dgm:cxn modelId="{CE67927C-713F-4875-A59C-01A1B0457152}" type="presParOf" srcId="{19CA8D68-313B-4F63-BF3B-F62C8DD58EC5}" destId="{E380ABD1-086E-43BF-905D-BA4CD46A4ABB}" srcOrd="0" destOrd="0" presId="urn:microsoft.com/office/officeart/2008/layout/HorizontalMultiLevelHierarchy"/>
    <dgm:cxn modelId="{A4A04DB2-71DF-453E-ABBF-CA1EE7FC2FAB}" type="presParOf" srcId="{2D572E41-CD3F-4FDF-9437-95690A23156B}" destId="{43CCA13F-7649-43C6-9BBC-018C84513836}" srcOrd="3" destOrd="0" presId="urn:microsoft.com/office/officeart/2008/layout/HorizontalMultiLevelHierarchy"/>
    <dgm:cxn modelId="{43F9027B-3F1B-4E24-A6F3-6085661DD784}" type="presParOf" srcId="{43CCA13F-7649-43C6-9BBC-018C84513836}" destId="{E514D68C-E9B0-4358-8B34-01C205A2EF21}" srcOrd="0" destOrd="0" presId="urn:microsoft.com/office/officeart/2008/layout/HorizontalMultiLevelHierarchy"/>
    <dgm:cxn modelId="{0130ED28-CF2F-4010-A97D-1B46AC378FCC}" type="presParOf" srcId="{43CCA13F-7649-43C6-9BBC-018C84513836}" destId="{91EB8EB1-9C6F-4424-84D9-1AFF4E4E9B27}" srcOrd="1" destOrd="0" presId="urn:microsoft.com/office/officeart/2008/layout/HorizontalMultiLevelHierarchy"/>
    <dgm:cxn modelId="{CB87D355-4D88-47AD-A00F-4540D7C36C5C}" type="presParOf" srcId="{2D572E41-CD3F-4FDF-9437-95690A23156B}" destId="{E5D95D0F-D2B2-498D-BA32-0E8338B388D3}" srcOrd="4" destOrd="0" presId="urn:microsoft.com/office/officeart/2008/layout/HorizontalMultiLevelHierarchy"/>
    <dgm:cxn modelId="{D83B94BE-4B07-40ED-86A4-B028CA06D887}" type="presParOf" srcId="{E5D95D0F-D2B2-498D-BA32-0E8338B388D3}" destId="{0EAA58C0-500F-42DC-93AE-3433572F729C}" srcOrd="0" destOrd="0" presId="urn:microsoft.com/office/officeart/2008/layout/HorizontalMultiLevelHierarchy"/>
    <dgm:cxn modelId="{D17047CF-EBED-4C14-94FA-7EF6E9552C84}" type="presParOf" srcId="{2D572E41-CD3F-4FDF-9437-95690A23156B}" destId="{A9E11E14-4E24-45F7-A0B9-6109C110E9CF}" srcOrd="5" destOrd="0" presId="urn:microsoft.com/office/officeart/2008/layout/HorizontalMultiLevelHierarchy"/>
    <dgm:cxn modelId="{2080872F-4E9F-475B-AF8F-C6ADD34AC751}" type="presParOf" srcId="{A9E11E14-4E24-45F7-A0B9-6109C110E9CF}" destId="{BAD56248-2E2A-4BAE-8C7D-39F243663D67}" srcOrd="0" destOrd="0" presId="urn:microsoft.com/office/officeart/2008/layout/HorizontalMultiLevelHierarchy"/>
    <dgm:cxn modelId="{D23BD1E8-D204-4D02-93A5-3824EAF3AC60}" type="presParOf" srcId="{A9E11E14-4E24-45F7-A0B9-6109C110E9CF}" destId="{68D8A95D-F689-45B7-AC20-B46BC08C5C43}" srcOrd="1" destOrd="0" presId="urn:microsoft.com/office/officeart/2008/layout/HorizontalMultiLevelHierarchy"/>
    <dgm:cxn modelId="{A4F0D3FE-78ED-4A10-86CA-D9A5597D9AE8}" type="presParOf" srcId="{2D572E41-CD3F-4FDF-9437-95690A23156B}" destId="{B8B347F9-7D6A-452F-A124-AF8E4C86F17D}" srcOrd="6" destOrd="0" presId="urn:microsoft.com/office/officeart/2008/layout/HorizontalMultiLevelHierarchy"/>
    <dgm:cxn modelId="{698358B8-B5ED-4686-A917-BA85A326B74E}" type="presParOf" srcId="{B8B347F9-7D6A-452F-A124-AF8E4C86F17D}" destId="{2A958DAD-2DF6-496C-8E27-25AE7D828509}" srcOrd="0" destOrd="0" presId="urn:microsoft.com/office/officeart/2008/layout/HorizontalMultiLevelHierarchy"/>
    <dgm:cxn modelId="{ADB716A0-8FDA-452C-A7B0-9963C0A8E43D}" type="presParOf" srcId="{2D572E41-CD3F-4FDF-9437-95690A23156B}" destId="{95173AEB-1123-4CEF-AC9F-A0AC6A859B2B}" srcOrd="7" destOrd="0" presId="urn:microsoft.com/office/officeart/2008/layout/HorizontalMultiLevelHierarchy"/>
    <dgm:cxn modelId="{FAF4F56B-769D-405D-A3EE-BE4CADEC3CAC}" type="presParOf" srcId="{95173AEB-1123-4CEF-AC9F-A0AC6A859B2B}" destId="{5217FAE1-37B0-43F7-94A1-A34727BD7288}" srcOrd="0" destOrd="0" presId="urn:microsoft.com/office/officeart/2008/layout/HorizontalMultiLevelHierarchy"/>
    <dgm:cxn modelId="{887A952C-676E-4A50-90AC-46313C393CC2}" type="presParOf" srcId="{95173AEB-1123-4CEF-AC9F-A0AC6A859B2B}" destId="{1DC84513-BF40-4065-AC70-272B2DA7B9EB}" srcOrd="1" destOrd="0" presId="urn:microsoft.com/office/officeart/2008/layout/HorizontalMultiLevelHierarchy"/>
    <dgm:cxn modelId="{F715B1C3-DA45-47D2-A535-E4508EDB6289}" type="presParOf" srcId="{487CA1C9-7217-4941-AA12-0FE0879EC5FF}" destId="{2D49802E-4B6B-4A26-83B5-BBE5E5C55DA8}" srcOrd="2" destOrd="0" presId="urn:microsoft.com/office/officeart/2008/layout/HorizontalMultiLevelHierarchy"/>
    <dgm:cxn modelId="{9B7076D1-401B-4BF8-93A2-3AFB1B4D908F}" type="presParOf" srcId="{2D49802E-4B6B-4A26-83B5-BBE5E5C55DA8}" destId="{84C1F932-847A-4513-81F0-E0CA1C4A09F1}" srcOrd="0" destOrd="0" presId="urn:microsoft.com/office/officeart/2008/layout/HorizontalMultiLevelHierarchy"/>
    <dgm:cxn modelId="{9401AF3A-0469-4A23-8949-DF4D92189494}" type="presParOf" srcId="{487CA1C9-7217-4941-AA12-0FE0879EC5FF}" destId="{B8CE9141-3F86-48EF-AB85-D223EA02EAA3}" srcOrd="3" destOrd="0" presId="urn:microsoft.com/office/officeart/2008/layout/HorizontalMultiLevelHierarchy"/>
    <dgm:cxn modelId="{4AA488F0-3E3E-4428-9297-9058F17F60CA}" type="presParOf" srcId="{B8CE9141-3F86-48EF-AB85-D223EA02EAA3}" destId="{F0FDC2F2-6B71-492A-8DA5-8B8AA6ACEE2A}" srcOrd="0" destOrd="0" presId="urn:microsoft.com/office/officeart/2008/layout/HorizontalMultiLevelHierarchy"/>
    <dgm:cxn modelId="{7AA70C55-A6AC-4345-B837-A2EE99A8ED9B}" type="presParOf" srcId="{B8CE9141-3F86-48EF-AB85-D223EA02EAA3}" destId="{FDAD198D-5F46-456A-BAD1-C1FE9683F7C7}" srcOrd="1" destOrd="0" presId="urn:microsoft.com/office/officeart/2008/layout/HorizontalMultiLevelHierarchy"/>
    <dgm:cxn modelId="{88A1AA52-67CF-4B00-A890-133269D4696A}" type="presParOf" srcId="{487CA1C9-7217-4941-AA12-0FE0879EC5FF}" destId="{E1A58D46-0F71-4880-8DF9-B760A55B9D69}" srcOrd="4" destOrd="0" presId="urn:microsoft.com/office/officeart/2008/layout/HorizontalMultiLevelHierarchy"/>
    <dgm:cxn modelId="{2784695A-4402-4D3F-AC59-BA4AEF5DE77F}" type="presParOf" srcId="{E1A58D46-0F71-4880-8DF9-B760A55B9D69}" destId="{D6112547-DCC7-4E22-AAFB-6A896A654A3D}" srcOrd="0" destOrd="0" presId="urn:microsoft.com/office/officeart/2008/layout/HorizontalMultiLevelHierarchy"/>
    <dgm:cxn modelId="{B1AFF44C-0425-41D2-88EF-3A24DDD67936}" type="presParOf" srcId="{487CA1C9-7217-4941-AA12-0FE0879EC5FF}" destId="{97D5F195-989E-446B-8BD8-E42F286E5342}" srcOrd="5" destOrd="0" presId="urn:microsoft.com/office/officeart/2008/layout/HorizontalMultiLevelHierarchy"/>
    <dgm:cxn modelId="{C82761D8-C6E6-497A-8934-46392A2AD0D6}" type="presParOf" srcId="{97D5F195-989E-446B-8BD8-E42F286E5342}" destId="{1457D0EE-F3AB-4A00-8619-A3FC80A62FFB}" srcOrd="0" destOrd="0" presId="urn:microsoft.com/office/officeart/2008/layout/HorizontalMultiLevelHierarchy"/>
    <dgm:cxn modelId="{E63A9140-6EEA-4645-BCA4-F12668EAA43B}" type="presParOf" srcId="{97D5F195-989E-446B-8BD8-E42F286E5342}" destId="{0CA6CA55-C46D-427B-8ACE-67666552EE38}" srcOrd="1" destOrd="0" presId="urn:microsoft.com/office/officeart/2008/layout/HorizontalMultiLevelHierarchy"/>
    <dgm:cxn modelId="{D306CACA-12A0-4CFA-B91E-97877AA2627D}" type="presParOf" srcId="{0CA6CA55-C46D-427B-8ACE-67666552EE38}" destId="{40F9B7AD-6040-4B88-87E0-16AC3F12F32B}" srcOrd="0" destOrd="0" presId="urn:microsoft.com/office/officeart/2008/layout/HorizontalMultiLevelHierarchy"/>
    <dgm:cxn modelId="{B215B324-5D4B-4A40-BF6B-30837CAD773E}" type="presParOf" srcId="{40F9B7AD-6040-4B88-87E0-16AC3F12F32B}" destId="{B6EA3C1E-4104-430A-AA09-901F17A8ED26}" srcOrd="0" destOrd="0" presId="urn:microsoft.com/office/officeart/2008/layout/HorizontalMultiLevelHierarchy"/>
    <dgm:cxn modelId="{FA016E73-D33D-455A-B48F-B48B6A4F86A7}" type="presParOf" srcId="{0CA6CA55-C46D-427B-8ACE-67666552EE38}" destId="{86C42FE3-B1C3-469E-9502-D7472D48B79E}" srcOrd="1" destOrd="0" presId="urn:microsoft.com/office/officeart/2008/layout/HorizontalMultiLevelHierarchy"/>
    <dgm:cxn modelId="{7C0B0333-4A1F-4E85-9C16-B28F8E8F2829}" type="presParOf" srcId="{86C42FE3-B1C3-469E-9502-D7472D48B79E}" destId="{F615219B-9820-4ED0-B045-13F71E207C1F}" srcOrd="0" destOrd="0" presId="urn:microsoft.com/office/officeart/2008/layout/HorizontalMultiLevelHierarchy"/>
    <dgm:cxn modelId="{9FFB5182-EB02-4312-B126-6E31BDB1EDD6}" type="presParOf" srcId="{86C42FE3-B1C3-469E-9502-D7472D48B79E}" destId="{E0C72DD4-15B2-4A11-903B-22F1A89811DD}" srcOrd="1" destOrd="0" presId="urn:microsoft.com/office/officeart/2008/layout/HorizontalMultiLevelHierarchy"/>
    <dgm:cxn modelId="{9B105617-FE4C-438F-9C6D-2CDC246226A1}" type="presParOf" srcId="{0CA6CA55-C46D-427B-8ACE-67666552EE38}" destId="{4FB9F787-7483-468F-A6CF-833B6FB54753}" srcOrd="2" destOrd="0" presId="urn:microsoft.com/office/officeart/2008/layout/HorizontalMultiLevelHierarchy"/>
    <dgm:cxn modelId="{25548B58-3278-4C23-B85F-1EDE6905F9D9}" type="presParOf" srcId="{4FB9F787-7483-468F-A6CF-833B6FB54753}" destId="{45EBF872-E3B1-4893-AD82-8A9958B8444E}" srcOrd="0" destOrd="0" presId="urn:microsoft.com/office/officeart/2008/layout/HorizontalMultiLevelHierarchy"/>
    <dgm:cxn modelId="{C1C5EF23-5B0C-483C-8B18-2395A35FDC3B}" type="presParOf" srcId="{0CA6CA55-C46D-427B-8ACE-67666552EE38}" destId="{FF82E8A9-008A-44E6-B6A3-69A7DCB1A214}" srcOrd="3" destOrd="0" presId="urn:microsoft.com/office/officeart/2008/layout/HorizontalMultiLevelHierarchy"/>
    <dgm:cxn modelId="{DDCC4AC7-8063-433D-95C7-FE74EC73CE01}" type="presParOf" srcId="{FF82E8A9-008A-44E6-B6A3-69A7DCB1A214}" destId="{4AE6A725-92C6-493C-97B4-7DF6E238C52F}" srcOrd="0" destOrd="0" presId="urn:microsoft.com/office/officeart/2008/layout/HorizontalMultiLevelHierarchy"/>
    <dgm:cxn modelId="{65A0437F-498E-4719-81FA-647AA7C8CFD5}" type="presParOf" srcId="{FF82E8A9-008A-44E6-B6A3-69A7DCB1A214}" destId="{7720B100-8D30-4F5E-9C4B-B8217386B46D}" srcOrd="1" destOrd="0" presId="urn:microsoft.com/office/officeart/2008/layout/HorizontalMultiLevelHierarchy"/>
    <dgm:cxn modelId="{5D2EF089-E861-49D4-9E4D-2BEAD552C8D8}" type="presParOf" srcId="{0CA6CA55-C46D-427B-8ACE-67666552EE38}" destId="{80CAC3E1-45F4-4763-8031-3E193EEB709C}" srcOrd="4" destOrd="0" presId="urn:microsoft.com/office/officeart/2008/layout/HorizontalMultiLevelHierarchy"/>
    <dgm:cxn modelId="{5E28540E-8CF4-4481-A684-8A5261E12872}" type="presParOf" srcId="{80CAC3E1-45F4-4763-8031-3E193EEB709C}" destId="{D2739A72-61FA-44A8-BDC0-273BAFC0A6D5}" srcOrd="0" destOrd="0" presId="urn:microsoft.com/office/officeart/2008/layout/HorizontalMultiLevelHierarchy"/>
    <dgm:cxn modelId="{1C1281ED-1738-4798-BE20-650EFE9B6F37}" type="presParOf" srcId="{0CA6CA55-C46D-427B-8ACE-67666552EE38}" destId="{A9A20CC8-9AE5-4F82-A8A2-42BDF98AAD75}" srcOrd="5" destOrd="0" presId="urn:microsoft.com/office/officeart/2008/layout/HorizontalMultiLevelHierarchy"/>
    <dgm:cxn modelId="{F1DA4E0C-DD39-4B85-8304-9A8A49F6240F}" type="presParOf" srcId="{A9A20CC8-9AE5-4F82-A8A2-42BDF98AAD75}" destId="{02B2C26D-0291-4AED-821C-4E332D65CF44}" srcOrd="0" destOrd="0" presId="urn:microsoft.com/office/officeart/2008/layout/HorizontalMultiLevelHierarchy"/>
    <dgm:cxn modelId="{7B261A65-404F-4316-A860-CB9FDC65DA01}" type="presParOf" srcId="{A9A20CC8-9AE5-4F82-A8A2-42BDF98AAD75}" destId="{D2041569-54DF-4E82-BF0A-88366829DB8A}" srcOrd="1" destOrd="0" presId="urn:microsoft.com/office/officeart/2008/layout/HorizontalMultiLevelHierarchy"/>
    <dgm:cxn modelId="{6102F3D8-6CA1-42B0-B3D0-EEBE930EC17F}" type="presParOf" srcId="{487CA1C9-7217-4941-AA12-0FE0879EC5FF}" destId="{554D1BE8-5282-4C9D-88E7-D58698302518}" srcOrd="6" destOrd="0" presId="urn:microsoft.com/office/officeart/2008/layout/HorizontalMultiLevelHierarchy"/>
    <dgm:cxn modelId="{F92EA32D-6A79-465F-B564-B88DAF2BF4E9}" type="presParOf" srcId="{554D1BE8-5282-4C9D-88E7-D58698302518}" destId="{660582F8-55CA-4C31-B6CA-DAB39B3A828E}" srcOrd="0" destOrd="0" presId="urn:microsoft.com/office/officeart/2008/layout/HorizontalMultiLevelHierarchy"/>
    <dgm:cxn modelId="{699DE085-7FAF-4032-9B96-D1FD1A5602E8}" type="presParOf" srcId="{487CA1C9-7217-4941-AA12-0FE0879EC5FF}" destId="{CE6640F2-9944-43EB-A1D1-847E9F8E0D5C}" srcOrd="7" destOrd="0" presId="urn:microsoft.com/office/officeart/2008/layout/HorizontalMultiLevelHierarchy"/>
    <dgm:cxn modelId="{D4AD2C39-648E-49E3-9FA1-5A89C5F06C29}" type="presParOf" srcId="{CE6640F2-9944-43EB-A1D1-847E9F8E0D5C}" destId="{89AF715E-C8EA-46D0-9692-7F8F25F7B566}" srcOrd="0" destOrd="0" presId="urn:microsoft.com/office/officeart/2008/layout/HorizontalMultiLevelHierarchy"/>
    <dgm:cxn modelId="{462696FC-93C7-4570-AA1A-5D535DEBEE89}" type="presParOf" srcId="{CE6640F2-9944-43EB-A1D1-847E9F8E0D5C}" destId="{D8EEF22E-EDF0-46FA-909D-FA3E8D6944D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1F0401-88DB-4E79-8B68-2C9C86C69F0D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79C16259-5BC1-432E-96A5-70B15979E51D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Configurable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smtClean="0">
              <a:solidFill>
                <a:schemeClr val="tx1"/>
              </a:solidFill>
            </a:rPr>
            <a:t>Resource_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err="1" smtClean="0">
              <a:solidFill>
                <a:schemeClr val="tx1"/>
              </a:solidFill>
            </a:rPr>
            <a:t>ImplBase</a:t>
          </a:r>
          <a:endParaRPr lang="en-US" dirty="0">
            <a:solidFill>
              <a:schemeClr val="tx1"/>
            </a:solidFill>
          </a:endParaRPr>
        </a:p>
      </dgm:t>
    </dgm:pt>
    <dgm:pt modelId="{2305DC90-896C-4E0C-BEC3-D6D4E6F8454F}" type="parTrans" cxnId="{0F7BBBCF-57D8-4CC9-89CF-3232A2A6AD9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A630A24-B482-4888-BFC3-36ABD3EC32DD}" type="sibTrans" cxnId="{0F7BBBCF-57D8-4CC9-89CF-3232A2A6AD9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6E3443-A85F-4F8D-A44B-38C3A1698150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AnalysisEngine</a:t>
          </a:r>
          <a:r>
            <a:rPr lang="en-US" dirty="0" smtClean="0">
              <a:solidFill>
                <a:schemeClr val="tx1"/>
              </a:solidFill>
            </a:rPr>
            <a:t>_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err="1" smtClean="0">
              <a:solidFill>
                <a:schemeClr val="tx1"/>
              </a:solidFill>
            </a:rPr>
            <a:t>ImplBase</a:t>
          </a:r>
          <a:endParaRPr lang="en-US" dirty="0">
            <a:solidFill>
              <a:schemeClr val="tx1"/>
            </a:solidFill>
          </a:endParaRPr>
        </a:p>
      </dgm:t>
    </dgm:pt>
    <dgm:pt modelId="{3C033509-844D-4288-81F1-196BA7085D37}" type="parTrans" cxnId="{658A42D8-4BD4-4601-977A-FEFCF1D6E50C}">
      <dgm:prSet/>
      <dgm:spPr>
        <a:ln>
          <a:solidFill>
            <a:schemeClr val="tx1"/>
          </a:solidFill>
          <a:headEnd type="stealth"/>
          <a:tailEnd type="none"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05D2194-2985-448C-B6AF-E3702B3E971E}" type="sibTrans" cxnId="{658A42D8-4BD4-4601-977A-FEFCF1D6E50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ED1D0A-18C2-4FD3-90DB-04A94B2AF981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PrimitiveAE_impl</a:t>
          </a:r>
          <a:endParaRPr lang="en-US" dirty="0">
            <a:solidFill>
              <a:schemeClr val="tx1"/>
            </a:solidFill>
          </a:endParaRPr>
        </a:p>
      </dgm:t>
    </dgm:pt>
    <dgm:pt modelId="{5419F123-CC77-4893-8BF8-192B4FE995A8}" type="parTrans" cxnId="{D45B2820-7E52-4C89-A315-EFC1D0FD1C8F}">
      <dgm:prSet/>
      <dgm:spPr>
        <a:ln>
          <a:solidFill>
            <a:schemeClr val="tx1"/>
          </a:solidFill>
          <a:headEnd type="stealth"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77F0D7D-9BC7-40B3-ADDC-EC63C90FD503}" type="sibTrans" cxnId="{D45B2820-7E52-4C89-A315-EFC1D0FD1C8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24B2AB-8BAB-41D9-B255-5F1698C7D66E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Aggregate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err="1" smtClean="0">
              <a:solidFill>
                <a:schemeClr val="tx1"/>
              </a:solidFill>
            </a:rPr>
            <a:t>AnalaysisEngine</a:t>
          </a:r>
          <a:r>
            <a:rPr lang="en-US" dirty="0" smtClean="0">
              <a:solidFill>
                <a:schemeClr val="tx1"/>
              </a:solidFill>
            </a:rPr>
            <a:t>_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err="1" smtClean="0">
              <a:solidFill>
                <a:schemeClr val="tx1"/>
              </a:solidFill>
            </a:rPr>
            <a:t>impl</a:t>
          </a:r>
          <a:endParaRPr lang="en-US" dirty="0">
            <a:solidFill>
              <a:schemeClr val="tx1"/>
            </a:solidFill>
          </a:endParaRPr>
        </a:p>
      </dgm:t>
    </dgm:pt>
    <dgm:pt modelId="{E2161ACB-43FA-47CE-80D6-160189B770B4}" type="parTrans" cxnId="{B644A1D1-DAD3-40DE-A874-82C5AF09C4A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91D322-614B-482A-954F-BE6BE6B0BC8B}" type="sibTrans" cxnId="{B644A1D1-DAD3-40DE-A874-82C5AF09C4A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5A6F22-1D7F-4917-BC81-E1493AB4136A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FlowController</a:t>
          </a:r>
          <a:r>
            <a:rPr lang="en-US" dirty="0" smtClean="0">
              <a:solidFill>
                <a:schemeClr val="tx1"/>
              </a:solidFill>
            </a:rPr>
            <a:t/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smtClean="0">
              <a:solidFill>
                <a:schemeClr val="tx1"/>
              </a:solidFill>
            </a:rPr>
            <a:t>Container</a:t>
          </a:r>
          <a:endParaRPr lang="en-US" dirty="0">
            <a:solidFill>
              <a:schemeClr val="tx1"/>
            </a:solidFill>
          </a:endParaRPr>
        </a:p>
      </dgm:t>
    </dgm:pt>
    <dgm:pt modelId="{BB516A4E-3847-4288-A3B5-A7656E15218A}" type="parTrans" cxnId="{22B008B0-2DF7-4E48-B4F1-CBE195161A4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7FC35C6-AB74-4BA1-ADC9-740B1D1FD2D6}" type="sibTrans" cxnId="{22B008B0-2DF7-4E48-B4F1-CBE195161A4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F587684-F649-4DE6-9A01-2BF9AB5F8EDE}">
      <dgm:prSet phldrT="[Text]"/>
      <dgm:spPr>
        <a:gradFill flip="none" rotWithShape="0"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User 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smtClean="0">
              <a:solidFill>
                <a:schemeClr val="tx1"/>
              </a:solidFill>
            </a:rPr>
            <a:t>flow controller</a:t>
          </a:r>
          <a:endParaRPr lang="en-US" dirty="0">
            <a:solidFill>
              <a:schemeClr val="tx1"/>
            </a:solidFill>
          </a:endParaRPr>
        </a:p>
      </dgm:t>
    </dgm:pt>
    <dgm:pt modelId="{5399EFA6-6020-4A0E-AA24-03FCF442EE81}" type="parTrans" cxnId="{D8DCB2C1-CC96-48FC-9A6A-5E20AC0F2AC5}">
      <dgm:prSet/>
      <dgm:spPr>
        <a:ln>
          <a:noFill/>
          <a:headEnd type="stealth"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345BFD5-A33E-4923-9747-4EDA04BC660C}" type="sibTrans" cxnId="{D8DCB2C1-CC96-48FC-9A6A-5E20AC0F2A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095EB13-FEB4-4851-A8DA-97C7945AF922}">
      <dgm:prSet phldrT="[Text]"/>
      <dgm:spPr>
        <a:gradFill flip="none" rotWithShape="0"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User 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smtClean="0">
              <a:solidFill>
                <a:schemeClr val="tx1"/>
              </a:solidFill>
            </a:rPr>
            <a:t>Annotator</a:t>
          </a:r>
          <a:endParaRPr lang="en-US" dirty="0">
            <a:solidFill>
              <a:schemeClr val="tx1"/>
            </a:solidFill>
          </a:endParaRPr>
        </a:p>
      </dgm:t>
    </dgm:pt>
    <dgm:pt modelId="{004F13BF-8CCA-4D18-833C-DD546BFB153F}" type="parTrans" cxnId="{C88AE1FD-4FE4-4230-A533-45B5E6DCB112}">
      <dgm:prSet/>
      <dgm:spPr>
        <a:ln>
          <a:noFill/>
          <a:headEnd type="stealth"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B554D36-7656-4D21-BCE7-F7D3E0F79AF3}" type="sibTrans" cxnId="{C88AE1FD-4FE4-4230-A533-45B5E6DCB1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525745-C6D9-4DE2-8167-35C85A6F4026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FileLanguage</a:t>
          </a:r>
          <a:r>
            <a:rPr lang="en-US" dirty="0" smtClean="0">
              <a:solidFill>
                <a:schemeClr val="tx1"/>
              </a:solidFill>
            </a:rPr>
            <a:t/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smtClean="0">
              <a:solidFill>
                <a:schemeClr val="tx1"/>
              </a:solidFill>
            </a:rPr>
            <a:t>Resource_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err="1" smtClean="0">
              <a:solidFill>
                <a:schemeClr val="tx1"/>
              </a:solidFill>
            </a:rPr>
            <a:t>impl</a:t>
          </a:r>
          <a:endParaRPr lang="en-US" dirty="0">
            <a:solidFill>
              <a:schemeClr val="tx1"/>
            </a:solidFill>
          </a:endParaRPr>
        </a:p>
      </dgm:t>
    </dgm:pt>
    <dgm:pt modelId="{481B7141-1CC7-40ED-9357-A0E415615EA3}" type="parTrans" cxnId="{C22EF27F-6C90-4983-A36D-AD61B117B6E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4F2D729-CF8E-4F36-B7E0-232A1FD500EA}" type="sibTrans" cxnId="{C22EF27F-6C90-4983-A36D-AD61B117B6E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BC5100E-A59C-4B72-ABE0-CC45F7E46B0B}">
      <dgm:prSet phldrT="[Text]"/>
      <dgm:spPr>
        <a:gradFill flip="none" rotWithShape="0"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User 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smtClean="0">
              <a:solidFill>
                <a:schemeClr val="tx1"/>
              </a:solidFill>
            </a:rPr>
            <a:t>dictionary resource</a:t>
          </a:r>
          <a:endParaRPr lang="en-US" dirty="0">
            <a:solidFill>
              <a:schemeClr val="tx1"/>
            </a:solidFill>
          </a:endParaRPr>
        </a:p>
      </dgm:t>
    </dgm:pt>
    <dgm:pt modelId="{CE60A626-B3FD-41CC-BE27-3D3DBD1714DB}" type="parTrans" cxnId="{851B1CD1-E768-4D67-9105-A7FE13EF1BFD}">
      <dgm:prSet/>
      <dgm:spPr>
        <a:ln>
          <a:noFill/>
          <a:headEnd type="stealth"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5D8FE3-5E43-4993-AFA3-1A1FFC75632A}" type="sibTrans" cxnId="{851B1CD1-E768-4D67-9105-A7FE13EF1BF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1A6AC6A-30A6-49DE-BD20-82D277678481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AnalysisEngine</a:t>
          </a:r>
          <a:r>
            <a:rPr lang="en-US" dirty="0" smtClean="0">
              <a:solidFill>
                <a:schemeClr val="tx1"/>
              </a:solidFill>
            </a:rPr>
            <a:t/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err="1" smtClean="0">
              <a:solidFill>
                <a:schemeClr val="tx1"/>
              </a:solidFill>
            </a:rPr>
            <a:t>ServiceAdapter</a:t>
          </a:r>
          <a:endParaRPr lang="en-US" dirty="0">
            <a:solidFill>
              <a:schemeClr val="tx1"/>
            </a:solidFill>
          </a:endParaRPr>
        </a:p>
      </dgm:t>
    </dgm:pt>
    <dgm:pt modelId="{4470D05F-C716-49A4-8BC4-FB8CA54B1E57}" type="parTrans" cxnId="{30424910-D4D1-477C-8076-5AE4E1183606}">
      <dgm:prSet/>
      <dgm:spPr/>
      <dgm:t>
        <a:bodyPr/>
        <a:lstStyle/>
        <a:p>
          <a:endParaRPr lang="en-US"/>
        </a:p>
      </dgm:t>
    </dgm:pt>
    <dgm:pt modelId="{20CF57AF-E6CD-4010-823D-DB85FD8DF40D}" type="sibTrans" cxnId="{30424910-D4D1-477C-8076-5AE4E1183606}">
      <dgm:prSet/>
      <dgm:spPr/>
      <dgm:t>
        <a:bodyPr/>
        <a:lstStyle/>
        <a:p>
          <a:endParaRPr lang="en-US"/>
        </a:p>
      </dgm:t>
    </dgm:pt>
    <dgm:pt modelId="{91B985F1-7EC2-4760-89D2-D73995BC26EE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Vinci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err="1" smtClean="0">
              <a:solidFill>
                <a:schemeClr val="tx1"/>
              </a:solidFill>
            </a:rPr>
            <a:t>AnalysisEngine</a:t>
          </a:r>
          <a:r>
            <a:rPr lang="en-US" dirty="0" smtClean="0">
              <a:solidFill>
                <a:schemeClr val="tx1"/>
              </a:solidFill>
            </a:rPr>
            <a:t/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err="1" smtClean="0">
              <a:solidFill>
                <a:schemeClr val="tx1"/>
              </a:solidFill>
            </a:rPr>
            <a:t>ServiceAdapter</a:t>
          </a:r>
          <a:endParaRPr lang="en-US" dirty="0">
            <a:solidFill>
              <a:schemeClr val="tx1"/>
            </a:solidFill>
          </a:endParaRPr>
        </a:p>
      </dgm:t>
    </dgm:pt>
    <dgm:pt modelId="{B96E7AA3-8288-4DDE-ACF7-B938D0FFB96F}" type="parTrans" cxnId="{A8E344AE-3B52-41D6-AC9E-4E995C8D4280}">
      <dgm:prSet/>
      <dgm:spPr/>
      <dgm:t>
        <a:bodyPr/>
        <a:lstStyle/>
        <a:p>
          <a:endParaRPr lang="en-US"/>
        </a:p>
      </dgm:t>
    </dgm:pt>
    <dgm:pt modelId="{3F565F5E-71EC-4CBD-B88E-599CCDD6A194}" type="sibTrans" cxnId="{A8E344AE-3B52-41D6-AC9E-4E995C8D4280}">
      <dgm:prSet/>
      <dgm:spPr/>
      <dgm:t>
        <a:bodyPr/>
        <a:lstStyle/>
        <a:p>
          <a:endParaRPr lang="en-US"/>
        </a:p>
      </dgm:t>
    </dgm:pt>
    <dgm:pt modelId="{DFE6162E-89B7-45A0-8594-F13E5FCEC2B9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User</a:t>
          </a:r>
          <a:endParaRPr lang="en-US" dirty="0">
            <a:solidFill>
              <a:schemeClr val="tx1"/>
            </a:solidFill>
          </a:endParaRPr>
        </a:p>
      </dgm:t>
    </dgm:pt>
    <dgm:pt modelId="{00AF00B2-6B18-4832-A60C-0E929F1C8F93}" type="parTrans" cxnId="{07808B87-2099-4A4F-8671-F2BF6EE7B366}">
      <dgm:prSet/>
      <dgm:spPr/>
      <dgm:t>
        <a:bodyPr/>
        <a:lstStyle/>
        <a:p>
          <a:endParaRPr lang="en-US"/>
        </a:p>
      </dgm:t>
    </dgm:pt>
    <dgm:pt modelId="{C2773314-C786-42DA-8241-88DD6F55EAB7}" type="sibTrans" cxnId="{07808B87-2099-4A4F-8671-F2BF6EE7B366}">
      <dgm:prSet/>
      <dgm:spPr/>
      <dgm:t>
        <a:bodyPr/>
        <a:lstStyle/>
        <a:p>
          <a:endParaRPr lang="en-US"/>
        </a:p>
      </dgm:t>
    </dgm:pt>
    <dgm:pt modelId="{65A6E6C0-128E-40BE-9F1C-0AB4BCA129D5}" type="pres">
      <dgm:prSet presAssocID="{B31F0401-88DB-4E79-8B68-2C9C86C69F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394A15-4AAB-4458-AC02-B2AE269F0A43}" type="pres">
      <dgm:prSet presAssocID="{79C16259-5BC1-432E-96A5-70B15979E51D}" presName="hierRoot1" presStyleCnt="0">
        <dgm:presLayoutVars>
          <dgm:hierBranch val="init"/>
        </dgm:presLayoutVars>
      </dgm:prSet>
      <dgm:spPr/>
    </dgm:pt>
    <dgm:pt modelId="{4F439355-1C12-46BD-AC7C-1ABE4D9686BA}" type="pres">
      <dgm:prSet presAssocID="{79C16259-5BC1-432E-96A5-70B15979E51D}" presName="rootComposite1" presStyleCnt="0"/>
      <dgm:spPr/>
    </dgm:pt>
    <dgm:pt modelId="{48938367-E46C-4B8D-B27E-AF1513566668}" type="pres">
      <dgm:prSet presAssocID="{79C16259-5BC1-432E-96A5-70B15979E51D}" presName="rootText1" presStyleLbl="node0" presStyleIdx="0" presStyleCnt="2">
        <dgm:presLayoutVars>
          <dgm:chPref val="3"/>
        </dgm:presLayoutVars>
      </dgm:prSet>
      <dgm:spPr/>
    </dgm:pt>
    <dgm:pt modelId="{25ED36EB-8B3D-4529-8033-9166C403CBF2}" type="pres">
      <dgm:prSet presAssocID="{79C16259-5BC1-432E-96A5-70B15979E51D}" presName="rootConnector1" presStyleLbl="node1" presStyleIdx="0" presStyleCnt="0"/>
      <dgm:spPr/>
    </dgm:pt>
    <dgm:pt modelId="{EBEFE1B1-F20F-49F1-BEB3-620E25FF4018}" type="pres">
      <dgm:prSet presAssocID="{79C16259-5BC1-432E-96A5-70B15979E51D}" presName="hierChild2" presStyleCnt="0"/>
      <dgm:spPr/>
    </dgm:pt>
    <dgm:pt modelId="{B7334C8C-49AF-44B8-B1C9-A967D28A7F70}" type="pres">
      <dgm:prSet presAssocID="{3C033509-844D-4288-81F1-196BA7085D37}" presName="Name64" presStyleLbl="parChTrans1D2" presStyleIdx="0" presStyleCnt="3"/>
      <dgm:spPr/>
    </dgm:pt>
    <dgm:pt modelId="{8E0DB1C8-5273-4098-A347-0AAAF23A96E2}" type="pres">
      <dgm:prSet presAssocID="{076E3443-A85F-4F8D-A44B-38C3A1698150}" presName="hierRoot2" presStyleCnt="0">
        <dgm:presLayoutVars>
          <dgm:hierBranch val="init"/>
        </dgm:presLayoutVars>
      </dgm:prSet>
      <dgm:spPr/>
    </dgm:pt>
    <dgm:pt modelId="{BF2F4274-F1FF-45F5-B5B2-15B31A46D0E0}" type="pres">
      <dgm:prSet presAssocID="{076E3443-A85F-4F8D-A44B-38C3A1698150}" presName="rootComposite" presStyleCnt="0"/>
      <dgm:spPr/>
    </dgm:pt>
    <dgm:pt modelId="{B3E06D21-BB86-4A77-A380-D59C51AE139D}" type="pres">
      <dgm:prSet presAssocID="{076E3443-A85F-4F8D-A44B-38C3A1698150}" presName="rootText" presStyleLbl="node2" presStyleIdx="0" presStyleCnt="3">
        <dgm:presLayoutVars>
          <dgm:chPref val="3"/>
        </dgm:presLayoutVars>
      </dgm:prSet>
      <dgm:spPr/>
    </dgm:pt>
    <dgm:pt modelId="{46F51986-7070-43D7-BA7E-8FCD26826295}" type="pres">
      <dgm:prSet presAssocID="{076E3443-A85F-4F8D-A44B-38C3A1698150}" presName="rootConnector" presStyleLbl="node2" presStyleIdx="0" presStyleCnt="3"/>
      <dgm:spPr/>
    </dgm:pt>
    <dgm:pt modelId="{A248A8B1-A5DF-4B74-BFEE-BDBE68EFB20E}" type="pres">
      <dgm:prSet presAssocID="{076E3443-A85F-4F8D-A44B-38C3A1698150}" presName="hierChild4" presStyleCnt="0"/>
      <dgm:spPr/>
    </dgm:pt>
    <dgm:pt modelId="{8FF1120A-2369-459F-86D9-1AE17E6683AC}" type="pres">
      <dgm:prSet presAssocID="{5419F123-CC77-4893-8BF8-192B4FE995A8}" presName="Name64" presStyleLbl="parChTrans1D3" presStyleIdx="0" presStyleCnt="4"/>
      <dgm:spPr/>
    </dgm:pt>
    <dgm:pt modelId="{0A925261-6105-4FB6-8E99-CCD8B7D42400}" type="pres">
      <dgm:prSet presAssocID="{0DED1D0A-18C2-4FD3-90DB-04A94B2AF981}" presName="hierRoot2" presStyleCnt="0">
        <dgm:presLayoutVars>
          <dgm:hierBranch val="init"/>
        </dgm:presLayoutVars>
      </dgm:prSet>
      <dgm:spPr/>
    </dgm:pt>
    <dgm:pt modelId="{F5913209-8437-4368-8756-D1B376BE8D3F}" type="pres">
      <dgm:prSet presAssocID="{0DED1D0A-18C2-4FD3-90DB-04A94B2AF981}" presName="rootComposite" presStyleCnt="0"/>
      <dgm:spPr/>
    </dgm:pt>
    <dgm:pt modelId="{84F638B1-268E-4D6F-8AFD-CA89C485F6A1}" type="pres">
      <dgm:prSet presAssocID="{0DED1D0A-18C2-4FD3-90DB-04A94B2AF981}" presName="rootText" presStyleLbl="node3" presStyleIdx="0" presStyleCnt="4">
        <dgm:presLayoutVars>
          <dgm:chPref val="3"/>
        </dgm:presLayoutVars>
      </dgm:prSet>
      <dgm:spPr/>
    </dgm:pt>
    <dgm:pt modelId="{31454698-E42B-4F8B-971F-8CD9981115BA}" type="pres">
      <dgm:prSet presAssocID="{0DED1D0A-18C2-4FD3-90DB-04A94B2AF981}" presName="rootConnector" presStyleLbl="node3" presStyleIdx="0" presStyleCnt="4"/>
      <dgm:spPr/>
    </dgm:pt>
    <dgm:pt modelId="{84FA57A6-C5BA-4EF4-88D4-F057519D5963}" type="pres">
      <dgm:prSet presAssocID="{0DED1D0A-18C2-4FD3-90DB-04A94B2AF981}" presName="hierChild4" presStyleCnt="0"/>
      <dgm:spPr/>
    </dgm:pt>
    <dgm:pt modelId="{82A5E7CA-D358-43BA-B7FB-64F87BC7E418}" type="pres">
      <dgm:prSet presAssocID="{004F13BF-8CCA-4D18-833C-DD546BFB153F}" presName="Name64" presStyleLbl="parChTrans1D4" presStyleIdx="0" presStyleCnt="3"/>
      <dgm:spPr/>
    </dgm:pt>
    <dgm:pt modelId="{3BFDB1B0-0D1D-4825-915B-B0FA8990698A}" type="pres">
      <dgm:prSet presAssocID="{3095EB13-FEB4-4851-A8DA-97C7945AF922}" presName="hierRoot2" presStyleCnt="0">
        <dgm:presLayoutVars>
          <dgm:hierBranch val="init"/>
        </dgm:presLayoutVars>
      </dgm:prSet>
      <dgm:spPr/>
    </dgm:pt>
    <dgm:pt modelId="{B0A9C305-531E-4621-96BC-712FB4A69EAA}" type="pres">
      <dgm:prSet presAssocID="{3095EB13-FEB4-4851-A8DA-97C7945AF922}" presName="rootComposite" presStyleCnt="0"/>
      <dgm:spPr/>
    </dgm:pt>
    <dgm:pt modelId="{0D08FB23-9EF0-4FE4-A91C-3D061A083F75}" type="pres">
      <dgm:prSet presAssocID="{3095EB13-FEB4-4851-A8DA-97C7945AF922}" presName="rootText" presStyleLbl="node4" presStyleIdx="0" presStyleCnt="3">
        <dgm:presLayoutVars>
          <dgm:chPref val="3"/>
        </dgm:presLayoutVars>
      </dgm:prSet>
      <dgm:spPr/>
    </dgm:pt>
    <dgm:pt modelId="{E03FA49E-85D6-4257-963E-A46FD652C313}" type="pres">
      <dgm:prSet presAssocID="{3095EB13-FEB4-4851-A8DA-97C7945AF922}" presName="rootConnector" presStyleLbl="node4" presStyleIdx="0" presStyleCnt="3"/>
      <dgm:spPr/>
    </dgm:pt>
    <dgm:pt modelId="{337EA721-D251-4501-974F-E360F0348868}" type="pres">
      <dgm:prSet presAssocID="{3095EB13-FEB4-4851-A8DA-97C7945AF922}" presName="hierChild4" presStyleCnt="0"/>
      <dgm:spPr/>
    </dgm:pt>
    <dgm:pt modelId="{33C270D3-6773-45C5-AC78-61CB841F1214}" type="pres">
      <dgm:prSet presAssocID="{3095EB13-FEB4-4851-A8DA-97C7945AF922}" presName="hierChild5" presStyleCnt="0"/>
      <dgm:spPr/>
    </dgm:pt>
    <dgm:pt modelId="{30882EEA-0484-4775-9F70-D36579FC4594}" type="pres">
      <dgm:prSet presAssocID="{0DED1D0A-18C2-4FD3-90DB-04A94B2AF981}" presName="hierChild5" presStyleCnt="0"/>
      <dgm:spPr/>
    </dgm:pt>
    <dgm:pt modelId="{B61DD844-4E43-4F62-B251-E7A34AA40429}" type="pres">
      <dgm:prSet presAssocID="{E2161ACB-43FA-47CE-80D6-160189B770B4}" presName="Name64" presStyleLbl="parChTrans1D3" presStyleIdx="1" presStyleCnt="4"/>
      <dgm:spPr/>
    </dgm:pt>
    <dgm:pt modelId="{A57F157A-630F-4A41-8706-3EA048D37D8A}" type="pres">
      <dgm:prSet presAssocID="{8B24B2AB-8BAB-41D9-B255-5F1698C7D66E}" presName="hierRoot2" presStyleCnt="0">
        <dgm:presLayoutVars>
          <dgm:hierBranch val="init"/>
        </dgm:presLayoutVars>
      </dgm:prSet>
      <dgm:spPr/>
    </dgm:pt>
    <dgm:pt modelId="{C413AE96-F6D2-4343-AC14-B4D4AED881E1}" type="pres">
      <dgm:prSet presAssocID="{8B24B2AB-8BAB-41D9-B255-5F1698C7D66E}" presName="rootComposite" presStyleCnt="0"/>
      <dgm:spPr/>
    </dgm:pt>
    <dgm:pt modelId="{F657FE4A-C4FB-4E18-AF18-D47ABC032AAB}" type="pres">
      <dgm:prSet presAssocID="{8B24B2AB-8BAB-41D9-B255-5F1698C7D66E}" presName="rootText" presStyleLbl="node3" presStyleIdx="1" presStyleCnt="4">
        <dgm:presLayoutVars>
          <dgm:chPref val="3"/>
        </dgm:presLayoutVars>
      </dgm:prSet>
      <dgm:spPr/>
    </dgm:pt>
    <dgm:pt modelId="{FB1BCADF-E745-470F-9E3A-7FA85714A04E}" type="pres">
      <dgm:prSet presAssocID="{8B24B2AB-8BAB-41D9-B255-5F1698C7D66E}" presName="rootConnector" presStyleLbl="node3" presStyleIdx="1" presStyleCnt="4"/>
      <dgm:spPr/>
    </dgm:pt>
    <dgm:pt modelId="{EBE07177-79C9-4F12-A55A-A6ED07F68A66}" type="pres">
      <dgm:prSet presAssocID="{8B24B2AB-8BAB-41D9-B255-5F1698C7D66E}" presName="hierChild4" presStyleCnt="0"/>
      <dgm:spPr/>
    </dgm:pt>
    <dgm:pt modelId="{0D046994-EBC9-4BA2-8EA8-A102D13098E8}" type="pres">
      <dgm:prSet presAssocID="{8B24B2AB-8BAB-41D9-B255-5F1698C7D66E}" presName="hierChild5" presStyleCnt="0"/>
      <dgm:spPr/>
    </dgm:pt>
    <dgm:pt modelId="{D4E9FC63-1978-49C9-89DA-73A330C8311D}" type="pres">
      <dgm:prSet presAssocID="{4470D05F-C716-49A4-8BC4-FB8CA54B1E57}" presName="Name64" presStyleLbl="parChTrans1D3" presStyleIdx="2" presStyleCnt="4"/>
      <dgm:spPr/>
    </dgm:pt>
    <dgm:pt modelId="{EF9CD7CC-B26A-4968-BFD5-C37DB183043A}" type="pres">
      <dgm:prSet presAssocID="{B1A6AC6A-30A6-49DE-BD20-82D277678481}" presName="hierRoot2" presStyleCnt="0">
        <dgm:presLayoutVars>
          <dgm:hierBranch val="init"/>
        </dgm:presLayoutVars>
      </dgm:prSet>
      <dgm:spPr/>
    </dgm:pt>
    <dgm:pt modelId="{C0A16CC1-7DEC-43E2-8193-7576DA3049A5}" type="pres">
      <dgm:prSet presAssocID="{B1A6AC6A-30A6-49DE-BD20-82D277678481}" presName="rootComposite" presStyleCnt="0"/>
      <dgm:spPr/>
    </dgm:pt>
    <dgm:pt modelId="{87CDD805-7C24-427F-8E92-1D655C6E7F3C}" type="pres">
      <dgm:prSet presAssocID="{B1A6AC6A-30A6-49DE-BD20-82D277678481}" presName="rootText" presStyleLbl="node3" presStyleIdx="2" presStyleCnt="4">
        <dgm:presLayoutVars>
          <dgm:chPref val="3"/>
        </dgm:presLayoutVars>
      </dgm:prSet>
      <dgm:spPr/>
    </dgm:pt>
    <dgm:pt modelId="{44374623-7B2D-4532-B131-710676ABCD77}" type="pres">
      <dgm:prSet presAssocID="{B1A6AC6A-30A6-49DE-BD20-82D277678481}" presName="rootConnector" presStyleLbl="node3" presStyleIdx="2" presStyleCnt="4"/>
      <dgm:spPr/>
    </dgm:pt>
    <dgm:pt modelId="{34C1E3BA-5816-4946-88F6-98F354EA55DA}" type="pres">
      <dgm:prSet presAssocID="{B1A6AC6A-30A6-49DE-BD20-82D277678481}" presName="hierChild4" presStyleCnt="0"/>
      <dgm:spPr/>
    </dgm:pt>
    <dgm:pt modelId="{6F6A6FCA-68A7-4B86-BA68-06E166C83FF8}" type="pres">
      <dgm:prSet presAssocID="{B96E7AA3-8288-4DDE-ACF7-B938D0FFB96F}" presName="Name64" presStyleLbl="parChTrans1D4" presStyleIdx="1" presStyleCnt="3"/>
      <dgm:spPr/>
    </dgm:pt>
    <dgm:pt modelId="{9FA133D6-2129-491B-AC15-F6D5E7B587BB}" type="pres">
      <dgm:prSet presAssocID="{91B985F1-7EC2-4760-89D2-D73995BC26EE}" presName="hierRoot2" presStyleCnt="0">
        <dgm:presLayoutVars>
          <dgm:hierBranch val="init"/>
        </dgm:presLayoutVars>
      </dgm:prSet>
      <dgm:spPr/>
    </dgm:pt>
    <dgm:pt modelId="{75078057-A4FE-4ECF-A0C9-4E168816CC97}" type="pres">
      <dgm:prSet presAssocID="{91B985F1-7EC2-4760-89D2-D73995BC26EE}" presName="rootComposite" presStyleCnt="0"/>
      <dgm:spPr/>
    </dgm:pt>
    <dgm:pt modelId="{FFB4E993-3E19-4F27-8D65-9FB13F270BE0}" type="pres">
      <dgm:prSet presAssocID="{91B985F1-7EC2-4760-89D2-D73995BC26EE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977E5E-8FF9-4D97-9901-73B0C872A892}" type="pres">
      <dgm:prSet presAssocID="{91B985F1-7EC2-4760-89D2-D73995BC26EE}" presName="rootConnector" presStyleLbl="node4" presStyleIdx="1" presStyleCnt="3"/>
      <dgm:spPr/>
    </dgm:pt>
    <dgm:pt modelId="{3B808FCE-39D3-465A-B2C0-4CC2BDCF7962}" type="pres">
      <dgm:prSet presAssocID="{91B985F1-7EC2-4760-89D2-D73995BC26EE}" presName="hierChild4" presStyleCnt="0"/>
      <dgm:spPr/>
    </dgm:pt>
    <dgm:pt modelId="{EF0007D0-5382-4CA6-82D6-3F6CAEEEE993}" type="pres">
      <dgm:prSet presAssocID="{00AF00B2-6B18-4832-A60C-0E929F1C8F93}" presName="Name64" presStyleLbl="parChTrans1D4" presStyleIdx="2" presStyleCnt="3"/>
      <dgm:spPr/>
    </dgm:pt>
    <dgm:pt modelId="{5EB0F8D4-64AF-4581-A481-5FF0B6718E32}" type="pres">
      <dgm:prSet presAssocID="{DFE6162E-89B7-45A0-8594-F13E5FCEC2B9}" presName="hierRoot2" presStyleCnt="0">
        <dgm:presLayoutVars>
          <dgm:hierBranch val="init"/>
        </dgm:presLayoutVars>
      </dgm:prSet>
      <dgm:spPr/>
    </dgm:pt>
    <dgm:pt modelId="{B280AC3C-DFEA-4B24-A735-9D255F7865CD}" type="pres">
      <dgm:prSet presAssocID="{DFE6162E-89B7-45A0-8594-F13E5FCEC2B9}" presName="rootComposite" presStyleCnt="0"/>
      <dgm:spPr/>
    </dgm:pt>
    <dgm:pt modelId="{96BD6F99-C14C-4694-B5D5-3954E5F9C590}" type="pres">
      <dgm:prSet presAssocID="{DFE6162E-89B7-45A0-8594-F13E5FCEC2B9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2C6E44-EFD9-4012-979D-CC891CF4A441}" type="pres">
      <dgm:prSet presAssocID="{DFE6162E-89B7-45A0-8594-F13E5FCEC2B9}" presName="rootConnector" presStyleLbl="node4" presStyleIdx="2" presStyleCnt="3"/>
      <dgm:spPr/>
    </dgm:pt>
    <dgm:pt modelId="{71F588F0-2BFF-4347-BCE1-4BE885878D81}" type="pres">
      <dgm:prSet presAssocID="{DFE6162E-89B7-45A0-8594-F13E5FCEC2B9}" presName="hierChild4" presStyleCnt="0"/>
      <dgm:spPr/>
    </dgm:pt>
    <dgm:pt modelId="{9D121108-186E-42CE-A6F3-D3537923D4C0}" type="pres">
      <dgm:prSet presAssocID="{DFE6162E-89B7-45A0-8594-F13E5FCEC2B9}" presName="hierChild5" presStyleCnt="0"/>
      <dgm:spPr/>
    </dgm:pt>
    <dgm:pt modelId="{D3A9F402-FB05-4054-BC30-2364E78748C1}" type="pres">
      <dgm:prSet presAssocID="{91B985F1-7EC2-4760-89D2-D73995BC26EE}" presName="hierChild5" presStyleCnt="0"/>
      <dgm:spPr/>
    </dgm:pt>
    <dgm:pt modelId="{5CF200B9-6537-4E9F-9B74-70181D653040}" type="pres">
      <dgm:prSet presAssocID="{B1A6AC6A-30A6-49DE-BD20-82D277678481}" presName="hierChild5" presStyleCnt="0"/>
      <dgm:spPr/>
    </dgm:pt>
    <dgm:pt modelId="{2CDA8A9C-658D-4AA4-92EB-40D35C02B05B}" type="pres">
      <dgm:prSet presAssocID="{076E3443-A85F-4F8D-A44B-38C3A1698150}" presName="hierChild5" presStyleCnt="0"/>
      <dgm:spPr/>
    </dgm:pt>
    <dgm:pt modelId="{4810698C-D467-4E5B-9426-4B6BE47EE509}" type="pres">
      <dgm:prSet presAssocID="{BB516A4E-3847-4288-A3B5-A7656E15218A}" presName="Name64" presStyleLbl="parChTrans1D2" presStyleIdx="1" presStyleCnt="3"/>
      <dgm:spPr/>
    </dgm:pt>
    <dgm:pt modelId="{42B20E7D-E0F2-49EC-8117-DD5E87E98D6D}" type="pres">
      <dgm:prSet presAssocID="{D65A6F22-1D7F-4917-BC81-E1493AB4136A}" presName="hierRoot2" presStyleCnt="0">
        <dgm:presLayoutVars>
          <dgm:hierBranch val="init"/>
        </dgm:presLayoutVars>
      </dgm:prSet>
      <dgm:spPr/>
    </dgm:pt>
    <dgm:pt modelId="{C6D2CFE2-A631-4581-A802-12F0E83F1E55}" type="pres">
      <dgm:prSet presAssocID="{D65A6F22-1D7F-4917-BC81-E1493AB4136A}" presName="rootComposite" presStyleCnt="0"/>
      <dgm:spPr/>
    </dgm:pt>
    <dgm:pt modelId="{3E7BD68C-D56F-46AA-8DF1-ACA86C4CA532}" type="pres">
      <dgm:prSet presAssocID="{D65A6F22-1D7F-4917-BC81-E1493AB4136A}" presName="rootText" presStyleLbl="node2" presStyleIdx="1" presStyleCnt="3">
        <dgm:presLayoutVars>
          <dgm:chPref val="3"/>
        </dgm:presLayoutVars>
      </dgm:prSet>
      <dgm:spPr/>
    </dgm:pt>
    <dgm:pt modelId="{145E06F7-8985-4A58-8FB0-3FD8D1FBEAD0}" type="pres">
      <dgm:prSet presAssocID="{D65A6F22-1D7F-4917-BC81-E1493AB4136A}" presName="rootConnector" presStyleLbl="node2" presStyleIdx="1" presStyleCnt="3"/>
      <dgm:spPr/>
    </dgm:pt>
    <dgm:pt modelId="{AE7472FB-6B16-4794-B8CF-E56A38C1AB4C}" type="pres">
      <dgm:prSet presAssocID="{D65A6F22-1D7F-4917-BC81-E1493AB4136A}" presName="hierChild4" presStyleCnt="0"/>
      <dgm:spPr/>
    </dgm:pt>
    <dgm:pt modelId="{B7A522D7-F7E5-49C2-9D77-DCB5C5EB6D15}" type="pres">
      <dgm:prSet presAssocID="{5399EFA6-6020-4A0E-AA24-03FCF442EE81}" presName="Name64" presStyleLbl="parChTrans1D3" presStyleIdx="3" presStyleCnt="4"/>
      <dgm:spPr/>
    </dgm:pt>
    <dgm:pt modelId="{81A51A87-CD42-4ED1-9624-1B32C259C767}" type="pres">
      <dgm:prSet presAssocID="{6F587684-F649-4DE6-9A01-2BF9AB5F8EDE}" presName="hierRoot2" presStyleCnt="0">
        <dgm:presLayoutVars>
          <dgm:hierBranch val="init"/>
        </dgm:presLayoutVars>
      </dgm:prSet>
      <dgm:spPr/>
    </dgm:pt>
    <dgm:pt modelId="{64DB80EF-F7CD-41A8-9489-A1054EF3E541}" type="pres">
      <dgm:prSet presAssocID="{6F587684-F649-4DE6-9A01-2BF9AB5F8EDE}" presName="rootComposite" presStyleCnt="0"/>
      <dgm:spPr/>
    </dgm:pt>
    <dgm:pt modelId="{61E7089B-465B-48B2-ADD9-2C487C8815A4}" type="pres">
      <dgm:prSet presAssocID="{6F587684-F649-4DE6-9A01-2BF9AB5F8EDE}" presName="rootText" presStyleLbl="node3" presStyleIdx="3" presStyleCnt="4">
        <dgm:presLayoutVars>
          <dgm:chPref val="3"/>
        </dgm:presLayoutVars>
      </dgm:prSet>
      <dgm:spPr/>
    </dgm:pt>
    <dgm:pt modelId="{CD70356C-2FCB-4D0E-9A30-72E8E26EB568}" type="pres">
      <dgm:prSet presAssocID="{6F587684-F649-4DE6-9A01-2BF9AB5F8EDE}" presName="rootConnector" presStyleLbl="node3" presStyleIdx="3" presStyleCnt="4"/>
      <dgm:spPr/>
    </dgm:pt>
    <dgm:pt modelId="{50AAF9B2-816D-4CB5-B4DE-D5259B32F2FC}" type="pres">
      <dgm:prSet presAssocID="{6F587684-F649-4DE6-9A01-2BF9AB5F8EDE}" presName="hierChild4" presStyleCnt="0"/>
      <dgm:spPr/>
    </dgm:pt>
    <dgm:pt modelId="{FCBD197D-D713-40BF-B700-1E37A48A9C64}" type="pres">
      <dgm:prSet presAssocID="{6F587684-F649-4DE6-9A01-2BF9AB5F8EDE}" presName="hierChild5" presStyleCnt="0"/>
      <dgm:spPr/>
    </dgm:pt>
    <dgm:pt modelId="{1D26191A-570E-45B5-B85B-D1B2BA3A736B}" type="pres">
      <dgm:prSet presAssocID="{D65A6F22-1D7F-4917-BC81-E1493AB4136A}" presName="hierChild5" presStyleCnt="0"/>
      <dgm:spPr/>
    </dgm:pt>
    <dgm:pt modelId="{A4F238FA-0967-498D-A365-FB6208824889}" type="pres">
      <dgm:prSet presAssocID="{79C16259-5BC1-432E-96A5-70B15979E51D}" presName="hierChild3" presStyleCnt="0"/>
      <dgm:spPr/>
    </dgm:pt>
    <dgm:pt modelId="{7203E5D0-C515-446D-93FE-A6E7432DBAC3}" type="pres">
      <dgm:prSet presAssocID="{D6525745-C6D9-4DE2-8167-35C85A6F4026}" presName="hierRoot1" presStyleCnt="0">
        <dgm:presLayoutVars>
          <dgm:hierBranch val="init"/>
        </dgm:presLayoutVars>
      </dgm:prSet>
      <dgm:spPr/>
    </dgm:pt>
    <dgm:pt modelId="{C2F64B3F-4B97-4B43-9AD4-3C12465C95A6}" type="pres">
      <dgm:prSet presAssocID="{D6525745-C6D9-4DE2-8167-35C85A6F4026}" presName="rootComposite1" presStyleCnt="0"/>
      <dgm:spPr/>
    </dgm:pt>
    <dgm:pt modelId="{BAE20FDC-D9EC-4047-8232-4951B332591F}" type="pres">
      <dgm:prSet presAssocID="{D6525745-C6D9-4DE2-8167-35C85A6F4026}" presName="rootText1" presStyleLbl="node0" presStyleIdx="1" presStyleCnt="2">
        <dgm:presLayoutVars>
          <dgm:chPref val="3"/>
        </dgm:presLayoutVars>
      </dgm:prSet>
      <dgm:spPr/>
    </dgm:pt>
    <dgm:pt modelId="{06CB1C6E-44B7-4F0B-BAF1-FE4BFFF52E2F}" type="pres">
      <dgm:prSet presAssocID="{D6525745-C6D9-4DE2-8167-35C85A6F4026}" presName="rootConnector1" presStyleLbl="node1" presStyleIdx="0" presStyleCnt="0"/>
      <dgm:spPr/>
    </dgm:pt>
    <dgm:pt modelId="{5DE51A13-BF65-4B7B-A403-1D83E3318D94}" type="pres">
      <dgm:prSet presAssocID="{D6525745-C6D9-4DE2-8167-35C85A6F4026}" presName="hierChild2" presStyleCnt="0"/>
      <dgm:spPr/>
    </dgm:pt>
    <dgm:pt modelId="{FCDE60F7-3315-4594-AAF9-8EC5E44E9500}" type="pres">
      <dgm:prSet presAssocID="{CE60A626-B3FD-41CC-BE27-3D3DBD1714DB}" presName="Name64" presStyleLbl="parChTrans1D2" presStyleIdx="2" presStyleCnt="3"/>
      <dgm:spPr/>
    </dgm:pt>
    <dgm:pt modelId="{76B7E041-3064-41ED-AD14-9A9D9C4CCE72}" type="pres">
      <dgm:prSet presAssocID="{4BC5100E-A59C-4B72-ABE0-CC45F7E46B0B}" presName="hierRoot2" presStyleCnt="0">
        <dgm:presLayoutVars>
          <dgm:hierBranch val="init"/>
        </dgm:presLayoutVars>
      </dgm:prSet>
      <dgm:spPr/>
    </dgm:pt>
    <dgm:pt modelId="{1D1515AD-3807-44EE-8E2F-D6079832306D}" type="pres">
      <dgm:prSet presAssocID="{4BC5100E-A59C-4B72-ABE0-CC45F7E46B0B}" presName="rootComposite" presStyleCnt="0"/>
      <dgm:spPr/>
    </dgm:pt>
    <dgm:pt modelId="{3CA4E32A-B962-4F33-B8A3-F2B75E734590}" type="pres">
      <dgm:prSet presAssocID="{4BC5100E-A59C-4B72-ABE0-CC45F7E46B0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E6E313-3958-45E3-9BFA-5EC81C479CA3}" type="pres">
      <dgm:prSet presAssocID="{4BC5100E-A59C-4B72-ABE0-CC45F7E46B0B}" presName="rootConnector" presStyleLbl="node2" presStyleIdx="2" presStyleCnt="3"/>
      <dgm:spPr/>
    </dgm:pt>
    <dgm:pt modelId="{A953F451-E35C-4B73-8E7D-373CE7DCDA44}" type="pres">
      <dgm:prSet presAssocID="{4BC5100E-A59C-4B72-ABE0-CC45F7E46B0B}" presName="hierChild4" presStyleCnt="0"/>
      <dgm:spPr/>
    </dgm:pt>
    <dgm:pt modelId="{21F2C301-2A4F-4056-8885-E969A7EDAF62}" type="pres">
      <dgm:prSet presAssocID="{4BC5100E-A59C-4B72-ABE0-CC45F7E46B0B}" presName="hierChild5" presStyleCnt="0"/>
      <dgm:spPr/>
    </dgm:pt>
    <dgm:pt modelId="{ECDFCEF1-C410-408B-99A4-002E4FEBF800}" type="pres">
      <dgm:prSet presAssocID="{D6525745-C6D9-4DE2-8167-35C85A6F4026}" presName="hierChild3" presStyleCnt="0"/>
      <dgm:spPr/>
    </dgm:pt>
  </dgm:ptLst>
  <dgm:cxnLst>
    <dgm:cxn modelId="{2F48B02F-9F4E-4A64-ADC6-0E3EED0A7891}" type="presOf" srcId="{5419F123-CC77-4893-8BF8-192B4FE995A8}" destId="{8FF1120A-2369-459F-86D9-1AE17E6683AC}" srcOrd="0" destOrd="0" presId="urn:microsoft.com/office/officeart/2009/3/layout/HorizontalOrganizationChart"/>
    <dgm:cxn modelId="{30F40E2C-706A-482E-8FE1-0E219DC9E6C9}" type="presOf" srcId="{00AF00B2-6B18-4832-A60C-0E929F1C8F93}" destId="{EF0007D0-5382-4CA6-82D6-3F6CAEEEE993}" srcOrd="0" destOrd="0" presId="urn:microsoft.com/office/officeart/2009/3/layout/HorizontalOrganizationChart"/>
    <dgm:cxn modelId="{7B878C7C-6DEC-41D0-9749-F1E22D1569AF}" type="presOf" srcId="{6F587684-F649-4DE6-9A01-2BF9AB5F8EDE}" destId="{CD70356C-2FCB-4D0E-9A30-72E8E26EB568}" srcOrd="1" destOrd="0" presId="urn:microsoft.com/office/officeart/2009/3/layout/HorizontalOrganizationChart"/>
    <dgm:cxn modelId="{4A0E5320-6DFA-478C-8DBD-3D41561ADCE5}" type="presOf" srcId="{DFE6162E-89B7-45A0-8594-F13E5FCEC2B9}" destId="{96BD6F99-C14C-4694-B5D5-3954E5F9C590}" srcOrd="0" destOrd="0" presId="urn:microsoft.com/office/officeart/2009/3/layout/HorizontalOrganizationChart"/>
    <dgm:cxn modelId="{D45B2820-7E52-4C89-A315-EFC1D0FD1C8F}" srcId="{076E3443-A85F-4F8D-A44B-38C3A1698150}" destId="{0DED1D0A-18C2-4FD3-90DB-04A94B2AF981}" srcOrd="0" destOrd="0" parTransId="{5419F123-CC77-4893-8BF8-192B4FE995A8}" sibTransId="{977F0D7D-9BC7-40B3-ADDC-EC63C90FD503}"/>
    <dgm:cxn modelId="{31DC95D6-B5F6-4D6F-9A73-90A1BE21AB6A}" type="presOf" srcId="{076E3443-A85F-4F8D-A44B-38C3A1698150}" destId="{B3E06D21-BB86-4A77-A380-D59C51AE139D}" srcOrd="0" destOrd="0" presId="urn:microsoft.com/office/officeart/2009/3/layout/HorizontalOrganizationChart"/>
    <dgm:cxn modelId="{A8E344AE-3B52-41D6-AC9E-4E995C8D4280}" srcId="{B1A6AC6A-30A6-49DE-BD20-82D277678481}" destId="{91B985F1-7EC2-4760-89D2-D73995BC26EE}" srcOrd="0" destOrd="0" parTransId="{B96E7AA3-8288-4DDE-ACF7-B938D0FFB96F}" sibTransId="{3F565F5E-71EC-4CBD-B88E-599CCDD6A194}"/>
    <dgm:cxn modelId="{C88AE1FD-4FE4-4230-A533-45B5E6DCB112}" srcId="{0DED1D0A-18C2-4FD3-90DB-04A94B2AF981}" destId="{3095EB13-FEB4-4851-A8DA-97C7945AF922}" srcOrd="0" destOrd="0" parTransId="{004F13BF-8CCA-4D18-833C-DD546BFB153F}" sibTransId="{CB554D36-7656-4D21-BCE7-F7D3E0F79AF3}"/>
    <dgm:cxn modelId="{F0C67378-334A-452A-AD32-F66362107268}" type="presOf" srcId="{8B24B2AB-8BAB-41D9-B255-5F1698C7D66E}" destId="{FB1BCADF-E745-470F-9E3A-7FA85714A04E}" srcOrd="1" destOrd="0" presId="urn:microsoft.com/office/officeart/2009/3/layout/HorizontalOrganizationChart"/>
    <dgm:cxn modelId="{CBA5FBA9-934E-40CB-A3E5-550E29814675}" type="presOf" srcId="{6F587684-F649-4DE6-9A01-2BF9AB5F8EDE}" destId="{61E7089B-465B-48B2-ADD9-2C487C8815A4}" srcOrd="0" destOrd="0" presId="urn:microsoft.com/office/officeart/2009/3/layout/HorizontalOrganizationChart"/>
    <dgm:cxn modelId="{6ADAC9A7-1435-44FA-B910-ABD074B32F78}" type="presOf" srcId="{0DED1D0A-18C2-4FD3-90DB-04A94B2AF981}" destId="{31454698-E42B-4F8B-971F-8CD9981115BA}" srcOrd="1" destOrd="0" presId="urn:microsoft.com/office/officeart/2009/3/layout/HorizontalOrganizationChart"/>
    <dgm:cxn modelId="{851B1CD1-E768-4D67-9105-A7FE13EF1BFD}" srcId="{D6525745-C6D9-4DE2-8167-35C85A6F4026}" destId="{4BC5100E-A59C-4B72-ABE0-CC45F7E46B0B}" srcOrd="0" destOrd="0" parTransId="{CE60A626-B3FD-41CC-BE27-3D3DBD1714DB}" sibTransId="{D65D8FE3-5E43-4993-AFA3-1A1FFC75632A}"/>
    <dgm:cxn modelId="{22B513C6-1605-4023-9160-DF7058BD0BAD}" type="presOf" srcId="{79C16259-5BC1-432E-96A5-70B15979E51D}" destId="{48938367-E46C-4B8D-B27E-AF1513566668}" srcOrd="0" destOrd="0" presId="urn:microsoft.com/office/officeart/2009/3/layout/HorizontalOrganizationChart"/>
    <dgm:cxn modelId="{2BF3576E-A24A-44A2-869D-BD9C1F9113F7}" type="presOf" srcId="{D65A6F22-1D7F-4917-BC81-E1493AB4136A}" destId="{145E06F7-8985-4A58-8FB0-3FD8D1FBEAD0}" srcOrd="1" destOrd="0" presId="urn:microsoft.com/office/officeart/2009/3/layout/HorizontalOrganizationChart"/>
    <dgm:cxn modelId="{EF5FB318-5FD0-4B0C-B2ED-817C2228B9A9}" type="presOf" srcId="{3C033509-844D-4288-81F1-196BA7085D37}" destId="{B7334C8C-49AF-44B8-B1C9-A967D28A7F70}" srcOrd="0" destOrd="0" presId="urn:microsoft.com/office/officeart/2009/3/layout/HorizontalOrganizationChart"/>
    <dgm:cxn modelId="{D88E3CC6-9117-4D78-B401-A0B142ABB68D}" type="presOf" srcId="{BB516A4E-3847-4288-A3B5-A7656E15218A}" destId="{4810698C-D467-4E5B-9426-4B6BE47EE509}" srcOrd="0" destOrd="0" presId="urn:microsoft.com/office/officeart/2009/3/layout/HorizontalOrganizationChart"/>
    <dgm:cxn modelId="{68745FA4-6813-4BB4-B5B2-A3D8FBD59275}" type="presOf" srcId="{8B24B2AB-8BAB-41D9-B255-5F1698C7D66E}" destId="{F657FE4A-C4FB-4E18-AF18-D47ABC032AAB}" srcOrd="0" destOrd="0" presId="urn:microsoft.com/office/officeart/2009/3/layout/HorizontalOrganizationChart"/>
    <dgm:cxn modelId="{15B3A59A-908A-44D4-A66E-1BE016F34F50}" type="presOf" srcId="{3095EB13-FEB4-4851-A8DA-97C7945AF922}" destId="{0D08FB23-9EF0-4FE4-A91C-3D061A083F75}" srcOrd="0" destOrd="0" presId="urn:microsoft.com/office/officeart/2009/3/layout/HorizontalOrganizationChart"/>
    <dgm:cxn modelId="{22B008B0-2DF7-4E48-B4F1-CBE195161A4A}" srcId="{79C16259-5BC1-432E-96A5-70B15979E51D}" destId="{D65A6F22-1D7F-4917-BC81-E1493AB4136A}" srcOrd="1" destOrd="0" parTransId="{BB516A4E-3847-4288-A3B5-A7656E15218A}" sibTransId="{77FC35C6-AB74-4BA1-ADC9-740B1D1FD2D6}"/>
    <dgm:cxn modelId="{B644A1D1-DAD3-40DE-A874-82C5AF09C4AE}" srcId="{076E3443-A85F-4F8D-A44B-38C3A1698150}" destId="{8B24B2AB-8BAB-41D9-B255-5F1698C7D66E}" srcOrd="1" destOrd="0" parTransId="{E2161ACB-43FA-47CE-80D6-160189B770B4}" sibTransId="{0D91D322-614B-482A-954F-BE6BE6B0BC8B}"/>
    <dgm:cxn modelId="{D8DCB2C1-CC96-48FC-9A6A-5E20AC0F2AC5}" srcId="{D65A6F22-1D7F-4917-BC81-E1493AB4136A}" destId="{6F587684-F649-4DE6-9A01-2BF9AB5F8EDE}" srcOrd="0" destOrd="0" parTransId="{5399EFA6-6020-4A0E-AA24-03FCF442EE81}" sibTransId="{9345BFD5-A33E-4923-9747-4EDA04BC660C}"/>
    <dgm:cxn modelId="{5D296F2E-E499-4F7B-B297-D070B1AD72A8}" type="presOf" srcId="{0DED1D0A-18C2-4FD3-90DB-04A94B2AF981}" destId="{84F638B1-268E-4D6F-8AFD-CA89C485F6A1}" srcOrd="0" destOrd="0" presId="urn:microsoft.com/office/officeart/2009/3/layout/HorizontalOrganizationChart"/>
    <dgm:cxn modelId="{6D4F5FFD-91F4-45D4-94D5-D10A042974A0}" type="presOf" srcId="{B31F0401-88DB-4E79-8B68-2C9C86C69F0D}" destId="{65A6E6C0-128E-40BE-9F1C-0AB4BCA129D5}" srcOrd="0" destOrd="0" presId="urn:microsoft.com/office/officeart/2009/3/layout/HorizontalOrganizationChart"/>
    <dgm:cxn modelId="{312B71A4-F7E2-484A-9BDC-B032C9F24A1F}" type="presOf" srcId="{D6525745-C6D9-4DE2-8167-35C85A6F4026}" destId="{BAE20FDC-D9EC-4047-8232-4951B332591F}" srcOrd="0" destOrd="0" presId="urn:microsoft.com/office/officeart/2009/3/layout/HorizontalOrganizationChart"/>
    <dgm:cxn modelId="{DC94C424-C8AB-4C8C-9E29-B4342C7A4FE9}" type="presOf" srcId="{91B985F1-7EC2-4760-89D2-D73995BC26EE}" destId="{FFB4E993-3E19-4F27-8D65-9FB13F270BE0}" srcOrd="0" destOrd="0" presId="urn:microsoft.com/office/officeart/2009/3/layout/HorizontalOrganizationChart"/>
    <dgm:cxn modelId="{87DE8368-C0EA-4963-AA50-63BBEB7CEBE5}" type="presOf" srcId="{B1A6AC6A-30A6-49DE-BD20-82D277678481}" destId="{87CDD805-7C24-427F-8E92-1D655C6E7F3C}" srcOrd="0" destOrd="0" presId="urn:microsoft.com/office/officeart/2009/3/layout/HorizontalOrganizationChart"/>
    <dgm:cxn modelId="{30424910-D4D1-477C-8076-5AE4E1183606}" srcId="{076E3443-A85F-4F8D-A44B-38C3A1698150}" destId="{B1A6AC6A-30A6-49DE-BD20-82D277678481}" srcOrd="2" destOrd="0" parTransId="{4470D05F-C716-49A4-8BC4-FB8CA54B1E57}" sibTransId="{20CF57AF-E6CD-4010-823D-DB85FD8DF40D}"/>
    <dgm:cxn modelId="{828DFBC4-757E-41D8-B0FA-443D95B70F42}" type="presOf" srcId="{B1A6AC6A-30A6-49DE-BD20-82D277678481}" destId="{44374623-7B2D-4532-B131-710676ABCD77}" srcOrd="1" destOrd="0" presId="urn:microsoft.com/office/officeart/2009/3/layout/HorizontalOrganizationChart"/>
    <dgm:cxn modelId="{C22EF27F-6C90-4983-A36D-AD61B117B6E8}" srcId="{B31F0401-88DB-4E79-8B68-2C9C86C69F0D}" destId="{D6525745-C6D9-4DE2-8167-35C85A6F4026}" srcOrd="1" destOrd="0" parTransId="{481B7141-1CC7-40ED-9357-A0E415615EA3}" sibTransId="{B4F2D729-CF8E-4F36-B7E0-232A1FD500EA}"/>
    <dgm:cxn modelId="{7EFB96FC-A1FF-4263-AAF8-2F7FD616C02F}" type="presOf" srcId="{DFE6162E-89B7-45A0-8594-F13E5FCEC2B9}" destId="{9C2C6E44-EFD9-4012-979D-CC891CF4A441}" srcOrd="1" destOrd="0" presId="urn:microsoft.com/office/officeart/2009/3/layout/HorizontalOrganizationChart"/>
    <dgm:cxn modelId="{75CF4F15-5BEC-4766-83B3-708B69202984}" type="presOf" srcId="{D65A6F22-1D7F-4917-BC81-E1493AB4136A}" destId="{3E7BD68C-D56F-46AA-8DF1-ACA86C4CA532}" srcOrd="0" destOrd="0" presId="urn:microsoft.com/office/officeart/2009/3/layout/HorizontalOrganizationChart"/>
    <dgm:cxn modelId="{658A42D8-4BD4-4601-977A-FEFCF1D6E50C}" srcId="{79C16259-5BC1-432E-96A5-70B15979E51D}" destId="{076E3443-A85F-4F8D-A44B-38C3A1698150}" srcOrd="0" destOrd="0" parTransId="{3C033509-844D-4288-81F1-196BA7085D37}" sibTransId="{C05D2194-2985-448C-B6AF-E3702B3E971E}"/>
    <dgm:cxn modelId="{4760A456-896A-41A2-98F0-C4C526ADE7CB}" type="presOf" srcId="{CE60A626-B3FD-41CC-BE27-3D3DBD1714DB}" destId="{FCDE60F7-3315-4594-AAF9-8EC5E44E9500}" srcOrd="0" destOrd="0" presId="urn:microsoft.com/office/officeart/2009/3/layout/HorizontalOrganizationChart"/>
    <dgm:cxn modelId="{CAE9485A-923A-4AC7-A902-1969AC58DD23}" type="presOf" srcId="{D6525745-C6D9-4DE2-8167-35C85A6F4026}" destId="{06CB1C6E-44B7-4F0B-BAF1-FE4BFFF52E2F}" srcOrd="1" destOrd="0" presId="urn:microsoft.com/office/officeart/2009/3/layout/HorizontalOrganizationChart"/>
    <dgm:cxn modelId="{7ADAA53A-6C54-43C8-94FA-1326CB1918CA}" type="presOf" srcId="{3095EB13-FEB4-4851-A8DA-97C7945AF922}" destId="{E03FA49E-85D6-4257-963E-A46FD652C313}" srcOrd="1" destOrd="0" presId="urn:microsoft.com/office/officeart/2009/3/layout/HorizontalOrganizationChart"/>
    <dgm:cxn modelId="{99B4652C-E3DD-41FE-8C62-180F0CD9F4E7}" type="presOf" srcId="{B96E7AA3-8288-4DDE-ACF7-B938D0FFB96F}" destId="{6F6A6FCA-68A7-4B86-BA68-06E166C83FF8}" srcOrd="0" destOrd="0" presId="urn:microsoft.com/office/officeart/2009/3/layout/HorizontalOrganizationChart"/>
    <dgm:cxn modelId="{C2165846-33FB-4FF5-A77E-3FEB50607584}" type="presOf" srcId="{5399EFA6-6020-4A0E-AA24-03FCF442EE81}" destId="{B7A522D7-F7E5-49C2-9D77-DCB5C5EB6D15}" srcOrd="0" destOrd="0" presId="urn:microsoft.com/office/officeart/2009/3/layout/HorizontalOrganizationChart"/>
    <dgm:cxn modelId="{675F3F44-1AFF-413C-AD0F-712A0D6735FE}" type="presOf" srcId="{4470D05F-C716-49A4-8BC4-FB8CA54B1E57}" destId="{D4E9FC63-1978-49C9-89DA-73A330C8311D}" srcOrd="0" destOrd="0" presId="urn:microsoft.com/office/officeart/2009/3/layout/HorizontalOrganizationChart"/>
    <dgm:cxn modelId="{5969B99A-3867-4813-BE2E-16B3EE6DF618}" type="presOf" srcId="{4BC5100E-A59C-4B72-ABE0-CC45F7E46B0B}" destId="{DEE6E313-3958-45E3-9BFA-5EC81C479CA3}" srcOrd="1" destOrd="0" presId="urn:microsoft.com/office/officeart/2009/3/layout/HorizontalOrganizationChart"/>
    <dgm:cxn modelId="{058C8684-FDEF-45BB-93CD-AFCC556C42C1}" type="presOf" srcId="{076E3443-A85F-4F8D-A44B-38C3A1698150}" destId="{46F51986-7070-43D7-BA7E-8FCD26826295}" srcOrd="1" destOrd="0" presId="urn:microsoft.com/office/officeart/2009/3/layout/HorizontalOrganizationChart"/>
    <dgm:cxn modelId="{0F7BBBCF-57D8-4CC9-89CF-3232A2A6AD98}" srcId="{B31F0401-88DB-4E79-8B68-2C9C86C69F0D}" destId="{79C16259-5BC1-432E-96A5-70B15979E51D}" srcOrd="0" destOrd="0" parTransId="{2305DC90-896C-4E0C-BEC3-D6D4E6F8454F}" sibTransId="{DA630A24-B482-4888-BFC3-36ABD3EC32DD}"/>
    <dgm:cxn modelId="{76988A7F-480D-4055-B36F-4E0DF0CC3F4E}" type="presOf" srcId="{4BC5100E-A59C-4B72-ABE0-CC45F7E46B0B}" destId="{3CA4E32A-B962-4F33-B8A3-F2B75E734590}" srcOrd="0" destOrd="0" presId="urn:microsoft.com/office/officeart/2009/3/layout/HorizontalOrganizationChart"/>
    <dgm:cxn modelId="{BB3355A3-C77D-4951-BA83-C17E6457DA1F}" type="presOf" srcId="{E2161ACB-43FA-47CE-80D6-160189B770B4}" destId="{B61DD844-4E43-4F62-B251-E7A34AA40429}" srcOrd="0" destOrd="0" presId="urn:microsoft.com/office/officeart/2009/3/layout/HorizontalOrganizationChart"/>
    <dgm:cxn modelId="{495AA41B-4F88-43F2-A6DF-D449F9F54792}" type="presOf" srcId="{004F13BF-8CCA-4D18-833C-DD546BFB153F}" destId="{82A5E7CA-D358-43BA-B7FB-64F87BC7E418}" srcOrd="0" destOrd="0" presId="urn:microsoft.com/office/officeart/2009/3/layout/HorizontalOrganizationChart"/>
    <dgm:cxn modelId="{1D113FF0-901E-4A7E-883E-A6064DDF1132}" type="presOf" srcId="{91B985F1-7EC2-4760-89D2-D73995BC26EE}" destId="{A4977E5E-8FF9-4D97-9901-73B0C872A892}" srcOrd="1" destOrd="0" presId="urn:microsoft.com/office/officeart/2009/3/layout/HorizontalOrganizationChart"/>
    <dgm:cxn modelId="{1D6F43EF-E87F-41D3-A692-6097C75751A6}" type="presOf" srcId="{79C16259-5BC1-432E-96A5-70B15979E51D}" destId="{25ED36EB-8B3D-4529-8033-9166C403CBF2}" srcOrd="1" destOrd="0" presId="urn:microsoft.com/office/officeart/2009/3/layout/HorizontalOrganizationChart"/>
    <dgm:cxn modelId="{07808B87-2099-4A4F-8671-F2BF6EE7B366}" srcId="{91B985F1-7EC2-4760-89D2-D73995BC26EE}" destId="{DFE6162E-89B7-45A0-8594-F13E5FCEC2B9}" srcOrd="0" destOrd="0" parTransId="{00AF00B2-6B18-4832-A60C-0E929F1C8F93}" sibTransId="{C2773314-C786-42DA-8241-88DD6F55EAB7}"/>
    <dgm:cxn modelId="{055C1569-2F77-43DF-B5DD-B1184C182A63}" type="presParOf" srcId="{65A6E6C0-128E-40BE-9F1C-0AB4BCA129D5}" destId="{6A394A15-4AAB-4458-AC02-B2AE269F0A43}" srcOrd="0" destOrd="0" presId="urn:microsoft.com/office/officeart/2009/3/layout/HorizontalOrganizationChart"/>
    <dgm:cxn modelId="{FE3240E2-BE52-47AB-8F42-FA6412C4562F}" type="presParOf" srcId="{6A394A15-4AAB-4458-AC02-B2AE269F0A43}" destId="{4F439355-1C12-46BD-AC7C-1ABE4D9686BA}" srcOrd="0" destOrd="0" presId="urn:microsoft.com/office/officeart/2009/3/layout/HorizontalOrganizationChart"/>
    <dgm:cxn modelId="{913EC444-ED30-4272-BDF1-160387C87007}" type="presParOf" srcId="{4F439355-1C12-46BD-AC7C-1ABE4D9686BA}" destId="{48938367-E46C-4B8D-B27E-AF1513566668}" srcOrd="0" destOrd="0" presId="urn:microsoft.com/office/officeart/2009/3/layout/HorizontalOrganizationChart"/>
    <dgm:cxn modelId="{5E20976B-41EC-4064-8340-EC9E4B1925E8}" type="presParOf" srcId="{4F439355-1C12-46BD-AC7C-1ABE4D9686BA}" destId="{25ED36EB-8B3D-4529-8033-9166C403CBF2}" srcOrd="1" destOrd="0" presId="urn:microsoft.com/office/officeart/2009/3/layout/HorizontalOrganizationChart"/>
    <dgm:cxn modelId="{2DCECFA0-9689-4788-A224-8EE246BC2B01}" type="presParOf" srcId="{6A394A15-4AAB-4458-AC02-B2AE269F0A43}" destId="{EBEFE1B1-F20F-49F1-BEB3-620E25FF4018}" srcOrd="1" destOrd="0" presId="urn:microsoft.com/office/officeart/2009/3/layout/HorizontalOrganizationChart"/>
    <dgm:cxn modelId="{03C88587-C0F5-4498-ADC6-F7FB4BB29F95}" type="presParOf" srcId="{EBEFE1B1-F20F-49F1-BEB3-620E25FF4018}" destId="{B7334C8C-49AF-44B8-B1C9-A967D28A7F70}" srcOrd="0" destOrd="0" presId="urn:microsoft.com/office/officeart/2009/3/layout/HorizontalOrganizationChart"/>
    <dgm:cxn modelId="{7440613A-4F05-4B5A-8F56-75D4C1963FBC}" type="presParOf" srcId="{EBEFE1B1-F20F-49F1-BEB3-620E25FF4018}" destId="{8E0DB1C8-5273-4098-A347-0AAAF23A96E2}" srcOrd="1" destOrd="0" presId="urn:microsoft.com/office/officeart/2009/3/layout/HorizontalOrganizationChart"/>
    <dgm:cxn modelId="{0FAA71DB-3388-492B-B2B0-BA3AD7814DA4}" type="presParOf" srcId="{8E0DB1C8-5273-4098-A347-0AAAF23A96E2}" destId="{BF2F4274-F1FF-45F5-B5B2-15B31A46D0E0}" srcOrd="0" destOrd="0" presId="urn:microsoft.com/office/officeart/2009/3/layout/HorizontalOrganizationChart"/>
    <dgm:cxn modelId="{6CDDA3CF-796C-4A9B-B0CE-EE2957BD0CE6}" type="presParOf" srcId="{BF2F4274-F1FF-45F5-B5B2-15B31A46D0E0}" destId="{B3E06D21-BB86-4A77-A380-D59C51AE139D}" srcOrd="0" destOrd="0" presId="urn:microsoft.com/office/officeart/2009/3/layout/HorizontalOrganizationChart"/>
    <dgm:cxn modelId="{4C197D93-40D8-43D1-B2F6-478CE1981876}" type="presParOf" srcId="{BF2F4274-F1FF-45F5-B5B2-15B31A46D0E0}" destId="{46F51986-7070-43D7-BA7E-8FCD26826295}" srcOrd="1" destOrd="0" presId="urn:microsoft.com/office/officeart/2009/3/layout/HorizontalOrganizationChart"/>
    <dgm:cxn modelId="{EF8C1F4F-F506-4940-99B1-1FB29DEB2EB2}" type="presParOf" srcId="{8E0DB1C8-5273-4098-A347-0AAAF23A96E2}" destId="{A248A8B1-A5DF-4B74-BFEE-BDBE68EFB20E}" srcOrd="1" destOrd="0" presId="urn:microsoft.com/office/officeart/2009/3/layout/HorizontalOrganizationChart"/>
    <dgm:cxn modelId="{FBB4971F-473E-4AAC-ACBF-D44F3EA6F706}" type="presParOf" srcId="{A248A8B1-A5DF-4B74-BFEE-BDBE68EFB20E}" destId="{8FF1120A-2369-459F-86D9-1AE17E6683AC}" srcOrd="0" destOrd="0" presId="urn:microsoft.com/office/officeart/2009/3/layout/HorizontalOrganizationChart"/>
    <dgm:cxn modelId="{6C09CD5E-3CEB-4609-8CBC-06A764BB3CAF}" type="presParOf" srcId="{A248A8B1-A5DF-4B74-BFEE-BDBE68EFB20E}" destId="{0A925261-6105-4FB6-8E99-CCD8B7D42400}" srcOrd="1" destOrd="0" presId="urn:microsoft.com/office/officeart/2009/3/layout/HorizontalOrganizationChart"/>
    <dgm:cxn modelId="{BAE5A8A9-2A91-4A9D-8328-8CF858D6584C}" type="presParOf" srcId="{0A925261-6105-4FB6-8E99-CCD8B7D42400}" destId="{F5913209-8437-4368-8756-D1B376BE8D3F}" srcOrd="0" destOrd="0" presId="urn:microsoft.com/office/officeart/2009/3/layout/HorizontalOrganizationChart"/>
    <dgm:cxn modelId="{2BF410A9-56F6-4A6F-8E63-FAD23A35A79F}" type="presParOf" srcId="{F5913209-8437-4368-8756-D1B376BE8D3F}" destId="{84F638B1-268E-4D6F-8AFD-CA89C485F6A1}" srcOrd="0" destOrd="0" presId="urn:microsoft.com/office/officeart/2009/3/layout/HorizontalOrganizationChart"/>
    <dgm:cxn modelId="{2707EE78-A260-4A08-BE5E-BFE11EAAF932}" type="presParOf" srcId="{F5913209-8437-4368-8756-D1B376BE8D3F}" destId="{31454698-E42B-4F8B-971F-8CD9981115BA}" srcOrd="1" destOrd="0" presId="urn:microsoft.com/office/officeart/2009/3/layout/HorizontalOrganizationChart"/>
    <dgm:cxn modelId="{3377DEE8-A92C-4CAC-86BB-5484A04F178C}" type="presParOf" srcId="{0A925261-6105-4FB6-8E99-CCD8B7D42400}" destId="{84FA57A6-C5BA-4EF4-88D4-F057519D5963}" srcOrd="1" destOrd="0" presId="urn:microsoft.com/office/officeart/2009/3/layout/HorizontalOrganizationChart"/>
    <dgm:cxn modelId="{12311529-D3E3-4229-88C6-A285B6C90232}" type="presParOf" srcId="{84FA57A6-C5BA-4EF4-88D4-F057519D5963}" destId="{82A5E7CA-D358-43BA-B7FB-64F87BC7E418}" srcOrd="0" destOrd="0" presId="urn:microsoft.com/office/officeart/2009/3/layout/HorizontalOrganizationChart"/>
    <dgm:cxn modelId="{19E6A9D8-71FF-4284-BA83-809631034A73}" type="presParOf" srcId="{84FA57A6-C5BA-4EF4-88D4-F057519D5963}" destId="{3BFDB1B0-0D1D-4825-915B-B0FA8990698A}" srcOrd="1" destOrd="0" presId="urn:microsoft.com/office/officeart/2009/3/layout/HorizontalOrganizationChart"/>
    <dgm:cxn modelId="{85AB1958-220B-4F28-9425-6F46270F58C6}" type="presParOf" srcId="{3BFDB1B0-0D1D-4825-915B-B0FA8990698A}" destId="{B0A9C305-531E-4621-96BC-712FB4A69EAA}" srcOrd="0" destOrd="0" presId="urn:microsoft.com/office/officeart/2009/3/layout/HorizontalOrganizationChart"/>
    <dgm:cxn modelId="{3E7857CA-E7CD-4971-9C6B-DBEE28E1327B}" type="presParOf" srcId="{B0A9C305-531E-4621-96BC-712FB4A69EAA}" destId="{0D08FB23-9EF0-4FE4-A91C-3D061A083F75}" srcOrd="0" destOrd="0" presId="urn:microsoft.com/office/officeart/2009/3/layout/HorizontalOrganizationChart"/>
    <dgm:cxn modelId="{5A62888F-A7BA-4389-924A-3F7C51638392}" type="presParOf" srcId="{B0A9C305-531E-4621-96BC-712FB4A69EAA}" destId="{E03FA49E-85D6-4257-963E-A46FD652C313}" srcOrd="1" destOrd="0" presId="urn:microsoft.com/office/officeart/2009/3/layout/HorizontalOrganizationChart"/>
    <dgm:cxn modelId="{89A86FB1-3DD4-4658-B052-11222B6C6B3F}" type="presParOf" srcId="{3BFDB1B0-0D1D-4825-915B-B0FA8990698A}" destId="{337EA721-D251-4501-974F-E360F0348868}" srcOrd="1" destOrd="0" presId="urn:microsoft.com/office/officeart/2009/3/layout/HorizontalOrganizationChart"/>
    <dgm:cxn modelId="{9A7753A9-EC48-455C-BD0C-4538D1B51A4C}" type="presParOf" srcId="{3BFDB1B0-0D1D-4825-915B-B0FA8990698A}" destId="{33C270D3-6773-45C5-AC78-61CB841F1214}" srcOrd="2" destOrd="0" presId="urn:microsoft.com/office/officeart/2009/3/layout/HorizontalOrganizationChart"/>
    <dgm:cxn modelId="{E41DD8A2-1547-473B-9C6E-DC74C360ABAD}" type="presParOf" srcId="{0A925261-6105-4FB6-8E99-CCD8B7D42400}" destId="{30882EEA-0484-4775-9F70-D36579FC4594}" srcOrd="2" destOrd="0" presId="urn:microsoft.com/office/officeart/2009/3/layout/HorizontalOrganizationChart"/>
    <dgm:cxn modelId="{866F4FE8-DD3E-4B53-BF0D-4942280368C3}" type="presParOf" srcId="{A248A8B1-A5DF-4B74-BFEE-BDBE68EFB20E}" destId="{B61DD844-4E43-4F62-B251-E7A34AA40429}" srcOrd="2" destOrd="0" presId="urn:microsoft.com/office/officeart/2009/3/layout/HorizontalOrganizationChart"/>
    <dgm:cxn modelId="{699BD0F3-CD72-45F2-BDBF-CF3264AA77EA}" type="presParOf" srcId="{A248A8B1-A5DF-4B74-BFEE-BDBE68EFB20E}" destId="{A57F157A-630F-4A41-8706-3EA048D37D8A}" srcOrd="3" destOrd="0" presId="urn:microsoft.com/office/officeart/2009/3/layout/HorizontalOrganizationChart"/>
    <dgm:cxn modelId="{2F3C3591-D744-4C3B-BDF4-4E47E1216BDD}" type="presParOf" srcId="{A57F157A-630F-4A41-8706-3EA048D37D8A}" destId="{C413AE96-F6D2-4343-AC14-B4D4AED881E1}" srcOrd="0" destOrd="0" presId="urn:microsoft.com/office/officeart/2009/3/layout/HorizontalOrganizationChart"/>
    <dgm:cxn modelId="{DBCAD97F-C605-4AE1-BED3-BD6E7FEAAFB3}" type="presParOf" srcId="{C413AE96-F6D2-4343-AC14-B4D4AED881E1}" destId="{F657FE4A-C4FB-4E18-AF18-D47ABC032AAB}" srcOrd="0" destOrd="0" presId="urn:microsoft.com/office/officeart/2009/3/layout/HorizontalOrganizationChart"/>
    <dgm:cxn modelId="{3AF9403E-E4DB-4AC8-A1CB-CB3FFB0383CC}" type="presParOf" srcId="{C413AE96-F6D2-4343-AC14-B4D4AED881E1}" destId="{FB1BCADF-E745-470F-9E3A-7FA85714A04E}" srcOrd="1" destOrd="0" presId="urn:microsoft.com/office/officeart/2009/3/layout/HorizontalOrganizationChart"/>
    <dgm:cxn modelId="{41210639-F08E-4D99-99C3-27B087F9F18E}" type="presParOf" srcId="{A57F157A-630F-4A41-8706-3EA048D37D8A}" destId="{EBE07177-79C9-4F12-A55A-A6ED07F68A66}" srcOrd="1" destOrd="0" presId="urn:microsoft.com/office/officeart/2009/3/layout/HorizontalOrganizationChart"/>
    <dgm:cxn modelId="{10BE35E1-B14F-4FB1-88DF-F66F58D84E56}" type="presParOf" srcId="{A57F157A-630F-4A41-8706-3EA048D37D8A}" destId="{0D046994-EBC9-4BA2-8EA8-A102D13098E8}" srcOrd="2" destOrd="0" presId="urn:microsoft.com/office/officeart/2009/3/layout/HorizontalOrganizationChart"/>
    <dgm:cxn modelId="{D3768420-D830-45C8-B4E5-4C0D58224BD7}" type="presParOf" srcId="{A248A8B1-A5DF-4B74-BFEE-BDBE68EFB20E}" destId="{D4E9FC63-1978-49C9-89DA-73A330C8311D}" srcOrd="4" destOrd="0" presId="urn:microsoft.com/office/officeart/2009/3/layout/HorizontalOrganizationChart"/>
    <dgm:cxn modelId="{7A343AF7-D1F8-4050-9F9C-3CB53C1C2AFD}" type="presParOf" srcId="{A248A8B1-A5DF-4B74-BFEE-BDBE68EFB20E}" destId="{EF9CD7CC-B26A-4968-BFD5-C37DB183043A}" srcOrd="5" destOrd="0" presId="urn:microsoft.com/office/officeart/2009/3/layout/HorizontalOrganizationChart"/>
    <dgm:cxn modelId="{0DBC425A-3E81-4810-85C7-770456B28BFC}" type="presParOf" srcId="{EF9CD7CC-B26A-4968-BFD5-C37DB183043A}" destId="{C0A16CC1-7DEC-43E2-8193-7576DA3049A5}" srcOrd="0" destOrd="0" presId="urn:microsoft.com/office/officeart/2009/3/layout/HorizontalOrganizationChart"/>
    <dgm:cxn modelId="{9DC247A2-189E-45B3-885C-C9AB997439B3}" type="presParOf" srcId="{C0A16CC1-7DEC-43E2-8193-7576DA3049A5}" destId="{87CDD805-7C24-427F-8E92-1D655C6E7F3C}" srcOrd="0" destOrd="0" presId="urn:microsoft.com/office/officeart/2009/3/layout/HorizontalOrganizationChart"/>
    <dgm:cxn modelId="{334468ED-B03E-4077-A3AD-205CC9B17BA4}" type="presParOf" srcId="{C0A16CC1-7DEC-43E2-8193-7576DA3049A5}" destId="{44374623-7B2D-4532-B131-710676ABCD77}" srcOrd="1" destOrd="0" presId="urn:microsoft.com/office/officeart/2009/3/layout/HorizontalOrganizationChart"/>
    <dgm:cxn modelId="{DE1246D3-65F2-4C88-BCC4-C5E8170CA34D}" type="presParOf" srcId="{EF9CD7CC-B26A-4968-BFD5-C37DB183043A}" destId="{34C1E3BA-5816-4946-88F6-98F354EA55DA}" srcOrd="1" destOrd="0" presId="urn:microsoft.com/office/officeart/2009/3/layout/HorizontalOrganizationChart"/>
    <dgm:cxn modelId="{B13D1557-AC96-4780-9466-1EB0F62D0AFB}" type="presParOf" srcId="{34C1E3BA-5816-4946-88F6-98F354EA55DA}" destId="{6F6A6FCA-68A7-4B86-BA68-06E166C83FF8}" srcOrd="0" destOrd="0" presId="urn:microsoft.com/office/officeart/2009/3/layout/HorizontalOrganizationChart"/>
    <dgm:cxn modelId="{2F9CC078-71ED-4EFD-A479-B36FC61E5A8E}" type="presParOf" srcId="{34C1E3BA-5816-4946-88F6-98F354EA55DA}" destId="{9FA133D6-2129-491B-AC15-F6D5E7B587BB}" srcOrd="1" destOrd="0" presId="urn:microsoft.com/office/officeart/2009/3/layout/HorizontalOrganizationChart"/>
    <dgm:cxn modelId="{6FB1057E-9A28-45A3-860B-5525DD8C1C1F}" type="presParOf" srcId="{9FA133D6-2129-491B-AC15-F6D5E7B587BB}" destId="{75078057-A4FE-4ECF-A0C9-4E168816CC97}" srcOrd="0" destOrd="0" presId="urn:microsoft.com/office/officeart/2009/3/layout/HorizontalOrganizationChart"/>
    <dgm:cxn modelId="{64DA2DB7-8D2C-41A2-86C8-6F17F6F9847E}" type="presParOf" srcId="{75078057-A4FE-4ECF-A0C9-4E168816CC97}" destId="{FFB4E993-3E19-4F27-8D65-9FB13F270BE0}" srcOrd="0" destOrd="0" presId="urn:microsoft.com/office/officeart/2009/3/layout/HorizontalOrganizationChart"/>
    <dgm:cxn modelId="{3C8CF458-1583-4CC0-B110-D6349F5E54C6}" type="presParOf" srcId="{75078057-A4FE-4ECF-A0C9-4E168816CC97}" destId="{A4977E5E-8FF9-4D97-9901-73B0C872A892}" srcOrd="1" destOrd="0" presId="urn:microsoft.com/office/officeart/2009/3/layout/HorizontalOrganizationChart"/>
    <dgm:cxn modelId="{1AC41D95-4D13-4ADA-B1E1-F4C44B07FB87}" type="presParOf" srcId="{9FA133D6-2129-491B-AC15-F6D5E7B587BB}" destId="{3B808FCE-39D3-465A-B2C0-4CC2BDCF7962}" srcOrd="1" destOrd="0" presId="urn:microsoft.com/office/officeart/2009/3/layout/HorizontalOrganizationChart"/>
    <dgm:cxn modelId="{43B66E64-5A38-47C7-ADFA-AA90F946A950}" type="presParOf" srcId="{3B808FCE-39D3-465A-B2C0-4CC2BDCF7962}" destId="{EF0007D0-5382-4CA6-82D6-3F6CAEEEE993}" srcOrd="0" destOrd="0" presId="urn:microsoft.com/office/officeart/2009/3/layout/HorizontalOrganizationChart"/>
    <dgm:cxn modelId="{C93311FB-4617-435C-9D56-E37BC4DE176F}" type="presParOf" srcId="{3B808FCE-39D3-465A-B2C0-4CC2BDCF7962}" destId="{5EB0F8D4-64AF-4581-A481-5FF0B6718E32}" srcOrd="1" destOrd="0" presId="urn:microsoft.com/office/officeart/2009/3/layout/HorizontalOrganizationChart"/>
    <dgm:cxn modelId="{654F4939-34FF-4D10-BE18-792BB702711D}" type="presParOf" srcId="{5EB0F8D4-64AF-4581-A481-5FF0B6718E32}" destId="{B280AC3C-DFEA-4B24-A735-9D255F7865CD}" srcOrd="0" destOrd="0" presId="urn:microsoft.com/office/officeart/2009/3/layout/HorizontalOrganizationChart"/>
    <dgm:cxn modelId="{EF4948B3-8024-4C51-8241-09D3734FB1D3}" type="presParOf" srcId="{B280AC3C-DFEA-4B24-A735-9D255F7865CD}" destId="{96BD6F99-C14C-4694-B5D5-3954E5F9C590}" srcOrd="0" destOrd="0" presId="urn:microsoft.com/office/officeart/2009/3/layout/HorizontalOrganizationChart"/>
    <dgm:cxn modelId="{A47F3386-8DFB-4D46-B8CB-4C710585CF6A}" type="presParOf" srcId="{B280AC3C-DFEA-4B24-A735-9D255F7865CD}" destId="{9C2C6E44-EFD9-4012-979D-CC891CF4A441}" srcOrd="1" destOrd="0" presId="urn:microsoft.com/office/officeart/2009/3/layout/HorizontalOrganizationChart"/>
    <dgm:cxn modelId="{F4268736-DDFA-4BB1-9246-06275AFFF386}" type="presParOf" srcId="{5EB0F8D4-64AF-4581-A481-5FF0B6718E32}" destId="{71F588F0-2BFF-4347-BCE1-4BE885878D81}" srcOrd="1" destOrd="0" presId="urn:microsoft.com/office/officeart/2009/3/layout/HorizontalOrganizationChart"/>
    <dgm:cxn modelId="{D518A178-E184-48A1-BA00-531CBB681AD2}" type="presParOf" srcId="{5EB0F8D4-64AF-4581-A481-5FF0B6718E32}" destId="{9D121108-186E-42CE-A6F3-D3537923D4C0}" srcOrd="2" destOrd="0" presId="urn:microsoft.com/office/officeart/2009/3/layout/HorizontalOrganizationChart"/>
    <dgm:cxn modelId="{C8F5A60C-9FF0-43F0-B0F8-30A4CDDC5D7A}" type="presParOf" srcId="{9FA133D6-2129-491B-AC15-F6D5E7B587BB}" destId="{D3A9F402-FB05-4054-BC30-2364E78748C1}" srcOrd="2" destOrd="0" presId="urn:microsoft.com/office/officeart/2009/3/layout/HorizontalOrganizationChart"/>
    <dgm:cxn modelId="{E18E90E1-B0BA-43FD-A885-407792C8A6A1}" type="presParOf" srcId="{EF9CD7CC-B26A-4968-BFD5-C37DB183043A}" destId="{5CF200B9-6537-4E9F-9B74-70181D653040}" srcOrd="2" destOrd="0" presId="urn:microsoft.com/office/officeart/2009/3/layout/HorizontalOrganizationChart"/>
    <dgm:cxn modelId="{AB43C7D0-A46D-45D9-B079-7D8B85EC6BD5}" type="presParOf" srcId="{8E0DB1C8-5273-4098-A347-0AAAF23A96E2}" destId="{2CDA8A9C-658D-4AA4-92EB-40D35C02B05B}" srcOrd="2" destOrd="0" presId="urn:microsoft.com/office/officeart/2009/3/layout/HorizontalOrganizationChart"/>
    <dgm:cxn modelId="{662172F4-AE9E-4CBF-9FA0-51D36515BC84}" type="presParOf" srcId="{EBEFE1B1-F20F-49F1-BEB3-620E25FF4018}" destId="{4810698C-D467-4E5B-9426-4B6BE47EE509}" srcOrd="2" destOrd="0" presId="urn:microsoft.com/office/officeart/2009/3/layout/HorizontalOrganizationChart"/>
    <dgm:cxn modelId="{EFBBBA89-C4EB-45EC-87D2-09B7704FE953}" type="presParOf" srcId="{EBEFE1B1-F20F-49F1-BEB3-620E25FF4018}" destId="{42B20E7D-E0F2-49EC-8117-DD5E87E98D6D}" srcOrd="3" destOrd="0" presId="urn:microsoft.com/office/officeart/2009/3/layout/HorizontalOrganizationChart"/>
    <dgm:cxn modelId="{D9759D28-52F0-4A1A-896F-9D24983C3617}" type="presParOf" srcId="{42B20E7D-E0F2-49EC-8117-DD5E87E98D6D}" destId="{C6D2CFE2-A631-4581-A802-12F0E83F1E55}" srcOrd="0" destOrd="0" presId="urn:microsoft.com/office/officeart/2009/3/layout/HorizontalOrganizationChart"/>
    <dgm:cxn modelId="{F958B611-5978-4949-975D-66648FD37007}" type="presParOf" srcId="{C6D2CFE2-A631-4581-A802-12F0E83F1E55}" destId="{3E7BD68C-D56F-46AA-8DF1-ACA86C4CA532}" srcOrd="0" destOrd="0" presId="urn:microsoft.com/office/officeart/2009/3/layout/HorizontalOrganizationChart"/>
    <dgm:cxn modelId="{4277E8D9-2416-459F-AF4E-0DAD2DEF393B}" type="presParOf" srcId="{C6D2CFE2-A631-4581-A802-12F0E83F1E55}" destId="{145E06F7-8985-4A58-8FB0-3FD8D1FBEAD0}" srcOrd="1" destOrd="0" presId="urn:microsoft.com/office/officeart/2009/3/layout/HorizontalOrganizationChart"/>
    <dgm:cxn modelId="{2722E1BC-405E-4813-AC96-B680D01185F5}" type="presParOf" srcId="{42B20E7D-E0F2-49EC-8117-DD5E87E98D6D}" destId="{AE7472FB-6B16-4794-B8CF-E56A38C1AB4C}" srcOrd="1" destOrd="0" presId="urn:microsoft.com/office/officeart/2009/3/layout/HorizontalOrganizationChart"/>
    <dgm:cxn modelId="{E0D27C74-E99E-4186-B0E8-45AB5940750E}" type="presParOf" srcId="{AE7472FB-6B16-4794-B8CF-E56A38C1AB4C}" destId="{B7A522D7-F7E5-49C2-9D77-DCB5C5EB6D15}" srcOrd="0" destOrd="0" presId="urn:microsoft.com/office/officeart/2009/3/layout/HorizontalOrganizationChart"/>
    <dgm:cxn modelId="{ADF8B335-F954-4BCA-8859-A5D7A198E0E6}" type="presParOf" srcId="{AE7472FB-6B16-4794-B8CF-E56A38C1AB4C}" destId="{81A51A87-CD42-4ED1-9624-1B32C259C767}" srcOrd="1" destOrd="0" presId="urn:microsoft.com/office/officeart/2009/3/layout/HorizontalOrganizationChart"/>
    <dgm:cxn modelId="{146FBAFE-4F40-4585-9CC0-5BF087BF2E30}" type="presParOf" srcId="{81A51A87-CD42-4ED1-9624-1B32C259C767}" destId="{64DB80EF-F7CD-41A8-9489-A1054EF3E541}" srcOrd="0" destOrd="0" presId="urn:microsoft.com/office/officeart/2009/3/layout/HorizontalOrganizationChart"/>
    <dgm:cxn modelId="{8D45291A-248D-4A11-B8EB-AB74E906B5BA}" type="presParOf" srcId="{64DB80EF-F7CD-41A8-9489-A1054EF3E541}" destId="{61E7089B-465B-48B2-ADD9-2C487C8815A4}" srcOrd="0" destOrd="0" presId="urn:microsoft.com/office/officeart/2009/3/layout/HorizontalOrganizationChart"/>
    <dgm:cxn modelId="{D5409DAB-99F7-4BDC-8373-7841483BDE6F}" type="presParOf" srcId="{64DB80EF-F7CD-41A8-9489-A1054EF3E541}" destId="{CD70356C-2FCB-4D0E-9A30-72E8E26EB568}" srcOrd="1" destOrd="0" presId="urn:microsoft.com/office/officeart/2009/3/layout/HorizontalOrganizationChart"/>
    <dgm:cxn modelId="{839A9531-5ADC-4994-A880-4B19651BF2A5}" type="presParOf" srcId="{81A51A87-CD42-4ED1-9624-1B32C259C767}" destId="{50AAF9B2-816D-4CB5-B4DE-D5259B32F2FC}" srcOrd="1" destOrd="0" presId="urn:microsoft.com/office/officeart/2009/3/layout/HorizontalOrganizationChart"/>
    <dgm:cxn modelId="{38A50467-81B5-4359-BCA4-0CCDD1691465}" type="presParOf" srcId="{81A51A87-CD42-4ED1-9624-1B32C259C767}" destId="{FCBD197D-D713-40BF-B700-1E37A48A9C64}" srcOrd="2" destOrd="0" presId="urn:microsoft.com/office/officeart/2009/3/layout/HorizontalOrganizationChart"/>
    <dgm:cxn modelId="{FAECE169-6442-4F5B-A536-BE5845385FC9}" type="presParOf" srcId="{42B20E7D-E0F2-49EC-8117-DD5E87E98D6D}" destId="{1D26191A-570E-45B5-B85B-D1B2BA3A736B}" srcOrd="2" destOrd="0" presId="urn:microsoft.com/office/officeart/2009/3/layout/HorizontalOrganizationChart"/>
    <dgm:cxn modelId="{9BE0FF11-0461-4ADE-B2F3-8578355BCACB}" type="presParOf" srcId="{6A394A15-4AAB-4458-AC02-B2AE269F0A43}" destId="{A4F238FA-0967-498D-A365-FB6208824889}" srcOrd="2" destOrd="0" presId="urn:microsoft.com/office/officeart/2009/3/layout/HorizontalOrganizationChart"/>
    <dgm:cxn modelId="{00BE9341-41EB-455E-AEBA-8B7E26C311C5}" type="presParOf" srcId="{65A6E6C0-128E-40BE-9F1C-0AB4BCA129D5}" destId="{7203E5D0-C515-446D-93FE-A6E7432DBAC3}" srcOrd="1" destOrd="0" presId="urn:microsoft.com/office/officeart/2009/3/layout/HorizontalOrganizationChart"/>
    <dgm:cxn modelId="{105C47D3-33A2-4809-99AF-C988B3E28C95}" type="presParOf" srcId="{7203E5D0-C515-446D-93FE-A6E7432DBAC3}" destId="{C2F64B3F-4B97-4B43-9AD4-3C12465C95A6}" srcOrd="0" destOrd="0" presId="urn:microsoft.com/office/officeart/2009/3/layout/HorizontalOrganizationChart"/>
    <dgm:cxn modelId="{7EDDC76B-FB4E-4CA9-BB70-F0A335E8049F}" type="presParOf" srcId="{C2F64B3F-4B97-4B43-9AD4-3C12465C95A6}" destId="{BAE20FDC-D9EC-4047-8232-4951B332591F}" srcOrd="0" destOrd="0" presId="urn:microsoft.com/office/officeart/2009/3/layout/HorizontalOrganizationChart"/>
    <dgm:cxn modelId="{D0CF7D65-B443-45A1-8A03-194B1CC5126E}" type="presParOf" srcId="{C2F64B3F-4B97-4B43-9AD4-3C12465C95A6}" destId="{06CB1C6E-44B7-4F0B-BAF1-FE4BFFF52E2F}" srcOrd="1" destOrd="0" presId="urn:microsoft.com/office/officeart/2009/3/layout/HorizontalOrganizationChart"/>
    <dgm:cxn modelId="{F3775C2F-43D0-404E-A5F5-E28042CE8FB9}" type="presParOf" srcId="{7203E5D0-C515-446D-93FE-A6E7432DBAC3}" destId="{5DE51A13-BF65-4B7B-A403-1D83E3318D94}" srcOrd="1" destOrd="0" presId="urn:microsoft.com/office/officeart/2009/3/layout/HorizontalOrganizationChart"/>
    <dgm:cxn modelId="{04E5A029-E11A-4479-B9C5-B4BF9BCD3D2C}" type="presParOf" srcId="{5DE51A13-BF65-4B7B-A403-1D83E3318D94}" destId="{FCDE60F7-3315-4594-AAF9-8EC5E44E9500}" srcOrd="0" destOrd="0" presId="urn:microsoft.com/office/officeart/2009/3/layout/HorizontalOrganizationChart"/>
    <dgm:cxn modelId="{24D1B364-D9D4-4321-931F-965076E6AEAE}" type="presParOf" srcId="{5DE51A13-BF65-4B7B-A403-1D83E3318D94}" destId="{76B7E041-3064-41ED-AD14-9A9D9C4CCE72}" srcOrd="1" destOrd="0" presId="urn:microsoft.com/office/officeart/2009/3/layout/HorizontalOrganizationChart"/>
    <dgm:cxn modelId="{0F792AEA-0E3C-4030-BEAF-62AF3806B887}" type="presParOf" srcId="{76B7E041-3064-41ED-AD14-9A9D9C4CCE72}" destId="{1D1515AD-3807-44EE-8E2F-D6079832306D}" srcOrd="0" destOrd="0" presId="urn:microsoft.com/office/officeart/2009/3/layout/HorizontalOrganizationChart"/>
    <dgm:cxn modelId="{C0E2F326-5170-4B90-BD79-FC03EE554568}" type="presParOf" srcId="{1D1515AD-3807-44EE-8E2F-D6079832306D}" destId="{3CA4E32A-B962-4F33-B8A3-F2B75E734590}" srcOrd="0" destOrd="0" presId="urn:microsoft.com/office/officeart/2009/3/layout/HorizontalOrganizationChart"/>
    <dgm:cxn modelId="{F471E71C-9EF8-4557-A4ED-8BE201A0AEBE}" type="presParOf" srcId="{1D1515AD-3807-44EE-8E2F-D6079832306D}" destId="{DEE6E313-3958-45E3-9BFA-5EC81C479CA3}" srcOrd="1" destOrd="0" presId="urn:microsoft.com/office/officeart/2009/3/layout/HorizontalOrganizationChart"/>
    <dgm:cxn modelId="{819EED86-79CD-444B-9EBC-5D9C00573464}" type="presParOf" srcId="{76B7E041-3064-41ED-AD14-9A9D9C4CCE72}" destId="{A953F451-E35C-4B73-8E7D-373CE7DCDA44}" srcOrd="1" destOrd="0" presId="urn:microsoft.com/office/officeart/2009/3/layout/HorizontalOrganizationChart"/>
    <dgm:cxn modelId="{33BB22B0-B46B-4B2F-AA35-260B5624FC5D}" type="presParOf" srcId="{76B7E041-3064-41ED-AD14-9A9D9C4CCE72}" destId="{21F2C301-2A4F-4056-8885-E969A7EDAF62}" srcOrd="2" destOrd="0" presId="urn:microsoft.com/office/officeart/2009/3/layout/HorizontalOrganizationChart"/>
    <dgm:cxn modelId="{946E0220-40E2-40F9-A2B7-5EDD6C2E9190}" type="presParOf" srcId="{7203E5D0-C515-446D-93FE-A6E7432DBAC3}" destId="{ECDFCEF1-C410-408B-99A4-002E4FEBF800}" srcOrd="2" destOrd="0" presId="urn:microsoft.com/office/officeart/2009/3/layout/HorizontalOrganizationChart"/>
  </dgm:cxnLst>
  <dgm:bg>
    <a:noFill/>
  </dgm:bg>
  <dgm:whole>
    <a:ln w="1270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35307F-5638-4386-AA91-9655143CFD69}" type="doc">
      <dgm:prSet loTypeId="urn:microsoft.com/office/officeart/2011/layout/Tab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7633EA-BA51-48A9-BC9E-A36154F9D65C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Instantiation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4F12358-8212-4414-8AB5-2EB7FFEE7413}" type="parTrans" cxnId="{BEF04DA4-9C64-49E3-A369-D8092DE47A37}">
      <dgm:prSet/>
      <dgm:spPr/>
      <dgm:t>
        <a:bodyPr/>
        <a:lstStyle/>
        <a:p>
          <a:endParaRPr lang="en-US"/>
        </a:p>
      </dgm:t>
    </dgm:pt>
    <dgm:pt modelId="{F08F29E7-FB14-4D28-822C-FC358B4CC94D}" type="sibTrans" cxnId="{BEF04DA4-9C64-49E3-A369-D8092DE47A37}">
      <dgm:prSet/>
      <dgm:spPr/>
      <dgm:t>
        <a:bodyPr/>
        <a:lstStyle/>
        <a:p>
          <a:endParaRPr lang="en-US"/>
        </a:p>
      </dgm:t>
    </dgm:pt>
    <dgm:pt modelId="{E0B095B2-F113-4FD5-AC98-B75630370BC9}">
      <dgm:prSet phldrT="[Text]"/>
      <dgm:spPr/>
      <dgm:t>
        <a:bodyPr/>
        <a:lstStyle/>
        <a:p>
          <a:r>
            <a:rPr lang="en-US" dirty="0" smtClean="0"/>
            <a:t>Only for some subclasses of </a:t>
          </a:r>
          <a:r>
            <a:rPr lang="en-US" dirty="0" err="1" smtClean="0"/>
            <a:t>AnalysisEngine</a:t>
          </a:r>
          <a:endParaRPr lang="en-US" dirty="0"/>
        </a:p>
      </dgm:t>
    </dgm:pt>
    <dgm:pt modelId="{3A71D503-DB36-4002-9C08-4CD8131C47EF}" type="parTrans" cxnId="{B05276EA-9A12-4180-BECC-DE39ADC6C541}">
      <dgm:prSet/>
      <dgm:spPr/>
      <dgm:t>
        <a:bodyPr/>
        <a:lstStyle/>
        <a:p>
          <a:endParaRPr lang="en-US"/>
        </a:p>
      </dgm:t>
    </dgm:pt>
    <dgm:pt modelId="{053A0842-9291-4180-9E94-5B61712A8FBF}" type="sibTrans" cxnId="{B05276EA-9A12-4180-BECC-DE39ADC6C541}">
      <dgm:prSet/>
      <dgm:spPr/>
      <dgm:t>
        <a:bodyPr/>
        <a:lstStyle/>
        <a:p>
          <a:endParaRPr lang="en-US"/>
        </a:p>
      </dgm:t>
    </dgm:pt>
    <dgm:pt modelId="{1D22F3FF-CA9A-470A-A3E1-C2EC8D6645B2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process(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Cas</a:t>
          </a:r>
          <a:r>
            <a:rPr lang="en-US" dirty="0" smtClean="0"/>
            <a:t>)</a:t>
          </a:r>
          <a:endParaRPr lang="en-US" dirty="0"/>
        </a:p>
      </dgm:t>
    </dgm:pt>
    <dgm:pt modelId="{6DD2AD25-03D0-4831-8530-5CAAC36E58B8}" type="parTrans" cxnId="{5C2A8867-B548-4F16-81EB-B05F82488F35}">
      <dgm:prSet/>
      <dgm:spPr/>
      <dgm:t>
        <a:bodyPr/>
        <a:lstStyle/>
        <a:p>
          <a:endParaRPr lang="en-US"/>
        </a:p>
      </dgm:t>
    </dgm:pt>
    <dgm:pt modelId="{7D8B7119-A299-4BF3-B28A-736025E25145}" type="sibTrans" cxnId="{5C2A8867-B548-4F16-81EB-B05F82488F35}">
      <dgm:prSet/>
      <dgm:spPr/>
      <dgm:t>
        <a:bodyPr/>
        <a:lstStyle/>
        <a:p>
          <a:endParaRPr lang="en-US"/>
        </a:p>
      </dgm:t>
    </dgm:pt>
    <dgm:pt modelId="{D562F95F-78E0-4F70-9D39-538B9DB02692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reconfigure</a:t>
          </a:r>
          <a:endParaRPr lang="en-US" dirty="0"/>
        </a:p>
      </dgm:t>
    </dgm:pt>
    <dgm:pt modelId="{E6F57C14-32DD-4E97-B4DE-7CBA8D1F7157}" type="parTrans" cxnId="{F322B15A-B206-4A07-BB38-0AC6CA37D1BE}">
      <dgm:prSet/>
      <dgm:spPr/>
      <dgm:t>
        <a:bodyPr/>
        <a:lstStyle/>
        <a:p>
          <a:endParaRPr lang="en-US"/>
        </a:p>
      </dgm:t>
    </dgm:pt>
    <dgm:pt modelId="{C4FD9ED7-1334-47D5-ADA6-7F35306AC646}" type="sibTrans" cxnId="{F322B15A-B206-4A07-BB38-0AC6CA37D1BE}">
      <dgm:prSet/>
      <dgm:spPr/>
      <dgm:t>
        <a:bodyPr/>
        <a:lstStyle/>
        <a:p>
          <a:endParaRPr lang="en-US"/>
        </a:p>
      </dgm:t>
    </dgm:pt>
    <dgm:pt modelId="{354F549E-0BC2-4C1C-B643-3F028EC77630}">
      <dgm:prSet phldrT="[Text]"/>
      <dgm:spPr/>
      <dgm:t>
        <a:bodyPr/>
        <a:lstStyle/>
        <a:p>
          <a:r>
            <a:rPr lang="en-US" dirty="0" smtClean="0"/>
            <a:t>Only for configurable Resources</a:t>
          </a:r>
          <a:endParaRPr lang="en-US" dirty="0"/>
        </a:p>
      </dgm:t>
    </dgm:pt>
    <dgm:pt modelId="{DF06F28E-6265-4A97-A3B7-584B2F055E22}" type="parTrans" cxnId="{45A2A678-F659-4621-88D1-5D307EBDA78F}">
      <dgm:prSet/>
      <dgm:spPr/>
      <dgm:t>
        <a:bodyPr/>
        <a:lstStyle/>
        <a:p>
          <a:endParaRPr lang="en-US"/>
        </a:p>
      </dgm:t>
    </dgm:pt>
    <dgm:pt modelId="{D25E011B-4147-4190-84A1-DB2176554405}" type="sibTrans" cxnId="{45A2A678-F659-4621-88D1-5D307EBDA78F}">
      <dgm:prSet/>
      <dgm:spPr/>
      <dgm:t>
        <a:bodyPr/>
        <a:lstStyle/>
        <a:p>
          <a:endParaRPr lang="en-US"/>
        </a:p>
      </dgm:t>
    </dgm:pt>
    <dgm:pt modelId="{07A351DB-A113-4A82-9534-F8D51E97BB6F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destroy</a:t>
          </a:r>
          <a:endParaRPr lang="en-US" dirty="0"/>
        </a:p>
      </dgm:t>
    </dgm:pt>
    <dgm:pt modelId="{C282F241-BD29-4034-BDBA-B60DA80A711F}" type="parTrans" cxnId="{0E5F7E98-8D32-4C40-A0D2-8EEACDE9ADD7}">
      <dgm:prSet/>
      <dgm:spPr/>
      <dgm:t>
        <a:bodyPr/>
        <a:lstStyle/>
        <a:p>
          <a:endParaRPr lang="en-US"/>
        </a:p>
      </dgm:t>
    </dgm:pt>
    <dgm:pt modelId="{48E5C3ED-09D2-4022-93E0-523092FF7C80}" type="sibTrans" cxnId="{0E5F7E98-8D32-4C40-A0D2-8EEACDE9ADD7}">
      <dgm:prSet/>
      <dgm:spPr/>
      <dgm:t>
        <a:bodyPr/>
        <a:lstStyle/>
        <a:p>
          <a:endParaRPr lang="en-US"/>
        </a:p>
      </dgm:t>
    </dgm:pt>
    <dgm:pt modelId="{42BB7097-E089-4C3A-BB0E-C30390A202CC}">
      <dgm:prSet phldrT="[Text]"/>
      <dgm:spPr/>
      <dgm:t>
        <a:bodyPr/>
        <a:lstStyle/>
        <a:p>
          <a:r>
            <a:rPr lang="en-US" dirty="0" smtClean="0"/>
            <a:t>For </a:t>
          </a:r>
          <a:r>
            <a:rPr lang="en-US" dirty="0" err="1" smtClean="0"/>
            <a:t>AnalysisEngines</a:t>
          </a:r>
          <a:endParaRPr lang="en-US" dirty="0"/>
        </a:p>
      </dgm:t>
    </dgm:pt>
    <dgm:pt modelId="{A2DB9BD3-AA39-4B2B-A925-60B02C199180}" type="parTrans" cxnId="{4222DEDA-8A3B-4642-9B8E-0A7D69746F12}">
      <dgm:prSet/>
      <dgm:spPr/>
      <dgm:t>
        <a:bodyPr/>
        <a:lstStyle/>
        <a:p>
          <a:endParaRPr lang="en-US"/>
        </a:p>
      </dgm:t>
    </dgm:pt>
    <dgm:pt modelId="{0036EB33-DFDF-4786-BE1E-36599E1141B7}" type="sibTrans" cxnId="{4222DEDA-8A3B-4642-9B8E-0A7D69746F12}">
      <dgm:prSet/>
      <dgm:spPr/>
      <dgm:t>
        <a:bodyPr/>
        <a:lstStyle/>
        <a:p>
          <a:endParaRPr lang="en-US"/>
        </a:p>
      </dgm:t>
    </dgm:pt>
    <dgm:pt modelId="{BEE3CEC0-5CCB-4CF5-86B0-BD57781A30D7}">
      <dgm:prSet phldrT="[Text]"/>
      <dgm:spPr/>
      <dgm:t>
        <a:bodyPr/>
        <a:lstStyle/>
        <a:p>
          <a:r>
            <a:rPr lang="en-US" dirty="0" smtClean="0"/>
            <a:t>An instance of the User resource is created; may be an Annotator, External Resource, or </a:t>
          </a:r>
          <a:r>
            <a:rPr lang="en-US" dirty="0" err="1" smtClean="0"/>
            <a:t>CasPool</a:t>
          </a:r>
          <a:r>
            <a:rPr lang="en-US" dirty="0" smtClean="0"/>
            <a:t> (not user resource)</a:t>
          </a:r>
          <a:endParaRPr lang="en-US" dirty="0"/>
        </a:p>
      </dgm:t>
    </dgm:pt>
    <dgm:pt modelId="{F17F825C-C5B1-4AFE-B8C8-7EDC5A5F2767}" type="parTrans" cxnId="{F9F3168C-E5C7-4C5E-8374-C1EE73DDEE23}">
      <dgm:prSet/>
      <dgm:spPr/>
      <dgm:t>
        <a:bodyPr/>
        <a:lstStyle/>
        <a:p>
          <a:endParaRPr lang="en-US"/>
        </a:p>
      </dgm:t>
    </dgm:pt>
    <dgm:pt modelId="{10F373E8-2A59-4ACD-A770-1B2138A1D45B}" type="sibTrans" cxnId="{F9F3168C-E5C7-4C5E-8374-C1EE73DDEE23}">
      <dgm:prSet/>
      <dgm:spPr/>
      <dgm:t>
        <a:bodyPr/>
        <a:lstStyle/>
        <a:p>
          <a:endParaRPr lang="en-US"/>
        </a:p>
      </dgm:t>
    </dgm:pt>
    <dgm:pt modelId="{53E4B5D4-1108-41F1-BF18-046A68C40B31}">
      <dgm:prSet phldrT="[Text]"/>
      <dgm:spPr/>
      <dgm:t>
        <a:bodyPr/>
        <a:lstStyle/>
        <a:p>
          <a:r>
            <a:rPr lang="en-US" dirty="0" smtClean="0"/>
            <a:t>Load(</a:t>
          </a:r>
          <a:r>
            <a:rPr lang="en-US" dirty="0" err="1" smtClean="0"/>
            <a:t>DataResoruce</a:t>
          </a:r>
          <a:r>
            <a:rPr lang="en-US" dirty="0" smtClean="0"/>
            <a:t>)</a:t>
          </a:r>
          <a:endParaRPr lang="en-US" dirty="0"/>
        </a:p>
      </dgm:t>
    </dgm:pt>
    <dgm:pt modelId="{8F1628AE-DA7B-4834-BE2B-796B0C630B36}" type="parTrans" cxnId="{5FD5BBDE-C932-4874-830F-6549F2326104}">
      <dgm:prSet/>
      <dgm:spPr/>
      <dgm:t>
        <a:bodyPr/>
        <a:lstStyle/>
        <a:p>
          <a:endParaRPr lang="en-US"/>
        </a:p>
      </dgm:t>
    </dgm:pt>
    <dgm:pt modelId="{90EFEAB4-9415-43DA-8391-615682333BD3}" type="sibTrans" cxnId="{5FD5BBDE-C932-4874-830F-6549F2326104}">
      <dgm:prSet/>
      <dgm:spPr/>
      <dgm:t>
        <a:bodyPr/>
        <a:lstStyle/>
        <a:p>
          <a:endParaRPr lang="en-US"/>
        </a:p>
      </dgm:t>
    </dgm:pt>
    <dgm:pt modelId="{A2F5D083-0B97-4B39-858E-20362322E72B}">
      <dgm:prSet phldrT="[Text]"/>
      <dgm:spPr/>
      <dgm:t>
        <a:bodyPr/>
        <a:lstStyle/>
        <a:p>
          <a:r>
            <a:rPr lang="en-US" dirty="0" smtClean="0"/>
            <a:t>Only for External Resources that are Data or configurable data</a:t>
          </a:r>
          <a:endParaRPr lang="en-US" dirty="0"/>
        </a:p>
      </dgm:t>
    </dgm:pt>
    <dgm:pt modelId="{B9D3B4AA-9828-4538-B5C4-C299D2D78919}" type="parTrans" cxnId="{EFABD9D9-C40C-4D52-B9E7-C2492C347D47}">
      <dgm:prSet/>
      <dgm:spPr/>
      <dgm:t>
        <a:bodyPr/>
        <a:lstStyle/>
        <a:p>
          <a:endParaRPr lang="en-US"/>
        </a:p>
      </dgm:t>
    </dgm:pt>
    <dgm:pt modelId="{35FA30DC-5E3A-49DA-A432-B2CB8ED124C9}" type="sibTrans" cxnId="{EFABD9D9-C40C-4D52-B9E7-C2492C347D47}">
      <dgm:prSet/>
      <dgm:spPr/>
      <dgm:t>
        <a:bodyPr/>
        <a:lstStyle/>
        <a:p>
          <a:endParaRPr lang="en-US"/>
        </a:p>
      </dgm:t>
    </dgm:pt>
    <dgm:pt modelId="{8F5B0CB7-F4FD-43D2-A9EA-77960514FF47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initialize(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UimaContext</a:t>
          </a:r>
          <a:r>
            <a:rPr lang="en-US" dirty="0" smtClean="0"/>
            <a:t>)</a:t>
          </a:r>
          <a:endParaRPr lang="en-US" dirty="0"/>
        </a:p>
      </dgm:t>
    </dgm:pt>
    <dgm:pt modelId="{E802CA24-9D40-43B4-A6E1-E009943A4D53}" type="sibTrans" cxnId="{5DF91D9E-707D-4832-A260-F717DE8B3C0B}">
      <dgm:prSet/>
      <dgm:spPr/>
      <dgm:t>
        <a:bodyPr/>
        <a:lstStyle/>
        <a:p>
          <a:endParaRPr lang="en-US"/>
        </a:p>
      </dgm:t>
    </dgm:pt>
    <dgm:pt modelId="{F4F9FFA9-4AEA-491C-8776-ED6D9C6C03AD}" type="parTrans" cxnId="{5DF91D9E-707D-4832-A260-F717DE8B3C0B}">
      <dgm:prSet/>
      <dgm:spPr/>
      <dgm:t>
        <a:bodyPr/>
        <a:lstStyle/>
        <a:p>
          <a:endParaRPr lang="en-US"/>
        </a:p>
      </dgm:t>
    </dgm:pt>
    <dgm:pt modelId="{42499DA0-A339-419D-88E3-FD45F509CB37}" type="pres">
      <dgm:prSet presAssocID="{F635307F-5638-4386-AA91-9655143CFD6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5F6D2A-0AAC-4892-889B-12C9FC520F10}" type="pres">
      <dgm:prSet presAssocID="{B77633EA-BA51-48A9-BC9E-A36154F9D65C}" presName="composite" presStyleCnt="0"/>
      <dgm:spPr/>
    </dgm:pt>
    <dgm:pt modelId="{E70BABC7-18C2-4EA1-B6EC-7C64C4709F86}" type="pres">
      <dgm:prSet presAssocID="{B77633EA-BA51-48A9-BC9E-A36154F9D65C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E82B96-0862-4B7F-A595-3BA49474238A}" type="pres">
      <dgm:prSet presAssocID="{B77633EA-BA51-48A9-BC9E-A36154F9D65C}" presName="Parent" presStyleLbl="alignNode1" presStyleIdx="0" presStyleCnt="6">
        <dgm:presLayoutVars>
          <dgm:chMax val="3"/>
          <dgm:chPref val="3"/>
          <dgm:bulletEnabled val="1"/>
        </dgm:presLayoutVars>
      </dgm:prSet>
      <dgm:spPr/>
    </dgm:pt>
    <dgm:pt modelId="{3E7B941B-0774-4B63-9C7A-559CDCAF9579}" type="pres">
      <dgm:prSet presAssocID="{B77633EA-BA51-48A9-BC9E-A36154F9D65C}" presName="Accent" presStyleLbl="parChTrans1D1" presStyleIdx="0" presStyleCnt="6"/>
      <dgm:spPr/>
    </dgm:pt>
    <dgm:pt modelId="{CEF90CC2-14CA-4515-AE6C-266318A613EE}" type="pres">
      <dgm:prSet presAssocID="{F08F29E7-FB14-4D28-822C-FC358B4CC94D}" presName="sibTrans" presStyleCnt="0"/>
      <dgm:spPr/>
    </dgm:pt>
    <dgm:pt modelId="{97EEDF6C-8548-48FB-BC06-2598058A22C7}" type="pres">
      <dgm:prSet presAssocID="{8F5B0CB7-F4FD-43D2-A9EA-77960514FF47}" presName="composite" presStyleCnt="0"/>
      <dgm:spPr/>
    </dgm:pt>
    <dgm:pt modelId="{ADF22B19-F686-4666-B530-ADE73050BBED}" type="pres">
      <dgm:prSet presAssocID="{8F5B0CB7-F4FD-43D2-A9EA-77960514FF47}" presName="First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F289D20A-50AB-40F5-9389-44D84049C4C9}" type="pres">
      <dgm:prSet presAssocID="{8F5B0CB7-F4FD-43D2-A9EA-77960514FF47}" presName="Parent" presStyleLbl="alignNode1" presStyleIdx="1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DA6C5-8108-4C7F-99D4-8FB3CD0FCBDC}" type="pres">
      <dgm:prSet presAssocID="{8F5B0CB7-F4FD-43D2-A9EA-77960514FF47}" presName="Accent" presStyleLbl="parChTrans1D1" presStyleIdx="1" presStyleCnt="6"/>
      <dgm:spPr/>
    </dgm:pt>
    <dgm:pt modelId="{E7A7AA27-F812-4B99-A35E-613BF935790C}" type="pres">
      <dgm:prSet presAssocID="{E802CA24-9D40-43B4-A6E1-E009943A4D53}" presName="sibTrans" presStyleCnt="0"/>
      <dgm:spPr/>
    </dgm:pt>
    <dgm:pt modelId="{90441288-FA11-4E5A-AD79-BCE5ABBA93FF}" type="pres">
      <dgm:prSet presAssocID="{53E4B5D4-1108-41F1-BF18-046A68C40B31}" presName="composite" presStyleCnt="0"/>
      <dgm:spPr/>
    </dgm:pt>
    <dgm:pt modelId="{419E54A8-A0FF-490A-BA22-884F9E888062}" type="pres">
      <dgm:prSet presAssocID="{53E4B5D4-1108-41F1-BF18-046A68C40B31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61091-8DE9-41C6-B7B9-4C37A4681E09}" type="pres">
      <dgm:prSet presAssocID="{53E4B5D4-1108-41F1-BF18-046A68C40B31}" presName="Parent" presStyleLbl="alignNode1" presStyleIdx="2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61AA86-6106-4D41-A056-B2A75CD93F43}" type="pres">
      <dgm:prSet presAssocID="{53E4B5D4-1108-41F1-BF18-046A68C40B31}" presName="Accent" presStyleLbl="parChTrans1D1" presStyleIdx="2" presStyleCnt="6"/>
      <dgm:spPr/>
    </dgm:pt>
    <dgm:pt modelId="{AB046445-775F-4CA3-921D-8743C5458EC6}" type="pres">
      <dgm:prSet presAssocID="{90EFEAB4-9415-43DA-8391-615682333BD3}" presName="sibTrans" presStyleCnt="0"/>
      <dgm:spPr/>
    </dgm:pt>
    <dgm:pt modelId="{A41EA7EF-5C14-4959-890F-826945934C72}" type="pres">
      <dgm:prSet presAssocID="{1D22F3FF-CA9A-470A-A3E1-C2EC8D6645B2}" presName="composite" presStyleCnt="0"/>
      <dgm:spPr/>
    </dgm:pt>
    <dgm:pt modelId="{387EE5E7-154C-4CDB-A79B-4429D852E28B}" type="pres">
      <dgm:prSet presAssocID="{1D22F3FF-CA9A-470A-A3E1-C2EC8D6645B2}" presName="First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8858B6-6B75-452D-840D-8AE3396615D6}" type="pres">
      <dgm:prSet presAssocID="{1D22F3FF-CA9A-470A-A3E1-C2EC8D6645B2}" presName="Parent" presStyleLbl="alignNode1" presStyleIdx="3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A742D-7ED6-481E-90AE-B2BBC6627DA7}" type="pres">
      <dgm:prSet presAssocID="{1D22F3FF-CA9A-470A-A3E1-C2EC8D6645B2}" presName="Accent" presStyleLbl="parChTrans1D1" presStyleIdx="3" presStyleCnt="6"/>
      <dgm:spPr/>
    </dgm:pt>
    <dgm:pt modelId="{EE408FAF-46FE-4795-B33C-6380D155CDB0}" type="pres">
      <dgm:prSet presAssocID="{7D8B7119-A299-4BF3-B28A-736025E25145}" presName="sibTrans" presStyleCnt="0"/>
      <dgm:spPr/>
    </dgm:pt>
    <dgm:pt modelId="{2F3E9426-CAF3-4B42-9785-51C7BAE7CC2F}" type="pres">
      <dgm:prSet presAssocID="{D562F95F-78E0-4F70-9D39-538B9DB02692}" presName="composite" presStyleCnt="0"/>
      <dgm:spPr/>
    </dgm:pt>
    <dgm:pt modelId="{C7223442-9BF3-4EBE-85BB-84D7740C9E93}" type="pres">
      <dgm:prSet presAssocID="{D562F95F-78E0-4F70-9D39-538B9DB02692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D3FDD-FC17-46FD-BD67-2D685DB90499}" type="pres">
      <dgm:prSet presAssocID="{D562F95F-78E0-4F70-9D39-538B9DB02692}" presName="Parent" presStyleLbl="alignNode1" presStyleIdx="4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420D0D-AFD3-43AF-8C65-77713BC8E82B}" type="pres">
      <dgm:prSet presAssocID="{D562F95F-78E0-4F70-9D39-538B9DB02692}" presName="Accent" presStyleLbl="parChTrans1D1" presStyleIdx="4" presStyleCnt="6"/>
      <dgm:spPr/>
    </dgm:pt>
    <dgm:pt modelId="{080AF84C-B1AA-4C2F-A3C7-BDD79A23B6F8}" type="pres">
      <dgm:prSet presAssocID="{C4FD9ED7-1334-47D5-ADA6-7F35306AC646}" presName="sibTrans" presStyleCnt="0"/>
      <dgm:spPr/>
    </dgm:pt>
    <dgm:pt modelId="{2935BD8F-9CC9-41F9-A9F2-B1BFE6E064B5}" type="pres">
      <dgm:prSet presAssocID="{07A351DB-A113-4A82-9534-F8D51E97BB6F}" presName="composite" presStyleCnt="0"/>
      <dgm:spPr/>
    </dgm:pt>
    <dgm:pt modelId="{7E42757F-84DD-4E1D-9788-15817E34928C}" type="pres">
      <dgm:prSet presAssocID="{07A351DB-A113-4A82-9534-F8D51E97BB6F}" presName="First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26E5FD-4477-4A01-A9CB-F8D64BD9C8DF}" type="pres">
      <dgm:prSet presAssocID="{07A351DB-A113-4A82-9534-F8D51E97BB6F}" presName="Parent" presStyleLbl="alignNode1" presStyleIdx="5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3B9AB-0B72-4161-AFC8-3214A07E8E08}" type="pres">
      <dgm:prSet presAssocID="{07A351DB-A113-4A82-9534-F8D51E97BB6F}" presName="Accent" presStyleLbl="parChTrans1D1" presStyleIdx="5" presStyleCnt="6"/>
      <dgm:spPr/>
    </dgm:pt>
  </dgm:ptLst>
  <dgm:cxnLst>
    <dgm:cxn modelId="{05F3D018-2E74-4C50-A8ED-FFF1C789D182}" type="presOf" srcId="{B77633EA-BA51-48A9-BC9E-A36154F9D65C}" destId="{DFE82B96-0862-4B7F-A595-3BA49474238A}" srcOrd="0" destOrd="0" presId="urn:microsoft.com/office/officeart/2011/layout/TabList"/>
    <dgm:cxn modelId="{5FD5BBDE-C932-4874-830F-6549F2326104}" srcId="{F635307F-5638-4386-AA91-9655143CFD69}" destId="{53E4B5D4-1108-41F1-BF18-046A68C40B31}" srcOrd="2" destOrd="0" parTransId="{8F1628AE-DA7B-4834-BE2B-796B0C630B36}" sibTransId="{90EFEAB4-9415-43DA-8391-615682333BD3}"/>
    <dgm:cxn modelId="{5DF91D9E-707D-4832-A260-F717DE8B3C0B}" srcId="{F635307F-5638-4386-AA91-9655143CFD69}" destId="{8F5B0CB7-F4FD-43D2-A9EA-77960514FF47}" srcOrd="1" destOrd="0" parTransId="{F4F9FFA9-4AEA-491C-8776-ED6D9C6C03AD}" sibTransId="{E802CA24-9D40-43B4-A6E1-E009943A4D53}"/>
    <dgm:cxn modelId="{F09514EB-0E94-4A0D-BF77-73668BE895F9}" type="presOf" srcId="{D562F95F-78E0-4F70-9D39-538B9DB02692}" destId="{F25D3FDD-FC17-46FD-BD67-2D685DB90499}" srcOrd="0" destOrd="0" presId="urn:microsoft.com/office/officeart/2011/layout/TabList"/>
    <dgm:cxn modelId="{C8E60FF0-5753-475D-9C93-E97C41371725}" type="presOf" srcId="{E0B095B2-F113-4FD5-AC98-B75630370BC9}" destId="{ADF22B19-F686-4666-B530-ADE73050BBED}" srcOrd="0" destOrd="0" presId="urn:microsoft.com/office/officeart/2011/layout/TabList"/>
    <dgm:cxn modelId="{45A2A678-F659-4621-88D1-5D307EBDA78F}" srcId="{D562F95F-78E0-4F70-9D39-538B9DB02692}" destId="{354F549E-0BC2-4C1C-B643-3F028EC77630}" srcOrd="0" destOrd="0" parTransId="{DF06F28E-6265-4A97-A3B7-584B2F055E22}" sibTransId="{D25E011B-4147-4190-84A1-DB2176554405}"/>
    <dgm:cxn modelId="{D07D5338-1241-4549-816E-0B146EDF79D7}" type="presOf" srcId="{8F5B0CB7-F4FD-43D2-A9EA-77960514FF47}" destId="{F289D20A-50AB-40F5-9389-44D84049C4C9}" srcOrd="0" destOrd="0" presId="urn:microsoft.com/office/officeart/2011/layout/TabList"/>
    <dgm:cxn modelId="{F9F3168C-E5C7-4C5E-8374-C1EE73DDEE23}" srcId="{B77633EA-BA51-48A9-BC9E-A36154F9D65C}" destId="{BEE3CEC0-5CCB-4CF5-86B0-BD57781A30D7}" srcOrd="0" destOrd="0" parTransId="{F17F825C-C5B1-4AFE-B8C8-7EDC5A5F2767}" sibTransId="{10F373E8-2A59-4ACD-A770-1B2138A1D45B}"/>
    <dgm:cxn modelId="{5EF5C241-14EA-47DA-B578-2E584908770A}" type="presOf" srcId="{53E4B5D4-1108-41F1-BF18-046A68C40B31}" destId="{82B61091-8DE9-41C6-B7B9-4C37A4681E09}" srcOrd="0" destOrd="0" presId="urn:microsoft.com/office/officeart/2011/layout/TabList"/>
    <dgm:cxn modelId="{968435C5-AC23-4E27-B73C-B1EE5DD4598D}" type="presOf" srcId="{354F549E-0BC2-4C1C-B643-3F028EC77630}" destId="{C7223442-9BF3-4EBE-85BB-84D7740C9E93}" srcOrd="0" destOrd="0" presId="urn:microsoft.com/office/officeart/2011/layout/TabList"/>
    <dgm:cxn modelId="{A866098A-D9FE-4D27-BF67-CC5E351FAEA8}" type="presOf" srcId="{42BB7097-E089-4C3A-BB0E-C30390A202CC}" destId="{387EE5E7-154C-4CDB-A79B-4429D852E28B}" srcOrd="0" destOrd="0" presId="urn:microsoft.com/office/officeart/2011/layout/TabList"/>
    <dgm:cxn modelId="{BEF04DA4-9C64-49E3-A369-D8092DE47A37}" srcId="{F635307F-5638-4386-AA91-9655143CFD69}" destId="{B77633EA-BA51-48A9-BC9E-A36154F9D65C}" srcOrd="0" destOrd="0" parTransId="{44F12358-8212-4414-8AB5-2EB7FFEE7413}" sibTransId="{F08F29E7-FB14-4D28-822C-FC358B4CC94D}"/>
    <dgm:cxn modelId="{6286F061-B94A-4887-B048-48A5F0618B71}" type="presOf" srcId="{A2F5D083-0B97-4B39-858E-20362322E72B}" destId="{419E54A8-A0FF-490A-BA22-884F9E888062}" srcOrd="0" destOrd="0" presId="urn:microsoft.com/office/officeart/2011/layout/TabList"/>
    <dgm:cxn modelId="{5C2A8867-B548-4F16-81EB-B05F82488F35}" srcId="{F635307F-5638-4386-AA91-9655143CFD69}" destId="{1D22F3FF-CA9A-470A-A3E1-C2EC8D6645B2}" srcOrd="3" destOrd="0" parTransId="{6DD2AD25-03D0-4831-8530-5CAAC36E58B8}" sibTransId="{7D8B7119-A299-4BF3-B28A-736025E25145}"/>
    <dgm:cxn modelId="{EFABD9D9-C40C-4D52-B9E7-C2492C347D47}" srcId="{53E4B5D4-1108-41F1-BF18-046A68C40B31}" destId="{A2F5D083-0B97-4B39-858E-20362322E72B}" srcOrd="0" destOrd="0" parTransId="{B9D3B4AA-9828-4538-B5C4-C299D2D78919}" sibTransId="{35FA30DC-5E3A-49DA-A432-B2CB8ED124C9}"/>
    <dgm:cxn modelId="{B05276EA-9A12-4180-BECC-DE39ADC6C541}" srcId="{8F5B0CB7-F4FD-43D2-A9EA-77960514FF47}" destId="{E0B095B2-F113-4FD5-AC98-B75630370BC9}" srcOrd="0" destOrd="0" parTransId="{3A71D503-DB36-4002-9C08-4CD8131C47EF}" sibTransId="{053A0842-9291-4180-9E94-5B61712A8FBF}"/>
    <dgm:cxn modelId="{6E44CEAD-7EA5-4770-B52A-4F53834489DD}" type="presOf" srcId="{F635307F-5638-4386-AA91-9655143CFD69}" destId="{42499DA0-A339-419D-88E3-FD45F509CB37}" srcOrd="0" destOrd="0" presId="urn:microsoft.com/office/officeart/2011/layout/TabList"/>
    <dgm:cxn modelId="{F322B15A-B206-4A07-BB38-0AC6CA37D1BE}" srcId="{F635307F-5638-4386-AA91-9655143CFD69}" destId="{D562F95F-78E0-4F70-9D39-538B9DB02692}" srcOrd="4" destOrd="0" parTransId="{E6F57C14-32DD-4E97-B4DE-7CBA8D1F7157}" sibTransId="{C4FD9ED7-1334-47D5-ADA6-7F35306AC646}"/>
    <dgm:cxn modelId="{0E5F7E98-8D32-4C40-A0D2-8EEACDE9ADD7}" srcId="{F635307F-5638-4386-AA91-9655143CFD69}" destId="{07A351DB-A113-4A82-9534-F8D51E97BB6F}" srcOrd="5" destOrd="0" parTransId="{C282F241-BD29-4034-BDBA-B60DA80A711F}" sibTransId="{48E5C3ED-09D2-4022-93E0-523092FF7C80}"/>
    <dgm:cxn modelId="{535B2F6B-303F-493E-B4B4-9A93679DD023}" type="presOf" srcId="{1D22F3FF-CA9A-470A-A3E1-C2EC8D6645B2}" destId="{2A8858B6-6B75-452D-840D-8AE3396615D6}" srcOrd="0" destOrd="0" presId="urn:microsoft.com/office/officeart/2011/layout/TabList"/>
    <dgm:cxn modelId="{4222DEDA-8A3B-4642-9B8E-0A7D69746F12}" srcId="{1D22F3FF-CA9A-470A-A3E1-C2EC8D6645B2}" destId="{42BB7097-E089-4C3A-BB0E-C30390A202CC}" srcOrd="0" destOrd="0" parTransId="{A2DB9BD3-AA39-4B2B-A925-60B02C199180}" sibTransId="{0036EB33-DFDF-4786-BE1E-36599E1141B7}"/>
    <dgm:cxn modelId="{F1B87D90-5503-4710-8BE5-17CD021F909D}" type="presOf" srcId="{07A351DB-A113-4A82-9534-F8D51E97BB6F}" destId="{3426E5FD-4477-4A01-A9CB-F8D64BD9C8DF}" srcOrd="0" destOrd="0" presId="urn:microsoft.com/office/officeart/2011/layout/TabList"/>
    <dgm:cxn modelId="{875CF177-217B-4894-B237-2B7C265B2138}" type="presOf" srcId="{BEE3CEC0-5CCB-4CF5-86B0-BD57781A30D7}" destId="{E70BABC7-18C2-4EA1-B6EC-7C64C4709F86}" srcOrd="0" destOrd="0" presId="urn:microsoft.com/office/officeart/2011/layout/TabList"/>
    <dgm:cxn modelId="{A0006A62-CAC8-4F1E-A58B-213F60410B36}" type="presParOf" srcId="{42499DA0-A339-419D-88E3-FD45F509CB37}" destId="{835F6D2A-0AAC-4892-889B-12C9FC520F10}" srcOrd="0" destOrd="0" presId="urn:microsoft.com/office/officeart/2011/layout/TabList"/>
    <dgm:cxn modelId="{CA5E40DD-920C-4A9B-B81F-9020EB578964}" type="presParOf" srcId="{835F6D2A-0AAC-4892-889B-12C9FC520F10}" destId="{E70BABC7-18C2-4EA1-B6EC-7C64C4709F86}" srcOrd="0" destOrd="0" presId="urn:microsoft.com/office/officeart/2011/layout/TabList"/>
    <dgm:cxn modelId="{0F18B6A5-AC84-4F81-8597-2E49D71D42B9}" type="presParOf" srcId="{835F6D2A-0AAC-4892-889B-12C9FC520F10}" destId="{DFE82B96-0862-4B7F-A595-3BA49474238A}" srcOrd="1" destOrd="0" presId="urn:microsoft.com/office/officeart/2011/layout/TabList"/>
    <dgm:cxn modelId="{B54793B3-5EBA-4DBE-9B4F-2687B9E81BFF}" type="presParOf" srcId="{835F6D2A-0AAC-4892-889B-12C9FC520F10}" destId="{3E7B941B-0774-4B63-9C7A-559CDCAF9579}" srcOrd="2" destOrd="0" presId="urn:microsoft.com/office/officeart/2011/layout/TabList"/>
    <dgm:cxn modelId="{B3E346C1-6251-45DA-ABCB-3E9312221B62}" type="presParOf" srcId="{42499DA0-A339-419D-88E3-FD45F509CB37}" destId="{CEF90CC2-14CA-4515-AE6C-266318A613EE}" srcOrd="1" destOrd="0" presId="urn:microsoft.com/office/officeart/2011/layout/TabList"/>
    <dgm:cxn modelId="{C207C7F0-F505-4C26-8441-FB3344B261E7}" type="presParOf" srcId="{42499DA0-A339-419D-88E3-FD45F509CB37}" destId="{97EEDF6C-8548-48FB-BC06-2598058A22C7}" srcOrd="2" destOrd="0" presId="urn:microsoft.com/office/officeart/2011/layout/TabList"/>
    <dgm:cxn modelId="{7D9495FC-D55B-4B5D-8510-A9D79A778194}" type="presParOf" srcId="{97EEDF6C-8548-48FB-BC06-2598058A22C7}" destId="{ADF22B19-F686-4666-B530-ADE73050BBED}" srcOrd="0" destOrd="0" presId="urn:microsoft.com/office/officeart/2011/layout/TabList"/>
    <dgm:cxn modelId="{1C34ABDC-751D-4ED7-BA81-F274AC0C3F5E}" type="presParOf" srcId="{97EEDF6C-8548-48FB-BC06-2598058A22C7}" destId="{F289D20A-50AB-40F5-9389-44D84049C4C9}" srcOrd="1" destOrd="0" presId="urn:microsoft.com/office/officeart/2011/layout/TabList"/>
    <dgm:cxn modelId="{C73D5E6B-BFEF-4C77-AF22-1C4C848FD93C}" type="presParOf" srcId="{97EEDF6C-8548-48FB-BC06-2598058A22C7}" destId="{8A3DA6C5-8108-4C7F-99D4-8FB3CD0FCBDC}" srcOrd="2" destOrd="0" presId="urn:microsoft.com/office/officeart/2011/layout/TabList"/>
    <dgm:cxn modelId="{EFC2AD63-792A-4276-AF28-CE3B62B37173}" type="presParOf" srcId="{42499DA0-A339-419D-88E3-FD45F509CB37}" destId="{E7A7AA27-F812-4B99-A35E-613BF935790C}" srcOrd="3" destOrd="0" presId="urn:microsoft.com/office/officeart/2011/layout/TabList"/>
    <dgm:cxn modelId="{C0054FFB-8FB6-46B7-A040-FB19CB0F6DB1}" type="presParOf" srcId="{42499DA0-A339-419D-88E3-FD45F509CB37}" destId="{90441288-FA11-4E5A-AD79-BCE5ABBA93FF}" srcOrd="4" destOrd="0" presId="urn:microsoft.com/office/officeart/2011/layout/TabList"/>
    <dgm:cxn modelId="{B8352D96-F54F-4FAE-9470-376CE33DA340}" type="presParOf" srcId="{90441288-FA11-4E5A-AD79-BCE5ABBA93FF}" destId="{419E54A8-A0FF-490A-BA22-884F9E888062}" srcOrd="0" destOrd="0" presId="urn:microsoft.com/office/officeart/2011/layout/TabList"/>
    <dgm:cxn modelId="{16BE2E74-250A-4AD4-BF46-4316DBA22329}" type="presParOf" srcId="{90441288-FA11-4E5A-AD79-BCE5ABBA93FF}" destId="{82B61091-8DE9-41C6-B7B9-4C37A4681E09}" srcOrd="1" destOrd="0" presId="urn:microsoft.com/office/officeart/2011/layout/TabList"/>
    <dgm:cxn modelId="{BDA11A6A-E6DE-4676-9D22-75B6E3CCB2B8}" type="presParOf" srcId="{90441288-FA11-4E5A-AD79-BCE5ABBA93FF}" destId="{B161AA86-6106-4D41-A056-B2A75CD93F43}" srcOrd="2" destOrd="0" presId="urn:microsoft.com/office/officeart/2011/layout/TabList"/>
    <dgm:cxn modelId="{A41756F4-FE15-4009-B405-0AF7954FD5B3}" type="presParOf" srcId="{42499DA0-A339-419D-88E3-FD45F509CB37}" destId="{AB046445-775F-4CA3-921D-8743C5458EC6}" srcOrd="5" destOrd="0" presId="urn:microsoft.com/office/officeart/2011/layout/TabList"/>
    <dgm:cxn modelId="{56D6AA84-BA89-4A84-A2AE-AAEBC834FD95}" type="presParOf" srcId="{42499DA0-A339-419D-88E3-FD45F509CB37}" destId="{A41EA7EF-5C14-4959-890F-826945934C72}" srcOrd="6" destOrd="0" presId="urn:microsoft.com/office/officeart/2011/layout/TabList"/>
    <dgm:cxn modelId="{2E3CD596-7A78-4AD8-966A-8A4578E1211F}" type="presParOf" srcId="{A41EA7EF-5C14-4959-890F-826945934C72}" destId="{387EE5E7-154C-4CDB-A79B-4429D852E28B}" srcOrd="0" destOrd="0" presId="urn:microsoft.com/office/officeart/2011/layout/TabList"/>
    <dgm:cxn modelId="{E8D5B2E9-A023-47FE-B665-DAF807206F18}" type="presParOf" srcId="{A41EA7EF-5C14-4959-890F-826945934C72}" destId="{2A8858B6-6B75-452D-840D-8AE3396615D6}" srcOrd="1" destOrd="0" presId="urn:microsoft.com/office/officeart/2011/layout/TabList"/>
    <dgm:cxn modelId="{AB05BF5E-116F-439C-A966-D10FE2BD1848}" type="presParOf" srcId="{A41EA7EF-5C14-4959-890F-826945934C72}" destId="{CEAA742D-7ED6-481E-90AE-B2BBC6627DA7}" srcOrd="2" destOrd="0" presId="urn:microsoft.com/office/officeart/2011/layout/TabList"/>
    <dgm:cxn modelId="{09B27E8E-D439-4B11-82A1-33F5B629FA83}" type="presParOf" srcId="{42499DA0-A339-419D-88E3-FD45F509CB37}" destId="{EE408FAF-46FE-4795-B33C-6380D155CDB0}" srcOrd="7" destOrd="0" presId="urn:microsoft.com/office/officeart/2011/layout/TabList"/>
    <dgm:cxn modelId="{A0DCCE0F-EEDB-417A-A335-340DC17323DC}" type="presParOf" srcId="{42499DA0-A339-419D-88E3-FD45F509CB37}" destId="{2F3E9426-CAF3-4B42-9785-51C7BAE7CC2F}" srcOrd="8" destOrd="0" presId="urn:microsoft.com/office/officeart/2011/layout/TabList"/>
    <dgm:cxn modelId="{39539931-07E4-4DA0-B26F-D6E9C5274B01}" type="presParOf" srcId="{2F3E9426-CAF3-4B42-9785-51C7BAE7CC2F}" destId="{C7223442-9BF3-4EBE-85BB-84D7740C9E93}" srcOrd="0" destOrd="0" presId="urn:microsoft.com/office/officeart/2011/layout/TabList"/>
    <dgm:cxn modelId="{B073A775-EF41-49E5-806C-FFF10AE229F5}" type="presParOf" srcId="{2F3E9426-CAF3-4B42-9785-51C7BAE7CC2F}" destId="{F25D3FDD-FC17-46FD-BD67-2D685DB90499}" srcOrd="1" destOrd="0" presId="urn:microsoft.com/office/officeart/2011/layout/TabList"/>
    <dgm:cxn modelId="{FD11B2ED-4ACA-40E8-A4F8-19084411C071}" type="presParOf" srcId="{2F3E9426-CAF3-4B42-9785-51C7BAE7CC2F}" destId="{AB420D0D-AFD3-43AF-8C65-77713BC8E82B}" srcOrd="2" destOrd="0" presId="urn:microsoft.com/office/officeart/2011/layout/TabList"/>
    <dgm:cxn modelId="{E1341AD0-EFD3-444B-8A47-40B78600E823}" type="presParOf" srcId="{42499DA0-A339-419D-88E3-FD45F509CB37}" destId="{080AF84C-B1AA-4C2F-A3C7-BDD79A23B6F8}" srcOrd="9" destOrd="0" presId="urn:microsoft.com/office/officeart/2011/layout/TabList"/>
    <dgm:cxn modelId="{DA4617B6-4A2F-43C8-A6F6-3727A2C094E4}" type="presParOf" srcId="{42499DA0-A339-419D-88E3-FD45F509CB37}" destId="{2935BD8F-9CC9-41F9-A9F2-B1BFE6E064B5}" srcOrd="10" destOrd="0" presId="urn:microsoft.com/office/officeart/2011/layout/TabList"/>
    <dgm:cxn modelId="{10CDB341-6D80-49BB-BE93-BDB03B6693DF}" type="presParOf" srcId="{2935BD8F-9CC9-41F9-A9F2-B1BFE6E064B5}" destId="{7E42757F-84DD-4E1D-9788-15817E34928C}" srcOrd="0" destOrd="0" presId="urn:microsoft.com/office/officeart/2011/layout/TabList"/>
    <dgm:cxn modelId="{64E285E9-13FC-4C94-92E2-DE20B9E45BCA}" type="presParOf" srcId="{2935BD8F-9CC9-41F9-A9F2-B1BFE6E064B5}" destId="{3426E5FD-4477-4A01-A9CB-F8D64BD9C8DF}" srcOrd="1" destOrd="0" presId="urn:microsoft.com/office/officeart/2011/layout/TabList"/>
    <dgm:cxn modelId="{29C7D001-4A94-41C3-B116-350C9FD95DDE}" type="presParOf" srcId="{2935BD8F-9CC9-41F9-A9F2-B1BFE6E064B5}" destId="{C7E3B9AB-0B72-4161-AFC8-3214A07E8E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637AE-5E0F-478A-BA47-28082756EE59}">
      <dsp:nvSpPr>
        <dsp:cNvPr id="0" name=""/>
        <dsp:cNvSpPr/>
      </dsp:nvSpPr>
      <dsp:spPr>
        <a:xfrm>
          <a:off x="112154" y="46590"/>
          <a:ext cx="1646967" cy="71825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Annotation index - </a:t>
          </a:r>
          <a:r>
            <a:rPr lang="en-US" sz="1500" kern="1200" dirty="0" err="1" smtClean="0"/>
            <a:t>subselect</a:t>
          </a:r>
          <a:endParaRPr lang="en-US" sz="1500" kern="1200" dirty="0"/>
        </a:p>
      </dsp:txBody>
      <dsp:txXfrm>
        <a:off x="133191" y="67627"/>
        <a:ext cx="1604893" cy="676184"/>
      </dsp:txXfrm>
    </dsp:sp>
    <dsp:sp modelId="{8C37D885-6593-462C-AA05-6CD8EA638401}">
      <dsp:nvSpPr>
        <dsp:cNvPr id="0" name=""/>
        <dsp:cNvSpPr/>
      </dsp:nvSpPr>
      <dsp:spPr>
        <a:xfrm>
          <a:off x="231131" y="764849"/>
          <a:ext cx="91440" cy="384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4961"/>
              </a:lnTo>
              <a:lnTo>
                <a:pt x="130868" y="3849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43A25-BC81-4A6B-BE8D-FB2B2029355A}">
      <dsp:nvSpPr>
        <dsp:cNvPr id="0" name=""/>
        <dsp:cNvSpPr/>
      </dsp:nvSpPr>
      <dsp:spPr>
        <a:xfrm>
          <a:off x="361999" y="1019888"/>
          <a:ext cx="1067665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coveredBy</a:t>
          </a:r>
          <a:endParaRPr lang="en-US" sz="1400" kern="1200" dirty="0"/>
        </a:p>
      </dsp:txBody>
      <dsp:txXfrm>
        <a:off x="369610" y="1027499"/>
        <a:ext cx="1052443" cy="244622"/>
      </dsp:txXfrm>
    </dsp:sp>
    <dsp:sp modelId="{5FA849F3-2870-4117-B35F-44C7C5D9D3F5}">
      <dsp:nvSpPr>
        <dsp:cNvPr id="0" name=""/>
        <dsp:cNvSpPr/>
      </dsp:nvSpPr>
      <dsp:spPr>
        <a:xfrm>
          <a:off x="231131" y="764849"/>
          <a:ext cx="91440" cy="7934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93449"/>
              </a:lnTo>
              <a:lnTo>
                <a:pt x="120168" y="7934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CF371-4165-4ECD-9CC4-97F516956AB5}">
      <dsp:nvSpPr>
        <dsp:cNvPr id="0" name=""/>
        <dsp:cNvSpPr/>
      </dsp:nvSpPr>
      <dsp:spPr>
        <a:xfrm>
          <a:off x="351300" y="1428376"/>
          <a:ext cx="1067665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covering</a:t>
          </a:r>
          <a:endParaRPr lang="en-US" sz="1400" kern="1200" dirty="0"/>
        </a:p>
      </dsp:txBody>
      <dsp:txXfrm>
        <a:off x="358911" y="1435987"/>
        <a:ext cx="1052443" cy="244622"/>
      </dsp:txXfrm>
    </dsp:sp>
    <dsp:sp modelId="{7292F0EE-BF4C-4928-999E-A35FCFE0A11A}">
      <dsp:nvSpPr>
        <dsp:cNvPr id="0" name=""/>
        <dsp:cNvSpPr/>
      </dsp:nvSpPr>
      <dsp:spPr>
        <a:xfrm>
          <a:off x="231131" y="764849"/>
          <a:ext cx="91440" cy="11976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7663"/>
              </a:lnTo>
              <a:lnTo>
                <a:pt x="130063" y="11976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E56C3-7153-4967-A765-4755747B76A3}">
      <dsp:nvSpPr>
        <dsp:cNvPr id="0" name=""/>
        <dsp:cNvSpPr/>
      </dsp:nvSpPr>
      <dsp:spPr>
        <a:xfrm>
          <a:off x="361195" y="1832590"/>
          <a:ext cx="1067665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at</a:t>
          </a:r>
          <a:endParaRPr lang="en-US" sz="1400" kern="1200" dirty="0"/>
        </a:p>
      </dsp:txBody>
      <dsp:txXfrm>
        <a:off x="368806" y="1840201"/>
        <a:ext cx="1052443" cy="244622"/>
      </dsp:txXfrm>
    </dsp:sp>
    <dsp:sp modelId="{CCEF3560-3C73-4128-89F8-DC7E6E2E204B}">
      <dsp:nvSpPr>
        <dsp:cNvPr id="0" name=""/>
        <dsp:cNvSpPr/>
      </dsp:nvSpPr>
      <dsp:spPr>
        <a:xfrm>
          <a:off x="231131" y="764849"/>
          <a:ext cx="91440" cy="16610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1070"/>
              </a:lnTo>
              <a:lnTo>
                <a:pt x="130063" y="16610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BD0A1-575D-4561-A934-3A5596A69899}">
      <dsp:nvSpPr>
        <dsp:cNvPr id="0" name=""/>
        <dsp:cNvSpPr/>
      </dsp:nvSpPr>
      <dsp:spPr>
        <a:xfrm>
          <a:off x="361195" y="2295996"/>
          <a:ext cx="1067665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between</a:t>
          </a:r>
          <a:endParaRPr lang="en-US" sz="1400" kern="1200" dirty="0"/>
        </a:p>
      </dsp:txBody>
      <dsp:txXfrm>
        <a:off x="368806" y="2303607"/>
        <a:ext cx="1052443" cy="244622"/>
      </dsp:txXfrm>
    </dsp:sp>
    <dsp:sp modelId="{508C05A8-918D-425D-B9FA-95D7693DA324}">
      <dsp:nvSpPr>
        <dsp:cNvPr id="0" name=""/>
        <dsp:cNvSpPr/>
      </dsp:nvSpPr>
      <dsp:spPr>
        <a:xfrm>
          <a:off x="1987844" y="56114"/>
          <a:ext cx="1436517" cy="71825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Annotation index - variations</a:t>
          </a:r>
          <a:endParaRPr lang="en-US" sz="1500" kern="1200" dirty="0"/>
        </a:p>
      </dsp:txBody>
      <dsp:txXfrm>
        <a:off x="2008881" y="77151"/>
        <a:ext cx="1394443" cy="676184"/>
      </dsp:txXfrm>
    </dsp:sp>
    <dsp:sp modelId="{06ACC55D-1859-48B9-923E-41A7399F42ED}">
      <dsp:nvSpPr>
        <dsp:cNvPr id="0" name=""/>
        <dsp:cNvSpPr/>
      </dsp:nvSpPr>
      <dsp:spPr>
        <a:xfrm>
          <a:off x="2131495" y="774373"/>
          <a:ext cx="127028" cy="383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050"/>
              </a:lnTo>
              <a:lnTo>
                <a:pt x="127028" y="383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CFA76-6F7A-4479-983C-FEF5916C6BD8}">
      <dsp:nvSpPr>
        <dsp:cNvPr id="0" name=""/>
        <dsp:cNvSpPr/>
      </dsp:nvSpPr>
      <dsp:spPr>
        <a:xfrm>
          <a:off x="2258524" y="1027501"/>
          <a:ext cx="1391514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typePriority</a:t>
          </a:r>
          <a:endParaRPr lang="en-US" sz="1400" kern="1200" dirty="0"/>
        </a:p>
      </dsp:txBody>
      <dsp:txXfrm>
        <a:off x="2266135" y="1035112"/>
        <a:ext cx="1376292" cy="244622"/>
      </dsp:txXfrm>
    </dsp:sp>
    <dsp:sp modelId="{457EBE8C-597D-433F-966E-30FD815E5E2D}">
      <dsp:nvSpPr>
        <dsp:cNvPr id="0" name=""/>
        <dsp:cNvSpPr/>
      </dsp:nvSpPr>
      <dsp:spPr>
        <a:xfrm>
          <a:off x="2131495" y="774373"/>
          <a:ext cx="127545" cy="803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749"/>
              </a:lnTo>
              <a:lnTo>
                <a:pt x="127545" y="8037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BCF8B-3F39-4A73-B539-DCCD4108908A}">
      <dsp:nvSpPr>
        <dsp:cNvPr id="0" name=""/>
        <dsp:cNvSpPr/>
      </dsp:nvSpPr>
      <dsp:spPr>
        <a:xfrm>
          <a:off x="2259041" y="1448200"/>
          <a:ext cx="1391514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positionUsesType</a:t>
          </a:r>
          <a:endParaRPr lang="en-US" sz="1400" kern="1200" dirty="0"/>
        </a:p>
      </dsp:txBody>
      <dsp:txXfrm>
        <a:off x="2266652" y="1455811"/>
        <a:ext cx="1376292" cy="244622"/>
      </dsp:txXfrm>
    </dsp:sp>
    <dsp:sp modelId="{11740182-5826-4EB6-9212-29EFE8CA856D}">
      <dsp:nvSpPr>
        <dsp:cNvPr id="0" name=""/>
        <dsp:cNvSpPr/>
      </dsp:nvSpPr>
      <dsp:spPr>
        <a:xfrm>
          <a:off x="2131495" y="774373"/>
          <a:ext cx="138761" cy="1188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8305"/>
              </a:lnTo>
              <a:lnTo>
                <a:pt x="138761" y="11883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C9830-AE78-4B49-8B2D-0881B6509383}">
      <dsp:nvSpPr>
        <dsp:cNvPr id="0" name=""/>
        <dsp:cNvSpPr/>
      </dsp:nvSpPr>
      <dsp:spPr>
        <a:xfrm>
          <a:off x="2270257" y="1832756"/>
          <a:ext cx="1391514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nonOverlapping</a:t>
          </a:r>
          <a:endParaRPr lang="en-US" sz="1400" kern="1200" dirty="0"/>
        </a:p>
      </dsp:txBody>
      <dsp:txXfrm>
        <a:off x="2277868" y="1840367"/>
        <a:ext cx="1376292" cy="244622"/>
      </dsp:txXfrm>
    </dsp:sp>
    <dsp:sp modelId="{C745C9FC-4960-4848-9000-F4D085284BD6}">
      <dsp:nvSpPr>
        <dsp:cNvPr id="0" name=""/>
        <dsp:cNvSpPr/>
      </dsp:nvSpPr>
      <dsp:spPr>
        <a:xfrm>
          <a:off x="2131495" y="774373"/>
          <a:ext cx="138761" cy="1627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7714"/>
              </a:lnTo>
              <a:lnTo>
                <a:pt x="138761" y="16277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D49A2-3284-499F-B53F-A3C02EC0E048}">
      <dsp:nvSpPr>
        <dsp:cNvPr id="0" name=""/>
        <dsp:cNvSpPr/>
      </dsp:nvSpPr>
      <dsp:spPr>
        <a:xfrm>
          <a:off x="2270257" y="2272165"/>
          <a:ext cx="1578031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endWithinBounds</a:t>
          </a:r>
          <a:endParaRPr lang="en-US" sz="1400" kern="1200" dirty="0"/>
        </a:p>
      </dsp:txBody>
      <dsp:txXfrm>
        <a:off x="2277868" y="2279776"/>
        <a:ext cx="1562809" cy="244622"/>
      </dsp:txXfrm>
    </dsp:sp>
    <dsp:sp modelId="{F693726E-1BD8-4CF5-A624-39208FF42DB3}">
      <dsp:nvSpPr>
        <dsp:cNvPr id="0" name=""/>
        <dsp:cNvSpPr/>
      </dsp:nvSpPr>
      <dsp:spPr>
        <a:xfrm>
          <a:off x="2131495" y="774373"/>
          <a:ext cx="267496" cy="2039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9258"/>
              </a:lnTo>
              <a:lnTo>
                <a:pt x="267496" y="2039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1EBD0-8383-469D-B57B-D8ABFF513D43}">
      <dsp:nvSpPr>
        <dsp:cNvPr id="0" name=""/>
        <dsp:cNvSpPr/>
      </dsp:nvSpPr>
      <dsp:spPr>
        <a:xfrm>
          <a:off x="2398992" y="2692526"/>
          <a:ext cx="1149213" cy="24221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skipEquals</a:t>
          </a:r>
          <a:endParaRPr lang="en-US" sz="1400" kern="1200" dirty="0"/>
        </a:p>
      </dsp:txBody>
      <dsp:txXfrm>
        <a:off x="2406086" y="2699620"/>
        <a:ext cx="1135025" cy="228023"/>
      </dsp:txXfrm>
    </dsp:sp>
    <dsp:sp modelId="{3C8E8F72-4C43-4FFC-AEFF-219062D96DB2}">
      <dsp:nvSpPr>
        <dsp:cNvPr id="0" name=""/>
        <dsp:cNvSpPr/>
      </dsp:nvSpPr>
      <dsp:spPr>
        <a:xfrm>
          <a:off x="3640629" y="56114"/>
          <a:ext cx="1536024" cy="71825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Annotation index </a:t>
          </a:r>
          <a:br>
            <a:rPr lang="en-US" sz="1500" kern="1200" dirty="0" smtClean="0"/>
          </a:br>
          <a:r>
            <a:rPr lang="en-US" sz="1500" kern="1200" dirty="0" smtClean="0"/>
            <a:t> follow / </a:t>
          </a:r>
          <a:r>
            <a:rPr lang="en-US" sz="1500" kern="1200" smtClean="0"/>
            <a:t>preceed</a:t>
          </a:r>
          <a:endParaRPr lang="en-US" sz="1500" kern="1200" dirty="0"/>
        </a:p>
      </dsp:txBody>
      <dsp:txXfrm>
        <a:off x="3661666" y="77151"/>
        <a:ext cx="1493950" cy="676184"/>
      </dsp:txXfrm>
    </dsp:sp>
    <dsp:sp modelId="{87CA1243-0E0D-4CB9-A20E-711DFC058565}">
      <dsp:nvSpPr>
        <dsp:cNvPr id="0" name=""/>
        <dsp:cNvSpPr/>
      </dsp:nvSpPr>
      <dsp:spPr>
        <a:xfrm>
          <a:off x="3748511" y="774373"/>
          <a:ext cx="91440" cy="3711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163"/>
              </a:lnTo>
              <a:lnTo>
                <a:pt x="123701" y="3711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6485D-9021-4AE3-9AF1-91BF9C7DC4A9}">
      <dsp:nvSpPr>
        <dsp:cNvPr id="0" name=""/>
        <dsp:cNvSpPr/>
      </dsp:nvSpPr>
      <dsp:spPr>
        <a:xfrm>
          <a:off x="3872213" y="1015614"/>
          <a:ext cx="1176093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following</a:t>
          </a:r>
          <a:endParaRPr lang="en-US" sz="1400" kern="1200" dirty="0"/>
        </a:p>
      </dsp:txBody>
      <dsp:txXfrm>
        <a:off x="3879824" y="1023225"/>
        <a:ext cx="1160871" cy="244622"/>
      </dsp:txXfrm>
    </dsp:sp>
    <dsp:sp modelId="{EFA0C431-24CD-4099-9BAE-EC52CFA42898}">
      <dsp:nvSpPr>
        <dsp:cNvPr id="0" name=""/>
        <dsp:cNvSpPr/>
      </dsp:nvSpPr>
      <dsp:spPr>
        <a:xfrm>
          <a:off x="3748511" y="774373"/>
          <a:ext cx="91440" cy="8105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10572"/>
              </a:lnTo>
              <a:lnTo>
                <a:pt x="123701" y="810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2C975-6A58-42A6-8A1C-546B354206FF}">
      <dsp:nvSpPr>
        <dsp:cNvPr id="0" name=""/>
        <dsp:cNvSpPr/>
      </dsp:nvSpPr>
      <dsp:spPr>
        <a:xfrm>
          <a:off x="3872213" y="1455023"/>
          <a:ext cx="1176093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preceding</a:t>
          </a:r>
          <a:endParaRPr lang="en-US" sz="1400" kern="1200" dirty="0"/>
        </a:p>
      </dsp:txBody>
      <dsp:txXfrm>
        <a:off x="3879824" y="1462634"/>
        <a:ext cx="1160871" cy="2446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D1BE8-5282-4C9D-88E7-D58698302518}">
      <dsp:nvSpPr>
        <dsp:cNvPr id="0" name=""/>
        <dsp:cNvSpPr/>
      </dsp:nvSpPr>
      <dsp:spPr>
        <a:xfrm>
          <a:off x="368507" y="2195337"/>
          <a:ext cx="239911" cy="1253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955" y="0"/>
              </a:lnTo>
              <a:lnTo>
                <a:pt x="119955" y="1253012"/>
              </a:lnTo>
              <a:lnTo>
                <a:pt x="239911" y="12530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6569" y="2789949"/>
        <a:ext cx="63788" cy="63788"/>
      </dsp:txXfrm>
    </dsp:sp>
    <dsp:sp modelId="{80CAC3E1-45F4-4763-8031-3E193EEB709C}">
      <dsp:nvSpPr>
        <dsp:cNvPr id="0" name=""/>
        <dsp:cNvSpPr/>
      </dsp:nvSpPr>
      <dsp:spPr>
        <a:xfrm>
          <a:off x="1807978" y="2778289"/>
          <a:ext cx="239911" cy="457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955" y="0"/>
              </a:lnTo>
              <a:lnTo>
                <a:pt x="119955" y="457148"/>
              </a:lnTo>
              <a:lnTo>
                <a:pt x="239911" y="45714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5027" y="2993957"/>
        <a:ext cx="25813" cy="25813"/>
      </dsp:txXfrm>
    </dsp:sp>
    <dsp:sp modelId="{4FB9F787-7483-468F-A6CF-833B6FB54753}">
      <dsp:nvSpPr>
        <dsp:cNvPr id="0" name=""/>
        <dsp:cNvSpPr/>
      </dsp:nvSpPr>
      <dsp:spPr>
        <a:xfrm>
          <a:off x="1807978" y="2732569"/>
          <a:ext cx="2399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991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21936" y="2772292"/>
        <a:ext cx="11995" cy="11995"/>
      </dsp:txXfrm>
    </dsp:sp>
    <dsp:sp modelId="{40F9B7AD-6040-4B88-87E0-16AC3F12F32B}">
      <dsp:nvSpPr>
        <dsp:cNvPr id="0" name=""/>
        <dsp:cNvSpPr/>
      </dsp:nvSpPr>
      <dsp:spPr>
        <a:xfrm>
          <a:off x="1807978" y="2321140"/>
          <a:ext cx="239911" cy="457148"/>
        </a:xfrm>
        <a:custGeom>
          <a:avLst/>
          <a:gdLst/>
          <a:ahLst/>
          <a:cxnLst/>
          <a:rect l="0" t="0" r="0" b="0"/>
          <a:pathLst>
            <a:path>
              <a:moveTo>
                <a:pt x="0" y="457148"/>
              </a:moveTo>
              <a:lnTo>
                <a:pt x="119955" y="457148"/>
              </a:lnTo>
              <a:lnTo>
                <a:pt x="119955" y="0"/>
              </a:lnTo>
              <a:lnTo>
                <a:pt x="239911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5027" y="2536808"/>
        <a:ext cx="25813" cy="25813"/>
      </dsp:txXfrm>
    </dsp:sp>
    <dsp:sp modelId="{E1A58D46-0F71-4880-8DF9-B760A55B9D69}">
      <dsp:nvSpPr>
        <dsp:cNvPr id="0" name=""/>
        <dsp:cNvSpPr/>
      </dsp:nvSpPr>
      <dsp:spPr>
        <a:xfrm>
          <a:off x="368507" y="2195337"/>
          <a:ext cx="239911" cy="5829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955" y="0"/>
              </a:lnTo>
              <a:lnTo>
                <a:pt x="119955" y="582952"/>
              </a:lnTo>
              <a:lnTo>
                <a:pt x="239911" y="5829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703" y="2471053"/>
        <a:ext cx="31519" cy="31519"/>
      </dsp:txXfrm>
    </dsp:sp>
    <dsp:sp modelId="{2D49802E-4B6B-4A26-83B5-BBE5E5C55DA8}">
      <dsp:nvSpPr>
        <dsp:cNvPr id="0" name=""/>
        <dsp:cNvSpPr/>
      </dsp:nvSpPr>
      <dsp:spPr>
        <a:xfrm>
          <a:off x="368507" y="1623901"/>
          <a:ext cx="239911" cy="571436"/>
        </a:xfrm>
        <a:custGeom>
          <a:avLst/>
          <a:gdLst/>
          <a:ahLst/>
          <a:cxnLst/>
          <a:rect l="0" t="0" r="0" b="0"/>
          <a:pathLst>
            <a:path>
              <a:moveTo>
                <a:pt x="0" y="571436"/>
              </a:moveTo>
              <a:lnTo>
                <a:pt x="119955" y="571436"/>
              </a:lnTo>
              <a:lnTo>
                <a:pt x="119955" y="0"/>
              </a:lnTo>
              <a:lnTo>
                <a:pt x="23991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969" y="1894125"/>
        <a:ext cx="30987" cy="30987"/>
      </dsp:txXfrm>
    </dsp:sp>
    <dsp:sp modelId="{B8B347F9-7D6A-452F-A124-AF8E4C86F17D}">
      <dsp:nvSpPr>
        <dsp:cNvPr id="0" name=""/>
        <dsp:cNvSpPr/>
      </dsp:nvSpPr>
      <dsp:spPr>
        <a:xfrm>
          <a:off x="1807978" y="842110"/>
          <a:ext cx="239911" cy="685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955" y="0"/>
              </a:lnTo>
              <a:lnTo>
                <a:pt x="119955" y="685723"/>
              </a:lnTo>
              <a:lnTo>
                <a:pt x="239911" y="68572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9772" y="1166810"/>
        <a:ext cx="36324" cy="36324"/>
      </dsp:txXfrm>
    </dsp:sp>
    <dsp:sp modelId="{E5D95D0F-D2B2-498D-BA32-0E8338B388D3}">
      <dsp:nvSpPr>
        <dsp:cNvPr id="0" name=""/>
        <dsp:cNvSpPr/>
      </dsp:nvSpPr>
      <dsp:spPr>
        <a:xfrm>
          <a:off x="1807978" y="842110"/>
          <a:ext cx="239911" cy="228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955" y="0"/>
              </a:lnTo>
              <a:lnTo>
                <a:pt x="119955" y="228574"/>
              </a:lnTo>
              <a:lnTo>
                <a:pt x="239911" y="22857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9650" y="948113"/>
        <a:ext cx="16568" cy="16568"/>
      </dsp:txXfrm>
    </dsp:sp>
    <dsp:sp modelId="{19CA8D68-313B-4F63-BF3B-F62C8DD58EC5}">
      <dsp:nvSpPr>
        <dsp:cNvPr id="0" name=""/>
        <dsp:cNvSpPr/>
      </dsp:nvSpPr>
      <dsp:spPr>
        <a:xfrm>
          <a:off x="1807978" y="613535"/>
          <a:ext cx="239911" cy="228574"/>
        </a:xfrm>
        <a:custGeom>
          <a:avLst/>
          <a:gdLst/>
          <a:ahLst/>
          <a:cxnLst/>
          <a:rect l="0" t="0" r="0" b="0"/>
          <a:pathLst>
            <a:path>
              <a:moveTo>
                <a:pt x="0" y="228574"/>
              </a:moveTo>
              <a:lnTo>
                <a:pt x="119955" y="228574"/>
              </a:lnTo>
              <a:lnTo>
                <a:pt x="119955" y="0"/>
              </a:lnTo>
              <a:lnTo>
                <a:pt x="239911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9650" y="719539"/>
        <a:ext cx="16568" cy="16568"/>
      </dsp:txXfrm>
    </dsp:sp>
    <dsp:sp modelId="{E3F51429-6218-488E-98AC-AE1EAC50702E}">
      <dsp:nvSpPr>
        <dsp:cNvPr id="0" name=""/>
        <dsp:cNvSpPr/>
      </dsp:nvSpPr>
      <dsp:spPr>
        <a:xfrm>
          <a:off x="1807978" y="182859"/>
          <a:ext cx="239911" cy="659250"/>
        </a:xfrm>
        <a:custGeom>
          <a:avLst/>
          <a:gdLst/>
          <a:ahLst/>
          <a:cxnLst/>
          <a:rect l="0" t="0" r="0" b="0"/>
          <a:pathLst>
            <a:path>
              <a:moveTo>
                <a:pt x="0" y="659250"/>
              </a:moveTo>
              <a:lnTo>
                <a:pt x="119955" y="659250"/>
              </a:lnTo>
              <a:lnTo>
                <a:pt x="119955" y="0"/>
              </a:lnTo>
              <a:lnTo>
                <a:pt x="239911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0395" y="494946"/>
        <a:ext cx="35077" cy="35077"/>
      </dsp:txXfrm>
    </dsp:sp>
    <dsp:sp modelId="{320F2C8C-45A8-472B-B6E4-79696919E9B2}">
      <dsp:nvSpPr>
        <dsp:cNvPr id="0" name=""/>
        <dsp:cNvSpPr/>
      </dsp:nvSpPr>
      <dsp:spPr>
        <a:xfrm>
          <a:off x="368507" y="842110"/>
          <a:ext cx="239911" cy="1353226"/>
        </a:xfrm>
        <a:custGeom>
          <a:avLst/>
          <a:gdLst/>
          <a:ahLst/>
          <a:cxnLst/>
          <a:rect l="0" t="0" r="0" b="0"/>
          <a:pathLst>
            <a:path>
              <a:moveTo>
                <a:pt x="0" y="1353226"/>
              </a:moveTo>
              <a:lnTo>
                <a:pt x="119955" y="1353226"/>
              </a:lnTo>
              <a:lnTo>
                <a:pt x="119955" y="0"/>
              </a:lnTo>
              <a:lnTo>
                <a:pt x="23991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4105" y="1484365"/>
        <a:ext cx="68716" cy="68716"/>
      </dsp:txXfrm>
    </dsp:sp>
    <dsp:sp modelId="{8FEE7D7E-06FE-4EA2-848F-861943854433}">
      <dsp:nvSpPr>
        <dsp:cNvPr id="0" name=""/>
        <dsp:cNvSpPr/>
      </dsp:nvSpPr>
      <dsp:spPr>
        <a:xfrm rot="16200000">
          <a:off x="-776770" y="2012477"/>
          <a:ext cx="1924837" cy="36571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Resources</a:t>
          </a:r>
          <a:endParaRPr lang="en-US" sz="2400" kern="1200" dirty="0"/>
        </a:p>
      </dsp:txBody>
      <dsp:txXfrm>
        <a:off x="-776770" y="2012477"/>
        <a:ext cx="1924837" cy="365719"/>
      </dsp:txXfrm>
    </dsp:sp>
    <dsp:sp modelId="{496BAC88-E39E-4EC9-A4FC-1BD91FD9979C}">
      <dsp:nvSpPr>
        <dsp:cNvPr id="0" name=""/>
        <dsp:cNvSpPr/>
      </dsp:nvSpPr>
      <dsp:spPr>
        <a:xfrm>
          <a:off x="608419" y="659250"/>
          <a:ext cx="1199558" cy="365719"/>
        </a:xfrm>
        <a:prstGeom prst="rect">
          <a:avLst/>
        </a:prstGeom>
        <a:gradFill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5000"/>
                <a:lumOff val="35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Annotator</a:t>
          </a:r>
          <a:endParaRPr lang="en-US" sz="1200" kern="1200" dirty="0"/>
        </a:p>
      </dsp:txBody>
      <dsp:txXfrm>
        <a:off x="608419" y="659250"/>
        <a:ext cx="1199558" cy="365719"/>
      </dsp:txXfrm>
    </dsp:sp>
    <dsp:sp modelId="{19C77B71-774B-4CA2-8C45-53DF54B35B13}">
      <dsp:nvSpPr>
        <dsp:cNvPr id="0" name=""/>
        <dsp:cNvSpPr/>
      </dsp:nvSpPr>
      <dsp:spPr>
        <a:xfrm>
          <a:off x="2047890" y="0"/>
          <a:ext cx="1199558" cy="365719"/>
        </a:xfrm>
        <a:prstGeom prst="rect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ordinary</a:t>
          </a:r>
          <a:endParaRPr lang="en-US" sz="1200" kern="1200" dirty="0"/>
        </a:p>
      </dsp:txBody>
      <dsp:txXfrm>
        <a:off x="2047890" y="0"/>
        <a:ext cx="1199558" cy="365719"/>
      </dsp:txXfrm>
    </dsp:sp>
    <dsp:sp modelId="{E514D68C-E9B0-4358-8B34-01C205A2EF21}">
      <dsp:nvSpPr>
        <dsp:cNvPr id="0" name=""/>
        <dsp:cNvSpPr/>
      </dsp:nvSpPr>
      <dsp:spPr>
        <a:xfrm>
          <a:off x="2047890" y="430676"/>
          <a:ext cx="1199558" cy="365719"/>
        </a:xfrm>
        <a:prstGeom prst="rect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Collection</a:t>
          </a:r>
          <a:r>
            <a:rPr lang="en-US" sz="12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reader</a:t>
          </a:r>
          <a:endParaRPr lang="en-US" sz="1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47890" y="430676"/>
        <a:ext cx="1199558" cy="365719"/>
      </dsp:txXfrm>
    </dsp:sp>
    <dsp:sp modelId="{BAD56248-2E2A-4BAE-8C7D-39F243663D67}">
      <dsp:nvSpPr>
        <dsp:cNvPr id="0" name=""/>
        <dsp:cNvSpPr/>
      </dsp:nvSpPr>
      <dsp:spPr>
        <a:xfrm>
          <a:off x="2047890" y="887825"/>
          <a:ext cx="1199558" cy="365719"/>
        </a:xfrm>
        <a:prstGeom prst="rect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CAS</a:t>
          </a:r>
          <a:r>
            <a:rPr lang="en-US" sz="1200" kern="1200" dirty="0" smtClean="0"/>
            <a:t> </a:t>
          </a: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consumer</a:t>
          </a:r>
          <a:endParaRPr lang="en-US" sz="1200" kern="1200" dirty="0"/>
        </a:p>
      </dsp:txBody>
      <dsp:txXfrm>
        <a:off x="2047890" y="887825"/>
        <a:ext cx="1199558" cy="365719"/>
      </dsp:txXfrm>
    </dsp:sp>
    <dsp:sp modelId="{5217FAE1-37B0-43F7-94A1-A34727BD7288}">
      <dsp:nvSpPr>
        <dsp:cNvPr id="0" name=""/>
        <dsp:cNvSpPr/>
      </dsp:nvSpPr>
      <dsp:spPr>
        <a:xfrm>
          <a:off x="2047890" y="1344974"/>
          <a:ext cx="1199558" cy="365719"/>
        </a:xfrm>
        <a:prstGeom prst="rect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CAS multiplier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47890" y="1344974"/>
        <a:ext cx="1199558" cy="365719"/>
      </dsp:txXfrm>
    </dsp:sp>
    <dsp:sp modelId="{F0FDC2F2-6B71-492A-8DA5-8B8AA6ACEE2A}">
      <dsp:nvSpPr>
        <dsp:cNvPr id="0" name=""/>
        <dsp:cNvSpPr/>
      </dsp:nvSpPr>
      <dsp:spPr>
        <a:xfrm>
          <a:off x="608419" y="1441041"/>
          <a:ext cx="1199558" cy="365719"/>
        </a:xfrm>
        <a:prstGeom prst="rect">
          <a:avLst/>
        </a:prstGeom>
        <a:gradFill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5000"/>
                <a:lumOff val="35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Flow </a:t>
          </a:r>
          <a:r>
            <a:rPr lang="en-US" sz="1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Contoller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08419" y="1441041"/>
        <a:ext cx="1199558" cy="365719"/>
      </dsp:txXfrm>
    </dsp:sp>
    <dsp:sp modelId="{1457D0EE-F3AB-4A00-8619-A3FC80A62FFB}">
      <dsp:nvSpPr>
        <dsp:cNvPr id="0" name=""/>
        <dsp:cNvSpPr/>
      </dsp:nvSpPr>
      <dsp:spPr>
        <a:xfrm>
          <a:off x="608419" y="2595430"/>
          <a:ext cx="1199558" cy="365719"/>
        </a:xfrm>
        <a:prstGeom prst="rect">
          <a:avLst/>
        </a:prstGeom>
        <a:gradFill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5000"/>
                <a:lumOff val="35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External</a:t>
          </a:r>
          <a:r>
            <a:rPr lang="en-US" sz="1200" kern="1200" dirty="0" smtClean="0"/>
            <a:t> </a:t>
          </a: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Resource</a:t>
          </a:r>
          <a:endParaRPr lang="en-US" sz="1200" kern="1200" dirty="0"/>
        </a:p>
      </dsp:txBody>
      <dsp:txXfrm>
        <a:off x="608419" y="2595430"/>
        <a:ext cx="1199558" cy="365719"/>
      </dsp:txXfrm>
    </dsp:sp>
    <dsp:sp modelId="{F615219B-9820-4ED0-B045-13F71E207C1F}">
      <dsp:nvSpPr>
        <dsp:cNvPr id="0" name=""/>
        <dsp:cNvSpPr/>
      </dsp:nvSpPr>
      <dsp:spPr>
        <a:xfrm>
          <a:off x="2047890" y="2138281"/>
          <a:ext cx="1199558" cy="365719"/>
        </a:xfrm>
        <a:prstGeom prst="rect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47890" y="2138281"/>
        <a:ext cx="1199558" cy="365719"/>
      </dsp:txXfrm>
    </dsp:sp>
    <dsp:sp modelId="{4AE6A725-92C6-493C-97B4-7DF6E238C52F}">
      <dsp:nvSpPr>
        <dsp:cNvPr id="0" name=""/>
        <dsp:cNvSpPr/>
      </dsp:nvSpPr>
      <dsp:spPr>
        <a:xfrm>
          <a:off x="2047890" y="2595430"/>
          <a:ext cx="1215453" cy="365719"/>
        </a:xfrm>
        <a:prstGeom prst="rect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Parameterizable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47890" y="2595430"/>
        <a:ext cx="1215453" cy="365719"/>
      </dsp:txXfrm>
    </dsp:sp>
    <dsp:sp modelId="{02B2C26D-0291-4AED-821C-4E332D65CF44}">
      <dsp:nvSpPr>
        <dsp:cNvPr id="0" name=""/>
        <dsp:cNvSpPr/>
      </dsp:nvSpPr>
      <dsp:spPr>
        <a:xfrm>
          <a:off x="2047890" y="3052579"/>
          <a:ext cx="1199558" cy="365719"/>
        </a:xfrm>
        <a:prstGeom prst="rect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Configurable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47890" y="3052579"/>
        <a:ext cx="1199558" cy="365719"/>
      </dsp:txXfrm>
    </dsp:sp>
    <dsp:sp modelId="{89AF715E-C8EA-46D0-9692-7F8F25F7B566}">
      <dsp:nvSpPr>
        <dsp:cNvPr id="0" name=""/>
        <dsp:cNvSpPr/>
      </dsp:nvSpPr>
      <dsp:spPr>
        <a:xfrm>
          <a:off x="608419" y="3265490"/>
          <a:ext cx="1199558" cy="365719"/>
        </a:xfrm>
        <a:prstGeom prst="rect">
          <a:avLst/>
        </a:prstGeom>
        <a:gradFill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CAS Pool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08419" y="3265490"/>
        <a:ext cx="1199558" cy="3657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E60F7-3315-4594-AAF9-8EC5E44E9500}">
      <dsp:nvSpPr>
        <dsp:cNvPr id="0" name=""/>
        <dsp:cNvSpPr/>
      </dsp:nvSpPr>
      <dsp:spPr>
        <a:xfrm>
          <a:off x="1413098" y="2727645"/>
          <a:ext cx="281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223" y="45720"/>
              </a:lnTo>
            </a:path>
          </a:pathLst>
        </a:custGeom>
        <a:noFill/>
        <a:ln w="12700" cap="flat" cmpd="sng" algn="ctr">
          <a:noFill/>
          <a:prstDash val="solid"/>
          <a:miter lim="800000"/>
          <a:head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522D7-F7E5-49C2-9D77-DCB5C5EB6D15}">
      <dsp:nvSpPr>
        <dsp:cNvPr id="0" name=""/>
        <dsp:cNvSpPr/>
      </dsp:nvSpPr>
      <dsp:spPr>
        <a:xfrm>
          <a:off x="3100438" y="2123015"/>
          <a:ext cx="281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223" y="45720"/>
              </a:lnTo>
            </a:path>
          </a:pathLst>
        </a:custGeom>
        <a:noFill/>
        <a:ln w="12700" cap="flat" cmpd="sng" algn="ctr">
          <a:noFill/>
          <a:prstDash val="solid"/>
          <a:miter lim="800000"/>
          <a:head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0698C-D467-4E5B-9426-4B6BE47EE509}">
      <dsp:nvSpPr>
        <dsp:cNvPr id="0" name=""/>
        <dsp:cNvSpPr/>
      </dsp:nvSpPr>
      <dsp:spPr>
        <a:xfrm>
          <a:off x="1413098" y="1564105"/>
          <a:ext cx="281223" cy="604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611" y="0"/>
              </a:lnTo>
              <a:lnTo>
                <a:pt x="140611" y="604630"/>
              </a:lnTo>
              <a:lnTo>
                <a:pt x="281223" y="60463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007D0-5382-4CA6-82D6-3F6CAEEEE993}">
      <dsp:nvSpPr>
        <dsp:cNvPr id="0" name=""/>
        <dsp:cNvSpPr/>
      </dsp:nvSpPr>
      <dsp:spPr>
        <a:xfrm>
          <a:off x="6475120" y="1518385"/>
          <a:ext cx="281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223" y="4572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A6FCA-68A7-4B86-BA68-06E166C83FF8}">
      <dsp:nvSpPr>
        <dsp:cNvPr id="0" name=""/>
        <dsp:cNvSpPr/>
      </dsp:nvSpPr>
      <dsp:spPr>
        <a:xfrm>
          <a:off x="4787779" y="1518385"/>
          <a:ext cx="281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223" y="4572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9FC63-1978-49C9-89DA-73A330C8311D}">
      <dsp:nvSpPr>
        <dsp:cNvPr id="0" name=""/>
        <dsp:cNvSpPr/>
      </dsp:nvSpPr>
      <dsp:spPr>
        <a:xfrm>
          <a:off x="3100438" y="959474"/>
          <a:ext cx="281223" cy="604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611" y="0"/>
              </a:lnTo>
              <a:lnTo>
                <a:pt x="140611" y="604630"/>
              </a:lnTo>
              <a:lnTo>
                <a:pt x="281223" y="60463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DD844-4E43-4F62-B251-E7A34AA40429}">
      <dsp:nvSpPr>
        <dsp:cNvPr id="0" name=""/>
        <dsp:cNvSpPr/>
      </dsp:nvSpPr>
      <dsp:spPr>
        <a:xfrm>
          <a:off x="3100438" y="913754"/>
          <a:ext cx="281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223" y="4572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5E7CA-D358-43BA-B7FB-64F87BC7E418}">
      <dsp:nvSpPr>
        <dsp:cNvPr id="0" name=""/>
        <dsp:cNvSpPr/>
      </dsp:nvSpPr>
      <dsp:spPr>
        <a:xfrm>
          <a:off x="4787779" y="309124"/>
          <a:ext cx="281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223" y="45720"/>
              </a:lnTo>
            </a:path>
          </a:pathLst>
        </a:custGeom>
        <a:noFill/>
        <a:ln w="12700" cap="flat" cmpd="sng" algn="ctr">
          <a:noFill/>
          <a:prstDash val="solid"/>
          <a:miter lim="800000"/>
          <a:head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1120A-2369-459F-86D9-1AE17E6683AC}">
      <dsp:nvSpPr>
        <dsp:cNvPr id="0" name=""/>
        <dsp:cNvSpPr/>
      </dsp:nvSpPr>
      <dsp:spPr>
        <a:xfrm>
          <a:off x="3100438" y="354844"/>
          <a:ext cx="281223" cy="604630"/>
        </a:xfrm>
        <a:custGeom>
          <a:avLst/>
          <a:gdLst/>
          <a:ahLst/>
          <a:cxnLst/>
          <a:rect l="0" t="0" r="0" b="0"/>
          <a:pathLst>
            <a:path>
              <a:moveTo>
                <a:pt x="0" y="604630"/>
              </a:moveTo>
              <a:lnTo>
                <a:pt x="140611" y="604630"/>
              </a:lnTo>
              <a:lnTo>
                <a:pt x="140611" y="0"/>
              </a:lnTo>
              <a:lnTo>
                <a:pt x="281223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  <a:head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34C8C-49AF-44B8-B1C9-A967D28A7F70}">
      <dsp:nvSpPr>
        <dsp:cNvPr id="0" name=""/>
        <dsp:cNvSpPr/>
      </dsp:nvSpPr>
      <dsp:spPr>
        <a:xfrm>
          <a:off x="1413098" y="959474"/>
          <a:ext cx="281223" cy="604630"/>
        </a:xfrm>
        <a:custGeom>
          <a:avLst/>
          <a:gdLst/>
          <a:ahLst/>
          <a:cxnLst/>
          <a:rect l="0" t="0" r="0" b="0"/>
          <a:pathLst>
            <a:path>
              <a:moveTo>
                <a:pt x="0" y="604630"/>
              </a:moveTo>
              <a:lnTo>
                <a:pt x="140611" y="604630"/>
              </a:lnTo>
              <a:lnTo>
                <a:pt x="140611" y="0"/>
              </a:lnTo>
              <a:lnTo>
                <a:pt x="281223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  <a:headEnd type="stealth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38367-E46C-4B8D-B27E-AF1513566668}">
      <dsp:nvSpPr>
        <dsp:cNvPr id="0" name=""/>
        <dsp:cNvSpPr/>
      </dsp:nvSpPr>
      <dsp:spPr>
        <a:xfrm>
          <a:off x="6980" y="1349672"/>
          <a:ext cx="1406117" cy="428865"/>
        </a:xfrm>
        <a:prstGeom prst="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Configurable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smtClean="0">
              <a:solidFill>
                <a:schemeClr val="tx1"/>
              </a:solidFill>
            </a:rPr>
            <a:t>Resource_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err="1" smtClean="0">
              <a:solidFill>
                <a:schemeClr val="tx1"/>
              </a:solidFill>
            </a:rPr>
            <a:t>ImplBase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980" y="1349672"/>
        <a:ext cx="1406117" cy="428865"/>
      </dsp:txXfrm>
    </dsp:sp>
    <dsp:sp modelId="{B3E06D21-BB86-4A77-A380-D59C51AE139D}">
      <dsp:nvSpPr>
        <dsp:cNvPr id="0" name=""/>
        <dsp:cNvSpPr/>
      </dsp:nvSpPr>
      <dsp:spPr>
        <a:xfrm>
          <a:off x="1694321" y="745041"/>
          <a:ext cx="1406117" cy="428865"/>
        </a:xfrm>
        <a:prstGeom prst="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chemeClr val="tx1"/>
              </a:solidFill>
            </a:rPr>
            <a:t>AnalysisEngine</a:t>
          </a:r>
          <a:r>
            <a:rPr lang="en-US" sz="900" kern="1200" dirty="0" smtClean="0">
              <a:solidFill>
                <a:schemeClr val="tx1"/>
              </a:solidFill>
            </a:rPr>
            <a:t>_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err="1" smtClean="0">
              <a:solidFill>
                <a:schemeClr val="tx1"/>
              </a:solidFill>
            </a:rPr>
            <a:t>ImplBase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694321" y="745041"/>
        <a:ext cx="1406117" cy="428865"/>
      </dsp:txXfrm>
    </dsp:sp>
    <dsp:sp modelId="{84F638B1-268E-4D6F-8AFD-CA89C485F6A1}">
      <dsp:nvSpPr>
        <dsp:cNvPr id="0" name=""/>
        <dsp:cNvSpPr/>
      </dsp:nvSpPr>
      <dsp:spPr>
        <a:xfrm>
          <a:off x="3381662" y="140411"/>
          <a:ext cx="1406117" cy="428865"/>
        </a:xfrm>
        <a:prstGeom prst="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chemeClr val="tx1"/>
              </a:solidFill>
            </a:rPr>
            <a:t>PrimitiveAE_impl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381662" y="140411"/>
        <a:ext cx="1406117" cy="428865"/>
      </dsp:txXfrm>
    </dsp:sp>
    <dsp:sp modelId="{0D08FB23-9EF0-4FE4-A91C-3D061A083F75}">
      <dsp:nvSpPr>
        <dsp:cNvPr id="0" name=""/>
        <dsp:cNvSpPr/>
      </dsp:nvSpPr>
      <dsp:spPr>
        <a:xfrm>
          <a:off x="5069003" y="140411"/>
          <a:ext cx="1406117" cy="428865"/>
        </a:xfrm>
        <a:prstGeom prst="rect">
          <a:avLst/>
        </a:prstGeom>
        <a:gradFill flip="none" rotWithShape="0"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User 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smtClean="0">
              <a:solidFill>
                <a:schemeClr val="tx1"/>
              </a:solidFill>
            </a:rPr>
            <a:t>Annotator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5069003" y="140411"/>
        <a:ext cx="1406117" cy="428865"/>
      </dsp:txXfrm>
    </dsp:sp>
    <dsp:sp modelId="{F657FE4A-C4FB-4E18-AF18-D47ABC032AAB}">
      <dsp:nvSpPr>
        <dsp:cNvPr id="0" name=""/>
        <dsp:cNvSpPr/>
      </dsp:nvSpPr>
      <dsp:spPr>
        <a:xfrm>
          <a:off x="3381662" y="745041"/>
          <a:ext cx="1406117" cy="428865"/>
        </a:xfrm>
        <a:prstGeom prst="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Aggregate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err="1" smtClean="0">
              <a:solidFill>
                <a:schemeClr val="tx1"/>
              </a:solidFill>
            </a:rPr>
            <a:t>AnalaysisEngine</a:t>
          </a:r>
          <a:r>
            <a:rPr lang="en-US" sz="900" kern="1200" dirty="0" smtClean="0">
              <a:solidFill>
                <a:schemeClr val="tx1"/>
              </a:solidFill>
            </a:rPr>
            <a:t>_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err="1" smtClean="0">
              <a:solidFill>
                <a:schemeClr val="tx1"/>
              </a:solidFill>
            </a:rPr>
            <a:t>impl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381662" y="745041"/>
        <a:ext cx="1406117" cy="428865"/>
      </dsp:txXfrm>
    </dsp:sp>
    <dsp:sp modelId="{87CDD805-7C24-427F-8E92-1D655C6E7F3C}">
      <dsp:nvSpPr>
        <dsp:cNvPr id="0" name=""/>
        <dsp:cNvSpPr/>
      </dsp:nvSpPr>
      <dsp:spPr>
        <a:xfrm>
          <a:off x="3381662" y="1349672"/>
          <a:ext cx="1406117" cy="428865"/>
        </a:xfrm>
        <a:prstGeom prst="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chemeClr val="tx1"/>
              </a:solidFill>
            </a:rPr>
            <a:t>AnalysisEngine</a:t>
          </a:r>
          <a:r>
            <a:rPr lang="en-US" sz="900" kern="1200" dirty="0" smtClean="0">
              <a:solidFill>
                <a:schemeClr val="tx1"/>
              </a:solidFill>
            </a:rPr>
            <a:t/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err="1" smtClean="0">
              <a:solidFill>
                <a:schemeClr val="tx1"/>
              </a:solidFill>
            </a:rPr>
            <a:t>ServiceAdapter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381662" y="1349672"/>
        <a:ext cx="1406117" cy="428865"/>
      </dsp:txXfrm>
    </dsp:sp>
    <dsp:sp modelId="{FFB4E993-3E19-4F27-8D65-9FB13F270BE0}">
      <dsp:nvSpPr>
        <dsp:cNvPr id="0" name=""/>
        <dsp:cNvSpPr/>
      </dsp:nvSpPr>
      <dsp:spPr>
        <a:xfrm>
          <a:off x="5069003" y="1349672"/>
          <a:ext cx="1406117" cy="428865"/>
        </a:xfrm>
        <a:prstGeom prst="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Vinci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err="1" smtClean="0">
              <a:solidFill>
                <a:schemeClr val="tx1"/>
              </a:solidFill>
            </a:rPr>
            <a:t>AnalysisEngine</a:t>
          </a:r>
          <a:r>
            <a:rPr lang="en-US" sz="900" kern="1200" dirty="0" smtClean="0">
              <a:solidFill>
                <a:schemeClr val="tx1"/>
              </a:solidFill>
            </a:rPr>
            <a:t/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err="1" smtClean="0">
              <a:solidFill>
                <a:schemeClr val="tx1"/>
              </a:solidFill>
            </a:rPr>
            <a:t>ServiceAdapter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5069003" y="1349672"/>
        <a:ext cx="1406117" cy="428865"/>
      </dsp:txXfrm>
    </dsp:sp>
    <dsp:sp modelId="{96BD6F99-C14C-4694-B5D5-3954E5F9C590}">
      <dsp:nvSpPr>
        <dsp:cNvPr id="0" name=""/>
        <dsp:cNvSpPr/>
      </dsp:nvSpPr>
      <dsp:spPr>
        <a:xfrm>
          <a:off x="6756343" y="1349672"/>
          <a:ext cx="1406117" cy="428865"/>
        </a:xfrm>
        <a:prstGeom prst="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User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756343" y="1349672"/>
        <a:ext cx="1406117" cy="428865"/>
      </dsp:txXfrm>
    </dsp:sp>
    <dsp:sp modelId="{3E7BD68C-D56F-46AA-8DF1-ACA86C4CA532}">
      <dsp:nvSpPr>
        <dsp:cNvPr id="0" name=""/>
        <dsp:cNvSpPr/>
      </dsp:nvSpPr>
      <dsp:spPr>
        <a:xfrm>
          <a:off x="1694321" y="1954302"/>
          <a:ext cx="1406117" cy="428865"/>
        </a:xfrm>
        <a:prstGeom prst="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chemeClr val="tx1"/>
              </a:solidFill>
            </a:rPr>
            <a:t>FlowController</a:t>
          </a:r>
          <a:r>
            <a:rPr lang="en-US" sz="900" kern="1200" dirty="0" smtClean="0">
              <a:solidFill>
                <a:schemeClr val="tx1"/>
              </a:solidFill>
            </a:rPr>
            <a:t/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smtClean="0">
              <a:solidFill>
                <a:schemeClr val="tx1"/>
              </a:solidFill>
            </a:rPr>
            <a:t>Container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694321" y="1954302"/>
        <a:ext cx="1406117" cy="428865"/>
      </dsp:txXfrm>
    </dsp:sp>
    <dsp:sp modelId="{61E7089B-465B-48B2-ADD9-2C487C8815A4}">
      <dsp:nvSpPr>
        <dsp:cNvPr id="0" name=""/>
        <dsp:cNvSpPr/>
      </dsp:nvSpPr>
      <dsp:spPr>
        <a:xfrm>
          <a:off x="3381662" y="1954302"/>
          <a:ext cx="1406117" cy="428865"/>
        </a:xfrm>
        <a:prstGeom prst="rect">
          <a:avLst/>
        </a:prstGeom>
        <a:gradFill flip="none" rotWithShape="0"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User 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smtClean="0">
              <a:solidFill>
                <a:schemeClr val="tx1"/>
              </a:solidFill>
            </a:rPr>
            <a:t>flow controller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381662" y="1954302"/>
        <a:ext cx="1406117" cy="428865"/>
      </dsp:txXfrm>
    </dsp:sp>
    <dsp:sp modelId="{BAE20FDC-D9EC-4047-8232-4951B332591F}">
      <dsp:nvSpPr>
        <dsp:cNvPr id="0" name=""/>
        <dsp:cNvSpPr/>
      </dsp:nvSpPr>
      <dsp:spPr>
        <a:xfrm>
          <a:off x="6980" y="2558933"/>
          <a:ext cx="1406117" cy="428865"/>
        </a:xfrm>
        <a:prstGeom prst="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chemeClr val="tx1"/>
              </a:solidFill>
            </a:rPr>
            <a:t>FileLanguage</a:t>
          </a:r>
          <a:r>
            <a:rPr lang="en-US" sz="900" kern="1200" dirty="0" smtClean="0">
              <a:solidFill>
                <a:schemeClr val="tx1"/>
              </a:solidFill>
            </a:rPr>
            <a:t/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smtClean="0">
              <a:solidFill>
                <a:schemeClr val="tx1"/>
              </a:solidFill>
            </a:rPr>
            <a:t>Resource_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err="1" smtClean="0">
              <a:solidFill>
                <a:schemeClr val="tx1"/>
              </a:solidFill>
            </a:rPr>
            <a:t>impl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980" y="2558933"/>
        <a:ext cx="1406117" cy="428865"/>
      </dsp:txXfrm>
    </dsp:sp>
    <dsp:sp modelId="{3CA4E32A-B962-4F33-B8A3-F2B75E734590}">
      <dsp:nvSpPr>
        <dsp:cNvPr id="0" name=""/>
        <dsp:cNvSpPr/>
      </dsp:nvSpPr>
      <dsp:spPr>
        <a:xfrm>
          <a:off x="1694321" y="2558933"/>
          <a:ext cx="1406117" cy="428865"/>
        </a:xfrm>
        <a:prstGeom prst="rect">
          <a:avLst/>
        </a:prstGeom>
        <a:gradFill flip="none" rotWithShape="0"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User 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smtClean="0">
              <a:solidFill>
                <a:schemeClr val="tx1"/>
              </a:solidFill>
            </a:rPr>
            <a:t>dictionary resource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694321" y="2558933"/>
        <a:ext cx="1406117" cy="4288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3B9AB-0B72-4161-AFC8-3214A07E8E08}">
      <dsp:nvSpPr>
        <dsp:cNvPr id="0" name=""/>
        <dsp:cNvSpPr/>
      </dsp:nvSpPr>
      <dsp:spPr>
        <a:xfrm>
          <a:off x="0" y="2251974"/>
          <a:ext cx="547369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20D0D-AFD3-43AF-8C65-77713BC8E82B}">
      <dsp:nvSpPr>
        <dsp:cNvPr id="0" name=""/>
        <dsp:cNvSpPr/>
      </dsp:nvSpPr>
      <dsp:spPr>
        <a:xfrm>
          <a:off x="0" y="1873669"/>
          <a:ext cx="547369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A742D-7ED6-481E-90AE-B2BBC6627DA7}">
      <dsp:nvSpPr>
        <dsp:cNvPr id="0" name=""/>
        <dsp:cNvSpPr/>
      </dsp:nvSpPr>
      <dsp:spPr>
        <a:xfrm>
          <a:off x="0" y="1495364"/>
          <a:ext cx="547369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1AA86-6106-4D41-A056-B2A75CD93F43}">
      <dsp:nvSpPr>
        <dsp:cNvPr id="0" name=""/>
        <dsp:cNvSpPr/>
      </dsp:nvSpPr>
      <dsp:spPr>
        <a:xfrm>
          <a:off x="0" y="1117059"/>
          <a:ext cx="547369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DA6C5-8108-4C7F-99D4-8FB3CD0FCBDC}">
      <dsp:nvSpPr>
        <dsp:cNvPr id="0" name=""/>
        <dsp:cNvSpPr/>
      </dsp:nvSpPr>
      <dsp:spPr>
        <a:xfrm>
          <a:off x="0" y="738754"/>
          <a:ext cx="547369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B941B-0774-4B63-9C7A-559CDCAF9579}">
      <dsp:nvSpPr>
        <dsp:cNvPr id="0" name=""/>
        <dsp:cNvSpPr/>
      </dsp:nvSpPr>
      <dsp:spPr>
        <a:xfrm>
          <a:off x="0" y="360449"/>
          <a:ext cx="547369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BABC7-18C2-4EA1-B6EC-7C64C4709F86}">
      <dsp:nvSpPr>
        <dsp:cNvPr id="0" name=""/>
        <dsp:cNvSpPr/>
      </dsp:nvSpPr>
      <dsp:spPr>
        <a:xfrm>
          <a:off x="1423161" y="158"/>
          <a:ext cx="4050537" cy="36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 instance of the User resource is created; may be an Annotator, External Resource, or </a:t>
          </a:r>
          <a:r>
            <a:rPr lang="en-US" sz="1100" kern="1200" dirty="0" err="1" smtClean="0"/>
            <a:t>CasPool</a:t>
          </a:r>
          <a:r>
            <a:rPr lang="en-US" sz="1100" kern="1200" dirty="0" smtClean="0"/>
            <a:t> (not user resource)</a:t>
          </a:r>
          <a:endParaRPr lang="en-US" sz="1100" kern="1200" dirty="0"/>
        </a:p>
      </dsp:txBody>
      <dsp:txXfrm>
        <a:off x="1423161" y="158"/>
        <a:ext cx="4050537" cy="360290"/>
      </dsp:txXfrm>
    </dsp:sp>
    <dsp:sp modelId="{DFE82B96-0862-4B7F-A595-3BA49474238A}">
      <dsp:nvSpPr>
        <dsp:cNvPr id="0" name=""/>
        <dsp:cNvSpPr/>
      </dsp:nvSpPr>
      <dsp:spPr>
        <a:xfrm>
          <a:off x="0" y="158"/>
          <a:ext cx="1423161" cy="360290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Instantiation</a:t>
          </a:r>
          <a:endParaRPr lang="en-US" sz="1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7591" y="17749"/>
        <a:ext cx="1387979" cy="342699"/>
      </dsp:txXfrm>
    </dsp:sp>
    <dsp:sp modelId="{ADF22B19-F686-4666-B530-ADE73050BBED}">
      <dsp:nvSpPr>
        <dsp:cNvPr id="0" name=""/>
        <dsp:cNvSpPr/>
      </dsp:nvSpPr>
      <dsp:spPr>
        <a:xfrm>
          <a:off x="1423161" y="378463"/>
          <a:ext cx="4050537" cy="36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Only for some subclasses of </a:t>
          </a:r>
          <a:r>
            <a:rPr lang="en-US" sz="1100" kern="1200" dirty="0" err="1" smtClean="0"/>
            <a:t>AnalysisEngine</a:t>
          </a:r>
          <a:endParaRPr lang="en-US" sz="1100" kern="1200" dirty="0"/>
        </a:p>
      </dsp:txBody>
      <dsp:txXfrm>
        <a:off x="1423161" y="378463"/>
        <a:ext cx="4050537" cy="360290"/>
      </dsp:txXfrm>
    </dsp:sp>
    <dsp:sp modelId="{F289D20A-50AB-40F5-9389-44D84049C4C9}">
      <dsp:nvSpPr>
        <dsp:cNvPr id="0" name=""/>
        <dsp:cNvSpPr/>
      </dsp:nvSpPr>
      <dsp:spPr>
        <a:xfrm>
          <a:off x="0" y="378463"/>
          <a:ext cx="1423161" cy="360290"/>
        </a:xfrm>
        <a:prstGeom prst="round2SameRect">
          <a:avLst>
            <a:gd name="adj1" fmla="val 16670"/>
            <a:gd name="adj2" fmla="val 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initialize(</a:t>
          </a:r>
          <a:r>
            <a:rPr lang="en-US" sz="11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UimaContext</a:t>
          </a:r>
          <a:r>
            <a:rPr lang="en-US" sz="1100" kern="1200" dirty="0" smtClean="0"/>
            <a:t>)</a:t>
          </a:r>
          <a:endParaRPr lang="en-US" sz="1100" kern="1200" dirty="0"/>
        </a:p>
      </dsp:txBody>
      <dsp:txXfrm>
        <a:off x="17591" y="396054"/>
        <a:ext cx="1387979" cy="342699"/>
      </dsp:txXfrm>
    </dsp:sp>
    <dsp:sp modelId="{419E54A8-A0FF-490A-BA22-884F9E888062}">
      <dsp:nvSpPr>
        <dsp:cNvPr id="0" name=""/>
        <dsp:cNvSpPr/>
      </dsp:nvSpPr>
      <dsp:spPr>
        <a:xfrm>
          <a:off x="1423161" y="756768"/>
          <a:ext cx="4050537" cy="36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Only for External Resources that are Data or configurable data</a:t>
          </a:r>
          <a:endParaRPr lang="en-US" sz="1100" kern="1200" dirty="0"/>
        </a:p>
      </dsp:txBody>
      <dsp:txXfrm>
        <a:off x="1423161" y="756768"/>
        <a:ext cx="4050537" cy="360290"/>
      </dsp:txXfrm>
    </dsp:sp>
    <dsp:sp modelId="{82B61091-8DE9-41C6-B7B9-4C37A4681E09}">
      <dsp:nvSpPr>
        <dsp:cNvPr id="0" name=""/>
        <dsp:cNvSpPr/>
      </dsp:nvSpPr>
      <dsp:spPr>
        <a:xfrm>
          <a:off x="0" y="756768"/>
          <a:ext cx="1423161" cy="360290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Load(</a:t>
          </a:r>
          <a:r>
            <a:rPr lang="en-US" sz="1100" kern="1200" dirty="0" err="1" smtClean="0"/>
            <a:t>DataResoruce</a:t>
          </a:r>
          <a:r>
            <a:rPr lang="en-US" sz="1100" kern="1200" dirty="0" smtClean="0"/>
            <a:t>)</a:t>
          </a:r>
          <a:endParaRPr lang="en-US" sz="1100" kern="1200" dirty="0"/>
        </a:p>
      </dsp:txBody>
      <dsp:txXfrm>
        <a:off x="17591" y="774359"/>
        <a:ext cx="1387979" cy="342699"/>
      </dsp:txXfrm>
    </dsp:sp>
    <dsp:sp modelId="{387EE5E7-154C-4CDB-A79B-4429D852E28B}">
      <dsp:nvSpPr>
        <dsp:cNvPr id="0" name=""/>
        <dsp:cNvSpPr/>
      </dsp:nvSpPr>
      <dsp:spPr>
        <a:xfrm>
          <a:off x="1423161" y="1135073"/>
          <a:ext cx="4050537" cy="36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For </a:t>
          </a:r>
          <a:r>
            <a:rPr lang="en-US" sz="1100" kern="1200" dirty="0" err="1" smtClean="0"/>
            <a:t>AnalysisEngines</a:t>
          </a:r>
          <a:endParaRPr lang="en-US" sz="1100" kern="1200" dirty="0"/>
        </a:p>
      </dsp:txBody>
      <dsp:txXfrm>
        <a:off x="1423161" y="1135073"/>
        <a:ext cx="4050537" cy="360290"/>
      </dsp:txXfrm>
    </dsp:sp>
    <dsp:sp modelId="{2A8858B6-6B75-452D-840D-8AE3396615D6}">
      <dsp:nvSpPr>
        <dsp:cNvPr id="0" name=""/>
        <dsp:cNvSpPr/>
      </dsp:nvSpPr>
      <dsp:spPr>
        <a:xfrm>
          <a:off x="0" y="1135073"/>
          <a:ext cx="1423161" cy="360290"/>
        </a:xfrm>
        <a:prstGeom prst="round2SameRect">
          <a:avLst>
            <a:gd name="adj1" fmla="val 16670"/>
            <a:gd name="adj2" fmla="val 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process(</a:t>
          </a:r>
          <a:r>
            <a:rPr lang="en-US" sz="11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Cas</a:t>
          </a:r>
          <a:r>
            <a:rPr lang="en-US" sz="1100" kern="1200" dirty="0" smtClean="0"/>
            <a:t>)</a:t>
          </a:r>
          <a:endParaRPr lang="en-US" sz="1100" kern="1200" dirty="0"/>
        </a:p>
      </dsp:txBody>
      <dsp:txXfrm>
        <a:off x="17591" y="1152664"/>
        <a:ext cx="1387979" cy="342699"/>
      </dsp:txXfrm>
    </dsp:sp>
    <dsp:sp modelId="{C7223442-9BF3-4EBE-85BB-84D7740C9E93}">
      <dsp:nvSpPr>
        <dsp:cNvPr id="0" name=""/>
        <dsp:cNvSpPr/>
      </dsp:nvSpPr>
      <dsp:spPr>
        <a:xfrm>
          <a:off x="1423161" y="1513378"/>
          <a:ext cx="4050537" cy="36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Only for configurable Resources</a:t>
          </a:r>
          <a:endParaRPr lang="en-US" sz="1100" kern="1200" dirty="0"/>
        </a:p>
      </dsp:txBody>
      <dsp:txXfrm>
        <a:off x="1423161" y="1513378"/>
        <a:ext cx="4050537" cy="360290"/>
      </dsp:txXfrm>
    </dsp:sp>
    <dsp:sp modelId="{F25D3FDD-FC17-46FD-BD67-2D685DB90499}">
      <dsp:nvSpPr>
        <dsp:cNvPr id="0" name=""/>
        <dsp:cNvSpPr/>
      </dsp:nvSpPr>
      <dsp:spPr>
        <a:xfrm>
          <a:off x="0" y="1513378"/>
          <a:ext cx="1423161" cy="360290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reconfigure</a:t>
          </a:r>
          <a:endParaRPr lang="en-US" sz="1100" kern="1200" dirty="0"/>
        </a:p>
      </dsp:txBody>
      <dsp:txXfrm>
        <a:off x="17591" y="1530969"/>
        <a:ext cx="1387979" cy="342699"/>
      </dsp:txXfrm>
    </dsp:sp>
    <dsp:sp modelId="{7E42757F-84DD-4E1D-9788-15817E34928C}">
      <dsp:nvSpPr>
        <dsp:cNvPr id="0" name=""/>
        <dsp:cNvSpPr/>
      </dsp:nvSpPr>
      <dsp:spPr>
        <a:xfrm>
          <a:off x="1423161" y="1891683"/>
          <a:ext cx="4050537" cy="36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6E5FD-4477-4A01-A9CB-F8D64BD9C8DF}">
      <dsp:nvSpPr>
        <dsp:cNvPr id="0" name=""/>
        <dsp:cNvSpPr/>
      </dsp:nvSpPr>
      <dsp:spPr>
        <a:xfrm>
          <a:off x="0" y="1891683"/>
          <a:ext cx="1423161" cy="360290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destroy</a:t>
          </a:r>
          <a:endParaRPr lang="en-US" sz="1100" kern="1200" dirty="0"/>
        </a:p>
      </dsp:txBody>
      <dsp:txXfrm>
        <a:off x="17591" y="1909274"/>
        <a:ext cx="1387979" cy="342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7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4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1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1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8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8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3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A723-210D-49FB-911D-CC70F62696A5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1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82027752"/>
              </p:ext>
            </p:extLst>
          </p:nvPr>
        </p:nvGraphicFramePr>
        <p:xfrm>
          <a:off x="2032000" y="3327399"/>
          <a:ext cx="8128000" cy="16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22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4995601" y="359542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 w="9525"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/>
              <a:t>Sources</a:t>
            </a:r>
            <a:endParaRPr lang="en-US" sz="2700" kern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299859" y="650846"/>
            <a:ext cx="3964760" cy="698504"/>
            <a:chOff x="4289406" y="1112042"/>
            <a:chExt cx="5749149" cy="1319213"/>
          </a:xfrm>
        </p:grpSpPr>
        <p:sp>
          <p:nvSpPr>
            <p:cNvPr id="7" name="Freeform 6"/>
            <p:cNvSpPr/>
            <p:nvPr/>
          </p:nvSpPr>
          <p:spPr>
            <a:xfrm rot="21557097">
              <a:off x="4289406" y="1506714"/>
              <a:ext cx="486352" cy="529526"/>
            </a:xfrm>
            <a:custGeom>
              <a:avLst/>
              <a:gdLst>
                <a:gd name="connsiteX0" fmla="*/ 0 w 486352"/>
                <a:gd name="connsiteY0" fmla="*/ 105905 h 529526"/>
                <a:gd name="connsiteX1" fmla="*/ 243176 w 486352"/>
                <a:gd name="connsiteY1" fmla="*/ 105905 h 529526"/>
                <a:gd name="connsiteX2" fmla="*/ 243176 w 486352"/>
                <a:gd name="connsiteY2" fmla="*/ 0 h 529526"/>
                <a:gd name="connsiteX3" fmla="*/ 486352 w 486352"/>
                <a:gd name="connsiteY3" fmla="*/ 264763 h 529526"/>
                <a:gd name="connsiteX4" fmla="*/ 243176 w 486352"/>
                <a:gd name="connsiteY4" fmla="*/ 529526 h 529526"/>
                <a:gd name="connsiteX5" fmla="*/ 243176 w 486352"/>
                <a:gd name="connsiteY5" fmla="*/ 423621 h 529526"/>
                <a:gd name="connsiteX6" fmla="*/ 0 w 486352"/>
                <a:gd name="connsiteY6" fmla="*/ 423621 h 529526"/>
                <a:gd name="connsiteX7" fmla="*/ 0 w 486352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352" h="529526">
                  <a:moveTo>
                    <a:pt x="0" y="105905"/>
                  </a:moveTo>
                  <a:lnTo>
                    <a:pt x="243176" y="105905"/>
                  </a:lnTo>
                  <a:lnTo>
                    <a:pt x="243176" y="0"/>
                  </a:lnTo>
                  <a:lnTo>
                    <a:pt x="486352" y="264763"/>
                  </a:lnTo>
                  <a:lnTo>
                    <a:pt x="243176" y="529526"/>
                  </a:lnTo>
                  <a:lnTo>
                    <a:pt x="243176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4" rIns="145905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4977606" y="1112042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1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n/>
                </a:rPr>
                <a:t>Selection</a:t>
              </a:r>
            </a:p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and ordering</a:t>
              </a:r>
              <a:endParaRPr lang="en-US" sz="1600" kern="1200" dirty="0"/>
            </a:p>
          </p:txBody>
        </p:sp>
        <p:sp>
          <p:nvSpPr>
            <p:cNvPr id="9" name="Freeform 8"/>
            <p:cNvSpPr/>
            <p:nvPr/>
          </p:nvSpPr>
          <p:spPr>
            <a:xfrm rot="44765">
              <a:off x="7310420" y="1507040"/>
              <a:ext cx="419040" cy="529526"/>
            </a:xfrm>
            <a:custGeom>
              <a:avLst/>
              <a:gdLst>
                <a:gd name="connsiteX0" fmla="*/ 0 w 419040"/>
                <a:gd name="connsiteY0" fmla="*/ 105905 h 529526"/>
                <a:gd name="connsiteX1" fmla="*/ 209520 w 419040"/>
                <a:gd name="connsiteY1" fmla="*/ 105905 h 529526"/>
                <a:gd name="connsiteX2" fmla="*/ 209520 w 419040"/>
                <a:gd name="connsiteY2" fmla="*/ 0 h 529526"/>
                <a:gd name="connsiteX3" fmla="*/ 419040 w 419040"/>
                <a:gd name="connsiteY3" fmla="*/ 264763 h 529526"/>
                <a:gd name="connsiteX4" fmla="*/ 209520 w 419040"/>
                <a:gd name="connsiteY4" fmla="*/ 529526 h 529526"/>
                <a:gd name="connsiteX5" fmla="*/ 209520 w 419040"/>
                <a:gd name="connsiteY5" fmla="*/ 423621 h 529526"/>
                <a:gd name="connsiteX6" fmla="*/ 0 w 419040"/>
                <a:gd name="connsiteY6" fmla="*/ 423621 h 529526"/>
                <a:gd name="connsiteX7" fmla="*/ 0 w 419040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040" h="529526">
                  <a:moveTo>
                    <a:pt x="0" y="105905"/>
                  </a:moveTo>
                  <a:lnTo>
                    <a:pt x="209520" y="105905"/>
                  </a:lnTo>
                  <a:lnTo>
                    <a:pt x="209520" y="0"/>
                  </a:lnTo>
                  <a:lnTo>
                    <a:pt x="419040" y="264763"/>
                  </a:lnTo>
                  <a:lnTo>
                    <a:pt x="209520" y="529526"/>
                  </a:lnTo>
                  <a:lnTo>
                    <a:pt x="20952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-1" tIns="105905" rIns="125712" bIns="1059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903368" y="1150143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n/>
                </a:rPr>
                <a:t>Processing action</a:t>
              </a:r>
              <a:endParaRPr lang="en-US" sz="1600" kern="1200" dirty="0">
                <a:ln/>
              </a:endParaRPr>
            </a:p>
          </p:txBody>
        </p:sp>
      </p:grpSp>
      <p:sp>
        <p:nvSpPr>
          <p:cNvPr id="17" name="Freeform 16"/>
          <p:cNvSpPr/>
          <p:nvPr/>
        </p:nvSpPr>
        <p:spPr>
          <a:xfrm>
            <a:off x="2032000" y="2498379"/>
            <a:ext cx="1869440" cy="838160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err="1" smtClean="0">
                <a:ln w="12700">
                  <a:noFill/>
                </a:ln>
              </a:rPr>
              <a:t>FSArray</a:t>
            </a:r>
            <a:endParaRPr lang="en-US" sz="2400" kern="1200" dirty="0">
              <a:ln w="12700">
                <a:noFill/>
              </a:ln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032000" y="3416403"/>
            <a:ext cx="1869440" cy="838160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>
                <a:ln w="12700">
                  <a:noFill/>
                </a:ln>
              </a:rPr>
              <a:t>FSList</a:t>
            </a:r>
            <a:endParaRPr lang="en-US" sz="2400" kern="1200" dirty="0">
              <a:ln w="12700">
                <a:noFill/>
              </a:ln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2032000" y="4557377"/>
            <a:ext cx="1869440" cy="838160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>
                <a:ln w="12700">
                  <a:noFill/>
                </a:ln>
              </a:rPr>
              <a:t>CAS</a:t>
            </a:r>
            <a:endParaRPr lang="en-US" sz="2400" kern="1200" dirty="0">
              <a:ln w="12700">
                <a:noFill/>
              </a:ln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099164" y="3219243"/>
            <a:ext cx="4806836" cy="2176294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>
            <a:gsLst>
              <a:gs pos="0">
                <a:schemeClr val="accent2">
                  <a:satMod val="105000"/>
                  <a:tint val="67000"/>
                  <a:alpha val="56000"/>
                  <a:lumMod val="81000"/>
                  <a:lumOff val="19000"/>
                </a:schemeClr>
              </a:gs>
              <a:gs pos="45000">
                <a:schemeClr val="accent2">
                  <a:satMod val="103000"/>
                  <a:tint val="73000"/>
                  <a:lumMod val="90000"/>
                  <a:lumOff val="10000"/>
                  <a:alpha val="60000"/>
                </a:schemeClr>
              </a:gs>
              <a:gs pos="100000">
                <a:schemeClr val="accent2">
                  <a:satMod val="109000"/>
                  <a:tint val="81000"/>
                  <a:alpha val="54000"/>
                  <a:lumMod val="10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n w="12700">
                  <a:noFill/>
                </a:ln>
              </a:rPr>
              <a:t>Type:</a:t>
            </a:r>
          </a:p>
          <a:p>
            <a:pPr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ln w="12700">
                  <a:noFill/>
                </a:ln>
              </a:rPr>
              <a:t>- (omitted)   </a:t>
            </a:r>
            <a:r>
              <a:rPr lang="en-US" sz="2000" dirty="0">
                <a:ln w="12700">
                  <a:noFill/>
                </a:ln>
              </a:rPr>
              <a:t> </a:t>
            </a:r>
            <a:r>
              <a:rPr lang="en-US" sz="2000" dirty="0" smtClean="0">
                <a:ln w="12700">
                  <a:noFill/>
                </a:ln>
              </a:rPr>
              <a:t> </a:t>
            </a:r>
            <a:r>
              <a:rPr lang="en-US" sz="2400" dirty="0" err="1" smtClean="0">
                <a:ln w="12700">
                  <a:noFill/>
                </a:ln>
              </a:rPr>
              <a:t>xx.select</a:t>
            </a:r>
            <a:r>
              <a:rPr lang="en-US" sz="2400" dirty="0" smtClean="0">
                <a:ln w="12700">
                  <a:noFill/>
                </a:ln>
              </a:rPr>
              <a:t>()</a:t>
            </a:r>
            <a:br>
              <a:rPr lang="en-US" sz="2400" dirty="0" smtClean="0">
                <a:ln w="12700">
                  <a:noFill/>
                </a:ln>
              </a:rPr>
            </a:br>
            <a:r>
              <a:rPr lang="en-US" sz="2000" dirty="0" smtClean="0">
                <a:ln w="12700">
                  <a:noFill/>
                </a:ln>
              </a:rPr>
              <a:t>-</a:t>
            </a:r>
            <a:r>
              <a:rPr lang="en-US" sz="2000" kern="1200" dirty="0" smtClean="0">
                <a:ln w="12700">
                  <a:noFill/>
                </a:ln>
              </a:rPr>
              <a:t> Class           </a:t>
            </a:r>
            <a:r>
              <a:rPr lang="en-US" sz="2000" dirty="0">
                <a:ln w="12700">
                  <a:noFill/>
                </a:ln>
              </a:rPr>
              <a:t> </a:t>
            </a:r>
            <a:r>
              <a:rPr lang="en-US" sz="2000" dirty="0" smtClean="0">
                <a:ln w="12700">
                  <a:noFill/>
                </a:ln>
              </a:rPr>
              <a:t> </a:t>
            </a:r>
            <a:r>
              <a:rPr lang="en-US" sz="2400" kern="1200" dirty="0" err="1" smtClean="0">
                <a:ln w="12700">
                  <a:noFill/>
                </a:ln>
              </a:rPr>
              <a:t>xx.select</a:t>
            </a:r>
            <a:r>
              <a:rPr lang="en-US" sz="2400" kern="1200" dirty="0" smtClean="0">
                <a:ln w="12700">
                  <a:noFill/>
                </a:ln>
              </a:rPr>
              <a:t>(</a:t>
            </a:r>
            <a:r>
              <a:rPr lang="en-US" sz="2400" kern="1200" dirty="0" err="1" smtClean="0">
                <a:ln w="12700">
                  <a:noFill/>
                </a:ln>
              </a:rPr>
              <a:t>Token.class</a:t>
            </a:r>
            <a:r>
              <a:rPr lang="en-US" sz="2400" kern="1200" dirty="0" smtClean="0">
                <a:ln w="12700">
                  <a:noFill/>
                </a:ln>
              </a:rPr>
              <a:t>)</a:t>
            </a:r>
            <a:br>
              <a:rPr lang="en-US" sz="2400" kern="1200" dirty="0" smtClean="0">
                <a:ln w="12700">
                  <a:noFill/>
                </a:ln>
              </a:rPr>
            </a:br>
            <a:r>
              <a:rPr lang="en-US" sz="2000" kern="1200" dirty="0" smtClean="0">
                <a:ln w="12700">
                  <a:noFill/>
                </a:ln>
              </a:rPr>
              <a:t>- </a:t>
            </a:r>
            <a:r>
              <a:rPr lang="en-US" sz="2000" dirty="0" err="1" smtClean="0">
                <a:ln w="12700">
                  <a:noFill/>
                </a:ln>
              </a:rPr>
              <a:t>uima_Type</a:t>
            </a:r>
            <a:r>
              <a:rPr lang="en-US" sz="2000" dirty="0" smtClean="0">
                <a:ln w="12700">
                  <a:noFill/>
                </a:ln>
              </a:rPr>
              <a:t>  </a:t>
            </a:r>
            <a:r>
              <a:rPr lang="en-US" sz="2400" dirty="0" err="1" smtClean="0">
                <a:ln w="12700">
                  <a:noFill/>
                </a:ln>
              </a:rPr>
              <a:t>xx.select</a:t>
            </a:r>
            <a:r>
              <a:rPr lang="en-US" sz="2400" dirty="0" smtClean="0">
                <a:ln w="12700">
                  <a:noFill/>
                </a:ln>
              </a:rPr>
              <a:t>(token)</a:t>
            </a:r>
            <a:br>
              <a:rPr lang="en-US" sz="2400" dirty="0" smtClean="0">
                <a:ln w="12700">
                  <a:noFill/>
                </a:ln>
              </a:rPr>
            </a:br>
            <a:r>
              <a:rPr lang="en-US" sz="2000" dirty="0" smtClean="0">
                <a:ln w="12700">
                  <a:noFill/>
                </a:ln>
              </a:rPr>
              <a:t>- </a:t>
            </a:r>
            <a:r>
              <a:rPr lang="en-US" sz="2000" dirty="0" err="1" smtClean="0">
                <a:ln w="12700">
                  <a:noFill/>
                </a:ln>
              </a:rPr>
              <a:t>JCas.type</a:t>
            </a:r>
            <a:r>
              <a:rPr lang="en-US" sz="2000" dirty="0" smtClean="0">
                <a:ln w="12700">
                  <a:noFill/>
                </a:ln>
              </a:rPr>
              <a:t>     </a:t>
            </a:r>
            <a:r>
              <a:rPr lang="en-US" sz="2400" dirty="0" err="1" smtClean="0">
                <a:ln w="12700">
                  <a:noFill/>
                </a:ln>
              </a:rPr>
              <a:t>xx.select</a:t>
            </a:r>
            <a:r>
              <a:rPr lang="en-US" sz="2400" dirty="0" smtClean="0">
                <a:ln w="12700">
                  <a:noFill/>
                </a:ln>
              </a:rPr>
              <a:t>(</a:t>
            </a:r>
            <a:r>
              <a:rPr lang="en-US" sz="2400" dirty="0" err="1" smtClean="0">
                <a:ln w="12700">
                  <a:noFill/>
                </a:ln>
              </a:rPr>
              <a:t>Token.type</a:t>
            </a:r>
            <a:r>
              <a:rPr lang="en-US" sz="2400" dirty="0" smtClean="0">
                <a:ln w="12700">
                  <a:noFill/>
                </a:ln>
              </a:rPr>
              <a:t>)</a:t>
            </a:r>
            <a:r>
              <a:rPr lang="en-US" sz="2400" kern="1200" dirty="0" smtClean="0">
                <a:ln w="12700">
                  <a:noFill/>
                </a:ln>
              </a:rPr>
              <a:t/>
            </a:r>
            <a:br>
              <a:rPr lang="en-US" sz="2400" kern="1200" dirty="0" smtClean="0">
                <a:ln w="12700">
                  <a:noFill/>
                </a:ln>
              </a:rPr>
            </a:br>
            <a:r>
              <a:rPr lang="en-US" sz="2000" kern="1200" dirty="0" smtClean="0">
                <a:ln w="12700">
                  <a:noFill/>
                </a:ln>
              </a:rPr>
              <a:t>- </a:t>
            </a:r>
            <a:r>
              <a:rPr lang="en-US" sz="2000" dirty="0" smtClean="0">
                <a:ln w="12700">
                  <a:noFill/>
                </a:ln>
              </a:rPr>
              <a:t>“name”        </a:t>
            </a:r>
            <a:r>
              <a:rPr lang="en-US" sz="2400" dirty="0" err="1" smtClean="0">
                <a:ln w="12700">
                  <a:noFill/>
                </a:ln>
              </a:rPr>
              <a:t>xx.select</a:t>
            </a:r>
            <a:r>
              <a:rPr lang="en-US" sz="2400" dirty="0" smtClean="0">
                <a:ln w="12700">
                  <a:noFill/>
                </a:ln>
              </a:rPr>
              <a:t>(“</a:t>
            </a:r>
            <a:r>
              <a:rPr lang="en-US" sz="2400" dirty="0" err="1" smtClean="0">
                <a:ln w="12700">
                  <a:noFill/>
                </a:ln>
              </a:rPr>
              <a:t>pkg.Token</a:t>
            </a:r>
            <a:r>
              <a:rPr lang="en-US" sz="2400" dirty="0" smtClean="0">
                <a:ln w="12700">
                  <a:noFill/>
                </a:ln>
              </a:rPr>
              <a:t>”)</a:t>
            </a:r>
            <a:endParaRPr lang="en-US" sz="2400" kern="1200" dirty="0">
              <a:ln w="12700">
                <a:noFill/>
              </a:ln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2031999" y="5467414"/>
            <a:ext cx="1869440" cy="838160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>
                <a:ln w="12700">
                  <a:noFill/>
                </a:ln>
              </a:rPr>
              <a:t>Index</a:t>
            </a:r>
            <a:endParaRPr lang="en-US" sz="2400" kern="1200" dirty="0">
              <a:ln w="12700">
                <a:noFill/>
              </a:ln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901439" y="2882900"/>
            <a:ext cx="1197725" cy="10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01439" y="3822700"/>
            <a:ext cx="1197725" cy="353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901439" y="4502357"/>
            <a:ext cx="1197725" cy="4482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901439" y="4838700"/>
            <a:ext cx="1197725" cy="1104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Extract 36"/>
          <p:cNvSpPr/>
          <p:nvPr/>
        </p:nvSpPr>
        <p:spPr>
          <a:xfrm>
            <a:off x="2031999" y="1665519"/>
            <a:ext cx="7874002" cy="718965"/>
          </a:xfrm>
          <a:prstGeom prst="flowChartExtract">
            <a:avLst/>
          </a:prstGeom>
          <a:pattFill prst="pct60">
            <a:fgClr>
              <a:schemeClr val="bg2">
                <a:lumMod val="90000"/>
              </a:schemeClr>
            </a:fgClr>
            <a:bgClr>
              <a:srgbClr val="92D05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2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5279231" y="451643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5197846"/>
              <a:satOff val="-23984"/>
              <a:lumOff val="883"/>
              <a:alphaOff val="0"/>
            </a:schemeClr>
          </a:fillRef>
          <a:effectRef idx="1">
            <a:schemeClr val="accent4">
              <a:hueOff val="5197846"/>
              <a:satOff val="-23984"/>
              <a:lumOff val="883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>
                <a:ln/>
              </a:rPr>
              <a:t>Selection</a:t>
            </a:r>
          </a:p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/>
              <a:t>and ordering</a:t>
            </a:r>
            <a:endParaRPr lang="en-US" sz="2700" kern="1200" dirty="0"/>
          </a:p>
        </p:txBody>
      </p:sp>
      <p:sp>
        <p:nvSpPr>
          <p:cNvPr id="4" name="Freeform 3"/>
          <p:cNvSpPr/>
          <p:nvPr/>
        </p:nvSpPr>
        <p:spPr>
          <a:xfrm>
            <a:off x="3700860" y="758910"/>
            <a:ext cx="1129631" cy="66657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 w="9525"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Sources</a:t>
            </a:r>
            <a:endParaRPr lang="en-US" sz="2000" kern="1200" dirty="0"/>
          </a:p>
        </p:txBody>
      </p:sp>
      <p:sp>
        <p:nvSpPr>
          <p:cNvPr id="5" name="Freeform 4"/>
          <p:cNvSpPr/>
          <p:nvPr/>
        </p:nvSpPr>
        <p:spPr>
          <a:xfrm>
            <a:off x="4935120" y="954440"/>
            <a:ext cx="239482" cy="275519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/>
          </a:p>
        </p:txBody>
      </p:sp>
      <p:grpSp>
        <p:nvGrpSpPr>
          <p:cNvPr id="11" name="Group 10"/>
          <p:cNvGrpSpPr/>
          <p:nvPr/>
        </p:nvGrpSpPr>
        <p:grpSpPr>
          <a:xfrm>
            <a:off x="7519047" y="758910"/>
            <a:ext cx="1773321" cy="666578"/>
            <a:chOff x="6545179" y="2585243"/>
            <a:chExt cx="1773321" cy="666578"/>
          </a:xfrm>
        </p:grpSpPr>
        <p:sp>
          <p:nvSpPr>
            <p:cNvPr id="7" name="Freeform 6"/>
            <p:cNvSpPr/>
            <p:nvPr/>
          </p:nvSpPr>
          <p:spPr>
            <a:xfrm>
              <a:off x="6545179" y="2780773"/>
              <a:ext cx="239482" cy="275519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6884069" y="2585243"/>
              <a:ext cx="1434431" cy="666578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n/>
                </a:rPr>
                <a:t>Processing action</a:t>
              </a:r>
              <a:endParaRPr lang="en-US" sz="2000" kern="1200" dirty="0">
                <a:ln/>
              </a:endParaRPr>
            </a:p>
          </p:txBody>
        </p:sp>
      </p:grpSp>
      <p:sp>
        <p:nvSpPr>
          <p:cNvPr id="12" name="Flowchart: Extract 11"/>
          <p:cNvSpPr/>
          <p:nvPr/>
        </p:nvSpPr>
        <p:spPr>
          <a:xfrm>
            <a:off x="2133598" y="1732755"/>
            <a:ext cx="8496302" cy="718965"/>
          </a:xfrm>
          <a:prstGeom prst="flowChartExtract">
            <a:avLst/>
          </a:prstGeom>
          <a:pattFill prst="pct60">
            <a:fgClr>
              <a:schemeClr val="bg2">
                <a:lumMod val="90000"/>
              </a:schemeClr>
            </a:fgClr>
            <a:bgClr>
              <a:srgbClr val="92D05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2112464" y="2647951"/>
            <a:ext cx="1462573" cy="578690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Any index / collection</a:t>
            </a:r>
          </a:p>
        </p:txBody>
      </p:sp>
      <p:sp>
        <p:nvSpPr>
          <p:cNvPr id="94" name="Freeform 93"/>
          <p:cNvSpPr/>
          <p:nvPr/>
        </p:nvSpPr>
        <p:spPr>
          <a:xfrm>
            <a:off x="2258722" y="3243155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5" name="Freeform 94"/>
          <p:cNvSpPr/>
          <p:nvPr/>
        </p:nvSpPr>
        <p:spPr>
          <a:xfrm>
            <a:off x="2442444" y="3425976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limit</a:t>
            </a:r>
          </a:p>
        </p:txBody>
      </p:sp>
      <p:sp>
        <p:nvSpPr>
          <p:cNvPr id="96" name="Freeform 95"/>
          <p:cNvSpPr/>
          <p:nvPr/>
        </p:nvSpPr>
        <p:spPr>
          <a:xfrm>
            <a:off x="2258722" y="3243155"/>
            <a:ext cx="183722" cy="9305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0529"/>
                </a:lnTo>
                <a:lnTo>
                  <a:pt x="183722" y="93052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7" name="Freeform 96"/>
          <p:cNvSpPr/>
          <p:nvPr/>
        </p:nvSpPr>
        <p:spPr>
          <a:xfrm>
            <a:off x="2442444" y="3985389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nullOk</a:t>
            </a:r>
            <a:endParaRPr lang="en-US" sz="1400" dirty="0"/>
          </a:p>
        </p:txBody>
      </p:sp>
      <p:sp>
        <p:nvSpPr>
          <p:cNvPr id="99" name="Freeform 98"/>
          <p:cNvSpPr/>
          <p:nvPr/>
        </p:nvSpPr>
        <p:spPr>
          <a:xfrm>
            <a:off x="2438219" y="5241674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allViews</a:t>
            </a:r>
            <a:endParaRPr lang="en-US" sz="1400" dirty="0"/>
          </a:p>
        </p:txBody>
      </p:sp>
      <p:sp>
        <p:nvSpPr>
          <p:cNvPr id="100" name="Freeform 99"/>
          <p:cNvSpPr/>
          <p:nvPr/>
        </p:nvSpPr>
        <p:spPr>
          <a:xfrm>
            <a:off x="3940681" y="2635693"/>
            <a:ext cx="1462573" cy="731286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gradFill>
            <a:gsLst>
              <a:gs pos="0">
                <a:srgbClr val="FFFF99">
                  <a:lumMod val="63000"/>
                </a:srgbClr>
              </a:gs>
              <a:gs pos="100000">
                <a:srgbClr val="FFFF99">
                  <a:lumMod val="53000"/>
                </a:srgbClr>
              </a:gs>
            </a:gsLst>
            <a:lin ang="2700000" scaled="0"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Ordered Index</a:t>
            </a:r>
          </a:p>
        </p:txBody>
      </p:sp>
      <p:sp>
        <p:nvSpPr>
          <p:cNvPr id="101" name="Freeform 100"/>
          <p:cNvSpPr/>
          <p:nvPr/>
        </p:nvSpPr>
        <p:spPr>
          <a:xfrm>
            <a:off x="4086939" y="3366980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2" name="Freeform 101"/>
          <p:cNvSpPr/>
          <p:nvPr/>
        </p:nvSpPr>
        <p:spPr>
          <a:xfrm>
            <a:off x="4270661" y="3549801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unordered</a:t>
            </a:r>
          </a:p>
        </p:txBody>
      </p:sp>
      <p:sp>
        <p:nvSpPr>
          <p:cNvPr id="103" name="Freeform 102"/>
          <p:cNvSpPr/>
          <p:nvPr/>
        </p:nvSpPr>
        <p:spPr>
          <a:xfrm>
            <a:off x="4086939" y="3366980"/>
            <a:ext cx="183722" cy="9305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0529"/>
                </a:lnTo>
                <a:lnTo>
                  <a:pt x="183722" y="93052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4" name="Freeform 103"/>
          <p:cNvSpPr/>
          <p:nvPr/>
        </p:nvSpPr>
        <p:spPr>
          <a:xfrm>
            <a:off x="4270661" y="4109214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39000">
                <a:srgbClr val="FFFFCC"/>
              </a:gs>
              <a:gs pos="98000">
                <a:srgbClr val="FFCCFF"/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startAt</a:t>
            </a:r>
            <a:endParaRPr lang="en-US" sz="1400" dirty="0"/>
          </a:p>
        </p:txBody>
      </p:sp>
      <p:sp>
        <p:nvSpPr>
          <p:cNvPr id="105" name="Freeform 104"/>
          <p:cNvSpPr/>
          <p:nvPr/>
        </p:nvSpPr>
        <p:spPr>
          <a:xfrm>
            <a:off x="4086939" y="3366980"/>
            <a:ext cx="146257" cy="14899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89941"/>
                </a:lnTo>
                <a:lnTo>
                  <a:pt x="146257" y="148994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" name="Freeform 105"/>
          <p:cNvSpPr/>
          <p:nvPr/>
        </p:nvSpPr>
        <p:spPr>
          <a:xfrm>
            <a:off x="4233196" y="4668626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shifted</a:t>
            </a:r>
          </a:p>
        </p:txBody>
      </p:sp>
      <p:sp>
        <p:nvSpPr>
          <p:cNvPr id="107" name="Freeform 106"/>
          <p:cNvSpPr/>
          <p:nvPr/>
        </p:nvSpPr>
        <p:spPr>
          <a:xfrm>
            <a:off x="4086939" y="3366980"/>
            <a:ext cx="146257" cy="204935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49354"/>
                </a:lnTo>
                <a:lnTo>
                  <a:pt x="146257" y="204935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8" name="Freeform 107"/>
          <p:cNvSpPr/>
          <p:nvPr/>
        </p:nvSpPr>
        <p:spPr>
          <a:xfrm>
            <a:off x="4233196" y="5228038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backwards</a:t>
            </a:r>
          </a:p>
        </p:txBody>
      </p:sp>
      <p:sp>
        <p:nvSpPr>
          <p:cNvPr id="110" name="Freeform 109"/>
          <p:cNvSpPr/>
          <p:nvPr/>
        </p:nvSpPr>
        <p:spPr>
          <a:xfrm>
            <a:off x="2112464" y="4657726"/>
            <a:ext cx="1462573" cy="387490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Any </a:t>
            </a:r>
            <a:r>
              <a:rPr lang="en-US" sz="1600" dirty="0" smtClean="0">
                <a:solidFill>
                  <a:schemeClr val="dk1"/>
                </a:solidFill>
              </a:rPr>
              <a:t>index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2258722" y="5042479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13" name="Diagram 112"/>
          <p:cNvGraphicFramePr/>
          <p:nvPr>
            <p:extLst>
              <p:ext uri="{D42A27DB-BD31-4B8C-83A1-F6EECF244321}">
                <p14:modId xmlns:p14="http://schemas.microsoft.com/office/powerpoint/2010/main" val="1103717169"/>
              </p:ext>
            </p:extLst>
          </p:nvPr>
        </p:nvGraphicFramePr>
        <p:xfrm>
          <a:off x="5497234" y="2589314"/>
          <a:ext cx="5339360" cy="300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57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88530" y="746515"/>
            <a:ext cx="3607726" cy="743618"/>
            <a:chOff x="1147320" y="678743"/>
            <a:chExt cx="5790628" cy="1929239"/>
          </a:xfrm>
        </p:grpSpPr>
        <p:sp>
          <p:nvSpPr>
            <p:cNvPr id="10" name="Freeform 9"/>
            <p:cNvSpPr/>
            <p:nvPr/>
          </p:nvSpPr>
          <p:spPr>
            <a:xfrm>
              <a:off x="1147320" y="1030199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 w="9525"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Sources</a:t>
              </a:r>
              <a:endParaRPr lang="en-US" sz="20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496027" y="1405992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149393" y="678743"/>
              <a:ext cx="2135187" cy="1929239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1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ln/>
                </a:rPr>
                <a:t>Selection</a:t>
              </a:r>
              <a:br>
                <a:rPr lang="en-US" kern="1200" dirty="0" smtClean="0">
                  <a:ln/>
                </a:rPr>
              </a:br>
              <a:r>
                <a:rPr lang="en-US" kern="1200" dirty="0" smtClean="0"/>
                <a:t>and ordering</a:t>
              </a:r>
              <a:endParaRPr lang="en-US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485289" y="1405992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sp>
        <p:nvSpPr>
          <p:cNvPr id="14" name="Freeform 13"/>
          <p:cNvSpPr/>
          <p:nvPr/>
        </p:nvSpPr>
        <p:spPr>
          <a:xfrm>
            <a:off x="5184153" y="499616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10395692"/>
              <a:satOff val="-47968"/>
              <a:lumOff val="1765"/>
              <a:alphaOff val="0"/>
            </a:schemeClr>
          </a:fillRef>
          <a:effectRef idx="1">
            <a:schemeClr val="accent4">
              <a:hueOff val="10395692"/>
              <a:satOff val="-47968"/>
              <a:lumOff val="1765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smtClean="0">
                <a:ln/>
              </a:rPr>
              <a:t>Processing actions</a:t>
            </a:r>
            <a:endParaRPr lang="en-US" sz="2700" kern="1200" dirty="0">
              <a:ln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39717" y="2652562"/>
            <a:ext cx="6624056" cy="2279551"/>
            <a:chOff x="2939717" y="2652562"/>
            <a:chExt cx="6624056" cy="2279551"/>
          </a:xfrm>
        </p:grpSpPr>
        <p:sp>
          <p:nvSpPr>
            <p:cNvPr id="3" name="Freeform 2"/>
            <p:cNvSpPr/>
            <p:nvPr/>
          </p:nvSpPr>
          <p:spPr>
            <a:xfrm>
              <a:off x="2939717" y="2652562"/>
              <a:ext cx="1365655" cy="682827"/>
            </a:xfrm>
            <a:custGeom>
              <a:avLst/>
              <a:gdLst>
                <a:gd name="connsiteX0" fmla="*/ 0 w 1365655"/>
                <a:gd name="connsiteY0" fmla="*/ 68283 h 682827"/>
                <a:gd name="connsiteX1" fmla="*/ 68283 w 1365655"/>
                <a:gd name="connsiteY1" fmla="*/ 0 h 682827"/>
                <a:gd name="connsiteX2" fmla="*/ 1297372 w 1365655"/>
                <a:gd name="connsiteY2" fmla="*/ 0 h 682827"/>
                <a:gd name="connsiteX3" fmla="*/ 1365655 w 1365655"/>
                <a:gd name="connsiteY3" fmla="*/ 68283 h 682827"/>
                <a:gd name="connsiteX4" fmla="*/ 1365655 w 1365655"/>
                <a:gd name="connsiteY4" fmla="*/ 614544 h 682827"/>
                <a:gd name="connsiteX5" fmla="*/ 1297372 w 1365655"/>
                <a:gd name="connsiteY5" fmla="*/ 682827 h 682827"/>
                <a:gd name="connsiteX6" fmla="*/ 68283 w 1365655"/>
                <a:gd name="connsiteY6" fmla="*/ 682827 h 682827"/>
                <a:gd name="connsiteX7" fmla="*/ 0 w 1365655"/>
                <a:gd name="connsiteY7" fmla="*/ 614544 h 682827"/>
                <a:gd name="connsiteX8" fmla="*/ 0 w 1365655"/>
                <a:gd name="connsiteY8" fmla="*/ 68283 h 68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5655" h="682827">
                  <a:moveTo>
                    <a:pt x="0" y="68283"/>
                  </a:moveTo>
                  <a:cubicBezTo>
                    <a:pt x="0" y="30571"/>
                    <a:pt x="30571" y="0"/>
                    <a:pt x="68283" y="0"/>
                  </a:cubicBezTo>
                  <a:lnTo>
                    <a:pt x="1297372" y="0"/>
                  </a:lnTo>
                  <a:cubicBezTo>
                    <a:pt x="1335084" y="0"/>
                    <a:pt x="1365655" y="30571"/>
                    <a:pt x="1365655" y="68283"/>
                  </a:cubicBezTo>
                  <a:lnTo>
                    <a:pt x="1365655" y="614544"/>
                  </a:lnTo>
                  <a:cubicBezTo>
                    <a:pt x="1365655" y="652256"/>
                    <a:pt x="1335084" y="682827"/>
                    <a:pt x="1297372" y="682827"/>
                  </a:cubicBezTo>
                  <a:lnTo>
                    <a:pt x="68283" y="682827"/>
                  </a:lnTo>
                  <a:cubicBezTo>
                    <a:pt x="30571" y="682827"/>
                    <a:pt x="0" y="652256"/>
                    <a:pt x="0" y="614544"/>
                  </a:cubicBezTo>
                  <a:lnTo>
                    <a:pt x="0" y="68283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0004" tIns="46669" rIns="60004" bIns="46669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Iterators</a:t>
              </a:r>
              <a:endParaRPr lang="en-US" sz="2100" kern="1200" dirty="0"/>
            </a:p>
          </p:txBody>
        </p:sp>
        <p:sp>
          <p:nvSpPr>
            <p:cNvPr id="4" name="Freeform 3"/>
            <p:cNvSpPr/>
            <p:nvPr/>
          </p:nvSpPr>
          <p:spPr>
            <a:xfrm>
              <a:off x="3076282" y="3335389"/>
              <a:ext cx="171548" cy="34652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46524"/>
                  </a:lnTo>
                  <a:lnTo>
                    <a:pt x="171548" y="34652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 4"/>
            <p:cNvSpPr/>
            <p:nvPr/>
          </p:nvSpPr>
          <p:spPr>
            <a:xfrm>
              <a:off x="3247831" y="3506096"/>
              <a:ext cx="1092524" cy="351635"/>
            </a:xfrm>
            <a:custGeom>
              <a:avLst/>
              <a:gdLst>
                <a:gd name="connsiteX0" fmla="*/ 0 w 1092524"/>
                <a:gd name="connsiteY0" fmla="*/ 35164 h 351635"/>
                <a:gd name="connsiteX1" fmla="*/ 35164 w 1092524"/>
                <a:gd name="connsiteY1" fmla="*/ 0 h 351635"/>
                <a:gd name="connsiteX2" fmla="*/ 1057361 w 1092524"/>
                <a:gd name="connsiteY2" fmla="*/ 0 h 351635"/>
                <a:gd name="connsiteX3" fmla="*/ 1092525 w 1092524"/>
                <a:gd name="connsiteY3" fmla="*/ 35164 h 351635"/>
                <a:gd name="connsiteX4" fmla="*/ 1092524 w 1092524"/>
                <a:gd name="connsiteY4" fmla="*/ 316472 h 351635"/>
                <a:gd name="connsiteX5" fmla="*/ 1057360 w 1092524"/>
                <a:gd name="connsiteY5" fmla="*/ 351636 h 351635"/>
                <a:gd name="connsiteX6" fmla="*/ 35164 w 1092524"/>
                <a:gd name="connsiteY6" fmla="*/ 351635 h 351635"/>
                <a:gd name="connsiteX7" fmla="*/ 0 w 1092524"/>
                <a:gd name="connsiteY7" fmla="*/ 316471 h 351635"/>
                <a:gd name="connsiteX8" fmla="*/ 0 w 1092524"/>
                <a:gd name="connsiteY8" fmla="*/ 35164 h 351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2524" h="351635">
                  <a:moveTo>
                    <a:pt x="0" y="35164"/>
                  </a:moveTo>
                  <a:cubicBezTo>
                    <a:pt x="0" y="15743"/>
                    <a:pt x="15743" y="0"/>
                    <a:pt x="35164" y="0"/>
                  </a:cubicBezTo>
                  <a:lnTo>
                    <a:pt x="1057361" y="0"/>
                  </a:lnTo>
                  <a:cubicBezTo>
                    <a:pt x="1076782" y="0"/>
                    <a:pt x="1092525" y="15743"/>
                    <a:pt x="1092525" y="35164"/>
                  </a:cubicBezTo>
                  <a:cubicBezTo>
                    <a:pt x="1092525" y="128933"/>
                    <a:pt x="1092524" y="222703"/>
                    <a:pt x="1092524" y="316472"/>
                  </a:cubicBezTo>
                  <a:cubicBezTo>
                    <a:pt x="1092524" y="335893"/>
                    <a:pt x="1076781" y="351636"/>
                    <a:pt x="1057360" y="351636"/>
                  </a:cubicBezTo>
                  <a:lnTo>
                    <a:pt x="35164" y="351635"/>
                  </a:lnTo>
                  <a:cubicBezTo>
                    <a:pt x="15743" y="351635"/>
                    <a:pt x="0" y="335892"/>
                    <a:pt x="0" y="316471"/>
                  </a:cubicBezTo>
                  <a:lnTo>
                    <a:pt x="0" y="35164"/>
                  </a:lnTo>
                  <a:close/>
                </a:path>
              </a:pathLst>
            </a:custGeom>
            <a:solidFill>
              <a:srgbClr val="CCECFF">
                <a:alpha val="89804"/>
              </a:srgbClr>
            </a:soli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589" tIns="33159" rIns="44589" bIns="33159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fsIterator</a:t>
              </a:r>
              <a:endParaRPr lang="en-US" sz="18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3076282" y="3335389"/>
              <a:ext cx="171548" cy="86886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68867"/>
                  </a:lnTo>
                  <a:lnTo>
                    <a:pt x="171548" y="86886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3247831" y="4028439"/>
              <a:ext cx="1092524" cy="351635"/>
            </a:xfrm>
            <a:custGeom>
              <a:avLst/>
              <a:gdLst>
                <a:gd name="connsiteX0" fmla="*/ 0 w 1092524"/>
                <a:gd name="connsiteY0" fmla="*/ 35164 h 351635"/>
                <a:gd name="connsiteX1" fmla="*/ 35164 w 1092524"/>
                <a:gd name="connsiteY1" fmla="*/ 0 h 351635"/>
                <a:gd name="connsiteX2" fmla="*/ 1057361 w 1092524"/>
                <a:gd name="connsiteY2" fmla="*/ 0 h 351635"/>
                <a:gd name="connsiteX3" fmla="*/ 1092525 w 1092524"/>
                <a:gd name="connsiteY3" fmla="*/ 35164 h 351635"/>
                <a:gd name="connsiteX4" fmla="*/ 1092524 w 1092524"/>
                <a:gd name="connsiteY4" fmla="*/ 316472 h 351635"/>
                <a:gd name="connsiteX5" fmla="*/ 1057360 w 1092524"/>
                <a:gd name="connsiteY5" fmla="*/ 351636 h 351635"/>
                <a:gd name="connsiteX6" fmla="*/ 35164 w 1092524"/>
                <a:gd name="connsiteY6" fmla="*/ 351635 h 351635"/>
                <a:gd name="connsiteX7" fmla="*/ 0 w 1092524"/>
                <a:gd name="connsiteY7" fmla="*/ 316471 h 351635"/>
                <a:gd name="connsiteX8" fmla="*/ 0 w 1092524"/>
                <a:gd name="connsiteY8" fmla="*/ 35164 h 351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2524" h="351635">
                  <a:moveTo>
                    <a:pt x="0" y="35164"/>
                  </a:moveTo>
                  <a:cubicBezTo>
                    <a:pt x="0" y="15743"/>
                    <a:pt x="15743" y="0"/>
                    <a:pt x="35164" y="0"/>
                  </a:cubicBezTo>
                  <a:lnTo>
                    <a:pt x="1057361" y="0"/>
                  </a:lnTo>
                  <a:cubicBezTo>
                    <a:pt x="1076782" y="0"/>
                    <a:pt x="1092525" y="15743"/>
                    <a:pt x="1092525" y="35164"/>
                  </a:cubicBezTo>
                  <a:cubicBezTo>
                    <a:pt x="1092525" y="128933"/>
                    <a:pt x="1092524" y="222703"/>
                    <a:pt x="1092524" y="316472"/>
                  </a:cubicBezTo>
                  <a:cubicBezTo>
                    <a:pt x="1092524" y="335893"/>
                    <a:pt x="1076781" y="351636"/>
                    <a:pt x="1057360" y="351636"/>
                  </a:cubicBezTo>
                  <a:lnTo>
                    <a:pt x="35164" y="351635"/>
                  </a:lnTo>
                  <a:cubicBezTo>
                    <a:pt x="15743" y="351635"/>
                    <a:pt x="0" y="335892"/>
                    <a:pt x="0" y="316471"/>
                  </a:cubicBezTo>
                  <a:lnTo>
                    <a:pt x="0" y="35164"/>
                  </a:lnTo>
                  <a:close/>
                </a:path>
              </a:pathLst>
            </a:custGeom>
            <a:solidFill>
              <a:srgbClr val="CCECFF">
                <a:alpha val="89804"/>
              </a:srgbClr>
            </a:soli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589" tIns="33159" rIns="44589" bIns="33159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iterator</a:t>
              </a:r>
              <a:endParaRPr lang="en-US" sz="18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3076282" y="3335389"/>
              <a:ext cx="171548" cy="139121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91210"/>
                  </a:lnTo>
                  <a:lnTo>
                    <a:pt x="171548" y="139121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3247831" y="4550781"/>
              <a:ext cx="1092524" cy="351635"/>
            </a:xfrm>
            <a:custGeom>
              <a:avLst/>
              <a:gdLst>
                <a:gd name="connsiteX0" fmla="*/ 0 w 1092524"/>
                <a:gd name="connsiteY0" fmla="*/ 35164 h 351635"/>
                <a:gd name="connsiteX1" fmla="*/ 35164 w 1092524"/>
                <a:gd name="connsiteY1" fmla="*/ 0 h 351635"/>
                <a:gd name="connsiteX2" fmla="*/ 1057361 w 1092524"/>
                <a:gd name="connsiteY2" fmla="*/ 0 h 351635"/>
                <a:gd name="connsiteX3" fmla="*/ 1092525 w 1092524"/>
                <a:gd name="connsiteY3" fmla="*/ 35164 h 351635"/>
                <a:gd name="connsiteX4" fmla="*/ 1092524 w 1092524"/>
                <a:gd name="connsiteY4" fmla="*/ 316472 h 351635"/>
                <a:gd name="connsiteX5" fmla="*/ 1057360 w 1092524"/>
                <a:gd name="connsiteY5" fmla="*/ 351636 h 351635"/>
                <a:gd name="connsiteX6" fmla="*/ 35164 w 1092524"/>
                <a:gd name="connsiteY6" fmla="*/ 351635 h 351635"/>
                <a:gd name="connsiteX7" fmla="*/ 0 w 1092524"/>
                <a:gd name="connsiteY7" fmla="*/ 316471 h 351635"/>
                <a:gd name="connsiteX8" fmla="*/ 0 w 1092524"/>
                <a:gd name="connsiteY8" fmla="*/ 35164 h 351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2524" h="351635">
                  <a:moveTo>
                    <a:pt x="0" y="35164"/>
                  </a:moveTo>
                  <a:cubicBezTo>
                    <a:pt x="0" y="15743"/>
                    <a:pt x="15743" y="0"/>
                    <a:pt x="35164" y="0"/>
                  </a:cubicBezTo>
                  <a:lnTo>
                    <a:pt x="1057361" y="0"/>
                  </a:lnTo>
                  <a:cubicBezTo>
                    <a:pt x="1076782" y="0"/>
                    <a:pt x="1092525" y="15743"/>
                    <a:pt x="1092525" y="35164"/>
                  </a:cubicBezTo>
                  <a:cubicBezTo>
                    <a:pt x="1092525" y="128933"/>
                    <a:pt x="1092524" y="222703"/>
                    <a:pt x="1092524" y="316472"/>
                  </a:cubicBezTo>
                  <a:cubicBezTo>
                    <a:pt x="1092524" y="335893"/>
                    <a:pt x="1076781" y="351636"/>
                    <a:pt x="1057360" y="351636"/>
                  </a:cubicBezTo>
                  <a:lnTo>
                    <a:pt x="35164" y="351635"/>
                  </a:lnTo>
                  <a:cubicBezTo>
                    <a:pt x="15743" y="351635"/>
                    <a:pt x="0" y="335892"/>
                    <a:pt x="0" y="316471"/>
                  </a:cubicBezTo>
                  <a:lnTo>
                    <a:pt x="0" y="35164"/>
                  </a:lnTo>
                  <a:close/>
                </a:path>
              </a:pathLst>
            </a:custGeom>
            <a:solidFill>
              <a:srgbClr val="CCECFF">
                <a:alpha val="89804"/>
              </a:srgbClr>
            </a:soli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589" tIns="33159" rIns="44589" bIns="33159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spliterator</a:t>
              </a:r>
              <a:endParaRPr lang="en-US" sz="180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646786" y="2652562"/>
              <a:ext cx="1365655" cy="682827"/>
            </a:xfrm>
            <a:custGeom>
              <a:avLst/>
              <a:gdLst>
                <a:gd name="connsiteX0" fmla="*/ 0 w 1365655"/>
                <a:gd name="connsiteY0" fmla="*/ 68283 h 682827"/>
                <a:gd name="connsiteX1" fmla="*/ 68283 w 1365655"/>
                <a:gd name="connsiteY1" fmla="*/ 0 h 682827"/>
                <a:gd name="connsiteX2" fmla="*/ 1297372 w 1365655"/>
                <a:gd name="connsiteY2" fmla="*/ 0 h 682827"/>
                <a:gd name="connsiteX3" fmla="*/ 1365655 w 1365655"/>
                <a:gd name="connsiteY3" fmla="*/ 68283 h 682827"/>
                <a:gd name="connsiteX4" fmla="*/ 1365655 w 1365655"/>
                <a:gd name="connsiteY4" fmla="*/ 614544 h 682827"/>
                <a:gd name="connsiteX5" fmla="*/ 1297372 w 1365655"/>
                <a:gd name="connsiteY5" fmla="*/ 682827 h 682827"/>
                <a:gd name="connsiteX6" fmla="*/ 68283 w 1365655"/>
                <a:gd name="connsiteY6" fmla="*/ 682827 h 682827"/>
                <a:gd name="connsiteX7" fmla="*/ 0 w 1365655"/>
                <a:gd name="connsiteY7" fmla="*/ 614544 h 682827"/>
                <a:gd name="connsiteX8" fmla="*/ 0 w 1365655"/>
                <a:gd name="connsiteY8" fmla="*/ 68283 h 68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5655" h="682827">
                  <a:moveTo>
                    <a:pt x="0" y="68283"/>
                  </a:moveTo>
                  <a:cubicBezTo>
                    <a:pt x="0" y="30571"/>
                    <a:pt x="30571" y="0"/>
                    <a:pt x="68283" y="0"/>
                  </a:cubicBezTo>
                  <a:lnTo>
                    <a:pt x="1297372" y="0"/>
                  </a:lnTo>
                  <a:cubicBezTo>
                    <a:pt x="1335084" y="0"/>
                    <a:pt x="1365655" y="30571"/>
                    <a:pt x="1365655" y="68283"/>
                  </a:cubicBezTo>
                  <a:lnTo>
                    <a:pt x="1365655" y="614544"/>
                  </a:lnTo>
                  <a:cubicBezTo>
                    <a:pt x="1365655" y="652256"/>
                    <a:pt x="1335084" y="682827"/>
                    <a:pt x="1297372" y="682827"/>
                  </a:cubicBezTo>
                  <a:lnTo>
                    <a:pt x="68283" y="682827"/>
                  </a:lnTo>
                  <a:cubicBezTo>
                    <a:pt x="30571" y="682827"/>
                    <a:pt x="0" y="652256"/>
                    <a:pt x="0" y="614544"/>
                  </a:cubicBezTo>
                  <a:lnTo>
                    <a:pt x="0" y="68283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0004" tIns="46669" rIns="60004" bIns="46669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Arrays and Lists</a:t>
              </a:r>
              <a:endParaRPr lang="en-US" sz="21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783351" y="3335389"/>
              <a:ext cx="171548" cy="34652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46524"/>
                  </a:lnTo>
                  <a:lnTo>
                    <a:pt x="171548" y="34652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4954900" y="3506096"/>
              <a:ext cx="1092524" cy="351635"/>
            </a:xfrm>
            <a:custGeom>
              <a:avLst/>
              <a:gdLst>
                <a:gd name="connsiteX0" fmla="*/ 0 w 1092524"/>
                <a:gd name="connsiteY0" fmla="*/ 35164 h 351635"/>
                <a:gd name="connsiteX1" fmla="*/ 35164 w 1092524"/>
                <a:gd name="connsiteY1" fmla="*/ 0 h 351635"/>
                <a:gd name="connsiteX2" fmla="*/ 1057361 w 1092524"/>
                <a:gd name="connsiteY2" fmla="*/ 0 h 351635"/>
                <a:gd name="connsiteX3" fmla="*/ 1092525 w 1092524"/>
                <a:gd name="connsiteY3" fmla="*/ 35164 h 351635"/>
                <a:gd name="connsiteX4" fmla="*/ 1092524 w 1092524"/>
                <a:gd name="connsiteY4" fmla="*/ 316472 h 351635"/>
                <a:gd name="connsiteX5" fmla="*/ 1057360 w 1092524"/>
                <a:gd name="connsiteY5" fmla="*/ 351636 h 351635"/>
                <a:gd name="connsiteX6" fmla="*/ 35164 w 1092524"/>
                <a:gd name="connsiteY6" fmla="*/ 351635 h 351635"/>
                <a:gd name="connsiteX7" fmla="*/ 0 w 1092524"/>
                <a:gd name="connsiteY7" fmla="*/ 316471 h 351635"/>
                <a:gd name="connsiteX8" fmla="*/ 0 w 1092524"/>
                <a:gd name="connsiteY8" fmla="*/ 35164 h 351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2524" h="351635">
                  <a:moveTo>
                    <a:pt x="0" y="35164"/>
                  </a:moveTo>
                  <a:cubicBezTo>
                    <a:pt x="0" y="15743"/>
                    <a:pt x="15743" y="0"/>
                    <a:pt x="35164" y="0"/>
                  </a:cubicBezTo>
                  <a:lnTo>
                    <a:pt x="1057361" y="0"/>
                  </a:lnTo>
                  <a:cubicBezTo>
                    <a:pt x="1076782" y="0"/>
                    <a:pt x="1092525" y="15743"/>
                    <a:pt x="1092525" y="35164"/>
                  </a:cubicBezTo>
                  <a:cubicBezTo>
                    <a:pt x="1092525" y="128933"/>
                    <a:pt x="1092524" y="222703"/>
                    <a:pt x="1092524" y="316472"/>
                  </a:cubicBezTo>
                  <a:cubicBezTo>
                    <a:pt x="1092524" y="335893"/>
                    <a:pt x="1076781" y="351636"/>
                    <a:pt x="1057360" y="351636"/>
                  </a:cubicBezTo>
                  <a:lnTo>
                    <a:pt x="35164" y="351635"/>
                  </a:lnTo>
                  <a:cubicBezTo>
                    <a:pt x="15743" y="351635"/>
                    <a:pt x="0" y="335892"/>
                    <a:pt x="0" y="316471"/>
                  </a:cubicBezTo>
                  <a:lnTo>
                    <a:pt x="0" y="35164"/>
                  </a:lnTo>
                  <a:close/>
                </a:path>
              </a:pathLst>
            </a:custGeom>
            <a:solidFill>
              <a:srgbClr val="CCECFF">
                <a:alpha val="89804"/>
              </a:srgbClr>
            </a:soli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589" tIns="33159" rIns="44589" bIns="33159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asArray</a:t>
              </a:r>
              <a:endParaRPr lang="en-US" sz="1800" kern="12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783351" y="3335389"/>
              <a:ext cx="171548" cy="86886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68867"/>
                  </a:lnTo>
                  <a:lnTo>
                    <a:pt x="171548" y="86886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4954900" y="4028439"/>
              <a:ext cx="1092524" cy="351635"/>
            </a:xfrm>
            <a:custGeom>
              <a:avLst/>
              <a:gdLst>
                <a:gd name="connsiteX0" fmla="*/ 0 w 1092524"/>
                <a:gd name="connsiteY0" fmla="*/ 35164 h 351635"/>
                <a:gd name="connsiteX1" fmla="*/ 35164 w 1092524"/>
                <a:gd name="connsiteY1" fmla="*/ 0 h 351635"/>
                <a:gd name="connsiteX2" fmla="*/ 1057361 w 1092524"/>
                <a:gd name="connsiteY2" fmla="*/ 0 h 351635"/>
                <a:gd name="connsiteX3" fmla="*/ 1092525 w 1092524"/>
                <a:gd name="connsiteY3" fmla="*/ 35164 h 351635"/>
                <a:gd name="connsiteX4" fmla="*/ 1092524 w 1092524"/>
                <a:gd name="connsiteY4" fmla="*/ 316472 h 351635"/>
                <a:gd name="connsiteX5" fmla="*/ 1057360 w 1092524"/>
                <a:gd name="connsiteY5" fmla="*/ 351636 h 351635"/>
                <a:gd name="connsiteX6" fmla="*/ 35164 w 1092524"/>
                <a:gd name="connsiteY6" fmla="*/ 351635 h 351635"/>
                <a:gd name="connsiteX7" fmla="*/ 0 w 1092524"/>
                <a:gd name="connsiteY7" fmla="*/ 316471 h 351635"/>
                <a:gd name="connsiteX8" fmla="*/ 0 w 1092524"/>
                <a:gd name="connsiteY8" fmla="*/ 35164 h 351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2524" h="351635">
                  <a:moveTo>
                    <a:pt x="0" y="35164"/>
                  </a:moveTo>
                  <a:cubicBezTo>
                    <a:pt x="0" y="15743"/>
                    <a:pt x="15743" y="0"/>
                    <a:pt x="35164" y="0"/>
                  </a:cubicBezTo>
                  <a:lnTo>
                    <a:pt x="1057361" y="0"/>
                  </a:lnTo>
                  <a:cubicBezTo>
                    <a:pt x="1076782" y="0"/>
                    <a:pt x="1092525" y="15743"/>
                    <a:pt x="1092525" y="35164"/>
                  </a:cubicBezTo>
                  <a:cubicBezTo>
                    <a:pt x="1092525" y="128933"/>
                    <a:pt x="1092524" y="222703"/>
                    <a:pt x="1092524" y="316472"/>
                  </a:cubicBezTo>
                  <a:cubicBezTo>
                    <a:pt x="1092524" y="335893"/>
                    <a:pt x="1076781" y="351636"/>
                    <a:pt x="1057360" y="351636"/>
                  </a:cubicBezTo>
                  <a:lnTo>
                    <a:pt x="35164" y="351635"/>
                  </a:lnTo>
                  <a:cubicBezTo>
                    <a:pt x="15743" y="351635"/>
                    <a:pt x="0" y="335892"/>
                    <a:pt x="0" y="316471"/>
                  </a:cubicBezTo>
                  <a:lnTo>
                    <a:pt x="0" y="35164"/>
                  </a:lnTo>
                  <a:close/>
                </a:path>
              </a:pathLst>
            </a:custGeom>
            <a:solidFill>
              <a:srgbClr val="CCECFF">
                <a:alpha val="89804"/>
              </a:srgbClr>
            </a:soli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589" tIns="33159" rIns="44589" bIns="33159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asList</a:t>
              </a:r>
              <a:endParaRPr lang="en-US" sz="1800" kern="12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353855" y="2652562"/>
              <a:ext cx="1502848" cy="682827"/>
            </a:xfrm>
            <a:custGeom>
              <a:avLst/>
              <a:gdLst>
                <a:gd name="connsiteX0" fmla="*/ 0 w 1502848"/>
                <a:gd name="connsiteY0" fmla="*/ 68283 h 682827"/>
                <a:gd name="connsiteX1" fmla="*/ 68283 w 1502848"/>
                <a:gd name="connsiteY1" fmla="*/ 0 h 682827"/>
                <a:gd name="connsiteX2" fmla="*/ 1434565 w 1502848"/>
                <a:gd name="connsiteY2" fmla="*/ 0 h 682827"/>
                <a:gd name="connsiteX3" fmla="*/ 1502848 w 1502848"/>
                <a:gd name="connsiteY3" fmla="*/ 68283 h 682827"/>
                <a:gd name="connsiteX4" fmla="*/ 1502848 w 1502848"/>
                <a:gd name="connsiteY4" fmla="*/ 614544 h 682827"/>
                <a:gd name="connsiteX5" fmla="*/ 1434565 w 1502848"/>
                <a:gd name="connsiteY5" fmla="*/ 682827 h 682827"/>
                <a:gd name="connsiteX6" fmla="*/ 68283 w 1502848"/>
                <a:gd name="connsiteY6" fmla="*/ 682827 h 682827"/>
                <a:gd name="connsiteX7" fmla="*/ 0 w 1502848"/>
                <a:gd name="connsiteY7" fmla="*/ 614544 h 682827"/>
                <a:gd name="connsiteX8" fmla="*/ 0 w 1502848"/>
                <a:gd name="connsiteY8" fmla="*/ 68283 h 68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848" h="682827">
                  <a:moveTo>
                    <a:pt x="0" y="68283"/>
                  </a:moveTo>
                  <a:cubicBezTo>
                    <a:pt x="0" y="30571"/>
                    <a:pt x="30571" y="0"/>
                    <a:pt x="68283" y="0"/>
                  </a:cubicBezTo>
                  <a:lnTo>
                    <a:pt x="1434565" y="0"/>
                  </a:lnTo>
                  <a:cubicBezTo>
                    <a:pt x="1472277" y="0"/>
                    <a:pt x="1502848" y="30571"/>
                    <a:pt x="1502848" y="68283"/>
                  </a:cubicBezTo>
                  <a:lnTo>
                    <a:pt x="1502848" y="614544"/>
                  </a:lnTo>
                  <a:cubicBezTo>
                    <a:pt x="1502848" y="652256"/>
                    <a:pt x="1472277" y="682827"/>
                    <a:pt x="1434565" y="682827"/>
                  </a:cubicBezTo>
                  <a:lnTo>
                    <a:pt x="68283" y="682827"/>
                  </a:lnTo>
                  <a:cubicBezTo>
                    <a:pt x="30571" y="682827"/>
                    <a:pt x="0" y="652256"/>
                    <a:pt x="0" y="614544"/>
                  </a:cubicBezTo>
                  <a:lnTo>
                    <a:pt x="0" y="68283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0004" tIns="46669" rIns="60004" bIns="46669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Single items</a:t>
              </a:r>
              <a:endParaRPr lang="en-US" sz="21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504140" y="3335389"/>
              <a:ext cx="150284" cy="32742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27426"/>
                  </a:lnTo>
                  <a:lnTo>
                    <a:pt x="150284" y="32742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6654425" y="3474003"/>
              <a:ext cx="1092524" cy="377624"/>
            </a:xfrm>
            <a:custGeom>
              <a:avLst/>
              <a:gdLst>
                <a:gd name="connsiteX0" fmla="*/ 0 w 1092524"/>
                <a:gd name="connsiteY0" fmla="*/ 37762 h 377624"/>
                <a:gd name="connsiteX1" fmla="*/ 37762 w 1092524"/>
                <a:gd name="connsiteY1" fmla="*/ 0 h 377624"/>
                <a:gd name="connsiteX2" fmla="*/ 1054762 w 1092524"/>
                <a:gd name="connsiteY2" fmla="*/ 0 h 377624"/>
                <a:gd name="connsiteX3" fmla="*/ 1092524 w 1092524"/>
                <a:gd name="connsiteY3" fmla="*/ 37762 h 377624"/>
                <a:gd name="connsiteX4" fmla="*/ 1092524 w 1092524"/>
                <a:gd name="connsiteY4" fmla="*/ 339862 h 377624"/>
                <a:gd name="connsiteX5" fmla="*/ 1054762 w 1092524"/>
                <a:gd name="connsiteY5" fmla="*/ 377624 h 377624"/>
                <a:gd name="connsiteX6" fmla="*/ 37762 w 1092524"/>
                <a:gd name="connsiteY6" fmla="*/ 377624 h 377624"/>
                <a:gd name="connsiteX7" fmla="*/ 0 w 1092524"/>
                <a:gd name="connsiteY7" fmla="*/ 339862 h 377624"/>
                <a:gd name="connsiteX8" fmla="*/ 0 w 1092524"/>
                <a:gd name="connsiteY8" fmla="*/ 37762 h 37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2524" h="377624">
                  <a:moveTo>
                    <a:pt x="0" y="37762"/>
                  </a:moveTo>
                  <a:cubicBezTo>
                    <a:pt x="0" y="16907"/>
                    <a:pt x="16907" y="0"/>
                    <a:pt x="37762" y="0"/>
                  </a:cubicBezTo>
                  <a:lnTo>
                    <a:pt x="1054762" y="0"/>
                  </a:lnTo>
                  <a:cubicBezTo>
                    <a:pt x="1075617" y="0"/>
                    <a:pt x="1092524" y="16907"/>
                    <a:pt x="1092524" y="37762"/>
                  </a:cubicBezTo>
                  <a:lnTo>
                    <a:pt x="1092524" y="339862"/>
                  </a:lnTo>
                  <a:cubicBezTo>
                    <a:pt x="1092524" y="360717"/>
                    <a:pt x="1075617" y="377624"/>
                    <a:pt x="1054762" y="377624"/>
                  </a:cubicBezTo>
                  <a:lnTo>
                    <a:pt x="37762" y="377624"/>
                  </a:lnTo>
                  <a:cubicBezTo>
                    <a:pt x="16907" y="377624"/>
                    <a:pt x="0" y="360717"/>
                    <a:pt x="0" y="339862"/>
                  </a:cubicBezTo>
                  <a:lnTo>
                    <a:pt x="0" y="37762"/>
                  </a:lnTo>
                  <a:close/>
                </a:path>
              </a:pathLst>
            </a:custGeom>
            <a:gradFill rotWithShape="0">
              <a:gsLst>
                <a:gs pos="0">
                  <a:srgbClr val="CCFFFF"/>
                </a:gs>
                <a:gs pos="100000">
                  <a:srgbClr val="FFCCFF"/>
                </a:gs>
              </a:gsLst>
              <a:lin ang="2400000" scaled="0"/>
            </a:gra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350" tIns="33920" rIns="45350" bIns="3392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get</a:t>
              </a:r>
              <a:endParaRPr lang="en-US" sz="18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6504140" y="3335389"/>
              <a:ext cx="150284" cy="89441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4415"/>
                  </a:lnTo>
                  <a:lnTo>
                    <a:pt x="150284" y="89441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6654425" y="4054427"/>
              <a:ext cx="1092524" cy="350754"/>
            </a:xfrm>
            <a:custGeom>
              <a:avLst/>
              <a:gdLst>
                <a:gd name="connsiteX0" fmla="*/ 0 w 1092524"/>
                <a:gd name="connsiteY0" fmla="*/ 35075 h 350754"/>
                <a:gd name="connsiteX1" fmla="*/ 35075 w 1092524"/>
                <a:gd name="connsiteY1" fmla="*/ 0 h 350754"/>
                <a:gd name="connsiteX2" fmla="*/ 1057449 w 1092524"/>
                <a:gd name="connsiteY2" fmla="*/ 0 h 350754"/>
                <a:gd name="connsiteX3" fmla="*/ 1092524 w 1092524"/>
                <a:gd name="connsiteY3" fmla="*/ 35075 h 350754"/>
                <a:gd name="connsiteX4" fmla="*/ 1092524 w 1092524"/>
                <a:gd name="connsiteY4" fmla="*/ 315679 h 350754"/>
                <a:gd name="connsiteX5" fmla="*/ 1057449 w 1092524"/>
                <a:gd name="connsiteY5" fmla="*/ 350754 h 350754"/>
                <a:gd name="connsiteX6" fmla="*/ 35075 w 1092524"/>
                <a:gd name="connsiteY6" fmla="*/ 350754 h 350754"/>
                <a:gd name="connsiteX7" fmla="*/ 0 w 1092524"/>
                <a:gd name="connsiteY7" fmla="*/ 315679 h 350754"/>
                <a:gd name="connsiteX8" fmla="*/ 0 w 1092524"/>
                <a:gd name="connsiteY8" fmla="*/ 35075 h 35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2524" h="350754">
                  <a:moveTo>
                    <a:pt x="0" y="35075"/>
                  </a:moveTo>
                  <a:cubicBezTo>
                    <a:pt x="0" y="15704"/>
                    <a:pt x="15704" y="0"/>
                    <a:pt x="35075" y="0"/>
                  </a:cubicBezTo>
                  <a:lnTo>
                    <a:pt x="1057449" y="0"/>
                  </a:lnTo>
                  <a:cubicBezTo>
                    <a:pt x="1076820" y="0"/>
                    <a:pt x="1092524" y="15704"/>
                    <a:pt x="1092524" y="35075"/>
                  </a:cubicBezTo>
                  <a:lnTo>
                    <a:pt x="1092524" y="315679"/>
                  </a:lnTo>
                  <a:cubicBezTo>
                    <a:pt x="1092524" y="335050"/>
                    <a:pt x="1076820" y="350754"/>
                    <a:pt x="1057449" y="350754"/>
                  </a:cubicBezTo>
                  <a:lnTo>
                    <a:pt x="35075" y="350754"/>
                  </a:lnTo>
                  <a:cubicBezTo>
                    <a:pt x="15704" y="350754"/>
                    <a:pt x="0" y="335050"/>
                    <a:pt x="0" y="315679"/>
                  </a:cubicBezTo>
                  <a:lnTo>
                    <a:pt x="0" y="35075"/>
                  </a:lnTo>
                  <a:close/>
                </a:path>
              </a:pathLst>
            </a:custGeom>
            <a:gradFill rotWithShape="0">
              <a:gsLst>
                <a:gs pos="0">
                  <a:srgbClr val="CCFFFF"/>
                </a:gs>
                <a:gs pos="100000">
                  <a:srgbClr val="FFCCFF"/>
                </a:gs>
              </a:gsLst>
              <a:lin ang="2400000" scaled="0"/>
            </a:gra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350" tIns="33920" rIns="45350" bIns="3392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single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6504140" y="3335389"/>
              <a:ext cx="150284" cy="141861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18611"/>
                  </a:lnTo>
                  <a:lnTo>
                    <a:pt x="150284" y="141861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6654425" y="4575889"/>
              <a:ext cx="1494999" cy="356224"/>
            </a:xfrm>
            <a:custGeom>
              <a:avLst/>
              <a:gdLst>
                <a:gd name="connsiteX0" fmla="*/ 0 w 1494999"/>
                <a:gd name="connsiteY0" fmla="*/ 35622 h 356224"/>
                <a:gd name="connsiteX1" fmla="*/ 35622 w 1494999"/>
                <a:gd name="connsiteY1" fmla="*/ 0 h 356224"/>
                <a:gd name="connsiteX2" fmla="*/ 1459377 w 1494999"/>
                <a:gd name="connsiteY2" fmla="*/ 0 h 356224"/>
                <a:gd name="connsiteX3" fmla="*/ 1494999 w 1494999"/>
                <a:gd name="connsiteY3" fmla="*/ 35622 h 356224"/>
                <a:gd name="connsiteX4" fmla="*/ 1494999 w 1494999"/>
                <a:gd name="connsiteY4" fmla="*/ 320602 h 356224"/>
                <a:gd name="connsiteX5" fmla="*/ 1459377 w 1494999"/>
                <a:gd name="connsiteY5" fmla="*/ 356224 h 356224"/>
                <a:gd name="connsiteX6" fmla="*/ 35622 w 1494999"/>
                <a:gd name="connsiteY6" fmla="*/ 356224 h 356224"/>
                <a:gd name="connsiteX7" fmla="*/ 0 w 1494999"/>
                <a:gd name="connsiteY7" fmla="*/ 320602 h 356224"/>
                <a:gd name="connsiteX8" fmla="*/ 0 w 1494999"/>
                <a:gd name="connsiteY8" fmla="*/ 35622 h 35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99" h="356224">
                  <a:moveTo>
                    <a:pt x="0" y="35622"/>
                  </a:moveTo>
                  <a:cubicBezTo>
                    <a:pt x="0" y="15949"/>
                    <a:pt x="15949" y="0"/>
                    <a:pt x="35622" y="0"/>
                  </a:cubicBezTo>
                  <a:lnTo>
                    <a:pt x="1459377" y="0"/>
                  </a:lnTo>
                  <a:cubicBezTo>
                    <a:pt x="1479050" y="0"/>
                    <a:pt x="1494999" y="15949"/>
                    <a:pt x="1494999" y="35622"/>
                  </a:cubicBezTo>
                  <a:lnTo>
                    <a:pt x="1494999" y="320602"/>
                  </a:lnTo>
                  <a:cubicBezTo>
                    <a:pt x="1494999" y="340275"/>
                    <a:pt x="1479050" y="356224"/>
                    <a:pt x="1459377" y="356224"/>
                  </a:cubicBezTo>
                  <a:lnTo>
                    <a:pt x="35622" y="356224"/>
                  </a:lnTo>
                  <a:cubicBezTo>
                    <a:pt x="15949" y="356224"/>
                    <a:pt x="0" y="340275"/>
                    <a:pt x="0" y="320602"/>
                  </a:cubicBezTo>
                  <a:lnTo>
                    <a:pt x="0" y="35622"/>
                  </a:lnTo>
                  <a:close/>
                </a:path>
              </a:pathLst>
            </a:custGeom>
            <a:gradFill rotWithShape="0">
              <a:gsLst>
                <a:gs pos="0">
                  <a:srgbClr val="CCFFFF"/>
                </a:gs>
                <a:gs pos="100000">
                  <a:srgbClr val="FFCCFF"/>
                </a:gs>
              </a:gsLst>
              <a:lin ang="2400000" scaled="0"/>
            </a:gra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350" tIns="33920" rIns="45350" bIns="3392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err="1"/>
                <a:t>singleOrNull</a:t>
              </a:r>
              <a:endParaRPr lang="en-US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8198118" y="2652562"/>
              <a:ext cx="1365655" cy="682827"/>
            </a:xfrm>
            <a:custGeom>
              <a:avLst/>
              <a:gdLst>
                <a:gd name="connsiteX0" fmla="*/ 0 w 1365655"/>
                <a:gd name="connsiteY0" fmla="*/ 68283 h 682827"/>
                <a:gd name="connsiteX1" fmla="*/ 68283 w 1365655"/>
                <a:gd name="connsiteY1" fmla="*/ 0 h 682827"/>
                <a:gd name="connsiteX2" fmla="*/ 1297372 w 1365655"/>
                <a:gd name="connsiteY2" fmla="*/ 0 h 682827"/>
                <a:gd name="connsiteX3" fmla="*/ 1365655 w 1365655"/>
                <a:gd name="connsiteY3" fmla="*/ 68283 h 682827"/>
                <a:gd name="connsiteX4" fmla="*/ 1365655 w 1365655"/>
                <a:gd name="connsiteY4" fmla="*/ 614544 h 682827"/>
                <a:gd name="connsiteX5" fmla="*/ 1297372 w 1365655"/>
                <a:gd name="connsiteY5" fmla="*/ 682827 h 682827"/>
                <a:gd name="connsiteX6" fmla="*/ 68283 w 1365655"/>
                <a:gd name="connsiteY6" fmla="*/ 682827 h 682827"/>
                <a:gd name="connsiteX7" fmla="*/ 0 w 1365655"/>
                <a:gd name="connsiteY7" fmla="*/ 614544 h 682827"/>
                <a:gd name="connsiteX8" fmla="*/ 0 w 1365655"/>
                <a:gd name="connsiteY8" fmla="*/ 68283 h 68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5655" h="682827">
                  <a:moveTo>
                    <a:pt x="0" y="68283"/>
                  </a:moveTo>
                  <a:cubicBezTo>
                    <a:pt x="0" y="30571"/>
                    <a:pt x="30571" y="0"/>
                    <a:pt x="68283" y="0"/>
                  </a:cubicBezTo>
                  <a:lnTo>
                    <a:pt x="1297372" y="0"/>
                  </a:lnTo>
                  <a:cubicBezTo>
                    <a:pt x="1335084" y="0"/>
                    <a:pt x="1365655" y="30571"/>
                    <a:pt x="1365655" y="68283"/>
                  </a:cubicBezTo>
                  <a:lnTo>
                    <a:pt x="1365655" y="614544"/>
                  </a:lnTo>
                  <a:cubicBezTo>
                    <a:pt x="1365655" y="652256"/>
                    <a:pt x="1335084" y="682827"/>
                    <a:pt x="1297372" y="682827"/>
                  </a:cubicBezTo>
                  <a:lnTo>
                    <a:pt x="68283" y="682827"/>
                  </a:lnTo>
                  <a:cubicBezTo>
                    <a:pt x="30571" y="682827"/>
                    <a:pt x="0" y="652256"/>
                    <a:pt x="0" y="614544"/>
                  </a:cubicBezTo>
                  <a:lnTo>
                    <a:pt x="0" y="68283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0004" tIns="46669" rIns="60004" bIns="46669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Streams</a:t>
              </a:r>
              <a:endParaRPr lang="en-US" sz="21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8334683" y="3335389"/>
              <a:ext cx="136565" cy="6057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605743"/>
                  </a:lnTo>
                  <a:lnTo>
                    <a:pt x="136565" y="6057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8471249" y="3506096"/>
              <a:ext cx="1092524" cy="870072"/>
            </a:xfrm>
            <a:custGeom>
              <a:avLst/>
              <a:gdLst>
                <a:gd name="connsiteX0" fmla="*/ 0 w 1092524"/>
                <a:gd name="connsiteY0" fmla="*/ 87007 h 870072"/>
                <a:gd name="connsiteX1" fmla="*/ 87007 w 1092524"/>
                <a:gd name="connsiteY1" fmla="*/ 0 h 870072"/>
                <a:gd name="connsiteX2" fmla="*/ 1005517 w 1092524"/>
                <a:gd name="connsiteY2" fmla="*/ 0 h 870072"/>
                <a:gd name="connsiteX3" fmla="*/ 1092524 w 1092524"/>
                <a:gd name="connsiteY3" fmla="*/ 87007 h 870072"/>
                <a:gd name="connsiteX4" fmla="*/ 1092524 w 1092524"/>
                <a:gd name="connsiteY4" fmla="*/ 783065 h 870072"/>
                <a:gd name="connsiteX5" fmla="*/ 1005517 w 1092524"/>
                <a:gd name="connsiteY5" fmla="*/ 870072 h 870072"/>
                <a:gd name="connsiteX6" fmla="*/ 87007 w 1092524"/>
                <a:gd name="connsiteY6" fmla="*/ 870072 h 870072"/>
                <a:gd name="connsiteX7" fmla="*/ 0 w 1092524"/>
                <a:gd name="connsiteY7" fmla="*/ 783065 h 870072"/>
                <a:gd name="connsiteX8" fmla="*/ 0 w 1092524"/>
                <a:gd name="connsiteY8" fmla="*/ 87007 h 87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2524" h="870072">
                  <a:moveTo>
                    <a:pt x="0" y="87007"/>
                  </a:moveTo>
                  <a:cubicBezTo>
                    <a:pt x="0" y="38954"/>
                    <a:pt x="38954" y="0"/>
                    <a:pt x="87007" y="0"/>
                  </a:cubicBezTo>
                  <a:lnTo>
                    <a:pt x="1005517" y="0"/>
                  </a:lnTo>
                  <a:cubicBezTo>
                    <a:pt x="1053570" y="0"/>
                    <a:pt x="1092524" y="38954"/>
                    <a:pt x="1092524" y="87007"/>
                  </a:cubicBezTo>
                  <a:lnTo>
                    <a:pt x="1092524" y="783065"/>
                  </a:lnTo>
                  <a:cubicBezTo>
                    <a:pt x="1092524" y="831118"/>
                    <a:pt x="1053570" y="870072"/>
                    <a:pt x="1005517" y="870072"/>
                  </a:cubicBezTo>
                  <a:lnTo>
                    <a:pt x="87007" y="870072"/>
                  </a:lnTo>
                  <a:cubicBezTo>
                    <a:pt x="38954" y="870072"/>
                    <a:pt x="0" y="831118"/>
                    <a:pt x="0" y="783065"/>
                  </a:cubicBezTo>
                  <a:lnTo>
                    <a:pt x="0" y="87007"/>
                  </a:lnTo>
                  <a:close/>
                </a:path>
              </a:pathLst>
            </a:custGeom>
            <a:solidFill>
              <a:srgbClr val="CCECFF">
                <a:alpha val="89804"/>
              </a:srgbClr>
            </a:soli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774" tIns="48344" rIns="59774" bIns="48344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Any</a:t>
              </a:r>
              <a:r>
                <a:rPr lang="en-US" sz="1400" kern="1200" dirty="0" smtClean="0"/>
                <a:t> / </a:t>
              </a:r>
              <a:r>
                <a:rPr lang="en-US" sz="1800" kern="1200" dirty="0" smtClean="0"/>
                <a:t>all</a:t>
              </a:r>
              <a:r>
                <a:rPr lang="en-US" sz="1400" kern="1200" dirty="0" smtClean="0"/>
                <a:t> </a:t>
              </a:r>
              <a:r>
                <a:rPr lang="en-US" sz="1800" kern="1200" dirty="0" smtClean="0"/>
                <a:t>stream</a:t>
              </a:r>
              <a:r>
                <a:rPr lang="en-US" sz="1400" kern="1200" dirty="0" smtClean="0"/>
                <a:t> </a:t>
              </a:r>
              <a:r>
                <a:rPr lang="en-US" sz="1800" kern="1200" dirty="0" smtClean="0"/>
                <a:t>methods</a:t>
              </a:r>
              <a:endParaRPr lang="en-US" sz="1800" kern="1200" dirty="0"/>
            </a:p>
          </p:txBody>
        </p:sp>
      </p:grpSp>
      <p:sp>
        <p:nvSpPr>
          <p:cNvPr id="17" name="Flowchart: Extract 16"/>
          <p:cNvSpPr/>
          <p:nvPr/>
        </p:nvSpPr>
        <p:spPr>
          <a:xfrm>
            <a:off x="2937928" y="1808287"/>
            <a:ext cx="6627636" cy="718965"/>
          </a:xfrm>
          <a:prstGeom prst="flowChartExtract">
            <a:avLst/>
          </a:prstGeom>
          <a:pattFill prst="pct60">
            <a:fgClr>
              <a:schemeClr val="bg2">
                <a:lumMod val="90000"/>
              </a:schemeClr>
            </a:fgClr>
            <a:bgClr>
              <a:srgbClr val="92D05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3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80094725"/>
              </p:ext>
            </p:extLst>
          </p:nvPr>
        </p:nvGraphicFramePr>
        <p:xfrm>
          <a:off x="4668253" y="759125"/>
          <a:ext cx="3266132" cy="370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750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25207696"/>
              </p:ext>
            </p:extLst>
          </p:nvPr>
        </p:nvGraphicFramePr>
        <p:xfrm>
          <a:off x="1636296" y="1624264"/>
          <a:ext cx="8169442" cy="3128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058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reeform 125"/>
          <p:cNvSpPr/>
          <p:nvPr/>
        </p:nvSpPr>
        <p:spPr>
          <a:xfrm>
            <a:off x="1973670" y="1758798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rgbClr val="FFCCFF">
                  <a:lumMod val="36000"/>
                  <a:lumOff val="64000"/>
                </a:srgbClr>
              </a:gs>
              <a:gs pos="100000">
                <a:srgbClr val="FFCCFF"/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Resource_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err="1" smtClean="0">
                <a:solidFill>
                  <a:schemeClr val="tx1"/>
                </a:solidFill>
              </a:rPr>
              <a:t>ImplBase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1" y="2189744"/>
            <a:ext cx="8169442" cy="312821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6" name="Freeform 5"/>
          <p:cNvSpPr/>
          <p:nvPr/>
        </p:nvSpPr>
        <p:spPr>
          <a:xfrm>
            <a:off x="3605893" y="4853067"/>
            <a:ext cx="355019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355019" y="45720"/>
                </a:lnTo>
              </a:path>
            </a:pathLst>
          </a:custGeom>
          <a:noFill/>
          <a:ln>
            <a:noFill/>
            <a:headEnd type="stealt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5736012" y="4089775"/>
            <a:ext cx="355019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355019" y="45720"/>
                </a:lnTo>
              </a:path>
            </a:pathLst>
          </a:custGeom>
          <a:noFill/>
          <a:ln>
            <a:noFill/>
            <a:headEnd type="stealt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3605893" y="3563025"/>
            <a:ext cx="355019" cy="5724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77509" y="0"/>
                </a:lnTo>
                <a:lnTo>
                  <a:pt x="177509" y="572469"/>
                </a:lnTo>
                <a:lnTo>
                  <a:pt x="355019" y="572469"/>
                </a:lnTo>
              </a:path>
            </a:pathLst>
          </a:custGeom>
          <a:noFill/>
          <a:ln>
            <a:solidFill>
              <a:schemeClr val="tx1"/>
            </a:solidFill>
            <a:headEnd type="stealt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5736012" y="2160375"/>
            <a:ext cx="355019" cy="3816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77509" y="0"/>
                </a:lnTo>
                <a:lnTo>
                  <a:pt x="177509" y="381646"/>
                </a:lnTo>
                <a:lnTo>
                  <a:pt x="355019" y="38164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7866130" y="1733009"/>
            <a:ext cx="355019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355019" y="45720"/>
                </a:lnTo>
              </a:path>
            </a:pathLst>
          </a:custGeom>
          <a:noFill/>
          <a:ln>
            <a:noFill/>
            <a:headEnd type="stealt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5736012" y="1778729"/>
            <a:ext cx="355019" cy="3816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81646"/>
                </a:moveTo>
                <a:lnTo>
                  <a:pt x="177509" y="381646"/>
                </a:lnTo>
                <a:lnTo>
                  <a:pt x="177509" y="0"/>
                </a:lnTo>
                <a:lnTo>
                  <a:pt x="355019" y="0"/>
                </a:lnTo>
              </a:path>
            </a:pathLst>
          </a:custGeom>
          <a:noFill/>
          <a:ln>
            <a:solidFill>
              <a:schemeClr val="tx1"/>
            </a:solidFill>
            <a:headEnd type="stealt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1830795" y="3292323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Configurable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smtClean="0">
                <a:solidFill>
                  <a:schemeClr val="tx1"/>
                </a:solidFill>
              </a:rPr>
              <a:t>Resource_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err="1" smtClean="0">
                <a:solidFill>
                  <a:schemeClr val="tx1"/>
                </a:solidFill>
              </a:rPr>
              <a:t>ImplBase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960913" y="1889673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err="1" smtClean="0">
                <a:solidFill>
                  <a:schemeClr val="tx1"/>
                </a:solidFill>
              </a:rPr>
              <a:t>AnalysisEngine</a:t>
            </a:r>
            <a:r>
              <a:rPr lang="en-US" sz="1200" kern="1200" dirty="0" smtClean="0">
                <a:solidFill>
                  <a:schemeClr val="tx1"/>
                </a:solidFill>
              </a:rPr>
              <a:t>_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err="1" smtClean="0">
                <a:solidFill>
                  <a:schemeClr val="tx1"/>
                </a:solidFill>
              </a:rPr>
              <a:t>ImplBase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091031" y="1508026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err="1" smtClean="0">
                <a:solidFill>
                  <a:schemeClr val="tx1"/>
                </a:solidFill>
              </a:rPr>
              <a:t>PrimitiveAE_impl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8317406" y="1508026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User 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smtClean="0">
                <a:solidFill>
                  <a:schemeClr val="tx1"/>
                </a:solidFill>
              </a:rPr>
              <a:t>Annotator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6091031" y="2271319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Aggregate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err="1" smtClean="0">
                <a:solidFill>
                  <a:schemeClr val="tx1"/>
                </a:solidFill>
              </a:rPr>
              <a:t>AnalaysisEngine</a:t>
            </a:r>
            <a:r>
              <a:rPr lang="en-US" sz="1200" kern="1200" dirty="0" smtClean="0">
                <a:solidFill>
                  <a:schemeClr val="tx1"/>
                </a:solidFill>
              </a:rPr>
              <a:t>_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err="1" smtClean="0">
                <a:solidFill>
                  <a:schemeClr val="tx1"/>
                </a:solidFill>
              </a:rPr>
              <a:t>impl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3960913" y="3864792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err="1" smtClean="0">
                <a:solidFill>
                  <a:schemeClr val="tx1"/>
                </a:solidFill>
              </a:rPr>
              <a:t>FlowController</a:t>
            </a:r>
            <a:r>
              <a:rPr lang="en-US" sz="1200" kern="1200" dirty="0" smtClean="0">
                <a:solidFill>
                  <a:schemeClr val="tx1"/>
                </a:solidFill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smtClean="0">
                <a:solidFill>
                  <a:schemeClr val="tx1"/>
                </a:solidFill>
              </a:rPr>
              <a:t>Container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8317406" y="3698008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User 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smtClean="0">
                <a:solidFill>
                  <a:schemeClr val="tx1"/>
                </a:solidFill>
              </a:rPr>
              <a:t>flow controller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830795" y="4628085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err="1" smtClean="0">
                <a:solidFill>
                  <a:schemeClr val="tx1"/>
                </a:solidFill>
              </a:rPr>
              <a:t>FileLanguage</a:t>
            </a:r>
            <a:r>
              <a:rPr lang="en-US" sz="1200" kern="1200" dirty="0" smtClean="0">
                <a:solidFill>
                  <a:schemeClr val="tx1"/>
                </a:solidFill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smtClean="0">
                <a:solidFill>
                  <a:schemeClr val="tx1"/>
                </a:solidFill>
              </a:rPr>
              <a:t>Resource_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err="1" smtClean="0">
                <a:solidFill>
                  <a:schemeClr val="tx1"/>
                </a:solidFill>
              </a:rPr>
              <a:t>impl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8317406" y="4722540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User 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smtClean="0">
                <a:solidFill>
                  <a:schemeClr val="tx1"/>
                </a:solidFill>
              </a:rPr>
              <a:t>dictionary resource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8469806" y="1660426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User 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smtClean="0">
                <a:solidFill>
                  <a:schemeClr val="tx1"/>
                </a:solidFill>
              </a:rPr>
              <a:t>Annotator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8469806" y="3850408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User 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smtClean="0">
                <a:solidFill>
                  <a:schemeClr val="tx1"/>
                </a:solidFill>
              </a:rPr>
              <a:t>flow controller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8469806" y="4874940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User 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smtClean="0">
                <a:solidFill>
                  <a:schemeClr val="tx1"/>
                </a:solidFill>
              </a:rPr>
              <a:t>dictionary resource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9104709" y="1275342"/>
            <a:ext cx="3990" cy="232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9196974" y="3523123"/>
            <a:ext cx="3991" cy="23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200965" y="4523870"/>
            <a:ext cx="1995" cy="198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/>
          <p:cNvSpPr/>
          <p:nvPr/>
        </p:nvSpPr>
        <p:spPr>
          <a:xfrm>
            <a:off x="8135758" y="3642906"/>
            <a:ext cx="175664" cy="763292"/>
          </a:xfrm>
          <a:prstGeom prst="leftBrac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>
            <a:off x="8131742" y="4661584"/>
            <a:ext cx="175664" cy="763292"/>
          </a:xfrm>
          <a:prstGeom prst="leftBrac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/>
          <p:cNvSpPr/>
          <p:nvPr/>
        </p:nvSpPr>
        <p:spPr>
          <a:xfrm>
            <a:off x="8127732" y="1445144"/>
            <a:ext cx="175664" cy="763292"/>
          </a:xfrm>
          <a:prstGeom prst="leftBrac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endCxn id="39" idx="1"/>
          </p:cNvCxnSpPr>
          <p:nvPr/>
        </p:nvCxnSpPr>
        <p:spPr>
          <a:xfrm flipV="1">
            <a:off x="5736011" y="4024552"/>
            <a:ext cx="2399747" cy="110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2" idx="1"/>
          </p:cNvCxnSpPr>
          <p:nvPr/>
        </p:nvCxnSpPr>
        <p:spPr>
          <a:xfrm>
            <a:off x="7866129" y="1824449"/>
            <a:ext cx="261603" cy="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0" idx="1"/>
          </p:cNvCxnSpPr>
          <p:nvPr/>
        </p:nvCxnSpPr>
        <p:spPr>
          <a:xfrm>
            <a:off x="3605893" y="4898787"/>
            <a:ext cx="4525849" cy="144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6091031" y="3034610"/>
            <a:ext cx="1775098" cy="383313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 err="1" smtClean="0">
                <a:solidFill>
                  <a:schemeClr val="tx1"/>
                </a:solidFill>
              </a:rPr>
              <a:t>AnalysisEngine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ServiceAdapter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8223590" y="3031545"/>
            <a:ext cx="1775098" cy="383313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 err="1" smtClean="0">
                <a:solidFill>
                  <a:schemeClr val="tx1"/>
                </a:solidFill>
              </a:rPr>
              <a:t>AnalysisEngine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ServiceAdapter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3869127" y="2160375"/>
            <a:ext cx="91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869127" y="2160375"/>
            <a:ext cx="0" cy="1402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913521" y="2542021"/>
            <a:ext cx="0" cy="681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913521" y="3223201"/>
            <a:ext cx="177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 112"/>
          <p:cNvSpPr/>
          <p:nvPr/>
        </p:nvSpPr>
        <p:spPr>
          <a:xfrm>
            <a:off x="1821270" y="1606398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rgbClr val="FFCCFF">
                  <a:lumMod val="36000"/>
                  <a:lumOff val="64000"/>
                </a:srgbClr>
              </a:gs>
              <a:gs pos="100000">
                <a:srgbClr val="FFCCFF"/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Resource_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err="1" smtClean="0">
                <a:solidFill>
                  <a:schemeClr val="tx1"/>
                </a:solidFill>
              </a:rPr>
              <a:t>ImplBase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2708819" y="2147803"/>
            <a:ext cx="9525" cy="114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1734541" y="4874940"/>
            <a:ext cx="942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733550" y="2465498"/>
            <a:ext cx="27338" cy="2409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1746701" y="2465498"/>
            <a:ext cx="971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7866129" y="3223201"/>
            <a:ext cx="3574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3783402" y="3563025"/>
            <a:ext cx="857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99551024"/>
              </p:ext>
            </p:extLst>
          </p:nvPr>
        </p:nvGraphicFramePr>
        <p:xfrm>
          <a:off x="650875" y="1990725"/>
          <a:ext cx="5473699" cy="225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1111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195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</dc:creator>
  <cp:lastModifiedBy>MIS</cp:lastModifiedBy>
  <cp:revision>63</cp:revision>
  <dcterms:created xsi:type="dcterms:W3CDTF">2016-10-07T20:57:53Z</dcterms:created>
  <dcterms:modified xsi:type="dcterms:W3CDTF">2016-10-14T21:37:23Z</dcterms:modified>
</cp:coreProperties>
</file>