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DBFEFB"/>
    <a:srgbClr val="CCFFFF"/>
    <a:srgbClr val="CCECFF"/>
    <a:srgbClr val="FFFFCC"/>
    <a:srgbClr val="FFAF99"/>
    <a:srgbClr val="FFD9D1"/>
    <a:srgbClr val="FFE9E5"/>
    <a:srgbClr val="FFE5F0"/>
    <a:srgbClr val="FF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4466-E135-44D1-8440-590173EEE34C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EA59B150-B38B-4007-B43F-1133C548B89C}">
      <dgm:prSet phldrT="[Text]"/>
      <dgm:spPr>
        <a:ln w="9525">
          <a:solidFill>
            <a:scrgbClr r="0" g="0" b="0"/>
          </a:solidFill>
        </a:ln>
      </dgm:spPr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C283BAB3-8095-4FD0-B2FE-0DE564C943FC}" type="parTrans" cxnId="{5F1ABAC1-35D1-4921-9228-601D4F3361C3}">
      <dgm:prSet/>
      <dgm:spPr/>
      <dgm:t>
        <a:bodyPr/>
        <a:lstStyle/>
        <a:p>
          <a:endParaRPr lang="en-US"/>
        </a:p>
      </dgm:t>
    </dgm:pt>
    <dgm:pt modelId="{A52D5578-601A-42CE-91C3-4E2A22E695E3}" type="sibTrans" cxnId="{5F1ABAC1-35D1-4921-9228-601D4F3361C3}">
      <dgm:prSet/>
      <dgm:spPr/>
      <dgm:t>
        <a:bodyPr/>
        <a:lstStyle/>
        <a:p>
          <a:endParaRPr lang="en-US"/>
        </a:p>
      </dgm:t>
    </dgm:pt>
    <dgm:pt modelId="{039B629E-522C-42E9-B3AC-1F1CD21DB0FD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smtClean="0">
              <a:ln/>
            </a:rPr>
            <a:t>Selection</a:t>
          </a:r>
        </a:p>
        <a:p>
          <a:r>
            <a:rPr lang="en-US" smtClean="0"/>
            <a:t>and ordering</a:t>
          </a:r>
          <a:endParaRPr lang="en-US" dirty="0"/>
        </a:p>
      </dgm:t>
    </dgm:pt>
    <dgm:pt modelId="{C7FE32C6-4C07-47CF-B315-12C3700CF683}" type="parTrans" cxnId="{54903D91-D109-4D1F-A802-2A0FF55552E3}">
      <dgm:prSet/>
      <dgm:spPr/>
      <dgm:t>
        <a:bodyPr/>
        <a:lstStyle/>
        <a:p>
          <a:endParaRPr lang="en-US"/>
        </a:p>
      </dgm:t>
    </dgm:pt>
    <dgm:pt modelId="{B9D19A10-5517-4A69-9EC5-0B72B98535B8}" type="sibTrans" cxnId="{54903D91-D109-4D1F-A802-2A0FF55552E3}">
      <dgm:prSet/>
      <dgm:spPr/>
      <dgm:t>
        <a:bodyPr/>
        <a:lstStyle/>
        <a:p>
          <a:endParaRPr lang="en-US"/>
        </a:p>
      </dgm:t>
    </dgm:pt>
    <dgm:pt modelId="{853CE3E3-8A3A-4D4A-802B-89F906A41D2B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dirty="0" smtClean="0">
              <a:ln/>
            </a:rPr>
            <a:t>Processing action</a:t>
          </a:r>
          <a:endParaRPr lang="en-US" dirty="0">
            <a:ln/>
          </a:endParaRPr>
        </a:p>
      </dgm:t>
    </dgm:pt>
    <dgm:pt modelId="{B3FF5B48-2A86-4B26-8373-074BC8D64158}" type="parTrans" cxnId="{ED76247A-CBA0-40EA-A36F-8CA098E9B74B}">
      <dgm:prSet/>
      <dgm:spPr/>
      <dgm:t>
        <a:bodyPr/>
        <a:lstStyle/>
        <a:p>
          <a:endParaRPr lang="en-US"/>
        </a:p>
      </dgm:t>
    </dgm:pt>
    <dgm:pt modelId="{468A51FA-CFAC-41F1-8DB5-99EE2B8812C9}" type="sibTrans" cxnId="{ED76247A-CBA0-40EA-A36F-8CA098E9B74B}">
      <dgm:prSet/>
      <dgm:spPr/>
      <dgm:t>
        <a:bodyPr/>
        <a:lstStyle/>
        <a:p>
          <a:endParaRPr lang="en-US"/>
        </a:p>
      </dgm:t>
    </dgm:pt>
    <dgm:pt modelId="{357C2177-1A4E-493C-B555-064CEF6CEB42}" type="pres">
      <dgm:prSet presAssocID="{C3324466-E135-44D1-8440-590173EEE34C}" presName="Name0" presStyleCnt="0">
        <dgm:presLayoutVars>
          <dgm:dir/>
          <dgm:resizeHandles val="exact"/>
        </dgm:presLayoutVars>
      </dgm:prSet>
      <dgm:spPr/>
    </dgm:pt>
    <dgm:pt modelId="{ACEBAC13-270D-4CD4-AC14-5D56DB89FAF2}" type="pres">
      <dgm:prSet presAssocID="{EA59B150-B38B-4007-B43F-1133C548B8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3A46-D2E0-44A0-AA01-4CCA0AE2D5C9}" type="pres">
      <dgm:prSet presAssocID="{A52D5578-601A-42CE-91C3-4E2A22E695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0DEB33-705A-4B4D-B124-60E45567EEAF}" type="pres">
      <dgm:prSet presAssocID="{A52D5578-601A-42CE-91C3-4E2A22E695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96274E-F8CD-427D-BE3A-C6D2D362BBD8}" type="pres">
      <dgm:prSet presAssocID="{039B629E-522C-42E9-B3AC-1F1CD21DB0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AAB9-EAF3-4C67-9169-6AA0CA97BE72}" type="pres">
      <dgm:prSet presAssocID="{B9D19A10-5517-4A69-9EC5-0B72B98535B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56B3F37-C8D0-446C-BA61-D17080F0FB2C}" type="pres">
      <dgm:prSet presAssocID="{B9D19A10-5517-4A69-9EC5-0B72B98535B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3002046-3402-4015-AE99-C38C8BFD6F60}" type="pres">
      <dgm:prSet presAssocID="{853CE3E3-8A3A-4D4A-802B-89F906A41D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6247A-CBA0-40EA-A36F-8CA098E9B74B}" srcId="{C3324466-E135-44D1-8440-590173EEE34C}" destId="{853CE3E3-8A3A-4D4A-802B-89F906A41D2B}" srcOrd="2" destOrd="0" parTransId="{B3FF5B48-2A86-4B26-8373-074BC8D64158}" sibTransId="{468A51FA-CFAC-41F1-8DB5-99EE2B8812C9}"/>
    <dgm:cxn modelId="{5C5C966F-9EEE-4F05-B5AF-A7AAA56E21CE}" type="presOf" srcId="{A52D5578-601A-42CE-91C3-4E2A22E695E3}" destId="{220DEB33-705A-4B4D-B124-60E45567EEAF}" srcOrd="1" destOrd="0" presId="urn:microsoft.com/office/officeart/2005/8/layout/process1"/>
    <dgm:cxn modelId="{54903D91-D109-4D1F-A802-2A0FF55552E3}" srcId="{C3324466-E135-44D1-8440-590173EEE34C}" destId="{039B629E-522C-42E9-B3AC-1F1CD21DB0FD}" srcOrd="1" destOrd="0" parTransId="{C7FE32C6-4C07-47CF-B315-12C3700CF683}" sibTransId="{B9D19A10-5517-4A69-9EC5-0B72B98535B8}"/>
    <dgm:cxn modelId="{80C01491-DFDE-4575-AFE4-370081A95CD2}" type="presOf" srcId="{C3324466-E135-44D1-8440-590173EEE34C}" destId="{357C2177-1A4E-493C-B555-064CEF6CEB42}" srcOrd="0" destOrd="0" presId="urn:microsoft.com/office/officeart/2005/8/layout/process1"/>
    <dgm:cxn modelId="{41128EEE-E8DB-45C0-8214-B8F4C88008AA}" type="presOf" srcId="{B9D19A10-5517-4A69-9EC5-0B72B98535B8}" destId="{A020AAB9-EAF3-4C67-9169-6AA0CA97BE72}" srcOrd="0" destOrd="0" presId="urn:microsoft.com/office/officeart/2005/8/layout/process1"/>
    <dgm:cxn modelId="{40DCD424-23FD-4A38-8B77-B5037A19B456}" type="presOf" srcId="{039B629E-522C-42E9-B3AC-1F1CD21DB0FD}" destId="{9E96274E-F8CD-427D-BE3A-C6D2D362BBD8}" srcOrd="0" destOrd="0" presId="urn:microsoft.com/office/officeart/2005/8/layout/process1"/>
    <dgm:cxn modelId="{5F1ABAC1-35D1-4921-9228-601D4F3361C3}" srcId="{C3324466-E135-44D1-8440-590173EEE34C}" destId="{EA59B150-B38B-4007-B43F-1133C548B89C}" srcOrd="0" destOrd="0" parTransId="{C283BAB3-8095-4FD0-B2FE-0DE564C943FC}" sibTransId="{A52D5578-601A-42CE-91C3-4E2A22E695E3}"/>
    <dgm:cxn modelId="{23719166-09D3-4572-86D5-F3A65158A6F9}" type="presOf" srcId="{B9D19A10-5517-4A69-9EC5-0B72B98535B8}" destId="{056B3F37-C8D0-446C-BA61-D17080F0FB2C}" srcOrd="1" destOrd="0" presId="urn:microsoft.com/office/officeart/2005/8/layout/process1"/>
    <dgm:cxn modelId="{E86BCC10-F79B-4D42-B5FB-3C33BBF9AFAA}" type="presOf" srcId="{A52D5578-601A-42CE-91C3-4E2A22E695E3}" destId="{10B93A46-D2E0-44A0-AA01-4CCA0AE2D5C9}" srcOrd="0" destOrd="0" presId="urn:microsoft.com/office/officeart/2005/8/layout/process1"/>
    <dgm:cxn modelId="{FC4F9D98-BAD4-4656-A6F3-8A41B1957CD2}" type="presOf" srcId="{853CE3E3-8A3A-4D4A-802B-89F906A41D2B}" destId="{A3002046-3402-4015-AE99-C38C8BFD6F60}" srcOrd="0" destOrd="0" presId="urn:microsoft.com/office/officeart/2005/8/layout/process1"/>
    <dgm:cxn modelId="{4E6C6EC2-7AF8-43F5-BE08-7329DC74EA3E}" type="presOf" srcId="{EA59B150-B38B-4007-B43F-1133C548B89C}" destId="{ACEBAC13-270D-4CD4-AC14-5D56DB89FAF2}" srcOrd="0" destOrd="0" presId="urn:microsoft.com/office/officeart/2005/8/layout/process1"/>
    <dgm:cxn modelId="{1013F3E1-0CBD-4669-9C51-8A11EC452B76}" type="presParOf" srcId="{357C2177-1A4E-493C-B555-064CEF6CEB42}" destId="{ACEBAC13-270D-4CD4-AC14-5D56DB89FAF2}" srcOrd="0" destOrd="0" presId="urn:microsoft.com/office/officeart/2005/8/layout/process1"/>
    <dgm:cxn modelId="{B28018D7-92A7-4137-BF53-FA3E4FCEFDCA}" type="presParOf" srcId="{357C2177-1A4E-493C-B555-064CEF6CEB42}" destId="{10B93A46-D2E0-44A0-AA01-4CCA0AE2D5C9}" srcOrd="1" destOrd="0" presId="urn:microsoft.com/office/officeart/2005/8/layout/process1"/>
    <dgm:cxn modelId="{74E3678A-A61F-4989-8D12-FEB6A86A5650}" type="presParOf" srcId="{10B93A46-D2E0-44A0-AA01-4CCA0AE2D5C9}" destId="{220DEB33-705A-4B4D-B124-60E45567EEAF}" srcOrd="0" destOrd="0" presId="urn:microsoft.com/office/officeart/2005/8/layout/process1"/>
    <dgm:cxn modelId="{8A455322-86CE-44D5-AC6D-EDE15CE679C4}" type="presParOf" srcId="{357C2177-1A4E-493C-B555-064CEF6CEB42}" destId="{9E96274E-F8CD-427D-BE3A-C6D2D362BBD8}" srcOrd="2" destOrd="0" presId="urn:microsoft.com/office/officeart/2005/8/layout/process1"/>
    <dgm:cxn modelId="{19D58B69-6828-4141-A214-92226C5A048B}" type="presParOf" srcId="{357C2177-1A4E-493C-B555-064CEF6CEB42}" destId="{A020AAB9-EAF3-4C67-9169-6AA0CA97BE72}" srcOrd="3" destOrd="0" presId="urn:microsoft.com/office/officeart/2005/8/layout/process1"/>
    <dgm:cxn modelId="{9B694E2F-41DC-4323-90C7-0CF5C694A1F6}" type="presParOf" srcId="{A020AAB9-EAF3-4C67-9169-6AA0CA97BE72}" destId="{056B3F37-C8D0-446C-BA61-D17080F0FB2C}" srcOrd="0" destOrd="0" presId="urn:microsoft.com/office/officeart/2005/8/layout/process1"/>
    <dgm:cxn modelId="{ABA12F69-AD4A-473E-846D-E6E2E0CBCAF4}" type="presParOf" srcId="{357C2177-1A4E-493C-B555-064CEF6CEB42}" destId="{A3002046-3402-4015-AE99-C38C8BFD6F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C79FE-2DBE-444C-8582-15FC2AC701A8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86C51-5763-4298-9EEA-71F1468774C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</a:t>
          </a:r>
          <a:r>
            <a:rPr lang="en-US" dirty="0" err="1" smtClean="0"/>
            <a:t>subselect</a:t>
          </a:r>
          <a:endParaRPr lang="en-US" dirty="0"/>
        </a:p>
      </dgm:t>
    </dgm:pt>
    <dgm:pt modelId="{37E70725-3C19-4814-BA5D-5CFCA1BE6BAC}" type="parTrans" cxnId="{090B46D6-AB7C-40CA-BC88-1EA1A502F327}">
      <dgm:prSet/>
      <dgm:spPr/>
      <dgm:t>
        <a:bodyPr/>
        <a:lstStyle/>
        <a:p>
          <a:endParaRPr lang="en-US"/>
        </a:p>
      </dgm:t>
    </dgm:pt>
    <dgm:pt modelId="{E5A9ED37-6902-45C4-B05C-527B3F7B6DE5}" type="sibTrans" cxnId="{090B46D6-AB7C-40CA-BC88-1EA1A502F327}">
      <dgm:prSet/>
      <dgm:spPr/>
      <dgm:t>
        <a:bodyPr/>
        <a:lstStyle/>
        <a:p>
          <a:endParaRPr lang="en-US"/>
        </a:p>
      </dgm:t>
    </dgm:pt>
    <dgm:pt modelId="{0E37C0FA-EF0A-41E2-A8FB-38B7A7F42F61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coveredBy</a:t>
          </a:r>
          <a:endParaRPr lang="en-US" sz="1400" dirty="0"/>
        </a:p>
      </dgm:t>
    </dgm:pt>
    <dgm:pt modelId="{D7CDA677-9BA4-4D5A-A59C-F9E3A9F4E022}" type="parTrans" cxnId="{6BF327FA-D5C6-43C1-9982-B0CA5874C047}">
      <dgm:prSet/>
      <dgm:spPr/>
      <dgm:t>
        <a:bodyPr/>
        <a:lstStyle/>
        <a:p>
          <a:endParaRPr lang="en-US"/>
        </a:p>
      </dgm:t>
    </dgm:pt>
    <dgm:pt modelId="{8404A25A-A978-457F-B044-3431EEE38D90}" type="sibTrans" cxnId="{6BF327FA-D5C6-43C1-9982-B0CA5874C047}">
      <dgm:prSet/>
      <dgm:spPr/>
      <dgm:t>
        <a:bodyPr/>
        <a:lstStyle/>
        <a:p>
          <a:endParaRPr lang="en-US"/>
        </a:p>
      </dgm:t>
    </dgm:pt>
    <dgm:pt modelId="{E354DAC9-55F3-4010-BAAD-52117EB33DC6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at</a:t>
          </a:r>
          <a:endParaRPr lang="en-US" sz="1400" dirty="0"/>
        </a:p>
      </dgm:t>
    </dgm:pt>
    <dgm:pt modelId="{F5B269E2-72EA-4EFB-9C3C-152C36FC161C}" type="parTrans" cxnId="{F73356A7-6A05-4F08-BF4B-EF256B9DAE26}">
      <dgm:prSet/>
      <dgm:spPr/>
      <dgm:t>
        <a:bodyPr/>
        <a:lstStyle/>
        <a:p>
          <a:endParaRPr lang="en-US"/>
        </a:p>
      </dgm:t>
    </dgm:pt>
    <dgm:pt modelId="{C4F2E2B9-0A58-4D62-9577-4D03D3A7584F}" type="sibTrans" cxnId="{F73356A7-6A05-4F08-BF4B-EF256B9DAE26}">
      <dgm:prSet/>
      <dgm:spPr/>
      <dgm:t>
        <a:bodyPr/>
        <a:lstStyle/>
        <a:p>
          <a:endParaRPr lang="en-US"/>
        </a:p>
      </dgm:t>
    </dgm:pt>
    <dgm:pt modelId="{2CE5D4EC-9373-448C-82E5-A2260634389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variations</a:t>
          </a:r>
          <a:endParaRPr lang="en-US" dirty="0"/>
        </a:p>
      </dgm:t>
    </dgm:pt>
    <dgm:pt modelId="{94D3696E-22A3-4267-AB5E-694D2F11B8E2}" type="parTrans" cxnId="{B85D179E-5F38-435B-9B79-92A5EE552DBF}">
      <dgm:prSet/>
      <dgm:spPr/>
      <dgm:t>
        <a:bodyPr/>
        <a:lstStyle/>
        <a:p>
          <a:endParaRPr lang="en-US"/>
        </a:p>
      </dgm:t>
    </dgm:pt>
    <dgm:pt modelId="{15186BA8-97FD-488E-AE5A-D1A0CE5FF8D8}" type="sibTrans" cxnId="{B85D179E-5F38-435B-9B79-92A5EE552DBF}">
      <dgm:prSet/>
      <dgm:spPr/>
      <dgm:t>
        <a:bodyPr/>
        <a:lstStyle/>
        <a:p>
          <a:endParaRPr lang="en-US"/>
        </a:p>
      </dgm:t>
    </dgm:pt>
    <dgm:pt modelId="{F040CB33-0CA3-4F86-90AD-433502FD5EC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typePriority</a:t>
          </a:r>
          <a:endParaRPr lang="en-US" sz="1400" dirty="0"/>
        </a:p>
      </dgm:t>
    </dgm:pt>
    <dgm:pt modelId="{9F639868-1B81-4680-95EA-FBCEAD976198}" type="parTrans" cxnId="{DC6E1E42-98E4-4D66-8775-F0DCE85FA8EE}">
      <dgm:prSet/>
      <dgm:spPr/>
      <dgm:t>
        <a:bodyPr/>
        <a:lstStyle/>
        <a:p>
          <a:endParaRPr lang="en-US"/>
        </a:p>
      </dgm:t>
    </dgm:pt>
    <dgm:pt modelId="{2CDB7BF2-8397-451D-8D69-05285595F505}" type="sibTrans" cxnId="{DC6E1E42-98E4-4D66-8775-F0DCE85FA8EE}">
      <dgm:prSet/>
      <dgm:spPr/>
      <dgm:t>
        <a:bodyPr/>
        <a:lstStyle/>
        <a:p>
          <a:endParaRPr lang="en-US"/>
        </a:p>
      </dgm:t>
    </dgm:pt>
    <dgm:pt modelId="{FD963B44-5EC7-48F1-A383-CCA577D01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</a:t>
          </a:r>
          <a:br>
            <a:rPr lang="en-US" dirty="0" smtClean="0"/>
          </a:br>
          <a:r>
            <a:rPr lang="en-US" dirty="0" smtClean="0"/>
            <a:t> follow / </a:t>
          </a:r>
          <a:r>
            <a:rPr lang="en-US" smtClean="0"/>
            <a:t>preceed</a:t>
          </a:r>
          <a:endParaRPr lang="en-US" dirty="0"/>
        </a:p>
      </dgm:t>
    </dgm:pt>
    <dgm:pt modelId="{A03785E0-C580-4D34-8EB1-8CC23D6E86BD}" type="parTrans" cxnId="{291E1DBE-D0DC-4062-BA77-16658F8267EC}">
      <dgm:prSet/>
      <dgm:spPr/>
      <dgm:t>
        <a:bodyPr/>
        <a:lstStyle/>
        <a:p>
          <a:endParaRPr lang="en-US"/>
        </a:p>
      </dgm:t>
    </dgm:pt>
    <dgm:pt modelId="{68A4C2C8-0F1C-4417-91F4-8D8408AACE16}" type="sibTrans" cxnId="{291E1DBE-D0DC-4062-BA77-16658F8267EC}">
      <dgm:prSet/>
      <dgm:spPr/>
      <dgm:t>
        <a:bodyPr/>
        <a:lstStyle/>
        <a:p>
          <a:endParaRPr lang="en-US"/>
        </a:p>
      </dgm:t>
    </dgm:pt>
    <dgm:pt modelId="{EC5736B2-B2BA-4987-BC4F-8030969CDD73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covering</a:t>
          </a:r>
          <a:endParaRPr lang="en-US" sz="1400" dirty="0"/>
        </a:p>
      </dgm:t>
    </dgm:pt>
    <dgm:pt modelId="{646D5331-3C29-4E7A-A8A9-3E290DD93285}" type="parTrans" cxnId="{1CB3142F-09BA-4C6A-95B1-5EFC92B351DC}">
      <dgm:prSet/>
      <dgm:spPr/>
      <dgm:t>
        <a:bodyPr/>
        <a:lstStyle/>
        <a:p>
          <a:endParaRPr lang="en-US"/>
        </a:p>
      </dgm:t>
    </dgm:pt>
    <dgm:pt modelId="{A5987D09-F1D0-4F76-A41C-39F8576FB9BB}" type="sibTrans" cxnId="{1CB3142F-09BA-4C6A-95B1-5EFC92B351DC}">
      <dgm:prSet/>
      <dgm:spPr/>
      <dgm:t>
        <a:bodyPr/>
        <a:lstStyle/>
        <a:p>
          <a:endParaRPr lang="en-US"/>
        </a:p>
      </dgm:t>
    </dgm:pt>
    <dgm:pt modelId="{9AEFBF59-1365-4820-B672-FD7021CACA2D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between</a:t>
          </a:r>
          <a:endParaRPr lang="en-US" sz="1400" dirty="0"/>
        </a:p>
      </dgm:t>
    </dgm:pt>
    <dgm:pt modelId="{6C7D0A0E-584E-41E4-9EF1-02EE8936836C}" type="parTrans" cxnId="{CB7E492E-10A5-40B2-863F-9E0DCABF620B}">
      <dgm:prSet/>
      <dgm:spPr/>
      <dgm:t>
        <a:bodyPr/>
        <a:lstStyle/>
        <a:p>
          <a:endParaRPr lang="en-US"/>
        </a:p>
      </dgm:t>
    </dgm:pt>
    <dgm:pt modelId="{7E603E3A-CFE7-4D3E-8AB7-C473B8823AC8}" type="sibTrans" cxnId="{CB7E492E-10A5-40B2-863F-9E0DCABF620B}">
      <dgm:prSet/>
      <dgm:spPr/>
      <dgm:t>
        <a:bodyPr/>
        <a:lstStyle/>
        <a:p>
          <a:endParaRPr lang="en-US"/>
        </a:p>
      </dgm:t>
    </dgm:pt>
    <dgm:pt modelId="{E3BAFD88-03FE-4204-B346-D368633F0194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positionUsesType</a:t>
          </a:r>
          <a:endParaRPr lang="en-US" sz="1400" dirty="0"/>
        </a:p>
      </dgm:t>
    </dgm:pt>
    <dgm:pt modelId="{E2BC1238-6292-4896-B53E-D30625AECFB1}" type="parTrans" cxnId="{6D4D96CA-4B75-4288-B5D8-30845697A889}">
      <dgm:prSet/>
      <dgm:spPr/>
      <dgm:t>
        <a:bodyPr/>
        <a:lstStyle/>
        <a:p>
          <a:endParaRPr lang="en-US"/>
        </a:p>
      </dgm:t>
    </dgm:pt>
    <dgm:pt modelId="{8BFC7169-C761-4716-87B9-0717E8B6CDD8}" type="sibTrans" cxnId="{6D4D96CA-4B75-4288-B5D8-30845697A889}">
      <dgm:prSet/>
      <dgm:spPr/>
      <dgm:t>
        <a:bodyPr/>
        <a:lstStyle/>
        <a:p>
          <a:endParaRPr lang="en-US"/>
        </a:p>
      </dgm:t>
    </dgm:pt>
    <dgm:pt modelId="{6DFF1EA7-6C5B-47F4-B036-29908B2E206A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nonOverlapping</a:t>
          </a:r>
          <a:endParaRPr lang="en-US" sz="1400" dirty="0"/>
        </a:p>
      </dgm:t>
    </dgm:pt>
    <dgm:pt modelId="{9FD3DE39-3E61-4CBC-B0FE-39BA926A0F16}" type="parTrans" cxnId="{79E1DA56-543D-4D70-9CAF-1040786CC724}">
      <dgm:prSet/>
      <dgm:spPr/>
      <dgm:t>
        <a:bodyPr/>
        <a:lstStyle/>
        <a:p>
          <a:endParaRPr lang="en-US"/>
        </a:p>
      </dgm:t>
    </dgm:pt>
    <dgm:pt modelId="{50A069C1-610B-4EE8-AF35-9C05381713D5}" type="sibTrans" cxnId="{79E1DA56-543D-4D70-9CAF-1040786CC724}">
      <dgm:prSet/>
      <dgm:spPr/>
      <dgm:t>
        <a:bodyPr/>
        <a:lstStyle/>
        <a:p>
          <a:endParaRPr lang="en-US"/>
        </a:p>
      </dgm:t>
    </dgm:pt>
    <dgm:pt modelId="{B825275A-FDDE-4056-8D4F-E1712338DE9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endWithinBounds</a:t>
          </a:r>
          <a:endParaRPr lang="en-US" sz="1400" dirty="0"/>
        </a:p>
      </dgm:t>
    </dgm:pt>
    <dgm:pt modelId="{82EB3747-5EDC-42AA-A867-B2E8BC642AFA}" type="parTrans" cxnId="{3ECB3C60-A973-469B-A508-E5BE71C03A7A}">
      <dgm:prSet/>
      <dgm:spPr/>
      <dgm:t>
        <a:bodyPr/>
        <a:lstStyle/>
        <a:p>
          <a:endParaRPr lang="en-US"/>
        </a:p>
      </dgm:t>
    </dgm:pt>
    <dgm:pt modelId="{5B14E964-E67C-4405-A1B2-A016027946E5}" type="sibTrans" cxnId="{3ECB3C60-A973-469B-A508-E5BE71C03A7A}">
      <dgm:prSet/>
      <dgm:spPr/>
      <dgm:t>
        <a:bodyPr/>
        <a:lstStyle/>
        <a:p>
          <a:endParaRPr lang="en-US"/>
        </a:p>
      </dgm:t>
    </dgm:pt>
    <dgm:pt modelId="{F9EFD451-C8BE-4DAF-B25F-3D36ACC2613B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following</a:t>
          </a:r>
          <a:endParaRPr lang="en-US" sz="1400" dirty="0"/>
        </a:p>
      </dgm:t>
    </dgm:pt>
    <dgm:pt modelId="{362ABF0A-0708-463F-92C2-9681EF58ABB8}" type="parTrans" cxnId="{9CDB3399-F943-437F-926A-7C35DE7D05DC}">
      <dgm:prSet/>
      <dgm:spPr/>
      <dgm:t>
        <a:bodyPr/>
        <a:lstStyle/>
        <a:p>
          <a:endParaRPr lang="en-US"/>
        </a:p>
      </dgm:t>
    </dgm:pt>
    <dgm:pt modelId="{4FE199F1-822B-44CC-8E78-68257996B591}" type="sibTrans" cxnId="{9CDB3399-F943-437F-926A-7C35DE7D05DC}">
      <dgm:prSet/>
      <dgm:spPr/>
      <dgm:t>
        <a:bodyPr/>
        <a:lstStyle/>
        <a:p>
          <a:endParaRPr lang="en-US"/>
        </a:p>
      </dgm:t>
    </dgm:pt>
    <dgm:pt modelId="{FD10FD97-50E4-40A3-BDAA-CCE0B61C0C59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preceding</a:t>
          </a:r>
          <a:endParaRPr lang="en-US" sz="1400" dirty="0"/>
        </a:p>
      </dgm:t>
    </dgm:pt>
    <dgm:pt modelId="{751793A3-5DEF-4F9E-8D8D-527D4939AE9D}" type="parTrans" cxnId="{B1B8F921-C707-41B2-B214-6084D186BA15}">
      <dgm:prSet/>
      <dgm:spPr/>
      <dgm:t>
        <a:bodyPr/>
        <a:lstStyle/>
        <a:p>
          <a:endParaRPr lang="en-US"/>
        </a:p>
      </dgm:t>
    </dgm:pt>
    <dgm:pt modelId="{FF2E2096-3107-41C3-974B-42CBBCE44BB3}" type="sibTrans" cxnId="{B1B8F921-C707-41B2-B214-6084D186BA15}">
      <dgm:prSet/>
      <dgm:spPr/>
      <dgm:t>
        <a:bodyPr/>
        <a:lstStyle/>
        <a:p>
          <a:endParaRPr lang="en-US"/>
        </a:p>
      </dgm:t>
    </dgm:pt>
    <dgm:pt modelId="{692DE7B8-BB2B-4177-8611-22C8858E4E68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skipEquals</a:t>
          </a:r>
          <a:endParaRPr lang="en-US" sz="1400" dirty="0"/>
        </a:p>
      </dgm:t>
    </dgm:pt>
    <dgm:pt modelId="{F5B5AEFE-FD7C-4B10-A6C8-0EA7680B5EA8}" type="parTrans" cxnId="{2FE6929D-B8F5-4A91-92CA-62FA29D45C11}">
      <dgm:prSet/>
      <dgm:spPr/>
      <dgm:t>
        <a:bodyPr/>
        <a:lstStyle/>
        <a:p>
          <a:endParaRPr lang="en-US"/>
        </a:p>
      </dgm:t>
    </dgm:pt>
    <dgm:pt modelId="{A33C5FCC-2C50-4A6E-A629-CE6DB7BD1021}" type="sibTrans" cxnId="{2FE6929D-B8F5-4A91-92CA-62FA29D45C11}">
      <dgm:prSet/>
      <dgm:spPr/>
      <dgm:t>
        <a:bodyPr/>
        <a:lstStyle/>
        <a:p>
          <a:endParaRPr lang="en-US"/>
        </a:p>
      </dgm:t>
    </dgm:pt>
    <dgm:pt modelId="{DB073B97-548D-41F0-A876-7622516572B9}" type="pres">
      <dgm:prSet presAssocID="{BF7C79FE-2DBE-444C-8582-15FC2AC701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720103-9239-4500-8BF3-2E7CA0BFFF9D}" type="pres">
      <dgm:prSet presAssocID="{73D86C51-5763-4298-9EEA-71F1468774C9}" presName="root" presStyleCnt="0"/>
      <dgm:spPr/>
    </dgm:pt>
    <dgm:pt modelId="{5475CEF3-A99A-4C6E-B783-B1E41C006D8F}" type="pres">
      <dgm:prSet presAssocID="{73D86C51-5763-4298-9EEA-71F1468774C9}" presName="rootComposite" presStyleCnt="0"/>
      <dgm:spPr/>
    </dgm:pt>
    <dgm:pt modelId="{FA3637AE-5E0F-478A-BA47-28082756EE59}" type="pres">
      <dgm:prSet presAssocID="{73D86C51-5763-4298-9EEA-71F1468774C9}" presName="rootText" presStyleLbl="node1" presStyleIdx="0" presStyleCnt="3" custScaleX="114650" custLinFactNeighborX="7752" custLinFactNeighborY="-1326"/>
      <dgm:spPr/>
      <dgm:t>
        <a:bodyPr/>
        <a:lstStyle/>
        <a:p>
          <a:endParaRPr lang="en-US"/>
        </a:p>
      </dgm:t>
    </dgm:pt>
    <dgm:pt modelId="{FEB727E6-CE5A-4C42-82E1-CFA508B23006}" type="pres">
      <dgm:prSet presAssocID="{73D86C51-5763-4298-9EEA-71F1468774C9}" presName="rootConnector" presStyleLbl="node1" presStyleIdx="0" presStyleCnt="3"/>
      <dgm:spPr/>
      <dgm:t>
        <a:bodyPr/>
        <a:lstStyle/>
        <a:p>
          <a:endParaRPr lang="en-US"/>
        </a:p>
      </dgm:t>
    </dgm:pt>
    <dgm:pt modelId="{C43A135B-A644-4965-8D24-38712C3CE736}" type="pres">
      <dgm:prSet presAssocID="{73D86C51-5763-4298-9EEA-71F1468774C9}" presName="childShape" presStyleCnt="0"/>
      <dgm:spPr/>
    </dgm:pt>
    <dgm:pt modelId="{8C37D885-6593-462C-AA05-6CD8EA638401}" type="pres">
      <dgm:prSet presAssocID="{D7CDA677-9BA4-4D5A-A59C-F9E3A9F4E022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3AC43A25-BC81-4A6B-BE8D-FB2B2029355A}" type="pres">
      <dgm:prSet presAssocID="{0E37C0FA-EF0A-41E2-A8FB-38B7A7F42F61}" presName="childText" presStyleLbl="bgAcc1" presStyleIdx="0" presStyleCnt="11" custScaleX="92904" custScaleY="36177" custLinFactNeighborX="2768" custLinFactNeighborY="9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849F3-2870-4117-B35F-44C7C5D9D3F5}" type="pres">
      <dgm:prSet presAssocID="{646D5331-3C29-4E7A-A8A9-3E290DD93285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D87CF371-4165-4ECD-9CC4-97F516956AB5}" type="pres">
      <dgm:prSet presAssocID="{EC5736B2-B2BA-4987-BC4F-8030969CDD73}" presName="childText" presStyleLbl="bgAcc1" presStyleIdx="1" presStyleCnt="11" custScaleX="92904" custScaleY="36177" custLinFactNeighborX="1837" custLinFactNeighborY="4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2F0EE-BF4C-4928-999E-A35FCFE0A11A}" type="pres">
      <dgm:prSet presAssocID="{F5B269E2-72EA-4EFB-9C3C-152C36FC161C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902E56C3-7153-4967-A765-4755747B76A3}" type="pres">
      <dgm:prSet presAssocID="{E354DAC9-55F3-4010-BAAD-52117EB33DC6}" presName="childText" presStyleLbl="bgAcc1" presStyleIdx="2" presStyleCnt="11" custScaleX="92904" custScaleY="36177" custLinFactNeighborX="2698" custLinFactNeighborY="-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F3560-3C73-4128-89F8-DC7E6E2E204B}" type="pres">
      <dgm:prSet presAssocID="{6C7D0A0E-584E-41E4-9EF1-02EE8936836C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964BD0A1-575D-4561-A934-3A5596A69899}" type="pres">
      <dgm:prSet presAssocID="{9AEFBF59-1365-4820-B672-FD7021CACA2D}" presName="childText" presStyleLbl="bgAcc1" presStyleIdx="3" presStyleCnt="11" custScaleX="92904" custScaleY="36177" custLinFactNeighborX="2698" custLinFactNeighborY="3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FFEF-0CB5-4FC4-8BF5-C2BA2EF2A69B}" type="pres">
      <dgm:prSet presAssocID="{2CE5D4EC-9373-448C-82E5-A22606343899}" presName="root" presStyleCnt="0"/>
      <dgm:spPr/>
    </dgm:pt>
    <dgm:pt modelId="{1C24205E-FE83-4064-BDA9-8BAF20E63DCB}" type="pres">
      <dgm:prSet presAssocID="{2CE5D4EC-9373-448C-82E5-A22606343899}" presName="rootComposite" presStyleCnt="0"/>
      <dgm:spPr/>
    </dgm:pt>
    <dgm:pt modelId="{508C05A8-918D-425D-B9FA-95D7693DA324}" type="pres">
      <dgm:prSet presAssocID="{2CE5D4EC-9373-448C-82E5-A22606343899}" presName="rootText" presStyleLbl="node1" presStyleIdx="1" presStyleCnt="3" custLinFactNeighborX="-1326"/>
      <dgm:spPr/>
      <dgm:t>
        <a:bodyPr/>
        <a:lstStyle/>
        <a:p>
          <a:endParaRPr lang="en-US"/>
        </a:p>
      </dgm:t>
    </dgm:pt>
    <dgm:pt modelId="{DA7997CE-5516-4E4E-8EFA-8BBC59D57785}" type="pres">
      <dgm:prSet presAssocID="{2CE5D4EC-9373-448C-82E5-A22606343899}" presName="rootConnector" presStyleLbl="node1" presStyleIdx="1" presStyleCnt="3"/>
      <dgm:spPr/>
      <dgm:t>
        <a:bodyPr/>
        <a:lstStyle/>
        <a:p>
          <a:endParaRPr lang="en-US"/>
        </a:p>
      </dgm:t>
    </dgm:pt>
    <dgm:pt modelId="{975322F4-AEFD-43DD-8DDB-2D3C18D5CF07}" type="pres">
      <dgm:prSet presAssocID="{2CE5D4EC-9373-448C-82E5-A22606343899}" presName="childShape" presStyleCnt="0"/>
      <dgm:spPr/>
    </dgm:pt>
    <dgm:pt modelId="{06ACC55D-1859-48B9-923E-41A7399F42ED}" type="pres">
      <dgm:prSet presAssocID="{9F639868-1B81-4680-95EA-FBCEAD976198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2AFCFA76-6F7A-4479-983C-FEF5916C6BD8}" type="pres">
      <dgm:prSet presAssocID="{F040CB33-0CA3-4F86-90AD-433502FD5EC0}" presName="childText" presStyleLbl="bgAcc1" presStyleIdx="4" presStyleCnt="11" custScaleX="121084" custScaleY="36177" custLinFactNeighborX="-3104" custLinFactNeighborY="10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EBE8C-597D-433F-966E-30FD815E5E2D}" type="pres">
      <dgm:prSet presAssocID="{E2BC1238-6292-4896-B53E-D30625AECFB1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1BCF8B-3F39-4A73-B539-DCCD4108908A}" type="pres">
      <dgm:prSet presAssocID="{E3BAFD88-03FE-4204-B346-D368633F0194}" presName="childText" presStyleLbl="bgAcc1" presStyleIdx="5" presStyleCnt="11" custScaleX="121084" custScaleY="36177" custLinFactNeighborX="-3059" custLinFactNeighborY="7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40182-5826-4EB6-9212-29EFE8CA856D}" type="pres">
      <dgm:prSet presAssocID="{9FD3DE39-3E61-4CBC-B0FE-39BA926A0F16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DC9C9830-AE78-4B49-8B2D-0881B6509383}" type="pres">
      <dgm:prSet presAssocID="{6DFF1EA7-6C5B-47F4-B036-29908B2E206A}" presName="childText" presStyleLbl="bgAcc1" presStyleIdx="6" presStyleCnt="11" custScaleX="121084" custScaleY="36177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5C9FC-4960-4848-9000-F4D085284BD6}" type="pres">
      <dgm:prSet presAssocID="{82EB3747-5EDC-42AA-A867-B2E8BC642AFA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F8D49A2-3284-499F-B53F-A3C02EC0E048}" type="pres">
      <dgm:prSet presAssocID="{B825275A-FDDE-4056-8D4F-E1712338DE90}" presName="childText" presStyleLbl="bgAcc1" presStyleIdx="7" presStyleCnt="11" custScaleX="137314" custScaleY="36177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3726E-1BD8-4CF5-A624-39208FF42DB3}" type="pres">
      <dgm:prSet presAssocID="{F5B5AEFE-FD7C-4B10-A6C8-0EA7680B5EA8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AC11EBD0-8383-469D-B57B-D8ABFF513D43}" type="pres">
      <dgm:prSet presAssocID="{692DE7B8-BB2B-4177-8611-22C8858E4E68}" presName="childText" presStyleLbl="bgAcc1" presStyleIdx="8" presStyleCnt="11" custScaleY="33722" custLinFactNeighborX="9119" custLinFactNeighborY="-2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61B7C-EBFC-40FB-B342-AE823ABC614C}" type="pres">
      <dgm:prSet presAssocID="{FD963B44-5EC7-48F1-A383-CCA577D01A14}" presName="root" presStyleCnt="0"/>
      <dgm:spPr/>
    </dgm:pt>
    <dgm:pt modelId="{D114456B-87D2-4EBA-B88C-2EC488159A0F}" type="pres">
      <dgm:prSet presAssocID="{FD963B44-5EC7-48F1-A383-CCA577D01A14}" presName="rootComposite" presStyleCnt="0"/>
      <dgm:spPr/>
    </dgm:pt>
    <dgm:pt modelId="{3C8E8F72-4C43-4FFC-AEFF-219062D96DB2}" type="pres">
      <dgm:prSet presAssocID="{FD963B44-5EC7-48F1-A383-CCA577D01A14}" presName="rootText" presStyleLbl="node1" presStyleIdx="2" presStyleCnt="3" custScaleX="106927" custLinFactNeighborX="-11271"/>
      <dgm:spPr/>
      <dgm:t>
        <a:bodyPr/>
        <a:lstStyle/>
        <a:p>
          <a:endParaRPr lang="en-US"/>
        </a:p>
      </dgm:t>
    </dgm:pt>
    <dgm:pt modelId="{43664C5C-94C8-463B-B985-46C6AE63D85F}" type="pres">
      <dgm:prSet presAssocID="{FD963B44-5EC7-48F1-A383-CCA577D01A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2159D6D3-EAE1-441D-96CC-1262C8B2F489}" type="pres">
      <dgm:prSet presAssocID="{FD963B44-5EC7-48F1-A383-CCA577D01A14}" presName="childShape" presStyleCnt="0"/>
      <dgm:spPr/>
    </dgm:pt>
    <dgm:pt modelId="{87CA1243-0E0D-4CB9-A20E-711DFC058565}" type="pres">
      <dgm:prSet presAssocID="{362ABF0A-0708-463F-92C2-9681EF58ABB8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AD96485D-9021-4AE3-9AF1-91BF9C7DC4A9}" type="pres">
      <dgm:prSet presAssocID="{F9EFD451-C8BE-4DAF-B25F-3D36ACC2613B}" presName="childText" presStyleLbl="bgAcc1" presStyleIdx="9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0C431-24CD-4099-9BAE-EC52CFA42898}" type="pres">
      <dgm:prSet presAssocID="{751793A3-5DEF-4F9E-8D8D-527D4939AE9D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E592C975-6A58-42A6-8A1C-546B354206FF}" type="pres">
      <dgm:prSet presAssocID="{FD10FD97-50E4-40A3-BDAA-CCE0B61C0C59}" presName="childText" presStyleLbl="bgAcc1" presStyleIdx="10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1C9E7-0A38-4947-8D71-31A146C78175}" type="presOf" srcId="{0E37C0FA-EF0A-41E2-A8FB-38B7A7F42F61}" destId="{3AC43A25-BC81-4A6B-BE8D-FB2B2029355A}" srcOrd="0" destOrd="0" presId="urn:microsoft.com/office/officeart/2005/8/layout/hierarchy3"/>
    <dgm:cxn modelId="{690325C6-D7C8-499B-B21B-C5E038399314}" type="presOf" srcId="{E2BC1238-6292-4896-B53E-D30625AECFB1}" destId="{457EBE8C-597D-433F-966E-30FD815E5E2D}" srcOrd="0" destOrd="0" presId="urn:microsoft.com/office/officeart/2005/8/layout/hierarchy3"/>
    <dgm:cxn modelId="{6D4D96CA-4B75-4288-B5D8-30845697A889}" srcId="{2CE5D4EC-9373-448C-82E5-A22606343899}" destId="{E3BAFD88-03FE-4204-B346-D368633F0194}" srcOrd="1" destOrd="0" parTransId="{E2BC1238-6292-4896-B53E-D30625AECFB1}" sibTransId="{8BFC7169-C761-4716-87B9-0717E8B6CDD8}"/>
    <dgm:cxn modelId="{9CDB3399-F943-437F-926A-7C35DE7D05DC}" srcId="{FD963B44-5EC7-48F1-A383-CCA577D01A14}" destId="{F9EFD451-C8BE-4DAF-B25F-3D36ACC2613B}" srcOrd="0" destOrd="0" parTransId="{362ABF0A-0708-463F-92C2-9681EF58ABB8}" sibTransId="{4FE199F1-822B-44CC-8E78-68257996B591}"/>
    <dgm:cxn modelId="{A93E633D-182F-4591-B226-092A46264250}" type="presOf" srcId="{692DE7B8-BB2B-4177-8611-22C8858E4E68}" destId="{AC11EBD0-8383-469D-B57B-D8ABFF513D43}" srcOrd="0" destOrd="0" presId="urn:microsoft.com/office/officeart/2005/8/layout/hierarchy3"/>
    <dgm:cxn modelId="{62C3F4F2-9DF2-4FF1-9FF9-D6D5B649A269}" type="presOf" srcId="{9FD3DE39-3E61-4CBC-B0FE-39BA926A0F16}" destId="{11740182-5826-4EB6-9212-29EFE8CA856D}" srcOrd="0" destOrd="0" presId="urn:microsoft.com/office/officeart/2005/8/layout/hierarchy3"/>
    <dgm:cxn modelId="{2414D42E-086D-49D0-A26A-2B08649153BA}" type="presOf" srcId="{FD963B44-5EC7-48F1-A383-CCA577D01A14}" destId="{3C8E8F72-4C43-4FFC-AEFF-219062D96DB2}" srcOrd="0" destOrd="0" presId="urn:microsoft.com/office/officeart/2005/8/layout/hierarchy3"/>
    <dgm:cxn modelId="{365574E7-39AC-4E4F-8D73-C9FF3342917E}" type="presOf" srcId="{FD963B44-5EC7-48F1-A383-CCA577D01A14}" destId="{43664C5C-94C8-463B-B985-46C6AE63D85F}" srcOrd="1" destOrd="0" presId="urn:microsoft.com/office/officeart/2005/8/layout/hierarchy3"/>
    <dgm:cxn modelId="{4FEA79A3-0118-4B95-AB7D-8A8B32C4BC08}" type="presOf" srcId="{F040CB33-0CA3-4F86-90AD-433502FD5EC0}" destId="{2AFCFA76-6F7A-4479-983C-FEF5916C6BD8}" srcOrd="0" destOrd="0" presId="urn:microsoft.com/office/officeart/2005/8/layout/hierarchy3"/>
    <dgm:cxn modelId="{B1B8F921-C707-41B2-B214-6084D186BA15}" srcId="{FD963B44-5EC7-48F1-A383-CCA577D01A14}" destId="{FD10FD97-50E4-40A3-BDAA-CCE0B61C0C59}" srcOrd="1" destOrd="0" parTransId="{751793A3-5DEF-4F9E-8D8D-527D4939AE9D}" sibTransId="{FF2E2096-3107-41C3-974B-42CBBCE44BB3}"/>
    <dgm:cxn modelId="{CB7FF84F-7076-44B3-A492-0EA652399CFB}" type="presOf" srcId="{E3BAFD88-03FE-4204-B346-D368633F0194}" destId="{9A1BCF8B-3F39-4A73-B539-DCCD4108908A}" srcOrd="0" destOrd="0" presId="urn:microsoft.com/office/officeart/2005/8/layout/hierarchy3"/>
    <dgm:cxn modelId="{E3A01FD8-4FFB-4BEF-BF41-8562C0FA711F}" type="presOf" srcId="{2CE5D4EC-9373-448C-82E5-A22606343899}" destId="{DA7997CE-5516-4E4E-8EFA-8BBC59D57785}" srcOrd="1" destOrd="0" presId="urn:microsoft.com/office/officeart/2005/8/layout/hierarchy3"/>
    <dgm:cxn modelId="{D17A8772-3A82-4D6B-87C6-F51E57101912}" type="presOf" srcId="{F9EFD451-C8BE-4DAF-B25F-3D36ACC2613B}" destId="{AD96485D-9021-4AE3-9AF1-91BF9C7DC4A9}" srcOrd="0" destOrd="0" presId="urn:microsoft.com/office/officeart/2005/8/layout/hierarchy3"/>
    <dgm:cxn modelId="{0A66F6DC-DBB7-43D9-A835-E26738185BBE}" type="presOf" srcId="{6C7D0A0E-584E-41E4-9EF1-02EE8936836C}" destId="{CCEF3560-3C73-4128-89F8-DC7E6E2E204B}" srcOrd="0" destOrd="0" presId="urn:microsoft.com/office/officeart/2005/8/layout/hierarchy3"/>
    <dgm:cxn modelId="{DC6E1E42-98E4-4D66-8775-F0DCE85FA8EE}" srcId="{2CE5D4EC-9373-448C-82E5-A22606343899}" destId="{F040CB33-0CA3-4F86-90AD-433502FD5EC0}" srcOrd="0" destOrd="0" parTransId="{9F639868-1B81-4680-95EA-FBCEAD976198}" sibTransId="{2CDB7BF2-8397-451D-8D69-05285595F505}"/>
    <dgm:cxn modelId="{5D4DFBE8-22CA-4D6F-96E9-20345BE9FD57}" type="presOf" srcId="{B825275A-FDDE-4056-8D4F-E1712338DE90}" destId="{3F8D49A2-3284-499F-B53F-A3C02EC0E048}" srcOrd="0" destOrd="0" presId="urn:microsoft.com/office/officeart/2005/8/layout/hierarchy3"/>
    <dgm:cxn modelId="{B85D179E-5F38-435B-9B79-92A5EE552DBF}" srcId="{BF7C79FE-2DBE-444C-8582-15FC2AC701A8}" destId="{2CE5D4EC-9373-448C-82E5-A22606343899}" srcOrd="1" destOrd="0" parTransId="{94D3696E-22A3-4267-AB5E-694D2F11B8E2}" sibTransId="{15186BA8-97FD-488E-AE5A-D1A0CE5FF8D8}"/>
    <dgm:cxn modelId="{FBB2424F-40BD-45DE-AF64-DC159651252C}" type="presOf" srcId="{362ABF0A-0708-463F-92C2-9681EF58ABB8}" destId="{87CA1243-0E0D-4CB9-A20E-711DFC058565}" srcOrd="0" destOrd="0" presId="urn:microsoft.com/office/officeart/2005/8/layout/hierarchy3"/>
    <dgm:cxn modelId="{5FBFA765-F8FA-4FB6-A4BE-F80DC657C4CA}" type="presOf" srcId="{EC5736B2-B2BA-4987-BC4F-8030969CDD73}" destId="{D87CF371-4165-4ECD-9CC4-97F516956AB5}" srcOrd="0" destOrd="0" presId="urn:microsoft.com/office/officeart/2005/8/layout/hierarchy3"/>
    <dgm:cxn modelId="{00737FB8-C392-4330-9804-FB8C7B34E167}" type="presOf" srcId="{F5B5AEFE-FD7C-4B10-A6C8-0EA7680B5EA8}" destId="{F693726E-1BD8-4CF5-A624-39208FF42DB3}" srcOrd="0" destOrd="0" presId="urn:microsoft.com/office/officeart/2005/8/layout/hierarchy3"/>
    <dgm:cxn modelId="{79E1DA56-543D-4D70-9CAF-1040786CC724}" srcId="{2CE5D4EC-9373-448C-82E5-A22606343899}" destId="{6DFF1EA7-6C5B-47F4-B036-29908B2E206A}" srcOrd="2" destOrd="0" parTransId="{9FD3DE39-3E61-4CBC-B0FE-39BA926A0F16}" sibTransId="{50A069C1-610B-4EE8-AF35-9C05381713D5}"/>
    <dgm:cxn modelId="{A07602AA-152F-414F-A24C-4D526A188F25}" type="presOf" srcId="{F5B269E2-72EA-4EFB-9C3C-152C36FC161C}" destId="{7292F0EE-BF4C-4928-999E-A35FCFE0A11A}" srcOrd="0" destOrd="0" presId="urn:microsoft.com/office/officeart/2005/8/layout/hierarchy3"/>
    <dgm:cxn modelId="{090B46D6-AB7C-40CA-BC88-1EA1A502F327}" srcId="{BF7C79FE-2DBE-444C-8582-15FC2AC701A8}" destId="{73D86C51-5763-4298-9EEA-71F1468774C9}" srcOrd="0" destOrd="0" parTransId="{37E70725-3C19-4814-BA5D-5CFCA1BE6BAC}" sibTransId="{E5A9ED37-6902-45C4-B05C-527B3F7B6DE5}"/>
    <dgm:cxn modelId="{98BDDFAF-9158-4A29-8352-32B08D51A2CD}" type="presOf" srcId="{D7CDA677-9BA4-4D5A-A59C-F9E3A9F4E022}" destId="{8C37D885-6593-462C-AA05-6CD8EA638401}" srcOrd="0" destOrd="0" presId="urn:microsoft.com/office/officeart/2005/8/layout/hierarchy3"/>
    <dgm:cxn modelId="{117A1A0A-31CF-415F-BD19-DCE8A75BCD27}" type="presOf" srcId="{646D5331-3C29-4E7A-A8A9-3E290DD93285}" destId="{5FA849F3-2870-4117-B35F-44C7C5D9D3F5}" srcOrd="0" destOrd="0" presId="urn:microsoft.com/office/officeart/2005/8/layout/hierarchy3"/>
    <dgm:cxn modelId="{4557D664-2270-4490-9B82-DFF39E271F75}" type="presOf" srcId="{9AEFBF59-1365-4820-B672-FD7021CACA2D}" destId="{964BD0A1-575D-4561-A934-3A5596A69899}" srcOrd="0" destOrd="0" presId="urn:microsoft.com/office/officeart/2005/8/layout/hierarchy3"/>
    <dgm:cxn modelId="{291E1DBE-D0DC-4062-BA77-16658F8267EC}" srcId="{BF7C79FE-2DBE-444C-8582-15FC2AC701A8}" destId="{FD963B44-5EC7-48F1-A383-CCA577D01A14}" srcOrd="2" destOrd="0" parTransId="{A03785E0-C580-4D34-8EB1-8CC23D6E86BD}" sibTransId="{68A4C2C8-0F1C-4417-91F4-8D8408AACE16}"/>
    <dgm:cxn modelId="{3ECB3C60-A973-469B-A508-E5BE71C03A7A}" srcId="{2CE5D4EC-9373-448C-82E5-A22606343899}" destId="{B825275A-FDDE-4056-8D4F-E1712338DE90}" srcOrd="3" destOrd="0" parTransId="{82EB3747-5EDC-42AA-A867-B2E8BC642AFA}" sibTransId="{5B14E964-E67C-4405-A1B2-A016027946E5}"/>
    <dgm:cxn modelId="{99F382A8-86AC-4241-B6CC-48156765712B}" type="presOf" srcId="{82EB3747-5EDC-42AA-A867-B2E8BC642AFA}" destId="{C745C9FC-4960-4848-9000-F4D085284BD6}" srcOrd="0" destOrd="0" presId="urn:microsoft.com/office/officeart/2005/8/layout/hierarchy3"/>
    <dgm:cxn modelId="{BAC2A64A-6E3C-4123-8B5B-DE9AF005AD03}" type="presOf" srcId="{73D86C51-5763-4298-9EEA-71F1468774C9}" destId="{FEB727E6-CE5A-4C42-82E1-CFA508B23006}" srcOrd="1" destOrd="0" presId="urn:microsoft.com/office/officeart/2005/8/layout/hierarchy3"/>
    <dgm:cxn modelId="{695DDF4C-6F3E-4C4A-B1FA-0BD3C770C78F}" type="presOf" srcId="{BF7C79FE-2DBE-444C-8582-15FC2AC701A8}" destId="{DB073B97-548D-41F0-A876-7622516572B9}" srcOrd="0" destOrd="0" presId="urn:microsoft.com/office/officeart/2005/8/layout/hierarchy3"/>
    <dgm:cxn modelId="{ED118263-BD2E-438D-93F5-90705AF72559}" type="presOf" srcId="{9F639868-1B81-4680-95EA-FBCEAD976198}" destId="{06ACC55D-1859-48B9-923E-41A7399F42ED}" srcOrd="0" destOrd="0" presId="urn:microsoft.com/office/officeart/2005/8/layout/hierarchy3"/>
    <dgm:cxn modelId="{F73356A7-6A05-4F08-BF4B-EF256B9DAE26}" srcId="{73D86C51-5763-4298-9EEA-71F1468774C9}" destId="{E354DAC9-55F3-4010-BAAD-52117EB33DC6}" srcOrd="2" destOrd="0" parTransId="{F5B269E2-72EA-4EFB-9C3C-152C36FC161C}" sibTransId="{C4F2E2B9-0A58-4D62-9577-4D03D3A7584F}"/>
    <dgm:cxn modelId="{63A9CD96-CE84-4273-A745-62A58921E90E}" type="presOf" srcId="{E354DAC9-55F3-4010-BAAD-52117EB33DC6}" destId="{902E56C3-7153-4967-A765-4755747B76A3}" srcOrd="0" destOrd="0" presId="urn:microsoft.com/office/officeart/2005/8/layout/hierarchy3"/>
    <dgm:cxn modelId="{6BF327FA-D5C6-43C1-9982-B0CA5874C047}" srcId="{73D86C51-5763-4298-9EEA-71F1468774C9}" destId="{0E37C0FA-EF0A-41E2-A8FB-38B7A7F42F61}" srcOrd="0" destOrd="0" parTransId="{D7CDA677-9BA4-4D5A-A59C-F9E3A9F4E022}" sibTransId="{8404A25A-A978-457F-B044-3431EEE38D90}"/>
    <dgm:cxn modelId="{47031848-CAA3-4D08-8815-9676237032A7}" type="presOf" srcId="{2CE5D4EC-9373-448C-82E5-A22606343899}" destId="{508C05A8-918D-425D-B9FA-95D7693DA324}" srcOrd="0" destOrd="0" presId="urn:microsoft.com/office/officeart/2005/8/layout/hierarchy3"/>
    <dgm:cxn modelId="{DFBAF3F7-0DE8-42BA-A887-F62488F5D151}" type="presOf" srcId="{6DFF1EA7-6C5B-47F4-B036-29908B2E206A}" destId="{DC9C9830-AE78-4B49-8B2D-0881B6509383}" srcOrd="0" destOrd="0" presId="urn:microsoft.com/office/officeart/2005/8/layout/hierarchy3"/>
    <dgm:cxn modelId="{CB7E492E-10A5-40B2-863F-9E0DCABF620B}" srcId="{73D86C51-5763-4298-9EEA-71F1468774C9}" destId="{9AEFBF59-1365-4820-B672-FD7021CACA2D}" srcOrd="3" destOrd="0" parTransId="{6C7D0A0E-584E-41E4-9EF1-02EE8936836C}" sibTransId="{7E603E3A-CFE7-4D3E-8AB7-C473B8823AC8}"/>
    <dgm:cxn modelId="{1CB3142F-09BA-4C6A-95B1-5EFC92B351DC}" srcId="{73D86C51-5763-4298-9EEA-71F1468774C9}" destId="{EC5736B2-B2BA-4987-BC4F-8030969CDD73}" srcOrd="1" destOrd="0" parTransId="{646D5331-3C29-4E7A-A8A9-3E290DD93285}" sibTransId="{A5987D09-F1D0-4F76-A41C-39F8576FB9BB}"/>
    <dgm:cxn modelId="{28A627FF-7820-4A2A-BD23-A54BDCFB6A76}" type="presOf" srcId="{FD10FD97-50E4-40A3-BDAA-CCE0B61C0C59}" destId="{E592C975-6A58-42A6-8A1C-546B354206FF}" srcOrd="0" destOrd="0" presId="urn:microsoft.com/office/officeart/2005/8/layout/hierarchy3"/>
    <dgm:cxn modelId="{EB53665B-8450-4F2D-BF33-64753A58AF6D}" type="presOf" srcId="{73D86C51-5763-4298-9EEA-71F1468774C9}" destId="{FA3637AE-5E0F-478A-BA47-28082756EE59}" srcOrd="0" destOrd="0" presId="urn:microsoft.com/office/officeart/2005/8/layout/hierarchy3"/>
    <dgm:cxn modelId="{E4992BC8-D210-43C2-985D-CBD9A4A2EA7B}" type="presOf" srcId="{751793A3-5DEF-4F9E-8D8D-527D4939AE9D}" destId="{EFA0C431-24CD-4099-9BAE-EC52CFA42898}" srcOrd="0" destOrd="0" presId="urn:microsoft.com/office/officeart/2005/8/layout/hierarchy3"/>
    <dgm:cxn modelId="{2FE6929D-B8F5-4A91-92CA-62FA29D45C11}" srcId="{2CE5D4EC-9373-448C-82E5-A22606343899}" destId="{692DE7B8-BB2B-4177-8611-22C8858E4E68}" srcOrd="4" destOrd="0" parTransId="{F5B5AEFE-FD7C-4B10-A6C8-0EA7680B5EA8}" sibTransId="{A33C5FCC-2C50-4A6E-A629-CE6DB7BD1021}"/>
    <dgm:cxn modelId="{A46704BA-3BE9-4800-B140-6C09EE9A5792}" type="presParOf" srcId="{DB073B97-548D-41F0-A876-7622516572B9}" destId="{17720103-9239-4500-8BF3-2E7CA0BFFF9D}" srcOrd="0" destOrd="0" presId="urn:microsoft.com/office/officeart/2005/8/layout/hierarchy3"/>
    <dgm:cxn modelId="{1F7C0C92-96CB-4C1F-8C73-887173CA9F08}" type="presParOf" srcId="{17720103-9239-4500-8BF3-2E7CA0BFFF9D}" destId="{5475CEF3-A99A-4C6E-B783-B1E41C006D8F}" srcOrd="0" destOrd="0" presId="urn:microsoft.com/office/officeart/2005/8/layout/hierarchy3"/>
    <dgm:cxn modelId="{649A290C-D257-4A87-B227-B3D7E52650F8}" type="presParOf" srcId="{5475CEF3-A99A-4C6E-B783-B1E41C006D8F}" destId="{FA3637AE-5E0F-478A-BA47-28082756EE59}" srcOrd="0" destOrd="0" presId="urn:microsoft.com/office/officeart/2005/8/layout/hierarchy3"/>
    <dgm:cxn modelId="{A5939314-2FB3-4CDE-8014-47382792DE4D}" type="presParOf" srcId="{5475CEF3-A99A-4C6E-B783-B1E41C006D8F}" destId="{FEB727E6-CE5A-4C42-82E1-CFA508B23006}" srcOrd="1" destOrd="0" presId="urn:microsoft.com/office/officeart/2005/8/layout/hierarchy3"/>
    <dgm:cxn modelId="{BCB5E021-811E-45DF-8D9D-FD9B6069ADD4}" type="presParOf" srcId="{17720103-9239-4500-8BF3-2E7CA0BFFF9D}" destId="{C43A135B-A644-4965-8D24-38712C3CE736}" srcOrd="1" destOrd="0" presId="urn:microsoft.com/office/officeart/2005/8/layout/hierarchy3"/>
    <dgm:cxn modelId="{E26D1A69-3BBA-414B-8269-32A71EF29D41}" type="presParOf" srcId="{C43A135B-A644-4965-8D24-38712C3CE736}" destId="{8C37D885-6593-462C-AA05-6CD8EA638401}" srcOrd="0" destOrd="0" presId="urn:microsoft.com/office/officeart/2005/8/layout/hierarchy3"/>
    <dgm:cxn modelId="{6A9B0240-4F5B-4A26-905B-7FC7CBAB32EA}" type="presParOf" srcId="{C43A135B-A644-4965-8D24-38712C3CE736}" destId="{3AC43A25-BC81-4A6B-BE8D-FB2B2029355A}" srcOrd="1" destOrd="0" presId="urn:microsoft.com/office/officeart/2005/8/layout/hierarchy3"/>
    <dgm:cxn modelId="{FB9656E9-52BB-431F-994E-2503D576BAB5}" type="presParOf" srcId="{C43A135B-A644-4965-8D24-38712C3CE736}" destId="{5FA849F3-2870-4117-B35F-44C7C5D9D3F5}" srcOrd="2" destOrd="0" presId="urn:microsoft.com/office/officeart/2005/8/layout/hierarchy3"/>
    <dgm:cxn modelId="{090AF31F-70BF-49C7-9A24-6B8B4DD235E4}" type="presParOf" srcId="{C43A135B-A644-4965-8D24-38712C3CE736}" destId="{D87CF371-4165-4ECD-9CC4-97F516956AB5}" srcOrd="3" destOrd="0" presId="urn:microsoft.com/office/officeart/2005/8/layout/hierarchy3"/>
    <dgm:cxn modelId="{D6F6CCDC-1575-4B72-911D-0368328E35D1}" type="presParOf" srcId="{C43A135B-A644-4965-8D24-38712C3CE736}" destId="{7292F0EE-BF4C-4928-999E-A35FCFE0A11A}" srcOrd="4" destOrd="0" presId="urn:microsoft.com/office/officeart/2005/8/layout/hierarchy3"/>
    <dgm:cxn modelId="{FCF6E4AD-BD04-476A-AACB-EE6C8F718EEA}" type="presParOf" srcId="{C43A135B-A644-4965-8D24-38712C3CE736}" destId="{902E56C3-7153-4967-A765-4755747B76A3}" srcOrd="5" destOrd="0" presId="urn:microsoft.com/office/officeart/2005/8/layout/hierarchy3"/>
    <dgm:cxn modelId="{F46B4A3D-4904-44E2-8585-C97C6AB113C0}" type="presParOf" srcId="{C43A135B-A644-4965-8D24-38712C3CE736}" destId="{CCEF3560-3C73-4128-89F8-DC7E6E2E204B}" srcOrd="6" destOrd="0" presId="urn:microsoft.com/office/officeart/2005/8/layout/hierarchy3"/>
    <dgm:cxn modelId="{F5DB1F5E-7178-4E2E-AE95-41B0949F55E9}" type="presParOf" srcId="{C43A135B-A644-4965-8D24-38712C3CE736}" destId="{964BD0A1-575D-4561-A934-3A5596A69899}" srcOrd="7" destOrd="0" presId="urn:microsoft.com/office/officeart/2005/8/layout/hierarchy3"/>
    <dgm:cxn modelId="{F056FFEC-0093-4D99-9A7C-8024099BAED9}" type="presParOf" srcId="{DB073B97-548D-41F0-A876-7622516572B9}" destId="{29C0FFEF-0CB5-4FC4-8BF5-C2BA2EF2A69B}" srcOrd="1" destOrd="0" presId="urn:microsoft.com/office/officeart/2005/8/layout/hierarchy3"/>
    <dgm:cxn modelId="{5F851DF7-8FAD-4A94-98E7-2E54FE1140FB}" type="presParOf" srcId="{29C0FFEF-0CB5-4FC4-8BF5-C2BA2EF2A69B}" destId="{1C24205E-FE83-4064-BDA9-8BAF20E63DCB}" srcOrd="0" destOrd="0" presId="urn:microsoft.com/office/officeart/2005/8/layout/hierarchy3"/>
    <dgm:cxn modelId="{A2CC8A23-8734-44B5-B34B-E46846C693E9}" type="presParOf" srcId="{1C24205E-FE83-4064-BDA9-8BAF20E63DCB}" destId="{508C05A8-918D-425D-B9FA-95D7693DA324}" srcOrd="0" destOrd="0" presId="urn:microsoft.com/office/officeart/2005/8/layout/hierarchy3"/>
    <dgm:cxn modelId="{011BE526-DE35-4995-940C-74C3886AC882}" type="presParOf" srcId="{1C24205E-FE83-4064-BDA9-8BAF20E63DCB}" destId="{DA7997CE-5516-4E4E-8EFA-8BBC59D57785}" srcOrd="1" destOrd="0" presId="urn:microsoft.com/office/officeart/2005/8/layout/hierarchy3"/>
    <dgm:cxn modelId="{8C6AF3EC-66B4-4371-89E8-0E4347E8FDB4}" type="presParOf" srcId="{29C0FFEF-0CB5-4FC4-8BF5-C2BA2EF2A69B}" destId="{975322F4-AEFD-43DD-8DDB-2D3C18D5CF07}" srcOrd="1" destOrd="0" presId="urn:microsoft.com/office/officeart/2005/8/layout/hierarchy3"/>
    <dgm:cxn modelId="{521145D9-D87D-48A4-B89B-54BBA0295A43}" type="presParOf" srcId="{975322F4-AEFD-43DD-8DDB-2D3C18D5CF07}" destId="{06ACC55D-1859-48B9-923E-41A7399F42ED}" srcOrd="0" destOrd="0" presId="urn:microsoft.com/office/officeart/2005/8/layout/hierarchy3"/>
    <dgm:cxn modelId="{CCC5FDA9-0A49-45CB-A3BF-CABE32C37345}" type="presParOf" srcId="{975322F4-AEFD-43DD-8DDB-2D3C18D5CF07}" destId="{2AFCFA76-6F7A-4479-983C-FEF5916C6BD8}" srcOrd="1" destOrd="0" presId="urn:microsoft.com/office/officeart/2005/8/layout/hierarchy3"/>
    <dgm:cxn modelId="{0FBEF2ED-F237-402A-9FE0-EF6C6D952066}" type="presParOf" srcId="{975322F4-AEFD-43DD-8DDB-2D3C18D5CF07}" destId="{457EBE8C-597D-433F-966E-30FD815E5E2D}" srcOrd="2" destOrd="0" presId="urn:microsoft.com/office/officeart/2005/8/layout/hierarchy3"/>
    <dgm:cxn modelId="{0889D0FD-D477-4996-B3B0-54AF6F22D737}" type="presParOf" srcId="{975322F4-AEFD-43DD-8DDB-2D3C18D5CF07}" destId="{9A1BCF8B-3F39-4A73-B539-DCCD4108908A}" srcOrd="3" destOrd="0" presId="urn:microsoft.com/office/officeart/2005/8/layout/hierarchy3"/>
    <dgm:cxn modelId="{B77D39DC-7835-4CED-A314-FD31FD19FDCF}" type="presParOf" srcId="{975322F4-AEFD-43DD-8DDB-2D3C18D5CF07}" destId="{11740182-5826-4EB6-9212-29EFE8CA856D}" srcOrd="4" destOrd="0" presId="urn:microsoft.com/office/officeart/2005/8/layout/hierarchy3"/>
    <dgm:cxn modelId="{21005393-3DB0-44B0-B5D9-2F4025391789}" type="presParOf" srcId="{975322F4-AEFD-43DD-8DDB-2D3C18D5CF07}" destId="{DC9C9830-AE78-4B49-8B2D-0881B6509383}" srcOrd="5" destOrd="0" presId="urn:microsoft.com/office/officeart/2005/8/layout/hierarchy3"/>
    <dgm:cxn modelId="{78A034E8-A823-46D8-9407-489D4B287A26}" type="presParOf" srcId="{975322F4-AEFD-43DD-8DDB-2D3C18D5CF07}" destId="{C745C9FC-4960-4848-9000-F4D085284BD6}" srcOrd="6" destOrd="0" presId="urn:microsoft.com/office/officeart/2005/8/layout/hierarchy3"/>
    <dgm:cxn modelId="{B756F35C-A1D5-4D8E-9CE4-209F464D6B6C}" type="presParOf" srcId="{975322F4-AEFD-43DD-8DDB-2D3C18D5CF07}" destId="{3F8D49A2-3284-499F-B53F-A3C02EC0E048}" srcOrd="7" destOrd="0" presId="urn:microsoft.com/office/officeart/2005/8/layout/hierarchy3"/>
    <dgm:cxn modelId="{36C04204-724A-4C5C-A8B8-B7351B66BAFB}" type="presParOf" srcId="{975322F4-AEFD-43DD-8DDB-2D3C18D5CF07}" destId="{F693726E-1BD8-4CF5-A624-39208FF42DB3}" srcOrd="8" destOrd="0" presId="urn:microsoft.com/office/officeart/2005/8/layout/hierarchy3"/>
    <dgm:cxn modelId="{5D76CCD8-2F8C-41F3-9E61-647A6185B01C}" type="presParOf" srcId="{975322F4-AEFD-43DD-8DDB-2D3C18D5CF07}" destId="{AC11EBD0-8383-469D-B57B-D8ABFF513D43}" srcOrd="9" destOrd="0" presId="urn:microsoft.com/office/officeart/2005/8/layout/hierarchy3"/>
    <dgm:cxn modelId="{81AAA53A-66AD-43F2-9A53-BF284E139404}" type="presParOf" srcId="{DB073B97-548D-41F0-A876-7622516572B9}" destId="{60A61B7C-EBFC-40FB-B342-AE823ABC614C}" srcOrd="2" destOrd="0" presId="urn:microsoft.com/office/officeart/2005/8/layout/hierarchy3"/>
    <dgm:cxn modelId="{7F06DAEF-78F4-4443-9144-87A3B12F70BA}" type="presParOf" srcId="{60A61B7C-EBFC-40FB-B342-AE823ABC614C}" destId="{D114456B-87D2-4EBA-B88C-2EC488159A0F}" srcOrd="0" destOrd="0" presId="urn:microsoft.com/office/officeart/2005/8/layout/hierarchy3"/>
    <dgm:cxn modelId="{7CF09B06-02C3-48C8-B2FA-04E96BB2B879}" type="presParOf" srcId="{D114456B-87D2-4EBA-B88C-2EC488159A0F}" destId="{3C8E8F72-4C43-4FFC-AEFF-219062D96DB2}" srcOrd="0" destOrd="0" presId="urn:microsoft.com/office/officeart/2005/8/layout/hierarchy3"/>
    <dgm:cxn modelId="{BAF75C4A-3A3E-4243-922E-F50D57435AFF}" type="presParOf" srcId="{D114456B-87D2-4EBA-B88C-2EC488159A0F}" destId="{43664C5C-94C8-463B-B985-46C6AE63D85F}" srcOrd="1" destOrd="0" presId="urn:microsoft.com/office/officeart/2005/8/layout/hierarchy3"/>
    <dgm:cxn modelId="{AE064F3A-376D-4263-B76D-B5E65558999E}" type="presParOf" srcId="{60A61B7C-EBFC-40FB-B342-AE823ABC614C}" destId="{2159D6D3-EAE1-441D-96CC-1262C8B2F489}" srcOrd="1" destOrd="0" presId="urn:microsoft.com/office/officeart/2005/8/layout/hierarchy3"/>
    <dgm:cxn modelId="{E6927CBB-85A4-4541-AA62-9007170C3160}" type="presParOf" srcId="{2159D6D3-EAE1-441D-96CC-1262C8B2F489}" destId="{87CA1243-0E0D-4CB9-A20E-711DFC058565}" srcOrd="0" destOrd="0" presId="urn:microsoft.com/office/officeart/2005/8/layout/hierarchy3"/>
    <dgm:cxn modelId="{FB1DABDB-7A70-4CEB-91A8-6431CE09CB77}" type="presParOf" srcId="{2159D6D3-EAE1-441D-96CC-1262C8B2F489}" destId="{AD96485D-9021-4AE3-9AF1-91BF9C7DC4A9}" srcOrd="1" destOrd="0" presId="urn:microsoft.com/office/officeart/2005/8/layout/hierarchy3"/>
    <dgm:cxn modelId="{1A95F9ED-C316-4EFC-B6FE-B208D5EA1EF7}" type="presParOf" srcId="{2159D6D3-EAE1-441D-96CC-1262C8B2F489}" destId="{EFA0C431-24CD-4099-9BAE-EC52CFA42898}" srcOrd="2" destOrd="0" presId="urn:microsoft.com/office/officeart/2005/8/layout/hierarchy3"/>
    <dgm:cxn modelId="{8943197F-49C9-4A4C-B9FF-8A034B41FB3B}" type="presParOf" srcId="{2159D6D3-EAE1-441D-96CC-1262C8B2F489}" destId="{E592C975-6A58-42A6-8A1C-546B354206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E0EC1A-B8AE-4031-A1A5-32D437F4F372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A8012-60CC-4C06-98C3-CC3F945B5A93}">
      <dgm:prSet phldrT="[Text]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en-US" dirty="0" smtClean="0"/>
            <a:t>Iterator</a:t>
          </a:r>
          <a:endParaRPr lang="en-US" dirty="0"/>
        </a:p>
      </dgm:t>
    </dgm:pt>
    <dgm:pt modelId="{B648713E-083F-45CD-9AC9-A4DE24599C7B}" type="parTrans" cxnId="{AE664432-F115-40CD-AF43-3A948AB4CA7F}">
      <dgm:prSet/>
      <dgm:spPr/>
      <dgm:t>
        <a:bodyPr/>
        <a:lstStyle/>
        <a:p>
          <a:endParaRPr lang="en-US"/>
        </a:p>
      </dgm:t>
    </dgm:pt>
    <dgm:pt modelId="{45275E02-945E-4D28-8A89-B29AAE3FAC3C}" type="sibTrans" cxnId="{AE664432-F115-40CD-AF43-3A948AB4CA7F}">
      <dgm:prSet/>
      <dgm:spPr/>
      <dgm:t>
        <a:bodyPr/>
        <a:lstStyle/>
        <a:p>
          <a:endParaRPr lang="en-US"/>
        </a:p>
      </dgm:t>
    </dgm:pt>
    <dgm:pt modelId="{D3650D1B-833B-46FB-8D0F-C016AC94323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Arrays and Lists</a:t>
          </a:r>
          <a:endParaRPr lang="en-US" dirty="0"/>
        </a:p>
      </dgm:t>
    </dgm:pt>
    <dgm:pt modelId="{4B89E6D2-F241-48E6-B049-C7563F6D4B35}" type="parTrans" cxnId="{C46B4793-7CFE-49CF-B44C-AF556E758EFD}">
      <dgm:prSet/>
      <dgm:spPr/>
      <dgm:t>
        <a:bodyPr/>
        <a:lstStyle/>
        <a:p>
          <a:endParaRPr lang="en-US"/>
        </a:p>
      </dgm:t>
    </dgm:pt>
    <dgm:pt modelId="{A7D78DA3-DBAC-47A4-AA12-6CDE3847FAE5}" type="sibTrans" cxnId="{C46B4793-7CFE-49CF-B44C-AF556E758EFD}">
      <dgm:prSet/>
      <dgm:spPr/>
      <dgm:t>
        <a:bodyPr/>
        <a:lstStyle/>
        <a:p>
          <a:endParaRPr lang="en-US"/>
        </a:p>
      </dgm:t>
    </dgm:pt>
    <dgm:pt modelId="{A386E177-AC44-4D9F-8426-931753F17FD6}">
      <dgm:prSet phldrT="[Text]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en-US" dirty="0" err="1" smtClean="0"/>
            <a:t>asArray</a:t>
          </a:r>
          <a:endParaRPr lang="en-US" dirty="0"/>
        </a:p>
      </dgm:t>
    </dgm:pt>
    <dgm:pt modelId="{DA99AF7A-9484-4F9E-AFCA-FC27AF4E3DD0}" type="parTrans" cxnId="{39ED8D7F-3444-4742-AC4F-65C78E357E7D}">
      <dgm:prSet/>
      <dgm:spPr/>
      <dgm:t>
        <a:bodyPr/>
        <a:lstStyle/>
        <a:p>
          <a:endParaRPr lang="en-US"/>
        </a:p>
      </dgm:t>
    </dgm:pt>
    <dgm:pt modelId="{FDC3F0CB-14B9-4DEE-AB73-260BB3F4023D}" type="sibTrans" cxnId="{39ED8D7F-3444-4742-AC4F-65C78E357E7D}">
      <dgm:prSet/>
      <dgm:spPr/>
      <dgm:t>
        <a:bodyPr/>
        <a:lstStyle/>
        <a:p>
          <a:endParaRPr lang="en-US"/>
        </a:p>
      </dgm:t>
    </dgm:pt>
    <dgm:pt modelId="{BB138828-F40F-4CD0-85A5-435CA607D931}">
      <dgm:prSet phldrT="[Text]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en-US" dirty="0" err="1" smtClean="0"/>
            <a:t>asList</a:t>
          </a:r>
          <a:endParaRPr lang="en-US" dirty="0"/>
        </a:p>
      </dgm:t>
    </dgm:pt>
    <dgm:pt modelId="{A71190B9-32E2-4CC8-A66A-762922F051E3}" type="parTrans" cxnId="{4D41123F-23A4-4479-A689-C6CF54E66C2D}">
      <dgm:prSet/>
      <dgm:spPr/>
      <dgm:t>
        <a:bodyPr/>
        <a:lstStyle/>
        <a:p>
          <a:endParaRPr lang="en-US"/>
        </a:p>
      </dgm:t>
    </dgm:pt>
    <dgm:pt modelId="{A567854D-BFBF-4BAF-B978-BBC243097941}" type="sibTrans" cxnId="{4D41123F-23A4-4479-A689-C6CF54E66C2D}">
      <dgm:prSet/>
      <dgm:spPr/>
      <dgm:t>
        <a:bodyPr/>
        <a:lstStyle/>
        <a:p>
          <a:endParaRPr lang="en-US"/>
        </a:p>
      </dgm:t>
    </dgm:pt>
    <dgm:pt modelId="{C6F067CD-2ABA-4A8B-A64A-650FB3F744AE}">
      <dgm:prSet phldrT="[Text]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en-US" dirty="0" err="1" smtClean="0"/>
            <a:t>Spliterator</a:t>
          </a:r>
          <a:endParaRPr lang="en-US" dirty="0"/>
        </a:p>
      </dgm:t>
    </dgm:pt>
    <dgm:pt modelId="{26E08DF9-5EEE-4D72-9CF8-636E0F8C21E6}" type="parTrans" cxnId="{12453332-0646-4DB0-BE68-DC50CD6C92CB}">
      <dgm:prSet/>
      <dgm:spPr/>
      <dgm:t>
        <a:bodyPr/>
        <a:lstStyle/>
        <a:p>
          <a:endParaRPr lang="en-US"/>
        </a:p>
      </dgm:t>
    </dgm:pt>
    <dgm:pt modelId="{CD4F92EA-66AD-4E59-9DB8-992E1ADF3CEB}" type="sibTrans" cxnId="{12453332-0646-4DB0-BE68-DC50CD6C92CB}">
      <dgm:prSet/>
      <dgm:spPr/>
      <dgm:t>
        <a:bodyPr/>
        <a:lstStyle/>
        <a:p>
          <a:endParaRPr lang="en-US"/>
        </a:p>
      </dgm:t>
    </dgm:pt>
    <dgm:pt modelId="{8F75EE15-6226-4339-A3FC-5818C6B95DFF}">
      <dgm:prSet phldrT="[Text]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en-US" dirty="0" smtClean="0"/>
            <a:t>shifted</a:t>
          </a:r>
          <a:endParaRPr lang="en-US" dirty="0"/>
        </a:p>
      </dgm:t>
    </dgm:pt>
    <dgm:pt modelId="{D3085E67-278E-4580-8A79-A0CAE9C5539F}" type="parTrans" cxnId="{FA844496-FB61-4D1C-BA9B-30AFE02A9AFC}">
      <dgm:prSet/>
      <dgm:spPr/>
      <dgm:t>
        <a:bodyPr/>
        <a:lstStyle/>
        <a:p>
          <a:endParaRPr lang="en-US"/>
        </a:p>
      </dgm:t>
    </dgm:pt>
    <dgm:pt modelId="{4A1C9C87-B27B-4ADE-AD21-0E1AC2393E5D}" type="sibTrans" cxnId="{FA844496-FB61-4D1C-BA9B-30AFE02A9AFC}">
      <dgm:prSet/>
      <dgm:spPr/>
      <dgm:t>
        <a:bodyPr/>
        <a:lstStyle/>
        <a:p>
          <a:endParaRPr lang="en-US"/>
        </a:p>
      </dgm:t>
    </dgm:pt>
    <dgm:pt modelId="{A372CC0E-8DC7-4791-A23D-6DEDF8165372}">
      <dgm:prSet phldrT="[Text]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en-US" dirty="0" smtClean="0"/>
            <a:t>Backwards</a:t>
          </a:r>
          <a:endParaRPr lang="en-US" dirty="0"/>
        </a:p>
      </dgm:t>
    </dgm:pt>
    <dgm:pt modelId="{21E1BD3A-C014-44C1-9040-596E737CABC1}" type="parTrans" cxnId="{93C28081-BAB2-4870-8414-C96B107EBDCE}">
      <dgm:prSet/>
      <dgm:spPr/>
      <dgm:t>
        <a:bodyPr/>
        <a:lstStyle/>
        <a:p>
          <a:endParaRPr lang="en-US"/>
        </a:p>
      </dgm:t>
    </dgm:pt>
    <dgm:pt modelId="{147CD9FF-A066-4EB4-9025-67AC554D0446}" type="sibTrans" cxnId="{93C28081-BAB2-4870-8414-C96B107EBDCE}">
      <dgm:prSet/>
      <dgm:spPr/>
      <dgm:t>
        <a:bodyPr/>
        <a:lstStyle/>
        <a:p>
          <a:endParaRPr lang="en-US"/>
        </a:p>
      </dgm:t>
    </dgm:pt>
    <dgm:pt modelId="{1657A77A-55B6-493E-91B0-603E0E2281EA}">
      <dgm:prSet phldrT="[Text]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en-US" dirty="0" err="1" smtClean="0"/>
            <a:t>FSIterator</a:t>
          </a:r>
          <a:endParaRPr lang="en-US" dirty="0"/>
        </a:p>
      </dgm:t>
    </dgm:pt>
    <dgm:pt modelId="{DAC14651-77FD-4E39-A490-3339D0DBC7C3}" type="sibTrans" cxnId="{6BFA03B1-AA11-4569-88C9-72D7D2E7F1BB}">
      <dgm:prSet/>
      <dgm:spPr/>
      <dgm:t>
        <a:bodyPr/>
        <a:lstStyle/>
        <a:p>
          <a:endParaRPr lang="en-US"/>
        </a:p>
      </dgm:t>
    </dgm:pt>
    <dgm:pt modelId="{4CDDC368-60C4-48F0-A8AE-2F753A040212}" type="parTrans" cxnId="{6BFA03B1-AA11-4569-88C9-72D7D2E7F1BB}">
      <dgm:prSet/>
      <dgm:spPr/>
      <dgm:t>
        <a:bodyPr/>
        <a:lstStyle/>
        <a:p>
          <a:endParaRPr lang="en-US"/>
        </a:p>
      </dgm:t>
    </dgm:pt>
    <dgm:pt modelId="{670739DF-1E9E-4F75-B654-5AB6A7F0D99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Iterators</a:t>
          </a:r>
          <a:endParaRPr lang="en-US" dirty="0"/>
        </a:p>
      </dgm:t>
    </dgm:pt>
    <dgm:pt modelId="{948E4336-E7FD-40E9-B873-081A555203CC}" type="parTrans" cxnId="{EA820349-04D5-443A-9078-DE89EE56050E}">
      <dgm:prSet/>
      <dgm:spPr/>
      <dgm:t>
        <a:bodyPr/>
        <a:lstStyle/>
        <a:p>
          <a:endParaRPr lang="en-US"/>
        </a:p>
      </dgm:t>
    </dgm:pt>
    <dgm:pt modelId="{3FE2669F-4BB8-428E-A373-D8F0549E7F06}" type="sibTrans" cxnId="{EA820349-04D5-443A-9078-DE89EE56050E}">
      <dgm:prSet/>
      <dgm:spPr/>
      <dgm:t>
        <a:bodyPr/>
        <a:lstStyle/>
        <a:p>
          <a:endParaRPr lang="en-US"/>
        </a:p>
      </dgm:t>
    </dgm:pt>
    <dgm:pt modelId="{2C51B716-B575-4356-BFDC-F3673A6FAA5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Single item</a:t>
          </a:r>
          <a:endParaRPr lang="en-US" dirty="0"/>
        </a:p>
      </dgm:t>
    </dgm:pt>
    <dgm:pt modelId="{89434B12-CBF0-4A16-AA2C-3AF48137D126}" type="parTrans" cxnId="{34451AE1-8256-4FE7-A859-F168723F0433}">
      <dgm:prSet/>
      <dgm:spPr/>
      <dgm:t>
        <a:bodyPr/>
        <a:lstStyle/>
        <a:p>
          <a:endParaRPr lang="en-US"/>
        </a:p>
      </dgm:t>
    </dgm:pt>
    <dgm:pt modelId="{B34FA3B1-E7D4-402C-AE95-9D0FC23AFDFE}" type="sibTrans" cxnId="{34451AE1-8256-4FE7-A859-F168723F0433}">
      <dgm:prSet/>
      <dgm:spPr/>
      <dgm:t>
        <a:bodyPr/>
        <a:lstStyle/>
        <a:p>
          <a:endParaRPr lang="en-US"/>
        </a:p>
      </dgm:t>
    </dgm:pt>
    <dgm:pt modelId="{07206A56-D48C-4E1C-9E0D-F6351447C4A9}">
      <dgm:prSet phldrT="[Text]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en-US" dirty="0" smtClean="0"/>
            <a:t>get</a:t>
          </a:r>
          <a:endParaRPr lang="en-US" dirty="0"/>
        </a:p>
      </dgm:t>
    </dgm:pt>
    <dgm:pt modelId="{4324433F-0B4C-46F2-9725-71F0AB50A2E4}" type="parTrans" cxnId="{A8FE7E0E-6936-4B00-AAEF-D58BE9D07AF8}">
      <dgm:prSet/>
      <dgm:spPr/>
      <dgm:t>
        <a:bodyPr/>
        <a:lstStyle/>
        <a:p>
          <a:endParaRPr lang="en-US"/>
        </a:p>
      </dgm:t>
    </dgm:pt>
    <dgm:pt modelId="{98693902-1CAA-49A4-9370-3A608E528FD7}" type="sibTrans" cxnId="{A8FE7E0E-6936-4B00-AAEF-D58BE9D07AF8}">
      <dgm:prSet/>
      <dgm:spPr/>
      <dgm:t>
        <a:bodyPr/>
        <a:lstStyle/>
        <a:p>
          <a:endParaRPr lang="en-US"/>
        </a:p>
      </dgm:t>
    </dgm:pt>
    <dgm:pt modelId="{A2B2E420-D4AD-4B44-93AE-785FEE21D043}">
      <dgm:prSet phldrT="[Text]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en-US" dirty="0" smtClean="0"/>
            <a:t>single</a:t>
          </a:r>
          <a:endParaRPr lang="en-US" dirty="0"/>
        </a:p>
      </dgm:t>
    </dgm:pt>
    <dgm:pt modelId="{0625BDE9-2560-40E8-B0A1-4AC2AC74C0E8}" type="parTrans" cxnId="{3E21AE54-029B-4263-8711-3D23EE5BAF64}">
      <dgm:prSet/>
      <dgm:spPr/>
      <dgm:t>
        <a:bodyPr/>
        <a:lstStyle/>
        <a:p>
          <a:endParaRPr lang="en-US"/>
        </a:p>
      </dgm:t>
    </dgm:pt>
    <dgm:pt modelId="{5145BFAB-43A2-46F9-A74A-E7F9538C4568}" type="sibTrans" cxnId="{3E21AE54-029B-4263-8711-3D23EE5BAF64}">
      <dgm:prSet/>
      <dgm:spPr/>
      <dgm:t>
        <a:bodyPr/>
        <a:lstStyle/>
        <a:p>
          <a:endParaRPr lang="en-US"/>
        </a:p>
      </dgm:t>
    </dgm:pt>
    <dgm:pt modelId="{86D8B4AC-5FFE-42A3-A7B1-64696A8D9151}">
      <dgm:prSet phldrT="[Text]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en-US" dirty="0" err="1" smtClean="0"/>
            <a:t>singleOrNull</a:t>
          </a:r>
          <a:endParaRPr lang="en-US" dirty="0"/>
        </a:p>
      </dgm:t>
    </dgm:pt>
    <dgm:pt modelId="{18487F80-05DC-4B93-9EAB-841BCB9CB331}" type="parTrans" cxnId="{94664FC0-85C8-4A64-9D75-3F2B5371E753}">
      <dgm:prSet/>
      <dgm:spPr/>
      <dgm:t>
        <a:bodyPr/>
        <a:lstStyle/>
        <a:p>
          <a:endParaRPr lang="en-US"/>
        </a:p>
      </dgm:t>
    </dgm:pt>
    <dgm:pt modelId="{11F601AC-7FBE-4CC1-9717-929DDC8ECC0D}" type="sibTrans" cxnId="{94664FC0-85C8-4A64-9D75-3F2B5371E753}">
      <dgm:prSet/>
      <dgm:spPr/>
      <dgm:t>
        <a:bodyPr/>
        <a:lstStyle/>
        <a:p>
          <a:endParaRPr lang="en-US"/>
        </a:p>
      </dgm:t>
    </dgm:pt>
    <dgm:pt modelId="{3B57ACE0-F844-45E5-9DF4-7E67C3855C6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Streams</a:t>
          </a:r>
          <a:endParaRPr lang="en-US" dirty="0"/>
        </a:p>
      </dgm:t>
    </dgm:pt>
    <dgm:pt modelId="{41FE29BE-D7CA-4FD8-9261-F2194D31F8BF}" type="parTrans" cxnId="{3ECFC2A0-8270-4839-8BC3-58D5874BF92D}">
      <dgm:prSet/>
      <dgm:spPr/>
      <dgm:t>
        <a:bodyPr/>
        <a:lstStyle/>
        <a:p>
          <a:endParaRPr lang="en-US"/>
        </a:p>
      </dgm:t>
    </dgm:pt>
    <dgm:pt modelId="{14BA6264-0401-4035-A317-205DBB8DD37B}" type="sibTrans" cxnId="{3ECFC2A0-8270-4839-8BC3-58D5874BF92D}">
      <dgm:prSet/>
      <dgm:spPr/>
      <dgm:t>
        <a:bodyPr/>
        <a:lstStyle/>
        <a:p>
          <a:endParaRPr lang="en-US"/>
        </a:p>
      </dgm:t>
    </dgm:pt>
    <dgm:pt modelId="{841176BC-9DA9-4E33-983F-80607E3C9427}">
      <dgm:prSet phldrT="[Text]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en-US" dirty="0" smtClean="0"/>
            <a:t>Any / all stream methods</a:t>
          </a:r>
          <a:endParaRPr lang="en-US" dirty="0"/>
        </a:p>
      </dgm:t>
    </dgm:pt>
    <dgm:pt modelId="{5B97C0BF-3610-4795-B353-42FADA995A59}" type="parTrans" cxnId="{227C4920-6915-47A2-9256-567B74408C3C}">
      <dgm:prSet/>
      <dgm:spPr/>
      <dgm:t>
        <a:bodyPr/>
        <a:lstStyle/>
        <a:p>
          <a:endParaRPr lang="en-US"/>
        </a:p>
      </dgm:t>
    </dgm:pt>
    <dgm:pt modelId="{BEFAF447-FE5A-4223-924E-CCD251568092}" type="sibTrans" cxnId="{227C4920-6915-47A2-9256-567B74408C3C}">
      <dgm:prSet/>
      <dgm:spPr/>
      <dgm:t>
        <a:bodyPr/>
        <a:lstStyle/>
        <a:p>
          <a:endParaRPr lang="en-US"/>
        </a:p>
      </dgm:t>
    </dgm:pt>
    <dgm:pt modelId="{B2E787C7-00E5-4225-BE78-2A63A48A2D9A}" type="pres">
      <dgm:prSet presAssocID="{90E0EC1A-B8AE-4031-A1A5-32D437F4F37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A1F1A3-F5A8-4DE0-AE26-4BECCF7BE471}" type="pres">
      <dgm:prSet presAssocID="{670739DF-1E9E-4F75-B654-5AB6A7F0D997}" presName="root" presStyleCnt="0"/>
      <dgm:spPr/>
      <dgm:t>
        <a:bodyPr/>
        <a:lstStyle/>
        <a:p>
          <a:endParaRPr lang="en-US"/>
        </a:p>
      </dgm:t>
    </dgm:pt>
    <dgm:pt modelId="{EE34EF75-0AF2-4D67-B458-F90D462D3F2D}" type="pres">
      <dgm:prSet presAssocID="{670739DF-1E9E-4F75-B654-5AB6A7F0D997}" presName="rootComposite" presStyleCnt="0"/>
      <dgm:spPr/>
      <dgm:t>
        <a:bodyPr/>
        <a:lstStyle/>
        <a:p>
          <a:endParaRPr lang="en-US"/>
        </a:p>
      </dgm:t>
    </dgm:pt>
    <dgm:pt modelId="{BAB6F4E7-A24D-471E-AA03-BA1855C75291}" type="pres">
      <dgm:prSet presAssocID="{670739DF-1E9E-4F75-B654-5AB6A7F0D997}" presName="rootText" presStyleLbl="node1" presStyleIdx="0" presStyleCnt="4"/>
      <dgm:spPr/>
      <dgm:t>
        <a:bodyPr/>
        <a:lstStyle/>
        <a:p>
          <a:endParaRPr lang="en-US"/>
        </a:p>
      </dgm:t>
    </dgm:pt>
    <dgm:pt modelId="{D6E2C63C-4AB3-4487-9F17-12CA5EBA4D14}" type="pres">
      <dgm:prSet presAssocID="{670739DF-1E9E-4F75-B654-5AB6A7F0D997}" presName="rootConnector" presStyleLbl="node1" presStyleIdx="0" presStyleCnt="4"/>
      <dgm:spPr/>
      <dgm:t>
        <a:bodyPr/>
        <a:lstStyle/>
        <a:p>
          <a:endParaRPr lang="en-US"/>
        </a:p>
      </dgm:t>
    </dgm:pt>
    <dgm:pt modelId="{39EE1A50-FA29-4DB8-A02D-FEDCFB26FC45}" type="pres">
      <dgm:prSet presAssocID="{670739DF-1E9E-4F75-B654-5AB6A7F0D997}" presName="childShape" presStyleCnt="0"/>
      <dgm:spPr/>
      <dgm:t>
        <a:bodyPr/>
        <a:lstStyle/>
        <a:p>
          <a:endParaRPr lang="en-US"/>
        </a:p>
      </dgm:t>
    </dgm:pt>
    <dgm:pt modelId="{47E34784-CD66-4580-9A42-C4B206CA53F5}" type="pres">
      <dgm:prSet presAssocID="{4CDDC368-60C4-48F0-A8AE-2F753A040212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D319DA0D-56FF-4ABD-9592-CF88CBE56D03}" type="pres">
      <dgm:prSet presAssocID="{1657A77A-55B6-493E-91B0-603E0E2281EA}" presName="childText" presStyleLbl="bgAcc1" presStyleIdx="0" presStyleCnt="11" custScaleY="51497" custLinFactNeighborX="3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BA578-AA97-41D6-B4BF-602342EE51B0}" type="pres">
      <dgm:prSet presAssocID="{B648713E-083F-45CD-9AC9-A4DE24599C7B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9A50443B-CD73-47B5-8C7B-791A9DEDB187}" type="pres">
      <dgm:prSet presAssocID="{8A0A8012-60CC-4C06-98C3-CC3F945B5A93}" presName="childText" presStyleLbl="bgAcc1" presStyleIdx="1" presStyleCnt="11" custScaleY="51497" custLinFactNeighborX="3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7BA82-4C5B-4097-A8C3-415DB040C5A5}" type="pres">
      <dgm:prSet presAssocID="{26E08DF9-5EEE-4D72-9CF8-636E0F8C21E6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E277E76D-01C7-48D6-A4FB-E63C15B691E5}" type="pres">
      <dgm:prSet presAssocID="{C6F067CD-2ABA-4A8B-A64A-650FB3F744AE}" presName="childText" presStyleLbl="bgAcc1" presStyleIdx="2" presStyleCnt="11" custScaleY="51497" custLinFactNeighborX="3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63C06-F82B-4963-8DB5-B52627584B1E}" type="pres">
      <dgm:prSet presAssocID="{D3650D1B-833B-46FB-8D0F-C016AC943230}" presName="root" presStyleCnt="0"/>
      <dgm:spPr/>
      <dgm:t>
        <a:bodyPr/>
        <a:lstStyle/>
        <a:p>
          <a:endParaRPr lang="en-US"/>
        </a:p>
      </dgm:t>
    </dgm:pt>
    <dgm:pt modelId="{ADE4F025-46B1-4AD5-AF13-1513AD072718}" type="pres">
      <dgm:prSet presAssocID="{D3650D1B-833B-46FB-8D0F-C016AC943230}" presName="rootComposite" presStyleCnt="0"/>
      <dgm:spPr/>
      <dgm:t>
        <a:bodyPr/>
        <a:lstStyle/>
        <a:p>
          <a:endParaRPr lang="en-US"/>
        </a:p>
      </dgm:t>
    </dgm:pt>
    <dgm:pt modelId="{A39A6E43-18E6-4E63-9979-4B36934F1789}" type="pres">
      <dgm:prSet presAssocID="{D3650D1B-833B-46FB-8D0F-C016AC943230}" presName="rootText" presStyleLbl="node1" presStyleIdx="1" presStyleCnt="4"/>
      <dgm:spPr/>
      <dgm:t>
        <a:bodyPr/>
        <a:lstStyle/>
        <a:p>
          <a:endParaRPr lang="en-US"/>
        </a:p>
      </dgm:t>
    </dgm:pt>
    <dgm:pt modelId="{A016CEF5-2378-49A6-A5AB-FEBF8F4B3625}" type="pres">
      <dgm:prSet presAssocID="{D3650D1B-833B-46FB-8D0F-C016AC943230}" presName="rootConnector" presStyleLbl="node1" presStyleIdx="1" presStyleCnt="4"/>
      <dgm:spPr/>
      <dgm:t>
        <a:bodyPr/>
        <a:lstStyle/>
        <a:p>
          <a:endParaRPr lang="en-US"/>
        </a:p>
      </dgm:t>
    </dgm:pt>
    <dgm:pt modelId="{38317052-639A-4636-937D-DD49ED5BDED0}" type="pres">
      <dgm:prSet presAssocID="{D3650D1B-833B-46FB-8D0F-C016AC943230}" presName="childShape" presStyleCnt="0"/>
      <dgm:spPr/>
      <dgm:t>
        <a:bodyPr/>
        <a:lstStyle/>
        <a:p>
          <a:endParaRPr lang="en-US"/>
        </a:p>
      </dgm:t>
    </dgm:pt>
    <dgm:pt modelId="{F305CEAA-457B-48CA-8D1F-029AE171BFE6}" type="pres">
      <dgm:prSet presAssocID="{DA99AF7A-9484-4F9E-AFCA-FC27AF4E3DD0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E83C90AF-3B5F-4F1C-B580-67D3D96AC9FF}" type="pres">
      <dgm:prSet presAssocID="{A386E177-AC44-4D9F-8426-931753F17FD6}" presName="childText" presStyleLbl="bgAcc1" presStyleIdx="3" presStyleCnt="11" custScaleY="51497" custLinFactNeighborX="3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489C6-957A-4705-9C32-E7E1C6EDEC30}" type="pres">
      <dgm:prSet presAssocID="{A71190B9-32E2-4CC8-A66A-762922F051E3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A9FA728A-EAD3-4A0C-BBE4-BB853D045361}" type="pres">
      <dgm:prSet presAssocID="{BB138828-F40F-4CD0-85A5-435CA607D931}" presName="childText" presStyleLbl="bgAcc1" presStyleIdx="4" presStyleCnt="11" custScaleY="51497" custLinFactNeighborX="3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85FD1-D413-43E6-BE48-C658B4026586}" type="pres">
      <dgm:prSet presAssocID="{D3085E67-278E-4580-8A79-A0CAE9C5539F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BD0C8230-7372-494A-8496-9D711A36DB29}" type="pres">
      <dgm:prSet presAssocID="{8F75EE15-6226-4339-A3FC-5818C6B95DFF}" presName="childText" presStyleLbl="bgAcc1" presStyleIdx="5" presStyleCnt="11" custScaleY="51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597E8-3261-45E8-9FA7-BC5C471AC479}" type="pres">
      <dgm:prSet presAssocID="{21E1BD3A-C014-44C1-9040-596E737CABC1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4D1021A3-64BF-47AC-845D-09FD374D11AE}" type="pres">
      <dgm:prSet presAssocID="{A372CC0E-8DC7-4791-A23D-6DEDF8165372}" presName="childText" presStyleLbl="bgAcc1" presStyleIdx="6" presStyleCnt="11" custScaleY="51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89CD0-C042-4810-8C43-CEF59C51FB2A}" type="pres">
      <dgm:prSet presAssocID="{2C51B716-B575-4356-BFDC-F3673A6FAA53}" presName="root" presStyleCnt="0"/>
      <dgm:spPr/>
      <dgm:t>
        <a:bodyPr/>
        <a:lstStyle/>
        <a:p>
          <a:endParaRPr lang="en-US"/>
        </a:p>
      </dgm:t>
    </dgm:pt>
    <dgm:pt modelId="{DDB50395-3002-4F26-B64F-C7D357CB1ADC}" type="pres">
      <dgm:prSet presAssocID="{2C51B716-B575-4356-BFDC-F3673A6FAA53}" presName="rootComposite" presStyleCnt="0"/>
      <dgm:spPr/>
      <dgm:t>
        <a:bodyPr/>
        <a:lstStyle/>
        <a:p>
          <a:endParaRPr lang="en-US"/>
        </a:p>
      </dgm:t>
    </dgm:pt>
    <dgm:pt modelId="{7E4A9EA1-3FBD-4347-A942-A160BAE3831C}" type="pres">
      <dgm:prSet presAssocID="{2C51B716-B575-4356-BFDC-F3673A6FAA53}" presName="rootText" presStyleLbl="node1" presStyleIdx="2" presStyleCnt="4"/>
      <dgm:spPr/>
      <dgm:t>
        <a:bodyPr/>
        <a:lstStyle/>
        <a:p>
          <a:endParaRPr lang="en-US"/>
        </a:p>
      </dgm:t>
    </dgm:pt>
    <dgm:pt modelId="{8B19D69F-54D9-42BB-8CEF-286B268A4A62}" type="pres">
      <dgm:prSet presAssocID="{2C51B716-B575-4356-BFDC-F3673A6FAA53}" presName="rootConnector" presStyleLbl="node1" presStyleIdx="2" presStyleCnt="4"/>
      <dgm:spPr/>
      <dgm:t>
        <a:bodyPr/>
        <a:lstStyle/>
        <a:p>
          <a:endParaRPr lang="en-US"/>
        </a:p>
      </dgm:t>
    </dgm:pt>
    <dgm:pt modelId="{F1014A57-B502-4DE1-AB76-D9355E0EBDB5}" type="pres">
      <dgm:prSet presAssocID="{2C51B716-B575-4356-BFDC-F3673A6FAA53}" presName="childShape" presStyleCnt="0"/>
      <dgm:spPr/>
      <dgm:t>
        <a:bodyPr/>
        <a:lstStyle/>
        <a:p>
          <a:endParaRPr lang="en-US"/>
        </a:p>
      </dgm:t>
    </dgm:pt>
    <dgm:pt modelId="{DBD0027A-B384-4453-B23D-0081B44926E7}" type="pres">
      <dgm:prSet presAssocID="{4324433F-0B4C-46F2-9725-71F0AB50A2E4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609BCA56-3C31-45E4-8517-FEB689C0070F}" type="pres">
      <dgm:prSet presAssocID="{07206A56-D48C-4E1C-9E0D-F6351447C4A9}" presName="childText" presStyleLbl="bgAcc1" presStyleIdx="7" presStyleCnt="11" custScaleY="55303" custLinFactNeighborY="-4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EB692-67D4-4CE0-9C8A-748FA63684FD}" type="pres">
      <dgm:prSet presAssocID="{0625BDE9-2560-40E8-B0A1-4AC2AC74C0E8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33775FC7-2C01-4CA6-A26C-E73267FAD9A3}" type="pres">
      <dgm:prSet presAssocID="{A2B2E420-D4AD-4B44-93AE-785FEE21D043}" presName="childText" presStyleLbl="bgAcc1" presStyleIdx="8" presStyleCnt="11" custScaleY="51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8BCC1-4243-4359-BA5C-D2C780409A82}" type="pres">
      <dgm:prSet presAssocID="{18487F80-05DC-4B93-9EAB-841BCB9CB331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F02C1CD8-D5E9-4568-BC8E-D7B3084FE78F}" type="pres">
      <dgm:prSet presAssocID="{86D8B4AC-5FFE-42A3-A7B1-64696A8D9151}" presName="childText" presStyleLbl="bgAcc1" presStyleIdx="9" presStyleCnt="11" custScaleY="52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7B03C-BD50-420F-83F6-11C18D2E3C52}" type="pres">
      <dgm:prSet presAssocID="{3B57ACE0-F844-45E5-9DF4-7E67C3855C65}" presName="root" presStyleCnt="0"/>
      <dgm:spPr/>
      <dgm:t>
        <a:bodyPr/>
        <a:lstStyle/>
        <a:p>
          <a:endParaRPr lang="en-US"/>
        </a:p>
      </dgm:t>
    </dgm:pt>
    <dgm:pt modelId="{50930811-5348-4BA9-9F45-B4569BF4FCAE}" type="pres">
      <dgm:prSet presAssocID="{3B57ACE0-F844-45E5-9DF4-7E67C3855C65}" presName="rootComposite" presStyleCnt="0"/>
      <dgm:spPr/>
      <dgm:t>
        <a:bodyPr/>
        <a:lstStyle/>
        <a:p>
          <a:endParaRPr lang="en-US"/>
        </a:p>
      </dgm:t>
    </dgm:pt>
    <dgm:pt modelId="{62D0CE20-335A-47C1-BD9E-C53989FF2ABB}" type="pres">
      <dgm:prSet presAssocID="{3B57ACE0-F844-45E5-9DF4-7E67C3855C65}" presName="rootText" presStyleLbl="node1" presStyleIdx="3" presStyleCnt="4"/>
      <dgm:spPr/>
      <dgm:t>
        <a:bodyPr/>
        <a:lstStyle/>
        <a:p>
          <a:endParaRPr lang="en-US"/>
        </a:p>
      </dgm:t>
    </dgm:pt>
    <dgm:pt modelId="{D894743C-12B7-4E57-A498-B5DE14481315}" type="pres">
      <dgm:prSet presAssocID="{3B57ACE0-F844-45E5-9DF4-7E67C3855C65}" presName="rootConnector" presStyleLbl="node1" presStyleIdx="3" presStyleCnt="4"/>
      <dgm:spPr/>
      <dgm:t>
        <a:bodyPr/>
        <a:lstStyle/>
        <a:p>
          <a:endParaRPr lang="en-US"/>
        </a:p>
      </dgm:t>
    </dgm:pt>
    <dgm:pt modelId="{B24DE0C9-7B1E-4984-8287-CFBA780173C2}" type="pres">
      <dgm:prSet presAssocID="{3B57ACE0-F844-45E5-9DF4-7E67C3855C65}" presName="childShape" presStyleCnt="0"/>
      <dgm:spPr/>
      <dgm:t>
        <a:bodyPr/>
        <a:lstStyle/>
        <a:p>
          <a:endParaRPr lang="en-US"/>
        </a:p>
      </dgm:t>
    </dgm:pt>
    <dgm:pt modelId="{D39C909D-3B61-4AFE-9DA3-471CEA03596D}" type="pres">
      <dgm:prSet presAssocID="{5B97C0BF-3610-4795-B353-42FADA995A59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4D687721-F5C6-4965-91C0-0D4B09575AF8}" type="pres">
      <dgm:prSet presAssocID="{841176BC-9DA9-4E33-983F-80607E3C9427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EE2F23-4306-476E-BB18-7C6686C6F37E}" type="presOf" srcId="{5B97C0BF-3610-4795-B353-42FADA995A59}" destId="{D39C909D-3B61-4AFE-9DA3-471CEA03596D}" srcOrd="0" destOrd="0" presId="urn:microsoft.com/office/officeart/2005/8/layout/hierarchy3"/>
    <dgm:cxn modelId="{FA844496-FB61-4D1C-BA9B-30AFE02A9AFC}" srcId="{D3650D1B-833B-46FB-8D0F-C016AC943230}" destId="{8F75EE15-6226-4339-A3FC-5818C6B95DFF}" srcOrd="2" destOrd="0" parTransId="{D3085E67-278E-4580-8A79-A0CAE9C5539F}" sibTransId="{4A1C9C87-B27B-4ADE-AD21-0E1AC2393E5D}"/>
    <dgm:cxn modelId="{2621872D-4BAA-44FD-94F3-5B001FC0B700}" type="presOf" srcId="{8F75EE15-6226-4339-A3FC-5818C6B95DFF}" destId="{BD0C8230-7372-494A-8496-9D711A36DB29}" srcOrd="0" destOrd="0" presId="urn:microsoft.com/office/officeart/2005/8/layout/hierarchy3"/>
    <dgm:cxn modelId="{33781E02-FB3C-4373-B862-E093AF13921E}" type="presOf" srcId="{2C51B716-B575-4356-BFDC-F3673A6FAA53}" destId="{7E4A9EA1-3FBD-4347-A942-A160BAE3831C}" srcOrd="0" destOrd="0" presId="urn:microsoft.com/office/officeart/2005/8/layout/hierarchy3"/>
    <dgm:cxn modelId="{BE3D5C81-F4C3-468D-8A65-D98C388F5B96}" type="presOf" srcId="{18487F80-05DC-4B93-9EAB-841BCB9CB331}" destId="{3048BCC1-4243-4359-BA5C-D2C780409A82}" srcOrd="0" destOrd="0" presId="urn:microsoft.com/office/officeart/2005/8/layout/hierarchy3"/>
    <dgm:cxn modelId="{7DDA614A-0A8B-46E6-B965-9C72CCA2DDC1}" type="presOf" srcId="{3B57ACE0-F844-45E5-9DF4-7E67C3855C65}" destId="{62D0CE20-335A-47C1-BD9E-C53989FF2ABB}" srcOrd="0" destOrd="0" presId="urn:microsoft.com/office/officeart/2005/8/layout/hierarchy3"/>
    <dgm:cxn modelId="{A8FE7E0E-6936-4B00-AAEF-D58BE9D07AF8}" srcId="{2C51B716-B575-4356-BFDC-F3673A6FAA53}" destId="{07206A56-D48C-4E1C-9E0D-F6351447C4A9}" srcOrd="0" destOrd="0" parTransId="{4324433F-0B4C-46F2-9725-71F0AB50A2E4}" sibTransId="{98693902-1CAA-49A4-9370-3A608E528FD7}"/>
    <dgm:cxn modelId="{1ACE106E-2908-4AD6-9D80-CC44782F2930}" type="presOf" srcId="{4324433F-0B4C-46F2-9725-71F0AB50A2E4}" destId="{DBD0027A-B384-4453-B23D-0081B44926E7}" srcOrd="0" destOrd="0" presId="urn:microsoft.com/office/officeart/2005/8/layout/hierarchy3"/>
    <dgm:cxn modelId="{12F6120B-0357-41FC-A8CB-C91AED18C0C1}" type="presOf" srcId="{1657A77A-55B6-493E-91B0-603E0E2281EA}" destId="{D319DA0D-56FF-4ABD-9592-CF88CBE56D03}" srcOrd="0" destOrd="0" presId="urn:microsoft.com/office/officeart/2005/8/layout/hierarchy3"/>
    <dgm:cxn modelId="{A838E0CC-3B79-476A-9B7B-7B1A1E972C0D}" type="presOf" srcId="{670739DF-1E9E-4F75-B654-5AB6A7F0D997}" destId="{D6E2C63C-4AB3-4487-9F17-12CA5EBA4D14}" srcOrd="1" destOrd="0" presId="urn:microsoft.com/office/officeart/2005/8/layout/hierarchy3"/>
    <dgm:cxn modelId="{39ED8D7F-3444-4742-AC4F-65C78E357E7D}" srcId="{D3650D1B-833B-46FB-8D0F-C016AC943230}" destId="{A386E177-AC44-4D9F-8426-931753F17FD6}" srcOrd="0" destOrd="0" parTransId="{DA99AF7A-9484-4F9E-AFCA-FC27AF4E3DD0}" sibTransId="{FDC3F0CB-14B9-4DEE-AB73-260BB3F4023D}"/>
    <dgm:cxn modelId="{93C28081-BAB2-4870-8414-C96B107EBDCE}" srcId="{D3650D1B-833B-46FB-8D0F-C016AC943230}" destId="{A372CC0E-8DC7-4791-A23D-6DEDF8165372}" srcOrd="3" destOrd="0" parTransId="{21E1BD3A-C014-44C1-9040-596E737CABC1}" sibTransId="{147CD9FF-A066-4EB4-9025-67AC554D0446}"/>
    <dgm:cxn modelId="{E9D87609-9EAD-475A-A177-0FA4BB9B8380}" type="presOf" srcId="{C6F067CD-2ABA-4A8B-A64A-650FB3F744AE}" destId="{E277E76D-01C7-48D6-A4FB-E63C15B691E5}" srcOrd="0" destOrd="0" presId="urn:microsoft.com/office/officeart/2005/8/layout/hierarchy3"/>
    <dgm:cxn modelId="{227C4920-6915-47A2-9256-567B74408C3C}" srcId="{3B57ACE0-F844-45E5-9DF4-7E67C3855C65}" destId="{841176BC-9DA9-4E33-983F-80607E3C9427}" srcOrd="0" destOrd="0" parTransId="{5B97C0BF-3610-4795-B353-42FADA995A59}" sibTransId="{BEFAF447-FE5A-4223-924E-CCD251568092}"/>
    <dgm:cxn modelId="{34451AE1-8256-4FE7-A859-F168723F0433}" srcId="{90E0EC1A-B8AE-4031-A1A5-32D437F4F372}" destId="{2C51B716-B575-4356-BFDC-F3673A6FAA53}" srcOrd="2" destOrd="0" parTransId="{89434B12-CBF0-4A16-AA2C-3AF48137D126}" sibTransId="{B34FA3B1-E7D4-402C-AE95-9D0FC23AFDFE}"/>
    <dgm:cxn modelId="{94664FC0-85C8-4A64-9D75-3F2B5371E753}" srcId="{2C51B716-B575-4356-BFDC-F3673A6FAA53}" destId="{86D8B4AC-5FFE-42A3-A7B1-64696A8D9151}" srcOrd="2" destOrd="0" parTransId="{18487F80-05DC-4B93-9EAB-841BCB9CB331}" sibTransId="{11F601AC-7FBE-4CC1-9717-929DDC8ECC0D}"/>
    <dgm:cxn modelId="{EA820349-04D5-443A-9078-DE89EE56050E}" srcId="{90E0EC1A-B8AE-4031-A1A5-32D437F4F372}" destId="{670739DF-1E9E-4F75-B654-5AB6A7F0D997}" srcOrd="0" destOrd="0" parTransId="{948E4336-E7FD-40E9-B873-081A555203CC}" sibTransId="{3FE2669F-4BB8-428E-A373-D8F0549E7F06}"/>
    <dgm:cxn modelId="{AE664432-F115-40CD-AF43-3A948AB4CA7F}" srcId="{670739DF-1E9E-4F75-B654-5AB6A7F0D997}" destId="{8A0A8012-60CC-4C06-98C3-CC3F945B5A93}" srcOrd="1" destOrd="0" parTransId="{B648713E-083F-45CD-9AC9-A4DE24599C7B}" sibTransId="{45275E02-945E-4D28-8A89-B29AAE3FAC3C}"/>
    <dgm:cxn modelId="{A8B4B548-FD70-4050-968B-970E8430B4D0}" type="presOf" srcId="{D3085E67-278E-4580-8A79-A0CAE9C5539F}" destId="{06885FD1-D413-43E6-BE48-C658B4026586}" srcOrd="0" destOrd="0" presId="urn:microsoft.com/office/officeart/2005/8/layout/hierarchy3"/>
    <dgm:cxn modelId="{7A06C98C-E963-4A76-B68A-9BD9650F2599}" type="presOf" srcId="{A71190B9-32E2-4CC8-A66A-762922F051E3}" destId="{A7D489C6-957A-4705-9C32-E7E1C6EDEC30}" srcOrd="0" destOrd="0" presId="urn:microsoft.com/office/officeart/2005/8/layout/hierarchy3"/>
    <dgm:cxn modelId="{7BF7B043-3E06-44B1-8E8F-A8F8CEB5B75D}" type="presOf" srcId="{841176BC-9DA9-4E33-983F-80607E3C9427}" destId="{4D687721-F5C6-4965-91C0-0D4B09575AF8}" srcOrd="0" destOrd="0" presId="urn:microsoft.com/office/officeart/2005/8/layout/hierarchy3"/>
    <dgm:cxn modelId="{6BFA03B1-AA11-4569-88C9-72D7D2E7F1BB}" srcId="{670739DF-1E9E-4F75-B654-5AB6A7F0D997}" destId="{1657A77A-55B6-493E-91B0-603E0E2281EA}" srcOrd="0" destOrd="0" parTransId="{4CDDC368-60C4-48F0-A8AE-2F753A040212}" sibTransId="{DAC14651-77FD-4E39-A490-3339D0DBC7C3}"/>
    <dgm:cxn modelId="{8C3D170C-E49A-4597-99B8-12994C45C633}" type="presOf" srcId="{A372CC0E-8DC7-4791-A23D-6DEDF8165372}" destId="{4D1021A3-64BF-47AC-845D-09FD374D11AE}" srcOrd="0" destOrd="0" presId="urn:microsoft.com/office/officeart/2005/8/layout/hierarchy3"/>
    <dgm:cxn modelId="{85727311-8E4C-4C33-8004-049EB201C853}" type="presOf" srcId="{DA99AF7A-9484-4F9E-AFCA-FC27AF4E3DD0}" destId="{F305CEAA-457B-48CA-8D1F-029AE171BFE6}" srcOrd="0" destOrd="0" presId="urn:microsoft.com/office/officeart/2005/8/layout/hierarchy3"/>
    <dgm:cxn modelId="{051DE37C-1A8B-4309-9BDD-9A819DA6BDA5}" type="presOf" srcId="{670739DF-1E9E-4F75-B654-5AB6A7F0D997}" destId="{BAB6F4E7-A24D-471E-AA03-BA1855C75291}" srcOrd="0" destOrd="0" presId="urn:microsoft.com/office/officeart/2005/8/layout/hierarchy3"/>
    <dgm:cxn modelId="{12453332-0646-4DB0-BE68-DC50CD6C92CB}" srcId="{670739DF-1E9E-4F75-B654-5AB6A7F0D997}" destId="{C6F067CD-2ABA-4A8B-A64A-650FB3F744AE}" srcOrd="2" destOrd="0" parTransId="{26E08DF9-5EEE-4D72-9CF8-636E0F8C21E6}" sibTransId="{CD4F92EA-66AD-4E59-9DB8-992E1ADF3CEB}"/>
    <dgm:cxn modelId="{69A64F3F-8043-4764-968F-60FF72FC0728}" type="presOf" srcId="{D3650D1B-833B-46FB-8D0F-C016AC943230}" destId="{A016CEF5-2378-49A6-A5AB-FEBF8F4B3625}" srcOrd="1" destOrd="0" presId="urn:microsoft.com/office/officeart/2005/8/layout/hierarchy3"/>
    <dgm:cxn modelId="{F9347133-57FA-41D1-B581-A75C44CCB732}" type="presOf" srcId="{BB138828-F40F-4CD0-85A5-435CA607D931}" destId="{A9FA728A-EAD3-4A0C-BBE4-BB853D045361}" srcOrd="0" destOrd="0" presId="urn:microsoft.com/office/officeart/2005/8/layout/hierarchy3"/>
    <dgm:cxn modelId="{0E1ECFD1-6969-4D52-B0C0-CFB7934EF118}" type="presOf" srcId="{A2B2E420-D4AD-4B44-93AE-785FEE21D043}" destId="{33775FC7-2C01-4CA6-A26C-E73267FAD9A3}" srcOrd="0" destOrd="0" presId="urn:microsoft.com/office/officeart/2005/8/layout/hierarchy3"/>
    <dgm:cxn modelId="{7DA54ACE-569D-4C95-8955-A3973E97A7FC}" type="presOf" srcId="{26E08DF9-5EEE-4D72-9CF8-636E0F8C21E6}" destId="{E897BA82-4C5B-4097-A8C3-415DB040C5A5}" srcOrd="0" destOrd="0" presId="urn:microsoft.com/office/officeart/2005/8/layout/hierarchy3"/>
    <dgm:cxn modelId="{F91B5120-EF07-45B9-981F-75E121028D9D}" type="presOf" srcId="{4CDDC368-60C4-48F0-A8AE-2F753A040212}" destId="{47E34784-CD66-4580-9A42-C4B206CA53F5}" srcOrd="0" destOrd="0" presId="urn:microsoft.com/office/officeart/2005/8/layout/hierarchy3"/>
    <dgm:cxn modelId="{74AF3507-9B5A-460C-8801-4BD3601A50C4}" type="presOf" srcId="{3B57ACE0-F844-45E5-9DF4-7E67C3855C65}" destId="{D894743C-12B7-4E57-A498-B5DE14481315}" srcOrd="1" destOrd="0" presId="urn:microsoft.com/office/officeart/2005/8/layout/hierarchy3"/>
    <dgm:cxn modelId="{3E21AE54-029B-4263-8711-3D23EE5BAF64}" srcId="{2C51B716-B575-4356-BFDC-F3673A6FAA53}" destId="{A2B2E420-D4AD-4B44-93AE-785FEE21D043}" srcOrd="1" destOrd="0" parTransId="{0625BDE9-2560-40E8-B0A1-4AC2AC74C0E8}" sibTransId="{5145BFAB-43A2-46F9-A74A-E7F9538C4568}"/>
    <dgm:cxn modelId="{32370165-AE8C-444D-B056-80A27E603237}" type="presOf" srcId="{21E1BD3A-C014-44C1-9040-596E737CABC1}" destId="{160597E8-3261-45E8-9FA7-BC5C471AC479}" srcOrd="0" destOrd="0" presId="urn:microsoft.com/office/officeart/2005/8/layout/hierarchy3"/>
    <dgm:cxn modelId="{8BE6B6F5-5E01-4AFC-BD6B-2E1E0ABF474D}" type="presOf" srcId="{90E0EC1A-B8AE-4031-A1A5-32D437F4F372}" destId="{B2E787C7-00E5-4225-BE78-2A63A48A2D9A}" srcOrd="0" destOrd="0" presId="urn:microsoft.com/office/officeart/2005/8/layout/hierarchy3"/>
    <dgm:cxn modelId="{CC47E6D7-238B-408C-AEEA-7925DBD2D989}" type="presOf" srcId="{2C51B716-B575-4356-BFDC-F3673A6FAA53}" destId="{8B19D69F-54D9-42BB-8CEF-286B268A4A62}" srcOrd="1" destOrd="0" presId="urn:microsoft.com/office/officeart/2005/8/layout/hierarchy3"/>
    <dgm:cxn modelId="{F6B72863-3F3C-4858-A036-C3DF0A439BFB}" type="presOf" srcId="{D3650D1B-833B-46FB-8D0F-C016AC943230}" destId="{A39A6E43-18E6-4E63-9979-4B36934F1789}" srcOrd="0" destOrd="0" presId="urn:microsoft.com/office/officeart/2005/8/layout/hierarchy3"/>
    <dgm:cxn modelId="{B4666C50-E3AE-49A6-932E-D1AFC0B2CF6C}" type="presOf" srcId="{B648713E-083F-45CD-9AC9-A4DE24599C7B}" destId="{CC2BA578-AA97-41D6-B4BF-602342EE51B0}" srcOrd="0" destOrd="0" presId="urn:microsoft.com/office/officeart/2005/8/layout/hierarchy3"/>
    <dgm:cxn modelId="{3ECFC2A0-8270-4839-8BC3-58D5874BF92D}" srcId="{90E0EC1A-B8AE-4031-A1A5-32D437F4F372}" destId="{3B57ACE0-F844-45E5-9DF4-7E67C3855C65}" srcOrd="3" destOrd="0" parTransId="{41FE29BE-D7CA-4FD8-9261-F2194D31F8BF}" sibTransId="{14BA6264-0401-4035-A317-205DBB8DD37B}"/>
    <dgm:cxn modelId="{52D06C3E-2CB7-40A8-89AC-9B0C341513C6}" type="presOf" srcId="{0625BDE9-2560-40E8-B0A1-4AC2AC74C0E8}" destId="{02DEB692-67D4-4CE0-9C8A-748FA63684FD}" srcOrd="0" destOrd="0" presId="urn:microsoft.com/office/officeart/2005/8/layout/hierarchy3"/>
    <dgm:cxn modelId="{E2BE0611-58A4-4941-97C0-4D8B00B8A235}" type="presOf" srcId="{A386E177-AC44-4D9F-8426-931753F17FD6}" destId="{E83C90AF-3B5F-4F1C-B580-67D3D96AC9FF}" srcOrd="0" destOrd="0" presId="urn:microsoft.com/office/officeart/2005/8/layout/hierarchy3"/>
    <dgm:cxn modelId="{3BA58EB1-D842-4BD3-BB7E-FA91B16AED66}" type="presOf" srcId="{8A0A8012-60CC-4C06-98C3-CC3F945B5A93}" destId="{9A50443B-CD73-47B5-8C7B-791A9DEDB187}" srcOrd="0" destOrd="0" presId="urn:microsoft.com/office/officeart/2005/8/layout/hierarchy3"/>
    <dgm:cxn modelId="{C46B4793-7CFE-49CF-B44C-AF556E758EFD}" srcId="{90E0EC1A-B8AE-4031-A1A5-32D437F4F372}" destId="{D3650D1B-833B-46FB-8D0F-C016AC943230}" srcOrd="1" destOrd="0" parTransId="{4B89E6D2-F241-48E6-B049-C7563F6D4B35}" sibTransId="{A7D78DA3-DBAC-47A4-AA12-6CDE3847FAE5}"/>
    <dgm:cxn modelId="{4D41123F-23A4-4479-A689-C6CF54E66C2D}" srcId="{D3650D1B-833B-46FB-8D0F-C016AC943230}" destId="{BB138828-F40F-4CD0-85A5-435CA607D931}" srcOrd="1" destOrd="0" parTransId="{A71190B9-32E2-4CC8-A66A-762922F051E3}" sibTransId="{A567854D-BFBF-4BAF-B978-BBC243097941}"/>
    <dgm:cxn modelId="{A48269E5-D753-470F-A582-91F4B35BB4ED}" type="presOf" srcId="{07206A56-D48C-4E1C-9E0D-F6351447C4A9}" destId="{609BCA56-3C31-45E4-8517-FEB689C0070F}" srcOrd="0" destOrd="0" presId="urn:microsoft.com/office/officeart/2005/8/layout/hierarchy3"/>
    <dgm:cxn modelId="{0D929228-3921-4327-867F-6890020FF1F6}" type="presOf" srcId="{86D8B4AC-5FFE-42A3-A7B1-64696A8D9151}" destId="{F02C1CD8-D5E9-4568-BC8E-D7B3084FE78F}" srcOrd="0" destOrd="0" presId="urn:microsoft.com/office/officeart/2005/8/layout/hierarchy3"/>
    <dgm:cxn modelId="{27965061-2F52-44FD-B5D1-4C974763CBB5}" type="presParOf" srcId="{B2E787C7-00E5-4225-BE78-2A63A48A2D9A}" destId="{BCA1F1A3-F5A8-4DE0-AE26-4BECCF7BE471}" srcOrd="0" destOrd="0" presId="urn:microsoft.com/office/officeart/2005/8/layout/hierarchy3"/>
    <dgm:cxn modelId="{F98C14B8-5D13-41A7-A839-A4FCB65FACEA}" type="presParOf" srcId="{BCA1F1A3-F5A8-4DE0-AE26-4BECCF7BE471}" destId="{EE34EF75-0AF2-4D67-B458-F90D462D3F2D}" srcOrd="0" destOrd="0" presId="urn:microsoft.com/office/officeart/2005/8/layout/hierarchy3"/>
    <dgm:cxn modelId="{B94D4C97-56AD-432D-98F1-430A212DEFAE}" type="presParOf" srcId="{EE34EF75-0AF2-4D67-B458-F90D462D3F2D}" destId="{BAB6F4E7-A24D-471E-AA03-BA1855C75291}" srcOrd="0" destOrd="0" presId="urn:microsoft.com/office/officeart/2005/8/layout/hierarchy3"/>
    <dgm:cxn modelId="{BE988D63-3A90-4A87-B89D-52386F34D301}" type="presParOf" srcId="{EE34EF75-0AF2-4D67-B458-F90D462D3F2D}" destId="{D6E2C63C-4AB3-4487-9F17-12CA5EBA4D14}" srcOrd="1" destOrd="0" presId="urn:microsoft.com/office/officeart/2005/8/layout/hierarchy3"/>
    <dgm:cxn modelId="{207D04EA-20AD-4B24-8F59-7D1B85A774C9}" type="presParOf" srcId="{BCA1F1A3-F5A8-4DE0-AE26-4BECCF7BE471}" destId="{39EE1A50-FA29-4DB8-A02D-FEDCFB26FC45}" srcOrd="1" destOrd="0" presId="urn:microsoft.com/office/officeart/2005/8/layout/hierarchy3"/>
    <dgm:cxn modelId="{24FF0E8C-DFA5-4A66-8F11-936F20F8A2AC}" type="presParOf" srcId="{39EE1A50-FA29-4DB8-A02D-FEDCFB26FC45}" destId="{47E34784-CD66-4580-9A42-C4B206CA53F5}" srcOrd="0" destOrd="0" presId="urn:microsoft.com/office/officeart/2005/8/layout/hierarchy3"/>
    <dgm:cxn modelId="{B5E4F8EE-01FD-4759-A4E1-26D505B3E0B9}" type="presParOf" srcId="{39EE1A50-FA29-4DB8-A02D-FEDCFB26FC45}" destId="{D319DA0D-56FF-4ABD-9592-CF88CBE56D03}" srcOrd="1" destOrd="0" presId="urn:microsoft.com/office/officeart/2005/8/layout/hierarchy3"/>
    <dgm:cxn modelId="{A710F799-05DB-4D17-B5C7-BF38B6CBBB7F}" type="presParOf" srcId="{39EE1A50-FA29-4DB8-A02D-FEDCFB26FC45}" destId="{CC2BA578-AA97-41D6-B4BF-602342EE51B0}" srcOrd="2" destOrd="0" presId="urn:microsoft.com/office/officeart/2005/8/layout/hierarchy3"/>
    <dgm:cxn modelId="{565BECE1-3E78-4475-BBB8-6A85FA7D02EC}" type="presParOf" srcId="{39EE1A50-FA29-4DB8-A02D-FEDCFB26FC45}" destId="{9A50443B-CD73-47B5-8C7B-791A9DEDB187}" srcOrd="3" destOrd="0" presId="urn:microsoft.com/office/officeart/2005/8/layout/hierarchy3"/>
    <dgm:cxn modelId="{B94B66ED-F64F-42EF-93EB-45C448DAEF44}" type="presParOf" srcId="{39EE1A50-FA29-4DB8-A02D-FEDCFB26FC45}" destId="{E897BA82-4C5B-4097-A8C3-415DB040C5A5}" srcOrd="4" destOrd="0" presId="urn:microsoft.com/office/officeart/2005/8/layout/hierarchy3"/>
    <dgm:cxn modelId="{93523D9C-CF64-4B6E-ADEA-62624788DC9F}" type="presParOf" srcId="{39EE1A50-FA29-4DB8-A02D-FEDCFB26FC45}" destId="{E277E76D-01C7-48D6-A4FB-E63C15B691E5}" srcOrd="5" destOrd="0" presId="urn:microsoft.com/office/officeart/2005/8/layout/hierarchy3"/>
    <dgm:cxn modelId="{0EB0AEB7-F8D0-4521-95F0-DABC1F28A2F9}" type="presParOf" srcId="{B2E787C7-00E5-4225-BE78-2A63A48A2D9A}" destId="{AAE63C06-F82B-4963-8DB5-B52627584B1E}" srcOrd="1" destOrd="0" presId="urn:microsoft.com/office/officeart/2005/8/layout/hierarchy3"/>
    <dgm:cxn modelId="{2B7583C3-CC39-47E3-905F-E3D86D63BA6D}" type="presParOf" srcId="{AAE63C06-F82B-4963-8DB5-B52627584B1E}" destId="{ADE4F025-46B1-4AD5-AF13-1513AD072718}" srcOrd="0" destOrd="0" presId="urn:microsoft.com/office/officeart/2005/8/layout/hierarchy3"/>
    <dgm:cxn modelId="{98D99FBF-21DC-4A93-8502-155414FF99A3}" type="presParOf" srcId="{ADE4F025-46B1-4AD5-AF13-1513AD072718}" destId="{A39A6E43-18E6-4E63-9979-4B36934F1789}" srcOrd="0" destOrd="0" presId="urn:microsoft.com/office/officeart/2005/8/layout/hierarchy3"/>
    <dgm:cxn modelId="{16016DFD-AFD3-4C75-8195-34BD7F231D6B}" type="presParOf" srcId="{ADE4F025-46B1-4AD5-AF13-1513AD072718}" destId="{A016CEF5-2378-49A6-A5AB-FEBF8F4B3625}" srcOrd="1" destOrd="0" presId="urn:microsoft.com/office/officeart/2005/8/layout/hierarchy3"/>
    <dgm:cxn modelId="{A559646E-221F-4633-895F-BB746DF140AE}" type="presParOf" srcId="{AAE63C06-F82B-4963-8DB5-B52627584B1E}" destId="{38317052-639A-4636-937D-DD49ED5BDED0}" srcOrd="1" destOrd="0" presId="urn:microsoft.com/office/officeart/2005/8/layout/hierarchy3"/>
    <dgm:cxn modelId="{D4A12E59-A95F-47DC-A48F-940127FCD4BC}" type="presParOf" srcId="{38317052-639A-4636-937D-DD49ED5BDED0}" destId="{F305CEAA-457B-48CA-8D1F-029AE171BFE6}" srcOrd="0" destOrd="0" presId="urn:microsoft.com/office/officeart/2005/8/layout/hierarchy3"/>
    <dgm:cxn modelId="{1B9DCC64-D0FD-45DB-B51E-71FBA244B2AC}" type="presParOf" srcId="{38317052-639A-4636-937D-DD49ED5BDED0}" destId="{E83C90AF-3B5F-4F1C-B580-67D3D96AC9FF}" srcOrd="1" destOrd="0" presId="urn:microsoft.com/office/officeart/2005/8/layout/hierarchy3"/>
    <dgm:cxn modelId="{AF973CB2-AC6C-485B-A425-9772123A3862}" type="presParOf" srcId="{38317052-639A-4636-937D-DD49ED5BDED0}" destId="{A7D489C6-957A-4705-9C32-E7E1C6EDEC30}" srcOrd="2" destOrd="0" presId="urn:microsoft.com/office/officeart/2005/8/layout/hierarchy3"/>
    <dgm:cxn modelId="{222D5D87-B256-460D-9664-191DFDB8F8F1}" type="presParOf" srcId="{38317052-639A-4636-937D-DD49ED5BDED0}" destId="{A9FA728A-EAD3-4A0C-BBE4-BB853D045361}" srcOrd="3" destOrd="0" presId="urn:microsoft.com/office/officeart/2005/8/layout/hierarchy3"/>
    <dgm:cxn modelId="{906651FE-D235-46E2-8100-0293308888AF}" type="presParOf" srcId="{38317052-639A-4636-937D-DD49ED5BDED0}" destId="{06885FD1-D413-43E6-BE48-C658B4026586}" srcOrd="4" destOrd="0" presId="urn:microsoft.com/office/officeart/2005/8/layout/hierarchy3"/>
    <dgm:cxn modelId="{47A06B50-11DA-48DA-BCC6-0E803AE42E0B}" type="presParOf" srcId="{38317052-639A-4636-937D-DD49ED5BDED0}" destId="{BD0C8230-7372-494A-8496-9D711A36DB29}" srcOrd="5" destOrd="0" presId="urn:microsoft.com/office/officeart/2005/8/layout/hierarchy3"/>
    <dgm:cxn modelId="{72ABEF35-B698-4FAE-AC96-A6E3A4443D09}" type="presParOf" srcId="{38317052-639A-4636-937D-DD49ED5BDED0}" destId="{160597E8-3261-45E8-9FA7-BC5C471AC479}" srcOrd="6" destOrd="0" presId="urn:microsoft.com/office/officeart/2005/8/layout/hierarchy3"/>
    <dgm:cxn modelId="{3A5E6C10-4788-4DD7-AD03-661F21EEA133}" type="presParOf" srcId="{38317052-639A-4636-937D-DD49ED5BDED0}" destId="{4D1021A3-64BF-47AC-845D-09FD374D11AE}" srcOrd="7" destOrd="0" presId="urn:microsoft.com/office/officeart/2005/8/layout/hierarchy3"/>
    <dgm:cxn modelId="{D824194E-CCEA-4743-8B93-6A775E03A58D}" type="presParOf" srcId="{B2E787C7-00E5-4225-BE78-2A63A48A2D9A}" destId="{A7D89CD0-C042-4810-8C43-CEF59C51FB2A}" srcOrd="2" destOrd="0" presId="urn:microsoft.com/office/officeart/2005/8/layout/hierarchy3"/>
    <dgm:cxn modelId="{6D5AB5E6-5D0B-4AC0-BFE6-1369CF577F8F}" type="presParOf" srcId="{A7D89CD0-C042-4810-8C43-CEF59C51FB2A}" destId="{DDB50395-3002-4F26-B64F-C7D357CB1ADC}" srcOrd="0" destOrd="0" presId="urn:microsoft.com/office/officeart/2005/8/layout/hierarchy3"/>
    <dgm:cxn modelId="{4DA55F04-19EC-49AC-9FBE-2C45AC48A50F}" type="presParOf" srcId="{DDB50395-3002-4F26-B64F-C7D357CB1ADC}" destId="{7E4A9EA1-3FBD-4347-A942-A160BAE3831C}" srcOrd="0" destOrd="0" presId="urn:microsoft.com/office/officeart/2005/8/layout/hierarchy3"/>
    <dgm:cxn modelId="{5A3D585C-F0F3-42D1-A549-19BE4074CB25}" type="presParOf" srcId="{DDB50395-3002-4F26-B64F-C7D357CB1ADC}" destId="{8B19D69F-54D9-42BB-8CEF-286B268A4A62}" srcOrd="1" destOrd="0" presId="urn:microsoft.com/office/officeart/2005/8/layout/hierarchy3"/>
    <dgm:cxn modelId="{35A64652-63BA-4A7F-A435-12C6B0274DFA}" type="presParOf" srcId="{A7D89CD0-C042-4810-8C43-CEF59C51FB2A}" destId="{F1014A57-B502-4DE1-AB76-D9355E0EBDB5}" srcOrd="1" destOrd="0" presId="urn:microsoft.com/office/officeart/2005/8/layout/hierarchy3"/>
    <dgm:cxn modelId="{18F6737C-C42D-4D6B-9599-8143368588AF}" type="presParOf" srcId="{F1014A57-B502-4DE1-AB76-D9355E0EBDB5}" destId="{DBD0027A-B384-4453-B23D-0081B44926E7}" srcOrd="0" destOrd="0" presId="urn:microsoft.com/office/officeart/2005/8/layout/hierarchy3"/>
    <dgm:cxn modelId="{DCACCF09-348C-49EF-BA73-F5E085D03FFF}" type="presParOf" srcId="{F1014A57-B502-4DE1-AB76-D9355E0EBDB5}" destId="{609BCA56-3C31-45E4-8517-FEB689C0070F}" srcOrd="1" destOrd="0" presId="urn:microsoft.com/office/officeart/2005/8/layout/hierarchy3"/>
    <dgm:cxn modelId="{364F4AC8-346C-4ACC-8F21-944532E4B215}" type="presParOf" srcId="{F1014A57-B502-4DE1-AB76-D9355E0EBDB5}" destId="{02DEB692-67D4-4CE0-9C8A-748FA63684FD}" srcOrd="2" destOrd="0" presId="urn:microsoft.com/office/officeart/2005/8/layout/hierarchy3"/>
    <dgm:cxn modelId="{E9600CF6-D376-4959-A60A-9A23ACE78EF6}" type="presParOf" srcId="{F1014A57-B502-4DE1-AB76-D9355E0EBDB5}" destId="{33775FC7-2C01-4CA6-A26C-E73267FAD9A3}" srcOrd="3" destOrd="0" presId="urn:microsoft.com/office/officeart/2005/8/layout/hierarchy3"/>
    <dgm:cxn modelId="{9562B91E-BF1D-4D50-B622-AF60F6910C6B}" type="presParOf" srcId="{F1014A57-B502-4DE1-AB76-D9355E0EBDB5}" destId="{3048BCC1-4243-4359-BA5C-D2C780409A82}" srcOrd="4" destOrd="0" presId="urn:microsoft.com/office/officeart/2005/8/layout/hierarchy3"/>
    <dgm:cxn modelId="{6C691D32-A299-48F4-BD81-55B79E6E7D6E}" type="presParOf" srcId="{F1014A57-B502-4DE1-AB76-D9355E0EBDB5}" destId="{F02C1CD8-D5E9-4568-BC8E-D7B3084FE78F}" srcOrd="5" destOrd="0" presId="urn:microsoft.com/office/officeart/2005/8/layout/hierarchy3"/>
    <dgm:cxn modelId="{6DB818A0-50C8-4C78-BEBB-428440D85B28}" type="presParOf" srcId="{B2E787C7-00E5-4225-BE78-2A63A48A2D9A}" destId="{69E7B03C-BD50-420F-83F6-11C18D2E3C52}" srcOrd="3" destOrd="0" presId="urn:microsoft.com/office/officeart/2005/8/layout/hierarchy3"/>
    <dgm:cxn modelId="{994E3706-2DA3-43B7-BCB2-576C8604CBCA}" type="presParOf" srcId="{69E7B03C-BD50-420F-83F6-11C18D2E3C52}" destId="{50930811-5348-4BA9-9F45-B4569BF4FCAE}" srcOrd="0" destOrd="0" presId="urn:microsoft.com/office/officeart/2005/8/layout/hierarchy3"/>
    <dgm:cxn modelId="{378E819C-1D88-48AE-A16D-6843B9F8DD8D}" type="presParOf" srcId="{50930811-5348-4BA9-9F45-B4569BF4FCAE}" destId="{62D0CE20-335A-47C1-BD9E-C53989FF2ABB}" srcOrd="0" destOrd="0" presId="urn:microsoft.com/office/officeart/2005/8/layout/hierarchy3"/>
    <dgm:cxn modelId="{310495AB-9E24-42C6-9B69-0D91954A06A8}" type="presParOf" srcId="{50930811-5348-4BA9-9F45-B4569BF4FCAE}" destId="{D894743C-12B7-4E57-A498-B5DE14481315}" srcOrd="1" destOrd="0" presId="urn:microsoft.com/office/officeart/2005/8/layout/hierarchy3"/>
    <dgm:cxn modelId="{4B63F22F-062E-42EA-B46E-40AAA8E58AFE}" type="presParOf" srcId="{69E7B03C-BD50-420F-83F6-11C18D2E3C52}" destId="{B24DE0C9-7B1E-4984-8287-CFBA780173C2}" srcOrd="1" destOrd="0" presId="urn:microsoft.com/office/officeart/2005/8/layout/hierarchy3"/>
    <dgm:cxn modelId="{11950845-5C91-468B-87F4-4958D1B1905B}" type="presParOf" srcId="{B24DE0C9-7B1E-4984-8287-CFBA780173C2}" destId="{D39C909D-3B61-4AFE-9DA3-471CEA03596D}" srcOrd="0" destOrd="0" presId="urn:microsoft.com/office/officeart/2005/8/layout/hierarchy3"/>
    <dgm:cxn modelId="{9C66DF68-A82D-4C4C-B70E-879C2E0C318C}" type="presParOf" srcId="{B24DE0C9-7B1E-4984-8287-CFBA780173C2}" destId="{4D687721-F5C6-4965-91C0-0D4B09575A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7C79FE-2DBE-444C-8582-15FC2AC701A8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86C51-5763-4298-9EEA-71F1468774C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</a:t>
          </a:r>
          <a:r>
            <a:rPr lang="en-US" dirty="0" err="1" smtClean="0"/>
            <a:t>subselect</a:t>
          </a:r>
          <a:endParaRPr lang="en-US" dirty="0"/>
        </a:p>
      </dgm:t>
    </dgm:pt>
    <dgm:pt modelId="{37E70725-3C19-4814-BA5D-5CFCA1BE6BAC}" type="parTrans" cxnId="{090B46D6-AB7C-40CA-BC88-1EA1A502F327}">
      <dgm:prSet/>
      <dgm:spPr/>
      <dgm:t>
        <a:bodyPr/>
        <a:lstStyle/>
        <a:p>
          <a:endParaRPr lang="en-US"/>
        </a:p>
      </dgm:t>
    </dgm:pt>
    <dgm:pt modelId="{E5A9ED37-6902-45C4-B05C-527B3F7B6DE5}" type="sibTrans" cxnId="{090B46D6-AB7C-40CA-BC88-1EA1A502F327}">
      <dgm:prSet/>
      <dgm:spPr/>
      <dgm:t>
        <a:bodyPr/>
        <a:lstStyle/>
        <a:p>
          <a:endParaRPr lang="en-US"/>
        </a:p>
      </dgm:t>
    </dgm:pt>
    <dgm:pt modelId="{0E37C0FA-EF0A-41E2-A8FB-38B7A7F42F61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coveredBy</a:t>
          </a:r>
          <a:endParaRPr lang="en-US" sz="1400" dirty="0"/>
        </a:p>
      </dgm:t>
    </dgm:pt>
    <dgm:pt modelId="{D7CDA677-9BA4-4D5A-A59C-F9E3A9F4E022}" type="parTrans" cxnId="{6BF327FA-D5C6-43C1-9982-B0CA5874C047}">
      <dgm:prSet/>
      <dgm:spPr/>
      <dgm:t>
        <a:bodyPr/>
        <a:lstStyle/>
        <a:p>
          <a:endParaRPr lang="en-US"/>
        </a:p>
      </dgm:t>
    </dgm:pt>
    <dgm:pt modelId="{8404A25A-A978-457F-B044-3431EEE38D90}" type="sibTrans" cxnId="{6BF327FA-D5C6-43C1-9982-B0CA5874C047}">
      <dgm:prSet/>
      <dgm:spPr/>
      <dgm:t>
        <a:bodyPr/>
        <a:lstStyle/>
        <a:p>
          <a:endParaRPr lang="en-US"/>
        </a:p>
      </dgm:t>
    </dgm:pt>
    <dgm:pt modelId="{E354DAC9-55F3-4010-BAAD-52117EB33DC6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at</a:t>
          </a:r>
          <a:endParaRPr lang="en-US" sz="1400" dirty="0"/>
        </a:p>
      </dgm:t>
    </dgm:pt>
    <dgm:pt modelId="{F5B269E2-72EA-4EFB-9C3C-152C36FC161C}" type="parTrans" cxnId="{F73356A7-6A05-4F08-BF4B-EF256B9DAE26}">
      <dgm:prSet/>
      <dgm:spPr/>
      <dgm:t>
        <a:bodyPr/>
        <a:lstStyle/>
        <a:p>
          <a:endParaRPr lang="en-US"/>
        </a:p>
      </dgm:t>
    </dgm:pt>
    <dgm:pt modelId="{C4F2E2B9-0A58-4D62-9577-4D03D3A7584F}" type="sibTrans" cxnId="{F73356A7-6A05-4F08-BF4B-EF256B9DAE26}">
      <dgm:prSet/>
      <dgm:spPr/>
      <dgm:t>
        <a:bodyPr/>
        <a:lstStyle/>
        <a:p>
          <a:endParaRPr lang="en-US"/>
        </a:p>
      </dgm:t>
    </dgm:pt>
    <dgm:pt modelId="{2CE5D4EC-9373-448C-82E5-A2260634389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variations</a:t>
          </a:r>
          <a:endParaRPr lang="en-US" dirty="0"/>
        </a:p>
      </dgm:t>
    </dgm:pt>
    <dgm:pt modelId="{94D3696E-22A3-4267-AB5E-694D2F11B8E2}" type="parTrans" cxnId="{B85D179E-5F38-435B-9B79-92A5EE552DBF}">
      <dgm:prSet/>
      <dgm:spPr/>
      <dgm:t>
        <a:bodyPr/>
        <a:lstStyle/>
        <a:p>
          <a:endParaRPr lang="en-US"/>
        </a:p>
      </dgm:t>
    </dgm:pt>
    <dgm:pt modelId="{15186BA8-97FD-488E-AE5A-D1A0CE5FF8D8}" type="sibTrans" cxnId="{B85D179E-5F38-435B-9B79-92A5EE552DBF}">
      <dgm:prSet/>
      <dgm:spPr/>
      <dgm:t>
        <a:bodyPr/>
        <a:lstStyle/>
        <a:p>
          <a:endParaRPr lang="en-US"/>
        </a:p>
      </dgm:t>
    </dgm:pt>
    <dgm:pt modelId="{F040CB33-0CA3-4F86-90AD-433502FD5EC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typePriority</a:t>
          </a:r>
          <a:endParaRPr lang="en-US" sz="1400" dirty="0"/>
        </a:p>
      </dgm:t>
    </dgm:pt>
    <dgm:pt modelId="{9F639868-1B81-4680-95EA-FBCEAD976198}" type="parTrans" cxnId="{DC6E1E42-98E4-4D66-8775-F0DCE85FA8EE}">
      <dgm:prSet/>
      <dgm:spPr/>
      <dgm:t>
        <a:bodyPr/>
        <a:lstStyle/>
        <a:p>
          <a:endParaRPr lang="en-US"/>
        </a:p>
      </dgm:t>
    </dgm:pt>
    <dgm:pt modelId="{2CDB7BF2-8397-451D-8D69-05285595F505}" type="sibTrans" cxnId="{DC6E1E42-98E4-4D66-8775-F0DCE85FA8EE}">
      <dgm:prSet/>
      <dgm:spPr/>
      <dgm:t>
        <a:bodyPr/>
        <a:lstStyle/>
        <a:p>
          <a:endParaRPr lang="en-US"/>
        </a:p>
      </dgm:t>
    </dgm:pt>
    <dgm:pt modelId="{FD963B44-5EC7-48F1-A383-CCA577D01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</a:t>
          </a:r>
          <a:br>
            <a:rPr lang="en-US" dirty="0" smtClean="0"/>
          </a:br>
          <a:r>
            <a:rPr lang="en-US" dirty="0" smtClean="0"/>
            <a:t> follow / </a:t>
          </a:r>
          <a:r>
            <a:rPr lang="en-US" dirty="0" err="1" smtClean="0"/>
            <a:t>preceed</a:t>
          </a:r>
          <a:endParaRPr lang="en-US" dirty="0"/>
        </a:p>
      </dgm:t>
    </dgm:pt>
    <dgm:pt modelId="{A03785E0-C580-4D34-8EB1-8CC23D6E86BD}" type="parTrans" cxnId="{291E1DBE-D0DC-4062-BA77-16658F8267EC}">
      <dgm:prSet/>
      <dgm:spPr/>
      <dgm:t>
        <a:bodyPr/>
        <a:lstStyle/>
        <a:p>
          <a:endParaRPr lang="en-US"/>
        </a:p>
      </dgm:t>
    </dgm:pt>
    <dgm:pt modelId="{68A4C2C8-0F1C-4417-91F4-8D8408AACE16}" type="sibTrans" cxnId="{291E1DBE-D0DC-4062-BA77-16658F8267EC}">
      <dgm:prSet/>
      <dgm:spPr/>
      <dgm:t>
        <a:bodyPr/>
        <a:lstStyle/>
        <a:p>
          <a:endParaRPr lang="en-US"/>
        </a:p>
      </dgm:t>
    </dgm:pt>
    <dgm:pt modelId="{EC5736B2-B2BA-4987-BC4F-8030969CDD73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covering</a:t>
          </a:r>
          <a:endParaRPr lang="en-US" sz="1400" dirty="0"/>
        </a:p>
      </dgm:t>
    </dgm:pt>
    <dgm:pt modelId="{646D5331-3C29-4E7A-A8A9-3E290DD93285}" type="parTrans" cxnId="{1CB3142F-09BA-4C6A-95B1-5EFC92B351DC}">
      <dgm:prSet/>
      <dgm:spPr/>
      <dgm:t>
        <a:bodyPr/>
        <a:lstStyle/>
        <a:p>
          <a:endParaRPr lang="en-US"/>
        </a:p>
      </dgm:t>
    </dgm:pt>
    <dgm:pt modelId="{A5987D09-F1D0-4F76-A41C-39F8576FB9BB}" type="sibTrans" cxnId="{1CB3142F-09BA-4C6A-95B1-5EFC92B351DC}">
      <dgm:prSet/>
      <dgm:spPr/>
      <dgm:t>
        <a:bodyPr/>
        <a:lstStyle/>
        <a:p>
          <a:endParaRPr lang="en-US"/>
        </a:p>
      </dgm:t>
    </dgm:pt>
    <dgm:pt modelId="{9AEFBF59-1365-4820-B672-FD7021CACA2D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between</a:t>
          </a:r>
          <a:endParaRPr lang="en-US" sz="1400" dirty="0"/>
        </a:p>
      </dgm:t>
    </dgm:pt>
    <dgm:pt modelId="{6C7D0A0E-584E-41E4-9EF1-02EE8936836C}" type="parTrans" cxnId="{CB7E492E-10A5-40B2-863F-9E0DCABF620B}">
      <dgm:prSet/>
      <dgm:spPr/>
      <dgm:t>
        <a:bodyPr/>
        <a:lstStyle/>
        <a:p>
          <a:endParaRPr lang="en-US"/>
        </a:p>
      </dgm:t>
    </dgm:pt>
    <dgm:pt modelId="{7E603E3A-CFE7-4D3E-8AB7-C473B8823AC8}" type="sibTrans" cxnId="{CB7E492E-10A5-40B2-863F-9E0DCABF620B}">
      <dgm:prSet/>
      <dgm:spPr/>
      <dgm:t>
        <a:bodyPr/>
        <a:lstStyle/>
        <a:p>
          <a:endParaRPr lang="en-US"/>
        </a:p>
      </dgm:t>
    </dgm:pt>
    <dgm:pt modelId="{E3BAFD88-03FE-4204-B346-D368633F0194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positionUsesType</a:t>
          </a:r>
          <a:endParaRPr lang="en-US" sz="1400" dirty="0"/>
        </a:p>
      </dgm:t>
    </dgm:pt>
    <dgm:pt modelId="{E2BC1238-6292-4896-B53E-D30625AECFB1}" type="parTrans" cxnId="{6D4D96CA-4B75-4288-B5D8-30845697A889}">
      <dgm:prSet/>
      <dgm:spPr/>
      <dgm:t>
        <a:bodyPr/>
        <a:lstStyle/>
        <a:p>
          <a:endParaRPr lang="en-US"/>
        </a:p>
      </dgm:t>
    </dgm:pt>
    <dgm:pt modelId="{8BFC7169-C761-4716-87B9-0717E8B6CDD8}" type="sibTrans" cxnId="{6D4D96CA-4B75-4288-B5D8-30845697A889}">
      <dgm:prSet/>
      <dgm:spPr/>
      <dgm:t>
        <a:bodyPr/>
        <a:lstStyle/>
        <a:p>
          <a:endParaRPr lang="en-US"/>
        </a:p>
      </dgm:t>
    </dgm:pt>
    <dgm:pt modelId="{6DFF1EA7-6C5B-47F4-B036-29908B2E206A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nonOverlapping</a:t>
          </a:r>
          <a:endParaRPr lang="en-US" sz="1400" dirty="0"/>
        </a:p>
      </dgm:t>
    </dgm:pt>
    <dgm:pt modelId="{9FD3DE39-3E61-4CBC-B0FE-39BA926A0F16}" type="parTrans" cxnId="{79E1DA56-543D-4D70-9CAF-1040786CC724}">
      <dgm:prSet/>
      <dgm:spPr/>
      <dgm:t>
        <a:bodyPr/>
        <a:lstStyle/>
        <a:p>
          <a:endParaRPr lang="en-US"/>
        </a:p>
      </dgm:t>
    </dgm:pt>
    <dgm:pt modelId="{50A069C1-610B-4EE8-AF35-9C05381713D5}" type="sibTrans" cxnId="{79E1DA56-543D-4D70-9CAF-1040786CC724}">
      <dgm:prSet/>
      <dgm:spPr/>
      <dgm:t>
        <a:bodyPr/>
        <a:lstStyle/>
        <a:p>
          <a:endParaRPr lang="en-US"/>
        </a:p>
      </dgm:t>
    </dgm:pt>
    <dgm:pt modelId="{B825275A-FDDE-4056-8D4F-E1712338DE9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endWithinBounds</a:t>
          </a:r>
          <a:endParaRPr lang="en-US" sz="1400" dirty="0"/>
        </a:p>
      </dgm:t>
    </dgm:pt>
    <dgm:pt modelId="{82EB3747-5EDC-42AA-A867-B2E8BC642AFA}" type="parTrans" cxnId="{3ECB3C60-A973-469B-A508-E5BE71C03A7A}">
      <dgm:prSet/>
      <dgm:spPr/>
      <dgm:t>
        <a:bodyPr/>
        <a:lstStyle/>
        <a:p>
          <a:endParaRPr lang="en-US"/>
        </a:p>
      </dgm:t>
    </dgm:pt>
    <dgm:pt modelId="{5B14E964-E67C-4405-A1B2-A016027946E5}" type="sibTrans" cxnId="{3ECB3C60-A973-469B-A508-E5BE71C03A7A}">
      <dgm:prSet/>
      <dgm:spPr/>
      <dgm:t>
        <a:bodyPr/>
        <a:lstStyle/>
        <a:p>
          <a:endParaRPr lang="en-US"/>
        </a:p>
      </dgm:t>
    </dgm:pt>
    <dgm:pt modelId="{F9EFD451-C8BE-4DAF-B25F-3D36ACC2613B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following</a:t>
          </a:r>
          <a:endParaRPr lang="en-US" sz="1400" dirty="0"/>
        </a:p>
      </dgm:t>
    </dgm:pt>
    <dgm:pt modelId="{362ABF0A-0708-463F-92C2-9681EF58ABB8}" type="parTrans" cxnId="{9CDB3399-F943-437F-926A-7C35DE7D05DC}">
      <dgm:prSet/>
      <dgm:spPr/>
      <dgm:t>
        <a:bodyPr/>
        <a:lstStyle/>
        <a:p>
          <a:endParaRPr lang="en-US"/>
        </a:p>
      </dgm:t>
    </dgm:pt>
    <dgm:pt modelId="{4FE199F1-822B-44CC-8E78-68257996B591}" type="sibTrans" cxnId="{9CDB3399-F943-437F-926A-7C35DE7D05DC}">
      <dgm:prSet/>
      <dgm:spPr/>
      <dgm:t>
        <a:bodyPr/>
        <a:lstStyle/>
        <a:p>
          <a:endParaRPr lang="en-US"/>
        </a:p>
      </dgm:t>
    </dgm:pt>
    <dgm:pt modelId="{FD10FD97-50E4-40A3-BDAA-CCE0B61C0C59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preceding</a:t>
          </a:r>
          <a:endParaRPr lang="en-US" sz="1400" dirty="0"/>
        </a:p>
      </dgm:t>
    </dgm:pt>
    <dgm:pt modelId="{751793A3-5DEF-4F9E-8D8D-527D4939AE9D}" type="parTrans" cxnId="{B1B8F921-C707-41B2-B214-6084D186BA15}">
      <dgm:prSet/>
      <dgm:spPr/>
      <dgm:t>
        <a:bodyPr/>
        <a:lstStyle/>
        <a:p>
          <a:endParaRPr lang="en-US"/>
        </a:p>
      </dgm:t>
    </dgm:pt>
    <dgm:pt modelId="{FF2E2096-3107-41C3-974B-42CBBCE44BB3}" type="sibTrans" cxnId="{B1B8F921-C707-41B2-B214-6084D186BA15}">
      <dgm:prSet/>
      <dgm:spPr/>
      <dgm:t>
        <a:bodyPr/>
        <a:lstStyle/>
        <a:p>
          <a:endParaRPr lang="en-US"/>
        </a:p>
      </dgm:t>
    </dgm:pt>
    <dgm:pt modelId="{692DE7B8-BB2B-4177-8611-22C8858E4E68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skipEquals</a:t>
          </a:r>
          <a:endParaRPr lang="en-US" sz="1400" dirty="0"/>
        </a:p>
      </dgm:t>
    </dgm:pt>
    <dgm:pt modelId="{F5B5AEFE-FD7C-4B10-A6C8-0EA7680B5EA8}" type="parTrans" cxnId="{2FE6929D-B8F5-4A91-92CA-62FA29D45C11}">
      <dgm:prSet/>
      <dgm:spPr/>
      <dgm:t>
        <a:bodyPr/>
        <a:lstStyle/>
        <a:p>
          <a:endParaRPr lang="en-US"/>
        </a:p>
      </dgm:t>
    </dgm:pt>
    <dgm:pt modelId="{A33C5FCC-2C50-4A6E-A629-CE6DB7BD1021}" type="sibTrans" cxnId="{2FE6929D-B8F5-4A91-92CA-62FA29D45C11}">
      <dgm:prSet/>
      <dgm:spPr/>
      <dgm:t>
        <a:bodyPr/>
        <a:lstStyle/>
        <a:p>
          <a:endParaRPr lang="en-US"/>
        </a:p>
      </dgm:t>
    </dgm:pt>
    <dgm:pt modelId="{DB073B97-548D-41F0-A876-7622516572B9}" type="pres">
      <dgm:prSet presAssocID="{BF7C79FE-2DBE-444C-8582-15FC2AC701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720103-9239-4500-8BF3-2E7CA0BFFF9D}" type="pres">
      <dgm:prSet presAssocID="{73D86C51-5763-4298-9EEA-71F1468774C9}" presName="root" presStyleCnt="0"/>
      <dgm:spPr/>
    </dgm:pt>
    <dgm:pt modelId="{5475CEF3-A99A-4C6E-B783-B1E41C006D8F}" type="pres">
      <dgm:prSet presAssocID="{73D86C51-5763-4298-9EEA-71F1468774C9}" presName="rootComposite" presStyleCnt="0"/>
      <dgm:spPr/>
    </dgm:pt>
    <dgm:pt modelId="{FA3637AE-5E0F-478A-BA47-28082756EE59}" type="pres">
      <dgm:prSet presAssocID="{73D86C51-5763-4298-9EEA-71F1468774C9}" presName="rootText" presStyleLbl="node1" presStyleIdx="0" presStyleCnt="3" custScaleX="114650" custLinFactNeighborX="3111" custLinFactNeighborY="-1326"/>
      <dgm:spPr/>
      <dgm:t>
        <a:bodyPr/>
        <a:lstStyle/>
        <a:p>
          <a:endParaRPr lang="en-US"/>
        </a:p>
      </dgm:t>
    </dgm:pt>
    <dgm:pt modelId="{FEB727E6-CE5A-4C42-82E1-CFA508B23006}" type="pres">
      <dgm:prSet presAssocID="{73D86C51-5763-4298-9EEA-71F1468774C9}" presName="rootConnector" presStyleLbl="node1" presStyleIdx="0" presStyleCnt="3"/>
      <dgm:spPr/>
      <dgm:t>
        <a:bodyPr/>
        <a:lstStyle/>
        <a:p>
          <a:endParaRPr lang="en-US"/>
        </a:p>
      </dgm:t>
    </dgm:pt>
    <dgm:pt modelId="{C43A135B-A644-4965-8D24-38712C3CE736}" type="pres">
      <dgm:prSet presAssocID="{73D86C51-5763-4298-9EEA-71F1468774C9}" presName="childShape" presStyleCnt="0"/>
      <dgm:spPr/>
    </dgm:pt>
    <dgm:pt modelId="{8C37D885-6593-462C-AA05-6CD8EA638401}" type="pres">
      <dgm:prSet presAssocID="{D7CDA677-9BA4-4D5A-A59C-F9E3A9F4E022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3AC43A25-BC81-4A6B-BE8D-FB2B2029355A}" type="pres">
      <dgm:prSet presAssocID="{0E37C0FA-EF0A-41E2-A8FB-38B7A7F42F61}" presName="childText" presStyleLbl="bgAcc1" presStyleIdx="0" presStyleCnt="11" custScaleX="92904" custScaleY="36177" custLinFactNeighborX="-3035" custLinFactNeighborY="9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849F3-2870-4117-B35F-44C7C5D9D3F5}" type="pres">
      <dgm:prSet presAssocID="{646D5331-3C29-4E7A-A8A9-3E290DD93285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D87CF371-4165-4ECD-9CC4-97F516956AB5}" type="pres">
      <dgm:prSet presAssocID="{EC5736B2-B2BA-4987-BC4F-8030969CDD73}" presName="childText" presStyleLbl="bgAcc1" presStyleIdx="1" presStyleCnt="11" custScaleX="92904" custScaleY="36177" custLinFactNeighborX="-3966" custLinFactNeighborY="4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2F0EE-BF4C-4928-999E-A35FCFE0A11A}" type="pres">
      <dgm:prSet presAssocID="{F5B269E2-72EA-4EFB-9C3C-152C36FC161C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902E56C3-7153-4967-A765-4755747B76A3}" type="pres">
      <dgm:prSet presAssocID="{E354DAC9-55F3-4010-BAAD-52117EB33DC6}" presName="childText" presStyleLbl="bgAcc1" presStyleIdx="2" presStyleCnt="11" custScaleX="92904" custScaleY="36177" custLinFactNeighborX="-3105" custLinFactNeighborY="-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F3560-3C73-4128-89F8-DC7E6E2E204B}" type="pres">
      <dgm:prSet presAssocID="{6C7D0A0E-584E-41E4-9EF1-02EE8936836C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964BD0A1-575D-4561-A934-3A5596A69899}" type="pres">
      <dgm:prSet presAssocID="{9AEFBF59-1365-4820-B672-FD7021CACA2D}" presName="childText" presStyleLbl="bgAcc1" presStyleIdx="3" presStyleCnt="11" custScaleX="92904" custScaleY="36177" custLinFactNeighborX="-3105" custLinFactNeighborY="3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FFEF-0CB5-4FC4-8BF5-C2BA2EF2A69B}" type="pres">
      <dgm:prSet presAssocID="{2CE5D4EC-9373-448C-82E5-A22606343899}" presName="root" presStyleCnt="0"/>
      <dgm:spPr/>
    </dgm:pt>
    <dgm:pt modelId="{1C24205E-FE83-4064-BDA9-8BAF20E63DCB}" type="pres">
      <dgm:prSet presAssocID="{2CE5D4EC-9373-448C-82E5-A22606343899}" presName="rootComposite" presStyleCnt="0"/>
      <dgm:spPr/>
    </dgm:pt>
    <dgm:pt modelId="{508C05A8-918D-425D-B9FA-95D7693DA324}" type="pres">
      <dgm:prSet presAssocID="{2CE5D4EC-9373-448C-82E5-A22606343899}" presName="rootText" presStyleLbl="node1" presStyleIdx="1" presStyleCnt="3" custLinFactNeighborX="-8619"/>
      <dgm:spPr/>
      <dgm:t>
        <a:bodyPr/>
        <a:lstStyle/>
        <a:p>
          <a:endParaRPr lang="en-US"/>
        </a:p>
      </dgm:t>
    </dgm:pt>
    <dgm:pt modelId="{DA7997CE-5516-4E4E-8EFA-8BBC59D57785}" type="pres">
      <dgm:prSet presAssocID="{2CE5D4EC-9373-448C-82E5-A22606343899}" presName="rootConnector" presStyleLbl="node1" presStyleIdx="1" presStyleCnt="3"/>
      <dgm:spPr/>
      <dgm:t>
        <a:bodyPr/>
        <a:lstStyle/>
        <a:p>
          <a:endParaRPr lang="en-US"/>
        </a:p>
      </dgm:t>
    </dgm:pt>
    <dgm:pt modelId="{975322F4-AEFD-43DD-8DDB-2D3C18D5CF07}" type="pres">
      <dgm:prSet presAssocID="{2CE5D4EC-9373-448C-82E5-A22606343899}" presName="childShape" presStyleCnt="0"/>
      <dgm:spPr/>
    </dgm:pt>
    <dgm:pt modelId="{06ACC55D-1859-48B9-923E-41A7399F42ED}" type="pres">
      <dgm:prSet presAssocID="{9F639868-1B81-4680-95EA-FBCEAD976198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2AFCFA76-6F7A-4479-983C-FEF5916C6BD8}" type="pres">
      <dgm:prSet presAssocID="{F040CB33-0CA3-4F86-90AD-433502FD5EC0}" presName="childText" presStyleLbl="bgAcc1" presStyleIdx="4" presStyleCnt="11" custScaleX="121084" custScaleY="36177" custLinFactNeighborX="-12223" custLinFactNeighborY="10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EBE8C-597D-433F-966E-30FD815E5E2D}" type="pres">
      <dgm:prSet presAssocID="{E2BC1238-6292-4896-B53E-D30625AECFB1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1BCF8B-3F39-4A73-B539-DCCD4108908A}" type="pres">
      <dgm:prSet presAssocID="{E3BAFD88-03FE-4204-B346-D368633F0194}" presName="childText" presStyleLbl="bgAcc1" presStyleIdx="5" presStyleCnt="11" custScaleX="121084" custScaleY="36177" custLinFactNeighborX="-12178" custLinFactNeighborY="7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40182-5826-4EB6-9212-29EFE8CA856D}" type="pres">
      <dgm:prSet presAssocID="{9FD3DE39-3E61-4CBC-B0FE-39BA926A0F16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DC9C9830-AE78-4B49-8B2D-0881B6509383}" type="pres">
      <dgm:prSet presAssocID="{6DFF1EA7-6C5B-47F4-B036-29908B2E206A}" presName="childText" presStyleLbl="bgAcc1" presStyleIdx="6" presStyleCnt="11" custScaleX="121084" custScaleY="36177" custLinFactNeighborX="-11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5C9FC-4960-4848-9000-F4D085284BD6}" type="pres">
      <dgm:prSet presAssocID="{82EB3747-5EDC-42AA-A867-B2E8BC642AFA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F8D49A2-3284-499F-B53F-A3C02EC0E048}" type="pres">
      <dgm:prSet presAssocID="{B825275A-FDDE-4056-8D4F-E1712338DE90}" presName="childText" presStyleLbl="bgAcc1" presStyleIdx="7" presStyleCnt="11" custScaleX="137314" custScaleY="36177" custLinFactNeighborX="-11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3726E-1BD8-4CF5-A624-39208FF42DB3}" type="pres">
      <dgm:prSet presAssocID="{F5B5AEFE-FD7C-4B10-A6C8-0EA7680B5EA8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AC11EBD0-8383-469D-B57B-D8ABFF513D43}" type="pres">
      <dgm:prSet presAssocID="{692DE7B8-BB2B-4177-8611-22C8858E4E68}" presName="childText" presStyleLbl="bgAcc1" presStyleIdx="8" presStyleCnt="11" custScaleY="33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61B7C-EBFC-40FB-B342-AE823ABC614C}" type="pres">
      <dgm:prSet presAssocID="{FD963B44-5EC7-48F1-A383-CCA577D01A14}" presName="root" presStyleCnt="0"/>
      <dgm:spPr/>
    </dgm:pt>
    <dgm:pt modelId="{D114456B-87D2-4EBA-B88C-2EC488159A0F}" type="pres">
      <dgm:prSet presAssocID="{FD963B44-5EC7-48F1-A383-CCA577D01A14}" presName="rootComposite" presStyleCnt="0"/>
      <dgm:spPr/>
    </dgm:pt>
    <dgm:pt modelId="{3C8E8F72-4C43-4FFC-AEFF-219062D96DB2}" type="pres">
      <dgm:prSet presAssocID="{FD963B44-5EC7-48F1-A383-CCA577D01A14}" presName="rootText" presStyleLbl="node1" presStyleIdx="2" presStyleCnt="3" custScaleX="106927" custLinFactNeighborX="-11271"/>
      <dgm:spPr/>
      <dgm:t>
        <a:bodyPr/>
        <a:lstStyle/>
        <a:p>
          <a:endParaRPr lang="en-US"/>
        </a:p>
      </dgm:t>
    </dgm:pt>
    <dgm:pt modelId="{43664C5C-94C8-463B-B985-46C6AE63D85F}" type="pres">
      <dgm:prSet presAssocID="{FD963B44-5EC7-48F1-A383-CCA577D01A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2159D6D3-EAE1-441D-96CC-1262C8B2F489}" type="pres">
      <dgm:prSet presAssocID="{FD963B44-5EC7-48F1-A383-CCA577D01A14}" presName="childShape" presStyleCnt="0"/>
      <dgm:spPr/>
    </dgm:pt>
    <dgm:pt modelId="{87CA1243-0E0D-4CB9-A20E-711DFC058565}" type="pres">
      <dgm:prSet presAssocID="{362ABF0A-0708-463F-92C2-9681EF58ABB8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AD96485D-9021-4AE3-9AF1-91BF9C7DC4A9}" type="pres">
      <dgm:prSet presAssocID="{F9EFD451-C8BE-4DAF-B25F-3D36ACC2613B}" presName="childText" presStyleLbl="bgAcc1" presStyleIdx="9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0C431-24CD-4099-9BAE-EC52CFA42898}" type="pres">
      <dgm:prSet presAssocID="{751793A3-5DEF-4F9E-8D8D-527D4939AE9D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E592C975-6A58-42A6-8A1C-546B354206FF}" type="pres">
      <dgm:prSet presAssocID="{FD10FD97-50E4-40A3-BDAA-CCE0B61C0C59}" presName="childText" presStyleLbl="bgAcc1" presStyleIdx="10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4D96CA-4B75-4288-B5D8-30845697A889}" srcId="{2CE5D4EC-9373-448C-82E5-A22606343899}" destId="{E3BAFD88-03FE-4204-B346-D368633F0194}" srcOrd="1" destOrd="0" parTransId="{E2BC1238-6292-4896-B53E-D30625AECFB1}" sibTransId="{8BFC7169-C761-4716-87B9-0717E8B6CDD8}"/>
    <dgm:cxn modelId="{44F78129-5439-43CA-8AA6-93744DA7B8C3}" type="presOf" srcId="{73D86C51-5763-4298-9EEA-71F1468774C9}" destId="{FEB727E6-CE5A-4C42-82E1-CFA508B23006}" srcOrd="1" destOrd="0" presId="urn:microsoft.com/office/officeart/2005/8/layout/hierarchy3"/>
    <dgm:cxn modelId="{9CDB3399-F943-437F-926A-7C35DE7D05DC}" srcId="{FD963B44-5EC7-48F1-A383-CCA577D01A14}" destId="{F9EFD451-C8BE-4DAF-B25F-3D36ACC2613B}" srcOrd="0" destOrd="0" parTransId="{362ABF0A-0708-463F-92C2-9681EF58ABB8}" sibTransId="{4FE199F1-822B-44CC-8E78-68257996B591}"/>
    <dgm:cxn modelId="{2036EABE-8B3D-4530-8821-E04AF275659E}" type="presOf" srcId="{E3BAFD88-03FE-4204-B346-D368633F0194}" destId="{9A1BCF8B-3F39-4A73-B539-DCCD4108908A}" srcOrd="0" destOrd="0" presId="urn:microsoft.com/office/officeart/2005/8/layout/hierarchy3"/>
    <dgm:cxn modelId="{E5683FAB-C22B-49C8-8DE9-434B06D2A738}" type="presOf" srcId="{751793A3-5DEF-4F9E-8D8D-527D4939AE9D}" destId="{EFA0C431-24CD-4099-9BAE-EC52CFA42898}" srcOrd="0" destOrd="0" presId="urn:microsoft.com/office/officeart/2005/8/layout/hierarchy3"/>
    <dgm:cxn modelId="{B33451FD-0DCF-421C-904B-F47C540FC65F}" type="presOf" srcId="{0E37C0FA-EF0A-41E2-A8FB-38B7A7F42F61}" destId="{3AC43A25-BC81-4A6B-BE8D-FB2B2029355A}" srcOrd="0" destOrd="0" presId="urn:microsoft.com/office/officeart/2005/8/layout/hierarchy3"/>
    <dgm:cxn modelId="{E9AC92FC-6324-4853-AE1A-8F9F6D71B00F}" type="presOf" srcId="{362ABF0A-0708-463F-92C2-9681EF58ABB8}" destId="{87CA1243-0E0D-4CB9-A20E-711DFC058565}" srcOrd="0" destOrd="0" presId="urn:microsoft.com/office/officeart/2005/8/layout/hierarchy3"/>
    <dgm:cxn modelId="{57A29B53-1D7B-4FAE-BFA5-9F2BE5157B76}" type="presOf" srcId="{BF7C79FE-2DBE-444C-8582-15FC2AC701A8}" destId="{DB073B97-548D-41F0-A876-7622516572B9}" srcOrd="0" destOrd="0" presId="urn:microsoft.com/office/officeart/2005/8/layout/hierarchy3"/>
    <dgm:cxn modelId="{52D83FBE-7EF6-4304-822F-8A16853264CE}" type="presOf" srcId="{FD963B44-5EC7-48F1-A383-CCA577D01A14}" destId="{43664C5C-94C8-463B-B985-46C6AE63D85F}" srcOrd="1" destOrd="0" presId="urn:microsoft.com/office/officeart/2005/8/layout/hierarchy3"/>
    <dgm:cxn modelId="{EC0B559C-B0C0-4E03-AFC1-8BBEFDD8178F}" type="presOf" srcId="{E2BC1238-6292-4896-B53E-D30625AECFB1}" destId="{457EBE8C-597D-433F-966E-30FD815E5E2D}" srcOrd="0" destOrd="0" presId="urn:microsoft.com/office/officeart/2005/8/layout/hierarchy3"/>
    <dgm:cxn modelId="{B1B8F921-C707-41B2-B214-6084D186BA15}" srcId="{FD963B44-5EC7-48F1-A383-CCA577D01A14}" destId="{FD10FD97-50E4-40A3-BDAA-CCE0B61C0C59}" srcOrd="1" destOrd="0" parTransId="{751793A3-5DEF-4F9E-8D8D-527D4939AE9D}" sibTransId="{FF2E2096-3107-41C3-974B-42CBBCE44BB3}"/>
    <dgm:cxn modelId="{017CCA8D-3938-44D0-90F2-1250B058C023}" type="presOf" srcId="{9AEFBF59-1365-4820-B672-FD7021CACA2D}" destId="{964BD0A1-575D-4561-A934-3A5596A69899}" srcOrd="0" destOrd="0" presId="urn:microsoft.com/office/officeart/2005/8/layout/hierarchy3"/>
    <dgm:cxn modelId="{637660A7-433C-4E66-9EC7-3D001F598CB7}" type="presOf" srcId="{9F639868-1B81-4680-95EA-FBCEAD976198}" destId="{06ACC55D-1859-48B9-923E-41A7399F42ED}" srcOrd="0" destOrd="0" presId="urn:microsoft.com/office/officeart/2005/8/layout/hierarchy3"/>
    <dgm:cxn modelId="{DC6E1E42-98E4-4D66-8775-F0DCE85FA8EE}" srcId="{2CE5D4EC-9373-448C-82E5-A22606343899}" destId="{F040CB33-0CA3-4F86-90AD-433502FD5EC0}" srcOrd="0" destOrd="0" parTransId="{9F639868-1B81-4680-95EA-FBCEAD976198}" sibTransId="{2CDB7BF2-8397-451D-8D69-05285595F505}"/>
    <dgm:cxn modelId="{49CCBE3F-721D-4F3E-B765-D2C061DF231A}" type="presOf" srcId="{2CE5D4EC-9373-448C-82E5-A22606343899}" destId="{DA7997CE-5516-4E4E-8EFA-8BBC59D57785}" srcOrd="1" destOrd="0" presId="urn:microsoft.com/office/officeart/2005/8/layout/hierarchy3"/>
    <dgm:cxn modelId="{B85D179E-5F38-435B-9B79-92A5EE552DBF}" srcId="{BF7C79FE-2DBE-444C-8582-15FC2AC701A8}" destId="{2CE5D4EC-9373-448C-82E5-A22606343899}" srcOrd="1" destOrd="0" parTransId="{94D3696E-22A3-4267-AB5E-694D2F11B8E2}" sibTransId="{15186BA8-97FD-488E-AE5A-D1A0CE5FF8D8}"/>
    <dgm:cxn modelId="{20D8EA29-6560-4A54-A4CA-1B7FF8FC2F2B}" type="presOf" srcId="{F5B5AEFE-FD7C-4B10-A6C8-0EA7680B5EA8}" destId="{F693726E-1BD8-4CF5-A624-39208FF42DB3}" srcOrd="0" destOrd="0" presId="urn:microsoft.com/office/officeart/2005/8/layout/hierarchy3"/>
    <dgm:cxn modelId="{09E23C1F-A2ED-4675-8C33-2D40BC0F744A}" type="presOf" srcId="{73D86C51-5763-4298-9EEA-71F1468774C9}" destId="{FA3637AE-5E0F-478A-BA47-28082756EE59}" srcOrd="0" destOrd="0" presId="urn:microsoft.com/office/officeart/2005/8/layout/hierarchy3"/>
    <dgm:cxn modelId="{878F8294-47D9-41A4-BADF-1CB1C340FDF6}" type="presOf" srcId="{6DFF1EA7-6C5B-47F4-B036-29908B2E206A}" destId="{DC9C9830-AE78-4B49-8B2D-0881B6509383}" srcOrd="0" destOrd="0" presId="urn:microsoft.com/office/officeart/2005/8/layout/hierarchy3"/>
    <dgm:cxn modelId="{DA16681E-386B-4F87-99EC-272069A212DD}" type="presOf" srcId="{F5B269E2-72EA-4EFB-9C3C-152C36FC161C}" destId="{7292F0EE-BF4C-4928-999E-A35FCFE0A11A}" srcOrd="0" destOrd="0" presId="urn:microsoft.com/office/officeart/2005/8/layout/hierarchy3"/>
    <dgm:cxn modelId="{98243975-3766-4C7C-84B1-D2233392F272}" type="presOf" srcId="{F9EFD451-C8BE-4DAF-B25F-3D36ACC2613B}" destId="{AD96485D-9021-4AE3-9AF1-91BF9C7DC4A9}" srcOrd="0" destOrd="0" presId="urn:microsoft.com/office/officeart/2005/8/layout/hierarchy3"/>
    <dgm:cxn modelId="{79E1DA56-543D-4D70-9CAF-1040786CC724}" srcId="{2CE5D4EC-9373-448C-82E5-A22606343899}" destId="{6DFF1EA7-6C5B-47F4-B036-29908B2E206A}" srcOrd="2" destOrd="0" parTransId="{9FD3DE39-3E61-4CBC-B0FE-39BA926A0F16}" sibTransId="{50A069C1-610B-4EE8-AF35-9C05381713D5}"/>
    <dgm:cxn modelId="{8CB71F5B-1585-4B5A-A563-74CB03CB4E1F}" type="presOf" srcId="{E354DAC9-55F3-4010-BAAD-52117EB33DC6}" destId="{902E56C3-7153-4967-A765-4755747B76A3}" srcOrd="0" destOrd="0" presId="urn:microsoft.com/office/officeart/2005/8/layout/hierarchy3"/>
    <dgm:cxn modelId="{090B46D6-AB7C-40CA-BC88-1EA1A502F327}" srcId="{BF7C79FE-2DBE-444C-8582-15FC2AC701A8}" destId="{73D86C51-5763-4298-9EEA-71F1468774C9}" srcOrd="0" destOrd="0" parTransId="{37E70725-3C19-4814-BA5D-5CFCA1BE6BAC}" sibTransId="{E5A9ED37-6902-45C4-B05C-527B3F7B6DE5}"/>
    <dgm:cxn modelId="{291E1DBE-D0DC-4062-BA77-16658F8267EC}" srcId="{BF7C79FE-2DBE-444C-8582-15FC2AC701A8}" destId="{FD963B44-5EC7-48F1-A383-CCA577D01A14}" srcOrd="2" destOrd="0" parTransId="{A03785E0-C580-4D34-8EB1-8CC23D6E86BD}" sibTransId="{68A4C2C8-0F1C-4417-91F4-8D8408AACE16}"/>
    <dgm:cxn modelId="{3ECB3C60-A973-469B-A508-E5BE71C03A7A}" srcId="{2CE5D4EC-9373-448C-82E5-A22606343899}" destId="{B825275A-FDDE-4056-8D4F-E1712338DE90}" srcOrd="3" destOrd="0" parTransId="{82EB3747-5EDC-42AA-A867-B2E8BC642AFA}" sibTransId="{5B14E964-E67C-4405-A1B2-A016027946E5}"/>
    <dgm:cxn modelId="{81027D38-A957-4963-BAF1-FC15462C3551}" type="presOf" srcId="{D7CDA677-9BA4-4D5A-A59C-F9E3A9F4E022}" destId="{8C37D885-6593-462C-AA05-6CD8EA638401}" srcOrd="0" destOrd="0" presId="urn:microsoft.com/office/officeart/2005/8/layout/hierarchy3"/>
    <dgm:cxn modelId="{0B19FFCC-7566-4B3B-A21B-2D8D59E6AF3F}" type="presOf" srcId="{2CE5D4EC-9373-448C-82E5-A22606343899}" destId="{508C05A8-918D-425D-B9FA-95D7693DA324}" srcOrd="0" destOrd="0" presId="urn:microsoft.com/office/officeart/2005/8/layout/hierarchy3"/>
    <dgm:cxn modelId="{F73356A7-6A05-4F08-BF4B-EF256B9DAE26}" srcId="{73D86C51-5763-4298-9EEA-71F1468774C9}" destId="{E354DAC9-55F3-4010-BAAD-52117EB33DC6}" srcOrd="2" destOrd="0" parTransId="{F5B269E2-72EA-4EFB-9C3C-152C36FC161C}" sibTransId="{C4F2E2B9-0A58-4D62-9577-4D03D3A7584F}"/>
    <dgm:cxn modelId="{A35C4270-B764-4836-A234-F3B403F592B0}" type="presOf" srcId="{646D5331-3C29-4E7A-A8A9-3E290DD93285}" destId="{5FA849F3-2870-4117-B35F-44C7C5D9D3F5}" srcOrd="0" destOrd="0" presId="urn:microsoft.com/office/officeart/2005/8/layout/hierarchy3"/>
    <dgm:cxn modelId="{D98A3E0B-14F9-4747-A8D8-44300389E443}" type="presOf" srcId="{FD10FD97-50E4-40A3-BDAA-CCE0B61C0C59}" destId="{E592C975-6A58-42A6-8A1C-546B354206FF}" srcOrd="0" destOrd="0" presId="urn:microsoft.com/office/officeart/2005/8/layout/hierarchy3"/>
    <dgm:cxn modelId="{6BF327FA-D5C6-43C1-9982-B0CA5874C047}" srcId="{73D86C51-5763-4298-9EEA-71F1468774C9}" destId="{0E37C0FA-EF0A-41E2-A8FB-38B7A7F42F61}" srcOrd="0" destOrd="0" parTransId="{D7CDA677-9BA4-4D5A-A59C-F9E3A9F4E022}" sibTransId="{8404A25A-A978-457F-B044-3431EEE38D90}"/>
    <dgm:cxn modelId="{8C716618-3EB2-4D23-9417-BB8F32F312A1}" type="presOf" srcId="{FD963B44-5EC7-48F1-A383-CCA577D01A14}" destId="{3C8E8F72-4C43-4FFC-AEFF-219062D96DB2}" srcOrd="0" destOrd="0" presId="urn:microsoft.com/office/officeart/2005/8/layout/hierarchy3"/>
    <dgm:cxn modelId="{A87DB4F4-63AA-4A32-9FEC-7413C8E4B873}" type="presOf" srcId="{B825275A-FDDE-4056-8D4F-E1712338DE90}" destId="{3F8D49A2-3284-499F-B53F-A3C02EC0E048}" srcOrd="0" destOrd="0" presId="urn:microsoft.com/office/officeart/2005/8/layout/hierarchy3"/>
    <dgm:cxn modelId="{CB7E492E-10A5-40B2-863F-9E0DCABF620B}" srcId="{73D86C51-5763-4298-9EEA-71F1468774C9}" destId="{9AEFBF59-1365-4820-B672-FD7021CACA2D}" srcOrd="3" destOrd="0" parTransId="{6C7D0A0E-584E-41E4-9EF1-02EE8936836C}" sibTransId="{7E603E3A-CFE7-4D3E-8AB7-C473B8823AC8}"/>
    <dgm:cxn modelId="{1CB3142F-09BA-4C6A-95B1-5EFC92B351DC}" srcId="{73D86C51-5763-4298-9EEA-71F1468774C9}" destId="{EC5736B2-B2BA-4987-BC4F-8030969CDD73}" srcOrd="1" destOrd="0" parTransId="{646D5331-3C29-4E7A-A8A9-3E290DD93285}" sibTransId="{A5987D09-F1D0-4F76-A41C-39F8576FB9BB}"/>
    <dgm:cxn modelId="{DBDD6979-1108-4BD9-8B3F-2E99902BDF59}" type="presOf" srcId="{F040CB33-0CA3-4F86-90AD-433502FD5EC0}" destId="{2AFCFA76-6F7A-4479-983C-FEF5916C6BD8}" srcOrd="0" destOrd="0" presId="urn:microsoft.com/office/officeart/2005/8/layout/hierarchy3"/>
    <dgm:cxn modelId="{8F9B9368-E2E5-4AF2-9697-C99445EDB741}" type="presOf" srcId="{EC5736B2-B2BA-4987-BC4F-8030969CDD73}" destId="{D87CF371-4165-4ECD-9CC4-97F516956AB5}" srcOrd="0" destOrd="0" presId="urn:microsoft.com/office/officeart/2005/8/layout/hierarchy3"/>
    <dgm:cxn modelId="{F0BF6331-B62A-4325-94C6-F377CBB5D2E3}" type="presOf" srcId="{6C7D0A0E-584E-41E4-9EF1-02EE8936836C}" destId="{CCEF3560-3C73-4128-89F8-DC7E6E2E204B}" srcOrd="0" destOrd="0" presId="urn:microsoft.com/office/officeart/2005/8/layout/hierarchy3"/>
    <dgm:cxn modelId="{2FE6929D-B8F5-4A91-92CA-62FA29D45C11}" srcId="{2CE5D4EC-9373-448C-82E5-A22606343899}" destId="{692DE7B8-BB2B-4177-8611-22C8858E4E68}" srcOrd="4" destOrd="0" parTransId="{F5B5AEFE-FD7C-4B10-A6C8-0EA7680B5EA8}" sibTransId="{A33C5FCC-2C50-4A6E-A629-CE6DB7BD1021}"/>
    <dgm:cxn modelId="{3E33A69D-CE29-40F2-BBF5-446A978351D2}" type="presOf" srcId="{9FD3DE39-3E61-4CBC-B0FE-39BA926A0F16}" destId="{11740182-5826-4EB6-9212-29EFE8CA856D}" srcOrd="0" destOrd="0" presId="urn:microsoft.com/office/officeart/2005/8/layout/hierarchy3"/>
    <dgm:cxn modelId="{99E41BAC-D898-4A3E-BDC6-F8AFBC369C08}" type="presOf" srcId="{82EB3747-5EDC-42AA-A867-B2E8BC642AFA}" destId="{C745C9FC-4960-4848-9000-F4D085284BD6}" srcOrd="0" destOrd="0" presId="urn:microsoft.com/office/officeart/2005/8/layout/hierarchy3"/>
    <dgm:cxn modelId="{A304EEAB-BE2A-40AB-8B00-6DB66B02454B}" type="presOf" srcId="{692DE7B8-BB2B-4177-8611-22C8858E4E68}" destId="{AC11EBD0-8383-469D-B57B-D8ABFF513D43}" srcOrd="0" destOrd="0" presId="urn:microsoft.com/office/officeart/2005/8/layout/hierarchy3"/>
    <dgm:cxn modelId="{9969EE97-6950-450E-8FC2-C00DAE3789F7}" type="presParOf" srcId="{DB073B97-548D-41F0-A876-7622516572B9}" destId="{17720103-9239-4500-8BF3-2E7CA0BFFF9D}" srcOrd="0" destOrd="0" presId="urn:microsoft.com/office/officeart/2005/8/layout/hierarchy3"/>
    <dgm:cxn modelId="{B24C05DE-095E-4EE9-896A-9ED0B4223F4B}" type="presParOf" srcId="{17720103-9239-4500-8BF3-2E7CA0BFFF9D}" destId="{5475CEF3-A99A-4C6E-B783-B1E41C006D8F}" srcOrd="0" destOrd="0" presId="urn:microsoft.com/office/officeart/2005/8/layout/hierarchy3"/>
    <dgm:cxn modelId="{0E42C352-BB62-41D9-AB56-07132581FB64}" type="presParOf" srcId="{5475CEF3-A99A-4C6E-B783-B1E41C006D8F}" destId="{FA3637AE-5E0F-478A-BA47-28082756EE59}" srcOrd="0" destOrd="0" presId="urn:microsoft.com/office/officeart/2005/8/layout/hierarchy3"/>
    <dgm:cxn modelId="{CEF45FE6-9E4E-44BE-8AEA-97CDD332C12B}" type="presParOf" srcId="{5475CEF3-A99A-4C6E-B783-B1E41C006D8F}" destId="{FEB727E6-CE5A-4C42-82E1-CFA508B23006}" srcOrd="1" destOrd="0" presId="urn:microsoft.com/office/officeart/2005/8/layout/hierarchy3"/>
    <dgm:cxn modelId="{DBF8858F-EA34-4F15-AAB0-E2BB4EFA4276}" type="presParOf" srcId="{17720103-9239-4500-8BF3-2E7CA0BFFF9D}" destId="{C43A135B-A644-4965-8D24-38712C3CE736}" srcOrd="1" destOrd="0" presId="urn:microsoft.com/office/officeart/2005/8/layout/hierarchy3"/>
    <dgm:cxn modelId="{534865D0-9680-4311-9357-B42AA3C3B84B}" type="presParOf" srcId="{C43A135B-A644-4965-8D24-38712C3CE736}" destId="{8C37D885-6593-462C-AA05-6CD8EA638401}" srcOrd="0" destOrd="0" presId="urn:microsoft.com/office/officeart/2005/8/layout/hierarchy3"/>
    <dgm:cxn modelId="{FC1342E5-3D36-4B78-9A0B-42240D4A2475}" type="presParOf" srcId="{C43A135B-A644-4965-8D24-38712C3CE736}" destId="{3AC43A25-BC81-4A6B-BE8D-FB2B2029355A}" srcOrd="1" destOrd="0" presId="urn:microsoft.com/office/officeart/2005/8/layout/hierarchy3"/>
    <dgm:cxn modelId="{56447F75-EB85-4575-BC6C-01B73AD60A71}" type="presParOf" srcId="{C43A135B-A644-4965-8D24-38712C3CE736}" destId="{5FA849F3-2870-4117-B35F-44C7C5D9D3F5}" srcOrd="2" destOrd="0" presId="urn:microsoft.com/office/officeart/2005/8/layout/hierarchy3"/>
    <dgm:cxn modelId="{7A434BD8-CD65-4390-AF10-5CC46959E4EC}" type="presParOf" srcId="{C43A135B-A644-4965-8D24-38712C3CE736}" destId="{D87CF371-4165-4ECD-9CC4-97F516956AB5}" srcOrd="3" destOrd="0" presId="urn:microsoft.com/office/officeart/2005/8/layout/hierarchy3"/>
    <dgm:cxn modelId="{7622E7C7-BDFA-4DB5-9BD3-1DEEE2DE672A}" type="presParOf" srcId="{C43A135B-A644-4965-8D24-38712C3CE736}" destId="{7292F0EE-BF4C-4928-999E-A35FCFE0A11A}" srcOrd="4" destOrd="0" presId="urn:microsoft.com/office/officeart/2005/8/layout/hierarchy3"/>
    <dgm:cxn modelId="{5525EEA5-9365-4238-AF93-04B1358AC012}" type="presParOf" srcId="{C43A135B-A644-4965-8D24-38712C3CE736}" destId="{902E56C3-7153-4967-A765-4755747B76A3}" srcOrd="5" destOrd="0" presId="urn:microsoft.com/office/officeart/2005/8/layout/hierarchy3"/>
    <dgm:cxn modelId="{8C238CC0-B8EB-4722-9138-AF296C8522AB}" type="presParOf" srcId="{C43A135B-A644-4965-8D24-38712C3CE736}" destId="{CCEF3560-3C73-4128-89F8-DC7E6E2E204B}" srcOrd="6" destOrd="0" presId="urn:microsoft.com/office/officeart/2005/8/layout/hierarchy3"/>
    <dgm:cxn modelId="{06FFF0FC-414A-4CD4-A1E4-AD4E7897B6BD}" type="presParOf" srcId="{C43A135B-A644-4965-8D24-38712C3CE736}" destId="{964BD0A1-575D-4561-A934-3A5596A69899}" srcOrd="7" destOrd="0" presId="urn:microsoft.com/office/officeart/2005/8/layout/hierarchy3"/>
    <dgm:cxn modelId="{AA43E4A3-5A57-45C8-9029-9241194D2FD3}" type="presParOf" srcId="{DB073B97-548D-41F0-A876-7622516572B9}" destId="{29C0FFEF-0CB5-4FC4-8BF5-C2BA2EF2A69B}" srcOrd="1" destOrd="0" presId="urn:microsoft.com/office/officeart/2005/8/layout/hierarchy3"/>
    <dgm:cxn modelId="{A82A22B1-FF63-475A-AA57-584A5B5B9BB6}" type="presParOf" srcId="{29C0FFEF-0CB5-4FC4-8BF5-C2BA2EF2A69B}" destId="{1C24205E-FE83-4064-BDA9-8BAF20E63DCB}" srcOrd="0" destOrd="0" presId="urn:microsoft.com/office/officeart/2005/8/layout/hierarchy3"/>
    <dgm:cxn modelId="{43BDD0BB-782F-4C53-8C02-FA580381EE73}" type="presParOf" srcId="{1C24205E-FE83-4064-BDA9-8BAF20E63DCB}" destId="{508C05A8-918D-425D-B9FA-95D7693DA324}" srcOrd="0" destOrd="0" presId="urn:microsoft.com/office/officeart/2005/8/layout/hierarchy3"/>
    <dgm:cxn modelId="{A74B8B3E-5591-4023-8D86-36579D394C63}" type="presParOf" srcId="{1C24205E-FE83-4064-BDA9-8BAF20E63DCB}" destId="{DA7997CE-5516-4E4E-8EFA-8BBC59D57785}" srcOrd="1" destOrd="0" presId="urn:microsoft.com/office/officeart/2005/8/layout/hierarchy3"/>
    <dgm:cxn modelId="{14F32041-2609-4483-9407-0F8633E921B3}" type="presParOf" srcId="{29C0FFEF-0CB5-4FC4-8BF5-C2BA2EF2A69B}" destId="{975322F4-AEFD-43DD-8DDB-2D3C18D5CF07}" srcOrd="1" destOrd="0" presId="urn:microsoft.com/office/officeart/2005/8/layout/hierarchy3"/>
    <dgm:cxn modelId="{C2F0FF64-CAFF-416E-9EF6-405100E0B132}" type="presParOf" srcId="{975322F4-AEFD-43DD-8DDB-2D3C18D5CF07}" destId="{06ACC55D-1859-48B9-923E-41A7399F42ED}" srcOrd="0" destOrd="0" presId="urn:microsoft.com/office/officeart/2005/8/layout/hierarchy3"/>
    <dgm:cxn modelId="{5BC927D2-B13D-4C46-9D0B-349A294BBD74}" type="presParOf" srcId="{975322F4-AEFD-43DD-8DDB-2D3C18D5CF07}" destId="{2AFCFA76-6F7A-4479-983C-FEF5916C6BD8}" srcOrd="1" destOrd="0" presId="urn:microsoft.com/office/officeart/2005/8/layout/hierarchy3"/>
    <dgm:cxn modelId="{5C9229F7-45D1-4205-9D13-FDDF479FD934}" type="presParOf" srcId="{975322F4-AEFD-43DD-8DDB-2D3C18D5CF07}" destId="{457EBE8C-597D-433F-966E-30FD815E5E2D}" srcOrd="2" destOrd="0" presId="urn:microsoft.com/office/officeart/2005/8/layout/hierarchy3"/>
    <dgm:cxn modelId="{4BB50F52-8725-47B0-9C3E-33FD38A6BF1B}" type="presParOf" srcId="{975322F4-AEFD-43DD-8DDB-2D3C18D5CF07}" destId="{9A1BCF8B-3F39-4A73-B539-DCCD4108908A}" srcOrd="3" destOrd="0" presId="urn:microsoft.com/office/officeart/2005/8/layout/hierarchy3"/>
    <dgm:cxn modelId="{80760AE3-51F1-455C-9C53-0D24870E97C8}" type="presParOf" srcId="{975322F4-AEFD-43DD-8DDB-2D3C18D5CF07}" destId="{11740182-5826-4EB6-9212-29EFE8CA856D}" srcOrd="4" destOrd="0" presId="urn:microsoft.com/office/officeart/2005/8/layout/hierarchy3"/>
    <dgm:cxn modelId="{55E3D0E9-41E0-453B-994E-E559BE09E962}" type="presParOf" srcId="{975322F4-AEFD-43DD-8DDB-2D3C18D5CF07}" destId="{DC9C9830-AE78-4B49-8B2D-0881B6509383}" srcOrd="5" destOrd="0" presId="urn:microsoft.com/office/officeart/2005/8/layout/hierarchy3"/>
    <dgm:cxn modelId="{4289A85B-DDE6-4E09-BCCE-F4A6A64A2A43}" type="presParOf" srcId="{975322F4-AEFD-43DD-8DDB-2D3C18D5CF07}" destId="{C745C9FC-4960-4848-9000-F4D085284BD6}" srcOrd="6" destOrd="0" presId="urn:microsoft.com/office/officeart/2005/8/layout/hierarchy3"/>
    <dgm:cxn modelId="{9D2698DC-D9C9-4E14-BC36-5362D400177A}" type="presParOf" srcId="{975322F4-AEFD-43DD-8DDB-2D3C18D5CF07}" destId="{3F8D49A2-3284-499F-B53F-A3C02EC0E048}" srcOrd="7" destOrd="0" presId="urn:microsoft.com/office/officeart/2005/8/layout/hierarchy3"/>
    <dgm:cxn modelId="{43F7974C-F348-407D-8416-5EF4A5AB9110}" type="presParOf" srcId="{975322F4-AEFD-43DD-8DDB-2D3C18D5CF07}" destId="{F693726E-1BD8-4CF5-A624-39208FF42DB3}" srcOrd="8" destOrd="0" presId="urn:microsoft.com/office/officeart/2005/8/layout/hierarchy3"/>
    <dgm:cxn modelId="{7574E9AB-8731-4B51-8941-CB6B9CB3D946}" type="presParOf" srcId="{975322F4-AEFD-43DD-8DDB-2D3C18D5CF07}" destId="{AC11EBD0-8383-469D-B57B-D8ABFF513D43}" srcOrd="9" destOrd="0" presId="urn:microsoft.com/office/officeart/2005/8/layout/hierarchy3"/>
    <dgm:cxn modelId="{559223D4-574E-4BA8-AA1E-49076894AD62}" type="presParOf" srcId="{DB073B97-548D-41F0-A876-7622516572B9}" destId="{60A61B7C-EBFC-40FB-B342-AE823ABC614C}" srcOrd="2" destOrd="0" presId="urn:microsoft.com/office/officeart/2005/8/layout/hierarchy3"/>
    <dgm:cxn modelId="{4281995D-FC83-4AA0-A7CB-EF224B38B703}" type="presParOf" srcId="{60A61B7C-EBFC-40FB-B342-AE823ABC614C}" destId="{D114456B-87D2-4EBA-B88C-2EC488159A0F}" srcOrd="0" destOrd="0" presId="urn:microsoft.com/office/officeart/2005/8/layout/hierarchy3"/>
    <dgm:cxn modelId="{17B0A008-3C76-462C-B3DB-DE8BB5312DEA}" type="presParOf" srcId="{D114456B-87D2-4EBA-B88C-2EC488159A0F}" destId="{3C8E8F72-4C43-4FFC-AEFF-219062D96DB2}" srcOrd="0" destOrd="0" presId="urn:microsoft.com/office/officeart/2005/8/layout/hierarchy3"/>
    <dgm:cxn modelId="{8A48717D-2D70-43B0-8B36-911281329A81}" type="presParOf" srcId="{D114456B-87D2-4EBA-B88C-2EC488159A0F}" destId="{43664C5C-94C8-463B-B985-46C6AE63D85F}" srcOrd="1" destOrd="0" presId="urn:microsoft.com/office/officeart/2005/8/layout/hierarchy3"/>
    <dgm:cxn modelId="{57AAA743-2463-4C6C-925D-346763B8D341}" type="presParOf" srcId="{60A61B7C-EBFC-40FB-B342-AE823ABC614C}" destId="{2159D6D3-EAE1-441D-96CC-1262C8B2F489}" srcOrd="1" destOrd="0" presId="urn:microsoft.com/office/officeart/2005/8/layout/hierarchy3"/>
    <dgm:cxn modelId="{6E8CD9C6-2FC2-4247-B6B0-7DF9922CAC68}" type="presParOf" srcId="{2159D6D3-EAE1-441D-96CC-1262C8B2F489}" destId="{87CA1243-0E0D-4CB9-A20E-711DFC058565}" srcOrd="0" destOrd="0" presId="urn:microsoft.com/office/officeart/2005/8/layout/hierarchy3"/>
    <dgm:cxn modelId="{CABD7DC2-872B-4432-83FB-7B8A1DE6CDBE}" type="presParOf" srcId="{2159D6D3-EAE1-441D-96CC-1262C8B2F489}" destId="{AD96485D-9021-4AE3-9AF1-91BF9C7DC4A9}" srcOrd="1" destOrd="0" presId="urn:microsoft.com/office/officeart/2005/8/layout/hierarchy3"/>
    <dgm:cxn modelId="{8B333E18-B45B-40D8-8B0E-B81BB032FCF6}" type="presParOf" srcId="{2159D6D3-EAE1-441D-96CC-1262C8B2F489}" destId="{EFA0C431-24CD-4099-9BAE-EC52CFA42898}" srcOrd="2" destOrd="0" presId="urn:microsoft.com/office/officeart/2005/8/layout/hierarchy3"/>
    <dgm:cxn modelId="{42443ACB-40F5-4E5C-8FD6-9931AEB5C82A}" type="presParOf" srcId="{2159D6D3-EAE1-441D-96CC-1262C8B2F489}" destId="{E592C975-6A58-42A6-8A1C-546B354206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637AE-5E0F-478A-BA47-28082756EE59}">
      <dsp:nvSpPr>
        <dsp:cNvPr id="0" name=""/>
        <dsp:cNvSpPr/>
      </dsp:nvSpPr>
      <dsp:spPr>
        <a:xfrm>
          <a:off x="112154" y="46590"/>
          <a:ext cx="1646967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- </a:t>
          </a:r>
          <a:r>
            <a:rPr lang="en-US" sz="1500" kern="1200" dirty="0" err="1" smtClean="0"/>
            <a:t>subselect</a:t>
          </a:r>
          <a:endParaRPr lang="en-US" sz="1500" kern="1200" dirty="0"/>
        </a:p>
      </dsp:txBody>
      <dsp:txXfrm>
        <a:off x="133191" y="67627"/>
        <a:ext cx="1604893" cy="676184"/>
      </dsp:txXfrm>
    </dsp:sp>
    <dsp:sp modelId="{8C37D885-6593-462C-AA05-6CD8EA638401}">
      <dsp:nvSpPr>
        <dsp:cNvPr id="0" name=""/>
        <dsp:cNvSpPr/>
      </dsp:nvSpPr>
      <dsp:spPr>
        <a:xfrm>
          <a:off x="231131" y="764849"/>
          <a:ext cx="91440" cy="384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961"/>
              </a:lnTo>
              <a:lnTo>
                <a:pt x="130868" y="384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43A25-BC81-4A6B-BE8D-FB2B2029355A}">
      <dsp:nvSpPr>
        <dsp:cNvPr id="0" name=""/>
        <dsp:cNvSpPr/>
      </dsp:nvSpPr>
      <dsp:spPr>
        <a:xfrm>
          <a:off x="361999" y="1019888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coveredBy</a:t>
          </a:r>
          <a:endParaRPr lang="en-US" sz="1400" kern="1200" dirty="0"/>
        </a:p>
      </dsp:txBody>
      <dsp:txXfrm>
        <a:off x="369610" y="1027499"/>
        <a:ext cx="1052443" cy="244622"/>
      </dsp:txXfrm>
    </dsp:sp>
    <dsp:sp modelId="{5FA849F3-2870-4117-B35F-44C7C5D9D3F5}">
      <dsp:nvSpPr>
        <dsp:cNvPr id="0" name=""/>
        <dsp:cNvSpPr/>
      </dsp:nvSpPr>
      <dsp:spPr>
        <a:xfrm>
          <a:off x="231131" y="764849"/>
          <a:ext cx="91440" cy="793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3449"/>
              </a:lnTo>
              <a:lnTo>
                <a:pt x="120168" y="793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CF371-4165-4ECD-9CC4-97F516956AB5}">
      <dsp:nvSpPr>
        <dsp:cNvPr id="0" name=""/>
        <dsp:cNvSpPr/>
      </dsp:nvSpPr>
      <dsp:spPr>
        <a:xfrm>
          <a:off x="351300" y="1428376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covering</a:t>
          </a:r>
          <a:endParaRPr lang="en-US" sz="1400" kern="1200" dirty="0"/>
        </a:p>
      </dsp:txBody>
      <dsp:txXfrm>
        <a:off x="358911" y="1435987"/>
        <a:ext cx="1052443" cy="244622"/>
      </dsp:txXfrm>
    </dsp:sp>
    <dsp:sp modelId="{7292F0EE-BF4C-4928-999E-A35FCFE0A11A}">
      <dsp:nvSpPr>
        <dsp:cNvPr id="0" name=""/>
        <dsp:cNvSpPr/>
      </dsp:nvSpPr>
      <dsp:spPr>
        <a:xfrm>
          <a:off x="231131" y="764849"/>
          <a:ext cx="91440" cy="11976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7663"/>
              </a:lnTo>
              <a:lnTo>
                <a:pt x="130063" y="1197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E56C3-7153-4967-A765-4755747B76A3}">
      <dsp:nvSpPr>
        <dsp:cNvPr id="0" name=""/>
        <dsp:cNvSpPr/>
      </dsp:nvSpPr>
      <dsp:spPr>
        <a:xfrm>
          <a:off x="361195" y="1832590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</a:t>
          </a:r>
          <a:endParaRPr lang="en-US" sz="1400" kern="1200" dirty="0"/>
        </a:p>
      </dsp:txBody>
      <dsp:txXfrm>
        <a:off x="368806" y="1840201"/>
        <a:ext cx="1052443" cy="244622"/>
      </dsp:txXfrm>
    </dsp:sp>
    <dsp:sp modelId="{CCEF3560-3C73-4128-89F8-DC7E6E2E204B}">
      <dsp:nvSpPr>
        <dsp:cNvPr id="0" name=""/>
        <dsp:cNvSpPr/>
      </dsp:nvSpPr>
      <dsp:spPr>
        <a:xfrm>
          <a:off x="231131" y="764849"/>
          <a:ext cx="91440" cy="16610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1070"/>
              </a:lnTo>
              <a:lnTo>
                <a:pt x="130063" y="16610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BD0A1-575D-4561-A934-3A5596A69899}">
      <dsp:nvSpPr>
        <dsp:cNvPr id="0" name=""/>
        <dsp:cNvSpPr/>
      </dsp:nvSpPr>
      <dsp:spPr>
        <a:xfrm>
          <a:off x="361195" y="2295996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between</a:t>
          </a:r>
          <a:endParaRPr lang="en-US" sz="1400" kern="1200" dirty="0"/>
        </a:p>
      </dsp:txBody>
      <dsp:txXfrm>
        <a:off x="368806" y="2303607"/>
        <a:ext cx="1052443" cy="244622"/>
      </dsp:txXfrm>
    </dsp:sp>
    <dsp:sp modelId="{508C05A8-918D-425D-B9FA-95D7693DA324}">
      <dsp:nvSpPr>
        <dsp:cNvPr id="0" name=""/>
        <dsp:cNvSpPr/>
      </dsp:nvSpPr>
      <dsp:spPr>
        <a:xfrm>
          <a:off x="1987844" y="56114"/>
          <a:ext cx="1436517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- variations</a:t>
          </a:r>
          <a:endParaRPr lang="en-US" sz="1500" kern="1200" dirty="0"/>
        </a:p>
      </dsp:txBody>
      <dsp:txXfrm>
        <a:off x="2008881" y="77151"/>
        <a:ext cx="1394443" cy="676184"/>
      </dsp:txXfrm>
    </dsp:sp>
    <dsp:sp modelId="{06ACC55D-1859-48B9-923E-41A7399F42ED}">
      <dsp:nvSpPr>
        <dsp:cNvPr id="0" name=""/>
        <dsp:cNvSpPr/>
      </dsp:nvSpPr>
      <dsp:spPr>
        <a:xfrm>
          <a:off x="2131495" y="774373"/>
          <a:ext cx="127028" cy="383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50"/>
              </a:lnTo>
              <a:lnTo>
                <a:pt x="127028" y="383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CFA76-6F7A-4479-983C-FEF5916C6BD8}">
      <dsp:nvSpPr>
        <dsp:cNvPr id="0" name=""/>
        <dsp:cNvSpPr/>
      </dsp:nvSpPr>
      <dsp:spPr>
        <a:xfrm>
          <a:off x="2258524" y="1027501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typePriority</a:t>
          </a:r>
          <a:endParaRPr lang="en-US" sz="1400" kern="1200" dirty="0"/>
        </a:p>
      </dsp:txBody>
      <dsp:txXfrm>
        <a:off x="2266135" y="1035112"/>
        <a:ext cx="1376292" cy="244622"/>
      </dsp:txXfrm>
    </dsp:sp>
    <dsp:sp modelId="{457EBE8C-597D-433F-966E-30FD815E5E2D}">
      <dsp:nvSpPr>
        <dsp:cNvPr id="0" name=""/>
        <dsp:cNvSpPr/>
      </dsp:nvSpPr>
      <dsp:spPr>
        <a:xfrm>
          <a:off x="2131495" y="774373"/>
          <a:ext cx="127545" cy="803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749"/>
              </a:lnTo>
              <a:lnTo>
                <a:pt x="127545" y="803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BCF8B-3F39-4A73-B539-DCCD4108908A}">
      <dsp:nvSpPr>
        <dsp:cNvPr id="0" name=""/>
        <dsp:cNvSpPr/>
      </dsp:nvSpPr>
      <dsp:spPr>
        <a:xfrm>
          <a:off x="2259041" y="1448200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positionUsesType</a:t>
          </a:r>
          <a:endParaRPr lang="en-US" sz="1400" kern="1200" dirty="0"/>
        </a:p>
      </dsp:txBody>
      <dsp:txXfrm>
        <a:off x="2266652" y="1455811"/>
        <a:ext cx="1376292" cy="244622"/>
      </dsp:txXfrm>
    </dsp:sp>
    <dsp:sp modelId="{11740182-5826-4EB6-9212-29EFE8CA856D}">
      <dsp:nvSpPr>
        <dsp:cNvPr id="0" name=""/>
        <dsp:cNvSpPr/>
      </dsp:nvSpPr>
      <dsp:spPr>
        <a:xfrm>
          <a:off x="2131495" y="774373"/>
          <a:ext cx="138761" cy="118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305"/>
              </a:lnTo>
              <a:lnTo>
                <a:pt x="138761" y="1188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C9830-AE78-4B49-8B2D-0881B6509383}">
      <dsp:nvSpPr>
        <dsp:cNvPr id="0" name=""/>
        <dsp:cNvSpPr/>
      </dsp:nvSpPr>
      <dsp:spPr>
        <a:xfrm>
          <a:off x="2270257" y="1832756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nonOverlapping</a:t>
          </a:r>
          <a:endParaRPr lang="en-US" sz="1400" kern="1200" dirty="0"/>
        </a:p>
      </dsp:txBody>
      <dsp:txXfrm>
        <a:off x="2277868" y="1840367"/>
        <a:ext cx="1376292" cy="244622"/>
      </dsp:txXfrm>
    </dsp:sp>
    <dsp:sp modelId="{C745C9FC-4960-4848-9000-F4D085284BD6}">
      <dsp:nvSpPr>
        <dsp:cNvPr id="0" name=""/>
        <dsp:cNvSpPr/>
      </dsp:nvSpPr>
      <dsp:spPr>
        <a:xfrm>
          <a:off x="2131495" y="774373"/>
          <a:ext cx="138761" cy="1627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714"/>
              </a:lnTo>
              <a:lnTo>
                <a:pt x="138761" y="1627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D49A2-3284-499F-B53F-A3C02EC0E048}">
      <dsp:nvSpPr>
        <dsp:cNvPr id="0" name=""/>
        <dsp:cNvSpPr/>
      </dsp:nvSpPr>
      <dsp:spPr>
        <a:xfrm>
          <a:off x="2270257" y="2272165"/>
          <a:ext cx="1578031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endWithinBounds</a:t>
          </a:r>
          <a:endParaRPr lang="en-US" sz="1400" kern="1200" dirty="0"/>
        </a:p>
      </dsp:txBody>
      <dsp:txXfrm>
        <a:off x="2277868" y="2279776"/>
        <a:ext cx="1562809" cy="244622"/>
      </dsp:txXfrm>
    </dsp:sp>
    <dsp:sp modelId="{F693726E-1BD8-4CF5-A624-39208FF42DB3}">
      <dsp:nvSpPr>
        <dsp:cNvPr id="0" name=""/>
        <dsp:cNvSpPr/>
      </dsp:nvSpPr>
      <dsp:spPr>
        <a:xfrm>
          <a:off x="2131495" y="774373"/>
          <a:ext cx="267496" cy="2039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258"/>
              </a:lnTo>
              <a:lnTo>
                <a:pt x="267496" y="2039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1EBD0-8383-469D-B57B-D8ABFF513D43}">
      <dsp:nvSpPr>
        <dsp:cNvPr id="0" name=""/>
        <dsp:cNvSpPr/>
      </dsp:nvSpPr>
      <dsp:spPr>
        <a:xfrm>
          <a:off x="2398992" y="2692526"/>
          <a:ext cx="1149213" cy="24221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skipEquals</a:t>
          </a:r>
          <a:endParaRPr lang="en-US" sz="1400" kern="1200" dirty="0"/>
        </a:p>
      </dsp:txBody>
      <dsp:txXfrm>
        <a:off x="2406086" y="2699620"/>
        <a:ext cx="1135025" cy="228023"/>
      </dsp:txXfrm>
    </dsp:sp>
    <dsp:sp modelId="{3C8E8F72-4C43-4FFC-AEFF-219062D96DB2}">
      <dsp:nvSpPr>
        <dsp:cNvPr id="0" name=""/>
        <dsp:cNvSpPr/>
      </dsp:nvSpPr>
      <dsp:spPr>
        <a:xfrm>
          <a:off x="3640629" y="56114"/>
          <a:ext cx="1536024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</a:t>
          </a:r>
          <a:br>
            <a:rPr lang="en-US" sz="1500" kern="1200" dirty="0" smtClean="0"/>
          </a:br>
          <a:r>
            <a:rPr lang="en-US" sz="1500" kern="1200" dirty="0" smtClean="0"/>
            <a:t> follow / </a:t>
          </a:r>
          <a:r>
            <a:rPr lang="en-US" sz="1500" kern="1200" smtClean="0"/>
            <a:t>preceed</a:t>
          </a:r>
          <a:endParaRPr lang="en-US" sz="1500" kern="1200" dirty="0"/>
        </a:p>
      </dsp:txBody>
      <dsp:txXfrm>
        <a:off x="3661666" y="77151"/>
        <a:ext cx="1493950" cy="676184"/>
      </dsp:txXfrm>
    </dsp:sp>
    <dsp:sp modelId="{87CA1243-0E0D-4CB9-A20E-711DFC058565}">
      <dsp:nvSpPr>
        <dsp:cNvPr id="0" name=""/>
        <dsp:cNvSpPr/>
      </dsp:nvSpPr>
      <dsp:spPr>
        <a:xfrm>
          <a:off x="3748511" y="774373"/>
          <a:ext cx="91440" cy="371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163"/>
              </a:lnTo>
              <a:lnTo>
                <a:pt x="123701" y="371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6485D-9021-4AE3-9AF1-91BF9C7DC4A9}">
      <dsp:nvSpPr>
        <dsp:cNvPr id="0" name=""/>
        <dsp:cNvSpPr/>
      </dsp:nvSpPr>
      <dsp:spPr>
        <a:xfrm>
          <a:off x="3872213" y="1015614"/>
          <a:ext cx="1176093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following</a:t>
          </a:r>
          <a:endParaRPr lang="en-US" sz="1400" kern="1200" dirty="0"/>
        </a:p>
      </dsp:txBody>
      <dsp:txXfrm>
        <a:off x="3879824" y="1023225"/>
        <a:ext cx="1160871" cy="244622"/>
      </dsp:txXfrm>
    </dsp:sp>
    <dsp:sp modelId="{EFA0C431-24CD-4099-9BAE-EC52CFA42898}">
      <dsp:nvSpPr>
        <dsp:cNvPr id="0" name=""/>
        <dsp:cNvSpPr/>
      </dsp:nvSpPr>
      <dsp:spPr>
        <a:xfrm>
          <a:off x="3748511" y="774373"/>
          <a:ext cx="91440" cy="810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0572"/>
              </a:lnTo>
              <a:lnTo>
                <a:pt x="123701" y="810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2C975-6A58-42A6-8A1C-546B354206FF}">
      <dsp:nvSpPr>
        <dsp:cNvPr id="0" name=""/>
        <dsp:cNvSpPr/>
      </dsp:nvSpPr>
      <dsp:spPr>
        <a:xfrm>
          <a:off x="3872213" y="1455023"/>
          <a:ext cx="1176093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preceding</a:t>
          </a:r>
          <a:endParaRPr lang="en-US" sz="1400" kern="1200" dirty="0"/>
        </a:p>
      </dsp:txBody>
      <dsp:txXfrm>
        <a:off x="3879824" y="1462634"/>
        <a:ext cx="1160871" cy="244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723-210D-49FB-911D-CC70F62696A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82027752"/>
              </p:ext>
            </p:extLst>
          </p:nvPr>
        </p:nvGraphicFramePr>
        <p:xfrm>
          <a:off x="2032000" y="3327399"/>
          <a:ext cx="81280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22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4995601" y="359542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Sources</a:t>
            </a:r>
            <a:endParaRPr lang="en-US" sz="2700" kern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299859" y="650846"/>
            <a:ext cx="3964760" cy="698504"/>
            <a:chOff x="4289406" y="1112042"/>
            <a:chExt cx="5749149" cy="1319213"/>
          </a:xfrm>
        </p:grpSpPr>
        <p:sp>
          <p:nvSpPr>
            <p:cNvPr id="7" name="Freeform 6"/>
            <p:cNvSpPr/>
            <p:nvPr/>
          </p:nvSpPr>
          <p:spPr>
            <a:xfrm rot="21557097">
              <a:off x="4289406" y="1506714"/>
              <a:ext cx="486352" cy="529526"/>
            </a:xfrm>
            <a:custGeom>
              <a:avLst/>
              <a:gdLst>
                <a:gd name="connsiteX0" fmla="*/ 0 w 486352"/>
                <a:gd name="connsiteY0" fmla="*/ 105905 h 529526"/>
                <a:gd name="connsiteX1" fmla="*/ 243176 w 486352"/>
                <a:gd name="connsiteY1" fmla="*/ 105905 h 529526"/>
                <a:gd name="connsiteX2" fmla="*/ 243176 w 486352"/>
                <a:gd name="connsiteY2" fmla="*/ 0 h 529526"/>
                <a:gd name="connsiteX3" fmla="*/ 486352 w 486352"/>
                <a:gd name="connsiteY3" fmla="*/ 264763 h 529526"/>
                <a:gd name="connsiteX4" fmla="*/ 243176 w 486352"/>
                <a:gd name="connsiteY4" fmla="*/ 529526 h 529526"/>
                <a:gd name="connsiteX5" fmla="*/ 243176 w 486352"/>
                <a:gd name="connsiteY5" fmla="*/ 423621 h 529526"/>
                <a:gd name="connsiteX6" fmla="*/ 0 w 486352"/>
                <a:gd name="connsiteY6" fmla="*/ 423621 h 529526"/>
                <a:gd name="connsiteX7" fmla="*/ 0 w 486352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352" h="529526">
                  <a:moveTo>
                    <a:pt x="0" y="105905"/>
                  </a:moveTo>
                  <a:lnTo>
                    <a:pt x="243176" y="105905"/>
                  </a:lnTo>
                  <a:lnTo>
                    <a:pt x="243176" y="0"/>
                  </a:lnTo>
                  <a:lnTo>
                    <a:pt x="486352" y="264763"/>
                  </a:lnTo>
                  <a:lnTo>
                    <a:pt x="243176" y="529526"/>
                  </a:lnTo>
                  <a:lnTo>
                    <a:pt x="243176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4" rIns="145905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977606" y="11120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n/>
                </a:rPr>
                <a:t>Selection</a:t>
              </a:r>
            </a:p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and ordering</a:t>
              </a:r>
              <a:endParaRPr lang="en-US" sz="1600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44765">
              <a:off x="7310420" y="1507040"/>
              <a:ext cx="419040" cy="529526"/>
            </a:xfrm>
            <a:custGeom>
              <a:avLst/>
              <a:gdLst>
                <a:gd name="connsiteX0" fmla="*/ 0 w 419040"/>
                <a:gd name="connsiteY0" fmla="*/ 105905 h 529526"/>
                <a:gd name="connsiteX1" fmla="*/ 209520 w 419040"/>
                <a:gd name="connsiteY1" fmla="*/ 105905 h 529526"/>
                <a:gd name="connsiteX2" fmla="*/ 209520 w 419040"/>
                <a:gd name="connsiteY2" fmla="*/ 0 h 529526"/>
                <a:gd name="connsiteX3" fmla="*/ 419040 w 419040"/>
                <a:gd name="connsiteY3" fmla="*/ 264763 h 529526"/>
                <a:gd name="connsiteX4" fmla="*/ 209520 w 419040"/>
                <a:gd name="connsiteY4" fmla="*/ 529526 h 529526"/>
                <a:gd name="connsiteX5" fmla="*/ 209520 w 419040"/>
                <a:gd name="connsiteY5" fmla="*/ 423621 h 529526"/>
                <a:gd name="connsiteX6" fmla="*/ 0 w 419040"/>
                <a:gd name="connsiteY6" fmla="*/ 423621 h 529526"/>
                <a:gd name="connsiteX7" fmla="*/ 0 w 419040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40" h="529526">
                  <a:moveTo>
                    <a:pt x="0" y="105905"/>
                  </a:moveTo>
                  <a:lnTo>
                    <a:pt x="209520" y="105905"/>
                  </a:lnTo>
                  <a:lnTo>
                    <a:pt x="209520" y="0"/>
                  </a:lnTo>
                  <a:lnTo>
                    <a:pt x="419040" y="264763"/>
                  </a:lnTo>
                  <a:lnTo>
                    <a:pt x="209520" y="529526"/>
                  </a:lnTo>
                  <a:lnTo>
                    <a:pt x="20952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-1" tIns="105905" rIns="125712" bIns="1059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03368" y="11501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n/>
                </a:rPr>
                <a:t>Processing action</a:t>
              </a:r>
              <a:endParaRPr lang="en-US" sz="1600" kern="1200" dirty="0">
                <a:ln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2032000" y="2498379"/>
            <a:ext cx="1869440" cy="838160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 smtClean="0">
                <a:ln w="12700">
                  <a:noFill/>
                </a:ln>
              </a:rPr>
              <a:t>FSArray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032000" y="3416403"/>
            <a:ext cx="1869440" cy="838160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>
                <a:ln w="12700">
                  <a:noFill/>
                </a:ln>
              </a:rPr>
              <a:t>FSList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032000" y="4557377"/>
            <a:ext cx="1869440" cy="838160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n w="12700">
                  <a:noFill/>
                </a:ln>
              </a:rPr>
              <a:t>CAS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099164" y="3219243"/>
            <a:ext cx="4806836" cy="2176294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>
            <a:gsLst>
              <a:gs pos="0">
                <a:schemeClr val="accent2">
                  <a:satMod val="105000"/>
                  <a:tint val="67000"/>
                  <a:alpha val="56000"/>
                  <a:lumMod val="81000"/>
                  <a:lumOff val="19000"/>
                </a:schemeClr>
              </a:gs>
              <a:gs pos="45000">
                <a:schemeClr val="accent2">
                  <a:satMod val="103000"/>
                  <a:tint val="73000"/>
                  <a:lumMod val="90000"/>
                  <a:lumOff val="10000"/>
                  <a:alpha val="60000"/>
                </a:schemeClr>
              </a:gs>
              <a:gs pos="100000">
                <a:schemeClr val="accent2">
                  <a:satMod val="109000"/>
                  <a:tint val="81000"/>
                  <a:alpha val="54000"/>
                  <a:lumMod val="10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n w="12700">
                  <a:noFill/>
                </a:ln>
              </a:rPr>
              <a:t>Type:</a:t>
            </a:r>
          </a:p>
          <a:p>
            <a:pPr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n w="12700">
                  <a:noFill/>
                </a:ln>
              </a:rPr>
              <a:t>- (omitted)   </a:t>
            </a:r>
            <a:r>
              <a:rPr lang="en-US" sz="2000" dirty="0">
                <a:ln w="12700">
                  <a:noFill/>
                </a:ln>
              </a:rPr>
              <a:t> </a:t>
            </a:r>
            <a:r>
              <a:rPr lang="en-US" sz="2000" dirty="0" smtClean="0">
                <a:ln w="12700">
                  <a:noFill/>
                </a:ln>
              </a:rPr>
              <a:t> </a:t>
            </a:r>
            <a:r>
              <a:rPr lang="en-US" sz="2400" dirty="0" err="1" smtClean="0">
                <a:ln w="12700">
                  <a:noFill/>
                </a:ln>
              </a:rPr>
              <a:t>xx.select</a:t>
            </a:r>
            <a:r>
              <a:rPr lang="en-US" sz="2400" dirty="0" smtClean="0">
                <a:ln w="12700">
                  <a:noFill/>
                </a:ln>
              </a:rPr>
              <a:t>()</a:t>
            </a:r>
            <a:br>
              <a:rPr lang="en-US" sz="2400" dirty="0" smtClean="0">
                <a:ln w="12700">
                  <a:noFill/>
                </a:ln>
              </a:rPr>
            </a:br>
            <a:r>
              <a:rPr lang="en-US" sz="2000" dirty="0" smtClean="0">
                <a:ln w="12700">
                  <a:noFill/>
                </a:ln>
              </a:rPr>
              <a:t>-</a:t>
            </a:r>
            <a:r>
              <a:rPr lang="en-US" sz="2000" kern="1200" dirty="0" smtClean="0">
                <a:ln w="12700">
                  <a:noFill/>
                </a:ln>
              </a:rPr>
              <a:t> Class           </a:t>
            </a:r>
            <a:r>
              <a:rPr lang="en-US" sz="2000" dirty="0">
                <a:ln w="12700">
                  <a:noFill/>
                </a:ln>
              </a:rPr>
              <a:t> </a:t>
            </a:r>
            <a:r>
              <a:rPr lang="en-US" sz="2000" dirty="0" smtClean="0">
                <a:ln w="12700">
                  <a:noFill/>
                </a:ln>
              </a:rPr>
              <a:t> </a:t>
            </a:r>
            <a:r>
              <a:rPr lang="en-US" sz="2400" kern="1200" dirty="0" err="1" smtClean="0">
                <a:ln w="12700">
                  <a:noFill/>
                </a:ln>
              </a:rPr>
              <a:t>xx.select</a:t>
            </a:r>
            <a:r>
              <a:rPr lang="en-US" sz="2400" kern="1200" dirty="0" smtClean="0">
                <a:ln w="12700">
                  <a:noFill/>
                </a:ln>
              </a:rPr>
              <a:t>(</a:t>
            </a:r>
            <a:r>
              <a:rPr lang="en-US" sz="2400" kern="1200" dirty="0" err="1" smtClean="0">
                <a:ln w="12700">
                  <a:noFill/>
                </a:ln>
              </a:rPr>
              <a:t>Token.class</a:t>
            </a:r>
            <a:r>
              <a:rPr lang="en-US" sz="2400" kern="1200" dirty="0" smtClean="0">
                <a:ln w="12700">
                  <a:noFill/>
                </a:ln>
              </a:rPr>
              <a:t>)</a:t>
            </a:r>
            <a:br>
              <a:rPr lang="en-US" sz="2400" kern="1200" dirty="0" smtClean="0">
                <a:ln w="12700">
                  <a:noFill/>
                </a:ln>
              </a:rPr>
            </a:br>
            <a:r>
              <a:rPr lang="en-US" sz="2000" kern="1200" dirty="0" smtClean="0">
                <a:ln w="12700">
                  <a:noFill/>
                </a:ln>
              </a:rPr>
              <a:t>- </a:t>
            </a:r>
            <a:r>
              <a:rPr lang="en-US" sz="2000" dirty="0" err="1" smtClean="0">
                <a:ln w="12700">
                  <a:noFill/>
                </a:ln>
              </a:rPr>
              <a:t>uima_Type</a:t>
            </a:r>
            <a:r>
              <a:rPr lang="en-US" sz="2000" dirty="0" smtClean="0">
                <a:ln w="12700">
                  <a:noFill/>
                </a:ln>
              </a:rPr>
              <a:t>  </a:t>
            </a:r>
            <a:r>
              <a:rPr lang="en-US" sz="2400" dirty="0" err="1" smtClean="0">
                <a:ln w="12700">
                  <a:noFill/>
                </a:ln>
              </a:rPr>
              <a:t>xx.select</a:t>
            </a:r>
            <a:r>
              <a:rPr lang="en-US" sz="2400" dirty="0" smtClean="0">
                <a:ln w="12700">
                  <a:noFill/>
                </a:ln>
              </a:rPr>
              <a:t>(token)</a:t>
            </a:r>
            <a:br>
              <a:rPr lang="en-US" sz="2400" dirty="0" smtClean="0">
                <a:ln w="12700">
                  <a:noFill/>
                </a:ln>
              </a:rPr>
            </a:br>
            <a:r>
              <a:rPr lang="en-US" sz="2000" dirty="0" smtClean="0">
                <a:ln w="12700">
                  <a:noFill/>
                </a:ln>
              </a:rPr>
              <a:t>- </a:t>
            </a:r>
            <a:r>
              <a:rPr lang="en-US" sz="2000" dirty="0" err="1" smtClean="0">
                <a:ln w="12700">
                  <a:noFill/>
                </a:ln>
              </a:rPr>
              <a:t>JCas.type</a:t>
            </a:r>
            <a:r>
              <a:rPr lang="en-US" sz="2000" dirty="0" smtClean="0">
                <a:ln w="12700">
                  <a:noFill/>
                </a:ln>
              </a:rPr>
              <a:t>     </a:t>
            </a:r>
            <a:r>
              <a:rPr lang="en-US" sz="2400" dirty="0" err="1" smtClean="0">
                <a:ln w="12700">
                  <a:noFill/>
                </a:ln>
              </a:rPr>
              <a:t>xx.select</a:t>
            </a:r>
            <a:r>
              <a:rPr lang="en-US" sz="2400" dirty="0" smtClean="0">
                <a:ln w="12700">
                  <a:noFill/>
                </a:ln>
              </a:rPr>
              <a:t>(</a:t>
            </a:r>
            <a:r>
              <a:rPr lang="en-US" sz="2400" dirty="0" err="1" smtClean="0">
                <a:ln w="12700">
                  <a:noFill/>
                </a:ln>
              </a:rPr>
              <a:t>Token.type</a:t>
            </a:r>
            <a:r>
              <a:rPr lang="en-US" sz="2400" dirty="0" smtClean="0">
                <a:ln w="12700">
                  <a:noFill/>
                </a:ln>
              </a:rPr>
              <a:t>)</a:t>
            </a:r>
            <a:r>
              <a:rPr lang="en-US" sz="2400" kern="1200" dirty="0" smtClean="0">
                <a:ln w="12700">
                  <a:noFill/>
                </a:ln>
              </a:rPr>
              <a:t/>
            </a:r>
            <a:br>
              <a:rPr lang="en-US" sz="2400" kern="1200" dirty="0" smtClean="0">
                <a:ln w="12700">
                  <a:noFill/>
                </a:ln>
              </a:rPr>
            </a:br>
            <a:r>
              <a:rPr lang="en-US" sz="2000" kern="1200" dirty="0" smtClean="0">
                <a:ln w="12700">
                  <a:noFill/>
                </a:ln>
              </a:rPr>
              <a:t>- </a:t>
            </a:r>
            <a:r>
              <a:rPr lang="en-US" sz="2000" dirty="0" smtClean="0">
                <a:ln w="12700">
                  <a:noFill/>
                </a:ln>
              </a:rPr>
              <a:t>“name”        </a:t>
            </a:r>
            <a:r>
              <a:rPr lang="en-US" sz="2400" dirty="0" err="1" smtClean="0">
                <a:ln w="12700">
                  <a:noFill/>
                </a:ln>
              </a:rPr>
              <a:t>xx.select</a:t>
            </a:r>
            <a:r>
              <a:rPr lang="en-US" sz="2400" dirty="0" smtClean="0">
                <a:ln w="12700">
                  <a:noFill/>
                </a:ln>
              </a:rPr>
              <a:t>(“</a:t>
            </a:r>
            <a:r>
              <a:rPr lang="en-US" sz="2400" dirty="0" err="1" smtClean="0">
                <a:ln w="12700">
                  <a:noFill/>
                </a:ln>
              </a:rPr>
              <a:t>pkg.Token</a:t>
            </a:r>
            <a:r>
              <a:rPr lang="en-US" sz="2400" dirty="0" smtClean="0">
                <a:ln w="12700">
                  <a:noFill/>
                </a:ln>
              </a:rPr>
              <a:t>”)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031999" y="5467414"/>
            <a:ext cx="1869440" cy="838160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n w="12700">
                  <a:noFill/>
                </a:ln>
              </a:rPr>
              <a:t>Index</a:t>
            </a:r>
            <a:endParaRPr lang="en-US" sz="2400" kern="1200" dirty="0">
              <a:ln w="12700">
                <a:noFill/>
              </a:ln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01439" y="2882900"/>
            <a:ext cx="1197725" cy="10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01439" y="3822700"/>
            <a:ext cx="1197725" cy="353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901439" y="4502357"/>
            <a:ext cx="1197725" cy="448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01439" y="4838700"/>
            <a:ext cx="1197725" cy="1104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Extract 36"/>
          <p:cNvSpPr/>
          <p:nvPr/>
        </p:nvSpPr>
        <p:spPr>
          <a:xfrm>
            <a:off x="2031999" y="1665519"/>
            <a:ext cx="7874002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279231" y="4516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5197846"/>
              <a:satOff val="-23984"/>
              <a:lumOff val="883"/>
              <a:alphaOff val="0"/>
            </a:schemeClr>
          </a:fillRef>
          <a:effectRef idx="1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Selection</a:t>
            </a: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and ordering</a:t>
            </a:r>
            <a:endParaRPr lang="en-US" sz="2700" kern="1200" dirty="0"/>
          </a:p>
        </p:txBody>
      </p:sp>
      <p:sp>
        <p:nvSpPr>
          <p:cNvPr id="4" name="Freeform 3"/>
          <p:cNvSpPr/>
          <p:nvPr/>
        </p:nvSpPr>
        <p:spPr>
          <a:xfrm>
            <a:off x="3700860" y="758910"/>
            <a:ext cx="1129631" cy="66657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Sources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4935120" y="954440"/>
            <a:ext cx="239482" cy="275519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grpSp>
        <p:nvGrpSpPr>
          <p:cNvPr id="11" name="Group 10"/>
          <p:cNvGrpSpPr/>
          <p:nvPr/>
        </p:nvGrpSpPr>
        <p:grpSpPr>
          <a:xfrm>
            <a:off x="7519047" y="758910"/>
            <a:ext cx="1773321" cy="666578"/>
            <a:chOff x="6545179" y="2585243"/>
            <a:chExt cx="1773321" cy="666578"/>
          </a:xfrm>
        </p:grpSpPr>
        <p:sp>
          <p:nvSpPr>
            <p:cNvPr id="7" name="Freeform 6"/>
            <p:cNvSpPr/>
            <p:nvPr/>
          </p:nvSpPr>
          <p:spPr>
            <a:xfrm>
              <a:off x="6545179" y="2780773"/>
              <a:ext cx="239482" cy="275519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884069" y="2585243"/>
              <a:ext cx="1434431" cy="666578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n/>
                </a:rPr>
                <a:t>Processing action</a:t>
              </a:r>
              <a:endParaRPr lang="en-US" sz="2000" kern="1200" dirty="0">
                <a:ln/>
              </a:endParaRPr>
            </a:p>
          </p:txBody>
        </p:sp>
      </p:grpSp>
      <p:sp>
        <p:nvSpPr>
          <p:cNvPr id="12" name="Flowchart: Extract 11"/>
          <p:cNvSpPr/>
          <p:nvPr/>
        </p:nvSpPr>
        <p:spPr>
          <a:xfrm>
            <a:off x="2133598" y="1732755"/>
            <a:ext cx="8496302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112464" y="2647951"/>
            <a:ext cx="1462573" cy="5786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index / collection</a:t>
            </a:r>
          </a:p>
        </p:txBody>
      </p:sp>
      <p:sp>
        <p:nvSpPr>
          <p:cNvPr id="94" name="Freeform 93"/>
          <p:cNvSpPr/>
          <p:nvPr/>
        </p:nvSpPr>
        <p:spPr>
          <a:xfrm>
            <a:off x="2258722" y="3243155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5" name="Freeform 94"/>
          <p:cNvSpPr/>
          <p:nvPr/>
        </p:nvSpPr>
        <p:spPr>
          <a:xfrm>
            <a:off x="2442444" y="342597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limit</a:t>
            </a:r>
          </a:p>
        </p:txBody>
      </p:sp>
      <p:sp>
        <p:nvSpPr>
          <p:cNvPr id="96" name="Freeform 95"/>
          <p:cNvSpPr/>
          <p:nvPr/>
        </p:nvSpPr>
        <p:spPr>
          <a:xfrm>
            <a:off x="2258722" y="3243155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Freeform 96"/>
          <p:cNvSpPr/>
          <p:nvPr/>
        </p:nvSpPr>
        <p:spPr>
          <a:xfrm>
            <a:off x="2442444" y="3985389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nullOk</a:t>
            </a:r>
            <a:endParaRPr lang="en-US" sz="1400" dirty="0"/>
          </a:p>
        </p:txBody>
      </p:sp>
      <p:sp>
        <p:nvSpPr>
          <p:cNvPr id="99" name="Freeform 98"/>
          <p:cNvSpPr/>
          <p:nvPr/>
        </p:nvSpPr>
        <p:spPr>
          <a:xfrm>
            <a:off x="2438219" y="524167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allViews</a:t>
            </a:r>
            <a:endParaRPr lang="en-US" sz="1400" dirty="0"/>
          </a:p>
        </p:txBody>
      </p:sp>
      <p:sp>
        <p:nvSpPr>
          <p:cNvPr id="100" name="Freeform 99"/>
          <p:cNvSpPr/>
          <p:nvPr/>
        </p:nvSpPr>
        <p:spPr>
          <a:xfrm>
            <a:off x="3940681" y="2635693"/>
            <a:ext cx="1462573" cy="731286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gradFill>
            <a:gsLst>
              <a:gs pos="0">
                <a:srgbClr val="FFFF99">
                  <a:lumMod val="63000"/>
                </a:srgbClr>
              </a:gs>
              <a:gs pos="100000">
                <a:srgbClr val="FFFF99">
                  <a:lumMod val="53000"/>
                </a:srgbClr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Ordered Index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4086939" y="3366980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2" name="Freeform 101"/>
          <p:cNvSpPr/>
          <p:nvPr/>
        </p:nvSpPr>
        <p:spPr>
          <a:xfrm>
            <a:off x="4270661" y="3549801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unordered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4086939" y="3366980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Freeform 103"/>
          <p:cNvSpPr/>
          <p:nvPr/>
        </p:nvSpPr>
        <p:spPr>
          <a:xfrm>
            <a:off x="4270661" y="410921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39000">
                <a:srgbClr val="FFFFCC"/>
              </a:gs>
              <a:gs pos="98000">
                <a:srgbClr val="FFCCFF"/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startAt</a:t>
            </a:r>
            <a:endParaRPr lang="en-US" sz="1400" dirty="0"/>
          </a:p>
        </p:txBody>
      </p:sp>
      <p:sp>
        <p:nvSpPr>
          <p:cNvPr id="105" name="Freeform 104"/>
          <p:cNvSpPr/>
          <p:nvPr/>
        </p:nvSpPr>
        <p:spPr>
          <a:xfrm>
            <a:off x="4086939" y="3366980"/>
            <a:ext cx="146257" cy="14899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9941"/>
                </a:lnTo>
                <a:lnTo>
                  <a:pt x="146257" y="148994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Freeform 105"/>
          <p:cNvSpPr/>
          <p:nvPr/>
        </p:nvSpPr>
        <p:spPr>
          <a:xfrm>
            <a:off x="4233196" y="466862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shifted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086939" y="3366980"/>
            <a:ext cx="146257" cy="20493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9354"/>
                </a:lnTo>
                <a:lnTo>
                  <a:pt x="146257" y="204935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Freeform 107"/>
          <p:cNvSpPr/>
          <p:nvPr/>
        </p:nvSpPr>
        <p:spPr>
          <a:xfrm>
            <a:off x="4233196" y="5228038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backwards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2112464" y="4657726"/>
            <a:ext cx="1462573" cy="3874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</a:t>
            </a:r>
            <a:r>
              <a:rPr lang="en-US" sz="1600" dirty="0" smtClean="0">
                <a:solidFill>
                  <a:schemeClr val="dk1"/>
                </a:solidFill>
              </a:rPr>
              <a:t>index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2258722" y="5042479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13" name="Diagram 112"/>
          <p:cNvGraphicFramePr/>
          <p:nvPr>
            <p:extLst>
              <p:ext uri="{D42A27DB-BD31-4B8C-83A1-F6EECF244321}">
                <p14:modId xmlns:p14="http://schemas.microsoft.com/office/powerpoint/2010/main" val="1103717169"/>
              </p:ext>
            </p:extLst>
          </p:nvPr>
        </p:nvGraphicFramePr>
        <p:xfrm>
          <a:off x="5497234" y="2589314"/>
          <a:ext cx="533936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7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88530" y="746515"/>
            <a:ext cx="3607726" cy="743618"/>
            <a:chOff x="1147320" y="678743"/>
            <a:chExt cx="5790628" cy="1929239"/>
          </a:xfrm>
        </p:grpSpPr>
        <p:sp>
          <p:nvSpPr>
            <p:cNvPr id="10" name="Freeform 9"/>
            <p:cNvSpPr/>
            <p:nvPr/>
          </p:nvSpPr>
          <p:spPr>
            <a:xfrm>
              <a:off x="1147320" y="1030199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Sources</a:t>
              </a:r>
              <a:endParaRPr lang="en-US" sz="2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96027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49393" y="678743"/>
              <a:ext cx="2135187" cy="1929239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n/>
                </a:rPr>
                <a:t>Selection</a:t>
              </a:r>
              <a:br>
                <a:rPr lang="en-US" kern="1200" dirty="0" smtClean="0">
                  <a:ln/>
                </a:rPr>
              </a:br>
              <a:r>
                <a:rPr lang="en-US" kern="1200" dirty="0" smtClean="0"/>
                <a:t>and ordering</a:t>
              </a:r>
              <a:endParaRPr lang="en-US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485289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5184153" y="49961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10395692"/>
              <a:satOff val="-47968"/>
              <a:lumOff val="1765"/>
              <a:alphaOff val="0"/>
            </a:schemeClr>
          </a:fillRef>
          <a:effectRef idx="1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ln/>
              </a:rPr>
              <a:t>Processing actions</a:t>
            </a:r>
            <a:endParaRPr lang="en-US" sz="2700" kern="1200" dirty="0">
              <a:ln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39717" y="2652562"/>
            <a:ext cx="6624056" cy="2279551"/>
            <a:chOff x="2939717" y="2652562"/>
            <a:chExt cx="6624056" cy="2279551"/>
          </a:xfrm>
        </p:grpSpPr>
        <p:sp>
          <p:nvSpPr>
            <p:cNvPr id="3" name="Freeform 2"/>
            <p:cNvSpPr/>
            <p:nvPr/>
          </p:nvSpPr>
          <p:spPr>
            <a:xfrm>
              <a:off x="2939717" y="2652562"/>
              <a:ext cx="1365655" cy="682827"/>
            </a:xfrm>
            <a:custGeom>
              <a:avLst/>
              <a:gdLst>
                <a:gd name="connsiteX0" fmla="*/ 0 w 1365655"/>
                <a:gd name="connsiteY0" fmla="*/ 68283 h 682827"/>
                <a:gd name="connsiteX1" fmla="*/ 68283 w 1365655"/>
                <a:gd name="connsiteY1" fmla="*/ 0 h 682827"/>
                <a:gd name="connsiteX2" fmla="*/ 1297372 w 1365655"/>
                <a:gd name="connsiteY2" fmla="*/ 0 h 682827"/>
                <a:gd name="connsiteX3" fmla="*/ 1365655 w 1365655"/>
                <a:gd name="connsiteY3" fmla="*/ 68283 h 682827"/>
                <a:gd name="connsiteX4" fmla="*/ 1365655 w 1365655"/>
                <a:gd name="connsiteY4" fmla="*/ 614544 h 682827"/>
                <a:gd name="connsiteX5" fmla="*/ 1297372 w 1365655"/>
                <a:gd name="connsiteY5" fmla="*/ 682827 h 682827"/>
                <a:gd name="connsiteX6" fmla="*/ 68283 w 1365655"/>
                <a:gd name="connsiteY6" fmla="*/ 682827 h 682827"/>
                <a:gd name="connsiteX7" fmla="*/ 0 w 1365655"/>
                <a:gd name="connsiteY7" fmla="*/ 614544 h 682827"/>
                <a:gd name="connsiteX8" fmla="*/ 0 w 1365655"/>
                <a:gd name="connsiteY8" fmla="*/ 68283 h 68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5655" h="682827">
                  <a:moveTo>
                    <a:pt x="0" y="68283"/>
                  </a:moveTo>
                  <a:cubicBezTo>
                    <a:pt x="0" y="30571"/>
                    <a:pt x="30571" y="0"/>
                    <a:pt x="68283" y="0"/>
                  </a:cubicBezTo>
                  <a:lnTo>
                    <a:pt x="1297372" y="0"/>
                  </a:lnTo>
                  <a:cubicBezTo>
                    <a:pt x="1335084" y="0"/>
                    <a:pt x="1365655" y="30571"/>
                    <a:pt x="1365655" y="68283"/>
                  </a:cubicBezTo>
                  <a:lnTo>
                    <a:pt x="1365655" y="614544"/>
                  </a:lnTo>
                  <a:cubicBezTo>
                    <a:pt x="1365655" y="652256"/>
                    <a:pt x="1335084" y="682827"/>
                    <a:pt x="1297372" y="682827"/>
                  </a:cubicBezTo>
                  <a:lnTo>
                    <a:pt x="68283" y="682827"/>
                  </a:lnTo>
                  <a:cubicBezTo>
                    <a:pt x="30571" y="682827"/>
                    <a:pt x="0" y="652256"/>
                    <a:pt x="0" y="614544"/>
                  </a:cubicBezTo>
                  <a:lnTo>
                    <a:pt x="0" y="68283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004" tIns="46669" rIns="60004" bIns="46669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Iterators</a:t>
              </a:r>
              <a:endParaRPr lang="en-US" sz="2100" kern="1200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3076282" y="3335389"/>
              <a:ext cx="171548" cy="3465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46524"/>
                  </a:lnTo>
                  <a:lnTo>
                    <a:pt x="171548" y="3465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 4"/>
            <p:cNvSpPr/>
            <p:nvPr/>
          </p:nvSpPr>
          <p:spPr>
            <a:xfrm>
              <a:off x="3247831" y="3506096"/>
              <a:ext cx="1092524" cy="351635"/>
            </a:xfrm>
            <a:custGeom>
              <a:avLst/>
              <a:gdLst>
                <a:gd name="connsiteX0" fmla="*/ 0 w 1092524"/>
                <a:gd name="connsiteY0" fmla="*/ 35164 h 351635"/>
                <a:gd name="connsiteX1" fmla="*/ 35164 w 1092524"/>
                <a:gd name="connsiteY1" fmla="*/ 0 h 351635"/>
                <a:gd name="connsiteX2" fmla="*/ 1057361 w 1092524"/>
                <a:gd name="connsiteY2" fmla="*/ 0 h 351635"/>
                <a:gd name="connsiteX3" fmla="*/ 1092525 w 1092524"/>
                <a:gd name="connsiteY3" fmla="*/ 35164 h 351635"/>
                <a:gd name="connsiteX4" fmla="*/ 1092524 w 1092524"/>
                <a:gd name="connsiteY4" fmla="*/ 316472 h 351635"/>
                <a:gd name="connsiteX5" fmla="*/ 1057360 w 1092524"/>
                <a:gd name="connsiteY5" fmla="*/ 351636 h 351635"/>
                <a:gd name="connsiteX6" fmla="*/ 35164 w 1092524"/>
                <a:gd name="connsiteY6" fmla="*/ 351635 h 351635"/>
                <a:gd name="connsiteX7" fmla="*/ 0 w 1092524"/>
                <a:gd name="connsiteY7" fmla="*/ 316471 h 351635"/>
                <a:gd name="connsiteX8" fmla="*/ 0 w 1092524"/>
                <a:gd name="connsiteY8" fmla="*/ 35164 h 35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51635">
                  <a:moveTo>
                    <a:pt x="0" y="35164"/>
                  </a:moveTo>
                  <a:cubicBezTo>
                    <a:pt x="0" y="15743"/>
                    <a:pt x="15743" y="0"/>
                    <a:pt x="35164" y="0"/>
                  </a:cubicBezTo>
                  <a:lnTo>
                    <a:pt x="1057361" y="0"/>
                  </a:lnTo>
                  <a:cubicBezTo>
                    <a:pt x="1076782" y="0"/>
                    <a:pt x="1092525" y="15743"/>
                    <a:pt x="1092525" y="35164"/>
                  </a:cubicBezTo>
                  <a:cubicBezTo>
                    <a:pt x="1092525" y="128933"/>
                    <a:pt x="1092524" y="222703"/>
                    <a:pt x="1092524" y="316472"/>
                  </a:cubicBezTo>
                  <a:cubicBezTo>
                    <a:pt x="1092524" y="335893"/>
                    <a:pt x="1076781" y="351636"/>
                    <a:pt x="1057360" y="351636"/>
                  </a:cubicBezTo>
                  <a:lnTo>
                    <a:pt x="35164" y="351635"/>
                  </a:lnTo>
                  <a:cubicBezTo>
                    <a:pt x="15743" y="351635"/>
                    <a:pt x="0" y="335892"/>
                    <a:pt x="0" y="316471"/>
                  </a:cubicBezTo>
                  <a:lnTo>
                    <a:pt x="0" y="35164"/>
                  </a:ln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589" tIns="33159" rIns="44589" bIns="3315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fsIterator</a:t>
              </a:r>
              <a:endParaRPr lang="en-US" sz="18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3076282" y="3335389"/>
              <a:ext cx="171548" cy="8688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68867"/>
                  </a:lnTo>
                  <a:lnTo>
                    <a:pt x="171548" y="86886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3247831" y="4028439"/>
              <a:ext cx="1092524" cy="351635"/>
            </a:xfrm>
            <a:custGeom>
              <a:avLst/>
              <a:gdLst>
                <a:gd name="connsiteX0" fmla="*/ 0 w 1092524"/>
                <a:gd name="connsiteY0" fmla="*/ 35164 h 351635"/>
                <a:gd name="connsiteX1" fmla="*/ 35164 w 1092524"/>
                <a:gd name="connsiteY1" fmla="*/ 0 h 351635"/>
                <a:gd name="connsiteX2" fmla="*/ 1057361 w 1092524"/>
                <a:gd name="connsiteY2" fmla="*/ 0 h 351635"/>
                <a:gd name="connsiteX3" fmla="*/ 1092525 w 1092524"/>
                <a:gd name="connsiteY3" fmla="*/ 35164 h 351635"/>
                <a:gd name="connsiteX4" fmla="*/ 1092524 w 1092524"/>
                <a:gd name="connsiteY4" fmla="*/ 316472 h 351635"/>
                <a:gd name="connsiteX5" fmla="*/ 1057360 w 1092524"/>
                <a:gd name="connsiteY5" fmla="*/ 351636 h 351635"/>
                <a:gd name="connsiteX6" fmla="*/ 35164 w 1092524"/>
                <a:gd name="connsiteY6" fmla="*/ 351635 h 351635"/>
                <a:gd name="connsiteX7" fmla="*/ 0 w 1092524"/>
                <a:gd name="connsiteY7" fmla="*/ 316471 h 351635"/>
                <a:gd name="connsiteX8" fmla="*/ 0 w 1092524"/>
                <a:gd name="connsiteY8" fmla="*/ 35164 h 35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51635">
                  <a:moveTo>
                    <a:pt x="0" y="35164"/>
                  </a:moveTo>
                  <a:cubicBezTo>
                    <a:pt x="0" y="15743"/>
                    <a:pt x="15743" y="0"/>
                    <a:pt x="35164" y="0"/>
                  </a:cubicBezTo>
                  <a:lnTo>
                    <a:pt x="1057361" y="0"/>
                  </a:lnTo>
                  <a:cubicBezTo>
                    <a:pt x="1076782" y="0"/>
                    <a:pt x="1092525" y="15743"/>
                    <a:pt x="1092525" y="35164"/>
                  </a:cubicBezTo>
                  <a:cubicBezTo>
                    <a:pt x="1092525" y="128933"/>
                    <a:pt x="1092524" y="222703"/>
                    <a:pt x="1092524" y="316472"/>
                  </a:cubicBezTo>
                  <a:cubicBezTo>
                    <a:pt x="1092524" y="335893"/>
                    <a:pt x="1076781" y="351636"/>
                    <a:pt x="1057360" y="351636"/>
                  </a:cubicBezTo>
                  <a:lnTo>
                    <a:pt x="35164" y="351635"/>
                  </a:lnTo>
                  <a:cubicBezTo>
                    <a:pt x="15743" y="351635"/>
                    <a:pt x="0" y="335892"/>
                    <a:pt x="0" y="316471"/>
                  </a:cubicBezTo>
                  <a:lnTo>
                    <a:pt x="0" y="35164"/>
                  </a:ln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589" tIns="33159" rIns="44589" bIns="3315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iterator</a:t>
              </a:r>
              <a:endParaRPr lang="en-US" sz="18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076282" y="3335389"/>
              <a:ext cx="171548" cy="13912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91210"/>
                  </a:lnTo>
                  <a:lnTo>
                    <a:pt x="171548" y="139121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3247831" y="4550781"/>
              <a:ext cx="1092524" cy="351635"/>
            </a:xfrm>
            <a:custGeom>
              <a:avLst/>
              <a:gdLst>
                <a:gd name="connsiteX0" fmla="*/ 0 w 1092524"/>
                <a:gd name="connsiteY0" fmla="*/ 35164 h 351635"/>
                <a:gd name="connsiteX1" fmla="*/ 35164 w 1092524"/>
                <a:gd name="connsiteY1" fmla="*/ 0 h 351635"/>
                <a:gd name="connsiteX2" fmla="*/ 1057361 w 1092524"/>
                <a:gd name="connsiteY2" fmla="*/ 0 h 351635"/>
                <a:gd name="connsiteX3" fmla="*/ 1092525 w 1092524"/>
                <a:gd name="connsiteY3" fmla="*/ 35164 h 351635"/>
                <a:gd name="connsiteX4" fmla="*/ 1092524 w 1092524"/>
                <a:gd name="connsiteY4" fmla="*/ 316472 h 351635"/>
                <a:gd name="connsiteX5" fmla="*/ 1057360 w 1092524"/>
                <a:gd name="connsiteY5" fmla="*/ 351636 h 351635"/>
                <a:gd name="connsiteX6" fmla="*/ 35164 w 1092524"/>
                <a:gd name="connsiteY6" fmla="*/ 351635 h 351635"/>
                <a:gd name="connsiteX7" fmla="*/ 0 w 1092524"/>
                <a:gd name="connsiteY7" fmla="*/ 316471 h 351635"/>
                <a:gd name="connsiteX8" fmla="*/ 0 w 1092524"/>
                <a:gd name="connsiteY8" fmla="*/ 35164 h 35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51635">
                  <a:moveTo>
                    <a:pt x="0" y="35164"/>
                  </a:moveTo>
                  <a:cubicBezTo>
                    <a:pt x="0" y="15743"/>
                    <a:pt x="15743" y="0"/>
                    <a:pt x="35164" y="0"/>
                  </a:cubicBezTo>
                  <a:lnTo>
                    <a:pt x="1057361" y="0"/>
                  </a:lnTo>
                  <a:cubicBezTo>
                    <a:pt x="1076782" y="0"/>
                    <a:pt x="1092525" y="15743"/>
                    <a:pt x="1092525" y="35164"/>
                  </a:cubicBezTo>
                  <a:cubicBezTo>
                    <a:pt x="1092525" y="128933"/>
                    <a:pt x="1092524" y="222703"/>
                    <a:pt x="1092524" y="316472"/>
                  </a:cubicBezTo>
                  <a:cubicBezTo>
                    <a:pt x="1092524" y="335893"/>
                    <a:pt x="1076781" y="351636"/>
                    <a:pt x="1057360" y="351636"/>
                  </a:cubicBezTo>
                  <a:lnTo>
                    <a:pt x="35164" y="351635"/>
                  </a:lnTo>
                  <a:cubicBezTo>
                    <a:pt x="15743" y="351635"/>
                    <a:pt x="0" y="335892"/>
                    <a:pt x="0" y="316471"/>
                  </a:cubicBezTo>
                  <a:lnTo>
                    <a:pt x="0" y="35164"/>
                  </a:ln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589" tIns="33159" rIns="44589" bIns="3315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spliterator</a:t>
              </a:r>
              <a:endParaRPr lang="en-US" sz="18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646786" y="2652562"/>
              <a:ext cx="1365655" cy="682827"/>
            </a:xfrm>
            <a:custGeom>
              <a:avLst/>
              <a:gdLst>
                <a:gd name="connsiteX0" fmla="*/ 0 w 1365655"/>
                <a:gd name="connsiteY0" fmla="*/ 68283 h 682827"/>
                <a:gd name="connsiteX1" fmla="*/ 68283 w 1365655"/>
                <a:gd name="connsiteY1" fmla="*/ 0 h 682827"/>
                <a:gd name="connsiteX2" fmla="*/ 1297372 w 1365655"/>
                <a:gd name="connsiteY2" fmla="*/ 0 h 682827"/>
                <a:gd name="connsiteX3" fmla="*/ 1365655 w 1365655"/>
                <a:gd name="connsiteY3" fmla="*/ 68283 h 682827"/>
                <a:gd name="connsiteX4" fmla="*/ 1365655 w 1365655"/>
                <a:gd name="connsiteY4" fmla="*/ 614544 h 682827"/>
                <a:gd name="connsiteX5" fmla="*/ 1297372 w 1365655"/>
                <a:gd name="connsiteY5" fmla="*/ 682827 h 682827"/>
                <a:gd name="connsiteX6" fmla="*/ 68283 w 1365655"/>
                <a:gd name="connsiteY6" fmla="*/ 682827 h 682827"/>
                <a:gd name="connsiteX7" fmla="*/ 0 w 1365655"/>
                <a:gd name="connsiteY7" fmla="*/ 614544 h 682827"/>
                <a:gd name="connsiteX8" fmla="*/ 0 w 1365655"/>
                <a:gd name="connsiteY8" fmla="*/ 68283 h 68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5655" h="682827">
                  <a:moveTo>
                    <a:pt x="0" y="68283"/>
                  </a:moveTo>
                  <a:cubicBezTo>
                    <a:pt x="0" y="30571"/>
                    <a:pt x="30571" y="0"/>
                    <a:pt x="68283" y="0"/>
                  </a:cubicBezTo>
                  <a:lnTo>
                    <a:pt x="1297372" y="0"/>
                  </a:lnTo>
                  <a:cubicBezTo>
                    <a:pt x="1335084" y="0"/>
                    <a:pt x="1365655" y="30571"/>
                    <a:pt x="1365655" y="68283"/>
                  </a:cubicBezTo>
                  <a:lnTo>
                    <a:pt x="1365655" y="614544"/>
                  </a:lnTo>
                  <a:cubicBezTo>
                    <a:pt x="1365655" y="652256"/>
                    <a:pt x="1335084" y="682827"/>
                    <a:pt x="1297372" y="682827"/>
                  </a:cubicBezTo>
                  <a:lnTo>
                    <a:pt x="68283" y="682827"/>
                  </a:lnTo>
                  <a:cubicBezTo>
                    <a:pt x="30571" y="682827"/>
                    <a:pt x="0" y="652256"/>
                    <a:pt x="0" y="614544"/>
                  </a:cubicBezTo>
                  <a:lnTo>
                    <a:pt x="0" y="68283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004" tIns="46669" rIns="60004" bIns="46669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Arrays and Lists</a:t>
              </a:r>
              <a:endParaRPr lang="en-US" sz="21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783351" y="3335389"/>
              <a:ext cx="171548" cy="3465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46524"/>
                  </a:lnTo>
                  <a:lnTo>
                    <a:pt x="171548" y="3465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4954900" y="3506096"/>
              <a:ext cx="1092524" cy="351635"/>
            </a:xfrm>
            <a:custGeom>
              <a:avLst/>
              <a:gdLst>
                <a:gd name="connsiteX0" fmla="*/ 0 w 1092524"/>
                <a:gd name="connsiteY0" fmla="*/ 35164 h 351635"/>
                <a:gd name="connsiteX1" fmla="*/ 35164 w 1092524"/>
                <a:gd name="connsiteY1" fmla="*/ 0 h 351635"/>
                <a:gd name="connsiteX2" fmla="*/ 1057361 w 1092524"/>
                <a:gd name="connsiteY2" fmla="*/ 0 h 351635"/>
                <a:gd name="connsiteX3" fmla="*/ 1092525 w 1092524"/>
                <a:gd name="connsiteY3" fmla="*/ 35164 h 351635"/>
                <a:gd name="connsiteX4" fmla="*/ 1092524 w 1092524"/>
                <a:gd name="connsiteY4" fmla="*/ 316472 h 351635"/>
                <a:gd name="connsiteX5" fmla="*/ 1057360 w 1092524"/>
                <a:gd name="connsiteY5" fmla="*/ 351636 h 351635"/>
                <a:gd name="connsiteX6" fmla="*/ 35164 w 1092524"/>
                <a:gd name="connsiteY6" fmla="*/ 351635 h 351635"/>
                <a:gd name="connsiteX7" fmla="*/ 0 w 1092524"/>
                <a:gd name="connsiteY7" fmla="*/ 316471 h 351635"/>
                <a:gd name="connsiteX8" fmla="*/ 0 w 1092524"/>
                <a:gd name="connsiteY8" fmla="*/ 35164 h 35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51635">
                  <a:moveTo>
                    <a:pt x="0" y="35164"/>
                  </a:moveTo>
                  <a:cubicBezTo>
                    <a:pt x="0" y="15743"/>
                    <a:pt x="15743" y="0"/>
                    <a:pt x="35164" y="0"/>
                  </a:cubicBezTo>
                  <a:lnTo>
                    <a:pt x="1057361" y="0"/>
                  </a:lnTo>
                  <a:cubicBezTo>
                    <a:pt x="1076782" y="0"/>
                    <a:pt x="1092525" y="15743"/>
                    <a:pt x="1092525" y="35164"/>
                  </a:cubicBezTo>
                  <a:cubicBezTo>
                    <a:pt x="1092525" y="128933"/>
                    <a:pt x="1092524" y="222703"/>
                    <a:pt x="1092524" y="316472"/>
                  </a:cubicBezTo>
                  <a:cubicBezTo>
                    <a:pt x="1092524" y="335893"/>
                    <a:pt x="1076781" y="351636"/>
                    <a:pt x="1057360" y="351636"/>
                  </a:cubicBezTo>
                  <a:lnTo>
                    <a:pt x="35164" y="351635"/>
                  </a:lnTo>
                  <a:cubicBezTo>
                    <a:pt x="15743" y="351635"/>
                    <a:pt x="0" y="335892"/>
                    <a:pt x="0" y="316471"/>
                  </a:cubicBezTo>
                  <a:lnTo>
                    <a:pt x="0" y="35164"/>
                  </a:ln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589" tIns="33159" rIns="44589" bIns="3315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asArray</a:t>
              </a:r>
              <a:endParaRPr lang="en-US" sz="1800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783351" y="3335389"/>
              <a:ext cx="171548" cy="8688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68867"/>
                  </a:lnTo>
                  <a:lnTo>
                    <a:pt x="171548" y="86886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4954900" y="4028439"/>
              <a:ext cx="1092524" cy="351635"/>
            </a:xfrm>
            <a:custGeom>
              <a:avLst/>
              <a:gdLst>
                <a:gd name="connsiteX0" fmla="*/ 0 w 1092524"/>
                <a:gd name="connsiteY0" fmla="*/ 35164 h 351635"/>
                <a:gd name="connsiteX1" fmla="*/ 35164 w 1092524"/>
                <a:gd name="connsiteY1" fmla="*/ 0 h 351635"/>
                <a:gd name="connsiteX2" fmla="*/ 1057361 w 1092524"/>
                <a:gd name="connsiteY2" fmla="*/ 0 h 351635"/>
                <a:gd name="connsiteX3" fmla="*/ 1092525 w 1092524"/>
                <a:gd name="connsiteY3" fmla="*/ 35164 h 351635"/>
                <a:gd name="connsiteX4" fmla="*/ 1092524 w 1092524"/>
                <a:gd name="connsiteY4" fmla="*/ 316472 h 351635"/>
                <a:gd name="connsiteX5" fmla="*/ 1057360 w 1092524"/>
                <a:gd name="connsiteY5" fmla="*/ 351636 h 351635"/>
                <a:gd name="connsiteX6" fmla="*/ 35164 w 1092524"/>
                <a:gd name="connsiteY6" fmla="*/ 351635 h 351635"/>
                <a:gd name="connsiteX7" fmla="*/ 0 w 1092524"/>
                <a:gd name="connsiteY7" fmla="*/ 316471 h 351635"/>
                <a:gd name="connsiteX8" fmla="*/ 0 w 1092524"/>
                <a:gd name="connsiteY8" fmla="*/ 35164 h 35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51635">
                  <a:moveTo>
                    <a:pt x="0" y="35164"/>
                  </a:moveTo>
                  <a:cubicBezTo>
                    <a:pt x="0" y="15743"/>
                    <a:pt x="15743" y="0"/>
                    <a:pt x="35164" y="0"/>
                  </a:cubicBezTo>
                  <a:lnTo>
                    <a:pt x="1057361" y="0"/>
                  </a:lnTo>
                  <a:cubicBezTo>
                    <a:pt x="1076782" y="0"/>
                    <a:pt x="1092525" y="15743"/>
                    <a:pt x="1092525" y="35164"/>
                  </a:cubicBezTo>
                  <a:cubicBezTo>
                    <a:pt x="1092525" y="128933"/>
                    <a:pt x="1092524" y="222703"/>
                    <a:pt x="1092524" y="316472"/>
                  </a:cubicBezTo>
                  <a:cubicBezTo>
                    <a:pt x="1092524" y="335893"/>
                    <a:pt x="1076781" y="351636"/>
                    <a:pt x="1057360" y="351636"/>
                  </a:cubicBezTo>
                  <a:lnTo>
                    <a:pt x="35164" y="351635"/>
                  </a:lnTo>
                  <a:cubicBezTo>
                    <a:pt x="15743" y="351635"/>
                    <a:pt x="0" y="335892"/>
                    <a:pt x="0" y="316471"/>
                  </a:cubicBezTo>
                  <a:lnTo>
                    <a:pt x="0" y="35164"/>
                  </a:ln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589" tIns="33159" rIns="44589" bIns="3315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asList</a:t>
              </a:r>
              <a:endParaRPr lang="en-US" sz="1800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353855" y="2652562"/>
              <a:ext cx="1502848" cy="682827"/>
            </a:xfrm>
            <a:custGeom>
              <a:avLst/>
              <a:gdLst>
                <a:gd name="connsiteX0" fmla="*/ 0 w 1502848"/>
                <a:gd name="connsiteY0" fmla="*/ 68283 h 682827"/>
                <a:gd name="connsiteX1" fmla="*/ 68283 w 1502848"/>
                <a:gd name="connsiteY1" fmla="*/ 0 h 682827"/>
                <a:gd name="connsiteX2" fmla="*/ 1434565 w 1502848"/>
                <a:gd name="connsiteY2" fmla="*/ 0 h 682827"/>
                <a:gd name="connsiteX3" fmla="*/ 1502848 w 1502848"/>
                <a:gd name="connsiteY3" fmla="*/ 68283 h 682827"/>
                <a:gd name="connsiteX4" fmla="*/ 1502848 w 1502848"/>
                <a:gd name="connsiteY4" fmla="*/ 614544 h 682827"/>
                <a:gd name="connsiteX5" fmla="*/ 1434565 w 1502848"/>
                <a:gd name="connsiteY5" fmla="*/ 682827 h 682827"/>
                <a:gd name="connsiteX6" fmla="*/ 68283 w 1502848"/>
                <a:gd name="connsiteY6" fmla="*/ 682827 h 682827"/>
                <a:gd name="connsiteX7" fmla="*/ 0 w 1502848"/>
                <a:gd name="connsiteY7" fmla="*/ 614544 h 682827"/>
                <a:gd name="connsiteX8" fmla="*/ 0 w 1502848"/>
                <a:gd name="connsiteY8" fmla="*/ 68283 h 68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848" h="682827">
                  <a:moveTo>
                    <a:pt x="0" y="68283"/>
                  </a:moveTo>
                  <a:cubicBezTo>
                    <a:pt x="0" y="30571"/>
                    <a:pt x="30571" y="0"/>
                    <a:pt x="68283" y="0"/>
                  </a:cubicBezTo>
                  <a:lnTo>
                    <a:pt x="1434565" y="0"/>
                  </a:lnTo>
                  <a:cubicBezTo>
                    <a:pt x="1472277" y="0"/>
                    <a:pt x="1502848" y="30571"/>
                    <a:pt x="1502848" y="68283"/>
                  </a:cubicBezTo>
                  <a:lnTo>
                    <a:pt x="1502848" y="614544"/>
                  </a:lnTo>
                  <a:cubicBezTo>
                    <a:pt x="1502848" y="652256"/>
                    <a:pt x="1472277" y="682827"/>
                    <a:pt x="1434565" y="682827"/>
                  </a:cubicBezTo>
                  <a:lnTo>
                    <a:pt x="68283" y="682827"/>
                  </a:lnTo>
                  <a:cubicBezTo>
                    <a:pt x="30571" y="682827"/>
                    <a:pt x="0" y="652256"/>
                    <a:pt x="0" y="614544"/>
                  </a:cubicBezTo>
                  <a:lnTo>
                    <a:pt x="0" y="68283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004" tIns="46669" rIns="60004" bIns="46669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Single </a:t>
              </a:r>
              <a:r>
                <a:rPr lang="en-US" sz="2100" kern="1200" dirty="0" smtClean="0"/>
                <a:t>items</a:t>
              </a:r>
              <a:endParaRPr lang="en-US" sz="21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504140" y="3335389"/>
              <a:ext cx="150284" cy="32742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27426"/>
                  </a:lnTo>
                  <a:lnTo>
                    <a:pt x="150284" y="32742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6654425" y="3474003"/>
              <a:ext cx="1092524" cy="377624"/>
            </a:xfrm>
            <a:custGeom>
              <a:avLst/>
              <a:gdLst>
                <a:gd name="connsiteX0" fmla="*/ 0 w 1092524"/>
                <a:gd name="connsiteY0" fmla="*/ 37762 h 377624"/>
                <a:gd name="connsiteX1" fmla="*/ 37762 w 1092524"/>
                <a:gd name="connsiteY1" fmla="*/ 0 h 377624"/>
                <a:gd name="connsiteX2" fmla="*/ 1054762 w 1092524"/>
                <a:gd name="connsiteY2" fmla="*/ 0 h 377624"/>
                <a:gd name="connsiteX3" fmla="*/ 1092524 w 1092524"/>
                <a:gd name="connsiteY3" fmla="*/ 37762 h 377624"/>
                <a:gd name="connsiteX4" fmla="*/ 1092524 w 1092524"/>
                <a:gd name="connsiteY4" fmla="*/ 339862 h 377624"/>
                <a:gd name="connsiteX5" fmla="*/ 1054762 w 1092524"/>
                <a:gd name="connsiteY5" fmla="*/ 377624 h 377624"/>
                <a:gd name="connsiteX6" fmla="*/ 37762 w 1092524"/>
                <a:gd name="connsiteY6" fmla="*/ 377624 h 377624"/>
                <a:gd name="connsiteX7" fmla="*/ 0 w 1092524"/>
                <a:gd name="connsiteY7" fmla="*/ 339862 h 377624"/>
                <a:gd name="connsiteX8" fmla="*/ 0 w 1092524"/>
                <a:gd name="connsiteY8" fmla="*/ 37762 h 37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77624">
                  <a:moveTo>
                    <a:pt x="0" y="37762"/>
                  </a:moveTo>
                  <a:cubicBezTo>
                    <a:pt x="0" y="16907"/>
                    <a:pt x="16907" y="0"/>
                    <a:pt x="37762" y="0"/>
                  </a:cubicBezTo>
                  <a:lnTo>
                    <a:pt x="1054762" y="0"/>
                  </a:lnTo>
                  <a:cubicBezTo>
                    <a:pt x="1075617" y="0"/>
                    <a:pt x="1092524" y="16907"/>
                    <a:pt x="1092524" y="37762"/>
                  </a:cubicBezTo>
                  <a:lnTo>
                    <a:pt x="1092524" y="339862"/>
                  </a:lnTo>
                  <a:cubicBezTo>
                    <a:pt x="1092524" y="360717"/>
                    <a:pt x="1075617" y="377624"/>
                    <a:pt x="1054762" y="377624"/>
                  </a:cubicBezTo>
                  <a:lnTo>
                    <a:pt x="37762" y="377624"/>
                  </a:lnTo>
                  <a:cubicBezTo>
                    <a:pt x="16907" y="377624"/>
                    <a:pt x="0" y="360717"/>
                    <a:pt x="0" y="339862"/>
                  </a:cubicBezTo>
                  <a:lnTo>
                    <a:pt x="0" y="37762"/>
                  </a:lnTo>
                  <a:close/>
                </a:path>
              </a:pathLst>
            </a:custGeom>
            <a:gradFill rotWithShape="0">
              <a:gsLst>
                <a:gs pos="0">
                  <a:srgbClr val="CCFFFF"/>
                </a:gs>
                <a:gs pos="100000">
                  <a:srgbClr val="FFCCFF"/>
                </a:gs>
              </a:gsLst>
              <a:lin ang="2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350" tIns="33920" rIns="45350" bIns="339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get</a:t>
              </a:r>
              <a:endParaRPr lang="en-US" sz="18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504140" y="3335389"/>
              <a:ext cx="150284" cy="8944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4415"/>
                  </a:lnTo>
                  <a:lnTo>
                    <a:pt x="150284" y="89441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6654425" y="4054427"/>
              <a:ext cx="1092524" cy="350754"/>
            </a:xfrm>
            <a:custGeom>
              <a:avLst/>
              <a:gdLst>
                <a:gd name="connsiteX0" fmla="*/ 0 w 1092524"/>
                <a:gd name="connsiteY0" fmla="*/ 35075 h 350754"/>
                <a:gd name="connsiteX1" fmla="*/ 35075 w 1092524"/>
                <a:gd name="connsiteY1" fmla="*/ 0 h 350754"/>
                <a:gd name="connsiteX2" fmla="*/ 1057449 w 1092524"/>
                <a:gd name="connsiteY2" fmla="*/ 0 h 350754"/>
                <a:gd name="connsiteX3" fmla="*/ 1092524 w 1092524"/>
                <a:gd name="connsiteY3" fmla="*/ 35075 h 350754"/>
                <a:gd name="connsiteX4" fmla="*/ 1092524 w 1092524"/>
                <a:gd name="connsiteY4" fmla="*/ 315679 h 350754"/>
                <a:gd name="connsiteX5" fmla="*/ 1057449 w 1092524"/>
                <a:gd name="connsiteY5" fmla="*/ 350754 h 350754"/>
                <a:gd name="connsiteX6" fmla="*/ 35075 w 1092524"/>
                <a:gd name="connsiteY6" fmla="*/ 350754 h 350754"/>
                <a:gd name="connsiteX7" fmla="*/ 0 w 1092524"/>
                <a:gd name="connsiteY7" fmla="*/ 315679 h 350754"/>
                <a:gd name="connsiteX8" fmla="*/ 0 w 1092524"/>
                <a:gd name="connsiteY8" fmla="*/ 35075 h 35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350754">
                  <a:moveTo>
                    <a:pt x="0" y="35075"/>
                  </a:moveTo>
                  <a:cubicBezTo>
                    <a:pt x="0" y="15704"/>
                    <a:pt x="15704" y="0"/>
                    <a:pt x="35075" y="0"/>
                  </a:cubicBezTo>
                  <a:lnTo>
                    <a:pt x="1057449" y="0"/>
                  </a:lnTo>
                  <a:cubicBezTo>
                    <a:pt x="1076820" y="0"/>
                    <a:pt x="1092524" y="15704"/>
                    <a:pt x="1092524" y="35075"/>
                  </a:cubicBezTo>
                  <a:lnTo>
                    <a:pt x="1092524" y="315679"/>
                  </a:lnTo>
                  <a:cubicBezTo>
                    <a:pt x="1092524" y="335050"/>
                    <a:pt x="1076820" y="350754"/>
                    <a:pt x="1057449" y="350754"/>
                  </a:cubicBezTo>
                  <a:lnTo>
                    <a:pt x="35075" y="350754"/>
                  </a:lnTo>
                  <a:cubicBezTo>
                    <a:pt x="15704" y="350754"/>
                    <a:pt x="0" y="335050"/>
                    <a:pt x="0" y="315679"/>
                  </a:cubicBezTo>
                  <a:lnTo>
                    <a:pt x="0" y="35075"/>
                  </a:lnTo>
                  <a:close/>
                </a:path>
              </a:pathLst>
            </a:custGeom>
            <a:gradFill rotWithShape="0">
              <a:gsLst>
                <a:gs pos="0">
                  <a:srgbClr val="CCFFFF"/>
                </a:gs>
                <a:gs pos="100000">
                  <a:srgbClr val="FFCCFF"/>
                </a:gs>
              </a:gsLst>
              <a:lin ang="2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350" tIns="33920" rIns="45350" bIns="339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single</a:t>
              </a:r>
              <a:endParaRPr lang="en-US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6504140" y="3335389"/>
              <a:ext cx="150284" cy="14186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18611"/>
                  </a:lnTo>
                  <a:lnTo>
                    <a:pt x="150284" y="14186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6654425" y="4575889"/>
              <a:ext cx="1494999" cy="356224"/>
            </a:xfrm>
            <a:custGeom>
              <a:avLst/>
              <a:gdLst>
                <a:gd name="connsiteX0" fmla="*/ 0 w 1494999"/>
                <a:gd name="connsiteY0" fmla="*/ 35622 h 356224"/>
                <a:gd name="connsiteX1" fmla="*/ 35622 w 1494999"/>
                <a:gd name="connsiteY1" fmla="*/ 0 h 356224"/>
                <a:gd name="connsiteX2" fmla="*/ 1459377 w 1494999"/>
                <a:gd name="connsiteY2" fmla="*/ 0 h 356224"/>
                <a:gd name="connsiteX3" fmla="*/ 1494999 w 1494999"/>
                <a:gd name="connsiteY3" fmla="*/ 35622 h 356224"/>
                <a:gd name="connsiteX4" fmla="*/ 1494999 w 1494999"/>
                <a:gd name="connsiteY4" fmla="*/ 320602 h 356224"/>
                <a:gd name="connsiteX5" fmla="*/ 1459377 w 1494999"/>
                <a:gd name="connsiteY5" fmla="*/ 356224 h 356224"/>
                <a:gd name="connsiteX6" fmla="*/ 35622 w 1494999"/>
                <a:gd name="connsiteY6" fmla="*/ 356224 h 356224"/>
                <a:gd name="connsiteX7" fmla="*/ 0 w 1494999"/>
                <a:gd name="connsiteY7" fmla="*/ 320602 h 356224"/>
                <a:gd name="connsiteX8" fmla="*/ 0 w 1494999"/>
                <a:gd name="connsiteY8" fmla="*/ 35622 h 35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99" h="356224">
                  <a:moveTo>
                    <a:pt x="0" y="35622"/>
                  </a:moveTo>
                  <a:cubicBezTo>
                    <a:pt x="0" y="15949"/>
                    <a:pt x="15949" y="0"/>
                    <a:pt x="35622" y="0"/>
                  </a:cubicBezTo>
                  <a:lnTo>
                    <a:pt x="1459377" y="0"/>
                  </a:lnTo>
                  <a:cubicBezTo>
                    <a:pt x="1479050" y="0"/>
                    <a:pt x="1494999" y="15949"/>
                    <a:pt x="1494999" y="35622"/>
                  </a:cubicBezTo>
                  <a:lnTo>
                    <a:pt x="1494999" y="320602"/>
                  </a:lnTo>
                  <a:cubicBezTo>
                    <a:pt x="1494999" y="340275"/>
                    <a:pt x="1479050" y="356224"/>
                    <a:pt x="1459377" y="356224"/>
                  </a:cubicBezTo>
                  <a:lnTo>
                    <a:pt x="35622" y="356224"/>
                  </a:lnTo>
                  <a:cubicBezTo>
                    <a:pt x="15949" y="356224"/>
                    <a:pt x="0" y="340275"/>
                    <a:pt x="0" y="320602"/>
                  </a:cubicBezTo>
                  <a:lnTo>
                    <a:pt x="0" y="35622"/>
                  </a:lnTo>
                  <a:close/>
                </a:path>
              </a:pathLst>
            </a:custGeom>
            <a:gradFill rotWithShape="0">
              <a:gsLst>
                <a:gs pos="0">
                  <a:srgbClr val="CCFFFF"/>
                </a:gs>
                <a:gs pos="100000">
                  <a:srgbClr val="FFCCFF"/>
                </a:gs>
              </a:gsLst>
              <a:lin ang="2400000" scaled="0"/>
            </a:gra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350" tIns="33920" rIns="45350" bIns="339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/>
                <a:t>singleOrNull</a:t>
              </a:r>
              <a:endParaRPr lang="en-US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198118" y="2652562"/>
              <a:ext cx="1365655" cy="682827"/>
            </a:xfrm>
            <a:custGeom>
              <a:avLst/>
              <a:gdLst>
                <a:gd name="connsiteX0" fmla="*/ 0 w 1365655"/>
                <a:gd name="connsiteY0" fmla="*/ 68283 h 682827"/>
                <a:gd name="connsiteX1" fmla="*/ 68283 w 1365655"/>
                <a:gd name="connsiteY1" fmla="*/ 0 h 682827"/>
                <a:gd name="connsiteX2" fmla="*/ 1297372 w 1365655"/>
                <a:gd name="connsiteY2" fmla="*/ 0 h 682827"/>
                <a:gd name="connsiteX3" fmla="*/ 1365655 w 1365655"/>
                <a:gd name="connsiteY3" fmla="*/ 68283 h 682827"/>
                <a:gd name="connsiteX4" fmla="*/ 1365655 w 1365655"/>
                <a:gd name="connsiteY4" fmla="*/ 614544 h 682827"/>
                <a:gd name="connsiteX5" fmla="*/ 1297372 w 1365655"/>
                <a:gd name="connsiteY5" fmla="*/ 682827 h 682827"/>
                <a:gd name="connsiteX6" fmla="*/ 68283 w 1365655"/>
                <a:gd name="connsiteY6" fmla="*/ 682827 h 682827"/>
                <a:gd name="connsiteX7" fmla="*/ 0 w 1365655"/>
                <a:gd name="connsiteY7" fmla="*/ 614544 h 682827"/>
                <a:gd name="connsiteX8" fmla="*/ 0 w 1365655"/>
                <a:gd name="connsiteY8" fmla="*/ 68283 h 68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5655" h="682827">
                  <a:moveTo>
                    <a:pt x="0" y="68283"/>
                  </a:moveTo>
                  <a:cubicBezTo>
                    <a:pt x="0" y="30571"/>
                    <a:pt x="30571" y="0"/>
                    <a:pt x="68283" y="0"/>
                  </a:cubicBezTo>
                  <a:lnTo>
                    <a:pt x="1297372" y="0"/>
                  </a:lnTo>
                  <a:cubicBezTo>
                    <a:pt x="1335084" y="0"/>
                    <a:pt x="1365655" y="30571"/>
                    <a:pt x="1365655" y="68283"/>
                  </a:cubicBezTo>
                  <a:lnTo>
                    <a:pt x="1365655" y="614544"/>
                  </a:lnTo>
                  <a:cubicBezTo>
                    <a:pt x="1365655" y="652256"/>
                    <a:pt x="1335084" y="682827"/>
                    <a:pt x="1297372" y="682827"/>
                  </a:cubicBezTo>
                  <a:lnTo>
                    <a:pt x="68283" y="682827"/>
                  </a:lnTo>
                  <a:cubicBezTo>
                    <a:pt x="30571" y="682827"/>
                    <a:pt x="0" y="652256"/>
                    <a:pt x="0" y="614544"/>
                  </a:cubicBezTo>
                  <a:lnTo>
                    <a:pt x="0" y="68283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004" tIns="46669" rIns="60004" bIns="46669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Streams</a:t>
              </a:r>
              <a:endParaRPr lang="en-US" sz="21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8334683" y="3335389"/>
              <a:ext cx="136565" cy="6057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05743"/>
                  </a:lnTo>
                  <a:lnTo>
                    <a:pt x="136565" y="6057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8471249" y="3506096"/>
              <a:ext cx="1092524" cy="870072"/>
            </a:xfrm>
            <a:custGeom>
              <a:avLst/>
              <a:gdLst>
                <a:gd name="connsiteX0" fmla="*/ 0 w 1092524"/>
                <a:gd name="connsiteY0" fmla="*/ 87007 h 870072"/>
                <a:gd name="connsiteX1" fmla="*/ 87007 w 1092524"/>
                <a:gd name="connsiteY1" fmla="*/ 0 h 870072"/>
                <a:gd name="connsiteX2" fmla="*/ 1005517 w 1092524"/>
                <a:gd name="connsiteY2" fmla="*/ 0 h 870072"/>
                <a:gd name="connsiteX3" fmla="*/ 1092524 w 1092524"/>
                <a:gd name="connsiteY3" fmla="*/ 87007 h 870072"/>
                <a:gd name="connsiteX4" fmla="*/ 1092524 w 1092524"/>
                <a:gd name="connsiteY4" fmla="*/ 783065 h 870072"/>
                <a:gd name="connsiteX5" fmla="*/ 1005517 w 1092524"/>
                <a:gd name="connsiteY5" fmla="*/ 870072 h 870072"/>
                <a:gd name="connsiteX6" fmla="*/ 87007 w 1092524"/>
                <a:gd name="connsiteY6" fmla="*/ 870072 h 870072"/>
                <a:gd name="connsiteX7" fmla="*/ 0 w 1092524"/>
                <a:gd name="connsiteY7" fmla="*/ 783065 h 870072"/>
                <a:gd name="connsiteX8" fmla="*/ 0 w 1092524"/>
                <a:gd name="connsiteY8" fmla="*/ 87007 h 87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2524" h="870072">
                  <a:moveTo>
                    <a:pt x="0" y="87007"/>
                  </a:moveTo>
                  <a:cubicBezTo>
                    <a:pt x="0" y="38954"/>
                    <a:pt x="38954" y="0"/>
                    <a:pt x="87007" y="0"/>
                  </a:cubicBezTo>
                  <a:lnTo>
                    <a:pt x="1005517" y="0"/>
                  </a:lnTo>
                  <a:cubicBezTo>
                    <a:pt x="1053570" y="0"/>
                    <a:pt x="1092524" y="38954"/>
                    <a:pt x="1092524" y="87007"/>
                  </a:cubicBezTo>
                  <a:lnTo>
                    <a:pt x="1092524" y="783065"/>
                  </a:lnTo>
                  <a:cubicBezTo>
                    <a:pt x="1092524" y="831118"/>
                    <a:pt x="1053570" y="870072"/>
                    <a:pt x="1005517" y="870072"/>
                  </a:cubicBezTo>
                  <a:lnTo>
                    <a:pt x="87007" y="870072"/>
                  </a:lnTo>
                  <a:cubicBezTo>
                    <a:pt x="38954" y="870072"/>
                    <a:pt x="0" y="831118"/>
                    <a:pt x="0" y="783065"/>
                  </a:cubicBezTo>
                  <a:lnTo>
                    <a:pt x="0" y="87007"/>
                  </a:lnTo>
                  <a:close/>
                </a:path>
              </a:pathLst>
            </a:custGeom>
            <a:solidFill>
              <a:srgbClr val="CCECFF">
                <a:alpha val="89804"/>
              </a:srgbClr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774" tIns="48344" rIns="59774" bIns="48344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Any</a:t>
              </a:r>
              <a:r>
                <a:rPr lang="en-US" sz="1400" kern="1200" dirty="0" smtClean="0"/>
                <a:t> / </a:t>
              </a:r>
              <a:r>
                <a:rPr lang="en-US" sz="1800" kern="1200" dirty="0" smtClean="0"/>
                <a:t>all</a:t>
              </a:r>
              <a:r>
                <a:rPr lang="en-US" sz="1400" kern="1200" dirty="0" smtClean="0"/>
                <a:t> </a:t>
              </a:r>
              <a:r>
                <a:rPr lang="en-US" sz="1800" kern="1200" dirty="0" smtClean="0"/>
                <a:t>stream</a:t>
              </a:r>
              <a:r>
                <a:rPr lang="en-US" sz="1400" kern="1200" dirty="0" smtClean="0"/>
                <a:t> </a:t>
              </a:r>
              <a:r>
                <a:rPr lang="en-US" sz="1800" kern="1200" dirty="0" smtClean="0"/>
                <a:t>methods</a:t>
              </a:r>
              <a:endParaRPr lang="en-US" sz="1800" kern="1200" dirty="0"/>
            </a:p>
          </p:txBody>
        </p:sp>
      </p:grpSp>
      <p:sp>
        <p:nvSpPr>
          <p:cNvPr id="17" name="Flowchart: Extract 16"/>
          <p:cNvSpPr/>
          <p:nvPr/>
        </p:nvSpPr>
        <p:spPr>
          <a:xfrm>
            <a:off x="2937928" y="1808287"/>
            <a:ext cx="6627636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3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39606653"/>
              </p:ext>
            </p:extLst>
          </p:nvPr>
        </p:nvGraphicFramePr>
        <p:xfrm>
          <a:off x="3984978" y="3228622"/>
          <a:ext cx="6627635" cy="348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93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80429751"/>
              </p:ext>
            </p:extLst>
          </p:nvPr>
        </p:nvGraphicFramePr>
        <p:xfrm>
          <a:off x="5520927" y="1771651"/>
          <a:ext cx="533936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58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133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</dc:creator>
  <cp:lastModifiedBy>MIS</cp:lastModifiedBy>
  <cp:revision>42</cp:revision>
  <dcterms:created xsi:type="dcterms:W3CDTF">2016-10-07T20:57:53Z</dcterms:created>
  <dcterms:modified xsi:type="dcterms:W3CDTF">2016-10-11T16:10:33Z</dcterms:modified>
</cp:coreProperties>
</file>