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0" r:id="rId4"/>
    <p:sldId id="266" r:id="rId5"/>
    <p:sldId id="262" r:id="rId6"/>
    <p:sldId id="263" r:id="rId7"/>
    <p:sldId id="265" r:id="rId8"/>
    <p:sldId id="264" r:id="rId9"/>
    <p:sldId id="268" r:id="rId10"/>
    <p:sldId id="269" r:id="rId11"/>
    <p:sldId id="270" r:id="rId12"/>
    <p:sldId id="271" r:id="rId13"/>
    <p:sldId id="279" r:id="rId14"/>
    <p:sldId id="280" r:id="rId15"/>
    <p:sldId id="281" r:id="rId16"/>
    <p:sldId id="276" r:id="rId17"/>
    <p:sldId id="277" r:id="rId18"/>
    <p:sldId id="278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026" autoAdjust="0"/>
    <p:restoredTop sz="94660"/>
  </p:normalViewPr>
  <p:slideViewPr>
    <p:cSldViewPr>
      <p:cViewPr varScale="1">
        <p:scale>
          <a:sx n="71" d="100"/>
          <a:sy n="71" d="100"/>
        </p:scale>
        <p:origin x="54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BBFF-329E-4FEB-82F4-ED856E08CE0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8CCEF-559F-4BE9-9FFC-18744E3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Republican version, this time from the Joint </a:t>
            </a:r>
            <a:r>
              <a:rPr lang="en-US" baseline="0" smtClean="0"/>
              <a:t>Economic Committee.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42622-5589-459C-9D1F-BCDF960701B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5BC604D-D78B-482E-B864-E11CB3E7116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64CA6C5-356B-4717-B81C-F065961A74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2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7543800" cy="2152650"/>
          </a:xfrm>
        </p:spPr>
        <p:txBody>
          <a:bodyPr/>
          <a:lstStyle/>
          <a:p>
            <a:r>
              <a:rPr lang="en-US" sz="7200" dirty="0" smtClean="0"/>
              <a:t>Posters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6019800"/>
            <a:ext cx="6172200" cy="685800"/>
          </a:xfrm>
        </p:spPr>
        <p:txBody>
          <a:bodyPr/>
          <a:lstStyle/>
          <a:p>
            <a:r>
              <a:rPr lang="en-US" dirty="0" err="1" smtClean="0"/>
              <a:t>Harty</a:t>
            </a:r>
            <a:r>
              <a:rPr lang="en-US" dirty="0" smtClean="0"/>
              <a:t> pp. 210-229, </a:t>
            </a:r>
            <a:r>
              <a:rPr lang="en-US" dirty="0" err="1" smtClean="0"/>
              <a:t>Hofman</a:t>
            </a:r>
            <a:r>
              <a:rPr lang="en-US" dirty="0" smtClean="0"/>
              <a:t> Ch.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describe experimental equipment and methods.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Let pictures tell the story (graphs, charts, diagrams, schematics)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your most important overall results.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charts and tables.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 your data analysis (optional).</a:t>
            </a:r>
          </a:p>
        </p:txBody>
      </p:sp>
    </p:spTree>
    <p:extLst>
      <p:ext uri="{BB962C8B-B14F-4D97-AF65-F5344CB8AC3E}">
        <p14:creationId xmlns:p14="http://schemas.microsoft.com/office/powerpoint/2010/main" val="31790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importance to your results and summarize them accordingly.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Concentrate on your main findings and their interpretation.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bulleted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" b="7955"/>
          <a:stretch/>
        </p:blipFill>
        <p:spPr bwMode="auto">
          <a:xfrm>
            <a:off x="685800" y="76200"/>
            <a:ext cx="7772400" cy="662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-76200" y="76200"/>
            <a:ext cx="4041775" cy="6397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Democrat Version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76200"/>
            <a:ext cx="4041775" cy="639763"/>
          </a:xfrm>
        </p:spPr>
        <p:txBody>
          <a:bodyPr/>
          <a:lstStyle/>
          <a:p>
            <a:pPr algn="ctr"/>
            <a:r>
              <a:rPr lang="en-US" dirty="0" smtClean="0"/>
              <a:t>Republican version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315200" cy="563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0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0" y="-7620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Another Version</a:t>
            </a:r>
            <a:endParaRPr lang="en-US" dirty="0"/>
          </a:p>
        </p:txBody>
      </p:sp>
      <p:pic>
        <p:nvPicPr>
          <p:cNvPr id="1026" name="Picture 2" descr="https://designhash.files.wordpress.com/2012/09/anti-inf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382000" cy="65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2600" y="6602184"/>
            <a:ext cx="716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https://designhash.wordpress.com/2012/09/14/anti-information-graphic/</a:t>
            </a:r>
          </a:p>
        </p:txBody>
      </p:sp>
    </p:spTree>
    <p:extLst>
      <p:ext uri="{BB962C8B-B14F-4D97-AF65-F5344CB8AC3E}">
        <p14:creationId xmlns:p14="http://schemas.microsoft.com/office/powerpoint/2010/main" val="2494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" y="230603"/>
            <a:ext cx="9135893" cy="639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Materials </a:t>
            </a:r>
            <a:r>
              <a:rPr lang="en-US" dirty="0" smtClean="0"/>
              <a:t>and methods</a:t>
            </a:r>
          </a:p>
          <a:p>
            <a:r>
              <a:rPr lang="en-US" dirty="0" smtClean="0"/>
              <a:t>Results and Conclusion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4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posters are judged by their content as well as by their presentation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Effective poster design is therefore important.</a:t>
            </a:r>
          </a:p>
        </p:txBody>
      </p:sp>
    </p:spTree>
    <p:extLst>
      <p:ext uri="{BB962C8B-B14F-4D97-AF65-F5344CB8AC3E}">
        <p14:creationId xmlns:p14="http://schemas.microsoft.com/office/powerpoint/2010/main" val="2378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Concentrate only on the </a:t>
            </a:r>
            <a:r>
              <a:rPr lang="en-US" b="1" dirty="0" smtClean="0"/>
              <a:t>main points </a:t>
            </a:r>
            <a:r>
              <a:rPr lang="en-US" dirty="0" smtClean="0"/>
              <a:t>in each section.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Find </a:t>
            </a:r>
            <a:r>
              <a:rPr lang="en-US" b="1" dirty="0" smtClean="0"/>
              <a:t>visual</a:t>
            </a:r>
            <a:r>
              <a:rPr lang="en-US" dirty="0" smtClean="0"/>
              <a:t> ways to </a:t>
            </a:r>
            <a:r>
              <a:rPr lang="en-US" b="1" dirty="0" smtClean="0"/>
              <a:t>show</a:t>
            </a:r>
            <a:r>
              <a:rPr lang="en-US" dirty="0" smtClean="0"/>
              <a:t> your work; the illustrations tell the 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quad chart layout.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Aim for 20% text, 40% graphics, and 40% empty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/>
              <a:t>Use font sizes proportional to importance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/>
              <a:t>Title: 90 point, boldface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Subtitles: 72 point</a:t>
            </a:r>
          </a:p>
          <a:p>
            <a:pPr marL="804863" lvl="1" indent="-398463"/>
            <a:r>
              <a:rPr lang="en-US" dirty="0" smtClean="0"/>
              <a:t>Section </a:t>
            </a:r>
            <a:r>
              <a:rPr lang="en-US" dirty="0"/>
              <a:t>headings (Introduction, etc.): 32-36 point</a:t>
            </a:r>
          </a:p>
          <a:p>
            <a:pPr lvl="1"/>
            <a:r>
              <a:rPr lang="en-US" dirty="0" smtClean="0"/>
              <a:t>   </a:t>
            </a:r>
            <a:r>
              <a:rPr lang="en-US" dirty="0"/>
              <a:t>Other text: ideally 22-28 point</a:t>
            </a:r>
          </a:p>
          <a:p>
            <a:pPr marL="38404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/>
          <a:lstStyle/>
          <a:p>
            <a:r>
              <a:rPr lang="en-US" dirty="0" smtClean="0"/>
              <a:t>Should convey the topic, approach, and system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Needs to attract reader’s attention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Should be no longer than two lines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Should be at least 2 inches tall</a:t>
            </a:r>
          </a:p>
        </p:txBody>
      </p:sp>
    </p:spTree>
    <p:extLst>
      <p:ext uri="{BB962C8B-B14F-4D97-AF65-F5344CB8AC3E}">
        <p14:creationId xmlns:p14="http://schemas.microsoft.com/office/powerpoint/2010/main" val="4810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your viewer interested in the issue or question while using the absolute minimum of background information and definitions.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be presented in bullet form (preferred).</a:t>
            </a:r>
          </a:p>
        </p:txBody>
      </p:sp>
    </p:spTree>
    <p:extLst>
      <p:ext uri="{BB962C8B-B14F-4D97-AF65-F5344CB8AC3E}">
        <p14:creationId xmlns:p14="http://schemas.microsoft.com/office/powerpoint/2010/main" val="3864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1624</TotalTime>
  <Words>143</Words>
  <Application>Microsoft Office PowerPoint</Application>
  <PresentationFormat>On-screen Show (4:3)</PresentationFormat>
  <Paragraphs>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Palatino Linotype</vt:lpstr>
      <vt:lpstr>Wingdings</vt:lpstr>
      <vt:lpstr>Elemental</vt:lpstr>
      <vt:lpstr>Posters </vt:lpstr>
      <vt:lpstr>PowerPoint Presentation</vt:lpstr>
      <vt:lpstr>Content</vt:lpstr>
      <vt:lpstr>Content</vt:lpstr>
      <vt:lpstr>Content</vt:lpstr>
      <vt:lpstr>Content</vt:lpstr>
      <vt:lpstr>Content</vt:lpstr>
      <vt:lpstr>Title</vt:lpstr>
      <vt:lpstr>Project</vt:lpstr>
      <vt:lpstr>Materials and Methods</vt:lpstr>
      <vt:lpstr>Results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Posters</dc:title>
  <dc:creator>Jolynne Berrett</dc:creator>
  <cp:lastModifiedBy>USU</cp:lastModifiedBy>
  <cp:revision>10</cp:revision>
  <dcterms:created xsi:type="dcterms:W3CDTF">2013-11-05T18:02:45Z</dcterms:created>
  <dcterms:modified xsi:type="dcterms:W3CDTF">2019-03-21T19:08:48Z</dcterms:modified>
</cp:coreProperties>
</file>