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300" r:id="rId2"/>
    <p:sldId id="260" r:id="rId3"/>
    <p:sldId id="261" r:id="rId4"/>
    <p:sldId id="262" r:id="rId5"/>
    <p:sldId id="263" r:id="rId6"/>
    <p:sldId id="264" r:id="rId7"/>
    <p:sldId id="265" r:id="rId8"/>
    <p:sldId id="266" r:id="rId9"/>
    <p:sldId id="268" r:id="rId10"/>
    <p:sldId id="269" r:id="rId11"/>
    <p:sldId id="271" r:id="rId12"/>
    <p:sldId id="272" r:id="rId13"/>
    <p:sldId id="273" r:id="rId14"/>
    <p:sldId id="274" r:id="rId15"/>
    <p:sldId id="275" r:id="rId16"/>
    <p:sldId id="276" r:id="rId17"/>
    <p:sldId id="278" r:id="rId18"/>
    <p:sldId id="282" r:id="rId19"/>
    <p:sldId id="285" r:id="rId20"/>
    <p:sldId id="287" r:id="rId21"/>
    <p:sldId id="289" r:id="rId22"/>
    <p:sldId id="290" r:id="rId23"/>
    <p:sldId id="292" r:id="rId24"/>
    <p:sldId id="293" r:id="rId25"/>
    <p:sldId id="299" r:id="rId26"/>
    <p:sldId id="296" r:id="rId27"/>
    <p:sldId id="298"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3399FF"/>
    <a:srgbClr val="FF0000"/>
    <a:srgbClr val="CC0000"/>
    <a:srgbClr val="FF3300"/>
    <a:srgbClr val="3366FF"/>
    <a:srgbClr val="660066"/>
    <a:srgbClr val="99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45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06A4A6-F033-4514-B566-3E25325529E5}" type="doc">
      <dgm:prSet loTypeId="urn:microsoft.com/office/officeart/2005/8/layout/default#1" loCatId="list" qsTypeId="urn:microsoft.com/office/officeart/2005/8/quickstyle/3d3" qsCatId="3D" csTypeId="urn:microsoft.com/office/officeart/2005/8/colors/colorful1#1" csCatId="colorful"/>
      <dgm:spPr/>
      <dgm:t>
        <a:bodyPr/>
        <a:lstStyle/>
        <a:p>
          <a:endParaRPr lang="en-US"/>
        </a:p>
      </dgm:t>
    </dgm:pt>
    <dgm:pt modelId="{DF90EBC1-9767-4A34-9187-0522CFDDCEBF}">
      <dgm:prSet/>
      <dgm:spPr/>
      <dgm:t>
        <a:bodyPr/>
        <a:lstStyle/>
        <a:p>
          <a:pPr rtl="0"/>
          <a:r>
            <a:rPr lang="en-US" b="1" dirty="0" smtClean="0">
              <a:effectLst>
                <a:outerShdw blurRad="38100" dist="38100" dir="2700000" algn="tl">
                  <a:srgbClr val="000000">
                    <a:alpha val="43137"/>
                  </a:srgbClr>
                </a:outerShdw>
              </a:effectLst>
            </a:rPr>
            <a:t>Rational persuasion</a:t>
          </a:r>
          <a:endParaRPr lang="en-US" b="1" dirty="0">
            <a:effectLst>
              <a:outerShdw blurRad="38100" dist="38100" dir="2700000" algn="tl">
                <a:srgbClr val="000000">
                  <a:alpha val="43137"/>
                </a:srgbClr>
              </a:outerShdw>
            </a:effectLst>
          </a:endParaRPr>
        </a:p>
      </dgm:t>
    </dgm:pt>
    <dgm:pt modelId="{99D83282-CD54-4AD3-80D3-DD95C778627D}" type="parTrans" cxnId="{2373F64A-8059-4F40-8A4A-B7EBB36CDE41}">
      <dgm:prSet/>
      <dgm:spPr/>
      <dgm:t>
        <a:bodyPr/>
        <a:lstStyle/>
        <a:p>
          <a:endParaRPr lang="en-US"/>
        </a:p>
      </dgm:t>
    </dgm:pt>
    <dgm:pt modelId="{2952D58C-B664-4FD8-90A4-604102F34EC6}" type="sibTrans" cxnId="{2373F64A-8059-4F40-8A4A-B7EBB36CDE41}">
      <dgm:prSet/>
      <dgm:spPr/>
      <dgm:t>
        <a:bodyPr/>
        <a:lstStyle/>
        <a:p>
          <a:endParaRPr lang="en-US"/>
        </a:p>
      </dgm:t>
    </dgm:pt>
    <dgm:pt modelId="{873E283C-EBE0-4F87-99C9-B4935749946C}">
      <dgm:prSet/>
      <dgm:spPr/>
      <dgm:t>
        <a:bodyPr/>
        <a:lstStyle/>
        <a:p>
          <a:pPr rtl="0"/>
          <a:r>
            <a:rPr lang="en-US" b="1" dirty="0" smtClean="0">
              <a:effectLst>
                <a:outerShdw blurRad="38100" dist="38100" dir="2700000" algn="tl">
                  <a:srgbClr val="000000">
                    <a:alpha val="43137"/>
                  </a:srgbClr>
                </a:outerShdw>
              </a:effectLst>
            </a:rPr>
            <a:t>Inspirational appeals</a:t>
          </a:r>
          <a:endParaRPr lang="en-US" b="1" dirty="0">
            <a:effectLst>
              <a:outerShdw blurRad="38100" dist="38100" dir="2700000" algn="tl">
                <a:srgbClr val="000000">
                  <a:alpha val="43137"/>
                </a:srgbClr>
              </a:outerShdw>
            </a:effectLst>
          </a:endParaRPr>
        </a:p>
      </dgm:t>
    </dgm:pt>
    <dgm:pt modelId="{E93380F5-4073-4CD2-93D1-BDE589494A11}" type="parTrans" cxnId="{35C05EFC-F51B-4789-BCB8-C6E2F0D299FC}">
      <dgm:prSet/>
      <dgm:spPr/>
      <dgm:t>
        <a:bodyPr/>
        <a:lstStyle/>
        <a:p>
          <a:endParaRPr lang="en-US"/>
        </a:p>
      </dgm:t>
    </dgm:pt>
    <dgm:pt modelId="{0204A9F7-A930-4BDC-893F-75F65BA2D57F}" type="sibTrans" cxnId="{35C05EFC-F51B-4789-BCB8-C6E2F0D299FC}">
      <dgm:prSet/>
      <dgm:spPr/>
      <dgm:t>
        <a:bodyPr/>
        <a:lstStyle/>
        <a:p>
          <a:endParaRPr lang="en-US"/>
        </a:p>
      </dgm:t>
    </dgm:pt>
    <dgm:pt modelId="{7FD83673-AB5C-4ABE-A665-E7A1E60F7E3C}">
      <dgm:prSet/>
      <dgm:spPr/>
      <dgm:t>
        <a:bodyPr/>
        <a:lstStyle/>
        <a:p>
          <a:pPr rtl="0"/>
          <a:r>
            <a:rPr lang="en-US" b="1" dirty="0" smtClean="0">
              <a:effectLst>
                <a:outerShdw blurRad="38100" dist="38100" dir="2700000" algn="tl">
                  <a:srgbClr val="000000">
                    <a:alpha val="43137"/>
                  </a:srgbClr>
                </a:outerShdw>
              </a:effectLst>
            </a:rPr>
            <a:t>Consultation</a:t>
          </a:r>
          <a:endParaRPr lang="en-US" b="1" dirty="0">
            <a:effectLst>
              <a:outerShdw blurRad="38100" dist="38100" dir="2700000" algn="tl">
                <a:srgbClr val="000000">
                  <a:alpha val="43137"/>
                </a:srgbClr>
              </a:outerShdw>
            </a:effectLst>
          </a:endParaRPr>
        </a:p>
      </dgm:t>
    </dgm:pt>
    <dgm:pt modelId="{5FD06B3F-BECD-45A7-90AD-B832EE74696A}" type="parTrans" cxnId="{5C3B5AF7-F467-4466-B463-0857715BF603}">
      <dgm:prSet/>
      <dgm:spPr/>
      <dgm:t>
        <a:bodyPr/>
        <a:lstStyle/>
        <a:p>
          <a:endParaRPr lang="en-US"/>
        </a:p>
      </dgm:t>
    </dgm:pt>
    <dgm:pt modelId="{E59FD88C-9FC1-48BE-92B2-111CD4E89A09}" type="sibTrans" cxnId="{5C3B5AF7-F467-4466-B463-0857715BF603}">
      <dgm:prSet/>
      <dgm:spPr/>
      <dgm:t>
        <a:bodyPr/>
        <a:lstStyle/>
        <a:p>
          <a:endParaRPr lang="en-US"/>
        </a:p>
      </dgm:t>
    </dgm:pt>
    <dgm:pt modelId="{0BA79464-70D7-4557-AD66-8931230027CD}">
      <dgm:prSet/>
      <dgm:spPr/>
      <dgm:t>
        <a:bodyPr/>
        <a:lstStyle/>
        <a:p>
          <a:pPr rtl="0"/>
          <a:r>
            <a:rPr lang="en-US" b="1" dirty="0" smtClean="0">
              <a:effectLst>
                <a:outerShdw blurRad="38100" dist="38100" dir="2700000" algn="tl">
                  <a:srgbClr val="000000">
                    <a:alpha val="43137"/>
                  </a:srgbClr>
                </a:outerShdw>
              </a:effectLst>
            </a:rPr>
            <a:t>Ingratiating tactics</a:t>
          </a:r>
          <a:endParaRPr lang="en-US" b="1" dirty="0">
            <a:effectLst>
              <a:outerShdw blurRad="38100" dist="38100" dir="2700000" algn="tl">
                <a:srgbClr val="000000">
                  <a:alpha val="43137"/>
                </a:srgbClr>
              </a:outerShdw>
            </a:effectLst>
          </a:endParaRPr>
        </a:p>
      </dgm:t>
    </dgm:pt>
    <dgm:pt modelId="{298C34EB-F103-45D6-95E3-BE1D2FDDFFB5}" type="parTrans" cxnId="{B989C8C7-39C0-4D9E-A819-7A62A10C94DC}">
      <dgm:prSet/>
      <dgm:spPr/>
      <dgm:t>
        <a:bodyPr/>
        <a:lstStyle/>
        <a:p>
          <a:endParaRPr lang="en-US"/>
        </a:p>
      </dgm:t>
    </dgm:pt>
    <dgm:pt modelId="{4D9FCC93-0857-4D5D-8BD0-1E89ECB186B4}" type="sibTrans" cxnId="{B989C8C7-39C0-4D9E-A819-7A62A10C94DC}">
      <dgm:prSet/>
      <dgm:spPr/>
      <dgm:t>
        <a:bodyPr/>
        <a:lstStyle/>
        <a:p>
          <a:endParaRPr lang="en-US"/>
        </a:p>
      </dgm:t>
    </dgm:pt>
    <dgm:pt modelId="{7164B383-4614-4FED-A1EA-BB088921DD44}">
      <dgm:prSet/>
      <dgm:spPr/>
      <dgm:t>
        <a:bodyPr/>
        <a:lstStyle/>
        <a:p>
          <a:pPr rtl="0"/>
          <a:r>
            <a:rPr lang="en-US" b="1" dirty="0" smtClean="0">
              <a:effectLst>
                <a:outerShdw blurRad="38100" dist="38100" dir="2700000" algn="tl">
                  <a:srgbClr val="000000">
                    <a:alpha val="43137"/>
                  </a:srgbClr>
                </a:outerShdw>
              </a:effectLst>
            </a:rPr>
            <a:t>Personal appeals</a:t>
          </a:r>
          <a:endParaRPr lang="en-US" b="1" dirty="0">
            <a:effectLst>
              <a:outerShdw blurRad="38100" dist="38100" dir="2700000" algn="tl">
                <a:srgbClr val="000000">
                  <a:alpha val="43137"/>
                </a:srgbClr>
              </a:outerShdw>
            </a:effectLst>
          </a:endParaRPr>
        </a:p>
      </dgm:t>
    </dgm:pt>
    <dgm:pt modelId="{814E5165-891F-4F20-8E2C-9FFDE7C272C5}" type="parTrans" cxnId="{ED0301C2-C985-40A9-B894-F36C836C93C7}">
      <dgm:prSet/>
      <dgm:spPr/>
      <dgm:t>
        <a:bodyPr/>
        <a:lstStyle/>
        <a:p>
          <a:endParaRPr lang="en-US"/>
        </a:p>
      </dgm:t>
    </dgm:pt>
    <dgm:pt modelId="{5C7FAA19-7EF2-4B4F-B734-068C0B0F3851}" type="sibTrans" cxnId="{ED0301C2-C985-40A9-B894-F36C836C93C7}">
      <dgm:prSet/>
      <dgm:spPr/>
      <dgm:t>
        <a:bodyPr/>
        <a:lstStyle/>
        <a:p>
          <a:endParaRPr lang="en-US"/>
        </a:p>
      </dgm:t>
    </dgm:pt>
    <dgm:pt modelId="{3971243B-6C68-438D-9F25-0EA5C9D45C56}">
      <dgm:prSet/>
      <dgm:spPr/>
      <dgm:t>
        <a:bodyPr/>
        <a:lstStyle/>
        <a:p>
          <a:pPr rtl="0"/>
          <a:r>
            <a:rPr lang="en-US" b="1" dirty="0" smtClean="0">
              <a:effectLst>
                <a:outerShdw blurRad="38100" dist="38100" dir="2700000" algn="tl">
                  <a:srgbClr val="000000">
                    <a:alpha val="43137"/>
                  </a:srgbClr>
                </a:outerShdw>
              </a:effectLst>
            </a:rPr>
            <a:t>Exchange tactics</a:t>
          </a:r>
          <a:endParaRPr lang="en-US" b="1" dirty="0">
            <a:effectLst>
              <a:outerShdw blurRad="38100" dist="38100" dir="2700000" algn="tl">
                <a:srgbClr val="000000">
                  <a:alpha val="43137"/>
                </a:srgbClr>
              </a:outerShdw>
            </a:effectLst>
          </a:endParaRPr>
        </a:p>
      </dgm:t>
    </dgm:pt>
    <dgm:pt modelId="{FBFD1A64-A316-4F03-852B-D0CCBB0BCDE4}" type="parTrans" cxnId="{9C08F5BD-3701-40D1-A830-5BD0A0AE6438}">
      <dgm:prSet/>
      <dgm:spPr/>
      <dgm:t>
        <a:bodyPr/>
        <a:lstStyle/>
        <a:p>
          <a:endParaRPr lang="en-US"/>
        </a:p>
      </dgm:t>
    </dgm:pt>
    <dgm:pt modelId="{CE180A05-265D-4A89-9FC3-6BF1CFA3691E}" type="sibTrans" cxnId="{9C08F5BD-3701-40D1-A830-5BD0A0AE6438}">
      <dgm:prSet/>
      <dgm:spPr/>
      <dgm:t>
        <a:bodyPr/>
        <a:lstStyle/>
        <a:p>
          <a:endParaRPr lang="en-US"/>
        </a:p>
      </dgm:t>
    </dgm:pt>
    <dgm:pt modelId="{019C5EDF-DBB3-43CD-B2F8-C34B32CAB1AB}">
      <dgm:prSet/>
      <dgm:spPr/>
      <dgm:t>
        <a:bodyPr/>
        <a:lstStyle/>
        <a:p>
          <a:pPr rtl="0"/>
          <a:r>
            <a:rPr lang="en-US" b="1" dirty="0" smtClean="0">
              <a:effectLst>
                <a:outerShdw blurRad="38100" dist="38100" dir="2700000" algn="tl">
                  <a:srgbClr val="000000">
                    <a:alpha val="43137"/>
                  </a:srgbClr>
                </a:outerShdw>
              </a:effectLst>
            </a:rPr>
            <a:t>Coalition tactics</a:t>
          </a:r>
          <a:endParaRPr lang="en-US" b="1" dirty="0">
            <a:effectLst>
              <a:outerShdw blurRad="38100" dist="38100" dir="2700000" algn="tl">
                <a:srgbClr val="000000">
                  <a:alpha val="43137"/>
                </a:srgbClr>
              </a:outerShdw>
            </a:effectLst>
          </a:endParaRPr>
        </a:p>
      </dgm:t>
    </dgm:pt>
    <dgm:pt modelId="{BB2030FD-42DF-4B9B-B942-FAAE7C4068BD}" type="parTrans" cxnId="{C75AF974-293A-4F5E-94AB-0BBA8BD60A15}">
      <dgm:prSet/>
      <dgm:spPr/>
      <dgm:t>
        <a:bodyPr/>
        <a:lstStyle/>
        <a:p>
          <a:endParaRPr lang="en-US"/>
        </a:p>
      </dgm:t>
    </dgm:pt>
    <dgm:pt modelId="{29C47CCF-B50F-4EF0-AF06-A3AACE8D0A9F}" type="sibTrans" cxnId="{C75AF974-293A-4F5E-94AB-0BBA8BD60A15}">
      <dgm:prSet/>
      <dgm:spPr/>
      <dgm:t>
        <a:bodyPr/>
        <a:lstStyle/>
        <a:p>
          <a:endParaRPr lang="en-US"/>
        </a:p>
      </dgm:t>
    </dgm:pt>
    <dgm:pt modelId="{5010CB6E-8760-4B9F-8FF4-EDB2BCFDDA8E}">
      <dgm:prSet/>
      <dgm:spPr/>
      <dgm:t>
        <a:bodyPr/>
        <a:lstStyle/>
        <a:p>
          <a:pPr rtl="0"/>
          <a:r>
            <a:rPr lang="en-US" b="1" dirty="0" smtClean="0">
              <a:effectLst>
                <a:outerShdw blurRad="38100" dist="38100" dir="2700000" algn="tl">
                  <a:srgbClr val="000000">
                    <a:alpha val="43137"/>
                  </a:srgbClr>
                </a:outerShdw>
              </a:effectLst>
            </a:rPr>
            <a:t>Pressure tactics</a:t>
          </a:r>
          <a:endParaRPr lang="en-US" b="1" dirty="0">
            <a:effectLst>
              <a:outerShdw blurRad="38100" dist="38100" dir="2700000" algn="tl">
                <a:srgbClr val="000000">
                  <a:alpha val="43137"/>
                </a:srgbClr>
              </a:outerShdw>
            </a:effectLst>
          </a:endParaRPr>
        </a:p>
      </dgm:t>
    </dgm:pt>
    <dgm:pt modelId="{ADC26CE9-414B-46DC-86C1-E188D8AB116E}" type="parTrans" cxnId="{48C1A20A-D63A-4220-96F0-4EA27191DE36}">
      <dgm:prSet/>
      <dgm:spPr/>
      <dgm:t>
        <a:bodyPr/>
        <a:lstStyle/>
        <a:p>
          <a:endParaRPr lang="en-US"/>
        </a:p>
      </dgm:t>
    </dgm:pt>
    <dgm:pt modelId="{169E581F-3687-4C38-BA08-4C468752E0EF}" type="sibTrans" cxnId="{48C1A20A-D63A-4220-96F0-4EA27191DE36}">
      <dgm:prSet/>
      <dgm:spPr/>
      <dgm:t>
        <a:bodyPr/>
        <a:lstStyle/>
        <a:p>
          <a:endParaRPr lang="en-US"/>
        </a:p>
      </dgm:t>
    </dgm:pt>
    <dgm:pt modelId="{F17CE932-26AE-4F99-9191-453922F76105}">
      <dgm:prSet/>
      <dgm:spPr/>
      <dgm:t>
        <a:bodyPr/>
        <a:lstStyle/>
        <a:p>
          <a:pPr rtl="0"/>
          <a:r>
            <a:rPr lang="en-US" b="1" dirty="0" smtClean="0">
              <a:effectLst>
                <a:outerShdw blurRad="38100" dist="38100" dir="2700000" algn="tl">
                  <a:srgbClr val="000000">
                    <a:alpha val="43137"/>
                  </a:srgbClr>
                </a:outerShdw>
              </a:effectLst>
            </a:rPr>
            <a:t>Legitimating tactics</a:t>
          </a:r>
          <a:endParaRPr lang="en-US" b="1" dirty="0">
            <a:effectLst>
              <a:outerShdw blurRad="38100" dist="38100" dir="2700000" algn="tl">
                <a:srgbClr val="000000">
                  <a:alpha val="43137"/>
                </a:srgbClr>
              </a:outerShdw>
            </a:effectLst>
          </a:endParaRPr>
        </a:p>
      </dgm:t>
    </dgm:pt>
    <dgm:pt modelId="{77FB8773-89AD-4170-840C-8EF6544FE7E6}" type="parTrans" cxnId="{A3F14DD0-2965-4F7D-840C-E24147EEB90C}">
      <dgm:prSet/>
      <dgm:spPr/>
      <dgm:t>
        <a:bodyPr/>
        <a:lstStyle/>
        <a:p>
          <a:endParaRPr lang="en-US"/>
        </a:p>
      </dgm:t>
    </dgm:pt>
    <dgm:pt modelId="{8BAF5EE7-E317-4740-81AE-A2945E67B786}" type="sibTrans" cxnId="{A3F14DD0-2965-4F7D-840C-E24147EEB90C}">
      <dgm:prSet/>
      <dgm:spPr/>
      <dgm:t>
        <a:bodyPr/>
        <a:lstStyle/>
        <a:p>
          <a:endParaRPr lang="en-US"/>
        </a:p>
      </dgm:t>
    </dgm:pt>
    <dgm:pt modelId="{3BA6BC8F-97A5-4AC5-85E1-767FAB6F1D93}" type="pres">
      <dgm:prSet presAssocID="{6106A4A6-F033-4514-B566-3E25325529E5}" presName="diagram" presStyleCnt="0">
        <dgm:presLayoutVars>
          <dgm:dir/>
          <dgm:resizeHandles val="exact"/>
        </dgm:presLayoutVars>
      </dgm:prSet>
      <dgm:spPr/>
      <dgm:t>
        <a:bodyPr/>
        <a:lstStyle/>
        <a:p>
          <a:endParaRPr lang="en-US"/>
        </a:p>
      </dgm:t>
    </dgm:pt>
    <dgm:pt modelId="{DF2600B7-9FEF-4B33-A7E6-F6FBC5AFAEC7}" type="pres">
      <dgm:prSet presAssocID="{DF90EBC1-9767-4A34-9187-0522CFDDCEBF}" presName="node" presStyleLbl="node1" presStyleIdx="0" presStyleCnt="9">
        <dgm:presLayoutVars>
          <dgm:bulletEnabled val="1"/>
        </dgm:presLayoutVars>
      </dgm:prSet>
      <dgm:spPr/>
      <dgm:t>
        <a:bodyPr/>
        <a:lstStyle/>
        <a:p>
          <a:endParaRPr lang="en-US"/>
        </a:p>
      </dgm:t>
    </dgm:pt>
    <dgm:pt modelId="{99E102F6-6B33-4431-93DF-446E214D5021}" type="pres">
      <dgm:prSet presAssocID="{2952D58C-B664-4FD8-90A4-604102F34EC6}" presName="sibTrans" presStyleCnt="0"/>
      <dgm:spPr/>
    </dgm:pt>
    <dgm:pt modelId="{428625F6-A0DE-4AA2-A286-040F94EDFCEA}" type="pres">
      <dgm:prSet presAssocID="{873E283C-EBE0-4F87-99C9-B4935749946C}" presName="node" presStyleLbl="node1" presStyleIdx="1" presStyleCnt="9">
        <dgm:presLayoutVars>
          <dgm:bulletEnabled val="1"/>
        </dgm:presLayoutVars>
      </dgm:prSet>
      <dgm:spPr/>
      <dgm:t>
        <a:bodyPr/>
        <a:lstStyle/>
        <a:p>
          <a:endParaRPr lang="en-US"/>
        </a:p>
      </dgm:t>
    </dgm:pt>
    <dgm:pt modelId="{B6AC8511-AD59-4A21-98A3-9C065F79EEF3}" type="pres">
      <dgm:prSet presAssocID="{0204A9F7-A930-4BDC-893F-75F65BA2D57F}" presName="sibTrans" presStyleCnt="0"/>
      <dgm:spPr/>
    </dgm:pt>
    <dgm:pt modelId="{EA3A4670-B67F-4C42-8645-F2E389DFA39C}" type="pres">
      <dgm:prSet presAssocID="{7FD83673-AB5C-4ABE-A665-E7A1E60F7E3C}" presName="node" presStyleLbl="node1" presStyleIdx="2" presStyleCnt="9">
        <dgm:presLayoutVars>
          <dgm:bulletEnabled val="1"/>
        </dgm:presLayoutVars>
      </dgm:prSet>
      <dgm:spPr/>
      <dgm:t>
        <a:bodyPr/>
        <a:lstStyle/>
        <a:p>
          <a:endParaRPr lang="en-US"/>
        </a:p>
      </dgm:t>
    </dgm:pt>
    <dgm:pt modelId="{BB4860E1-DA35-4850-AF02-BE3826BAB468}" type="pres">
      <dgm:prSet presAssocID="{E59FD88C-9FC1-48BE-92B2-111CD4E89A09}" presName="sibTrans" presStyleCnt="0"/>
      <dgm:spPr/>
    </dgm:pt>
    <dgm:pt modelId="{9EC18F5E-37F9-4292-B88A-FD918C5DC94B}" type="pres">
      <dgm:prSet presAssocID="{0BA79464-70D7-4557-AD66-8931230027CD}" presName="node" presStyleLbl="node1" presStyleIdx="3" presStyleCnt="9">
        <dgm:presLayoutVars>
          <dgm:bulletEnabled val="1"/>
        </dgm:presLayoutVars>
      </dgm:prSet>
      <dgm:spPr/>
      <dgm:t>
        <a:bodyPr/>
        <a:lstStyle/>
        <a:p>
          <a:endParaRPr lang="en-US"/>
        </a:p>
      </dgm:t>
    </dgm:pt>
    <dgm:pt modelId="{1633626D-2C37-4F8A-9AEA-6DF0605BDA4E}" type="pres">
      <dgm:prSet presAssocID="{4D9FCC93-0857-4D5D-8BD0-1E89ECB186B4}" presName="sibTrans" presStyleCnt="0"/>
      <dgm:spPr/>
    </dgm:pt>
    <dgm:pt modelId="{68869645-CA78-4E43-99E5-54D7E0007588}" type="pres">
      <dgm:prSet presAssocID="{7164B383-4614-4FED-A1EA-BB088921DD44}" presName="node" presStyleLbl="node1" presStyleIdx="4" presStyleCnt="9">
        <dgm:presLayoutVars>
          <dgm:bulletEnabled val="1"/>
        </dgm:presLayoutVars>
      </dgm:prSet>
      <dgm:spPr/>
      <dgm:t>
        <a:bodyPr/>
        <a:lstStyle/>
        <a:p>
          <a:endParaRPr lang="en-US"/>
        </a:p>
      </dgm:t>
    </dgm:pt>
    <dgm:pt modelId="{A9242AC9-07A5-4ACD-99E7-943583749650}" type="pres">
      <dgm:prSet presAssocID="{5C7FAA19-7EF2-4B4F-B734-068C0B0F3851}" presName="sibTrans" presStyleCnt="0"/>
      <dgm:spPr/>
    </dgm:pt>
    <dgm:pt modelId="{D57A4CB1-4720-4E6E-975C-9F704AF224AE}" type="pres">
      <dgm:prSet presAssocID="{3971243B-6C68-438D-9F25-0EA5C9D45C56}" presName="node" presStyleLbl="node1" presStyleIdx="5" presStyleCnt="9">
        <dgm:presLayoutVars>
          <dgm:bulletEnabled val="1"/>
        </dgm:presLayoutVars>
      </dgm:prSet>
      <dgm:spPr/>
      <dgm:t>
        <a:bodyPr/>
        <a:lstStyle/>
        <a:p>
          <a:endParaRPr lang="en-US"/>
        </a:p>
      </dgm:t>
    </dgm:pt>
    <dgm:pt modelId="{DD07C208-7397-4E2C-9E19-9DA3A92606A1}" type="pres">
      <dgm:prSet presAssocID="{CE180A05-265D-4A89-9FC3-6BF1CFA3691E}" presName="sibTrans" presStyleCnt="0"/>
      <dgm:spPr/>
    </dgm:pt>
    <dgm:pt modelId="{44B58E39-5CC4-4BD4-B404-79912CBD79FB}" type="pres">
      <dgm:prSet presAssocID="{019C5EDF-DBB3-43CD-B2F8-C34B32CAB1AB}" presName="node" presStyleLbl="node1" presStyleIdx="6" presStyleCnt="9">
        <dgm:presLayoutVars>
          <dgm:bulletEnabled val="1"/>
        </dgm:presLayoutVars>
      </dgm:prSet>
      <dgm:spPr/>
      <dgm:t>
        <a:bodyPr/>
        <a:lstStyle/>
        <a:p>
          <a:endParaRPr lang="en-US"/>
        </a:p>
      </dgm:t>
    </dgm:pt>
    <dgm:pt modelId="{0553BE00-6DF4-467C-92A9-A1C6779540E4}" type="pres">
      <dgm:prSet presAssocID="{29C47CCF-B50F-4EF0-AF06-A3AACE8D0A9F}" presName="sibTrans" presStyleCnt="0"/>
      <dgm:spPr/>
    </dgm:pt>
    <dgm:pt modelId="{30328B7B-75B1-4601-98A9-719AC8F315AC}" type="pres">
      <dgm:prSet presAssocID="{5010CB6E-8760-4B9F-8FF4-EDB2BCFDDA8E}" presName="node" presStyleLbl="node1" presStyleIdx="7" presStyleCnt="9">
        <dgm:presLayoutVars>
          <dgm:bulletEnabled val="1"/>
        </dgm:presLayoutVars>
      </dgm:prSet>
      <dgm:spPr/>
      <dgm:t>
        <a:bodyPr/>
        <a:lstStyle/>
        <a:p>
          <a:endParaRPr lang="en-US"/>
        </a:p>
      </dgm:t>
    </dgm:pt>
    <dgm:pt modelId="{A463C579-6F3F-4277-933B-0AD428C70419}" type="pres">
      <dgm:prSet presAssocID="{169E581F-3687-4C38-BA08-4C468752E0EF}" presName="sibTrans" presStyleCnt="0"/>
      <dgm:spPr/>
    </dgm:pt>
    <dgm:pt modelId="{C281C0C7-680F-4F21-8624-D1F425BF3CE4}" type="pres">
      <dgm:prSet presAssocID="{F17CE932-26AE-4F99-9191-453922F76105}" presName="node" presStyleLbl="node1" presStyleIdx="8" presStyleCnt="9">
        <dgm:presLayoutVars>
          <dgm:bulletEnabled val="1"/>
        </dgm:presLayoutVars>
      </dgm:prSet>
      <dgm:spPr/>
      <dgm:t>
        <a:bodyPr/>
        <a:lstStyle/>
        <a:p>
          <a:endParaRPr lang="en-US"/>
        </a:p>
      </dgm:t>
    </dgm:pt>
  </dgm:ptLst>
  <dgm:cxnLst>
    <dgm:cxn modelId="{35EBE349-91EF-6B48-A98D-DFA5AFAC927B}" type="presOf" srcId="{7164B383-4614-4FED-A1EA-BB088921DD44}" destId="{68869645-CA78-4E43-99E5-54D7E0007588}" srcOrd="0" destOrd="0" presId="urn:microsoft.com/office/officeart/2005/8/layout/default#1"/>
    <dgm:cxn modelId="{B0F92F69-65B3-804F-BE90-7A9D0650ABB6}" type="presOf" srcId="{5010CB6E-8760-4B9F-8FF4-EDB2BCFDDA8E}" destId="{30328B7B-75B1-4601-98A9-719AC8F315AC}" srcOrd="0" destOrd="0" presId="urn:microsoft.com/office/officeart/2005/8/layout/default#1"/>
    <dgm:cxn modelId="{35C05EFC-F51B-4789-BCB8-C6E2F0D299FC}" srcId="{6106A4A6-F033-4514-B566-3E25325529E5}" destId="{873E283C-EBE0-4F87-99C9-B4935749946C}" srcOrd="1" destOrd="0" parTransId="{E93380F5-4073-4CD2-93D1-BDE589494A11}" sibTransId="{0204A9F7-A930-4BDC-893F-75F65BA2D57F}"/>
    <dgm:cxn modelId="{CCAE2086-CE13-6D4D-AD75-F2AAB633A22A}" type="presOf" srcId="{F17CE932-26AE-4F99-9191-453922F76105}" destId="{C281C0C7-680F-4F21-8624-D1F425BF3CE4}" srcOrd="0" destOrd="0" presId="urn:microsoft.com/office/officeart/2005/8/layout/default#1"/>
    <dgm:cxn modelId="{F325A126-3883-FF47-A752-C68241F66F6F}" type="presOf" srcId="{019C5EDF-DBB3-43CD-B2F8-C34B32CAB1AB}" destId="{44B58E39-5CC4-4BD4-B404-79912CBD79FB}" srcOrd="0" destOrd="0" presId="urn:microsoft.com/office/officeart/2005/8/layout/default#1"/>
    <dgm:cxn modelId="{A3F14DD0-2965-4F7D-840C-E24147EEB90C}" srcId="{6106A4A6-F033-4514-B566-3E25325529E5}" destId="{F17CE932-26AE-4F99-9191-453922F76105}" srcOrd="8" destOrd="0" parTransId="{77FB8773-89AD-4170-840C-8EF6544FE7E6}" sibTransId="{8BAF5EE7-E317-4740-81AE-A2945E67B786}"/>
    <dgm:cxn modelId="{1966F80B-F651-6046-8CC7-7FE9E41111B3}" type="presOf" srcId="{DF90EBC1-9767-4A34-9187-0522CFDDCEBF}" destId="{DF2600B7-9FEF-4B33-A7E6-F6FBC5AFAEC7}" srcOrd="0" destOrd="0" presId="urn:microsoft.com/office/officeart/2005/8/layout/default#1"/>
    <dgm:cxn modelId="{AD73EADA-6D19-FD4E-BE3A-E615ECA1533D}" type="presOf" srcId="{3971243B-6C68-438D-9F25-0EA5C9D45C56}" destId="{D57A4CB1-4720-4E6E-975C-9F704AF224AE}" srcOrd="0" destOrd="0" presId="urn:microsoft.com/office/officeart/2005/8/layout/default#1"/>
    <dgm:cxn modelId="{C44DD6A2-C332-C447-8FD9-378345DC6065}" type="presOf" srcId="{873E283C-EBE0-4F87-99C9-B4935749946C}" destId="{428625F6-A0DE-4AA2-A286-040F94EDFCEA}" srcOrd="0" destOrd="0" presId="urn:microsoft.com/office/officeart/2005/8/layout/default#1"/>
    <dgm:cxn modelId="{F149B6F9-F41A-4149-9D50-0704CC8B95E8}" type="presOf" srcId="{0BA79464-70D7-4557-AD66-8931230027CD}" destId="{9EC18F5E-37F9-4292-B88A-FD918C5DC94B}" srcOrd="0" destOrd="0" presId="urn:microsoft.com/office/officeart/2005/8/layout/default#1"/>
    <dgm:cxn modelId="{48C1A20A-D63A-4220-96F0-4EA27191DE36}" srcId="{6106A4A6-F033-4514-B566-3E25325529E5}" destId="{5010CB6E-8760-4B9F-8FF4-EDB2BCFDDA8E}" srcOrd="7" destOrd="0" parTransId="{ADC26CE9-414B-46DC-86C1-E188D8AB116E}" sibTransId="{169E581F-3687-4C38-BA08-4C468752E0EF}"/>
    <dgm:cxn modelId="{C8C995A3-5D8A-1449-B684-4825F5FBA53C}" type="presOf" srcId="{7FD83673-AB5C-4ABE-A665-E7A1E60F7E3C}" destId="{EA3A4670-B67F-4C42-8645-F2E389DFA39C}" srcOrd="0" destOrd="0" presId="urn:microsoft.com/office/officeart/2005/8/layout/default#1"/>
    <dgm:cxn modelId="{C75AF974-293A-4F5E-94AB-0BBA8BD60A15}" srcId="{6106A4A6-F033-4514-B566-3E25325529E5}" destId="{019C5EDF-DBB3-43CD-B2F8-C34B32CAB1AB}" srcOrd="6" destOrd="0" parTransId="{BB2030FD-42DF-4B9B-B942-FAAE7C4068BD}" sibTransId="{29C47CCF-B50F-4EF0-AF06-A3AACE8D0A9F}"/>
    <dgm:cxn modelId="{9C08F5BD-3701-40D1-A830-5BD0A0AE6438}" srcId="{6106A4A6-F033-4514-B566-3E25325529E5}" destId="{3971243B-6C68-438D-9F25-0EA5C9D45C56}" srcOrd="5" destOrd="0" parTransId="{FBFD1A64-A316-4F03-852B-D0CCBB0BCDE4}" sibTransId="{CE180A05-265D-4A89-9FC3-6BF1CFA3691E}"/>
    <dgm:cxn modelId="{5C3B5AF7-F467-4466-B463-0857715BF603}" srcId="{6106A4A6-F033-4514-B566-3E25325529E5}" destId="{7FD83673-AB5C-4ABE-A665-E7A1E60F7E3C}" srcOrd="2" destOrd="0" parTransId="{5FD06B3F-BECD-45A7-90AD-B832EE74696A}" sibTransId="{E59FD88C-9FC1-48BE-92B2-111CD4E89A09}"/>
    <dgm:cxn modelId="{ED0301C2-C985-40A9-B894-F36C836C93C7}" srcId="{6106A4A6-F033-4514-B566-3E25325529E5}" destId="{7164B383-4614-4FED-A1EA-BB088921DD44}" srcOrd="4" destOrd="0" parTransId="{814E5165-891F-4F20-8E2C-9FFDE7C272C5}" sibTransId="{5C7FAA19-7EF2-4B4F-B734-068C0B0F3851}"/>
    <dgm:cxn modelId="{FF0997E3-6520-F541-9B28-DB5EA86841C9}" type="presOf" srcId="{6106A4A6-F033-4514-B566-3E25325529E5}" destId="{3BA6BC8F-97A5-4AC5-85E1-767FAB6F1D93}" srcOrd="0" destOrd="0" presId="urn:microsoft.com/office/officeart/2005/8/layout/default#1"/>
    <dgm:cxn modelId="{2373F64A-8059-4F40-8A4A-B7EBB36CDE41}" srcId="{6106A4A6-F033-4514-B566-3E25325529E5}" destId="{DF90EBC1-9767-4A34-9187-0522CFDDCEBF}" srcOrd="0" destOrd="0" parTransId="{99D83282-CD54-4AD3-80D3-DD95C778627D}" sibTransId="{2952D58C-B664-4FD8-90A4-604102F34EC6}"/>
    <dgm:cxn modelId="{B989C8C7-39C0-4D9E-A819-7A62A10C94DC}" srcId="{6106A4A6-F033-4514-B566-3E25325529E5}" destId="{0BA79464-70D7-4557-AD66-8931230027CD}" srcOrd="3" destOrd="0" parTransId="{298C34EB-F103-45D6-95E3-BE1D2FDDFFB5}" sibTransId="{4D9FCC93-0857-4D5D-8BD0-1E89ECB186B4}"/>
    <dgm:cxn modelId="{3B580C5D-2B96-E043-9B8F-B75994B8E7C8}" type="presParOf" srcId="{3BA6BC8F-97A5-4AC5-85E1-767FAB6F1D93}" destId="{DF2600B7-9FEF-4B33-A7E6-F6FBC5AFAEC7}" srcOrd="0" destOrd="0" presId="urn:microsoft.com/office/officeart/2005/8/layout/default#1"/>
    <dgm:cxn modelId="{F497FECC-B0E0-9B41-93B0-3369BE91A2A0}" type="presParOf" srcId="{3BA6BC8F-97A5-4AC5-85E1-767FAB6F1D93}" destId="{99E102F6-6B33-4431-93DF-446E214D5021}" srcOrd="1" destOrd="0" presId="urn:microsoft.com/office/officeart/2005/8/layout/default#1"/>
    <dgm:cxn modelId="{2144C145-80EA-9845-91B4-0FA23768E29D}" type="presParOf" srcId="{3BA6BC8F-97A5-4AC5-85E1-767FAB6F1D93}" destId="{428625F6-A0DE-4AA2-A286-040F94EDFCEA}" srcOrd="2" destOrd="0" presId="urn:microsoft.com/office/officeart/2005/8/layout/default#1"/>
    <dgm:cxn modelId="{1432D01A-281E-8348-B36C-7A48FEE98F19}" type="presParOf" srcId="{3BA6BC8F-97A5-4AC5-85E1-767FAB6F1D93}" destId="{B6AC8511-AD59-4A21-98A3-9C065F79EEF3}" srcOrd="3" destOrd="0" presId="urn:microsoft.com/office/officeart/2005/8/layout/default#1"/>
    <dgm:cxn modelId="{A74C4D10-138B-4A47-B9D8-5713E74BC0DD}" type="presParOf" srcId="{3BA6BC8F-97A5-4AC5-85E1-767FAB6F1D93}" destId="{EA3A4670-B67F-4C42-8645-F2E389DFA39C}" srcOrd="4" destOrd="0" presId="urn:microsoft.com/office/officeart/2005/8/layout/default#1"/>
    <dgm:cxn modelId="{7E56452E-8812-F940-B404-12AA1CEF9F20}" type="presParOf" srcId="{3BA6BC8F-97A5-4AC5-85E1-767FAB6F1D93}" destId="{BB4860E1-DA35-4850-AF02-BE3826BAB468}" srcOrd="5" destOrd="0" presId="urn:microsoft.com/office/officeart/2005/8/layout/default#1"/>
    <dgm:cxn modelId="{3B64C0AF-909A-9147-8996-E06075D4F276}" type="presParOf" srcId="{3BA6BC8F-97A5-4AC5-85E1-767FAB6F1D93}" destId="{9EC18F5E-37F9-4292-B88A-FD918C5DC94B}" srcOrd="6" destOrd="0" presId="urn:microsoft.com/office/officeart/2005/8/layout/default#1"/>
    <dgm:cxn modelId="{AD230C4B-90EC-1B43-BC3D-47B5E7BC2BC8}" type="presParOf" srcId="{3BA6BC8F-97A5-4AC5-85E1-767FAB6F1D93}" destId="{1633626D-2C37-4F8A-9AEA-6DF0605BDA4E}" srcOrd="7" destOrd="0" presId="urn:microsoft.com/office/officeart/2005/8/layout/default#1"/>
    <dgm:cxn modelId="{8982513B-F414-524C-93E3-F71CF8197469}" type="presParOf" srcId="{3BA6BC8F-97A5-4AC5-85E1-767FAB6F1D93}" destId="{68869645-CA78-4E43-99E5-54D7E0007588}" srcOrd="8" destOrd="0" presId="urn:microsoft.com/office/officeart/2005/8/layout/default#1"/>
    <dgm:cxn modelId="{B1ED4406-ED4F-A145-9B89-D606E3670712}" type="presParOf" srcId="{3BA6BC8F-97A5-4AC5-85E1-767FAB6F1D93}" destId="{A9242AC9-07A5-4ACD-99E7-943583749650}" srcOrd="9" destOrd="0" presId="urn:microsoft.com/office/officeart/2005/8/layout/default#1"/>
    <dgm:cxn modelId="{36A724C4-A6A2-1647-9927-0383D79A8E8B}" type="presParOf" srcId="{3BA6BC8F-97A5-4AC5-85E1-767FAB6F1D93}" destId="{D57A4CB1-4720-4E6E-975C-9F704AF224AE}" srcOrd="10" destOrd="0" presId="urn:microsoft.com/office/officeart/2005/8/layout/default#1"/>
    <dgm:cxn modelId="{269EC0BF-7B3A-1D44-A637-F196FAB681A5}" type="presParOf" srcId="{3BA6BC8F-97A5-4AC5-85E1-767FAB6F1D93}" destId="{DD07C208-7397-4E2C-9E19-9DA3A92606A1}" srcOrd="11" destOrd="0" presId="urn:microsoft.com/office/officeart/2005/8/layout/default#1"/>
    <dgm:cxn modelId="{E09F8A79-F633-1948-A250-F31A5E3F09D3}" type="presParOf" srcId="{3BA6BC8F-97A5-4AC5-85E1-767FAB6F1D93}" destId="{44B58E39-5CC4-4BD4-B404-79912CBD79FB}" srcOrd="12" destOrd="0" presId="urn:microsoft.com/office/officeart/2005/8/layout/default#1"/>
    <dgm:cxn modelId="{50514704-461D-3547-9BEA-F71AEBC85AD7}" type="presParOf" srcId="{3BA6BC8F-97A5-4AC5-85E1-767FAB6F1D93}" destId="{0553BE00-6DF4-467C-92A9-A1C6779540E4}" srcOrd="13" destOrd="0" presId="urn:microsoft.com/office/officeart/2005/8/layout/default#1"/>
    <dgm:cxn modelId="{4F8E2FF0-E9E1-244A-88D5-E1E07088EE52}" type="presParOf" srcId="{3BA6BC8F-97A5-4AC5-85E1-767FAB6F1D93}" destId="{30328B7B-75B1-4601-98A9-719AC8F315AC}" srcOrd="14" destOrd="0" presId="urn:microsoft.com/office/officeart/2005/8/layout/default#1"/>
    <dgm:cxn modelId="{B4314FFF-649B-A342-BC21-BD0528284ED3}" type="presParOf" srcId="{3BA6BC8F-97A5-4AC5-85E1-767FAB6F1D93}" destId="{A463C579-6F3F-4277-933B-0AD428C70419}" srcOrd="15" destOrd="0" presId="urn:microsoft.com/office/officeart/2005/8/layout/default#1"/>
    <dgm:cxn modelId="{F5AFB8EE-C691-EF45-94B9-C129B1AF41F0}" type="presParOf" srcId="{3BA6BC8F-97A5-4AC5-85E1-767FAB6F1D93}" destId="{C281C0C7-680F-4F21-8624-D1F425BF3CE4}" srcOrd="16" destOrd="0" presId="urn:microsoft.com/office/officeart/2005/8/layout/defaul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AC16D1-8B5B-4E37-A458-8A9631EF79FE}" type="doc">
      <dgm:prSet loTypeId="urn:microsoft.com/office/officeart/2005/8/layout/list1" loCatId="list" qsTypeId="urn:microsoft.com/office/officeart/2005/8/quickstyle/3d3" qsCatId="3D" csTypeId="urn:microsoft.com/office/officeart/2005/8/colors/colorful3" csCatId="colorful"/>
      <dgm:spPr/>
      <dgm:t>
        <a:bodyPr/>
        <a:lstStyle/>
        <a:p>
          <a:endParaRPr lang="en-US"/>
        </a:p>
      </dgm:t>
    </dgm:pt>
    <dgm:pt modelId="{FA2A3868-70BF-4E83-A367-E52ED35B3CF0}">
      <dgm:prSet custT="1"/>
      <dgm:spPr/>
      <dgm:t>
        <a:bodyPr/>
        <a:lstStyle/>
        <a:p>
          <a:pPr rtl="0"/>
          <a:r>
            <a:rPr lang="en-US" sz="3200" b="1" dirty="0" smtClean="0">
              <a:effectLst>
                <a:outerShdw blurRad="38100" dist="38100" dir="2700000" algn="tl">
                  <a:srgbClr val="000000">
                    <a:alpha val="43137"/>
                  </a:srgbClr>
                </a:outerShdw>
              </a:effectLst>
            </a:rPr>
            <a:t>Inspirational motivation</a:t>
          </a:r>
          <a:endParaRPr lang="en-US" sz="3200" b="1" dirty="0">
            <a:effectLst>
              <a:outerShdw blurRad="38100" dist="38100" dir="2700000" algn="tl">
                <a:srgbClr val="000000">
                  <a:alpha val="43137"/>
                </a:srgbClr>
              </a:outerShdw>
            </a:effectLst>
          </a:endParaRPr>
        </a:p>
      </dgm:t>
    </dgm:pt>
    <dgm:pt modelId="{B403E3B4-0CCE-4F1D-A9CE-3B2EA16781EA}" type="parTrans" cxnId="{7FBA3562-BC19-475D-8F74-B76B55091849}">
      <dgm:prSet/>
      <dgm:spPr/>
      <dgm:t>
        <a:bodyPr/>
        <a:lstStyle/>
        <a:p>
          <a:endParaRPr lang="en-US"/>
        </a:p>
      </dgm:t>
    </dgm:pt>
    <dgm:pt modelId="{F8526DFB-3D76-4C3F-B0DB-B0E2E9DD95B6}" type="sibTrans" cxnId="{7FBA3562-BC19-475D-8F74-B76B55091849}">
      <dgm:prSet/>
      <dgm:spPr/>
      <dgm:t>
        <a:bodyPr/>
        <a:lstStyle/>
        <a:p>
          <a:endParaRPr lang="en-US"/>
        </a:p>
      </dgm:t>
    </dgm:pt>
    <dgm:pt modelId="{4D82FE04-1334-4378-AD36-008FFCF219DB}">
      <dgm:prSet custT="1"/>
      <dgm:spPr/>
      <dgm:t>
        <a:bodyPr/>
        <a:lstStyle/>
        <a:p>
          <a:pPr rtl="0"/>
          <a:r>
            <a:rPr lang="en-US" sz="3200" b="1" dirty="0" smtClean="0">
              <a:effectLst>
                <a:outerShdw blurRad="38100" dist="38100" dir="2700000" algn="tl">
                  <a:srgbClr val="000000">
                    <a:alpha val="43137"/>
                  </a:srgbClr>
                </a:outerShdw>
              </a:effectLst>
            </a:rPr>
            <a:t>Idealized influence</a:t>
          </a:r>
          <a:endParaRPr lang="en-US" sz="3200" b="1" dirty="0">
            <a:effectLst>
              <a:outerShdw blurRad="38100" dist="38100" dir="2700000" algn="tl">
                <a:srgbClr val="000000">
                  <a:alpha val="43137"/>
                </a:srgbClr>
              </a:outerShdw>
            </a:effectLst>
          </a:endParaRPr>
        </a:p>
      </dgm:t>
    </dgm:pt>
    <dgm:pt modelId="{8B8DA494-014C-453B-9562-AFC21C5B407D}" type="parTrans" cxnId="{530098DD-5C3C-4997-AAC5-F14B3A134101}">
      <dgm:prSet/>
      <dgm:spPr/>
      <dgm:t>
        <a:bodyPr/>
        <a:lstStyle/>
        <a:p>
          <a:endParaRPr lang="en-US"/>
        </a:p>
      </dgm:t>
    </dgm:pt>
    <dgm:pt modelId="{FCC80FD5-AA80-4018-9CFA-C15D94C149D3}" type="sibTrans" cxnId="{530098DD-5C3C-4997-AAC5-F14B3A134101}">
      <dgm:prSet/>
      <dgm:spPr/>
      <dgm:t>
        <a:bodyPr/>
        <a:lstStyle/>
        <a:p>
          <a:endParaRPr lang="en-US"/>
        </a:p>
      </dgm:t>
    </dgm:pt>
    <dgm:pt modelId="{6A736C31-5CE2-4E7E-8B26-AA399021EF05}">
      <dgm:prSet custT="1"/>
      <dgm:spPr/>
      <dgm:t>
        <a:bodyPr/>
        <a:lstStyle/>
        <a:p>
          <a:pPr rtl="0"/>
          <a:r>
            <a:rPr lang="en-US" sz="3200" b="1" dirty="0" smtClean="0">
              <a:effectLst>
                <a:outerShdw blurRad="38100" dist="38100" dir="2700000" algn="tl">
                  <a:srgbClr val="000000">
                    <a:alpha val="43137"/>
                  </a:srgbClr>
                </a:outerShdw>
              </a:effectLst>
            </a:rPr>
            <a:t>Individualized consideration</a:t>
          </a:r>
          <a:endParaRPr lang="en-US" sz="3200" b="1" dirty="0">
            <a:effectLst>
              <a:outerShdw blurRad="38100" dist="38100" dir="2700000" algn="tl">
                <a:srgbClr val="000000">
                  <a:alpha val="43137"/>
                </a:srgbClr>
              </a:outerShdw>
            </a:effectLst>
          </a:endParaRPr>
        </a:p>
      </dgm:t>
    </dgm:pt>
    <dgm:pt modelId="{91755691-F156-4ABE-B585-8653E6049313}" type="parTrans" cxnId="{3E68FF1F-45EF-4EEA-9CCE-E26BC946DD63}">
      <dgm:prSet/>
      <dgm:spPr/>
      <dgm:t>
        <a:bodyPr/>
        <a:lstStyle/>
        <a:p>
          <a:endParaRPr lang="en-US"/>
        </a:p>
      </dgm:t>
    </dgm:pt>
    <dgm:pt modelId="{284F3FA4-938D-4073-9A72-3873C430841F}" type="sibTrans" cxnId="{3E68FF1F-45EF-4EEA-9CCE-E26BC946DD63}">
      <dgm:prSet/>
      <dgm:spPr/>
      <dgm:t>
        <a:bodyPr/>
        <a:lstStyle/>
        <a:p>
          <a:endParaRPr lang="en-US"/>
        </a:p>
      </dgm:t>
    </dgm:pt>
    <dgm:pt modelId="{92BBD23C-7508-421B-A76A-CE089F546F23}">
      <dgm:prSet custT="1"/>
      <dgm:spPr/>
      <dgm:t>
        <a:bodyPr/>
        <a:lstStyle/>
        <a:p>
          <a:pPr rtl="0"/>
          <a:r>
            <a:rPr lang="en-US" sz="3200" b="1" dirty="0" smtClean="0">
              <a:effectLst>
                <a:outerShdw blurRad="38100" dist="38100" dir="2700000" algn="tl">
                  <a:srgbClr val="000000">
                    <a:alpha val="43137"/>
                  </a:srgbClr>
                </a:outerShdw>
              </a:effectLst>
            </a:rPr>
            <a:t>Intellectual stimulation </a:t>
          </a:r>
          <a:endParaRPr lang="en-US" sz="3200" b="1" dirty="0">
            <a:effectLst>
              <a:outerShdw blurRad="38100" dist="38100" dir="2700000" algn="tl">
                <a:srgbClr val="000000">
                  <a:alpha val="43137"/>
                </a:srgbClr>
              </a:outerShdw>
            </a:effectLst>
          </a:endParaRPr>
        </a:p>
      </dgm:t>
    </dgm:pt>
    <dgm:pt modelId="{36F11B8C-E9B7-4EAA-9B78-3B2389E9B7CF}" type="parTrans" cxnId="{08668834-61C7-42E0-B087-A95AF8EC518A}">
      <dgm:prSet/>
      <dgm:spPr/>
      <dgm:t>
        <a:bodyPr/>
        <a:lstStyle/>
        <a:p>
          <a:endParaRPr lang="en-US"/>
        </a:p>
      </dgm:t>
    </dgm:pt>
    <dgm:pt modelId="{67647A82-8048-4367-9392-4FD6B45BF551}" type="sibTrans" cxnId="{08668834-61C7-42E0-B087-A95AF8EC518A}">
      <dgm:prSet/>
      <dgm:spPr/>
      <dgm:t>
        <a:bodyPr/>
        <a:lstStyle/>
        <a:p>
          <a:endParaRPr lang="en-US"/>
        </a:p>
      </dgm:t>
    </dgm:pt>
    <dgm:pt modelId="{5DDA8498-6433-4926-AFA6-3906C55F7860}" type="pres">
      <dgm:prSet presAssocID="{21AC16D1-8B5B-4E37-A458-8A9631EF79FE}" presName="linear" presStyleCnt="0">
        <dgm:presLayoutVars>
          <dgm:dir/>
          <dgm:animLvl val="lvl"/>
          <dgm:resizeHandles val="exact"/>
        </dgm:presLayoutVars>
      </dgm:prSet>
      <dgm:spPr/>
      <dgm:t>
        <a:bodyPr/>
        <a:lstStyle/>
        <a:p>
          <a:endParaRPr lang="en-US"/>
        </a:p>
      </dgm:t>
    </dgm:pt>
    <dgm:pt modelId="{E95E866E-A6FC-4AB7-80B1-A6EC80C124D3}" type="pres">
      <dgm:prSet presAssocID="{FA2A3868-70BF-4E83-A367-E52ED35B3CF0}" presName="parentLin" presStyleCnt="0"/>
      <dgm:spPr/>
    </dgm:pt>
    <dgm:pt modelId="{7F604E0C-E2F4-49A8-B6D4-494969C728CE}" type="pres">
      <dgm:prSet presAssocID="{FA2A3868-70BF-4E83-A367-E52ED35B3CF0}" presName="parentLeftMargin" presStyleLbl="node1" presStyleIdx="0" presStyleCnt="4"/>
      <dgm:spPr/>
      <dgm:t>
        <a:bodyPr/>
        <a:lstStyle/>
        <a:p>
          <a:endParaRPr lang="en-US"/>
        </a:p>
      </dgm:t>
    </dgm:pt>
    <dgm:pt modelId="{EF17064C-14A8-4511-A628-0CAEA3590CCC}" type="pres">
      <dgm:prSet presAssocID="{FA2A3868-70BF-4E83-A367-E52ED35B3CF0}" presName="parentText" presStyleLbl="node1" presStyleIdx="0" presStyleCnt="4">
        <dgm:presLayoutVars>
          <dgm:chMax val="0"/>
          <dgm:bulletEnabled val="1"/>
        </dgm:presLayoutVars>
      </dgm:prSet>
      <dgm:spPr/>
      <dgm:t>
        <a:bodyPr/>
        <a:lstStyle/>
        <a:p>
          <a:endParaRPr lang="en-US"/>
        </a:p>
      </dgm:t>
    </dgm:pt>
    <dgm:pt modelId="{D1F20AD5-FB85-4761-B0EE-F3041522A60B}" type="pres">
      <dgm:prSet presAssocID="{FA2A3868-70BF-4E83-A367-E52ED35B3CF0}" presName="negativeSpace" presStyleCnt="0"/>
      <dgm:spPr/>
    </dgm:pt>
    <dgm:pt modelId="{0CFD3CBD-83B5-411B-B048-B4028AE37998}" type="pres">
      <dgm:prSet presAssocID="{FA2A3868-70BF-4E83-A367-E52ED35B3CF0}" presName="childText" presStyleLbl="conFgAcc1" presStyleIdx="0" presStyleCnt="4">
        <dgm:presLayoutVars>
          <dgm:bulletEnabled val="1"/>
        </dgm:presLayoutVars>
      </dgm:prSet>
      <dgm:spPr/>
    </dgm:pt>
    <dgm:pt modelId="{D75ADBCF-718F-46FA-8FAE-2F68A4FBA35E}" type="pres">
      <dgm:prSet presAssocID="{F8526DFB-3D76-4C3F-B0DB-B0E2E9DD95B6}" presName="spaceBetweenRectangles" presStyleCnt="0"/>
      <dgm:spPr/>
    </dgm:pt>
    <dgm:pt modelId="{3ACC9B3C-B248-451A-86D0-9DD97EACB961}" type="pres">
      <dgm:prSet presAssocID="{4D82FE04-1334-4378-AD36-008FFCF219DB}" presName="parentLin" presStyleCnt="0"/>
      <dgm:spPr/>
    </dgm:pt>
    <dgm:pt modelId="{99922473-B34F-46AA-8328-111A5CA60C69}" type="pres">
      <dgm:prSet presAssocID="{4D82FE04-1334-4378-AD36-008FFCF219DB}" presName="parentLeftMargin" presStyleLbl="node1" presStyleIdx="0" presStyleCnt="4"/>
      <dgm:spPr/>
      <dgm:t>
        <a:bodyPr/>
        <a:lstStyle/>
        <a:p>
          <a:endParaRPr lang="en-US"/>
        </a:p>
      </dgm:t>
    </dgm:pt>
    <dgm:pt modelId="{41B78235-1146-4B9A-80D0-98F95385C774}" type="pres">
      <dgm:prSet presAssocID="{4D82FE04-1334-4378-AD36-008FFCF219DB}" presName="parentText" presStyleLbl="node1" presStyleIdx="1" presStyleCnt="4">
        <dgm:presLayoutVars>
          <dgm:chMax val="0"/>
          <dgm:bulletEnabled val="1"/>
        </dgm:presLayoutVars>
      </dgm:prSet>
      <dgm:spPr/>
      <dgm:t>
        <a:bodyPr/>
        <a:lstStyle/>
        <a:p>
          <a:endParaRPr lang="en-US"/>
        </a:p>
      </dgm:t>
    </dgm:pt>
    <dgm:pt modelId="{6B8394A6-0DD0-4344-B2DF-118DE814C74F}" type="pres">
      <dgm:prSet presAssocID="{4D82FE04-1334-4378-AD36-008FFCF219DB}" presName="negativeSpace" presStyleCnt="0"/>
      <dgm:spPr/>
    </dgm:pt>
    <dgm:pt modelId="{49F55C95-4313-4EA1-BFAC-4567C23FB102}" type="pres">
      <dgm:prSet presAssocID="{4D82FE04-1334-4378-AD36-008FFCF219DB}" presName="childText" presStyleLbl="conFgAcc1" presStyleIdx="1" presStyleCnt="4">
        <dgm:presLayoutVars>
          <dgm:bulletEnabled val="1"/>
        </dgm:presLayoutVars>
      </dgm:prSet>
      <dgm:spPr/>
    </dgm:pt>
    <dgm:pt modelId="{CF66F60C-3ADE-400C-83FE-077979CFB279}" type="pres">
      <dgm:prSet presAssocID="{FCC80FD5-AA80-4018-9CFA-C15D94C149D3}" presName="spaceBetweenRectangles" presStyleCnt="0"/>
      <dgm:spPr/>
    </dgm:pt>
    <dgm:pt modelId="{5EB5E719-ADA7-45E4-AA40-40B9450DA842}" type="pres">
      <dgm:prSet presAssocID="{6A736C31-5CE2-4E7E-8B26-AA399021EF05}" presName="parentLin" presStyleCnt="0"/>
      <dgm:spPr/>
    </dgm:pt>
    <dgm:pt modelId="{D2525DA8-40F1-4C1D-AB92-8547443E4357}" type="pres">
      <dgm:prSet presAssocID="{6A736C31-5CE2-4E7E-8B26-AA399021EF05}" presName="parentLeftMargin" presStyleLbl="node1" presStyleIdx="1" presStyleCnt="4"/>
      <dgm:spPr/>
      <dgm:t>
        <a:bodyPr/>
        <a:lstStyle/>
        <a:p>
          <a:endParaRPr lang="en-US"/>
        </a:p>
      </dgm:t>
    </dgm:pt>
    <dgm:pt modelId="{B7F90881-ECC3-4FB3-9AAF-4F18A10248FE}" type="pres">
      <dgm:prSet presAssocID="{6A736C31-5CE2-4E7E-8B26-AA399021EF05}" presName="parentText" presStyleLbl="node1" presStyleIdx="2" presStyleCnt="4">
        <dgm:presLayoutVars>
          <dgm:chMax val="0"/>
          <dgm:bulletEnabled val="1"/>
        </dgm:presLayoutVars>
      </dgm:prSet>
      <dgm:spPr/>
      <dgm:t>
        <a:bodyPr/>
        <a:lstStyle/>
        <a:p>
          <a:endParaRPr lang="en-US"/>
        </a:p>
      </dgm:t>
    </dgm:pt>
    <dgm:pt modelId="{6DF6A130-CC8A-4896-A8BB-F29C3E3C39D6}" type="pres">
      <dgm:prSet presAssocID="{6A736C31-5CE2-4E7E-8B26-AA399021EF05}" presName="negativeSpace" presStyleCnt="0"/>
      <dgm:spPr/>
    </dgm:pt>
    <dgm:pt modelId="{1D596262-B254-4067-BD40-BFE6ACC92564}" type="pres">
      <dgm:prSet presAssocID="{6A736C31-5CE2-4E7E-8B26-AA399021EF05}" presName="childText" presStyleLbl="conFgAcc1" presStyleIdx="2" presStyleCnt="4">
        <dgm:presLayoutVars>
          <dgm:bulletEnabled val="1"/>
        </dgm:presLayoutVars>
      </dgm:prSet>
      <dgm:spPr/>
    </dgm:pt>
    <dgm:pt modelId="{1F71856C-5CFF-47B1-B244-8847E4C8C78F}" type="pres">
      <dgm:prSet presAssocID="{284F3FA4-938D-4073-9A72-3873C430841F}" presName="spaceBetweenRectangles" presStyleCnt="0"/>
      <dgm:spPr/>
    </dgm:pt>
    <dgm:pt modelId="{92290A2D-B1CB-4638-A96E-57AEF903CEB9}" type="pres">
      <dgm:prSet presAssocID="{92BBD23C-7508-421B-A76A-CE089F546F23}" presName="parentLin" presStyleCnt="0"/>
      <dgm:spPr/>
    </dgm:pt>
    <dgm:pt modelId="{AD9FABBA-5DF6-42AE-AAB9-486A52F59BAF}" type="pres">
      <dgm:prSet presAssocID="{92BBD23C-7508-421B-A76A-CE089F546F23}" presName="parentLeftMargin" presStyleLbl="node1" presStyleIdx="2" presStyleCnt="4"/>
      <dgm:spPr/>
      <dgm:t>
        <a:bodyPr/>
        <a:lstStyle/>
        <a:p>
          <a:endParaRPr lang="en-US"/>
        </a:p>
      </dgm:t>
    </dgm:pt>
    <dgm:pt modelId="{D2E7717D-4839-44E7-87DA-56AB552A3B64}" type="pres">
      <dgm:prSet presAssocID="{92BBD23C-7508-421B-A76A-CE089F546F23}" presName="parentText" presStyleLbl="node1" presStyleIdx="3" presStyleCnt="4">
        <dgm:presLayoutVars>
          <dgm:chMax val="0"/>
          <dgm:bulletEnabled val="1"/>
        </dgm:presLayoutVars>
      </dgm:prSet>
      <dgm:spPr/>
      <dgm:t>
        <a:bodyPr/>
        <a:lstStyle/>
        <a:p>
          <a:endParaRPr lang="en-US"/>
        </a:p>
      </dgm:t>
    </dgm:pt>
    <dgm:pt modelId="{23DB983F-4E08-4086-8D37-3A96263583B2}" type="pres">
      <dgm:prSet presAssocID="{92BBD23C-7508-421B-A76A-CE089F546F23}" presName="negativeSpace" presStyleCnt="0"/>
      <dgm:spPr/>
    </dgm:pt>
    <dgm:pt modelId="{384EE18B-A90D-47AD-9FC5-BB9C89012737}" type="pres">
      <dgm:prSet presAssocID="{92BBD23C-7508-421B-A76A-CE089F546F23}" presName="childText" presStyleLbl="conFgAcc1" presStyleIdx="3" presStyleCnt="4">
        <dgm:presLayoutVars>
          <dgm:bulletEnabled val="1"/>
        </dgm:presLayoutVars>
      </dgm:prSet>
      <dgm:spPr/>
    </dgm:pt>
  </dgm:ptLst>
  <dgm:cxnLst>
    <dgm:cxn modelId="{173ED9F1-0352-5E42-84C1-D26A6D74A2A6}" type="presOf" srcId="{21AC16D1-8B5B-4E37-A458-8A9631EF79FE}" destId="{5DDA8498-6433-4926-AFA6-3906C55F7860}" srcOrd="0" destOrd="0" presId="urn:microsoft.com/office/officeart/2005/8/layout/list1"/>
    <dgm:cxn modelId="{233C863E-1491-4840-94A2-EADD549D9BE4}" type="presOf" srcId="{92BBD23C-7508-421B-A76A-CE089F546F23}" destId="{D2E7717D-4839-44E7-87DA-56AB552A3B64}" srcOrd="1" destOrd="0" presId="urn:microsoft.com/office/officeart/2005/8/layout/list1"/>
    <dgm:cxn modelId="{CAA4A627-4F2C-924D-8BDA-32C4C3CAD427}" type="presOf" srcId="{4D82FE04-1334-4378-AD36-008FFCF219DB}" destId="{41B78235-1146-4B9A-80D0-98F95385C774}" srcOrd="1" destOrd="0" presId="urn:microsoft.com/office/officeart/2005/8/layout/list1"/>
    <dgm:cxn modelId="{08668834-61C7-42E0-B087-A95AF8EC518A}" srcId="{21AC16D1-8B5B-4E37-A458-8A9631EF79FE}" destId="{92BBD23C-7508-421B-A76A-CE089F546F23}" srcOrd="3" destOrd="0" parTransId="{36F11B8C-E9B7-4EAA-9B78-3B2389E9B7CF}" sibTransId="{67647A82-8048-4367-9392-4FD6B45BF551}"/>
    <dgm:cxn modelId="{8581C47E-4F8B-E14D-A6FF-48DFF3FFDEEC}" type="presOf" srcId="{4D82FE04-1334-4378-AD36-008FFCF219DB}" destId="{99922473-B34F-46AA-8328-111A5CA60C69}" srcOrd="0" destOrd="0" presId="urn:microsoft.com/office/officeart/2005/8/layout/list1"/>
    <dgm:cxn modelId="{5F97DD85-9E9E-704F-8B24-79F396128768}" type="presOf" srcId="{92BBD23C-7508-421B-A76A-CE089F546F23}" destId="{AD9FABBA-5DF6-42AE-AAB9-486A52F59BAF}" srcOrd="0" destOrd="0" presId="urn:microsoft.com/office/officeart/2005/8/layout/list1"/>
    <dgm:cxn modelId="{7FBA3562-BC19-475D-8F74-B76B55091849}" srcId="{21AC16D1-8B5B-4E37-A458-8A9631EF79FE}" destId="{FA2A3868-70BF-4E83-A367-E52ED35B3CF0}" srcOrd="0" destOrd="0" parTransId="{B403E3B4-0CCE-4F1D-A9CE-3B2EA16781EA}" sibTransId="{F8526DFB-3D76-4C3F-B0DB-B0E2E9DD95B6}"/>
    <dgm:cxn modelId="{1762D947-022E-1E48-98E1-44C0AE23BC6E}" type="presOf" srcId="{6A736C31-5CE2-4E7E-8B26-AA399021EF05}" destId="{D2525DA8-40F1-4C1D-AB92-8547443E4357}" srcOrd="0" destOrd="0" presId="urn:microsoft.com/office/officeart/2005/8/layout/list1"/>
    <dgm:cxn modelId="{0AA0645B-A966-2341-9D33-FCDB633FA3BB}" type="presOf" srcId="{FA2A3868-70BF-4E83-A367-E52ED35B3CF0}" destId="{EF17064C-14A8-4511-A628-0CAEA3590CCC}" srcOrd="1" destOrd="0" presId="urn:microsoft.com/office/officeart/2005/8/layout/list1"/>
    <dgm:cxn modelId="{3E68FF1F-45EF-4EEA-9CCE-E26BC946DD63}" srcId="{21AC16D1-8B5B-4E37-A458-8A9631EF79FE}" destId="{6A736C31-5CE2-4E7E-8B26-AA399021EF05}" srcOrd="2" destOrd="0" parTransId="{91755691-F156-4ABE-B585-8653E6049313}" sibTransId="{284F3FA4-938D-4073-9A72-3873C430841F}"/>
    <dgm:cxn modelId="{530098DD-5C3C-4997-AAC5-F14B3A134101}" srcId="{21AC16D1-8B5B-4E37-A458-8A9631EF79FE}" destId="{4D82FE04-1334-4378-AD36-008FFCF219DB}" srcOrd="1" destOrd="0" parTransId="{8B8DA494-014C-453B-9562-AFC21C5B407D}" sibTransId="{FCC80FD5-AA80-4018-9CFA-C15D94C149D3}"/>
    <dgm:cxn modelId="{1486DCBB-5759-7442-9481-4DB7EB45BF53}" type="presOf" srcId="{6A736C31-5CE2-4E7E-8B26-AA399021EF05}" destId="{B7F90881-ECC3-4FB3-9AAF-4F18A10248FE}" srcOrd="1" destOrd="0" presId="urn:microsoft.com/office/officeart/2005/8/layout/list1"/>
    <dgm:cxn modelId="{4BAF0210-6B8E-634A-BBF2-1CB153644B3C}" type="presOf" srcId="{FA2A3868-70BF-4E83-A367-E52ED35B3CF0}" destId="{7F604E0C-E2F4-49A8-B6D4-494969C728CE}" srcOrd="0" destOrd="0" presId="urn:microsoft.com/office/officeart/2005/8/layout/list1"/>
    <dgm:cxn modelId="{275549E2-B487-C243-A537-96686B63017D}" type="presParOf" srcId="{5DDA8498-6433-4926-AFA6-3906C55F7860}" destId="{E95E866E-A6FC-4AB7-80B1-A6EC80C124D3}" srcOrd="0" destOrd="0" presId="urn:microsoft.com/office/officeart/2005/8/layout/list1"/>
    <dgm:cxn modelId="{5284BE45-8855-F941-A81A-0A91CC595990}" type="presParOf" srcId="{E95E866E-A6FC-4AB7-80B1-A6EC80C124D3}" destId="{7F604E0C-E2F4-49A8-B6D4-494969C728CE}" srcOrd="0" destOrd="0" presId="urn:microsoft.com/office/officeart/2005/8/layout/list1"/>
    <dgm:cxn modelId="{F08DE72A-C995-854F-86C3-DD273EA16D9D}" type="presParOf" srcId="{E95E866E-A6FC-4AB7-80B1-A6EC80C124D3}" destId="{EF17064C-14A8-4511-A628-0CAEA3590CCC}" srcOrd="1" destOrd="0" presId="urn:microsoft.com/office/officeart/2005/8/layout/list1"/>
    <dgm:cxn modelId="{F8C4DA6C-ADBF-3847-BC98-32B4090F7E49}" type="presParOf" srcId="{5DDA8498-6433-4926-AFA6-3906C55F7860}" destId="{D1F20AD5-FB85-4761-B0EE-F3041522A60B}" srcOrd="1" destOrd="0" presId="urn:microsoft.com/office/officeart/2005/8/layout/list1"/>
    <dgm:cxn modelId="{2DBAF875-68BD-E440-971C-781F073E4CEE}" type="presParOf" srcId="{5DDA8498-6433-4926-AFA6-3906C55F7860}" destId="{0CFD3CBD-83B5-411B-B048-B4028AE37998}" srcOrd="2" destOrd="0" presId="urn:microsoft.com/office/officeart/2005/8/layout/list1"/>
    <dgm:cxn modelId="{BCF98AB0-2DE1-0240-A8DA-F7070CC0ED88}" type="presParOf" srcId="{5DDA8498-6433-4926-AFA6-3906C55F7860}" destId="{D75ADBCF-718F-46FA-8FAE-2F68A4FBA35E}" srcOrd="3" destOrd="0" presId="urn:microsoft.com/office/officeart/2005/8/layout/list1"/>
    <dgm:cxn modelId="{0A567C84-6FE0-5949-82D1-180EF71BE002}" type="presParOf" srcId="{5DDA8498-6433-4926-AFA6-3906C55F7860}" destId="{3ACC9B3C-B248-451A-86D0-9DD97EACB961}" srcOrd="4" destOrd="0" presId="urn:microsoft.com/office/officeart/2005/8/layout/list1"/>
    <dgm:cxn modelId="{BFBAEA1F-DB8D-7D48-9104-C6A0A0FDBFBA}" type="presParOf" srcId="{3ACC9B3C-B248-451A-86D0-9DD97EACB961}" destId="{99922473-B34F-46AA-8328-111A5CA60C69}" srcOrd="0" destOrd="0" presId="urn:microsoft.com/office/officeart/2005/8/layout/list1"/>
    <dgm:cxn modelId="{72DFD4DB-B06B-FC41-A4B6-5DE81FFAC747}" type="presParOf" srcId="{3ACC9B3C-B248-451A-86D0-9DD97EACB961}" destId="{41B78235-1146-4B9A-80D0-98F95385C774}" srcOrd="1" destOrd="0" presId="urn:microsoft.com/office/officeart/2005/8/layout/list1"/>
    <dgm:cxn modelId="{D8164621-DAA0-2246-B058-999792A34791}" type="presParOf" srcId="{5DDA8498-6433-4926-AFA6-3906C55F7860}" destId="{6B8394A6-0DD0-4344-B2DF-118DE814C74F}" srcOrd="5" destOrd="0" presId="urn:microsoft.com/office/officeart/2005/8/layout/list1"/>
    <dgm:cxn modelId="{834A64B3-6CFA-D94F-9459-0354CD572482}" type="presParOf" srcId="{5DDA8498-6433-4926-AFA6-3906C55F7860}" destId="{49F55C95-4313-4EA1-BFAC-4567C23FB102}" srcOrd="6" destOrd="0" presId="urn:microsoft.com/office/officeart/2005/8/layout/list1"/>
    <dgm:cxn modelId="{7508D5ED-8170-4749-9A43-2452D65F8EF1}" type="presParOf" srcId="{5DDA8498-6433-4926-AFA6-3906C55F7860}" destId="{CF66F60C-3ADE-400C-83FE-077979CFB279}" srcOrd="7" destOrd="0" presId="urn:microsoft.com/office/officeart/2005/8/layout/list1"/>
    <dgm:cxn modelId="{9EDA9CC5-80C5-5140-84F9-2274DD119250}" type="presParOf" srcId="{5DDA8498-6433-4926-AFA6-3906C55F7860}" destId="{5EB5E719-ADA7-45E4-AA40-40B9450DA842}" srcOrd="8" destOrd="0" presId="urn:microsoft.com/office/officeart/2005/8/layout/list1"/>
    <dgm:cxn modelId="{4FE85820-D733-2248-8A6A-7AB744C706A8}" type="presParOf" srcId="{5EB5E719-ADA7-45E4-AA40-40B9450DA842}" destId="{D2525DA8-40F1-4C1D-AB92-8547443E4357}" srcOrd="0" destOrd="0" presId="urn:microsoft.com/office/officeart/2005/8/layout/list1"/>
    <dgm:cxn modelId="{81334380-A67E-CE48-8A59-421C8D6C3DAB}" type="presParOf" srcId="{5EB5E719-ADA7-45E4-AA40-40B9450DA842}" destId="{B7F90881-ECC3-4FB3-9AAF-4F18A10248FE}" srcOrd="1" destOrd="0" presId="urn:microsoft.com/office/officeart/2005/8/layout/list1"/>
    <dgm:cxn modelId="{1C85B97C-68AC-A34B-AE0C-3A52B752DFA4}" type="presParOf" srcId="{5DDA8498-6433-4926-AFA6-3906C55F7860}" destId="{6DF6A130-CC8A-4896-A8BB-F29C3E3C39D6}" srcOrd="9" destOrd="0" presId="urn:microsoft.com/office/officeart/2005/8/layout/list1"/>
    <dgm:cxn modelId="{ED348104-A4F8-4E45-B1DB-8AC78A39775D}" type="presParOf" srcId="{5DDA8498-6433-4926-AFA6-3906C55F7860}" destId="{1D596262-B254-4067-BD40-BFE6ACC92564}" srcOrd="10" destOrd="0" presId="urn:microsoft.com/office/officeart/2005/8/layout/list1"/>
    <dgm:cxn modelId="{2D53DA85-EC4B-2240-9D60-89A9708745D1}" type="presParOf" srcId="{5DDA8498-6433-4926-AFA6-3906C55F7860}" destId="{1F71856C-5CFF-47B1-B244-8847E4C8C78F}" srcOrd="11" destOrd="0" presId="urn:microsoft.com/office/officeart/2005/8/layout/list1"/>
    <dgm:cxn modelId="{3DEE9091-D092-1249-A68A-609EDB04E0DE}" type="presParOf" srcId="{5DDA8498-6433-4926-AFA6-3906C55F7860}" destId="{92290A2D-B1CB-4638-A96E-57AEF903CEB9}" srcOrd="12" destOrd="0" presId="urn:microsoft.com/office/officeart/2005/8/layout/list1"/>
    <dgm:cxn modelId="{4362C547-20B0-9045-939A-64168CB7FB32}" type="presParOf" srcId="{92290A2D-B1CB-4638-A96E-57AEF903CEB9}" destId="{AD9FABBA-5DF6-42AE-AAB9-486A52F59BAF}" srcOrd="0" destOrd="0" presId="urn:microsoft.com/office/officeart/2005/8/layout/list1"/>
    <dgm:cxn modelId="{CC1008DE-F42A-BE4F-957C-15181AA7DE0E}" type="presParOf" srcId="{92290A2D-B1CB-4638-A96E-57AEF903CEB9}" destId="{D2E7717D-4839-44E7-87DA-56AB552A3B64}" srcOrd="1" destOrd="0" presId="urn:microsoft.com/office/officeart/2005/8/layout/list1"/>
    <dgm:cxn modelId="{F4425EE0-DB65-F04F-85A5-05F0835FBEA1}" type="presParOf" srcId="{5DDA8498-6433-4926-AFA6-3906C55F7860}" destId="{23DB983F-4E08-4086-8D37-3A96263583B2}" srcOrd="13" destOrd="0" presId="urn:microsoft.com/office/officeart/2005/8/layout/list1"/>
    <dgm:cxn modelId="{835EC00E-65DA-F749-A762-48AACA5DF378}" type="presParOf" srcId="{5DDA8498-6433-4926-AFA6-3906C55F7860}" destId="{384EE18B-A90D-47AD-9FC5-BB9C89012737}"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F2600B7-9FEF-4B33-A7E6-F6FBC5AFAEC7}">
      <dsp:nvSpPr>
        <dsp:cNvPr id="0" name=""/>
        <dsp:cNvSpPr/>
      </dsp:nvSpPr>
      <dsp:spPr>
        <a:xfrm>
          <a:off x="495061" y="645"/>
          <a:ext cx="2262336" cy="1357401"/>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kern="1200" dirty="0" smtClean="0">
              <a:effectLst>
                <a:outerShdw blurRad="38100" dist="38100" dir="2700000" algn="tl">
                  <a:srgbClr val="000000">
                    <a:alpha val="43137"/>
                  </a:srgbClr>
                </a:outerShdw>
              </a:effectLst>
            </a:rPr>
            <a:t>Rational persuasion</a:t>
          </a:r>
          <a:endParaRPr lang="en-US" sz="3000" b="1" kern="1200" dirty="0">
            <a:effectLst>
              <a:outerShdw blurRad="38100" dist="38100" dir="2700000" algn="tl">
                <a:srgbClr val="000000">
                  <a:alpha val="43137"/>
                </a:srgbClr>
              </a:outerShdw>
            </a:effectLst>
          </a:endParaRPr>
        </a:p>
      </dsp:txBody>
      <dsp:txXfrm>
        <a:off x="495061" y="645"/>
        <a:ext cx="2262336" cy="1357401"/>
      </dsp:txXfrm>
    </dsp:sp>
    <dsp:sp modelId="{428625F6-A0DE-4AA2-A286-040F94EDFCEA}">
      <dsp:nvSpPr>
        <dsp:cNvPr id="0" name=""/>
        <dsp:cNvSpPr/>
      </dsp:nvSpPr>
      <dsp:spPr>
        <a:xfrm>
          <a:off x="2983631" y="645"/>
          <a:ext cx="2262336" cy="1357401"/>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kern="1200" dirty="0" smtClean="0">
              <a:effectLst>
                <a:outerShdw blurRad="38100" dist="38100" dir="2700000" algn="tl">
                  <a:srgbClr val="000000">
                    <a:alpha val="43137"/>
                  </a:srgbClr>
                </a:outerShdw>
              </a:effectLst>
            </a:rPr>
            <a:t>Inspirational appeals</a:t>
          </a:r>
          <a:endParaRPr lang="en-US" sz="3000" b="1" kern="1200" dirty="0">
            <a:effectLst>
              <a:outerShdw blurRad="38100" dist="38100" dir="2700000" algn="tl">
                <a:srgbClr val="000000">
                  <a:alpha val="43137"/>
                </a:srgbClr>
              </a:outerShdw>
            </a:effectLst>
          </a:endParaRPr>
        </a:p>
      </dsp:txBody>
      <dsp:txXfrm>
        <a:off x="2983631" y="645"/>
        <a:ext cx="2262336" cy="1357401"/>
      </dsp:txXfrm>
    </dsp:sp>
    <dsp:sp modelId="{EA3A4670-B67F-4C42-8645-F2E389DFA39C}">
      <dsp:nvSpPr>
        <dsp:cNvPr id="0" name=""/>
        <dsp:cNvSpPr/>
      </dsp:nvSpPr>
      <dsp:spPr>
        <a:xfrm>
          <a:off x="5472201" y="645"/>
          <a:ext cx="2262336" cy="1357401"/>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kern="1200" dirty="0" smtClean="0">
              <a:effectLst>
                <a:outerShdw blurRad="38100" dist="38100" dir="2700000" algn="tl">
                  <a:srgbClr val="000000">
                    <a:alpha val="43137"/>
                  </a:srgbClr>
                </a:outerShdw>
              </a:effectLst>
            </a:rPr>
            <a:t>Consultation</a:t>
          </a:r>
          <a:endParaRPr lang="en-US" sz="3000" b="1" kern="1200" dirty="0">
            <a:effectLst>
              <a:outerShdw blurRad="38100" dist="38100" dir="2700000" algn="tl">
                <a:srgbClr val="000000">
                  <a:alpha val="43137"/>
                </a:srgbClr>
              </a:outerShdw>
            </a:effectLst>
          </a:endParaRPr>
        </a:p>
      </dsp:txBody>
      <dsp:txXfrm>
        <a:off x="5472201" y="645"/>
        <a:ext cx="2262336" cy="1357401"/>
      </dsp:txXfrm>
    </dsp:sp>
    <dsp:sp modelId="{9EC18F5E-37F9-4292-B88A-FD918C5DC94B}">
      <dsp:nvSpPr>
        <dsp:cNvPr id="0" name=""/>
        <dsp:cNvSpPr/>
      </dsp:nvSpPr>
      <dsp:spPr>
        <a:xfrm>
          <a:off x="495061" y="1584280"/>
          <a:ext cx="2262336" cy="1357401"/>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kern="1200" dirty="0" smtClean="0">
              <a:effectLst>
                <a:outerShdw blurRad="38100" dist="38100" dir="2700000" algn="tl">
                  <a:srgbClr val="000000">
                    <a:alpha val="43137"/>
                  </a:srgbClr>
                </a:outerShdw>
              </a:effectLst>
            </a:rPr>
            <a:t>Ingratiating tactics</a:t>
          </a:r>
          <a:endParaRPr lang="en-US" sz="3000" b="1" kern="1200" dirty="0">
            <a:effectLst>
              <a:outerShdw blurRad="38100" dist="38100" dir="2700000" algn="tl">
                <a:srgbClr val="000000">
                  <a:alpha val="43137"/>
                </a:srgbClr>
              </a:outerShdw>
            </a:effectLst>
          </a:endParaRPr>
        </a:p>
      </dsp:txBody>
      <dsp:txXfrm>
        <a:off x="495061" y="1584280"/>
        <a:ext cx="2262336" cy="1357401"/>
      </dsp:txXfrm>
    </dsp:sp>
    <dsp:sp modelId="{68869645-CA78-4E43-99E5-54D7E0007588}">
      <dsp:nvSpPr>
        <dsp:cNvPr id="0" name=""/>
        <dsp:cNvSpPr/>
      </dsp:nvSpPr>
      <dsp:spPr>
        <a:xfrm>
          <a:off x="2983631" y="1584280"/>
          <a:ext cx="2262336" cy="1357401"/>
        </a:xfrm>
        <a:prstGeom prst="rect">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kern="1200" dirty="0" smtClean="0">
              <a:effectLst>
                <a:outerShdw blurRad="38100" dist="38100" dir="2700000" algn="tl">
                  <a:srgbClr val="000000">
                    <a:alpha val="43137"/>
                  </a:srgbClr>
                </a:outerShdw>
              </a:effectLst>
            </a:rPr>
            <a:t>Personal appeals</a:t>
          </a:r>
          <a:endParaRPr lang="en-US" sz="3000" b="1" kern="1200" dirty="0">
            <a:effectLst>
              <a:outerShdw blurRad="38100" dist="38100" dir="2700000" algn="tl">
                <a:srgbClr val="000000">
                  <a:alpha val="43137"/>
                </a:srgbClr>
              </a:outerShdw>
            </a:effectLst>
          </a:endParaRPr>
        </a:p>
      </dsp:txBody>
      <dsp:txXfrm>
        <a:off x="2983631" y="1584280"/>
        <a:ext cx="2262336" cy="1357401"/>
      </dsp:txXfrm>
    </dsp:sp>
    <dsp:sp modelId="{D57A4CB1-4720-4E6E-975C-9F704AF224AE}">
      <dsp:nvSpPr>
        <dsp:cNvPr id="0" name=""/>
        <dsp:cNvSpPr/>
      </dsp:nvSpPr>
      <dsp:spPr>
        <a:xfrm>
          <a:off x="5472201" y="1584280"/>
          <a:ext cx="2262336" cy="1357401"/>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kern="1200" dirty="0" smtClean="0">
              <a:effectLst>
                <a:outerShdw blurRad="38100" dist="38100" dir="2700000" algn="tl">
                  <a:srgbClr val="000000">
                    <a:alpha val="43137"/>
                  </a:srgbClr>
                </a:outerShdw>
              </a:effectLst>
            </a:rPr>
            <a:t>Exchange tactics</a:t>
          </a:r>
          <a:endParaRPr lang="en-US" sz="3000" b="1" kern="1200" dirty="0">
            <a:effectLst>
              <a:outerShdw blurRad="38100" dist="38100" dir="2700000" algn="tl">
                <a:srgbClr val="000000">
                  <a:alpha val="43137"/>
                </a:srgbClr>
              </a:outerShdw>
            </a:effectLst>
          </a:endParaRPr>
        </a:p>
      </dsp:txBody>
      <dsp:txXfrm>
        <a:off x="5472201" y="1584280"/>
        <a:ext cx="2262336" cy="1357401"/>
      </dsp:txXfrm>
    </dsp:sp>
    <dsp:sp modelId="{44B58E39-5CC4-4BD4-B404-79912CBD79FB}">
      <dsp:nvSpPr>
        <dsp:cNvPr id="0" name=""/>
        <dsp:cNvSpPr/>
      </dsp:nvSpPr>
      <dsp:spPr>
        <a:xfrm>
          <a:off x="495061" y="3167916"/>
          <a:ext cx="2262336" cy="1357401"/>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kern="1200" dirty="0" smtClean="0">
              <a:effectLst>
                <a:outerShdw blurRad="38100" dist="38100" dir="2700000" algn="tl">
                  <a:srgbClr val="000000">
                    <a:alpha val="43137"/>
                  </a:srgbClr>
                </a:outerShdw>
              </a:effectLst>
            </a:rPr>
            <a:t>Coalition tactics</a:t>
          </a:r>
          <a:endParaRPr lang="en-US" sz="3000" b="1" kern="1200" dirty="0">
            <a:effectLst>
              <a:outerShdw blurRad="38100" dist="38100" dir="2700000" algn="tl">
                <a:srgbClr val="000000">
                  <a:alpha val="43137"/>
                </a:srgbClr>
              </a:outerShdw>
            </a:effectLst>
          </a:endParaRPr>
        </a:p>
      </dsp:txBody>
      <dsp:txXfrm>
        <a:off x="495061" y="3167916"/>
        <a:ext cx="2262336" cy="1357401"/>
      </dsp:txXfrm>
    </dsp:sp>
    <dsp:sp modelId="{30328B7B-75B1-4601-98A9-719AC8F315AC}">
      <dsp:nvSpPr>
        <dsp:cNvPr id="0" name=""/>
        <dsp:cNvSpPr/>
      </dsp:nvSpPr>
      <dsp:spPr>
        <a:xfrm>
          <a:off x="2983631" y="3167916"/>
          <a:ext cx="2262336" cy="1357401"/>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kern="1200" dirty="0" smtClean="0">
              <a:effectLst>
                <a:outerShdw blurRad="38100" dist="38100" dir="2700000" algn="tl">
                  <a:srgbClr val="000000">
                    <a:alpha val="43137"/>
                  </a:srgbClr>
                </a:outerShdw>
              </a:effectLst>
            </a:rPr>
            <a:t>Pressure tactics</a:t>
          </a:r>
          <a:endParaRPr lang="en-US" sz="3000" b="1" kern="1200" dirty="0">
            <a:effectLst>
              <a:outerShdw blurRad="38100" dist="38100" dir="2700000" algn="tl">
                <a:srgbClr val="000000">
                  <a:alpha val="43137"/>
                </a:srgbClr>
              </a:outerShdw>
            </a:effectLst>
          </a:endParaRPr>
        </a:p>
      </dsp:txBody>
      <dsp:txXfrm>
        <a:off x="2983631" y="3167916"/>
        <a:ext cx="2262336" cy="1357401"/>
      </dsp:txXfrm>
    </dsp:sp>
    <dsp:sp modelId="{C281C0C7-680F-4F21-8624-D1F425BF3CE4}">
      <dsp:nvSpPr>
        <dsp:cNvPr id="0" name=""/>
        <dsp:cNvSpPr/>
      </dsp:nvSpPr>
      <dsp:spPr>
        <a:xfrm>
          <a:off x="5472201" y="3167916"/>
          <a:ext cx="2262336" cy="1357401"/>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kern="1200" dirty="0" smtClean="0">
              <a:effectLst>
                <a:outerShdw blurRad="38100" dist="38100" dir="2700000" algn="tl">
                  <a:srgbClr val="000000">
                    <a:alpha val="43137"/>
                  </a:srgbClr>
                </a:outerShdw>
              </a:effectLst>
            </a:rPr>
            <a:t>Legitimating tactics</a:t>
          </a:r>
          <a:endParaRPr lang="en-US" sz="3000" b="1" kern="1200" dirty="0">
            <a:effectLst>
              <a:outerShdw blurRad="38100" dist="38100" dir="2700000" algn="tl">
                <a:srgbClr val="000000">
                  <a:alpha val="43137"/>
                </a:srgbClr>
              </a:outerShdw>
            </a:effectLst>
          </a:endParaRPr>
        </a:p>
      </dsp:txBody>
      <dsp:txXfrm>
        <a:off x="5472201" y="3167916"/>
        <a:ext cx="2262336" cy="135740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FD3CBD-83B5-411B-B048-B4028AE37998}">
      <dsp:nvSpPr>
        <dsp:cNvPr id="0" name=""/>
        <dsp:cNvSpPr/>
      </dsp:nvSpPr>
      <dsp:spPr>
        <a:xfrm>
          <a:off x="0" y="431481"/>
          <a:ext cx="8229600" cy="630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F17064C-14A8-4511-A628-0CAEA3590CCC}">
      <dsp:nvSpPr>
        <dsp:cNvPr id="0" name=""/>
        <dsp:cNvSpPr/>
      </dsp:nvSpPr>
      <dsp:spPr>
        <a:xfrm>
          <a:off x="411480" y="62481"/>
          <a:ext cx="5760720" cy="738000"/>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422400" rtl="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Inspirational motivation</a:t>
          </a:r>
          <a:endParaRPr lang="en-US" sz="3200" b="1" kern="1200" dirty="0">
            <a:effectLst>
              <a:outerShdw blurRad="38100" dist="38100" dir="2700000" algn="tl">
                <a:srgbClr val="000000">
                  <a:alpha val="43137"/>
                </a:srgbClr>
              </a:outerShdw>
            </a:effectLst>
          </a:endParaRPr>
        </a:p>
      </dsp:txBody>
      <dsp:txXfrm>
        <a:off x="411480" y="62481"/>
        <a:ext cx="5760720" cy="738000"/>
      </dsp:txXfrm>
    </dsp:sp>
    <dsp:sp modelId="{49F55C95-4313-4EA1-BFAC-4567C23FB102}">
      <dsp:nvSpPr>
        <dsp:cNvPr id="0" name=""/>
        <dsp:cNvSpPr/>
      </dsp:nvSpPr>
      <dsp:spPr>
        <a:xfrm>
          <a:off x="0" y="1565481"/>
          <a:ext cx="8229600" cy="630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1B78235-1146-4B9A-80D0-98F95385C774}">
      <dsp:nvSpPr>
        <dsp:cNvPr id="0" name=""/>
        <dsp:cNvSpPr/>
      </dsp:nvSpPr>
      <dsp:spPr>
        <a:xfrm>
          <a:off x="411480" y="1196481"/>
          <a:ext cx="5760720" cy="738000"/>
        </a:xfrm>
        <a:prstGeom prst="roundRect">
          <a:avLst/>
        </a:prstGeom>
        <a:solidFill>
          <a:schemeClr val="accent3">
            <a:hueOff val="3750088"/>
            <a:satOff val="-5627"/>
            <a:lumOff val="-9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422400" rtl="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Idealized influence</a:t>
          </a:r>
          <a:endParaRPr lang="en-US" sz="3200" b="1" kern="1200" dirty="0">
            <a:effectLst>
              <a:outerShdw blurRad="38100" dist="38100" dir="2700000" algn="tl">
                <a:srgbClr val="000000">
                  <a:alpha val="43137"/>
                </a:srgbClr>
              </a:outerShdw>
            </a:effectLst>
          </a:endParaRPr>
        </a:p>
      </dsp:txBody>
      <dsp:txXfrm>
        <a:off x="411480" y="1196481"/>
        <a:ext cx="5760720" cy="738000"/>
      </dsp:txXfrm>
    </dsp:sp>
    <dsp:sp modelId="{1D596262-B254-4067-BD40-BFE6ACC92564}">
      <dsp:nvSpPr>
        <dsp:cNvPr id="0" name=""/>
        <dsp:cNvSpPr/>
      </dsp:nvSpPr>
      <dsp:spPr>
        <a:xfrm>
          <a:off x="0" y="2699481"/>
          <a:ext cx="8229600" cy="630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7F90881-ECC3-4FB3-9AAF-4F18A10248FE}">
      <dsp:nvSpPr>
        <dsp:cNvPr id="0" name=""/>
        <dsp:cNvSpPr/>
      </dsp:nvSpPr>
      <dsp:spPr>
        <a:xfrm>
          <a:off x="411480" y="2330481"/>
          <a:ext cx="5760720" cy="738000"/>
        </a:xfrm>
        <a:prstGeom prst="roundRect">
          <a:avLst/>
        </a:prstGeom>
        <a:solidFill>
          <a:schemeClr val="accent3">
            <a:hueOff val="7500176"/>
            <a:satOff val="-11253"/>
            <a:lumOff val="-183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422400" rtl="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Individualized consideration</a:t>
          </a:r>
          <a:endParaRPr lang="en-US" sz="3200" b="1" kern="1200" dirty="0">
            <a:effectLst>
              <a:outerShdw blurRad="38100" dist="38100" dir="2700000" algn="tl">
                <a:srgbClr val="000000">
                  <a:alpha val="43137"/>
                </a:srgbClr>
              </a:outerShdw>
            </a:effectLst>
          </a:endParaRPr>
        </a:p>
      </dsp:txBody>
      <dsp:txXfrm>
        <a:off x="411480" y="2330481"/>
        <a:ext cx="5760720" cy="738000"/>
      </dsp:txXfrm>
    </dsp:sp>
    <dsp:sp modelId="{384EE18B-A90D-47AD-9FC5-BB9C89012737}">
      <dsp:nvSpPr>
        <dsp:cNvPr id="0" name=""/>
        <dsp:cNvSpPr/>
      </dsp:nvSpPr>
      <dsp:spPr>
        <a:xfrm>
          <a:off x="0" y="3833481"/>
          <a:ext cx="8229600" cy="630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E7717D-4839-44E7-87DA-56AB552A3B64}">
      <dsp:nvSpPr>
        <dsp:cNvPr id="0" name=""/>
        <dsp:cNvSpPr/>
      </dsp:nvSpPr>
      <dsp:spPr>
        <a:xfrm>
          <a:off x="411480" y="3464481"/>
          <a:ext cx="5760720" cy="738000"/>
        </a:xfrm>
        <a:prstGeom prst="roundRect">
          <a:avLst/>
        </a:prstGeom>
        <a:solidFill>
          <a:schemeClr val="accent3">
            <a:hueOff val="11250264"/>
            <a:satOff val="-16880"/>
            <a:lumOff val="-274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422400" rtl="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Intellectual stimulation </a:t>
          </a:r>
          <a:endParaRPr lang="en-US" sz="3200" b="1" kern="1200" dirty="0">
            <a:effectLst>
              <a:outerShdw blurRad="38100" dist="38100" dir="2700000" algn="tl">
                <a:srgbClr val="000000">
                  <a:alpha val="43137"/>
                </a:srgbClr>
              </a:outerShdw>
            </a:effectLst>
          </a:endParaRPr>
        </a:p>
      </dsp:txBody>
      <dsp:txXfrm>
        <a:off x="411480" y="3464481"/>
        <a:ext cx="5760720" cy="738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6EED95AF-B589-443A-9550-453114A0BBE9}" type="datetimeFigureOut">
              <a:rPr lang="en-US"/>
              <a:pPr/>
              <a:t>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ACD89E6-89FE-45E7-B48E-AADA9A8A248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90000"/>
              </a:lnSpc>
              <a:buClr>
                <a:srgbClr val="C76700"/>
              </a:buClr>
            </a:pPr>
            <a:r>
              <a:rPr lang="en-US" smtClean="0">
                <a:ea typeface="ＭＳ Ｐゴシック" pitchFamily="34" charset="-128"/>
              </a:rPr>
              <a:t>The ability to get others to follow your wishes is </a:t>
            </a:r>
            <a:r>
              <a:rPr lang="en-US" i="1" smtClean="0">
                <a:solidFill>
                  <a:srgbClr val="C76700"/>
                </a:solidFill>
                <a:ea typeface="ＭＳ Ｐゴシック" pitchFamily="34" charset="-128"/>
              </a:rPr>
              <a:t>influence</a:t>
            </a:r>
            <a:endParaRPr lang="en-US" smtClean="0">
              <a:ea typeface="ＭＳ Ｐゴシック" pitchFamily="34" charset="-128"/>
            </a:endParaRPr>
          </a:p>
          <a:p>
            <a:pPr>
              <a:lnSpc>
                <a:spcPct val="90000"/>
              </a:lnSpc>
              <a:buClr>
                <a:srgbClr val="C76700"/>
              </a:buClr>
            </a:pPr>
            <a:r>
              <a:rPr lang="en-US" smtClean="0">
                <a:ea typeface="ＭＳ Ｐゴシック" pitchFamily="34" charset="-128"/>
              </a:rPr>
              <a:t>There are nine ways to try to influence others:</a:t>
            </a:r>
          </a:p>
          <a:p>
            <a:pPr>
              <a:lnSpc>
                <a:spcPct val="90000"/>
              </a:lnSpc>
            </a:pPr>
            <a:r>
              <a:rPr lang="en-US" i="1" smtClean="0">
                <a:solidFill>
                  <a:srgbClr val="C76700"/>
                </a:solidFill>
                <a:ea typeface="ＭＳ Ｐゴシック" pitchFamily="34" charset="-128"/>
              </a:rPr>
              <a:t>-rational persuasion</a:t>
            </a:r>
            <a:r>
              <a:rPr lang="en-US" smtClean="0">
                <a:ea typeface="ＭＳ Ｐゴシック" pitchFamily="34" charset="-128"/>
              </a:rPr>
              <a:t> - convincing someone by using logic, reason, or facts</a:t>
            </a:r>
          </a:p>
          <a:p>
            <a:pPr>
              <a:lnSpc>
                <a:spcPct val="90000"/>
              </a:lnSpc>
            </a:pPr>
            <a:r>
              <a:rPr lang="en-US" smtClean="0">
                <a:solidFill>
                  <a:srgbClr val="C76700"/>
                </a:solidFill>
                <a:ea typeface="ＭＳ Ｐゴシック" pitchFamily="34" charset="-128"/>
              </a:rPr>
              <a:t>-</a:t>
            </a:r>
            <a:r>
              <a:rPr lang="en-US" i="1" smtClean="0">
                <a:solidFill>
                  <a:srgbClr val="C76700"/>
                </a:solidFill>
                <a:ea typeface="ＭＳ Ｐゴシック" pitchFamily="34" charset="-128"/>
              </a:rPr>
              <a:t>inspirational appeals</a:t>
            </a:r>
            <a:r>
              <a:rPr lang="en-US" i="1" smtClean="0">
                <a:ea typeface="ＭＳ Ｐゴシック" pitchFamily="34" charset="-128"/>
              </a:rPr>
              <a:t> - </a:t>
            </a:r>
            <a:r>
              <a:rPr lang="en-US" smtClean="0">
                <a:ea typeface="ＭＳ Ｐゴシック" pitchFamily="34" charset="-128"/>
              </a:rPr>
              <a:t>building enthusiasm or confidence by appeals to emotions, ideals, or values</a:t>
            </a:r>
          </a:p>
          <a:p>
            <a:pPr>
              <a:lnSpc>
                <a:spcPct val="90000"/>
              </a:lnSpc>
            </a:pPr>
            <a:r>
              <a:rPr lang="en-US" smtClean="0">
                <a:solidFill>
                  <a:srgbClr val="C76700"/>
                </a:solidFill>
                <a:ea typeface="ＭＳ Ｐゴシック" pitchFamily="34" charset="-128"/>
              </a:rPr>
              <a:t>-</a:t>
            </a:r>
            <a:r>
              <a:rPr lang="en-US" i="1" smtClean="0">
                <a:solidFill>
                  <a:srgbClr val="C76700"/>
                </a:solidFill>
                <a:ea typeface="ＭＳ Ｐゴシック" pitchFamily="34" charset="-128"/>
              </a:rPr>
              <a:t>consultation</a:t>
            </a:r>
            <a:r>
              <a:rPr lang="en-US" smtClean="0">
                <a:ea typeface="ＭＳ Ｐゴシック" pitchFamily="34" charset="-128"/>
              </a:rPr>
              <a:t> - getting others to participate in a decision or change</a:t>
            </a:r>
          </a:p>
          <a:p>
            <a:pPr>
              <a:lnSpc>
                <a:spcPct val="80000"/>
              </a:lnSpc>
            </a:pPr>
            <a:r>
              <a:rPr lang="en-US" i="1" smtClean="0">
                <a:solidFill>
                  <a:srgbClr val="C76700"/>
                </a:solidFill>
                <a:ea typeface="ＭＳ Ｐゴシック" pitchFamily="34" charset="-128"/>
              </a:rPr>
              <a:t>ingratiating tactics</a:t>
            </a:r>
            <a:r>
              <a:rPr lang="en-US" smtClean="0">
                <a:ea typeface="ＭＳ Ｐゴシック" pitchFamily="34" charset="-128"/>
              </a:rPr>
              <a:t> - acting humble or friendly before making a request</a:t>
            </a:r>
          </a:p>
          <a:p>
            <a:pPr>
              <a:lnSpc>
                <a:spcPct val="80000"/>
              </a:lnSpc>
            </a:pPr>
            <a:r>
              <a:rPr lang="en-US" smtClean="0">
                <a:solidFill>
                  <a:srgbClr val="C76700"/>
                </a:solidFill>
                <a:ea typeface="ＭＳ Ｐゴシック" pitchFamily="34" charset="-128"/>
              </a:rPr>
              <a:t>-</a:t>
            </a:r>
            <a:r>
              <a:rPr lang="en-US" i="1" smtClean="0">
                <a:solidFill>
                  <a:srgbClr val="C76700"/>
                </a:solidFill>
                <a:ea typeface="ＭＳ Ｐゴシック" pitchFamily="34" charset="-128"/>
              </a:rPr>
              <a:t>personal appeals</a:t>
            </a:r>
            <a:r>
              <a:rPr lang="en-US" i="1" smtClean="0">
                <a:ea typeface="ＭＳ Ｐゴシック" pitchFamily="34" charset="-128"/>
              </a:rPr>
              <a:t> - </a:t>
            </a:r>
            <a:r>
              <a:rPr lang="en-US" smtClean="0">
                <a:ea typeface="ＭＳ Ｐゴシック" pitchFamily="34" charset="-128"/>
              </a:rPr>
              <a:t>referring to friendship and loyalty when making a request</a:t>
            </a:r>
          </a:p>
          <a:p>
            <a:pPr>
              <a:lnSpc>
                <a:spcPct val="80000"/>
              </a:lnSpc>
            </a:pPr>
            <a:r>
              <a:rPr lang="en-US" smtClean="0">
                <a:solidFill>
                  <a:srgbClr val="C76700"/>
                </a:solidFill>
                <a:ea typeface="ＭＳ Ｐゴシック" pitchFamily="34" charset="-128"/>
              </a:rPr>
              <a:t>-</a:t>
            </a:r>
            <a:r>
              <a:rPr lang="en-US" i="1" smtClean="0">
                <a:solidFill>
                  <a:srgbClr val="C76700"/>
                </a:solidFill>
                <a:ea typeface="ＭＳ Ｐゴシック" pitchFamily="34" charset="-128"/>
              </a:rPr>
              <a:t>exchange tactics</a:t>
            </a:r>
            <a:r>
              <a:rPr lang="en-US" smtClean="0">
                <a:ea typeface="ＭＳ Ｐゴシック" pitchFamily="34" charset="-128"/>
              </a:rPr>
              <a:t> - reminding someone of past favors or offering to make a trade</a:t>
            </a:r>
          </a:p>
          <a:p>
            <a:pPr>
              <a:lnSpc>
                <a:spcPct val="80000"/>
              </a:lnSpc>
            </a:pPr>
            <a:r>
              <a:rPr lang="en-US" smtClean="0">
                <a:solidFill>
                  <a:srgbClr val="C76700"/>
                </a:solidFill>
                <a:ea typeface="ＭＳ Ｐゴシック" pitchFamily="34" charset="-128"/>
              </a:rPr>
              <a:t>-</a:t>
            </a:r>
            <a:r>
              <a:rPr lang="en-US" i="1" smtClean="0">
                <a:solidFill>
                  <a:srgbClr val="C76700"/>
                </a:solidFill>
                <a:ea typeface="ＭＳ Ｐゴシック" pitchFamily="34" charset="-128"/>
              </a:rPr>
              <a:t>coalition tactics</a:t>
            </a:r>
            <a:r>
              <a:rPr lang="en-US" smtClean="0">
                <a:ea typeface="ＭＳ Ｐゴシック" pitchFamily="34" charset="-128"/>
              </a:rPr>
              <a:t> - getting others to support your effort</a:t>
            </a:r>
          </a:p>
          <a:p>
            <a:pPr>
              <a:lnSpc>
                <a:spcPct val="80000"/>
              </a:lnSpc>
            </a:pPr>
            <a:r>
              <a:rPr lang="en-US" smtClean="0">
                <a:solidFill>
                  <a:srgbClr val="C76700"/>
                </a:solidFill>
                <a:ea typeface="ＭＳ Ｐゴシック" pitchFamily="34" charset="-128"/>
              </a:rPr>
              <a:t>-</a:t>
            </a:r>
            <a:r>
              <a:rPr lang="en-US" i="1" smtClean="0">
                <a:solidFill>
                  <a:srgbClr val="C76700"/>
                </a:solidFill>
                <a:ea typeface="ＭＳ Ｐゴシック" pitchFamily="34" charset="-128"/>
              </a:rPr>
              <a:t>pressure tactics</a:t>
            </a:r>
            <a:r>
              <a:rPr lang="en-US" smtClean="0">
                <a:ea typeface="ＭＳ Ｐゴシック" pitchFamily="34" charset="-128"/>
              </a:rPr>
              <a:t> - using demands, threats, or intimidation</a:t>
            </a:r>
          </a:p>
          <a:p>
            <a:pPr>
              <a:lnSpc>
                <a:spcPct val="80000"/>
              </a:lnSpc>
            </a:pPr>
            <a:r>
              <a:rPr lang="en-US" smtClean="0">
                <a:solidFill>
                  <a:srgbClr val="C76700"/>
                </a:solidFill>
                <a:ea typeface="ＭＳ Ｐゴシック" pitchFamily="34" charset="-128"/>
              </a:rPr>
              <a:t>-</a:t>
            </a:r>
            <a:r>
              <a:rPr lang="en-US" i="1" smtClean="0">
                <a:solidFill>
                  <a:srgbClr val="C76700"/>
                </a:solidFill>
                <a:ea typeface="ＭＳ Ｐゴシック" pitchFamily="34" charset="-128"/>
              </a:rPr>
              <a:t>legitimating tactics</a:t>
            </a:r>
            <a:r>
              <a:rPr lang="en-US" smtClean="0">
                <a:ea typeface="ＭＳ Ｐゴシック" pitchFamily="34" charset="-128"/>
              </a:rPr>
              <a:t> - basing a request on implied support from superiors, or on rules or policies   </a:t>
            </a:r>
          </a:p>
          <a:p>
            <a:endParaRPr lang="en-US" smtClean="0">
              <a:ea typeface="ＭＳ Ｐゴシック" pitchFamily="34" charset="-128"/>
            </a:endParaRPr>
          </a:p>
        </p:txBody>
      </p:sp>
      <p:sp>
        <p:nvSpPr>
          <p:cNvPr id="24579" name="Slide Number Placeholder 3"/>
          <p:cNvSpPr>
            <a:spLocks noGrp="1"/>
          </p:cNvSpPr>
          <p:nvPr>
            <p:ph type="sldNum" sz="quarter" idx="5"/>
          </p:nvPr>
        </p:nvSpPr>
        <p:spPr bwMode="auto">
          <a:noFill/>
          <a:ln>
            <a:miter lim="800000"/>
            <a:headEnd/>
            <a:tailEnd/>
          </a:ln>
        </p:spPr>
        <p:txBody>
          <a:bodyPr/>
          <a:lstStyle/>
          <a:p>
            <a:r>
              <a:rPr lang="en-US" sz="800">
                <a:latin typeface="Times New Roman" pitchFamily="18" charset="0"/>
              </a:rPr>
              <a:t>Multimedia Lecture Support Package to Accompany Basic Marketing</a:t>
            </a:r>
          </a:p>
          <a:p>
            <a:r>
              <a:rPr lang="en-US" sz="800">
                <a:latin typeface="Times New Roman" pitchFamily="18" charset="0"/>
              </a:rPr>
              <a:t>Lecture Script 6-</a:t>
            </a:r>
            <a:fld id="{58EF1702-55C2-4720-9C2B-52EF811CDA82}" type="slidenum">
              <a:rPr lang="en-US" sz="800">
                <a:latin typeface="Times New Roman" pitchFamily="18" charset="0"/>
              </a:rPr>
              <a:pPr/>
              <a:t>10</a:t>
            </a:fld>
            <a:endParaRPr lang="en-US" sz="80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90000"/>
              </a:lnSpc>
              <a:buClr>
                <a:srgbClr val="C76700"/>
              </a:buClr>
            </a:pPr>
            <a:r>
              <a:rPr lang="en-US" smtClean="0">
                <a:ea typeface="ＭＳ Ｐゴシック" pitchFamily="34" charset="-128"/>
              </a:rPr>
              <a:t>Women tend to have more leadership traits than men, but hold fewer leadership positions</a:t>
            </a:r>
          </a:p>
          <a:p>
            <a:pPr>
              <a:lnSpc>
                <a:spcPct val="90000"/>
              </a:lnSpc>
              <a:buClr>
                <a:srgbClr val="C76700"/>
              </a:buClr>
            </a:pPr>
            <a:r>
              <a:rPr lang="en-US" smtClean="0">
                <a:ea typeface="ＭＳ Ｐゴシック" pitchFamily="34" charset="-128"/>
              </a:rPr>
              <a:t>CEOs believe this may be because women lack significant general management experience, and have not been around long enough to be selected</a:t>
            </a:r>
          </a:p>
          <a:p>
            <a:pPr>
              <a:lnSpc>
                <a:spcPct val="90000"/>
              </a:lnSpc>
              <a:buClr>
                <a:srgbClr val="C76700"/>
              </a:buClr>
            </a:pPr>
            <a:r>
              <a:rPr lang="en-US" smtClean="0">
                <a:ea typeface="ＭＳ Ｐゴシック" pitchFamily="34" charset="-128"/>
              </a:rPr>
              <a:t>Women believe that male stereotyping and exclusion from important informal networks contribute to the problem</a:t>
            </a:r>
          </a:p>
          <a:p>
            <a:pPr>
              <a:lnSpc>
                <a:spcPct val="90000"/>
              </a:lnSpc>
              <a:buClr>
                <a:srgbClr val="C76700"/>
              </a:buClr>
            </a:pPr>
            <a:r>
              <a:rPr lang="en-US" smtClean="0">
                <a:ea typeface="ＭＳ Ｐゴシック" pitchFamily="34" charset="-128"/>
              </a:rPr>
              <a:t>Other reasons may be because women are not willing to compete as hard as men, or make the necessary personal sacrifices</a:t>
            </a:r>
          </a:p>
          <a:p>
            <a:endParaRPr lang="en-US" smtClean="0">
              <a:ea typeface="ＭＳ Ｐゴシック" pitchFamily="34" charset="-128"/>
            </a:endParaRPr>
          </a:p>
        </p:txBody>
      </p:sp>
      <p:sp>
        <p:nvSpPr>
          <p:cNvPr id="29699" name="Slide Number Placeholder 3"/>
          <p:cNvSpPr>
            <a:spLocks noGrp="1"/>
          </p:cNvSpPr>
          <p:nvPr>
            <p:ph type="sldNum" sz="quarter" idx="5"/>
          </p:nvPr>
        </p:nvSpPr>
        <p:spPr bwMode="auto">
          <a:noFill/>
          <a:ln>
            <a:miter lim="800000"/>
            <a:headEnd/>
            <a:tailEnd/>
          </a:ln>
        </p:spPr>
        <p:txBody>
          <a:bodyPr/>
          <a:lstStyle/>
          <a:p>
            <a:r>
              <a:rPr lang="en-US" sz="800">
                <a:latin typeface="Times New Roman" pitchFamily="18" charset="0"/>
              </a:rPr>
              <a:t>Multimedia Lecture Support Package to Accompany Basic Marketing</a:t>
            </a:r>
          </a:p>
          <a:p>
            <a:r>
              <a:rPr lang="en-US" sz="800">
                <a:latin typeface="Times New Roman" pitchFamily="18" charset="0"/>
              </a:rPr>
              <a:t>Lecture Script 6-</a:t>
            </a:r>
            <a:fld id="{4AE094D3-1613-4D7F-AE7E-6F29BF4B885F}" type="slidenum">
              <a:rPr lang="en-US" sz="800">
                <a:latin typeface="Times New Roman" pitchFamily="18" charset="0"/>
              </a:rPr>
              <a:pPr/>
              <a:t>14</a:t>
            </a:fld>
            <a:endParaRPr lang="en-US" sz="8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i="1" smtClean="0">
                <a:ea typeface="ＭＳ Ｐゴシック" pitchFamily="34" charset="-128"/>
              </a:rPr>
              <a:t>Readiness </a:t>
            </a:r>
            <a:r>
              <a:rPr lang="en-US" smtClean="0">
                <a:ea typeface="ＭＳ Ｐゴシック" pitchFamily="34" charset="-128"/>
              </a:rPr>
              <a:t>is defined as the extent to which a follower possesses the ability and willingness to complete a task.</a:t>
            </a:r>
          </a:p>
        </p:txBody>
      </p:sp>
      <p:sp>
        <p:nvSpPr>
          <p:cNvPr id="36867" name="Slide Number Placeholder 3"/>
          <p:cNvSpPr>
            <a:spLocks noGrp="1"/>
          </p:cNvSpPr>
          <p:nvPr>
            <p:ph type="sldNum" sz="quarter" idx="5"/>
          </p:nvPr>
        </p:nvSpPr>
        <p:spPr bwMode="auto">
          <a:noFill/>
          <a:ln>
            <a:miter lim="800000"/>
            <a:headEnd/>
            <a:tailEnd/>
          </a:ln>
        </p:spPr>
        <p:txBody>
          <a:bodyPr/>
          <a:lstStyle/>
          <a:p>
            <a:fld id="{EA41A494-2660-4880-92AA-D7C4949B5D94}" type="slidenum">
              <a:rPr lang="en-US"/>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1371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a:cxnSpLocks noChangeShapeType="1"/>
          </p:cNvCxnSpPr>
          <p:nvPr userDrawn="1"/>
        </p:nvCxnSpPr>
        <p:spPr bwMode="auto">
          <a:xfrm>
            <a:off x="0" y="1524000"/>
            <a:ext cx="9144000" cy="0"/>
          </a:xfrm>
          <a:prstGeom prst="line">
            <a:avLst/>
          </a:prstGeom>
          <a:noFill/>
          <a:ln w="31750">
            <a:solidFill>
              <a:srgbClr val="376092"/>
            </a:solidFill>
            <a:round/>
            <a:headEnd/>
            <a:tailEnd/>
          </a:ln>
          <a:effectLst>
            <a:outerShdw blurRad="63500" dist="38100" dir="5400000" rotWithShape="0">
              <a:srgbClr val="000000">
                <a:alpha val="84000"/>
              </a:srgbClr>
            </a:outerShdw>
          </a:effectLst>
          <a:extLst>
            <a:ext uri="{909E8E84-426E-40dd-AFC4-6F175D3DCCD1}">
              <a14:hiddenFill xmlns:a14="http://schemas.microsoft.com/office/drawing/2010/main" xmlns="">
                <a:noFill/>
              </a14:hiddenFill>
            </a:ext>
          </a:extLst>
        </p:spPr>
      </p:cxnSp>
      <p:sp>
        <p:nvSpPr>
          <p:cNvPr id="6" name="Rectangle 5"/>
          <p:cNvSpPr/>
          <p:nvPr userDrawn="1"/>
        </p:nvSpPr>
        <p:spPr>
          <a:xfrm>
            <a:off x="0" y="0"/>
            <a:ext cx="9144000" cy="6858000"/>
          </a:xfrm>
          <a:prstGeom prst="rect">
            <a:avLst/>
          </a:prstGeom>
          <a:solidFill>
            <a:schemeClr val="accent1">
              <a:lumMod val="75000"/>
              <a:alpha val="9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6"/>
          <p:cNvSpPr>
            <a:spLocks/>
          </p:cNvSpPr>
          <p:nvPr userDrawn="1"/>
        </p:nvSpPr>
        <p:spPr bwMode="auto">
          <a:xfrm flipV="1">
            <a:off x="0" y="0"/>
            <a:ext cx="9144000" cy="2971800"/>
          </a:xfrm>
          <a:custGeom>
            <a:avLst/>
            <a:gdLst>
              <a:gd name="T0" fmla="*/ 0 w 5760"/>
              <a:gd name="T1" fmla="*/ 2380119 h 1331"/>
              <a:gd name="T2" fmla="*/ 0 w 5760"/>
              <a:gd name="T3" fmla="*/ 2971800 h 1331"/>
              <a:gd name="T4" fmla="*/ 9144000 w 5760"/>
              <a:gd name="T5" fmla="*/ 2971800 h 1331"/>
              <a:gd name="T6" fmla="*/ 9144000 w 5760"/>
              <a:gd name="T7" fmla="*/ 0 h 1331"/>
              <a:gd name="T8" fmla="*/ 0 w 5760"/>
              <a:gd name="T9" fmla="*/ 2380119 h 1331"/>
              <a:gd name="T10" fmla="*/ 0 60000 65536"/>
              <a:gd name="T11" fmla="*/ 0 60000 65536"/>
              <a:gd name="T12" fmla="*/ 0 60000 65536"/>
              <a:gd name="T13" fmla="*/ 0 60000 65536"/>
              <a:gd name="T14" fmla="*/ 0 60000 65536"/>
              <a:gd name="T15" fmla="*/ 0 w 5760"/>
              <a:gd name="T16" fmla="*/ 0 h 1331"/>
              <a:gd name="T17" fmla="*/ 5760 w 5760"/>
              <a:gd name="T18" fmla="*/ 1331 h 1331"/>
            </a:gdLst>
            <a:ahLst/>
            <a:cxnLst>
              <a:cxn ang="T10">
                <a:pos x="T0" y="T1"/>
              </a:cxn>
              <a:cxn ang="T11">
                <a:pos x="T2" y="T3"/>
              </a:cxn>
              <a:cxn ang="T12">
                <a:pos x="T4" y="T5"/>
              </a:cxn>
              <a:cxn ang="T13">
                <a:pos x="T6" y="T7"/>
              </a:cxn>
              <a:cxn ang="T14">
                <a:pos x="T8" y="T9"/>
              </a:cxn>
            </a:cxnLst>
            <a:rect l="T15" t="T16" r="T17" b="T18"/>
            <a:pathLst>
              <a:path w="5760" h="1331">
                <a:moveTo>
                  <a:pt x="0" y="1066"/>
                </a:moveTo>
                <a:lnTo>
                  <a:pt x="0" y="1331"/>
                </a:lnTo>
                <a:lnTo>
                  <a:pt x="5760" y="1331"/>
                </a:lnTo>
                <a:lnTo>
                  <a:pt x="5760" y="0"/>
                </a:lnTo>
                <a:cubicBezTo>
                  <a:pt x="3220" y="1206"/>
                  <a:pt x="2250" y="1146"/>
                  <a:pt x="0" y="1066"/>
                </a:cubicBezTo>
                <a:close/>
              </a:path>
            </a:pathLst>
          </a:custGeom>
          <a:solidFill>
            <a:srgbClr val="17375E">
              <a:alpha val="29019"/>
            </a:srgbClr>
          </a:solidFill>
          <a:ln w="9525" cap="flat" cmpd="sng">
            <a:noFill/>
            <a:prstDash val="solid"/>
            <a:round/>
            <a:headEnd type="none" w="med" len="med"/>
            <a:tailEnd type="none" w="med" len="med"/>
          </a:ln>
          <a:effectLst>
            <a:outerShdw dist="44450" dir="16200000" algn="ctr" rotWithShape="0">
              <a:srgbClr val="000000">
                <a:alpha val="34998"/>
              </a:srgbClr>
            </a:outerShdw>
          </a:effectLst>
        </p:spPr>
        <p:txBody>
          <a:bodyPr/>
          <a:lstStyle/>
          <a:p>
            <a:endParaRPr lang="en-US"/>
          </a:p>
        </p:txBody>
      </p:sp>
      <p:sp>
        <p:nvSpPr>
          <p:cNvPr id="8" name="Freeform 7"/>
          <p:cNvSpPr>
            <a:spLocks/>
          </p:cNvSpPr>
          <p:nvPr userDrawn="1"/>
        </p:nvSpPr>
        <p:spPr bwMode="auto">
          <a:xfrm>
            <a:off x="6781800" y="0"/>
            <a:ext cx="2362200" cy="6858000"/>
          </a:xfrm>
          <a:custGeom>
            <a:avLst/>
            <a:gdLst>
              <a:gd name="T0" fmla="*/ 2147483647 w 1914"/>
              <a:gd name="T1" fmla="*/ 22587518 h 4329"/>
              <a:gd name="T2" fmla="*/ 2147483647 w 1914"/>
              <a:gd name="T3" fmla="*/ 2147483647 h 4329"/>
              <a:gd name="T4" fmla="*/ 310728034 w 1914"/>
              <a:gd name="T5" fmla="*/ 2147483647 h 4329"/>
              <a:gd name="T6" fmla="*/ 0 w 1914"/>
              <a:gd name="T7" fmla="*/ 0 h 4329"/>
              <a:gd name="T8" fmla="*/ 2147483647 w 1914"/>
              <a:gd name="T9" fmla="*/ 22587518 h 4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4" h="4329">
                <a:moveTo>
                  <a:pt x="1914" y="9"/>
                </a:moveTo>
                <a:lnTo>
                  <a:pt x="1914" y="4329"/>
                </a:lnTo>
                <a:lnTo>
                  <a:pt x="204" y="4327"/>
                </a:lnTo>
                <a:cubicBezTo>
                  <a:pt x="1288" y="3574"/>
                  <a:pt x="2082" y="1734"/>
                  <a:pt x="0" y="0"/>
                </a:cubicBezTo>
                <a:lnTo>
                  <a:pt x="1914" y="9"/>
                </a:lnTo>
                <a:close/>
              </a:path>
            </a:pathLst>
          </a:custGeom>
          <a:solidFill>
            <a:srgbClr val="17375E">
              <a:alpha val="38039"/>
            </a:srgbClr>
          </a:solidFill>
          <a:ln w="9525" cap="flat" cmpd="sng">
            <a:noFill/>
            <a:prstDash val="solid"/>
            <a:round/>
            <a:headEnd type="none" w="med" len="med"/>
            <a:tailEnd type="none" w="med" len="med"/>
          </a:ln>
          <a:effectLst>
            <a:outerShdw dist="50800" dir="10800000" algn="ctr" rotWithShape="0">
              <a:srgbClr val="000000">
                <a:alpha val="45000"/>
              </a:srgbClr>
            </a:outerShdw>
          </a:effectLst>
        </p:spPr>
        <p:txBody>
          <a:bodyPr/>
          <a:lstStyle/>
          <a:p>
            <a:endParaRPr lang="en-US"/>
          </a:p>
        </p:txBody>
      </p:sp>
      <p:pic>
        <p:nvPicPr>
          <p:cNvPr id="9" name="Picture 8" descr="kinicki mgt 5e cover.tif"/>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1143000"/>
            <a:ext cx="4038600" cy="5172075"/>
          </a:xfrm>
          <a:prstGeom prst="rect">
            <a:avLst/>
          </a:prstGeom>
          <a:noFill/>
          <a:ln w="9525">
            <a:solidFill>
              <a:schemeClr val="tx1"/>
            </a:solidFill>
            <a:miter lim="800000"/>
            <a:headEnd/>
            <a:tailEnd/>
          </a:ln>
          <a:effectLst>
            <a:outerShdw blurRad="63500" sx="102000" sy="102000" algn="ctr" rotWithShape="0">
              <a:srgbClr val="000000">
                <a:alpha val="39999"/>
              </a:srgbClr>
            </a:outerShdw>
          </a:effectLst>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ctrTitle"/>
          </p:nvPr>
        </p:nvSpPr>
        <p:spPr>
          <a:xfrm>
            <a:off x="4800600" y="914400"/>
            <a:ext cx="3505200" cy="2743200"/>
          </a:xfrm>
        </p:spPr>
        <p:txBody>
          <a:bodyPr/>
          <a:lstStyle>
            <a:lvl1pPr>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876800" y="3962400"/>
            <a:ext cx="34290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Date Placeholder 3"/>
          <p:cNvSpPr>
            <a:spLocks noGrp="1"/>
          </p:cNvSpPr>
          <p:nvPr>
            <p:ph type="dt" sz="half" idx="10"/>
          </p:nvPr>
        </p:nvSpPr>
        <p:spPr/>
        <p:txBody>
          <a:bodyPr/>
          <a:lstStyle>
            <a:lvl1pPr>
              <a:defRPr/>
            </a:lvl1pPr>
          </a:lstStyle>
          <a:p>
            <a:pPr>
              <a:defRPr/>
            </a:pPr>
            <a:endParaRPr lang="en-US"/>
          </a:p>
        </p:txBody>
      </p:sp>
      <p:sp>
        <p:nvSpPr>
          <p:cNvPr id="11" name="Slide Number Placeholder 5"/>
          <p:cNvSpPr>
            <a:spLocks noGrp="1"/>
          </p:cNvSpPr>
          <p:nvPr>
            <p:ph type="sldNum" sz="quarter" idx="11"/>
          </p:nvPr>
        </p:nvSpPr>
        <p:spPr/>
        <p:txBody>
          <a:bodyPr/>
          <a:lstStyle>
            <a:lvl1pPr>
              <a:defRPr/>
            </a:lvl1pPr>
          </a:lstStyle>
          <a:p>
            <a:fld id="{FDA6733F-EB0E-4AE4-A301-A2A694C0527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8062DB7-C1A7-42A8-8131-183DC4E1380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E5CAE2D-0E19-449B-B3F5-576A2B1EF45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7788" y="457200"/>
            <a:ext cx="7239000" cy="609600"/>
          </a:xfrm>
          <a:noFill/>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609600" y="1524000"/>
            <a:ext cx="3962400" cy="4525963"/>
          </a:xfrm>
        </p:spPr>
        <p:txBody>
          <a:bodyPr/>
          <a:lstStyle>
            <a:lvl2pPr>
              <a:buClr>
                <a:srgbClr val="006600"/>
              </a:buClr>
              <a:buSzPct val="100000"/>
              <a:buFont typeface="Wingdings 3" pitchFamily="18" charset="2"/>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4400" y="1524000"/>
            <a:ext cx="3962400" cy="4525963"/>
          </a:xfrm>
        </p:spPr>
        <p:txBody>
          <a:bodyPr/>
          <a:lstStyle>
            <a:lvl2pPr>
              <a:buClr>
                <a:srgbClr val="006600"/>
              </a:buClr>
              <a:buSzPct val="100000"/>
              <a:buFont typeface="Wingdings 3" pitchFamily="18" charset="2"/>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066800"/>
            <a:ext cx="381000" cy="0"/>
          </a:xfrm>
          <a:prstGeom prst="line">
            <a:avLst/>
          </a:prstGeom>
          <a:ln w="25400">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rot="5400000" flipH="1" flipV="1">
            <a:off x="-457200" y="685800"/>
            <a:ext cx="1371600"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noChangeShapeType="1"/>
          </p:cNvCxnSpPr>
          <p:nvPr userDrawn="1"/>
        </p:nvCxnSpPr>
        <p:spPr bwMode="auto">
          <a:xfrm>
            <a:off x="228600" y="1371600"/>
            <a:ext cx="8915400" cy="0"/>
          </a:xfrm>
          <a:prstGeom prst="line">
            <a:avLst/>
          </a:prstGeom>
          <a:noFill/>
          <a:ln w="25400">
            <a:solidFill>
              <a:srgbClr val="95B3D7"/>
            </a:solidFill>
            <a:round/>
            <a:headEnd/>
            <a:tailEnd/>
          </a:ln>
          <a:effectLst>
            <a:outerShdw blurRad="63500" dist="317500" dir="5400000" sx="89999" sy="-19000" rotWithShape="0">
              <a:srgbClr val="000000">
                <a:alpha val="14999"/>
              </a:srgbClr>
            </a:outerShdw>
          </a:effectLst>
          <a:extLst>
            <a:ext uri="{909E8E84-426E-40dd-AFC4-6F175D3DCCD1}">
              <a14:hiddenFill xmlns:a14="http://schemas.microsoft.com/office/drawing/2010/main" xmlns="">
                <a:noFill/>
              </a14:hiddenFill>
            </a:ext>
          </a:extLst>
        </p:spPr>
      </p:cxnSp>
      <p:cxnSp>
        <p:nvCxnSpPr>
          <p:cNvPr id="7" name="Straight Connector 6"/>
          <p:cNvCxnSpPr/>
          <p:nvPr userDrawn="1"/>
        </p:nvCxnSpPr>
        <p:spPr>
          <a:xfrm rot="5400000">
            <a:off x="-2514600" y="3962400"/>
            <a:ext cx="5791200" cy="0"/>
          </a:xfrm>
          <a:prstGeom prst="line">
            <a:avLst/>
          </a:prstGeom>
          <a:ln w="25400">
            <a:solidFill>
              <a:srgbClr val="66006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400"/>
            <a:ext cx="8229600" cy="1143000"/>
          </a:xfrm>
        </p:spPr>
        <p:txBody>
          <a:bodyPr/>
          <a:lstStyle>
            <a:lvl1pPr>
              <a:defRPr baseline="0">
                <a:solidFill>
                  <a:schemeClr val="accent1">
                    <a:lumMod val="20000"/>
                    <a:lumOff val="8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buSzPct val="125000"/>
              <a:buFontTx/>
              <a:buBlip>
                <a:blip r:embed="rId2"/>
              </a:buBlip>
              <a:defRPr/>
            </a:lvl1pPr>
            <a:lvl2pPr marL="801688" indent="-344488">
              <a:buClr>
                <a:schemeClr val="accent1">
                  <a:lumMod val="75000"/>
                </a:schemeClr>
              </a:buClr>
              <a:buSzPct val="110000"/>
              <a:buFontTx/>
              <a:buBlip>
                <a:blip r:embed="rId3"/>
              </a:buBlip>
              <a:tabLst/>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10"/>
          </p:nvPr>
        </p:nvSpPr>
        <p:spPr>
          <a:xfrm>
            <a:off x="457200" y="6324600"/>
            <a:ext cx="2895600" cy="365125"/>
          </a:xfrm>
        </p:spPr>
        <p:txBody>
          <a:bodyPr/>
          <a:lstStyle>
            <a:lvl1pPr>
              <a:defRPr>
                <a:solidFill>
                  <a:schemeClr val="tx1"/>
                </a:solidFill>
              </a:defRPr>
            </a:lvl1pPr>
          </a:lstStyle>
          <a:p>
            <a:pPr>
              <a:defRPr/>
            </a:pPr>
            <a:endParaRPr lang="en-US"/>
          </a:p>
        </p:txBody>
      </p:sp>
      <p:sp>
        <p:nvSpPr>
          <p:cNvPr id="9" name="Slide Number Placeholder 5"/>
          <p:cNvSpPr>
            <a:spLocks noGrp="1"/>
          </p:cNvSpPr>
          <p:nvPr>
            <p:ph type="sldNum" sz="quarter" idx="11"/>
          </p:nvPr>
        </p:nvSpPr>
        <p:spPr/>
        <p:txBody>
          <a:bodyPr/>
          <a:lstStyle>
            <a:lvl1pPr>
              <a:defRPr/>
            </a:lvl1pPr>
          </a:lstStyle>
          <a:p>
            <a:r>
              <a:rPr lang="en-US"/>
              <a:t>14-</a:t>
            </a:r>
            <a:fld id="{E0C479CD-2FE7-4943-BF6B-9516B579D92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5C71624-FE83-4982-8910-ADF1BCE1490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066800"/>
            <a:ext cx="381000" cy="0"/>
          </a:xfrm>
          <a:prstGeom prst="line">
            <a:avLst/>
          </a:prstGeom>
          <a:ln w="25400">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rot="5400000" flipH="1" flipV="1">
            <a:off x="-457200" y="685800"/>
            <a:ext cx="1371600"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noChangeShapeType="1"/>
          </p:cNvCxnSpPr>
          <p:nvPr userDrawn="1"/>
        </p:nvCxnSpPr>
        <p:spPr bwMode="auto">
          <a:xfrm>
            <a:off x="228600" y="1371600"/>
            <a:ext cx="8915400" cy="0"/>
          </a:xfrm>
          <a:prstGeom prst="line">
            <a:avLst/>
          </a:prstGeom>
          <a:noFill/>
          <a:ln w="25400">
            <a:solidFill>
              <a:srgbClr val="95B3D7"/>
            </a:solidFill>
            <a:round/>
            <a:headEnd/>
            <a:tailEnd/>
          </a:ln>
          <a:effectLst>
            <a:outerShdw blurRad="63500" dist="317500" dir="5400000" sx="89999" sy="-19000" rotWithShape="0">
              <a:srgbClr val="000000">
                <a:alpha val="14999"/>
              </a:srgbClr>
            </a:outerShdw>
          </a:effectLst>
          <a:extLst>
            <a:ext uri="{909E8E84-426E-40dd-AFC4-6F175D3DCCD1}">
              <a14:hiddenFill xmlns:a14="http://schemas.microsoft.com/office/drawing/2010/main" xmlns="">
                <a:noFill/>
              </a14:hiddenFill>
            </a:ext>
          </a:extLst>
        </p:spPr>
      </p:cxnSp>
      <p:cxnSp>
        <p:nvCxnSpPr>
          <p:cNvPr id="8" name="Straight Connector 7"/>
          <p:cNvCxnSpPr/>
          <p:nvPr userDrawn="1"/>
        </p:nvCxnSpPr>
        <p:spPr>
          <a:xfrm rot="5400000">
            <a:off x="-2514600" y="3962400"/>
            <a:ext cx="5791200" cy="0"/>
          </a:xfrm>
          <a:prstGeom prst="line">
            <a:avLst/>
          </a:prstGeom>
          <a:ln w="25400">
            <a:solidFill>
              <a:srgbClr val="66006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400"/>
            <a:ext cx="8229600" cy="1143000"/>
          </a:xfrm>
        </p:spPr>
        <p:txBody>
          <a:bodyPr/>
          <a:lstStyle>
            <a:lvl1pPr>
              <a:defRPr>
                <a:solidFill>
                  <a:schemeClr val="accent1">
                    <a:lumMod val="20000"/>
                    <a:lumOff val="80000"/>
                  </a:schemeClr>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chemeClr val="accent1">
                  <a:lumMod val="75000"/>
                </a:schemeClr>
              </a:buClr>
              <a:buSzPct val="125000"/>
              <a:buFontTx/>
              <a:buBlip>
                <a:blip r:embed="rId2"/>
              </a:buBlip>
              <a:defRPr sz="3000" b="1"/>
            </a:lvl1pPr>
            <a:lvl2pPr>
              <a:buClr>
                <a:schemeClr val="accent1">
                  <a:lumMod val="75000"/>
                </a:schemeClr>
              </a:buClr>
              <a:buSzPct val="115000"/>
              <a:buFontTx/>
              <a:buBlip>
                <a:blip r:embed="rId3"/>
              </a:buBlip>
              <a:defRPr sz="2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buClr>
                <a:schemeClr val="accent1">
                  <a:lumMod val="75000"/>
                </a:schemeClr>
              </a:buClr>
              <a:buSzPct val="125000"/>
              <a:buFontTx/>
              <a:buBlip>
                <a:blip r:embed="rId2"/>
              </a:buBlip>
              <a:defRPr sz="3000" b="1"/>
            </a:lvl1pPr>
            <a:lvl2pPr>
              <a:buClr>
                <a:schemeClr val="accent1">
                  <a:lumMod val="75000"/>
                </a:schemeClr>
              </a:buClr>
              <a:buSzPct val="115000"/>
              <a:buFontTx/>
              <a:buBlip>
                <a:blip r:embed="rId3"/>
              </a:buBlip>
              <a:defRPr sz="2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5"/>
          <p:cNvSpPr>
            <a:spLocks noGrp="1"/>
          </p:cNvSpPr>
          <p:nvPr>
            <p:ph type="ftr" sz="quarter" idx="10"/>
          </p:nvPr>
        </p:nvSpPr>
        <p:spPr>
          <a:xfrm>
            <a:off x="457200" y="6324600"/>
            <a:ext cx="2895600" cy="365125"/>
          </a:xfrm>
        </p:spPr>
        <p:txBody>
          <a:bodyPr/>
          <a:lstStyle>
            <a:lvl1pPr>
              <a:defRPr>
                <a:solidFill>
                  <a:schemeClr val="tx1"/>
                </a:solidFill>
              </a:defRPr>
            </a:lvl1pPr>
          </a:lstStyle>
          <a:p>
            <a:pPr>
              <a:defRPr/>
            </a:pPr>
            <a:endParaRPr lang="en-US"/>
          </a:p>
        </p:txBody>
      </p:sp>
      <p:sp>
        <p:nvSpPr>
          <p:cNvPr id="10" name="Slide Number Placeholder 6"/>
          <p:cNvSpPr>
            <a:spLocks noGrp="1"/>
          </p:cNvSpPr>
          <p:nvPr>
            <p:ph type="sldNum" sz="quarter" idx="11"/>
          </p:nvPr>
        </p:nvSpPr>
        <p:spPr/>
        <p:txBody>
          <a:bodyPr/>
          <a:lstStyle>
            <a:lvl1pPr>
              <a:defRPr/>
            </a:lvl1pPr>
          </a:lstStyle>
          <a:p>
            <a:r>
              <a:rPr lang="en-US"/>
              <a:t>14-</a:t>
            </a:r>
            <a:fld id="{6B6E857B-9849-44DA-ABCE-6B6F3B6F1F2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0F6D481-42EE-4F9D-B66C-435713ECE01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a:cxnSpLocks noChangeShapeType="1"/>
          </p:cNvCxnSpPr>
          <p:nvPr userDrawn="1"/>
        </p:nvCxnSpPr>
        <p:spPr bwMode="auto">
          <a:xfrm>
            <a:off x="0" y="1524000"/>
            <a:ext cx="9144000" cy="0"/>
          </a:xfrm>
          <a:prstGeom prst="line">
            <a:avLst/>
          </a:prstGeom>
          <a:noFill/>
          <a:ln w="31750">
            <a:solidFill>
              <a:srgbClr val="558ED5"/>
            </a:solidFill>
            <a:round/>
            <a:headEnd/>
            <a:tailEnd/>
          </a:ln>
          <a:effectLst>
            <a:outerShdw blurRad="63500" dist="38100" dir="5400000" rotWithShape="0">
              <a:srgbClr val="000000">
                <a:alpha val="84000"/>
              </a:srgbClr>
            </a:outerShdw>
          </a:effectLst>
          <a:extLst>
            <a:ext uri="{909E8E84-426E-40dd-AFC4-6F175D3DCCD1}">
              <a14:hiddenFill xmlns:a14="http://schemas.microsoft.com/office/drawing/2010/main" xmlns="">
                <a:noFill/>
              </a14:hiddenFill>
            </a:ext>
          </a:extLst>
        </p:spPr>
      </p:cxnSp>
      <p:sp>
        <p:nvSpPr>
          <p:cNvPr id="2" name="Title 1"/>
          <p:cNvSpPr>
            <a:spLocks noGrp="1"/>
          </p:cNvSpPr>
          <p:nvPr>
            <p:ph type="title"/>
          </p:nvPr>
        </p:nvSpPr>
        <p:spPr/>
        <p:txBody>
          <a:bodyPr/>
          <a:lstStyle>
            <a:lvl1pPr>
              <a:defRPr>
                <a:solidFill>
                  <a:schemeClr val="accent1">
                    <a:lumMod val="20000"/>
                    <a:lumOff val="80000"/>
                  </a:schemeClr>
                </a:solidFill>
              </a:defRPr>
            </a:lvl1pPr>
          </a:lstStyle>
          <a:p>
            <a:r>
              <a:rPr lang="en-US" dirty="0" smtClean="0"/>
              <a:t>Click to edit Master title style</a:t>
            </a:r>
            <a:endParaRPr lang="en-US" dirty="0"/>
          </a:p>
        </p:txBody>
      </p:sp>
      <p:sp>
        <p:nvSpPr>
          <p:cNvPr id="4" name="Footer Placeholder 3"/>
          <p:cNvSpPr>
            <a:spLocks noGrp="1"/>
          </p:cNvSpPr>
          <p:nvPr>
            <p:ph type="ftr" sz="quarter" idx="10"/>
          </p:nvPr>
        </p:nvSpPr>
        <p:spPr>
          <a:xfrm>
            <a:off x="228600" y="6324600"/>
            <a:ext cx="2895600" cy="365125"/>
          </a:xfrm>
        </p:spPr>
        <p:txBody>
          <a:bodyPr/>
          <a:lstStyle>
            <a:lvl1pPr>
              <a:defRPr>
                <a:solidFill>
                  <a:schemeClr val="tx1"/>
                </a:solidFill>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r>
              <a:rPr lang="en-US"/>
              <a:t>14-</a:t>
            </a:r>
            <a:fld id="{BA6AA8EF-F3AA-4F28-8D29-D7271CF29B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DC1BF1E3-448E-41F6-B2D6-0DB3EF8F12F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05DF8FB-B51C-4812-AA5A-DDFE91B0DE9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817EE42-ED61-4038-B5F8-33F18E94107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latin typeface="Calibri" pitchFamily="34" charset="0"/>
              </a:defRPr>
            </a:lvl1pPr>
          </a:lstStyle>
          <a:p>
            <a:fld id="{E4013353-DF49-4558-AEFD-5819D94E7CF2}" type="slidenum">
              <a:rPr lang="en-US"/>
              <a:pPr/>
              <a:t>‹#›</a:t>
            </a:fld>
            <a:endParaRPr lang="en-US"/>
          </a:p>
        </p:txBody>
      </p:sp>
      <p:sp>
        <p:nvSpPr>
          <p:cNvPr id="7" name="Rectangle 6"/>
          <p:cNvSpPr/>
          <p:nvPr userDrawn="1"/>
        </p:nvSpPr>
        <p:spPr>
          <a:xfrm>
            <a:off x="0" y="0"/>
            <a:ext cx="9144000" cy="1524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960" r:id="rId1"/>
    <p:sldLayoutId id="2147483961" r:id="rId2"/>
    <p:sldLayoutId id="2147483953" r:id="rId3"/>
    <p:sldLayoutId id="2147483962" r:id="rId4"/>
    <p:sldLayoutId id="2147483954" r:id="rId5"/>
    <p:sldLayoutId id="2147483963" r:id="rId6"/>
    <p:sldLayoutId id="2147483955" r:id="rId7"/>
    <p:sldLayoutId id="2147483956" r:id="rId8"/>
    <p:sldLayoutId id="2147483957" r:id="rId9"/>
    <p:sldLayoutId id="2147483958" r:id="rId10"/>
    <p:sldLayoutId id="2147483959" r:id="rId11"/>
    <p:sldLayoutId id="2147483964"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defRPr/>
            </a:pPr>
            <a:r>
              <a:rPr lang="en-US" dirty="0" smtClean="0">
                <a:ea typeface="+mn-ea"/>
              </a:rPr>
              <a:t>Power</a:t>
            </a:r>
          </a:p>
          <a:p>
            <a:pPr>
              <a:defRPr/>
            </a:pPr>
            <a:r>
              <a:rPr lang="en-US" dirty="0" smtClean="0">
                <a:ea typeface="+mn-ea"/>
              </a:rPr>
              <a:t>Influence</a:t>
            </a:r>
          </a:p>
          <a:p>
            <a:pPr>
              <a:defRPr/>
            </a:pPr>
            <a:r>
              <a:rPr lang="en-US" dirty="0" smtClean="0">
                <a:ea typeface="+mn-ea"/>
              </a:rPr>
              <a:t>Manager to Leader</a:t>
            </a:r>
            <a:endParaRPr lang="en-US" dirty="0">
              <a:ea typeface="+mn-ea"/>
            </a:endParaRPr>
          </a:p>
        </p:txBody>
      </p:sp>
      <p:sp>
        <p:nvSpPr>
          <p:cNvPr id="14338" name="Slide Number Placeholder 3"/>
          <p:cNvSpPr>
            <a:spLocks noGrp="1"/>
          </p:cNvSpPr>
          <p:nvPr>
            <p:ph type="sldNum" sz="quarter" idx="11"/>
          </p:nvPr>
        </p:nvSpPr>
        <p:spPr bwMode="auto">
          <a:noFill/>
          <a:ln>
            <a:miter lim="800000"/>
            <a:headEnd/>
            <a:tailEnd/>
          </a:ln>
        </p:spPr>
        <p:txBody>
          <a:bodyPr/>
          <a:lstStyle/>
          <a:p>
            <a:r>
              <a:rPr lang="en-US"/>
              <a:t>14-</a:t>
            </a:r>
            <a:fld id="{39D00BAE-8032-490B-9F0F-A5493F160A04}" type="slidenum">
              <a:rPr lang="en-US"/>
              <a:pPr/>
              <a:t>1</a:t>
            </a:fld>
            <a:endParaRPr lang="en-US"/>
          </a:p>
        </p:txBody>
      </p:sp>
      <p:sp>
        <p:nvSpPr>
          <p:cNvPr id="7" name="Title 6"/>
          <p:cNvSpPr>
            <a:spLocks noGrp="1"/>
          </p:cNvSpPr>
          <p:nvPr>
            <p:ph type="title"/>
          </p:nvPr>
        </p:nvSpPr>
        <p:spPr/>
        <p:txBody>
          <a:bodyPr/>
          <a:lstStyle/>
          <a:p>
            <a:pPr>
              <a:defRPr/>
            </a:pPr>
            <a:r>
              <a:rPr lang="en-US" dirty="0" smtClean="0">
                <a:ea typeface="+mj-ea"/>
              </a:rPr>
              <a:t>LEADERSHIP</a:t>
            </a:r>
            <a:endParaRPr lang="en-US" dirty="0">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defRPr/>
            </a:pPr>
            <a:r>
              <a:rPr lang="en-US" dirty="0" smtClean="0">
                <a:ea typeface="+mj-ea"/>
              </a:rPr>
              <a:t>Tactics for Influencing Others</a:t>
            </a:r>
          </a:p>
        </p:txBody>
      </p:sp>
      <p:sp>
        <p:nvSpPr>
          <p:cNvPr id="23554" name="Slide Number Placeholder 1"/>
          <p:cNvSpPr>
            <a:spLocks noGrp="1"/>
          </p:cNvSpPr>
          <p:nvPr>
            <p:ph type="sldNum" sz="quarter" idx="11"/>
          </p:nvPr>
        </p:nvSpPr>
        <p:spPr bwMode="auto">
          <a:noFill/>
          <a:ln>
            <a:miter lim="800000"/>
            <a:headEnd/>
            <a:tailEnd/>
          </a:ln>
        </p:spPr>
        <p:txBody>
          <a:bodyPr/>
          <a:lstStyle/>
          <a:p>
            <a:r>
              <a:rPr lang="en-US"/>
              <a:t>14-</a:t>
            </a:r>
            <a:fld id="{0D0AA531-AFEB-44D0-83CB-F98FBB6C0C84}" type="slidenum">
              <a:rPr lang="en-US"/>
              <a:pPr/>
              <a:t>10</a:t>
            </a:fld>
            <a:endParaRPr lang="en-US"/>
          </a:p>
        </p:txBody>
      </p:sp>
      <p:graphicFrame>
        <p:nvGraphicFramePr>
          <p:cNvPr id="3" name="Content Placeholder 2"/>
          <p:cNvGraphicFramePr>
            <a:graphicFrameLocks noGrp="1"/>
          </p:cNvGraphicFramePr>
          <p:nvPr>
            <p:ph idx="4294967295"/>
          </p:nvPr>
        </p:nvGraphicFramePr>
        <p:xfrm>
          <a:off x="533400" y="18288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pPr>
              <a:defRPr/>
            </a:pPr>
            <a:r>
              <a:rPr lang="en-US" dirty="0" smtClean="0">
                <a:ea typeface="+mj-ea"/>
              </a:rPr>
              <a:t>Approaches to Leadership</a:t>
            </a:r>
          </a:p>
        </p:txBody>
      </p:sp>
      <p:sp>
        <p:nvSpPr>
          <p:cNvPr id="25602" name="Slide Number Placeholder 1"/>
          <p:cNvSpPr>
            <a:spLocks noGrp="1"/>
          </p:cNvSpPr>
          <p:nvPr>
            <p:ph type="sldNum" sz="quarter" idx="11"/>
          </p:nvPr>
        </p:nvSpPr>
        <p:spPr bwMode="auto">
          <a:noFill/>
          <a:ln>
            <a:miter lim="800000"/>
            <a:headEnd/>
            <a:tailEnd/>
          </a:ln>
        </p:spPr>
        <p:txBody>
          <a:bodyPr/>
          <a:lstStyle/>
          <a:p>
            <a:r>
              <a:rPr lang="en-US"/>
              <a:t>14-</a:t>
            </a:r>
            <a:fld id="{74957248-F4DF-46C9-B6BF-8DDD72017290}" type="slidenum">
              <a:rPr lang="en-US"/>
              <a:pPr/>
              <a:t>11</a:t>
            </a:fld>
            <a:endParaRPr lang="en-US"/>
          </a:p>
        </p:txBody>
      </p:sp>
      <p:pic>
        <p:nvPicPr>
          <p:cNvPr id="25603" name="Picture 2"/>
          <p:cNvPicPr>
            <a:picLocks noChangeAspect="1" noChangeArrowheads="1"/>
          </p:cNvPicPr>
          <p:nvPr/>
        </p:nvPicPr>
        <p:blipFill>
          <a:blip r:embed="rId2" cstate="print"/>
          <a:srcRect/>
          <a:stretch>
            <a:fillRect/>
          </a:stretch>
        </p:blipFill>
        <p:spPr bwMode="auto">
          <a:xfrm>
            <a:off x="2667000" y="1600200"/>
            <a:ext cx="3848100" cy="502602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defRPr/>
            </a:pPr>
            <a:r>
              <a:rPr lang="en-US" dirty="0" smtClean="0">
                <a:ea typeface="+mj-ea"/>
              </a:rPr>
              <a:t>Do Leaders Have Distinctive Personality Characteristics?</a:t>
            </a:r>
          </a:p>
        </p:txBody>
      </p:sp>
      <p:sp>
        <p:nvSpPr>
          <p:cNvPr id="17411" name="Content Placeholder 2"/>
          <p:cNvSpPr>
            <a:spLocks noGrp="1"/>
          </p:cNvSpPr>
          <p:nvPr>
            <p:ph idx="1"/>
          </p:nvPr>
        </p:nvSpPr>
        <p:spPr/>
        <p:txBody>
          <a:bodyPr/>
          <a:lstStyle/>
          <a:p>
            <a:pPr>
              <a:buClr>
                <a:srgbClr val="254061"/>
              </a:buClr>
            </a:pPr>
            <a:r>
              <a:rPr lang="en-US" b="1" smtClean="0">
                <a:ea typeface="ＭＳ Ｐゴシック" pitchFamily="34" charset="-128"/>
              </a:rPr>
              <a:t>What are the traits you admire in a Leader?</a:t>
            </a:r>
          </a:p>
          <a:p>
            <a:pPr>
              <a:buClr>
                <a:srgbClr val="254061"/>
              </a:buClr>
            </a:pPr>
            <a:r>
              <a:rPr lang="en-US" smtClean="0">
                <a:ea typeface="ＭＳ Ｐゴシック" pitchFamily="34" charset="-128"/>
              </a:rPr>
              <a:t>75,000 people 3 times over 15 years (Kouzes and Posner)</a:t>
            </a:r>
          </a:p>
          <a:p>
            <a:pPr lvl="1">
              <a:buClr>
                <a:srgbClr val="376092"/>
              </a:buClr>
            </a:pPr>
            <a:r>
              <a:rPr lang="en-US" smtClean="0">
                <a:ea typeface="ＭＳ Ｐゴシック" pitchFamily="34" charset="-128"/>
              </a:rPr>
              <a:t>Honest</a:t>
            </a:r>
          </a:p>
          <a:p>
            <a:pPr lvl="1">
              <a:buClr>
                <a:srgbClr val="376092"/>
              </a:buClr>
            </a:pPr>
            <a:r>
              <a:rPr lang="en-US" smtClean="0">
                <a:ea typeface="ＭＳ Ｐゴシック" pitchFamily="34" charset="-128"/>
              </a:rPr>
              <a:t>Forward Looking/Visionary</a:t>
            </a:r>
          </a:p>
          <a:p>
            <a:pPr lvl="1">
              <a:buClr>
                <a:srgbClr val="376092"/>
              </a:buClr>
            </a:pPr>
            <a:r>
              <a:rPr lang="en-US" smtClean="0">
                <a:ea typeface="ＭＳ Ｐゴシック" pitchFamily="34" charset="-128"/>
              </a:rPr>
              <a:t>Competent</a:t>
            </a:r>
          </a:p>
          <a:p>
            <a:pPr lvl="1">
              <a:buClr>
                <a:srgbClr val="376092"/>
              </a:buClr>
            </a:pPr>
            <a:r>
              <a:rPr lang="en-US" smtClean="0">
                <a:ea typeface="ＭＳ Ｐゴシック" pitchFamily="34" charset="-128"/>
              </a:rPr>
              <a:t>Hard Working</a:t>
            </a:r>
          </a:p>
          <a:p>
            <a:pPr lvl="1">
              <a:buClr>
                <a:srgbClr val="376092"/>
              </a:buClr>
            </a:pPr>
            <a:r>
              <a:rPr lang="en-US" smtClean="0">
                <a:ea typeface="ＭＳ Ｐゴシック" pitchFamily="34" charset="-128"/>
              </a:rPr>
              <a:t>Intelligent </a:t>
            </a:r>
          </a:p>
          <a:p>
            <a:pPr lvl="1">
              <a:buClr>
                <a:srgbClr val="376092"/>
              </a:buClr>
              <a:buFontTx/>
              <a:buNone/>
            </a:pPr>
            <a:r>
              <a:rPr lang="en-US" b="1" smtClean="0">
                <a:ea typeface="ＭＳ Ｐゴシック" pitchFamily="34" charset="-128"/>
              </a:rPr>
              <a:t>This is what we say…but other traits are important as well…</a:t>
            </a:r>
          </a:p>
        </p:txBody>
      </p:sp>
      <p:sp>
        <p:nvSpPr>
          <p:cNvPr id="26627" name="Slide Number Placeholder 1"/>
          <p:cNvSpPr>
            <a:spLocks noGrp="1"/>
          </p:cNvSpPr>
          <p:nvPr>
            <p:ph type="sldNum" sz="quarter" idx="11"/>
          </p:nvPr>
        </p:nvSpPr>
        <p:spPr bwMode="auto">
          <a:noFill/>
          <a:ln>
            <a:miter lim="800000"/>
            <a:headEnd/>
            <a:tailEnd/>
          </a:ln>
        </p:spPr>
        <p:txBody>
          <a:bodyPr/>
          <a:lstStyle/>
          <a:p>
            <a:r>
              <a:rPr lang="en-US"/>
              <a:t>14-</a:t>
            </a:r>
            <a:fld id="{7C065D8C-0C15-4C44-AF0C-CA5953048A83}" type="slidenum">
              <a:rPr lang="en-US"/>
              <a:pPr/>
              <a:t>12</a:t>
            </a:fld>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down)">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down)">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7" dur="500"/>
                                        <p:tgtEl>
                                          <p:spTgt spid="1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wipe(down)">
                                      <p:cBhvr>
                                        <p:cTn id="22" dur="500"/>
                                        <p:tgtEl>
                                          <p:spTgt spid="17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Effect transition="in" filter="wipe(down)">
                                      <p:cBhvr>
                                        <p:cTn id="27" dur="500"/>
                                        <p:tgtEl>
                                          <p:spTgt spid="174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411">
                                            <p:txEl>
                                              <p:pRg st="5" end="5"/>
                                            </p:txEl>
                                          </p:spTgt>
                                        </p:tgtEl>
                                        <p:attrNameLst>
                                          <p:attrName>style.visibility</p:attrName>
                                        </p:attrNameLst>
                                      </p:cBhvr>
                                      <p:to>
                                        <p:strVal val="visible"/>
                                      </p:to>
                                    </p:set>
                                    <p:animEffect transition="in" filter="wipe(down)">
                                      <p:cBhvr>
                                        <p:cTn id="32" dur="500"/>
                                        <p:tgtEl>
                                          <p:spTgt spid="174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7411">
                                            <p:txEl>
                                              <p:pRg st="6" end="6"/>
                                            </p:txEl>
                                          </p:spTgt>
                                        </p:tgtEl>
                                        <p:attrNameLst>
                                          <p:attrName>style.visibility</p:attrName>
                                        </p:attrNameLst>
                                      </p:cBhvr>
                                      <p:to>
                                        <p:strVal val="visible"/>
                                      </p:to>
                                    </p:set>
                                    <p:animEffect transition="in" filter="wipe(down)">
                                      <p:cBhvr>
                                        <p:cTn id="37" dur="500"/>
                                        <p:tgtEl>
                                          <p:spTgt spid="174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7411">
                                            <p:txEl>
                                              <p:pRg st="7" end="7"/>
                                            </p:txEl>
                                          </p:spTgt>
                                        </p:tgtEl>
                                        <p:attrNameLst>
                                          <p:attrName>style.visibility</p:attrName>
                                        </p:attrNameLst>
                                      </p:cBhvr>
                                      <p:to>
                                        <p:strVal val="visible"/>
                                      </p:to>
                                    </p:set>
                                    <p:animEffect transition="in" filter="wipe(down)">
                                      <p:cBhvr>
                                        <p:cTn id="42"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defRPr/>
            </a:pPr>
            <a:r>
              <a:rPr lang="en-US" dirty="0" smtClean="0">
                <a:ea typeface="+mj-ea"/>
              </a:rPr>
              <a:t>Key Positive Leadership Traits</a:t>
            </a:r>
          </a:p>
        </p:txBody>
      </p:sp>
      <p:sp>
        <p:nvSpPr>
          <p:cNvPr id="27650" name="Slide Number Placeholder 1"/>
          <p:cNvSpPr>
            <a:spLocks noGrp="1"/>
          </p:cNvSpPr>
          <p:nvPr>
            <p:ph type="sldNum" sz="quarter" idx="11"/>
          </p:nvPr>
        </p:nvSpPr>
        <p:spPr bwMode="auto">
          <a:noFill/>
          <a:ln>
            <a:miter lim="800000"/>
            <a:headEnd/>
            <a:tailEnd/>
          </a:ln>
        </p:spPr>
        <p:txBody>
          <a:bodyPr/>
          <a:lstStyle/>
          <a:p>
            <a:r>
              <a:rPr lang="en-US"/>
              <a:t>14-</a:t>
            </a:r>
            <a:fld id="{2BCE32AD-6ADD-4EE7-8DCD-404FA9E0B4FE}" type="slidenum">
              <a:rPr lang="en-US"/>
              <a:pPr/>
              <a:t>13</a:t>
            </a:fld>
            <a:endParaRPr lang="en-US"/>
          </a:p>
        </p:txBody>
      </p:sp>
      <p:pic>
        <p:nvPicPr>
          <p:cNvPr id="21506" name="Picture 2"/>
          <p:cNvPicPr>
            <a:picLocks noChangeAspect="1" noChangeArrowheads="1"/>
          </p:cNvPicPr>
          <p:nvPr/>
        </p:nvPicPr>
        <p:blipFill>
          <a:blip r:embed="rId2" cstate="print"/>
          <a:srcRect/>
          <a:stretch>
            <a:fillRect/>
          </a:stretch>
        </p:blipFill>
        <p:spPr bwMode="auto">
          <a:xfrm>
            <a:off x="762000" y="1905000"/>
            <a:ext cx="7734300" cy="4095750"/>
          </a:xfrm>
          <a:prstGeom prst="rect">
            <a:avLst/>
          </a:prstGeom>
          <a:noFill/>
          <a:ln w="9525">
            <a:solidFill>
              <a:schemeClr val="accent3">
                <a:lumMod val="50000"/>
              </a:schemeClr>
            </a:solidFill>
            <a:miter lim="800000"/>
            <a:headEnd/>
            <a:tailEnd/>
          </a:ln>
          <a:effectLst/>
          <a:extLst/>
        </p:spPr>
      </p:pic>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p:txBody>
          <a:bodyPr/>
          <a:lstStyle/>
          <a:p>
            <a:pPr>
              <a:defRPr/>
            </a:pPr>
            <a:r>
              <a:rPr lang="en-US" dirty="0" smtClean="0">
                <a:ea typeface="+mj-ea"/>
              </a:rPr>
              <a:t>Do Women Have Traits that Make Them Better Leaders?</a:t>
            </a:r>
          </a:p>
        </p:txBody>
      </p:sp>
      <p:sp>
        <p:nvSpPr>
          <p:cNvPr id="19459" name="Content Placeholder 5"/>
          <p:cNvSpPr>
            <a:spLocks noGrp="1"/>
          </p:cNvSpPr>
          <p:nvPr>
            <p:ph idx="1"/>
          </p:nvPr>
        </p:nvSpPr>
        <p:spPr/>
        <p:txBody>
          <a:bodyPr/>
          <a:lstStyle/>
          <a:p>
            <a:pPr>
              <a:defRPr/>
            </a:pPr>
            <a:r>
              <a:rPr lang="en-US" dirty="0" smtClean="0">
                <a:ea typeface="+mn-ea"/>
              </a:rPr>
              <a:t>Studies show that women executives </a:t>
            </a:r>
            <a:r>
              <a:rPr lang="en-US" dirty="0" smtClean="0">
                <a:solidFill>
                  <a:srgbClr val="008080"/>
                </a:solidFill>
                <a:ea typeface="+mn-ea"/>
              </a:rPr>
              <a:t>score higher</a:t>
            </a:r>
            <a:r>
              <a:rPr lang="en-US" dirty="0" smtClean="0">
                <a:ea typeface="+mn-ea"/>
              </a:rPr>
              <a:t> than their male counterparts on a variety of measures - from producing high quality work to goal-setting to </a:t>
            </a:r>
            <a:r>
              <a:rPr lang="en-US" dirty="0" smtClean="0">
                <a:solidFill>
                  <a:srgbClr val="008080"/>
                </a:solidFill>
                <a:ea typeface="+mn-ea"/>
              </a:rPr>
              <a:t>mentoring </a:t>
            </a:r>
            <a:r>
              <a:rPr lang="en-US" dirty="0" smtClean="0">
                <a:ea typeface="+mn-ea"/>
              </a:rPr>
              <a:t>employees</a:t>
            </a:r>
          </a:p>
        </p:txBody>
      </p:sp>
      <p:sp>
        <p:nvSpPr>
          <p:cNvPr id="28675" name="Slide Number Placeholder 1"/>
          <p:cNvSpPr>
            <a:spLocks noGrp="1"/>
          </p:cNvSpPr>
          <p:nvPr>
            <p:ph type="sldNum" sz="quarter" idx="11"/>
          </p:nvPr>
        </p:nvSpPr>
        <p:spPr bwMode="auto">
          <a:noFill/>
          <a:ln>
            <a:miter lim="800000"/>
            <a:headEnd/>
            <a:tailEnd/>
          </a:ln>
        </p:spPr>
        <p:txBody>
          <a:bodyPr/>
          <a:lstStyle/>
          <a:p>
            <a:r>
              <a:rPr lang="en-US"/>
              <a:t>14-</a:t>
            </a:r>
            <a:fld id="{AA8B901D-369A-4F87-A82E-603AFC3C32AD}" type="slidenum">
              <a:rPr lang="en-US"/>
              <a:pPr/>
              <a:t>14</a:t>
            </a:fld>
            <a:endParaRPr lang="en-US"/>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defRPr/>
            </a:pPr>
            <a:r>
              <a:rPr lang="en-US" dirty="0" smtClean="0">
                <a:ea typeface="+mj-ea"/>
              </a:rPr>
              <a:t>Leadership Lessons from the GLOBE Project</a:t>
            </a:r>
          </a:p>
        </p:txBody>
      </p:sp>
      <p:sp>
        <p:nvSpPr>
          <p:cNvPr id="30722" name="Content Placeholder 2"/>
          <p:cNvSpPr>
            <a:spLocks noGrp="1"/>
          </p:cNvSpPr>
          <p:nvPr>
            <p:ph idx="1"/>
          </p:nvPr>
        </p:nvSpPr>
        <p:spPr/>
        <p:txBody>
          <a:bodyPr/>
          <a:lstStyle/>
          <a:p>
            <a:pPr>
              <a:buClr>
                <a:srgbClr val="254061"/>
              </a:buClr>
            </a:pPr>
            <a:r>
              <a:rPr lang="en-US" b="1" smtClean="0">
                <a:ea typeface="ＭＳ Ｐゴシック" pitchFamily="34" charset="-128"/>
              </a:rPr>
              <a:t>Project GLOBE </a:t>
            </a:r>
          </a:p>
          <a:p>
            <a:pPr lvl="1">
              <a:buClr>
                <a:srgbClr val="376092"/>
              </a:buClr>
            </a:pPr>
            <a:r>
              <a:rPr lang="en-US" smtClean="0">
                <a:ea typeface="ＭＳ Ｐゴシック" pitchFamily="34" charset="-128"/>
              </a:rPr>
              <a:t>ongoing attempt to develop an empirically based theory to </a:t>
            </a:r>
            <a:r>
              <a:rPr lang="ja-JP" altLang="en-US" smtClean="0">
                <a:ea typeface="ＭＳ Ｐゴシック" pitchFamily="34" charset="-128"/>
              </a:rPr>
              <a:t>“</a:t>
            </a:r>
            <a:r>
              <a:rPr lang="en-US" altLang="ja-JP" smtClean="0">
                <a:ea typeface="ＭＳ Ｐゴシック" pitchFamily="34" charset="-128"/>
              </a:rPr>
              <a:t>describe, understand, and predict the impact of specific cultural variables on leadership and organizational processes and the effectiveness of these processes</a:t>
            </a:r>
            <a:endParaRPr lang="en-US" smtClean="0">
              <a:ea typeface="ＭＳ Ｐゴシック" pitchFamily="34" charset="-128"/>
            </a:endParaRPr>
          </a:p>
        </p:txBody>
      </p:sp>
      <p:sp>
        <p:nvSpPr>
          <p:cNvPr id="30723" name="Slide Number Placeholder 1"/>
          <p:cNvSpPr>
            <a:spLocks noGrp="1"/>
          </p:cNvSpPr>
          <p:nvPr>
            <p:ph type="sldNum" sz="quarter" idx="11"/>
          </p:nvPr>
        </p:nvSpPr>
        <p:spPr bwMode="auto">
          <a:noFill/>
          <a:ln>
            <a:miter lim="800000"/>
            <a:headEnd/>
            <a:tailEnd/>
          </a:ln>
        </p:spPr>
        <p:txBody>
          <a:bodyPr/>
          <a:lstStyle/>
          <a:p>
            <a:r>
              <a:rPr lang="en-US"/>
              <a:t>14-</a:t>
            </a:r>
            <a:fld id="{BCF2A457-3083-498B-BE9B-7DD439E9F7F3}" type="slidenum">
              <a:rPr lang="en-US"/>
              <a:pPr/>
              <a:t>15</a:t>
            </a:fld>
            <a:endParaRPr lang="en-US"/>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defRPr/>
            </a:pPr>
            <a:r>
              <a:rPr lang="en-US" dirty="0" smtClean="0">
                <a:ea typeface="+mj-ea"/>
              </a:rPr>
              <a:t>Leadership Lessons from the GLOBE Project</a:t>
            </a:r>
          </a:p>
        </p:txBody>
      </p:sp>
      <p:sp>
        <p:nvSpPr>
          <p:cNvPr id="31746" name="Slide Number Placeholder 1"/>
          <p:cNvSpPr>
            <a:spLocks noGrp="1"/>
          </p:cNvSpPr>
          <p:nvPr>
            <p:ph type="sldNum" sz="quarter" idx="11"/>
          </p:nvPr>
        </p:nvSpPr>
        <p:spPr bwMode="auto">
          <a:noFill/>
          <a:ln>
            <a:miter lim="800000"/>
            <a:headEnd/>
            <a:tailEnd/>
          </a:ln>
        </p:spPr>
        <p:txBody>
          <a:bodyPr/>
          <a:lstStyle/>
          <a:p>
            <a:r>
              <a:rPr lang="en-US"/>
              <a:t>14-</a:t>
            </a:r>
            <a:fld id="{482427FF-8DE6-4BB9-9CBF-D33DF20F2485}" type="slidenum">
              <a:rPr lang="en-US"/>
              <a:pPr/>
              <a:t>16</a:t>
            </a:fld>
            <a:endParaRPr lang="en-US"/>
          </a:p>
        </p:txBody>
      </p:sp>
      <p:pic>
        <p:nvPicPr>
          <p:cNvPr id="31747" name="Picture 2"/>
          <p:cNvPicPr>
            <a:picLocks noChangeAspect="1" noChangeArrowheads="1"/>
          </p:cNvPicPr>
          <p:nvPr/>
        </p:nvPicPr>
        <p:blipFill>
          <a:blip r:embed="rId2" cstate="print"/>
          <a:srcRect/>
          <a:stretch>
            <a:fillRect/>
          </a:stretch>
        </p:blipFill>
        <p:spPr bwMode="auto">
          <a:xfrm>
            <a:off x="1181100" y="1754188"/>
            <a:ext cx="6781800" cy="4459287"/>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defRPr/>
            </a:pPr>
            <a:r>
              <a:rPr lang="en-US" dirty="0" smtClean="0">
                <a:ea typeface="+mj-ea"/>
              </a:rPr>
              <a:t>Behavioral Approaches</a:t>
            </a:r>
          </a:p>
        </p:txBody>
      </p:sp>
      <p:sp>
        <p:nvSpPr>
          <p:cNvPr id="3" name="Content Placeholder 2"/>
          <p:cNvSpPr>
            <a:spLocks noGrp="1"/>
          </p:cNvSpPr>
          <p:nvPr>
            <p:ph sz="half" idx="2"/>
          </p:nvPr>
        </p:nvSpPr>
        <p:spPr/>
        <p:txBody>
          <a:bodyPr/>
          <a:lstStyle/>
          <a:p>
            <a:pPr>
              <a:defRPr/>
            </a:pPr>
            <a:r>
              <a:rPr lang="en-US" dirty="0">
                <a:ea typeface="+mn-ea"/>
              </a:rPr>
              <a:t>Behavioral leadership </a:t>
            </a:r>
          </a:p>
          <a:p>
            <a:pPr lvl="1">
              <a:defRPr/>
            </a:pPr>
            <a:r>
              <a:rPr lang="en-US" dirty="0">
                <a:ea typeface="+mn-ea"/>
              </a:rPr>
              <a:t>approaches attempt to determine the distinctive styles used by effective leaders</a:t>
            </a:r>
          </a:p>
          <a:p>
            <a:pPr>
              <a:defRPr/>
            </a:pPr>
            <a:endParaRPr lang="en-US" dirty="0">
              <a:ea typeface="+mn-ea"/>
            </a:endParaRPr>
          </a:p>
        </p:txBody>
      </p:sp>
      <p:sp>
        <p:nvSpPr>
          <p:cNvPr id="32771" name="Slide Number Placeholder 1"/>
          <p:cNvSpPr>
            <a:spLocks noGrp="1"/>
          </p:cNvSpPr>
          <p:nvPr>
            <p:ph type="sldNum" sz="quarter" idx="11"/>
          </p:nvPr>
        </p:nvSpPr>
        <p:spPr bwMode="auto">
          <a:noFill/>
          <a:ln>
            <a:miter lim="800000"/>
            <a:headEnd/>
            <a:tailEnd/>
          </a:ln>
        </p:spPr>
        <p:txBody>
          <a:bodyPr/>
          <a:lstStyle/>
          <a:p>
            <a:r>
              <a:rPr lang="en-US"/>
              <a:t>14-</a:t>
            </a:r>
            <a:fld id="{276547D7-A898-48C4-B204-DC7011D4ADB3}" type="slidenum">
              <a:rPr lang="en-US"/>
              <a:pPr/>
              <a:t>17</a:t>
            </a:fld>
            <a:endParaRPr lang="en-US"/>
          </a:p>
        </p:txBody>
      </p:sp>
      <p:pic>
        <p:nvPicPr>
          <p:cNvPr id="32772" name="Picture 5"/>
          <p:cNvPicPr>
            <a:picLocks noGrp="1" noChangeAspect="1" noChangeArrowheads="1"/>
          </p:cNvPicPr>
          <p:nvPr>
            <p:ph sz="half" idx="1"/>
          </p:nvPr>
        </p:nvPicPr>
        <p:blipFill>
          <a:blip r:embed="rId2" cstate="print"/>
          <a:srcRect/>
          <a:stretch>
            <a:fillRect/>
          </a:stretch>
        </p:blipFill>
        <p:spPr>
          <a:xfrm flipH="1">
            <a:off x="990600" y="2362200"/>
            <a:ext cx="3810000" cy="4087813"/>
          </a:xfrm>
          <a:noFill/>
        </p:spPr>
      </p:pic>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defRPr/>
            </a:pPr>
            <a:r>
              <a:rPr lang="en-US" dirty="0" smtClean="0">
                <a:ea typeface="+mj-ea"/>
              </a:rPr>
              <a:t>Contingency Approaches</a:t>
            </a:r>
          </a:p>
        </p:txBody>
      </p:sp>
      <p:sp>
        <p:nvSpPr>
          <p:cNvPr id="33794" name="Content Placeholder 2"/>
          <p:cNvSpPr>
            <a:spLocks noGrp="1"/>
          </p:cNvSpPr>
          <p:nvPr>
            <p:ph idx="1"/>
          </p:nvPr>
        </p:nvSpPr>
        <p:spPr/>
        <p:txBody>
          <a:bodyPr/>
          <a:lstStyle/>
          <a:p>
            <a:pPr>
              <a:buClr>
                <a:srgbClr val="254061"/>
              </a:buClr>
            </a:pPr>
            <a:r>
              <a:rPr lang="en-US" b="1" smtClean="0">
                <a:ea typeface="ＭＳ Ｐゴシック" pitchFamily="34" charset="-128"/>
              </a:rPr>
              <a:t>Contingency leadership model </a:t>
            </a:r>
          </a:p>
          <a:p>
            <a:pPr lvl="1">
              <a:buClr>
                <a:srgbClr val="376092"/>
              </a:buClr>
            </a:pPr>
            <a:r>
              <a:rPr lang="en-US" smtClean="0">
                <a:ea typeface="ＭＳ Ｐゴシック" pitchFamily="34" charset="-128"/>
              </a:rPr>
              <a:t>determines if a leader</a:t>
            </a:r>
            <a:r>
              <a:rPr lang="ja-JP" altLang="en-US" smtClean="0">
                <a:ea typeface="ＭＳ Ｐゴシック" pitchFamily="34" charset="-128"/>
              </a:rPr>
              <a:t>’</a:t>
            </a:r>
            <a:r>
              <a:rPr lang="en-US" altLang="ja-JP" smtClean="0">
                <a:ea typeface="ＭＳ Ｐゴシック" pitchFamily="34" charset="-128"/>
              </a:rPr>
              <a:t>s style is task oriented or relationship-oriented and if that style is effective for the situation at hand</a:t>
            </a:r>
            <a:endParaRPr lang="en-US" smtClean="0">
              <a:ea typeface="ＭＳ Ｐゴシック" pitchFamily="34" charset="-128"/>
            </a:endParaRPr>
          </a:p>
        </p:txBody>
      </p:sp>
      <p:sp>
        <p:nvSpPr>
          <p:cNvPr id="33795" name="Slide Number Placeholder 1"/>
          <p:cNvSpPr>
            <a:spLocks noGrp="1"/>
          </p:cNvSpPr>
          <p:nvPr>
            <p:ph type="sldNum" sz="quarter" idx="11"/>
          </p:nvPr>
        </p:nvSpPr>
        <p:spPr bwMode="auto">
          <a:noFill/>
          <a:ln>
            <a:miter lim="800000"/>
            <a:headEnd/>
            <a:tailEnd/>
          </a:ln>
        </p:spPr>
        <p:txBody>
          <a:bodyPr/>
          <a:lstStyle/>
          <a:p>
            <a:r>
              <a:rPr lang="en-US"/>
              <a:t>14-</a:t>
            </a:r>
            <a:fld id="{9EED55BB-13B8-4F60-AFDA-3771753AD91F}" type="slidenum">
              <a:rPr lang="en-US"/>
              <a:pPr/>
              <a:t>18</a:t>
            </a:fld>
            <a:endParaRPr lang="en-US"/>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defRPr/>
            </a:pPr>
            <a:r>
              <a:rPr lang="en-US" dirty="0" smtClean="0">
                <a:ea typeface="+mj-ea"/>
              </a:rPr>
              <a:t>The Path-Goal Leadership Model</a:t>
            </a:r>
          </a:p>
        </p:txBody>
      </p:sp>
      <p:sp>
        <p:nvSpPr>
          <p:cNvPr id="30723" name="Content Placeholder 2"/>
          <p:cNvSpPr>
            <a:spLocks noGrp="1"/>
          </p:cNvSpPr>
          <p:nvPr>
            <p:ph idx="1"/>
          </p:nvPr>
        </p:nvSpPr>
        <p:spPr/>
        <p:txBody>
          <a:bodyPr/>
          <a:lstStyle/>
          <a:p>
            <a:pPr>
              <a:defRPr/>
            </a:pPr>
            <a:r>
              <a:rPr lang="en-US" b="1" dirty="0" smtClean="0">
                <a:ea typeface="+mn-ea"/>
              </a:rPr>
              <a:t>Path-Goal Leadership Model </a:t>
            </a:r>
          </a:p>
          <a:p>
            <a:pPr lvl="1">
              <a:defRPr/>
            </a:pPr>
            <a:r>
              <a:rPr lang="en-US" dirty="0" smtClean="0">
                <a:ea typeface="+mn-ea"/>
              </a:rPr>
              <a:t>holds that the effective leader makes available to followers desirable rewards in the workplace and increases their motivation by clarifying the paths, or behavior, that will help them achieve those goals and providing them with support</a:t>
            </a:r>
          </a:p>
        </p:txBody>
      </p:sp>
      <p:sp>
        <p:nvSpPr>
          <p:cNvPr id="34819" name="Slide Number Placeholder 1"/>
          <p:cNvSpPr>
            <a:spLocks noGrp="1"/>
          </p:cNvSpPr>
          <p:nvPr>
            <p:ph type="sldNum" sz="quarter" idx="11"/>
          </p:nvPr>
        </p:nvSpPr>
        <p:spPr bwMode="auto">
          <a:noFill/>
          <a:ln>
            <a:miter lim="800000"/>
            <a:headEnd/>
            <a:tailEnd/>
          </a:ln>
        </p:spPr>
        <p:txBody>
          <a:bodyPr/>
          <a:lstStyle/>
          <a:p>
            <a:r>
              <a:rPr lang="en-US"/>
              <a:t>14-</a:t>
            </a:r>
            <a:fld id="{0EF0D60A-D1DA-4969-99FD-F8049A6B2A86}" type="slidenum">
              <a:rPr lang="en-US"/>
              <a:pPr/>
              <a:t>19</a:t>
            </a:fld>
            <a:endParaRPr lang="en-US"/>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defRPr/>
            </a:pPr>
            <a:r>
              <a:rPr lang="en-US" dirty="0" smtClean="0">
                <a:ea typeface="+mj-ea"/>
              </a:rPr>
              <a:t>Major Questions You Should Be Able to Answer</a:t>
            </a:r>
          </a:p>
        </p:txBody>
      </p:sp>
      <p:sp>
        <p:nvSpPr>
          <p:cNvPr id="15362" name="Content Placeholder 2"/>
          <p:cNvSpPr>
            <a:spLocks noGrp="1"/>
          </p:cNvSpPr>
          <p:nvPr>
            <p:ph idx="1"/>
          </p:nvPr>
        </p:nvSpPr>
        <p:spPr/>
        <p:txBody>
          <a:bodyPr/>
          <a:lstStyle/>
          <a:p>
            <a:pPr marL="798513" indent="-798513">
              <a:buClr>
                <a:srgbClr val="254061"/>
              </a:buClr>
              <a:buFont typeface="Times" pitchFamily="-84" charset="0"/>
              <a:buNone/>
            </a:pPr>
            <a:r>
              <a:rPr lang="en-US" smtClean="0">
                <a:ea typeface="ＭＳ Ｐゴシック" pitchFamily="34" charset="-128"/>
              </a:rPr>
              <a:t>What</a:t>
            </a:r>
            <a:r>
              <a:rPr lang="en-US" altLang="en-US" smtClean="0">
                <a:ea typeface="ＭＳ Ｐゴシック" pitchFamily="34" charset="-128"/>
              </a:rPr>
              <a:t>’</a:t>
            </a:r>
            <a:r>
              <a:rPr lang="en-US" smtClean="0">
                <a:ea typeface="ＭＳ Ｐゴシック" pitchFamily="34" charset="-128"/>
              </a:rPr>
              <a:t>s the difference between a manager and a leader?</a:t>
            </a:r>
          </a:p>
          <a:p>
            <a:pPr marL="798513" indent="-798513">
              <a:buClr>
                <a:srgbClr val="254061"/>
              </a:buClr>
              <a:buFont typeface="Times" pitchFamily="-84" charset="0"/>
              <a:buNone/>
            </a:pPr>
            <a:r>
              <a:rPr lang="en-US" smtClean="0">
                <a:ea typeface="ＭＳ Ｐゴシック" pitchFamily="34" charset="-128"/>
              </a:rPr>
              <a:t> What does it take to be a successful leader?</a:t>
            </a:r>
          </a:p>
          <a:p>
            <a:pPr marL="798513" indent="-798513">
              <a:buClr>
                <a:srgbClr val="254061"/>
              </a:buClr>
              <a:buFont typeface="Times" pitchFamily="-84" charset="0"/>
              <a:buNone/>
            </a:pPr>
            <a:r>
              <a:rPr lang="en-US" b="1" smtClean="0">
                <a:solidFill>
                  <a:srgbClr val="FF0000"/>
                </a:solidFill>
                <a:ea typeface="ＭＳ Ｐゴシック" pitchFamily="34" charset="-128"/>
              </a:rPr>
              <a:t> </a:t>
            </a:r>
            <a:r>
              <a:rPr lang="en-US" smtClean="0">
                <a:ea typeface="ＭＳ Ｐゴシック" pitchFamily="34" charset="-128"/>
              </a:rPr>
              <a:t>Do effective leaders behave in similar ways?</a:t>
            </a:r>
          </a:p>
          <a:p>
            <a:pPr marL="798513" indent="-798513">
              <a:buClr>
                <a:srgbClr val="254061"/>
              </a:buClr>
              <a:buFont typeface="Times" pitchFamily="-84" charset="0"/>
              <a:buNone/>
            </a:pPr>
            <a:r>
              <a:rPr lang="en-US" smtClean="0">
                <a:ea typeface="ＭＳ Ｐゴシック" pitchFamily="34" charset="-128"/>
              </a:rPr>
              <a:t> How might effective leadership vary according to the situation on hand?</a:t>
            </a:r>
          </a:p>
        </p:txBody>
      </p:sp>
      <p:sp>
        <p:nvSpPr>
          <p:cNvPr id="15363" name="Slide Number Placeholder 1"/>
          <p:cNvSpPr>
            <a:spLocks noGrp="1"/>
          </p:cNvSpPr>
          <p:nvPr>
            <p:ph type="sldNum" sz="quarter" idx="11"/>
          </p:nvPr>
        </p:nvSpPr>
        <p:spPr bwMode="auto">
          <a:noFill/>
          <a:ln>
            <a:miter lim="800000"/>
            <a:headEnd/>
            <a:tailEnd/>
          </a:ln>
        </p:spPr>
        <p:txBody>
          <a:bodyPr/>
          <a:lstStyle/>
          <a:p>
            <a:r>
              <a:rPr lang="en-US"/>
              <a:t>14-</a:t>
            </a:r>
            <a:fld id="{D0CEA39B-F9D1-4114-9CD2-C86D5CBDDD0D}" type="slidenum">
              <a:rPr lang="en-US"/>
              <a:pPr/>
              <a:t>2</a:t>
            </a:fld>
            <a:endParaRPr lang="en-US"/>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p:cNvSpPr>
            <a:spLocks noGrp="1"/>
          </p:cNvSpPr>
          <p:nvPr>
            <p:ph type="title"/>
          </p:nvPr>
        </p:nvSpPr>
        <p:spPr/>
        <p:txBody>
          <a:bodyPr/>
          <a:lstStyle/>
          <a:p>
            <a:pPr>
              <a:defRPr/>
            </a:pPr>
            <a:r>
              <a:rPr lang="en-US" dirty="0" smtClean="0">
                <a:ea typeface="+mj-ea"/>
              </a:rPr>
              <a:t>The Situational Leadership Model</a:t>
            </a:r>
          </a:p>
        </p:txBody>
      </p:sp>
      <p:sp>
        <p:nvSpPr>
          <p:cNvPr id="32771" name="Content Placeholder 3"/>
          <p:cNvSpPr>
            <a:spLocks noGrp="1"/>
          </p:cNvSpPr>
          <p:nvPr>
            <p:ph idx="1"/>
          </p:nvPr>
        </p:nvSpPr>
        <p:spPr/>
        <p:txBody>
          <a:bodyPr/>
          <a:lstStyle/>
          <a:p>
            <a:pPr>
              <a:defRPr/>
            </a:pPr>
            <a:r>
              <a:rPr lang="en-US" b="1" dirty="0" smtClean="0">
                <a:ea typeface="+mn-ea"/>
              </a:rPr>
              <a:t>Situational Leadership theory </a:t>
            </a:r>
          </a:p>
          <a:p>
            <a:pPr lvl="1">
              <a:defRPr/>
            </a:pPr>
            <a:r>
              <a:rPr lang="en-US" dirty="0" smtClean="0">
                <a:ea typeface="+mn-ea"/>
              </a:rPr>
              <a:t>leadership behavior reflects how leaders should adjust their leadership style according to the readiness of the followers</a:t>
            </a:r>
          </a:p>
        </p:txBody>
      </p:sp>
      <p:pic>
        <p:nvPicPr>
          <p:cNvPr id="35843" name="Picture 15"/>
          <p:cNvPicPr>
            <a:picLocks noChangeAspect="1" noChangeArrowheads="1"/>
          </p:cNvPicPr>
          <p:nvPr/>
        </p:nvPicPr>
        <p:blipFill>
          <a:blip r:embed="rId3" cstate="print"/>
          <a:srcRect/>
          <a:stretch>
            <a:fillRect/>
          </a:stretch>
        </p:blipFill>
        <p:spPr bwMode="auto">
          <a:xfrm flipH="1">
            <a:off x="5410200" y="3581400"/>
            <a:ext cx="3048000" cy="2562225"/>
          </a:xfrm>
          <a:prstGeom prst="rect">
            <a:avLst/>
          </a:prstGeom>
          <a:noFill/>
          <a:ln w="9525">
            <a:noFill/>
            <a:miter lim="800000"/>
            <a:headEnd/>
            <a:tailEnd/>
          </a:ln>
        </p:spPr>
      </p:pic>
      <p:sp>
        <p:nvSpPr>
          <p:cNvPr id="35844" name="Slide Number Placeholder 1"/>
          <p:cNvSpPr>
            <a:spLocks noGrp="1"/>
          </p:cNvSpPr>
          <p:nvPr>
            <p:ph type="sldNum" sz="quarter" idx="11"/>
          </p:nvPr>
        </p:nvSpPr>
        <p:spPr bwMode="auto">
          <a:noFill/>
          <a:ln>
            <a:miter lim="800000"/>
            <a:headEnd/>
            <a:tailEnd/>
          </a:ln>
        </p:spPr>
        <p:txBody>
          <a:bodyPr/>
          <a:lstStyle/>
          <a:p>
            <a:r>
              <a:rPr lang="en-US"/>
              <a:t>14-</a:t>
            </a:r>
            <a:fld id="{8CF865B2-5F1D-4B9B-BCC0-4986DC572D92}" type="slidenum">
              <a:rPr lang="en-US"/>
              <a:pPr/>
              <a:t>20</a:t>
            </a:fld>
            <a:endParaRPr lang="en-US"/>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defRPr/>
            </a:pPr>
            <a:r>
              <a:rPr lang="en-US" dirty="0" smtClean="0">
                <a:ea typeface="+mj-ea"/>
              </a:rPr>
              <a:t>Full-Range Model</a:t>
            </a:r>
          </a:p>
        </p:txBody>
      </p:sp>
      <p:sp>
        <p:nvSpPr>
          <p:cNvPr id="37890" name="Content Placeholder 2"/>
          <p:cNvSpPr>
            <a:spLocks noGrp="1"/>
          </p:cNvSpPr>
          <p:nvPr>
            <p:ph idx="1"/>
          </p:nvPr>
        </p:nvSpPr>
        <p:spPr/>
        <p:txBody>
          <a:bodyPr/>
          <a:lstStyle/>
          <a:p>
            <a:pPr>
              <a:buClr>
                <a:srgbClr val="254061"/>
              </a:buClr>
            </a:pPr>
            <a:r>
              <a:rPr lang="en-US" b="1" smtClean="0">
                <a:ea typeface="ＭＳ Ｐゴシック" pitchFamily="34" charset="-128"/>
              </a:rPr>
              <a:t>Transactional leadership </a:t>
            </a:r>
          </a:p>
          <a:p>
            <a:pPr lvl="1">
              <a:buClr>
                <a:srgbClr val="376092"/>
              </a:buClr>
            </a:pPr>
            <a:r>
              <a:rPr lang="en-US" smtClean="0">
                <a:ea typeface="ＭＳ Ｐゴシック" pitchFamily="34" charset="-128"/>
              </a:rPr>
              <a:t>focuses on clarifying employees</a:t>
            </a:r>
            <a:r>
              <a:rPr lang="ja-JP" altLang="en-US" smtClean="0">
                <a:ea typeface="ＭＳ Ｐゴシック" pitchFamily="34" charset="-128"/>
              </a:rPr>
              <a:t>’</a:t>
            </a:r>
            <a:r>
              <a:rPr lang="en-US" altLang="ja-JP" smtClean="0">
                <a:ea typeface="ＭＳ Ｐゴシック" pitchFamily="34" charset="-128"/>
              </a:rPr>
              <a:t> roles and </a:t>
            </a:r>
            <a:r>
              <a:rPr lang="en-US" altLang="ja-JP" b="1" smtClean="0">
                <a:ea typeface="ＭＳ Ｐゴシック" pitchFamily="34" charset="-128"/>
              </a:rPr>
              <a:t>task </a:t>
            </a:r>
            <a:r>
              <a:rPr lang="en-US" altLang="ja-JP" smtClean="0">
                <a:ea typeface="ＭＳ Ｐゴシック" pitchFamily="34" charset="-128"/>
              </a:rPr>
              <a:t>requirements and providing rewards and punishments contingent on performance</a:t>
            </a:r>
            <a:endParaRPr lang="en-US" smtClean="0">
              <a:ea typeface="ＭＳ Ｐゴシック" pitchFamily="34" charset="-128"/>
            </a:endParaRPr>
          </a:p>
        </p:txBody>
      </p:sp>
      <p:sp>
        <p:nvSpPr>
          <p:cNvPr id="37891" name="Slide Number Placeholder 1"/>
          <p:cNvSpPr>
            <a:spLocks noGrp="1"/>
          </p:cNvSpPr>
          <p:nvPr>
            <p:ph type="sldNum" sz="quarter" idx="11"/>
          </p:nvPr>
        </p:nvSpPr>
        <p:spPr bwMode="auto">
          <a:noFill/>
          <a:ln>
            <a:miter lim="800000"/>
            <a:headEnd/>
            <a:tailEnd/>
          </a:ln>
        </p:spPr>
        <p:txBody>
          <a:bodyPr/>
          <a:lstStyle/>
          <a:p>
            <a:r>
              <a:rPr lang="en-US"/>
              <a:t>14-</a:t>
            </a:r>
            <a:fld id="{C9FF23F3-EAC3-4153-B33A-3E1C9BCCEA45}" type="slidenum">
              <a:rPr lang="en-US"/>
              <a:pPr/>
              <a:t>21</a:t>
            </a:fld>
            <a:endParaRPr lang="en-US"/>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defRPr/>
            </a:pPr>
            <a:r>
              <a:rPr lang="en-US" dirty="0" smtClean="0">
                <a:ea typeface="+mj-ea"/>
              </a:rPr>
              <a:t>Full-Range Model</a:t>
            </a:r>
          </a:p>
        </p:txBody>
      </p:sp>
      <p:sp>
        <p:nvSpPr>
          <p:cNvPr id="35843" name="Content Placeholder 2"/>
          <p:cNvSpPr>
            <a:spLocks noGrp="1"/>
          </p:cNvSpPr>
          <p:nvPr>
            <p:ph idx="1"/>
          </p:nvPr>
        </p:nvSpPr>
        <p:spPr/>
        <p:txBody>
          <a:bodyPr/>
          <a:lstStyle/>
          <a:p>
            <a:pPr>
              <a:defRPr/>
            </a:pPr>
            <a:r>
              <a:rPr lang="en-US" b="1" dirty="0" smtClean="0">
                <a:ea typeface="+mn-ea"/>
              </a:rPr>
              <a:t>Transformational leadership </a:t>
            </a:r>
          </a:p>
          <a:p>
            <a:pPr lvl="1">
              <a:defRPr/>
            </a:pPr>
            <a:r>
              <a:rPr lang="en-US" dirty="0" smtClean="0">
                <a:ea typeface="+mn-ea"/>
              </a:rPr>
              <a:t>transforms employees to pursue organizational goals over self-interests </a:t>
            </a:r>
          </a:p>
          <a:p>
            <a:pPr lvl="1">
              <a:defRPr/>
            </a:pPr>
            <a:r>
              <a:rPr lang="en-US" dirty="0" smtClean="0">
                <a:ea typeface="+mn-ea"/>
              </a:rPr>
              <a:t>influenced by individual characteristics and organizational culture</a:t>
            </a:r>
          </a:p>
          <a:p>
            <a:pPr lvl="1">
              <a:defRPr/>
            </a:pPr>
            <a:r>
              <a:rPr lang="en-US" dirty="0" smtClean="0">
                <a:ea typeface="+mn-ea"/>
              </a:rPr>
              <a:t>Inspires change</a:t>
            </a:r>
          </a:p>
        </p:txBody>
      </p:sp>
      <p:sp>
        <p:nvSpPr>
          <p:cNvPr id="38915" name="Slide Number Placeholder 1"/>
          <p:cNvSpPr>
            <a:spLocks noGrp="1"/>
          </p:cNvSpPr>
          <p:nvPr>
            <p:ph type="sldNum" sz="quarter" idx="11"/>
          </p:nvPr>
        </p:nvSpPr>
        <p:spPr bwMode="auto">
          <a:noFill/>
          <a:ln>
            <a:miter lim="800000"/>
            <a:headEnd/>
            <a:tailEnd/>
          </a:ln>
        </p:spPr>
        <p:txBody>
          <a:bodyPr/>
          <a:lstStyle/>
          <a:p>
            <a:r>
              <a:rPr lang="en-US"/>
              <a:t>14-</a:t>
            </a:r>
            <a:fld id="{58C74377-0B96-4BEA-B96C-9A4939BD1829}" type="slidenum">
              <a:rPr lang="en-US"/>
              <a:pPr/>
              <a:t>22</a:t>
            </a:fld>
            <a:endParaRPr lang="en-US"/>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defRPr/>
            </a:pPr>
            <a:r>
              <a:rPr lang="en-US" dirty="0" smtClean="0">
                <a:ea typeface="+mj-ea"/>
              </a:rPr>
              <a:t>Key Behaviors of Transformational Leaders</a:t>
            </a:r>
          </a:p>
        </p:txBody>
      </p:sp>
      <p:sp>
        <p:nvSpPr>
          <p:cNvPr id="39938" name="Slide Number Placeholder 1"/>
          <p:cNvSpPr>
            <a:spLocks noGrp="1"/>
          </p:cNvSpPr>
          <p:nvPr>
            <p:ph type="sldNum" sz="quarter" idx="11"/>
          </p:nvPr>
        </p:nvSpPr>
        <p:spPr bwMode="auto">
          <a:noFill/>
          <a:ln>
            <a:miter lim="800000"/>
            <a:headEnd/>
            <a:tailEnd/>
          </a:ln>
        </p:spPr>
        <p:txBody>
          <a:bodyPr/>
          <a:lstStyle/>
          <a:p>
            <a:r>
              <a:rPr lang="en-US"/>
              <a:t>14-</a:t>
            </a:r>
            <a:fld id="{A7CC2A60-FD75-4FE6-A830-A818A201998F}" type="slidenum">
              <a:rPr lang="en-US"/>
              <a:pPr/>
              <a:t>23</a:t>
            </a:fld>
            <a:endParaRPr lang="en-US"/>
          </a:p>
        </p:txBody>
      </p:sp>
      <p:graphicFrame>
        <p:nvGraphicFramePr>
          <p:cNvPr id="3" name="Content Placeholder 2"/>
          <p:cNvGraphicFramePr>
            <a:graphicFrameLocks noGrp="1"/>
          </p:cNvGraphicFramePr>
          <p:nvPr>
            <p:ph idx="4294967295"/>
          </p:nvPr>
        </p:nvGraphicFramePr>
        <p:xfrm>
          <a:off x="457200" y="17526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defRPr/>
            </a:pPr>
            <a:r>
              <a:rPr lang="en-US" dirty="0" smtClean="0">
                <a:ea typeface="+mj-ea"/>
              </a:rPr>
              <a:t>Implications of Transformational Leadership</a:t>
            </a:r>
          </a:p>
        </p:txBody>
      </p:sp>
      <p:sp>
        <p:nvSpPr>
          <p:cNvPr id="38915" name="Content Placeholder 2"/>
          <p:cNvSpPr>
            <a:spLocks noGrp="1"/>
          </p:cNvSpPr>
          <p:nvPr>
            <p:ph idx="1"/>
          </p:nvPr>
        </p:nvSpPr>
        <p:spPr/>
        <p:txBody>
          <a:bodyPr/>
          <a:lstStyle/>
          <a:p>
            <a:pPr>
              <a:defRPr/>
            </a:pPr>
            <a:r>
              <a:rPr lang="en-US" dirty="0" smtClean="0">
                <a:ea typeface="+mn-ea"/>
              </a:rPr>
              <a:t>It can improve results for both </a:t>
            </a:r>
            <a:r>
              <a:rPr lang="en-US" dirty="0" smtClean="0">
                <a:solidFill>
                  <a:srgbClr val="008080"/>
                </a:solidFill>
                <a:ea typeface="+mn-ea"/>
              </a:rPr>
              <a:t>individuals</a:t>
            </a:r>
            <a:r>
              <a:rPr lang="en-US" dirty="0" smtClean="0">
                <a:ea typeface="+mn-ea"/>
              </a:rPr>
              <a:t> and </a:t>
            </a:r>
            <a:r>
              <a:rPr lang="en-US" dirty="0" smtClean="0">
                <a:solidFill>
                  <a:srgbClr val="008080"/>
                </a:solidFill>
                <a:ea typeface="+mn-ea"/>
              </a:rPr>
              <a:t>groups</a:t>
            </a:r>
          </a:p>
          <a:p>
            <a:pPr>
              <a:defRPr/>
            </a:pPr>
            <a:r>
              <a:rPr lang="en-US" dirty="0" smtClean="0">
                <a:ea typeface="+mn-ea"/>
              </a:rPr>
              <a:t>It can be used to train </a:t>
            </a:r>
            <a:r>
              <a:rPr lang="en-US" dirty="0" smtClean="0">
                <a:solidFill>
                  <a:srgbClr val="008080"/>
                </a:solidFill>
                <a:ea typeface="+mn-ea"/>
              </a:rPr>
              <a:t>employees</a:t>
            </a:r>
            <a:r>
              <a:rPr lang="en-US" dirty="0" smtClean="0">
                <a:ea typeface="+mn-ea"/>
              </a:rPr>
              <a:t> at any level</a:t>
            </a:r>
          </a:p>
          <a:p>
            <a:pPr>
              <a:defRPr/>
            </a:pPr>
            <a:r>
              <a:rPr lang="en-US" dirty="0" smtClean="0">
                <a:ea typeface="+mn-ea"/>
              </a:rPr>
              <a:t>It requires </a:t>
            </a:r>
            <a:r>
              <a:rPr lang="en-US" dirty="0" smtClean="0">
                <a:solidFill>
                  <a:srgbClr val="008080"/>
                </a:solidFill>
                <a:ea typeface="+mn-ea"/>
              </a:rPr>
              <a:t>ethical</a:t>
            </a:r>
            <a:r>
              <a:rPr lang="en-US" dirty="0" smtClean="0">
                <a:ea typeface="+mn-ea"/>
              </a:rPr>
              <a:t> leaders</a:t>
            </a:r>
          </a:p>
        </p:txBody>
      </p:sp>
      <p:sp>
        <p:nvSpPr>
          <p:cNvPr id="40963" name="Slide Number Placeholder 1"/>
          <p:cNvSpPr>
            <a:spLocks noGrp="1"/>
          </p:cNvSpPr>
          <p:nvPr>
            <p:ph type="sldNum" sz="quarter" idx="11"/>
          </p:nvPr>
        </p:nvSpPr>
        <p:spPr bwMode="auto">
          <a:noFill/>
          <a:ln>
            <a:miter lim="800000"/>
            <a:headEnd/>
            <a:tailEnd/>
          </a:ln>
        </p:spPr>
        <p:txBody>
          <a:bodyPr/>
          <a:lstStyle/>
          <a:p>
            <a:r>
              <a:rPr lang="en-US"/>
              <a:t>14-</a:t>
            </a:r>
            <a:fld id="{9F9C3E7C-0DBE-44A9-9A91-A2DD84519993}" type="slidenum">
              <a:rPr lang="en-US"/>
              <a:pPr/>
              <a:t>24</a:t>
            </a:fld>
            <a:endParaRPr lang="en-US"/>
          </a:p>
        </p:txBody>
      </p:sp>
      <p:pic>
        <p:nvPicPr>
          <p:cNvPr id="40964" name="Picture 3"/>
          <p:cNvPicPr>
            <a:picLocks noChangeAspect="1" noChangeArrowheads="1"/>
          </p:cNvPicPr>
          <p:nvPr/>
        </p:nvPicPr>
        <p:blipFill>
          <a:blip r:embed="rId2" cstate="print"/>
          <a:srcRect/>
          <a:stretch>
            <a:fillRect/>
          </a:stretch>
        </p:blipFill>
        <p:spPr bwMode="auto">
          <a:xfrm flipH="1">
            <a:off x="5029200" y="3944938"/>
            <a:ext cx="2863850" cy="22860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smtClean="0">
                <a:ea typeface="+mj-ea"/>
              </a:rPr>
              <a:t>Things Managers Should do to be Effective Transformational Leaders</a:t>
            </a:r>
            <a:endParaRPr lang="en-US" sz="3600" dirty="0">
              <a:ea typeface="+mj-ea"/>
            </a:endParaRPr>
          </a:p>
        </p:txBody>
      </p:sp>
      <p:sp>
        <p:nvSpPr>
          <p:cNvPr id="41986" name="Slide Number Placeholder 2"/>
          <p:cNvSpPr>
            <a:spLocks noGrp="1"/>
          </p:cNvSpPr>
          <p:nvPr>
            <p:ph type="sldNum" sz="quarter" idx="11"/>
          </p:nvPr>
        </p:nvSpPr>
        <p:spPr bwMode="auto">
          <a:noFill/>
          <a:ln>
            <a:miter lim="800000"/>
            <a:headEnd/>
            <a:tailEnd/>
          </a:ln>
        </p:spPr>
        <p:txBody>
          <a:bodyPr/>
          <a:lstStyle/>
          <a:p>
            <a:r>
              <a:rPr lang="en-US"/>
              <a:t>14-</a:t>
            </a:r>
            <a:fld id="{D86266B5-BF7F-474F-ABB0-75A74321A623}" type="slidenum">
              <a:rPr lang="en-US"/>
              <a:pPr/>
              <a:t>25</a:t>
            </a:fld>
            <a:endParaRPr lang="en-US"/>
          </a:p>
        </p:txBody>
      </p:sp>
      <p:pic>
        <p:nvPicPr>
          <p:cNvPr id="24578" name="Picture 2"/>
          <p:cNvPicPr>
            <a:picLocks noChangeAspect="1" noChangeArrowheads="1"/>
          </p:cNvPicPr>
          <p:nvPr/>
        </p:nvPicPr>
        <p:blipFill>
          <a:blip r:embed="rId2" cstate="print"/>
          <a:srcRect/>
          <a:stretch>
            <a:fillRect/>
          </a:stretch>
        </p:blipFill>
        <p:spPr bwMode="auto">
          <a:xfrm>
            <a:off x="642938" y="2057400"/>
            <a:ext cx="7858125" cy="3648075"/>
          </a:xfrm>
          <a:prstGeom prst="rect">
            <a:avLst/>
          </a:prstGeom>
          <a:noFill/>
          <a:ln w="9525">
            <a:solidFill>
              <a:schemeClr val="accent3">
                <a:lumMod val="50000"/>
              </a:schemeClr>
            </a:solidFill>
            <a:miter lim="800000"/>
            <a:headEnd/>
            <a:tailEnd/>
          </a:ln>
          <a:effectLst/>
          <a:extLst/>
        </p:spPr>
      </p:pic>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defRPr/>
            </a:pPr>
            <a:r>
              <a:rPr lang="en-US" dirty="0" smtClean="0">
                <a:ea typeface="+mj-ea"/>
              </a:rPr>
              <a:t>New Perspective</a:t>
            </a:r>
          </a:p>
        </p:txBody>
      </p:sp>
      <p:sp>
        <p:nvSpPr>
          <p:cNvPr id="41987" name="Content Placeholder 2"/>
          <p:cNvSpPr>
            <a:spLocks noGrp="1"/>
          </p:cNvSpPr>
          <p:nvPr>
            <p:ph idx="1"/>
          </p:nvPr>
        </p:nvSpPr>
        <p:spPr/>
        <p:txBody>
          <a:bodyPr/>
          <a:lstStyle/>
          <a:p>
            <a:pPr>
              <a:buClr>
                <a:srgbClr val="254061"/>
              </a:buClr>
            </a:pPr>
            <a:r>
              <a:rPr lang="en-US" b="1" smtClean="0">
                <a:ea typeface="ＭＳ Ｐゴシック" pitchFamily="34" charset="-128"/>
              </a:rPr>
              <a:t>Servant leaders – Level 5 Leader – Jim Collins</a:t>
            </a:r>
          </a:p>
          <a:p>
            <a:pPr lvl="1">
              <a:buClr>
                <a:srgbClr val="376092"/>
              </a:buClr>
            </a:pPr>
            <a:r>
              <a:rPr lang="en-US" smtClean="0">
                <a:ea typeface="ＭＳ Ｐゴシック" pitchFamily="34" charset="-128"/>
              </a:rPr>
              <a:t>focus on providing increased service to others - meeting the goals of both followers and the organization - rather than to themselves</a:t>
            </a:r>
          </a:p>
          <a:p>
            <a:pPr lvl="1">
              <a:buClr>
                <a:srgbClr val="376092"/>
              </a:buClr>
            </a:pPr>
            <a:r>
              <a:rPr lang="en-US" smtClean="0">
                <a:ea typeface="ＭＳ Ｐゴシック" pitchFamily="34" charset="-128"/>
              </a:rPr>
              <a:t>Complete lack of ego – Humble, but they are…</a:t>
            </a:r>
          </a:p>
          <a:p>
            <a:pPr lvl="1">
              <a:buClr>
                <a:srgbClr val="376092"/>
              </a:buClr>
            </a:pPr>
            <a:r>
              <a:rPr lang="en-US" smtClean="0">
                <a:ea typeface="ＭＳ Ｐゴシック" pitchFamily="34" charset="-128"/>
              </a:rPr>
              <a:t>Extremely driven</a:t>
            </a:r>
          </a:p>
          <a:p>
            <a:pPr lvl="1">
              <a:buClr>
                <a:srgbClr val="376092"/>
              </a:buClr>
            </a:pPr>
            <a:r>
              <a:rPr lang="en-US" smtClean="0">
                <a:ea typeface="ＭＳ Ｐゴシック" pitchFamily="34" charset="-128"/>
              </a:rPr>
              <a:t>Mirror and the Window</a:t>
            </a:r>
          </a:p>
        </p:txBody>
      </p:sp>
      <p:sp>
        <p:nvSpPr>
          <p:cNvPr id="43011" name="Slide Number Placeholder 1"/>
          <p:cNvSpPr>
            <a:spLocks noGrp="1"/>
          </p:cNvSpPr>
          <p:nvPr>
            <p:ph type="sldNum" sz="quarter" idx="11"/>
          </p:nvPr>
        </p:nvSpPr>
        <p:spPr bwMode="auto">
          <a:noFill/>
          <a:ln>
            <a:miter lim="800000"/>
            <a:headEnd/>
            <a:tailEnd/>
          </a:ln>
        </p:spPr>
        <p:txBody>
          <a:bodyPr/>
          <a:lstStyle/>
          <a:p>
            <a:r>
              <a:rPr lang="en-US"/>
              <a:t>14-</a:t>
            </a:r>
            <a:fld id="{26920985-70A0-4D50-8842-D5753CA1E27D}" type="slidenum">
              <a:rPr lang="en-US"/>
              <a:pPr/>
              <a:t>26</a:t>
            </a:fld>
            <a:endParaRPr 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7" dur="500"/>
                                        <p:tgtEl>
                                          <p:spTgt spid="419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2" dur="500"/>
                                        <p:tgtEl>
                                          <p:spTgt spid="419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17" dur="500"/>
                                        <p:tgtEl>
                                          <p:spTgt spid="419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22"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defRPr/>
            </a:pPr>
            <a:r>
              <a:rPr lang="en-US" dirty="0" smtClean="0">
                <a:ea typeface="+mj-ea"/>
              </a:rPr>
              <a:t>Characteristics of the </a:t>
            </a:r>
            <a:br>
              <a:rPr lang="en-US" dirty="0" smtClean="0">
                <a:ea typeface="+mj-ea"/>
              </a:rPr>
            </a:br>
            <a:r>
              <a:rPr lang="en-US" dirty="0" smtClean="0">
                <a:ea typeface="+mj-ea"/>
              </a:rPr>
              <a:t>Servant Leader</a:t>
            </a:r>
          </a:p>
        </p:txBody>
      </p:sp>
      <p:sp>
        <p:nvSpPr>
          <p:cNvPr id="2" name="Slide Number Placeholder 1"/>
          <p:cNvSpPr>
            <a:spLocks noGrp="1"/>
          </p:cNvSpPr>
          <p:nvPr>
            <p:ph type="sldNum" sz="quarter" idx="11"/>
          </p:nvPr>
        </p:nvSpPr>
        <p:spPr bwMode="auto">
          <a:noFill/>
          <a:ln>
            <a:miter lim="800000"/>
            <a:headEnd/>
            <a:tailEnd/>
          </a:ln>
        </p:spPr>
        <p:txBody>
          <a:bodyPr/>
          <a:lstStyle/>
          <a:p>
            <a:r>
              <a:rPr lang="en-US"/>
              <a:t>14-</a:t>
            </a:r>
            <a:fld id="{C13C189B-66AC-487D-9D6E-A43F53800168}" type="slidenum">
              <a:rPr lang="en-US"/>
              <a:pPr/>
              <a:t>27</a:t>
            </a:fld>
            <a:endParaRPr lang="en-US"/>
          </a:p>
        </p:txBody>
      </p:sp>
      <p:pic>
        <p:nvPicPr>
          <p:cNvPr id="23554" name="Picture 2"/>
          <p:cNvPicPr>
            <a:picLocks noChangeAspect="1" noChangeArrowheads="1"/>
          </p:cNvPicPr>
          <p:nvPr/>
        </p:nvPicPr>
        <p:blipFill>
          <a:blip r:embed="rId2" cstate="print"/>
          <a:srcRect/>
          <a:stretch>
            <a:fillRect/>
          </a:stretch>
        </p:blipFill>
        <p:spPr bwMode="auto">
          <a:xfrm>
            <a:off x="1219200" y="1752600"/>
            <a:ext cx="6648450" cy="4689475"/>
          </a:xfrm>
          <a:prstGeom prst="rect">
            <a:avLst/>
          </a:prstGeom>
          <a:noFill/>
          <a:ln w="9525">
            <a:solidFill>
              <a:schemeClr val="accent3">
                <a:lumMod val="50000"/>
              </a:schemeClr>
            </a:solidFill>
            <a:miter lim="800000"/>
            <a:headEnd/>
            <a:tailEnd/>
          </a:ln>
          <a:effectLst/>
          <a:extLst/>
        </p:spPr>
      </p:pic>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defRPr/>
            </a:pPr>
            <a:r>
              <a:rPr lang="en-US" dirty="0" smtClean="0">
                <a:ea typeface="+mj-ea"/>
              </a:rPr>
              <a:t>Major Questions You Should Be Able to Answer</a:t>
            </a:r>
          </a:p>
        </p:txBody>
      </p:sp>
      <p:sp>
        <p:nvSpPr>
          <p:cNvPr id="6147" name="Content Placeholder 2"/>
          <p:cNvSpPr>
            <a:spLocks noGrp="1"/>
          </p:cNvSpPr>
          <p:nvPr>
            <p:ph idx="1"/>
          </p:nvPr>
        </p:nvSpPr>
        <p:spPr/>
        <p:txBody>
          <a:bodyPr/>
          <a:lstStyle/>
          <a:p>
            <a:pPr marL="860425" indent="-860425">
              <a:buFont typeface="Times" pitchFamily="18" charset="0"/>
              <a:buNone/>
              <a:defRPr/>
            </a:pPr>
            <a:r>
              <a:rPr lang="en-US" dirty="0" smtClean="0">
                <a:ea typeface="+mn-ea"/>
              </a:rPr>
              <a:t> What does it take to truly inspire people to perform beyond their normal levels?</a:t>
            </a:r>
          </a:p>
          <a:p>
            <a:pPr marL="860425" indent="-860425">
              <a:buFont typeface="Times" pitchFamily="18" charset="0"/>
              <a:buNone/>
              <a:defRPr/>
            </a:pPr>
            <a:r>
              <a:rPr lang="en-US" dirty="0" smtClean="0">
                <a:ea typeface="+mn-ea"/>
              </a:rPr>
              <a:t> If there are many ways to be a leader, which one would describe me best?</a:t>
            </a:r>
          </a:p>
        </p:txBody>
      </p:sp>
      <p:sp>
        <p:nvSpPr>
          <p:cNvPr id="16387" name="Slide Number Placeholder 1"/>
          <p:cNvSpPr>
            <a:spLocks noGrp="1"/>
          </p:cNvSpPr>
          <p:nvPr>
            <p:ph type="sldNum" sz="quarter" idx="11"/>
          </p:nvPr>
        </p:nvSpPr>
        <p:spPr bwMode="auto">
          <a:noFill/>
          <a:ln>
            <a:miter lim="800000"/>
            <a:headEnd/>
            <a:tailEnd/>
          </a:ln>
        </p:spPr>
        <p:txBody>
          <a:bodyPr/>
          <a:lstStyle/>
          <a:p>
            <a:r>
              <a:rPr lang="en-US"/>
              <a:t>14-</a:t>
            </a:r>
            <a:fld id="{D9768194-0A3F-4DCE-93D5-13461CE936B8}" type="slidenum">
              <a:rPr lang="en-US"/>
              <a:pPr/>
              <a:t>3</a:t>
            </a:fld>
            <a:endParaRPr lang="en-US"/>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defRPr/>
            </a:pPr>
            <a:r>
              <a:rPr lang="en-US" dirty="0" smtClean="0">
                <a:ea typeface="+mj-ea"/>
              </a:rPr>
              <a:t>The Nature of Leadership</a:t>
            </a:r>
          </a:p>
        </p:txBody>
      </p:sp>
      <p:sp>
        <p:nvSpPr>
          <p:cNvPr id="7171" name="Content Placeholder 2"/>
          <p:cNvSpPr>
            <a:spLocks noGrp="1"/>
          </p:cNvSpPr>
          <p:nvPr>
            <p:ph sz="half" idx="1"/>
          </p:nvPr>
        </p:nvSpPr>
        <p:spPr/>
        <p:txBody>
          <a:bodyPr/>
          <a:lstStyle/>
          <a:p>
            <a:pPr>
              <a:defRPr/>
            </a:pPr>
            <a:r>
              <a:rPr lang="en-US" dirty="0" smtClean="0">
                <a:ea typeface="+mn-ea"/>
              </a:rPr>
              <a:t>Leadership </a:t>
            </a:r>
          </a:p>
          <a:p>
            <a:pPr lvl="1">
              <a:defRPr/>
            </a:pPr>
            <a:r>
              <a:rPr lang="en-US" dirty="0" smtClean="0">
                <a:ea typeface="+mn-ea"/>
              </a:rPr>
              <a:t>the ability to influence employees to voluntarily pursue organizational gains</a:t>
            </a:r>
          </a:p>
        </p:txBody>
      </p:sp>
      <p:sp>
        <p:nvSpPr>
          <p:cNvPr id="17411" name="Slide Number Placeholder 1"/>
          <p:cNvSpPr>
            <a:spLocks noGrp="1"/>
          </p:cNvSpPr>
          <p:nvPr>
            <p:ph type="sldNum" sz="quarter" idx="11"/>
          </p:nvPr>
        </p:nvSpPr>
        <p:spPr bwMode="auto">
          <a:noFill/>
          <a:ln>
            <a:miter lim="800000"/>
            <a:headEnd/>
            <a:tailEnd/>
          </a:ln>
        </p:spPr>
        <p:txBody>
          <a:bodyPr/>
          <a:lstStyle/>
          <a:p>
            <a:r>
              <a:rPr lang="en-US"/>
              <a:t>14-</a:t>
            </a:r>
            <a:fld id="{41C0C7B3-8501-4E93-9110-666C7008BCF5}" type="slidenum">
              <a:rPr lang="en-US"/>
              <a:pPr/>
              <a:t>4</a:t>
            </a:fld>
            <a:endParaRPr lang="en-US"/>
          </a:p>
        </p:txBody>
      </p:sp>
      <p:pic>
        <p:nvPicPr>
          <p:cNvPr id="17412" name="Picture 3"/>
          <p:cNvPicPr>
            <a:picLocks noGrp="1" noChangeAspect="1" noChangeArrowheads="1"/>
          </p:cNvPicPr>
          <p:nvPr>
            <p:ph sz="half" idx="2"/>
          </p:nvPr>
        </p:nvPicPr>
        <p:blipFill>
          <a:blip r:embed="rId2" cstate="print"/>
          <a:srcRect/>
          <a:stretch>
            <a:fillRect/>
          </a:stretch>
        </p:blipFill>
        <p:spPr>
          <a:xfrm flipH="1">
            <a:off x="4876800" y="2971800"/>
            <a:ext cx="3657600" cy="2670175"/>
          </a:xfrm>
          <a:noFill/>
        </p:spPr>
      </p:pic>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defRPr/>
            </a:pPr>
            <a:r>
              <a:rPr lang="en-US" dirty="0" smtClean="0">
                <a:ea typeface="+mj-ea"/>
              </a:rPr>
              <a:t>Managers &amp; Leaders</a:t>
            </a:r>
          </a:p>
        </p:txBody>
      </p:sp>
      <p:sp>
        <p:nvSpPr>
          <p:cNvPr id="8195" name="Content Placeholder 2"/>
          <p:cNvSpPr>
            <a:spLocks noGrp="1"/>
          </p:cNvSpPr>
          <p:nvPr>
            <p:ph sz="half" idx="1"/>
          </p:nvPr>
        </p:nvSpPr>
        <p:spPr/>
        <p:txBody>
          <a:bodyPr/>
          <a:lstStyle/>
          <a:p>
            <a:pPr>
              <a:defRPr/>
            </a:pPr>
            <a:r>
              <a:rPr lang="en-US" sz="3200" b="0" dirty="0" smtClean="0">
                <a:ea typeface="+mn-ea"/>
              </a:rPr>
              <a:t>Management is about coping with </a:t>
            </a:r>
            <a:r>
              <a:rPr lang="en-US" sz="3200" i="1" dirty="0" smtClean="0">
                <a:solidFill>
                  <a:srgbClr val="008080"/>
                </a:solidFill>
                <a:ea typeface="+mn-ea"/>
              </a:rPr>
              <a:t>complexity</a:t>
            </a:r>
          </a:p>
          <a:p>
            <a:pPr>
              <a:defRPr/>
            </a:pPr>
            <a:r>
              <a:rPr lang="en-US" sz="3200" b="0" dirty="0" smtClean="0">
                <a:ea typeface="+mn-ea"/>
              </a:rPr>
              <a:t>Management is about </a:t>
            </a:r>
            <a:r>
              <a:rPr lang="en-US" sz="3200" i="1" dirty="0" smtClean="0">
                <a:solidFill>
                  <a:srgbClr val="008080"/>
                </a:solidFill>
                <a:ea typeface="+mn-ea"/>
              </a:rPr>
              <a:t>task orientation</a:t>
            </a:r>
            <a:endParaRPr lang="en-US" sz="3200" b="0" dirty="0" smtClean="0">
              <a:ea typeface="+mn-ea"/>
            </a:endParaRPr>
          </a:p>
        </p:txBody>
      </p:sp>
      <p:sp>
        <p:nvSpPr>
          <p:cNvPr id="3" name="Content Placeholder 2"/>
          <p:cNvSpPr>
            <a:spLocks noGrp="1"/>
          </p:cNvSpPr>
          <p:nvPr>
            <p:ph sz="half" idx="2"/>
          </p:nvPr>
        </p:nvSpPr>
        <p:spPr/>
        <p:txBody>
          <a:bodyPr/>
          <a:lstStyle/>
          <a:p>
            <a:pPr>
              <a:defRPr/>
            </a:pPr>
            <a:r>
              <a:rPr lang="en-US" sz="3200" b="0" dirty="0" smtClean="0">
                <a:ea typeface="+mn-ea"/>
              </a:rPr>
              <a:t>Leadership </a:t>
            </a:r>
            <a:r>
              <a:rPr lang="en-US" sz="3200" b="0" dirty="0">
                <a:ea typeface="+mn-ea"/>
              </a:rPr>
              <a:t>is about coping with </a:t>
            </a:r>
            <a:r>
              <a:rPr lang="en-US" sz="3200" i="1" dirty="0">
                <a:solidFill>
                  <a:srgbClr val="008080"/>
                </a:solidFill>
                <a:ea typeface="+mn-ea"/>
              </a:rPr>
              <a:t>change</a:t>
            </a:r>
          </a:p>
          <a:p>
            <a:pPr>
              <a:defRPr/>
            </a:pPr>
            <a:r>
              <a:rPr lang="en-US" b="0" dirty="0" smtClean="0">
                <a:ea typeface="+mn-ea"/>
              </a:rPr>
              <a:t>Leadership is about </a:t>
            </a:r>
            <a:r>
              <a:rPr lang="en-US" i="1" dirty="0" smtClean="0">
                <a:solidFill>
                  <a:srgbClr val="008080"/>
                </a:solidFill>
                <a:ea typeface="+mn-ea"/>
              </a:rPr>
              <a:t>people orientation</a:t>
            </a:r>
            <a:endParaRPr lang="en-US" b="0" dirty="0">
              <a:ea typeface="+mn-ea"/>
            </a:endParaRPr>
          </a:p>
        </p:txBody>
      </p:sp>
      <p:sp>
        <p:nvSpPr>
          <p:cNvPr id="18436" name="Slide Number Placeholder 1"/>
          <p:cNvSpPr>
            <a:spLocks noGrp="1"/>
          </p:cNvSpPr>
          <p:nvPr>
            <p:ph type="sldNum" sz="quarter" idx="11"/>
          </p:nvPr>
        </p:nvSpPr>
        <p:spPr bwMode="auto">
          <a:noFill/>
          <a:ln>
            <a:miter lim="800000"/>
            <a:headEnd/>
            <a:tailEnd/>
          </a:ln>
        </p:spPr>
        <p:txBody>
          <a:bodyPr/>
          <a:lstStyle/>
          <a:p>
            <a:r>
              <a:rPr lang="en-US"/>
              <a:t>14-</a:t>
            </a:r>
            <a:fld id="{9618206B-BEF6-4B06-8FCE-8924138B2B9B}" type="slidenum">
              <a:rPr lang="en-US"/>
              <a:pPr/>
              <a:t>5</a:t>
            </a:fld>
            <a:endParaRPr lang="en-US"/>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defRPr/>
            </a:pPr>
            <a:r>
              <a:rPr lang="en-US" dirty="0" smtClean="0">
                <a:ea typeface="+mj-ea"/>
              </a:rPr>
              <a:t>Being a Manager: Coping with Complexity</a:t>
            </a:r>
          </a:p>
        </p:txBody>
      </p:sp>
      <p:sp>
        <p:nvSpPr>
          <p:cNvPr id="9219" name="Content Placeholder 2"/>
          <p:cNvSpPr>
            <a:spLocks noGrp="1"/>
          </p:cNvSpPr>
          <p:nvPr>
            <p:ph idx="1"/>
          </p:nvPr>
        </p:nvSpPr>
        <p:spPr/>
        <p:txBody>
          <a:bodyPr/>
          <a:lstStyle/>
          <a:p>
            <a:pPr>
              <a:defRPr/>
            </a:pPr>
            <a:r>
              <a:rPr lang="en-US" dirty="0" smtClean="0">
                <a:ea typeface="+mn-ea"/>
              </a:rPr>
              <a:t>Determining what needs to be done - </a:t>
            </a:r>
            <a:r>
              <a:rPr lang="en-US" dirty="0" smtClean="0">
                <a:solidFill>
                  <a:srgbClr val="008080"/>
                </a:solidFill>
                <a:ea typeface="+mn-ea"/>
              </a:rPr>
              <a:t>planning</a:t>
            </a:r>
            <a:r>
              <a:rPr lang="en-US" dirty="0" smtClean="0">
                <a:ea typeface="+mn-ea"/>
              </a:rPr>
              <a:t> and </a:t>
            </a:r>
            <a:r>
              <a:rPr lang="en-US" dirty="0" smtClean="0">
                <a:solidFill>
                  <a:srgbClr val="008080"/>
                </a:solidFill>
                <a:ea typeface="+mn-ea"/>
              </a:rPr>
              <a:t>budgeting</a:t>
            </a:r>
          </a:p>
          <a:p>
            <a:pPr>
              <a:defRPr/>
            </a:pPr>
            <a:r>
              <a:rPr lang="en-US" dirty="0" smtClean="0">
                <a:ea typeface="+mn-ea"/>
              </a:rPr>
              <a:t>Creating arrangements of people to accomplish an agenda - </a:t>
            </a:r>
            <a:r>
              <a:rPr lang="en-US" dirty="0" smtClean="0">
                <a:solidFill>
                  <a:srgbClr val="008080"/>
                </a:solidFill>
                <a:ea typeface="+mn-ea"/>
              </a:rPr>
              <a:t>organizing</a:t>
            </a:r>
            <a:r>
              <a:rPr lang="en-US" dirty="0" smtClean="0">
                <a:ea typeface="+mn-ea"/>
              </a:rPr>
              <a:t> and </a:t>
            </a:r>
            <a:r>
              <a:rPr lang="en-US" dirty="0" smtClean="0">
                <a:solidFill>
                  <a:srgbClr val="008080"/>
                </a:solidFill>
                <a:ea typeface="+mn-ea"/>
              </a:rPr>
              <a:t>staffing</a:t>
            </a:r>
          </a:p>
          <a:p>
            <a:pPr>
              <a:defRPr/>
            </a:pPr>
            <a:r>
              <a:rPr lang="en-US" dirty="0" smtClean="0">
                <a:ea typeface="+mn-ea"/>
              </a:rPr>
              <a:t>Ensuring people do their jobs - </a:t>
            </a:r>
            <a:r>
              <a:rPr lang="en-US" dirty="0" smtClean="0">
                <a:solidFill>
                  <a:srgbClr val="008080"/>
                </a:solidFill>
                <a:ea typeface="+mn-ea"/>
              </a:rPr>
              <a:t>controlling</a:t>
            </a:r>
            <a:r>
              <a:rPr lang="en-US" dirty="0" smtClean="0">
                <a:ea typeface="+mn-ea"/>
              </a:rPr>
              <a:t> and </a:t>
            </a:r>
            <a:r>
              <a:rPr lang="en-US" dirty="0" smtClean="0">
                <a:solidFill>
                  <a:srgbClr val="008080"/>
                </a:solidFill>
                <a:ea typeface="+mn-ea"/>
              </a:rPr>
              <a:t>problem solving</a:t>
            </a:r>
          </a:p>
        </p:txBody>
      </p:sp>
      <p:sp>
        <p:nvSpPr>
          <p:cNvPr id="19459" name="Slide Number Placeholder 1"/>
          <p:cNvSpPr>
            <a:spLocks noGrp="1"/>
          </p:cNvSpPr>
          <p:nvPr>
            <p:ph type="sldNum" sz="quarter" idx="11"/>
          </p:nvPr>
        </p:nvSpPr>
        <p:spPr bwMode="auto">
          <a:noFill/>
          <a:ln>
            <a:miter lim="800000"/>
            <a:headEnd/>
            <a:tailEnd/>
          </a:ln>
        </p:spPr>
        <p:txBody>
          <a:bodyPr/>
          <a:lstStyle/>
          <a:p>
            <a:r>
              <a:rPr lang="en-US"/>
              <a:t>14-</a:t>
            </a:r>
            <a:fld id="{AF43E701-E649-4E30-B237-6071DEA03EB3}" type="slidenum">
              <a:rPr lang="en-US"/>
              <a:pPr/>
              <a:t>6</a:t>
            </a:fld>
            <a:endParaRPr lang="en-US"/>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defRPr/>
            </a:pPr>
            <a:r>
              <a:rPr lang="en-US" dirty="0" smtClean="0">
                <a:ea typeface="+mj-ea"/>
              </a:rPr>
              <a:t>Being a Leader: Coping with Change</a:t>
            </a:r>
          </a:p>
        </p:txBody>
      </p:sp>
      <p:sp>
        <p:nvSpPr>
          <p:cNvPr id="10243" name="Content Placeholder 2"/>
          <p:cNvSpPr>
            <a:spLocks noGrp="1"/>
          </p:cNvSpPr>
          <p:nvPr>
            <p:ph idx="1"/>
          </p:nvPr>
        </p:nvSpPr>
        <p:spPr/>
        <p:txBody>
          <a:bodyPr/>
          <a:lstStyle/>
          <a:p>
            <a:pPr>
              <a:defRPr/>
            </a:pPr>
            <a:r>
              <a:rPr lang="en-US" dirty="0" smtClean="0">
                <a:ea typeface="+mn-ea"/>
              </a:rPr>
              <a:t>Determining what needs to be done - </a:t>
            </a:r>
            <a:r>
              <a:rPr lang="en-US" dirty="0" smtClean="0">
                <a:solidFill>
                  <a:srgbClr val="008080"/>
                </a:solidFill>
                <a:ea typeface="+mn-ea"/>
              </a:rPr>
              <a:t>setting a direction</a:t>
            </a:r>
          </a:p>
          <a:p>
            <a:pPr>
              <a:defRPr/>
            </a:pPr>
            <a:r>
              <a:rPr lang="en-US" dirty="0" smtClean="0">
                <a:ea typeface="+mn-ea"/>
              </a:rPr>
              <a:t>Creating a vision for others to follow - </a:t>
            </a:r>
            <a:r>
              <a:rPr lang="en-US" dirty="0" smtClean="0">
                <a:solidFill>
                  <a:schemeClr val="accent5">
                    <a:lumMod val="75000"/>
                  </a:schemeClr>
                </a:solidFill>
                <a:ea typeface="+mn-ea"/>
              </a:rPr>
              <a:t>direction/aligning</a:t>
            </a:r>
            <a:endParaRPr lang="en-US" dirty="0" smtClean="0">
              <a:ea typeface="+mn-ea"/>
            </a:endParaRPr>
          </a:p>
          <a:p>
            <a:pPr>
              <a:defRPr/>
            </a:pPr>
            <a:r>
              <a:rPr lang="en-US" dirty="0" smtClean="0">
                <a:ea typeface="+mn-ea"/>
              </a:rPr>
              <a:t>Creating arrangements of people to accomplish an agenda - </a:t>
            </a:r>
            <a:r>
              <a:rPr lang="en-US" dirty="0" smtClean="0">
                <a:solidFill>
                  <a:srgbClr val="008080"/>
                </a:solidFill>
                <a:ea typeface="+mn-ea"/>
              </a:rPr>
              <a:t>aligning people</a:t>
            </a:r>
          </a:p>
          <a:p>
            <a:pPr>
              <a:defRPr/>
            </a:pPr>
            <a:r>
              <a:rPr lang="en-US" dirty="0" smtClean="0">
                <a:ea typeface="+mn-ea"/>
              </a:rPr>
              <a:t>Ensuring people do their jobs - </a:t>
            </a:r>
            <a:r>
              <a:rPr lang="en-US" dirty="0" smtClean="0">
                <a:solidFill>
                  <a:srgbClr val="008080"/>
                </a:solidFill>
                <a:ea typeface="+mn-ea"/>
              </a:rPr>
              <a:t>motivating</a:t>
            </a:r>
            <a:r>
              <a:rPr lang="en-US" dirty="0" smtClean="0">
                <a:ea typeface="+mn-ea"/>
              </a:rPr>
              <a:t> and </a:t>
            </a:r>
            <a:r>
              <a:rPr lang="en-US" dirty="0" smtClean="0">
                <a:solidFill>
                  <a:srgbClr val="008080"/>
                </a:solidFill>
                <a:ea typeface="+mn-ea"/>
              </a:rPr>
              <a:t>inspiring</a:t>
            </a:r>
          </a:p>
        </p:txBody>
      </p:sp>
      <p:sp>
        <p:nvSpPr>
          <p:cNvPr id="20483" name="Slide Number Placeholder 1"/>
          <p:cNvSpPr>
            <a:spLocks noGrp="1"/>
          </p:cNvSpPr>
          <p:nvPr>
            <p:ph type="sldNum" sz="quarter" idx="11"/>
          </p:nvPr>
        </p:nvSpPr>
        <p:spPr bwMode="auto">
          <a:noFill/>
          <a:ln>
            <a:miter lim="800000"/>
            <a:headEnd/>
            <a:tailEnd/>
          </a:ln>
        </p:spPr>
        <p:txBody>
          <a:bodyPr/>
          <a:lstStyle/>
          <a:p>
            <a:r>
              <a:rPr lang="en-US"/>
              <a:t>14-</a:t>
            </a:r>
            <a:fld id="{32D1089C-15F8-49EA-B953-2EB587AFCB5A}" type="slidenum">
              <a:rPr lang="en-US"/>
              <a:pPr/>
              <a:t>7</a:t>
            </a:fld>
            <a:endParaRPr lang="en-US"/>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defRPr/>
            </a:pPr>
            <a:r>
              <a:rPr lang="en-US" dirty="0" smtClean="0">
                <a:ea typeface="+mj-ea"/>
              </a:rPr>
              <a:t>Five Sources of Power</a:t>
            </a:r>
            <a:br>
              <a:rPr lang="en-US" dirty="0" smtClean="0">
                <a:ea typeface="+mj-ea"/>
              </a:rPr>
            </a:br>
            <a:r>
              <a:rPr lang="en-US" dirty="0" smtClean="0">
                <a:ea typeface="+mj-ea"/>
              </a:rPr>
              <a:t>First 3 are Position related</a:t>
            </a:r>
          </a:p>
        </p:txBody>
      </p:sp>
      <p:sp>
        <p:nvSpPr>
          <p:cNvPr id="21506" name="Content Placeholder 2"/>
          <p:cNvSpPr>
            <a:spLocks noGrp="1"/>
          </p:cNvSpPr>
          <p:nvPr>
            <p:ph idx="1"/>
          </p:nvPr>
        </p:nvSpPr>
        <p:spPr/>
        <p:txBody>
          <a:bodyPr/>
          <a:lstStyle/>
          <a:p>
            <a:pPr>
              <a:buClr>
                <a:srgbClr val="254061"/>
              </a:buClr>
            </a:pPr>
            <a:r>
              <a:rPr lang="en-US" b="1" smtClean="0">
                <a:ea typeface="ＭＳ Ｐゴシック" pitchFamily="34" charset="-128"/>
              </a:rPr>
              <a:t>Legitimate power </a:t>
            </a:r>
          </a:p>
          <a:p>
            <a:pPr lvl="1">
              <a:buClr>
                <a:srgbClr val="376092"/>
              </a:buClr>
            </a:pPr>
            <a:r>
              <a:rPr lang="en-US" smtClean="0">
                <a:ea typeface="ＭＳ Ｐゴシック" pitchFamily="34" charset="-128"/>
              </a:rPr>
              <a:t>results from managers</a:t>
            </a:r>
            <a:r>
              <a:rPr lang="ja-JP" altLang="en-US" smtClean="0">
                <a:ea typeface="ＭＳ Ｐゴシック" pitchFamily="34" charset="-128"/>
              </a:rPr>
              <a:t>’</a:t>
            </a:r>
            <a:r>
              <a:rPr lang="en-US" altLang="ja-JP" smtClean="0">
                <a:ea typeface="ＭＳ Ｐゴシック" pitchFamily="34" charset="-128"/>
              </a:rPr>
              <a:t> formal positions within the organization, vested authority</a:t>
            </a:r>
          </a:p>
          <a:p>
            <a:pPr>
              <a:buClr>
                <a:srgbClr val="254061"/>
              </a:buClr>
            </a:pPr>
            <a:r>
              <a:rPr lang="en-US" b="1" smtClean="0">
                <a:ea typeface="ＭＳ Ｐゴシック" pitchFamily="34" charset="-128"/>
              </a:rPr>
              <a:t>Reward power </a:t>
            </a:r>
          </a:p>
          <a:p>
            <a:pPr lvl="1">
              <a:buClr>
                <a:srgbClr val="376092"/>
              </a:buClr>
            </a:pPr>
            <a:r>
              <a:rPr lang="en-US" smtClean="0">
                <a:ea typeface="ＭＳ Ｐゴシック" pitchFamily="34" charset="-128"/>
              </a:rPr>
              <a:t>results from managers</a:t>
            </a:r>
            <a:r>
              <a:rPr lang="ja-JP" altLang="en-US" smtClean="0">
                <a:ea typeface="ＭＳ Ｐゴシック" pitchFamily="34" charset="-128"/>
              </a:rPr>
              <a:t>’</a:t>
            </a:r>
            <a:r>
              <a:rPr lang="en-US" altLang="ja-JP" smtClean="0">
                <a:ea typeface="ＭＳ Ｐゴシック" pitchFamily="34" charset="-128"/>
              </a:rPr>
              <a:t> authority to reward their subordinates</a:t>
            </a:r>
          </a:p>
          <a:p>
            <a:pPr>
              <a:buClr>
                <a:srgbClr val="254061"/>
              </a:buClr>
            </a:pPr>
            <a:r>
              <a:rPr lang="en-US" b="1" smtClean="0">
                <a:ea typeface="ＭＳ Ｐゴシック" pitchFamily="34" charset="-128"/>
              </a:rPr>
              <a:t>Coercive power </a:t>
            </a:r>
          </a:p>
          <a:p>
            <a:pPr lvl="1">
              <a:buClr>
                <a:srgbClr val="376092"/>
              </a:buClr>
            </a:pPr>
            <a:r>
              <a:rPr lang="en-US" smtClean="0">
                <a:ea typeface="ＭＳ Ｐゴシック" pitchFamily="34" charset="-128"/>
              </a:rPr>
              <a:t>results from managers</a:t>
            </a:r>
            <a:r>
              <a:rPr lang="ja-JP" altLang="en-US" smtClean="0">
                <a:ea typeface="ＭＳ Ｐゴシック" pitchFamily="34" charset="-128"/>
              </a:rPr>
              <a:t>’</a:t>
            </a:r>
            <a:r>
              <a:rPr lang="en-US" altLang="ja-JP" smtClean="0">
                <a:ea typeface="ＭＳ Ｐゴシック" pitchFamily="34" charset="-128"/>
              </a:rPr>
              <a:t> authority to punish their subordinates</a:t>
            </a:r>
            <a:endParaRPr lang="en-US" smtClean="0">
              <a:ea typeface="ＭＳ Ｐゴシック" pitchFamily="34" charset="-128"/>
            </a:endParaRPr>
          </a:p>
        </p:txBody>
      </p:sp>
      <p:sp>
        <p:nvSpPr>
          <p:cNvPr id="2" name="Slide Number Placeholder 1"/>
          <p:cNvSpPr>
            <a:spLocks noGrp="1"/>
          </p:cNvSpPr>
          <p:nvPr>
            <p:ph type="sldNum" sz="quarter" idx="11"/>
          </p:nvPr>
        </p:nvSpPr>
        <p:spPr/>
        <p:txBody>
          <a:bodyPr rtlCol="0"/>
          <a:lstStyle/>
          <a:p>
            <a:pPr fontAlgn="auto">
              <a:spcBef>
                <a:spcPts val="0"/>
              </a:spcBef>
              <a:spcAft>
                <a:spcPts val="0"/>
              </a:spcAft>
              <a:defRPr/>
            </a:pPr>
            <a:endParaRPr lang="en-US" dirty="0">
              <a:latin typeface="+mn-lt"/>
              <a:ea typeface="+mn-ea"/>
            </a:endParaRP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defRPr/>
            </a:pPr>
            <a:r>
              <a:rPr lang="en-US" dirty="0" smtClean="0">
                <a:ea typeface="+mj-ea"/>
              </a:rPr>
              <a:t>Five Sources of Power</a:t>
            </a:r>
            <a:br>
              <a:rPr lang="en-US" dirty="0" smtClean="0">
                <a:ea typeface="+mj-ea"/>
              </a:rPr>
            </a:br>
            <a:r>
              <a:rPr lang="en-US" dirty="0" smtClean="0">
                <a:ea typeface="+mj-ea"/>
              </a:rPr>
              <a:t>(Personal Power)</a:t>
            </a:r>
          </a:p>
        </p:txBody>
      </p:sp>
      <p:sp>
        <p:nvSpPr>
          <p:cNvPr id="22530" name="Content Placeholder 2"/>
          <p:cNvSpPr>
            <a:spLocks noGrp="1"/>
          </p:cNvSpPr>
          <p:nvPr>
            <p:ph idx="1"/>
          </p:nvPr>
        </p:nvSpPr>
        <p:spPr/>
        <p:txBody>
          <a:bodyPr/>
          <a:lstStyle/>
          <a:p>
            <a:pPr>
              <a:buClr>
                <a:srgbClr val="254061"/>
              </a:buClr>
            </a:pPr>
            <a:r>
              <a:rPr lang="en-US" b="1" smtClean="0">
                <a:ea typeface="ＭＳ Ｐゴシック" pitchFamily="34" charset="-128"/>
              </a:rPr>
              <a:t>Expert power </a:t>
            </a:r>
          </a:p>
          <a:p>
            <a:pPr lvl="1">
              <a:buClr>
                <a:srgbClr val="376092"/>
              </a:buClr>
            </a:pPr>
            <a:r>
              <a:rPr lang="en-US" smtClean="0">
                <a:ea typeface="ＭＳ Ｐゴシック" pitchFamily="34" charset="-128"/>
              </a:rPr>
              <a:t>results from one</a:t>
            </a:r>
            <a:r>
              <a:rPr lang="ja-JP" altLang="en-US" smtClean="0">
                <a:ea typeface="ＭＳ Ｐゴシック" pitchFamily="34" charset="-128"/>
              </a:rPr>
              <a:t>’</a:t>
            </a:r>
            <a:r>
              <a:rPr lang="en-US" altLang="ja-JP" smtClean="0">
                <a:ea typeface="ＭＳ Ｐゴシック" pitchFamily="34" charset="-128"/>
              </a:rPr>
              <a:t>s specialized information or expertise</a:t>
            </a:r>
          </a:p>
          <a:p>
            <a:pPr>
              <a:buClr>
                <a:srgbClr val="254061"/>
              </a:buClr>
            </a:pPr>
            <a:r>
              <a:rPr lang="en-US" b="1" smtClean="0">
                <a:ea typeface="ＭＳ Ｐゴシック" pitchFamily="34" charset="-128"/>
              </a:rPr>
              <a:t>Referent power </a:t>
            </a:r>
          </a:p>
          <a:p>
            <a:pPr lvl="1">
              <a:buClr>
                <a:srgbClr val="376092"/>
              </a:buClr>
            </a:pPr>
            <a:r>
              <a:rPr lang="en-US" smtClean="0">
                <a:ea typeface="ＭＳ Ｐゴシック" pitchFamily="34" charset="-128"/>
              </a:rPr>
              <a:t>derived from one</a:t>
            </a:r>
            <a:r>
              <a:rPr lang="ja-JP" altLang="en-US" smtClean="0">
                <a:ea typeface="ＭＳ Ｐゴシック" pitchFamily="34" charset="-128"/>
              </a:rPr>
              <a:t>’</a:t>
            </a:r>
            <a:r>
              <a:rPr lang="en-US" altLang="ja-JP" smtClean="0">
                <a:ea typeface="ＭＳ Ｐゴシック" pitchFamily="34" charset="-128"/>
              </a:rPr>
              <a:t>s </a:t>
            </a:r>
            <a:br>
              <a:rPr lang="en-US" altLang="ja-JP" smtClean="0">
                <a:ea typeface="ＭＳ Ｐゴシック" pitchFamily="34" charset="-128"/>
              </a:rPr>
            </a:br>
            <a:r>
              <a:rPr lang="en-US" altLang="ja-JP" smtClean="0">
                <a:ea typeface="ＭＳ Ｐゴシック" pitchFamily="34" charset="-128"/>
              </a:rPr>
              <a:t>personal attraction</a:t>
            </a:r>
            <a:endParaRPr lang="en-US" smtClean="0">
              <a:ea typeface="ＭＳ Ｐゴシック" pitchFamily="34" charset="-128"/>
            </a:endParaRPr>
          </a:p>
        </p:txBody>
      </p:sp>
      <p:pic>
        <p:nvPicPr>
          <p:cNvPr id="22531" name="Picture 9"/>
          <p:cNvPicPr>
            <a:picLocks noChangeAspect="1" noChangeArrowheads="1"/>
          </p:cNvPicPr>
          <p:nvPr/>
        </p:nvPicPr>
        <p:blipFill>
          <a:blip r:embed="rId2" cstate="print"/>
          <a:srcRect/>
          <a:stretch>
            <a:fillRect/>
          </a:stretch>
        </p:blipFill>
        <p:spPr bwMode="auto">
          <a:xfrm flipH="1">
            <a:off x="5410200" y="3048000"/>
            <a:ext cx="2057400" cy="3535363"/>
          </a:xfrm>
          <a:prstGeom prst="rect">
            <a:avLst/>
          </a:prstGeom>
          <a:noFill/>
          <a:ln w="9525">
            <a:noFill/>
            <a:miter lim="800000"/>
            <a:headEnd/>
            <a:tailEnd/>
          </a:ln>
        </p:spPr>
      </p:pic>
      <p:sp>
        <p:nvSpPr>
          <p:cNvPr id="2" name="Slide Number Placeholder 1"/>
          <p:cNvSpPr>
            <a:spLocks noGrp="1"/>
          </p:cNvSpPr>
          <p:nvPr>
            <p:ph type="sldNum" sz="quarter" idx="11"/>
          </p:nvPr>
        </p:nvSpPr>
        <p:spPr/>
        <p:txBody>
          <a:bodyPr rtlCol="0"/>
          <a:lstStyle/>
          <a:p>
            <a:pPr fontAlgn="auto">
              <a:spcBef>
                <a:spcPts val="0"/>
              </a:spcBef>
              <a:spcAft>
                <a:spcPts val="0"/>
              </a:spcAft>
              <a:defRPr/>
            </a:pPr>
            <a:endParaRPr lang="en-US" dirty="0">
              <a:latin typeface="+mn-lt"/>
              <a:ea typeface="+mn-ea"/>
            </a:endParaRP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901</TotalTime>
  <Words>987</Words>
  <Application>Microsoft Office PowerPoint</Application>
  <PresentationFormat>On-screen Show (4:3)</PresentationFormat>
  <Paragraphs>151</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ＭＳ Ｐゴシック</vt:lpstr>
      <vt:lpstr>Calibri</vt:lpstr>
      <vt:lpstr>Times</vt:lpstr>
      <vt:lpstr>Times New Roman</vt:lpstr>
      <vt:lpstr>Office Theme</vt:lpstr>
      <vt:lpstr>LEADERSHIP</vt:lpstr>
      <vt:lpstr>Major Questions You Should Be Able to Answer</vt:lpstr>
      <vt:lpstr>Major Questions You Should Be Able to Answer</vt:lpstr>
      <vt:lpstr>The Nature of Leadership</vt:lpstr>
      <vt:lpstr>Managers &amp; Leaders</vt:lpstr>
      <vt:lpstr>Being a Manager: Coping with Complexity</vt:lpstr>
      <vt:lpstr>Being a Leader: Coping with Change</vt:lpstr>
      <vt:lpstr>Five Sources of Power First 3 are Position related</vt:lpstr>
      <vt:lpstr>Five Sources of Power (Personal Power)</vt:lpstr>
      <vt:lpstr>Tactics for Influencing Others</vt:lpstr>
      <vt:lpstr>Approaches to Leadership</vt:lpstr>
      <vt:lpstr>Do Leaders Have Distinctive Personality Characteristics?</vt:lpstr>
      <vt:lpstr>Key Positive Leadership Traits</vt:lpstr>
      <vt:lpstr>Do Women Have Traits that Make Them Better Leaders?</vt:lpstr>
      <vt:lpstr>Leadership Lessons from the GLOBE Project</vt:lpstr>
      <vt:lpstr>Leadership Lessons from the GLOBE Project</vt:lpstr>
      <vt:lpstr>Behavioral Approaches</vt:lpstr>
      <vt:lpstr>Contingency Approaches</vt:lpstr>
      <vt:lpstr>The Path-Goal Leadership Model</vt:lpstr>
      <vt:lpstr>The Situational Leadership Model</vt:lpstr>
      <vt:lpstr>Full-Range Model</vt:lpstr>
      <vt:lpstr>Full-Range Model</vt:lpstr>
      <vt:lpstr>Key Behaviors of Transformational Leaders</vt:lpstr>
      <vt:lpstr>Implications of Transformational Leadership</vt:lpstr>
      <vt:lpstr>Things Managers Should do to be Effective Transformational Leaders</vt:lpstr>
      <vt:lpstr>New Perspective</vt:lpstr>
      <vt:lpstr>Characteristics of the  Servant Leader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Brad Cox</dc:creator>
  <cp:lastModifiedBy>user</cp:lastModifiedBy>
  <cp:revision>85</cp:revision>
  <dcterms:created xsi:type="dcterms:W3CDTF">2010-06-14T19:14:22Z</dcterms:created>
  <dcterms:modified xsi:type="dcterms:W3CDTF">2014-01-07T19:55:31Z</dcterms:modified>
</cp:coreProperties>
</file>