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03706EB-505A-49B7-9782-A356B740F8B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C6C3708-96CF-4446-A290-4380A4E25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m7FyShb7B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the Organizational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Managing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environment where businesses operate is clearly complex and managers must possess many different skills in order to adapt their organization to an ever-changing world. </a:t>
            </a:r>
          </a:p>
          <a:p>
            <a:endParaRPr lang="en-US" dirty="0" smtClean="0"/>
          </a:p>
          <a:p>
            <a:r>
              <a:rPr lang="en-US" dirty="0" smtClean="0"/>
              <a:t>Concepts throughout the textbook will help you plan, organize, lead, and control resources in your organizational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forces can have a significant impact on the way a business operates. </a:t>
            </a:r>
          </a:p>
          <a:p>
            <a:endParaRPr lang="en-US" dirty="0" smtClean="0"/>
          </a:p>
          <a:p>
            <a:r>
              <a:rPr lang="en-US" dirty="0" smtClean="0"/>
              <a:t>Do government regulations help or hurt business operations? </a:t>
            </a:r>
          </a:p>
          <a:p>
            <a:endParaRPr lang="en-US" dirty="0" smtClean="0"/>
          </a:p>
          <a:p>
            <a:r>
              <a:rPr lang="en-US" dirty="0" smtClean="0"/>
              <a:t>What would happen if all government regulations were eliminated?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organizational environment</a:t>
            </a:r>
          </a:p>
          <a:p>
            <a:r>
              <a:rPr lang="en-US" dirty="0" smtClean="0"/>
              <a:t>Understand how various environmental forces may influence an organization</a:t>
            </a:r>
          </a:p>
          <a:p>
            <a:r>
              <a:rPr lang="en-US" dirty="0" smtClean="0"/>
              <a:t>Identify the many types of stakeholders that may be affected by or may affect organizational actions</a:t>
            </a:r>
          </a:p>
          <a:p>
            <a:r>
              <a:rPr lang="en-US" dirty="0" smtClean="0"/>
              <a:t>Explain why the ability to monitor, evaluate, and react to the environment is vital for managerial success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internal and external elements that affect an organization make up the organizational environment.</a:t>
            </a:r>
          </a:p>
          <a:p>
            <a:endParaRPr lang="en-US" dirty="0" smtClean="0"/>
          </a:p>
          <a:p>
            <a:r>
              <a:rPr lang="en-US" dirty="0" smtClean="0"/>
              <a:t>Elements of an organizational environment may include international, legal, and </a:t>
            </a:r>
            <a:r>
              <a:rPr lang="en-US" dirty="0" err="1" smtClean="0"/>
              <a:t>sociocultural</a:t>
            </a:r>
            <a:r>
              <a:rPr lang="en-US" dirty="0" smtClean="0"/>
              <a:t> forces.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rad\Dropbox\Book Educator\Book Information\Intro to Management\Images\Captu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621" y="0"/>
            <a:ext cx="688275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General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 Forces</a:t>
            </a:r>
          </a:p>
          <a:p>
            <a:pPr lvl="1"/>
            <a:r>
              <a:rPr lang="en-US" dirty="0" smtClean="0"/>
              <a:t>Tools such as cell phones and the internet have changed the business landscape</a:t>
            </a:r>
          </a:p>
          <a:p>
            <a:r>
              <a:rPr lang="en-US" dirty="0" smtClean="0"/>
              <a:t>Legal and Political Forces</a:t>
            </a:r>
          </a:p>
          <a:p>
            <a:pPr lvl="1"/>
            <a:r>
              <a:rPr lang="en-US" dirty="0" smtClean="0"/>
              <a:t>Laws and regulations may alter how an industry operates</a:t>
            </a:r>
          </a:p>
          <a:p>
            <a:r>
              <a:rPr lang="en-US" dirty="0" smtClean="0"/>
              <a:t>Economic Forces</a:t>
            </a:r>
          </a:p>
          <a:p>
            <a:pPr lvl="1"/>
            <a:r>
              <a:rPr lang="en-US" dirty="0" smtClean="0"/>
              <a:t>Organizations are impacted by interest rates, inflation, unemployment, income,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General Environment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Sociocultural</a:t>
            </a:r>
            <a:r>
              <a:rPr lang="en-US" dirty="0" smtClean="0"/>
              <a:t> Forces</a:t>
            </a:r>
          </a:p>
          <a:p>
            <a:pPr lvl="1"/>
            <a:r>
              <a:rPr lang="en-US" dirty="0" err="1" smtClean="0"/>
              <a:t>Sociocultural</a:t>
            </a:r>
            <a:r>
              <a:rPr lang="en-US" dirty="0" smtClean="0"/>
              <a:t> forces are trends from changes in demographics</a:t>
            </a:r>
          </a:p>
          <a:p>
            <a:pPr lvl="1"/>
            <a:r>
              <a:rPr lang="en-US" dirty="0" smtClean="0"/>
              <a:t>For example, as the United States has moved towards a healthy lifestyle, the natural foods industry has emerged.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International Forces</a:t>
            </a:r>
          </a:p>
          <a:p>
            <a:pPr lvl="1"/>
            <a:r>
              <a:rPr lang="en-US" dirty="0" smtClean="0"/>
              <a:t>Consists of competitors, customers, suppliers, and markets around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YouTube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2000s Decade Recap – Business and Technology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How has technology affected commerce in the past twenty years?</a:t>
            </a:r>
          </a:p>
          <a:p>
            <a:endParaRPr lang="en-US" dirty="0" smtClean="0"/>
          </a:p>
          <a:p>
            <a:r>
              <a:rPr lang="en-US" dirty="0" smtClean="0"/>
              <a:t>Can improvements in technology be a bad thing for businesses? Why or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Internal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</a:p>
          <a:p>
            <a:pPr lvl="1"/>
            <a:r>
              <a:rPr lang="en-US" dirty="0" smtClean="0"/>
              <a:t>One of the most important stakeholders</a:t>
            </a:r>
          </a:p>
          <a:p>
            <a:pPr lvl="1"/>
            <a:r>
              <a:rPr lang="en-US" dirty="0" smtClean="0"/>
              <a:t>Talented and motivated employees can provide a business with a sustainable competitive advantage</a:t>
            </a:r>
          </a:p>
          <a:p>
            <a:endParaRPr lang="en-US" dirty="0" smtClean="0"/>
          </a:p>
          <a:p>
            <a:r>
              <a:rPr lang="en-US" dirty="0" smtClean="0"/>
              <a:t>Owners</a:t>
            </a:r>
          </a:p>
          <a:p>
            <a:pPr lvl="1"/>
            <a:r>
              <a:rPr lang="en-US" dirty="0" smtClean="0"/>
              <a:t>Owners decide where to invest company resources</a:t>
            </a:r>
          </a:p>
          <a:p>
            <a:pPr lvl="1"/>
            <a:r>
              <a:rPr lang="en-US" dirty="0" smtClean="0"/>
              <a:t>Influences the day-to-day operations of the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External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Lifeblood of a business</a:t>
            </a:r>
          </a:p>
          <a:p>
            <a:pPr lvl="1"/>
            <a:r>
              <a:rPr lang="en-US" dirty="0" smtClean="0"/>
              <a:t>May be the most important stakeholder</a:t>
            </a:r>
          </a:p>
          <a:p>
            <a:endParaRPr lang="en-US" dirty="0" smtClean="0"/>
          </a:p>
          <a:p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Provide essential services to an organization</a:t>
            </a:r>
          </a:p>
          <a:p>
            <a:pPr lvl="1"/>
            <a:r>
              <a:rPr lang="en-US" dirty="0" smtClean="0"/>
              <a:t>Can have large positive </a:t>
            </a:r>
            <a:r>
              <a:rPr lang="en-US" i="1" dirty="0" smtClean="0"/>
              <a:t>or</a:t>
            </a:r>
            <a:r>
              <a:rPr lang="en-US" dirty="0" smtClean="0"/>
              <a:t> negative impact</a:t>
            </a:r>
          </a:p>
          <a:p>
            <a:endParaRPr lang="en-US" dirty="0" smtClean="0"/>
          </a:p>
          <a:p>
            <a:r>
              <a:rPr lang="en-US" dirty="0" smtClean="0"/>
              <a:t>Competitors</a:t>
            </a:r>
          </a:p>
          <a:p>
            <a:pPr lvl="1"/>
            <a:r>
              <a:rPr lang="en-US" dirty="0" smtClean="0"/>
              <a:t>Rivalry results in reduced prices and profitability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383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Managing the Organizational Environment</vt:lpstr>
      <vt:lpstr>Learning Objectives</vt:lpstr>
      <vt:lpstr>Organizational Environment</vt:lpstr>
      <vt:lpstr>Slide 4</vt:lpstr>
      <vt:lpstr>The General Environment</vt:lpstr>
      <vt:lpstr>The General Environment (cont’d)</vt:lpstr>
      <vt:lpstr>YouTube Video</vt:lpstr>
      <vt:lpstr>Internal Stakeholders</vt:lpstr>
      <vt:lpstr>External Stakeholders</vt:lpstr>
      <vt:lpstr>Managing the Environment</vt:lpstr>
      <vt:lpstr>What do you think?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Organizational Environment</dc:title>
  <dc:creator>Brad Gessell</dc:creator>
  <cp:lastModifiedBy>user</cp:lastModifiedBy>
  <cp:revision>10</cp:revision>
  <dcterms:created xsi:type="dcterms:W3CDTF">2012-08-09T16:32:36Z</dcterms:created>
  <dcterms:modified xsi:type="dcterms:W3CDTF">2014-01-07T20:25:32Z</dcterms:modified>
</cp:coreProperties>
</file>