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FFB8D0-BB84-4C0D-A78F-FC6E5A6151F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594C5A-5BC1-4F16-B2E3-BEAA03B8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7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3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Something clever about what your project will do</a:t>
            </a:r>
          </a:p>
        </p:txBody>
      </p:sp>
    </p:spTree>
    <p:extLst>
      <p:ext uri="{BB962C8B-B14F-4D97-AF65-F5344CB8AC3E}">
        <p14:creationId xmlns:p14="http://schemas.microsoft.com/office/powerpoint/2010/main" val="385965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Schematics: Section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look at the third section of the system diagram.</a:t>
            </a:r>
          </a:p>
          <a:p>
            <a:r>
              <a:rPr lang="en-US" dirty="0"/>
              <a:t>What parts are used?</a:t>
            </a:r>
          </a:p>
          <a:p>
            <a:r>
              <a:rPr lang="en-US" dirty="0"/>
              <a:t>How do they intersect with the rest of the system?</a:t>
            </a:r>
          </a:p>
          <a:p>
            <a:r>
              <a:rPr lang="en-US" dirty="0">
                <a:solidFill>
                  <a:srgbClr val="FF0000"/>
                </a:solidFill>
              </a:rPr>
              <a:t>Decision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flowchart</a:t>
            </a:r>
          </a:p>
        </p:txBody>
      </p:sp>
    </p:spTree>
    <p:extLst>
      <p:ext uri="{BB962C8B-B14F-4D97-AF65-F5344CB8AC3E}">
        <p14:creationId xmlns:p14="http://schemas.microsoft.com/office/powerpoint/2010/main" val="84576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look at the third section of the system diagram.</a:t>
            </a:r>
          </a:p>
          <a:p>
            <a:r>
              <a:rPr lang="en-US" dirty="0"/>
              <a:t>What parts are used?</a:t>
            </a:r>
          </a:p>
          <a:p>
            <a:r>
              <a:rPr lang="en-US" dirty="0"/>
              <a:t>How do they intersect with the rest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190612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Who’s on your team?</a:t>
            </a:r>
          </a:p>
          <a:p>
            <a:r>
              <a:rPr lang="en-US" dirty="0"/>
              <a:t>Who has  which responsibilities?</a:t>
            </a:r>
          </a:p>
          <a:p>
            <a:endParaRPr lang="en-US" dirty="0"/>
          </a:p>
          <a:p>
            <a:r>
              <a:rPr lang="en-US" dirty="0"/>
              <a:t>This slide is not required if you have only one person working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54183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a Gantt chart</a:t>
            </a:r>
          </a:p>
        </p:txBody>
      </p:sp>
    </p:spTree>
    <p:extLst>
      <p:ext uri="{BB962C8B-B14F-4D97-AF65-F5344CB8AC3E}">
        <p14:creationId xmlns:p14="http://schemas.microsoft.com/office/powerpoint/2010/main" val="376481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table is fine</a:t>
            </a:r>
          </a:p>
        </p:txBody>
      </p:sp>
    </p:spTree>
    <p:extLst>
      <p:ext uri="{BB962C8B-B14F-4D97-AF65-F5344CB8AC3E}">
        <p14:creationId xmlns:p14="http://schemas.microsoft.com/office/powerpoint/2010/main" val="329201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sketch or mockup of finished project.</a:t>
            </a:r>
          </a:p>
        </p:txBody>
      </p:sp>
    </p:spTree>
    <p:extLst>
      <p:ext uri="{BB962C8B-B14F-4D97-AF65-F5344CB8AC3E}">
        <p14:creationId xmlns:p14="http://schemas.microsoft.com/office/powerpoint/2010/main" val="7457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Impact of project</a:t>
            </a:r>
          </a:p>
          <a:p>
            <a:r>
              <a:rPr lang="en-US" dirty="0"/>
              <a:t>Design details</a:t>
            </a:r>
          </a:p>
          <a:p>
            <a:pPr lvl="1"/>
            <a:r>
              <a:rPr lang="en-US" dirty="0"/>
              <a:t>System overview chart</a:t>
            </a:r>
          </a:p>
          <a:p>
            <a:pPr lvl="1"/>
            <a:r>
              <a:rPr lang="en-US" dirty="0"/>
              <a:t>Details about each block in system overview chart</a:t>
            </a:r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Gantt chart (schedule)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Additional information slides (not required)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intend to build?</a:t>
            </a:r>
          </a:p>
          <a:p>
            <a:r>
              <a:rPr lang="en-US" dirty="0"/>
              <a:t>This is the “what” section.</a:t>
            </a:r>
          </a:p>
        </p:txBody>
      </p:sp>
    </p:spTree>
    <p:extLst>
      <p:ext uri="{BB962C8B-B14F-4D97-AF65-F5344CB8AC3E}">
        <p14:creationId xmlns:p14="http://schemas.microsoft.com/office/powerpoint/2010/main" val="8096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will your project solve?</a:t>
            </a:r>
          </a:p>
          <a:p>
            <a:r>
              <a:rPr lang="en-US" dirty="0"/>
              <a:t>What needs does it meet?</a:t>
            </a:r>
          </a:p>
          <a:p>
            <a:r>
              <a:rPr lang="en-US" dirty="0"/>
              <a:t>What led you to decide this was a good project to do?</a:t>
            </a:r>
          </a:p>
          <a:p>
            <a:r>
              <a:rPr lang="en-US" dirty="0"/>
              <a:t>This is the “why” section.</a:t>
            </a:r>
          </a:p>
        </p:txBody>
      </p:sp>
    </p:spTree>
    <p:extLst>
      <p:ext uri="{BB962C8B-B14F-4D97-AF65-F5344CB8AC3E}">
        <p14:creationId xmlns:p14="http://schemas.microsoft.com/office/powerpoint/2010/main" val="3548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effects will your project have eventually?</a:t>
            </a:r>
          </a:p>
          <a:p>
            <a:r>
              <a:rPr lang="en-US" dirty="0"/>
              <a:t>How will it make the world a better place?</a:t>
            </a:r>
          </a:p>
          <a:p>
            <a:r>
              <a:rPr lang="en-US" dirty="0"/>
              <a:t>This is more of the “why” section.</a:t>
            </a:r>
          </a:p>
        </p:txBody>
      </p:sp>
    </p:spTree>
    <p:extLst>
      <p:ext uri="{BB962C8B-B14F-4D97-AF65-F5344CB8AC3E}">
        <p14:creationId xmlns:p14="http://schemas.microsoft.com/office/powerpoint/2010/main" val="33534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going to build it?</a:t>
            </a:r>
          </a:p>
          <a:p>
            <a:r>
              <a:rPr lang="en-US" dirty="0"/>
              <a:t>This is the “how” section?</a:t>
            </a:r>
          </a:p>
        </p:txBody>
      </p:sp>
    </p:spTree>
    <p:extLst>
      <p:ext uri="{BB962C8B-B14F-4D97-AF65-F5344CB8AC3E}">
        <p14:creationId xmlns:p14="http://schemas.microsoft.com/office/powerpoint/2010/main" val="415176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diagram goes here. </a:t>
            </a:r>
          </a:p>
          <a:p>
            <a:r>
              <a:rPr lang="en-US" dirty="0"/>
              <a:t>Make sure that all inputs/outputs are marked.</a:t>
            </a:r>
          </a:p>
        </p:txBody>
      </p:sp>
    </p:spTree>
    <p:extLst>
      <p:ext uri="{BB962C8B-B14F-4D97-AF65-F5344CB8AC3E}">
        <p14:creationId xmlns:p14="http://schemas.microsoft.com/office/powerpoint/2010/main" val="353127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Schematics: Section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look at the first section of the system diagram.</a:t>
            </a:r>
          </a:p>
          <a:p>
            <a:r>
              <a:rPr lang="en-US" dirty="0"/>
              <a:t>What parts are used?</a:t>
            </a:r>
          </a:p>
          <a:p>
            <a:r>
              <a:rPr lang="en-US" dirty="0"/>
              <a:t>How do they intersect with the rest of the system?</a:t>
            </a:r>
          </a:p>
          <a:p>
            <a:r>
              <a:rPr lang="en-US" dirty="0">
                <a:solidFill>
                  <a:srgbClr val="FF0000"/>
                </a:solidFill>
              </a:rPr>
              <a:t>Decision matrices</a:t>
            </a:r>
          </a:p>
        </p:txBody>
      </p:sp>
    </p:spTree>
    <p:extLst>
      <p:ext uri="{BB962C8B-B14F-4D97-AF65-F5344CB8AC3E}">
        <p14:creationId xmlns:p14="http://schemas.microsoft.com/office/powerpoint/2010/main" val="147709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Schematics: Section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look at the second section of the system diagram.</a:t>
            </a:r>
          </a:p>
          <a:p>
            <a:r>
              <a:rPr lang="en-US" dirty="0"/>
              <a:t>What parts are used?</a:t>
            </a:r>
          </a:p>
          <a:p>
            <a:r>
              <a:rPr lang="en-US" dirty="0"/>
              <a:t>How do they intersect with the rest of the system?</a:t>
            </a:r>
          </a:p>
          <a:p>
            <a:r>
              <a:rPr lang="en-US" dirty="0">
                <a:solidFill>
                  <a:srgbClr val="FF0000"/>
                </a:solidFill>
              </a:rPr>
              <a:t>Decision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357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Project Title</vt:lpstr>
      <vt:lpstr>Overview</vt:lpstr>
      <vt:lpstr>Introduction</vt:lpstr>
      <vt:lpstr>Problem</vt:lpstr>
      <vt:lpstr>Project Impact</vt:lpstr>
      <vt:lpstr>Design Details</vt:lpstr>
      <vt:lpstr>System Overview</vt:lpstr>
      <vt:lpstr>Schematics: Section #1</vt:lpstr>
      <vt:lpstr>Schematics: Section #2</vt:lpstr>
      <vt:lpstr>Schematics: Section #3</vt:lpstr>
      <vt:lpstr>Software Design</vt:lpstr>
      <vt:lpstr>Fault Tree Analysis</vt:lpstr>
      <vt:lpstr>Team Members</vt:lpstr>
      <vt:lpstr>Schedule</vt:lpstr>
      <vt:lpstr>Budget</vt:lpstr>
      <vt:lpstr>Conclusion</vt:lpstr>
      <vt:lpstr>Questions?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Jolynne .</dc:creator>
  <cp:lastModifiedBy>Jolynne Berrett</cp:lastModifiedBy>
  <cp:revision>8</cp:revision>
  <cp:lastPrinted>2015-04-14T16:57:45Z</cp:lastPrinted>
  <dcterms:created xsi:type="dcterms:W3CDTF">2015-04-14T16:43:05Z</dcterms:created>
  <dcterms:modified xsi:type="dcterms:W3CDTF">2021-04-06T18:58:57Z</dcterms:modified>
</cp:coreProperties>
</file>