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6" r:id="rId9"/>
    <p:sldId id="276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691" autoAdjust="0"/>
    <p:restoredTop sz="94660"/>
  </p:normalViewPr>
  <p:slideViewPr>
    <p:cSldViewPr>
      <p:cViewPr varScale="1">
        <p:scale>
          <a:sx n="68" d="100"/>
          <a:sy n="68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73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D98B5-EA71-4435-9B6A-4833510E248B}" type="datetimeFigureOut">
              <a:rPr lang="ru-RU" smtClean="0"/>
              <a:pPr/>
              <a:t>28.02.2017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296EE-661E-4E2D-97C6-3B95E1128B7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75384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1DE89-B5D5-444C-BAA3-329F19576752}" type="datetimeFigureOut">
              <a:rPr lang="ru-RU" smtClean="0"/>
              <a:pPr/>
              <a:t>28.02.2017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C7B1-F4C4-4BAF-838C-BF983039521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952177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1DE89-B5D5-444C-BAA3-329F19576752}" type="datetimeFigureOut">
              <a:rPr lang="ru-RU" smtClean="0"/>
              <a:pPr/>
              <a:t>28.02.2017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C7B1-F4C4-4BAF-838C-BF983039521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38820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1DE89-B5D5-444C-BAA3-329F19576752}" type="datetimeFigureOut">
              <a:rPr lang="ru-RU" smtClean="0"/>
              <a:pPr/>
              <a:t>28.02.2017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C7B1-F4C4-4BAF-838C-BF983039521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94687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1DE89-B5D5-444C-BAA3-329F19576752}" type="datetimeFigureOut">
              <a:rPr lang="ru-RU" smtClean="0"/>
              <a:pPr/>
              <a:t>28.02.2017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C7B1-F4C4-4BAF-838C-BF983039521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98144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1DE89-B5D5-444C-BAA3-329F19576752}" type="datetimeFigureOut">
              <a:rPr lang="ru-RU" smtClean="0"/>
              <a:pPr/>
              <a:t>28.02.2017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C7B1-F4C4-4BAF-838C-BF983039521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15823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1DE89-B5D5-444C-BAA3-329F19576752}" type="datetimeFigureOut">
              <a:rPr lang="ru-RU" smtClean="0"/>
              <a:pPr/>
              <a:t>28.02.2017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C7B1-F4C4-4BAF-838C-BF983039521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28329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1DE89-B5D5-444C-BAA3-329F19576752}" type="datetimeFigureOut">
              <a:rPr lang="ru-RU" smtClean="0"/>
              <a:pPr/>
              <a:t>28.02.2017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C7B1-F4C4-4BAF-838C-BF983039521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696960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1DE89-B5D5-444C-BAA3-329F19576752}" type="datetimeFigureOut">
              <a:rPr lang="ru-RU" smtClean="0"/>
              <a:pPr/>
              <a:t>28.02.2017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C7B1-F4C4-4BAF-838C-BF983039521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445782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1DE89-B5D5-444C-BAA3-329F19576752}" type="datetimeFigureOut">
              <a:rPr lang="ru-RU" smtClean="0"/>
              <a:pPr/>
              <a:t>28.02.2017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C7B1-F4C4-4BAF-838C-BF983039521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98718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1DE89-B5D5-444C-BAA3-329F19576752}" type="datetimeFigureOut">
              <a:rPr lang="ru-RU" smtClean="0"/>
              <a:pPr/>
              <a:t>28.02.2017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C7B1-F4C4-4BAF-838C-BF983039521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868893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1DE89-B5D5-444C-BAA3-329F19576752}" type="datetimeFigureOut">
              <a:rPr lang="ru-RU" smtClean="0"/>
              <a:pPr/>
              <a:t>28.02.2017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C7B1-F4C4-4BAF-838C-BF983039521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0332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1DE89-B5D5-444C-BAA3-329F19576752}" type="datetimeFigureOut">
              <a:rPr lang="ru-RU" smtClean="0"/>
              <a:pPr/>
              <a:t>28.02.2017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6C7B1-F4C4-4BAF-838C-BF983039521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67526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4.jpeg"/><Relationship Id="rId7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797152"/>
            <a:ext cx="9144000" cy="1470025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Fax" pitchFamily="18" charset="0"/>
                <a:cs typeface="MV Boli" pitchFamily="2" charset="0"/>
              </a:rPr>
              <a:t>Amazing </a:t>
            </a:r>
            <a:r>
              <a:rPr 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Fax" pitchFamily="18" charset="0"/>
                <a:cs typeface="MV Boli" pitchFamily="2" charset="0"/>
              </a:rPr>
              <a:t>houses</a:t>
            </a:r>
            <a:endParaRPr lang="ru-RU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V Boli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884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72935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66061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48432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00780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94671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81845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621788">
            <a:off x="128717" y="270606"/>
            <a:ext cx="3272036" cy="17278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4952">
            <a:off x="-43284" y="1702517"/>
            <a:ext cx="3214994" cy="20279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486379">
            <a:off x="3406806" y="2182151"/>
            <a:ext cx="2789450" cy="20967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30" y="113514"/>
            <a:ext cx="2663789" cy="19978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715617">
            <a:off x="5915027" y="462748"/>
            <a:ext cx="2809454" cy="21070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30473">
            <a:off x="5851571" y="2710672"/>
            <a:ext cx="2821900" cy="19424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508188">
            <a:off x="1879575" y="3169258"/>
            <a:ext cx="2264927" cy="16966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0" y="4919008"/>
            <a:ext cx="93245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2">
                    <a:lumMod val="50000"/>
                  </a:schemeClr>
                </a:solidFill>
                <a:latin typeface="Britannic Bold" pitchFamily="34" charset="0"/>
              </a:rPr>
              <a:t>I`d like to live in a house </a:t>
            </a:r>
            <a:r>
              <a:rPr lang="ru-RU" sz="4000" dirty="0" smtClean="0">
                <a:solidFill>
                  <a:schemeClr val="tx2">
                    <a:lumMod val="50000"/>
                  </a:schemeClr>
                </a:solidFill>
              </a:rPr>
              <a:t>№</a:t>
            </a:r>
            <a:r>
              <a:rPr lang="en-US" sz="4000" dirty="0" smtClean="0">
                <a:solidFill>
                  <a:schemeClr val="tx2">
                    <a:lumMod val="50000"/>
                  </a:schemeClr>
                </a:solidFill>
                <a:latin typeface="Britannic Bold" pitchFamily="34" charset="0"/>
              </a:rPr>
              <a:t>…, because it`s … (funny</a:t>
            </a:r>
            <a:r>
              <a:rPr lang="ru-RU" sz="4000" dirty="0" smtClean="0">
                <a:solidFill>
                  <a:schemeClr val="tx2">
                    <a:lumMod val="50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4000" dirty="0" smtClean="0">
                <a:solidFill>
                  <a:schemeClr val="tx2">
                    <a:lumMod val="50000"/>
                  </a:schemeClr>
                </a:solidFill>
                <a:latin typeface="Britannic Bold" pitchFamily="34" charset="0"/>
              </a:rPr>
              <a:t>/old</a:t>
            </a:r>
            <a:r>
              <a:rPr lang="ru-RU" sz="4000" dirty="0" smtClean="0">
                <a:solidFill>
                  <a:schemeClr val="tx2">
                    <a:lumMod val="50000"/>
                  </a:schemeClr>
                </a:solidFill>
                <a:latin typeface="Baskerville Old Face" pitchFamily="18" charset="0"/>
              </a:rPr>
              <a:t> </a:t>
            </a:r>
            <a:r>
              <a:rPr lang="ru-RU" sz="4000" dirty="0" smtClean="0">
                <a:solidFill>
                  <a:schemeClr val="tx2">
                    <a:lumMod val="50000"/>
                  </a:schemeClr>
                </a:solidFill>
              </a:rPr>
              <a:t>/</a:t>
            </a:r>
            <a:r>
              <a:rPr lang="en-US" sz="4000" dirty="0" smtClean="0">
                <a:solidFill>
                  <a:schemeClr val="tx2">
                    <a:lumMod val="50000"/>
                  </a:schemeClr>
                </a:solidFill>
                <a:latin typeface="Britannic Bold" pitchFamily="34" charset="0"/>
              </a:rPr>
              <a:t>big</a:t>
            </a:r>
            <a:r>
              <a:rPr lang="ru-RU" sz="4000" dirty="0" smtClean="0">
                <a:solidFill>
                  <a:schemeClr val="tx2">
                    <a:lumMod val="50000"/>
                  </a:schemeClr>
                </a:solidFill>
                <a:latin typeface="Baskerville Old Face" pitchFamily="18" charset="0"/>
              </a:rPr>
              <a:t> </a:t>
            </a:r>
            <a:r>
              <a:rPr lang="ru-RU" sz="4000" dirty="0" smtClean="0">
                <a:solidFill>
                  <a:schemeClr val="tx2">
                    <a:lumMod val="50000"/>
                  </a:schemeClr>
                </a:solidFill>
              </a:rPr>
              <a:t>/</a:t>
            </a:r>
            <a:r>
              <a:rPr lang="en-US" sz="4000" dirty="0" smtClean="0">
                <a:solidFill>
                  <a:schemeClr val="tx2">
                    <a:lumMod val="50000"/>
                  </a:schemeClr>
                </a:solidFill>
                <a:latin typeface="Britannic Bold" pitchFamily="34" charset="0"/>
              </a:rPr>
              <a:t> beautiful</a:t>
            </a:r>
            <a:r>
              <a:rPr lang="ru-RU" sz="4000" dirty="0" smtClean="0">
                <a:solidFill>
                  <a:schemeClr val="tx2">
                    <a:lumMod val="50000"/>
                  </a:schemeClr>
                </a:solidFill>
                <a:latin typeface="Baskerville Old Face" pitchFamily="18" charset="0"/>
              </a:rPr>
              <a:t> </a:t>
            </a:r>
            <a:r>
              <a:rPr lang="ru-RU" sz="4000" dirty="0" smtClean="0">
                <a:solidFill>
                  <a:schemeClr val="tx2">
                    <a:lumMod val="50000"/>
                  </a:schemeClr>
                </a:solidFill>
              </a:rPr>
              <a:t>/</a:t>
            </a:r>
            <a:r>
              <a:rPr lang="en-US" sz="4000" dirty="0" smtClean="0">
                <a:solidFill>
                  <a:schemeClr val="tx2">
                    <a:lumMod val="50000"/>
                  </a:schemeClr>
                </a:solidFill>
                <a:latin typeface="Britannic Bold" pitchFamily="34" charset="0"/>
              </a:rPr>
              <a:t>fantastic</a:t>
            </a:r>
            <a:r>
              <a:rPr lang="ru-RU" sz="4000" dirty="0" smtClean="0">
                <a:solidFill>
                  <a:schemeClr val="tx2">
                    <a:lumMod val="50000"/>
                  </a:schemeClr>
                </a:solidFill>
                <a:latin typeface="Baskerville Old Face" pitchFamily="18" charset="0"/>
              </a:rPr>
              <a:t> </a:t>
            </a:r>
            <a:r>
              <a:rPr lang="ru-RU" sz="4000" dirty="0" smtClean="0">
                <a:solidFill>
                  <a:schemeClr val="tx2">
                    <a:lumMod val="50000"/>
                  </a:schemeClr>
                </a:solidFill>
              </a:rPr>
              <a:t>/</a:t>
            </a:r>
            <a:r>
              <a:rPr lang="en-US" sz="4000" dirty="0" smtClean="0">
                <a:solidFill>
                  <a:schemeClr val="tx2">
                    <a:lumMod val="50000"/>
                  </a:schemeClr>
                </a:solidFill>
                <a:latin typeface="Britannic Bold" pitchFamily="34" charset="0"/>
              </a:rPr>
              <a:t>little</a:t>
            </a:r>
            <a:r>
              <a:rPr lang="ru-RU" sz="4000" dirty="0" smtClean="0">
                <a:solidFill>
                  <a:schemeClr val="tx2">
                    <a:lumMod val="50000"/>
                  </a:schemeClr>
                </a:solidFill>
                <a:latin typeface="Baskerville Old Face" pitchFamily="18" charset="0"/>
              </a:rPr>
              <a:t> </a:t>
            </a:r>
            <a:r>
              <a:rPr lang="ru-RU" sz="4000" dirty="0" smtClean="0">
                <a:solidFill>
                  <a:schemeClr val="tx2">
                    <a:lumMod val="50000"/>
                  </a:schemeClr>
                </a:solidFill>
              </a:rPr>
              <a:t>/</a:t>
            </a:r>
            <a:r>
              <a:rPr lang="en-US" sz="4000" dirty="0" smtClean="0">
                <a:solidFill>
                  <a:schemeClr val="tx2">
                    <a:lumMod val="50000"/>
                  </a:schemeClr>
                </a:solidFill>
                <a:latin typeface="Britannic Bold" pitchFamily="34" charset="0"/>
              </a:rPr>
              <a:t> scary</a:t>
            </a:r>
            <a:r>
              <a:rPr lang="ru-RU" sz="4000" dirty="0" smtClean="0">
                <a:solidFill>
                  <a:schemeClr val="tx2">
                    <a:lumMod val="50000"/>
                  </a:schemeClr>
                </a:solidFill>
              </a:rPr>
              <a:t>/ </a:t>
            </a:r>
            <a:r>
              <a:rPr lang="en-US" sz="4000" dirty="0" smtClean="0">
                <a:solidFill>
                  <a:schemeClr val="tx2">
                    <a:lumMod val="50000"/>
                  </a:schemeClr>
                </a:solidFill>
                <a:latin typeface="Britannic Bold" pitchFamily="34" charset="0"/>
              </a:rPr>
              <a:t>modern</a:t>
            </a:r>
            <a:r>
              <a:rPr lang="ru-RU" sz="4000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  <a:endParaRPr lang="ru-RU" sz="4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31143" y="119339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endParaRPr lang="ru-RU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339237" y="1210101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ru-RU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685952">
            <a:off x="6156176" y="1355289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endParaRPr lang="ru-RU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 rot="21158139">
            <a:off x="2476315" y="1701937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</a:t>
            </a:r>
            <a:endParaRPr lang="ru-RU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Прямоугольник 14"/>
          <p:cNvSpPr/>
          <p:nvPr/>
        </p:nvSpPr>
        <p:spPr>
          <a:xfrm rot="403689">
            <a:off x="2025125" y="2872859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</a:t>
            </a:r>
            <a:endParaRPr lang="ru-RU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Прямоугольник 15"/>
          <p:cNvSpPr/>
          <p:nvPr/>
        </p:nvSpPr>
        <p:spPr>
          <a:xfrm rot="476272">
            <a:off x="4394402" y="3313600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6</a:t>
            </a:r>
            <a:endParaRPr lang="ru-RU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 rot="21240410">
            <a:off x="7486563" y="3555904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7</a:t>
            </a:r>
            <a:endParaRPr lang="ru-RU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079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7150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Let`s furnish the room</a:t>
            </a:r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0"/>
            <a:ext cx="889248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itchFamily="34" charset="0"/>
                <a:ea typeface="+mj-ea"/>
                <a:cs typeface="MV Boli" pitchFamily="2" charset="0"/>
              </a:rPr>
              <a:t>Kitchen/ Bedroom/ Living room</a:t>
            </a:r>
            <a:endParaRPr lang="ru-RU" sz="4400" dirty="0"/>
          </a:p>
        </p:txBody>
      </p:sp>
    </p:spTree>
    <p:extLst>
      <p:ext uri="{BB962C8B-B14F-4D97-AF65-F5344CB8AC3E}">
        <p14:creationId xmlns="" xmlns:p14="http://schemas.microsoft.com/office/powerpoint/2010/main" val="306777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48</Words>
  <Application>Microsoft Office PowerPoint</Application>
  <PresentationFormat>Экран (4:3)</PresentationFormat>
  <Paragraphs>11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Amazing houses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Let`s furnish the room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house of my dream</dc:title>
  <dc:creator>пк</dc:creator>
  <cp:lastModifiedBy>user</cp:lastModifiedBy>
  <cp:revision>41</cp:revision>
  <dcterms:created xsi:type="dcterms:W3CDTF">2013-02-23T17:15:29Z</dcterms:created>
  <dcterms:modified xsi:type="dcterms:W3CDTF">2017-02-28T17:08:37Z</dcterms:modified>
</cp:coreProperties>
</file>