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2" r:id="rId6"/>
    <p:sldId id="263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09E098-1050-9DD6-CBCB-1029D422521B}" v="9" dt="2025-09-15T17:54:51.145"/>
    <p1510:client id="{F2AE647E-B89A-B996-FAFB-F50A6D9FED82}" v="353" dt="2025-09-16T11:23:19.3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Watkin" userId="S::adam.watkin@utcleeds.co.uk::367a0140-5d2d-41f2-baad-61c34010bc9d" providerId="AD" clId="Web-{F2AE647E-B89A-B996-FAFB-F50A6D9FED82}"/>
    <pc:docChg chg="addSld modSld">
      <pc:chgData name="Adam Watkin" userId="S::adam.watkin@utcleeds.co.uk::367a0140-5d2d-41f2-baad-61c34010bc9d" providerId="AD" clId="Web-{F2AE647E-B89A-B996-FAFB-F50A6D9FED82}" dt="2025-09-16T11:23:19.324" v="327" actId="1076"/>
      <pc:docMkLst>
        <pc:docMk/>
      </pc:docMkLst>
      <pc:sldChg chg="addSp delSp modSp new">
        <pc:chgData name="Adam Watkin" userId="S::adam.watkin@utcleeds.co.uk::367a0140-5d2d-41f2-baad-61c34010bc9d" providerId="AD" clId="Web-{F2AE647E-B89A-B996-FAFB-F50A6D9FED82}" dt="2025-09-16T10:23:44.037" v="51" actId="1076"/>
        <pc:sldMkLst>
          <pc:docMk/>
          <pc:sldMk cId="976298717" sldId="257"/>
        </pc:sldMkLst>
        <pc:spChg chg="mod">
          <ac:chgData name="Adam Watkin" userId="S::adam.watkin@utcleeds.co.uk::367a0140-5d2d-41f2-baad-61c34010bc9d" providerId="AD" clId="Web-{F2AE647E-B89A-B996-FAFB-F50A6D9FED82}" dt="2025-09-16T10:22:36.519" v="6" actId="20577"/>
          <ac:spMkLst>
            <pc:docMk/>
            <pc:sldMk cId="976298717" sldId="257"/>
            <ac:spMk id="2" creationId="{FA0C81F3-A694-4131-0669-9593E6E003B4}"/>
          </ac:spMkLst>
        </pc:spChg>
        <pc:spChg chg="add del mod">
          <ac:chgData name="Adam Watkin" userId="S::adam.watkin@utcleeds.co.uk::367a0140-5d2d-41f2-baad-61c34010bc9d" providerId="AD" clId="Web-{F2AE647E-B89A-B996-FAFB-F50A6D9FED82}" dt="2025-09-16T10:23:39.724" v="49" actId="20577"/>
          <ac:spMkLst>
            <pc:docMk/>
            <pc:sldMk cId="976298717" sldId="257"/>
            <ac:spMk id="3" creationId="{941D2701-E247-487B-9944-3F22DB521E84}"/>
          </ac:spMkLst>
        </pc:spChg>
        <pc:picChg chg="add del mod ord">
          <ac:chgData name="Adam Watkin" userId="S::adam.watkin@utcleeds.co.uk::367a0140-5d2d-41f2-baad-61c34010bc9d" providerId="AD" clId="Web-{F2AE647E-B89A-B996-FAFB-F50A6D9FED82}" dt="2025-09-16T10:22:42.004" v="10"/>
          <ac:picMkLst>
            <pc:docMk/>
            <pc:sldMk cId="976298717" sldId="257"/>
            <ac:picMk id="4" creationId="{9CF97A3D-1C4C-758A-19F7-B7C00B91DFED}"/>
          </ac:picMkLst>
        </pc:picChg>
        <pc:picChg chg="add del mod">
          <ac:chgData name="Adam Watkin" userId="S::adam.watkin@utcleeds.co.uk::367a0140-5d2d-41f2-baad-61c34010bc9d" providerId="AD" clId="Web-{F2AE647E-B89A-B996-FAFB-F50A6D9FED82}" dt="2025-09-16T10:22:41.082" v="9"/>
          <ac:picMkLst>
            <pc:docMk/>
            <pc:sldMk cId="976298717" sldId="257"/>
            <ac:picMk id="5" creationId="{5839F745-47F3-2042-D2C7-3102639011EE}"/>
          </ac:picMkLst>
        </pc:picChg>
        <pc:picChg chg="add mod">
          <ac:chgData name="Adam Watkin" userId="S::adam.watkin@utcleeds.co.uk::367a0140-5d2d-41f2-baad-61c34010bc9d" providerId="AD" clId="Web-{F2AE647E-B89A-B996-FAFB-F50A6D9FED82}" dt="2025-09-16T10:23:44.037" v="51" actId="1076"/>
          <ac:picMkLst>
            <pc:docMk/>
            <pc:sldMk cId="976298717" sldId="257"/>
            <ac:picMk id="6" creationId="{BF3F8A99-C6DA-C51B-5CC4-540D80D8A917}"/>
          </ac:picMkLst>
        </pc:picChg>
      </pc:sldChg>
      <pc:sldChg chg="addSp delSp modSp new">
        <pc:chgData name="Adam Watkin" userId="S::adam.watkin@utcleeds.co.uk::367a0140-5d2d-41f2-baad-61c34010bc9d" providerId="AD" clId="Web-{F2AE647E-B89A-B996-FAFB-F50A6D9FED82}" dt="2025-09-16T10:25:21.180" v="85" actId="1076"/>
        <pc:sldMkLst>
          <pc:docMk/>
          <pc:sldMk cId="1437670233" sldId="258"/>
        </pc:sldMkLst>
        <pc:spChg chg="mod">
          <ac:chgData name="Adam Watkin" userId="S::adam.watkin@utcleeds.co.uk::367a0140-5d2d-41f2-baad-61c34010bc9d" providerId="AD" clId="Web-{F2AE647E-B89A-B996-FAFB-F50A6D9FED82}" dt="2025-09-16T10:24:23.897" v="74" actId="20577"/>
          <ac:spMkLst>
            <pc:docMk/>
            <pc:sldMk cId="1437670233" sldId="258"/>
            <ac:spMk id="2" creationId="{C6406463-60DD-6280-9AD1-3D0A6D5E020F}"/>
          </ac:spMkLst>
        </pc:spChg>
        <pc:spChg chg="mod">
          <ac:chgData name="Adam Watkin" userId="S::adam.watkin@utcleeds.co.uk::367a0140-5d2d-41f2-baad-61c34010bc9d" providerId="AD" clId="Web-{F2AE647E-B89A-B996-FAFB-F50A6D9FED82}" dt="2025-09-16T10:24:59.007" v="78" actId="20577"/>
          <ac:spMkLst>
            <pc:docMk/>
            <pc:sldMk cId="1437670233" sldId="258"/>
            <ac:spMk id="3" creationId="{AB6D69A2-2A3E-4571-C614-B7CBD666E7D2}"/>
          </ac:spMkLst>
        </pc:spChg>
        <pc:spChg chg="add del mod">
          <ac:chgData name="Adam Watkin" userId="S::adam.watkin@utcleeds.co.uk::367a0140-5d2d-41f2-baad-61c34010bc9d" providerId="AD" clId="Web-{F2AE647E-B89A-B996-FAFB-F50A6D9FED82}" dt="2025-09-16T10:25:02.007" v="81"/>
          <ac:spMkLst>
            <pc:docMk/>
            <pc:sldMk cId="1437670233" sldId="258"/>
            <ac:spMk id="4" creationId="{3AC4B463-7F62-BE82-F37A-770CA5ACE759}"/>
          </ac:spMkLst>
        </pc:spChg>
        <pc:picChg chg="add mod">
          <ac:chgData name="Adam Watkin" userId="S::adam.watkin@utcleeds.co.uk::367a0140-5d2d-41f2-baad-61c34010bc9d" providerId="AD" clId="Web-{F2AE647E-B89A-B996-FAFB-F50A6D9FED82}" dt="2025-09-16T10:25:21.180" v="85" actId="1076"/>
          <ac:picMkLst>
            <pc:docMk/>
            <pc:sldMk cId="1437670233" sldId="258"/>
            <ac:picMk id="5" creationId="{D51498F5-8ACC-D796-C9EC-2B03CC6087AC}"/>
          </ac:picMkLst>
        </pc:picChg>
      </pc:sldChg>
      <pc:sldChg chg="addSp modSp new">
        <pc:chgData name="Adam Watkin" userId="S::adam.watkin@utcleeds.co.uk::367a0140-5d2d-41f2-baad-61c34010bc9d" providerId="AD" clId="Web-{F2AE647E-B89A-B996-FAFB-F50A6D9FED82}" dt="2025-09-16T10:26:30.024" v="103" actId="1076"/>
        <pc:sldMkLst>
          <pc:docMk/>
          <pc:sldMk cId="1969322172" sldId="259"/>
        </pc:sldMkLst>
        <pc:spChg chg="mod">
          <ac:chgData name="Adam Watkin" userId="S::adam.watkin@utcleeds.co.uk::367a0140-5d2d-41f2-baad-61c34010bc9d" providerId="AD" clId="Web-{F2AE647E-B89A-B996-FAFB-F50A6D9FED82}" dt="2025-09-16T10:26:07.946" v="91" actId="20577"/>
          <ac:spMkLst>
            <pc:docMk/>
            <pc:sldMk cId="1969322172" sldId="259"/>
            <ac:spMk id="2" creationId="{5FC67424-83CD-E472-39D2-5225BF452AF0}"/>
          </ac:spMkLst>
        </pc:spChg>
        <pc:spChg chg="mod">
          <ac:chgData name="Adam Watkin" userId="S::adam.watkin@utcleeds.co.uk::367a0140-5d2d-41f2-baad-61c34010bc9d" providerId="AD" clId="Web-{F2AE647E-B89A-B996-FAFB-F50A6D9FED82}" dt="2025-09-16T10:26:25.681" v="100" actId="20577"/>
          <ac:spMkLst>
            <pc:docMk/>
            <pc:sldMk cId="1969322172" sldId="259"/>
            <ac:spMk id="3" creationId="{DEE62D59-6CE4-7FFF-9AE1-2045669C423B}"/>
          </ac:spMkLst>
        </pc:spChg>
        <pc:picChg chg="add mod">
          <ac:chgData name="Adam Watkin" userId="S::adam.watkin@utcleeds.co.uk::367a0140-5d2d-41f2-baad-61c34010bc9d" providerId="AD" clId="Web-{F2AE647E-B89A-B996-FAFB-F50A6D9FED82}" dt="2025-09-16T10:26:30.024" v="103" actId="1076"/>
          <ac:picMkLst>
            <pc:docMk/>
            <pc:sldMk cId="1969322172" sldId="259"/>
            <ac:picMk id="4" creationId="{C2E3C6E4-7C02-1403-28B7-D8031ACC8D5A}"/>
          </ac:picMkLst>
        </pc:picChg>
      </pc:sldChg>
      <pc:sldChg chg="addSp delSp modSp new">
        <pc:chgData name="Adam Watkin" userId="S::adam.watkin@utcleeds.co.uk::367a0140-5d2d-41f2-baad-61c34010bc9d" providerId="AD" clId="Web-{F2AE647E-B89A-B996-FAFB-F50A6D9FED82}" dt="2025-09-16T10:27:57.244" v="162" actId="1076"/>
        <pc:sldMkLst>
          <pc:docMk/>
          <pc:sldMk cId="9293943" sldId="260"/>
        </pc:sldMkLst>
        <pc:spChg chg="mod">
          <ac:chgData name="Adam Watkin" userId="S::adam.watkin@utcleeds.co.uk::367a0140-5d2d-41f2-baad-61c34010bc9d" providerId="AD" clId="Web-{F2AE647E-B89A-B996-FAFB-F50A6D9FED82}" dt="2025-09-16T10:27:30.447" v="124" actId="20577"/>
          <ac:spMkLst>
            <pc:docMk/>
            <pc:sldMk cId="9293943" sldId="260"/>
            <ac:spMk id="2" creationId="{D6B98A8D-F786-9DFD-6494-2D2B583B193D}"/>
          </ac:spMkLst>
        </pc:spChg>
        <pc:spChg chg="add del mod">
          <ac:chgData name="Adam Watkin" userId="S::adam.watkin@utcleeds.co.uk::367a0140-5d2d-41f2-baad-61c34010bc9d" providerId="AD" clId="Web-{F2AE647E-B89A-B996-FAFB-F50A6D9FED82}" dt="2025-09-16T10:27:53.932" v="161" actId="20577"/>
          <ac:spMkLst>
            <pc:docMk/>
            <pc:sldMk cId="9293943" sldId="260"/>
            <ac:spMk id="3" creationId="{22FDB51F-5007-B75E-0E5E-CB2BF2BD5F5F}"/>
          </ac:spMkLst>
        </pc:spChg>
        <pc:picChg chg="add del mod ord">
          <ac:chgData name="Adam Watkin" userId="S::adam.watkin@utcleeds.co.uk::367a0140-5d2d-41f2-baad-61c34010bc9d" providerId="AD" clId="Web-{F2AE647E-B89A-B996-FAFB-F50A6D9FED82}" dt="2025-09-16T10:27:33.635" v="126"/>
          <ac:picMkLst>
            <pc:docMk/>
            <pc:sldMk cId="9293943" sldId="260"/>
            <ac:picMk id="4" creationId="{D5644533-2A50-DCB9-B991-F50322B9F3DB}"/>
          </ac:picMkLst>
        </pc:picChg>
        <pc:picChg chg="add mod">
          <ac:chgData name="Adam Watkin" userId="S::adam.watkin@utcleeds.co.uk::367a0140-5d2d-41f2-baad-61c34010bc9d" providerId="AD" clId="Web-{F2AE647E-B89A-B996-FAFB-F50A6D9FED82}" dt="2025-09-16T10:27:57.244" v="162" actId="1076"/>
          <ac:picMkLst>
            <pc:docMk/>
            <pc:sldMk cId="9293943" sldId="260"/>
            <ac:picMk id="5" creationId="{9DF0B7A7-6644-825E-EB4A-A4DDCC42D9D9}"/>
          </ac:picMkLst>
        </pc:picChg>
      </pc:sldChg>
      <pc:sldChg chg="addSp modSp new">
        <pc:chgData name="Adam Watkin" userId="S::adam.watkin@utcleeds.co.uk::367a0140-5d2d-41f2-baad-61c34010bc9d" providerId="AD" clId="Web-{F2AE647E-B89A-B996-FAFB-F50A6D9FED82}" dt="2025-09-16T10:32:17.142" v="237" actId="1076"/>
        <pc:sldMkLst>
          <pc:docMk/>
          <pc:sldMk cId="2779306816" sldId="261"/>
        </pc:sldMkLst>
        <pc:spChg chg="mod">
          <ac:chgData name="Adam Watkin" userId="S::adam.watkin@utcleeds.co.uk::367a0140-5d2d-41f2-baad-61c34010bc9d" providerId="AD" clId="Web-{F2AE647E-B89A-B996-FAFB-F50A6D9FED82}" dt="2025-09-16T10:30:32.043" v="177" actId="20577"/>
          <ac:spMkLst>
            <pc:docMk/>
            <pc:sldMk cId="2779306816" sldId="261"/>
            <ac:spMk id="2" creationId="{C759E8E0-C8EC-952E-69EF-354F60CDFE03}"/>
          </ac:spMkLst>
        </pc:spChg>
        <pc:spChg chg="mod">
          <ac:chgData name="Adam Watkin" userId="S::adam.watkin@utcleeds.co.uk::367a0140-5d2d-41f2-baad-61c34010bc9d" providerId="AD" clId="Web-{F2AE647E-B89A-B996-FAFB-F50A6D9FED82}" dt="2025-09-16T10:32:07.547" v="234" actId="20577"/>
          <ac:spMkLst>
            <pc:docMk/>
            <pc:sldMk cId="2779306816" sldId="261"/>
            <ac:spMk id="3" creationId="{3C8F2B28-70A2-CAF4-36D8-A9FD7BE73DA5}"/>
          </ac:spMkLst>
        </pc:spChg>
        <pc:picChg chg="add mod">
          <ac:chgData name="Adam Watkin" userId="S::adam.watkin@utcleeds.co.uk::367a0140-5d2d-41f2-baad-61c34010bc9d" providerId="AD" clId="Web-{F2AE647E-B89A-B996-FAFB-F50A6D9FED82}" dt="2025-09-16T10:32:17.142" v="237" actId="1076"/>
          <ac:picMkLst>
            <pc:docMk/>
            <pc:sldMk cId="2779306816" sldId="261"/>
            <ac:picMk id="4" creationId="{26726D8A-DBD2-FC73-5314-46ED27AF6122}"/>
          </ac:picMkLst>
        </pc:picChg>
      </pc:sldChg>
      <pc:sldChg chg="addSp modSp new">
        <pc:chgData name="Adam Watkin" userId="S::adam.watkin@utcleeds.co.uk::367a0140-5d2d-41f2-baad-61c34010bc9d" providerId="AD" clId="Web-{F2AE647E-B89A-B996-FAFB-F50A6D9FED82}" dt="2025-09-16T11:14:55.262" v="268"/>
        <pc:sldMkLst>
          <pc:docMk/>
          <pc:sldMk cId="2376480509" sldId="262"/>
        </pc:sldMkLst>
        <pc:spChg chg="mod">
          <ac:chgData name="Adam Watkin" userId="S::adam.watkin@utcleeds.co.uk::367a0140-5d2d-41f2-baad-61c34010bc9d" providerId="AD" clId="Web-{F2AE647E-B89A-B996-FAFB-F50A6D9FED82}" dt="2025-09-16T11:14:45.058" v="254" actId="20577"/>
          <ac:spMkLst>
            <pc:docMk/>
            <pc:sldMk cId="2376480509" sldId="262"/>
            <ac:spMk id="2" creationId="{BB03E8EE-3EB1-F579-A8FB-14DFD16472F7}"/>
          </ac:spMkLst>
        </pc:spChg>
        <pc:spChg chg="mod">
          <ac:chgData name="Adam Watkin" userId="S::adam.watkin@utcleeds.co.uk::367a0140-5d2d-41f2-baad-61c34010bc9d" providerId="AD" clId="Web-{F2AE647E-B89A-B996-FAFB-F50A6D9FED82}" dt="2025-09-16T11:14:53.434" v="267" actId="20577"/>
          <ac:spMkLst>
            <pc:docMk/>
            <pc:sldMk cId="2376480509" sldId="262"/>
            <ac:spMk id="3" creationId="{97F10F2E-CD2B-BEDA-02E4-5FBCAA44B927}"/>
          </ac:spMkLst>
        </pc:spChg>
        <pc:picChg chg="add mod">
          <ac:chgData name="Adam Watkin" userId="S::adam.watkin@utcleeds.co.uk::367a0140-5d2d-41f2-baad-61c34010bc9d" providerId="AD" clId="Web-{F2AE647E-B89A-B996-FAFB-F50A6D9FED82}" dt="2025-09-16T11:14:55.262" v="268"/>
          <ac:picMkLst>
            <pc:docMk/>
            <pc:sldMk cId="2376480509" sldId="262"/>
            <ac:picMk id="4" creationId="{82C8F14E-20BE-938D-F8DA-7B369F2DE4C0}"/>
          </ac:picMkLst>
        </pc:picChg>
      </pc:sldChg>
      <pc:sldChg chg="addSp modSp new">
        <pc:chgData name="Adam Watkin" userId="S::adam.watkin@utcleeds.co.uk::367a0140-5d2d-41f2-baad-61c34010bc9d" providerId="AD" clId="Web-{F2AE647E-B89A-B996-FAFB-F50A6D9FED82}" dt="2025-09-16T11:23:19.324" v="327" actId="1076"/>
        <pc:sldMkLst>
          <pc:docMk/>
          <pc:sldMk cId="4121547848" sldId="263"/>
        </pc:sldMkLst>
        <pc:spChg chg="mod">
          <ac:chgData name="Adam Watkin" userId="S::adam.watkin@utcleeds.co.uk::367a0140-5d2d-41f2-baad-61c34010bc9d" providerId="AD" clId="Web-{F2AE647E-B89A-B996-FAFB-F50A6D9FED82}" dt="2025-09-16T11:22:46.417" v="289" actId="20577"/>
          <ac:spMkLst>
            <pc:docMk/>
            <pc:sldMk cId="4121547848" sldId="263"/>
            <ac:spMk id="2" creationId="{CB18E94D-D6F0-5939-795F-AFB0B33BA7F6}"/>
          </ac:spMkLst>
        </pc:spChg>
        <pc:spChg chg="mod">
          <ac:chgData name="Adam Watkin" userId="S::adam.watkin@utcleeds.co.uk::367a0140-5d2d-41f2-baad-61c34010bc9d" providerId="AD" clId="Web-{F2AE647E-B89A-B996-FAFB-F50A6D9FED82}" dt="2025-09-16T11:23:15.746" v="325" actId="20577"/>
          <ac:spMkLst>
            <pc:docMk/>
            <pc:sldMk cId="4121547848" sldId="263"/>
            <ac:spMk id="3" creationId="{6CDA62F6-73BE-AC74-C3A5-BF802CC92CA3}"/>
          </ac:spMkLst>
        </pc:spChg>
        <pc:picChg chg="add mod">
          <ac:chgData name="Adam Watkin" userId="S::adam.watkin@utcleeds.co.uk::367a0140-5d2d-41f2-baad-61c34010bc9d" providerId="AD" clId="Web-{F2AE647E-B89A-B996-FAFB-F50A6D9FED82}" dt="2025-09-16T11:23:19.324" v="327" actId="1076"/>
          <ac:picMkLst>
            <pc:docMk/>
            <pc:sldMk cId="4121547848" sldId="263"/>
            <ac:picMk id="4" creationId="{3E3DD722-4C2F-E19D-F84A-C8AB68776F33}"/>
          </ac:picMkLst>
        </pc:picChg>
      </pc:sldChg>
    </pc:docChg>
  </pc:docChgLst>
  <pc:docChgLst>
    <pc:chgData name="Adam Watkin" userId="S::adam.watkin@utcleeds.co.uk::367a0140-5d2d-41f2-baad-61c34010bc9d" providerId="AD" clId="Web-{4A09E098-1050-9DD6-CBCB-1029D422521B}"/>
    <pc:docChg chg="mod modSld addMainMaster delMainMaster">
      <pc:chgData name="Adam Watkin" userId="S::adam.watkin@utcleeds.co.uk::367a0140-5d2d-41f2-baad-61c34010bc9d" providerId="AD" clId="Web-{4A09E098-1050-9DD6-CBCB-1029D422521B}" dt="2025-09-15T17:54:51.145" v="8"/>
      <pc:docMkLst>
        <pc:docMk/>
      </pc:docMkLst>
      <pc:sldChg chg="modSp mod modClrScheme chgLayout">
        <pc:chgData name="Adam Watkin" userId="S::adam.watkin@utcleeds.co.uk::367a0140-5d2d-41f2-baad-61c34010bc9d" providerId="AD" clId="Web-{4A09E098-1050-9DD6-CBCB-1029D422521B}" dt="2025-09-15T17:54:51.145" v="8"/>
        <pc:sldMkLst>
          <pc:docMk/>
          <pc:sldMk cId="109857222" sldId="256"/>
        </pc:sldMkLst>
        <pc:spChg chg="mod ord">
          <ac:chgData name="Adam Watkin" userId="S::adam.watkin@utcleeds.co.uk::367a0140-5d2d-41f2-baad-61c34010bc9d" providerId="AD" clId="Web-{4A09E098-1050-9DD6-CBCB-1029D422521B}" dt="2025-09-15T17:54:51.145" v="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dam Watkin" userId="S::adam.watkin@utcleeds.co.uk::367a0140-5d2d-41f2-baad-61c34010bc9d" providerId="AD" clId="Web-{4A09E098-1050-9DD6-CBCB-1029D422521B}" dt="2025-09-15T17:54:51.145" v="8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Adam Watkin" userId="S::adam.watkin@utcleeds.co.uk::367a0140-5d2d-41f2-baad-61c34010bc9d" providerId="AD" clId="Web-{4A09E098-1050-9DD6-CBCB-1029D422521B}" dt="2025-09-15T17:54:51.145" v="8"/>
        <pc:sldMasterMkLst>
          <pc:docMk/>
          <pc:sldMasterMk cId="2460954070" sldId="2147483660"/>
        </pc:sldMasterMkLst>
        <pc:sldLayoutChg chg="del">
          <pc:chgData name="Adam Watkin" userId="S::adam.watkin@utcleeds.co.uk::367a0140-5d2d-41f2-baad-61c34010bc9d" providerId="AD" clId="Web-{4A09E098-1050-9DD6-CBCB-1029D422521B}" dt="2025-09-15T17:54:51.145" v="8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dam Watkin" userId="S::adam.watkin@utcleeds.co.uk::367a0140-5d2d-41f2-baad-61c34010bc9d" providerId="AD" clId="Web-{4A09E098-1050-9DD6-CBCB-1029D422521B}" dt="2025-09-15T17:54:51.145" v="8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dam Watkin" userId="S::adam.watkin@utcleeds.co.uk::367a0140-5d2d-41f2-baad-61c34010bc9d" providerId="AD" clId="Web-{4A09E098-1050-9DD6-CBCB-1029D422521B}" dt="2025-09-15T17:54:51.145" v="8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dam Watkin" userId="S::adam.watkin@utcleeds.co.uk::367a0140-5d2d-41f2-baad-61c34010bc9d" providerId="AD" clId="Web-{4A09E098-1050-9DD6-CBCB-1029D422521B}" dt="2025-09-15T17:54:51.145" v="8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dam Watkin" userId="S::adam.watkin@utcleeds.co.uk::367a0140-5d2d-41f2-baad-61c34010bc9d" providerId="AD" clId="Web-{4A09E098-1050-9DD6-CBCB-1029D422521B}" dt="2025-09-15T17:54:51.145" v="8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dam Watkin" userId="S::adam.watkin@utcleeds.co.uk::367a0140-5d2d-41f2-baad-61c34010bc9d" providerId="AD" clId="Web-{4A09E098-1050-9DD6-CBCB-1029D422521B}" dt="2025-09-15T17:54:51.145" v="8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dam Watkin" userId="S::adam.watkin@utcleeds.co.uk::367a0140-5d2d-41f2-baad-61c34010bc9d" providerId="AD" clId="Web-{4A09E098-1050-9DD6-CBCB-1029D422521B}" dt="2025-09-15T17:54:51.145" v="8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dam Watkin" userId="S::adam.watkin@utcleeds.co.uk::367a0140-5d2d-41f2-baad-61c34010bc9d" providerId="AD" clId="Web-{4A09E098-1050-9DD6-CBCB-1029D422521B}" dt="2025-09-15T17:54:51.145" v="8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dam Watkin" userId="S::adam.watkin@utcleeds.co.uk::367a0140-5d2d-41f2-baad-61c34010bc9d" providerId="AD" clId="Web-{4A09E098-1050-9DD6-CBCB-1029D422521B}" dt="2025-09-15T17:54:51.145" v="8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dam Watkin" userId="S::adam.watkin@utcleeds.co.uk::367a0140-5d2d-41f2-baad-61c34010bc9d" providerId="AD" clId="Web-{4A09E098-1050-9DD6-CBCB-1029D422521B}" dt="2025-09-15T17:54:51.145" v="8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dam Watkin" userId="S::adam.watkin@utcleeds.co.uk::367a0140-5d2d-41f2-baad-61c34010bc9d" providerId="AD" clId="Web-{4A09E098-1050-9DD6-CBCB-1029D422521B}" dt="2025-09-15T17:54:51.145" v="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Adam Watkin" userId="S::adam.watkin@utcleeds.co.uk::367a0140-5d2d-41f2-baad-61c34010bc9d" providerId="AD" clId="Web-{4A09E098-1050-9DD6-CBCB-1029D422521B}" dt="2025-09-15T17:54:51.145" v="8"/>
        <pc:sldMasterMkLst>
          <pc:docMk/>
          <pc:sldMasterMk cId="454841855" sldId="2147483672"/>
        </pc:sldMasterMkLst>
        <pc:sldLayoutChg chg="add mod replId">
          <pc:chgData name="Adam Watkin" userId="S::adam.watkin@utcleeds.co.uk::367a0140-5d2d-41f2-baad-61c34010bc9d" providerId="AD" clId="Web-{4A09E098-1050-9DD6-CBCB-1029D422521B}" dt="2025-09-15T17:54:51.145" v="8"/>
          <pc:sldLayoutMkLst>
            <pc:docMk/>
            <pc:sldMasterMk cId="454841855" sldId="2147483672"/>
            <pc:sldLayoutMk cId="1107755688" sldId="2147483673"/>
          </pc:sldLayoutMkLst>
        </pc:sldLayoutChg>
        <pc:sldLayoutChg chg="add mod replId">
          <pc:chgData name="Adam Watkin" userId="S::adam.watkin@utcleeds.co.uk::367a0140-5d2d-41f2-baad-61c34010bc9d" providerId="AD" clId="Web-{4A09E098-1050-9DD6-CBCB-1029D422521B}" dt="2025-09-15T17:54:51.145" v="8"/>
          <pc:sldLayoutMkLst>
            <pc:docMk/>
            <pc:sldMasterMk cId="454841855" sldId="2147483672"/>
            <pc:sldLayoutMk cId="1919532744" sldId="2147483674"/>
          </pc:sldLayoutMkLst>
        </pc:sldLayoutChg>
        <pc:sldLayoutChg chg="add mod replId">
          <pc:chgData name="Adam Watkin" userId="S::adam.watkin@utcleeds.co.uk::367a0140-5d2d-41f2-baad-61c34010bc9d" providerId="AD" clId="Web-{4A09E098-1050-9DD6-CBCB-1029D422521B}" dt="2025-09-15T17:54:51.145" v="8"/>
          <pc:sldLayoutMkLst>
            <pc:docMk/>
            <pc:sldMasterMk cId="454841855" sldId="2147483672"/>
            <pc:sldLayoutMk cId="1740748599" sldId="2147483675"/>
          </pc:sldLayoutMkLst>
        </pc:sldLayoutChg>
        <pc:sldLayoutChg chg="add mod replId">
          <pc:chgData name="Adam Watkin" userId="S::adam.watkin@utcleeds.co.uk::367a0140-5d2d-41f2-baad-61c34010bc9d" providerId="AD" clId="Web-{4A09E098-1050-9DD6-CBCB-1029D422521B}" dt="2025-09-15T17:54:51.145" v="8"/>
          <pc:sldLayoutMkLst>
            <pc:docMk/>
            <pc:sldMasterMk cId="454841855" sldId="2147483672"/>
            <pc:sldLayoutMk cId="3147001474" sldId="2147483676"/>
          </pc:sldLayoutMkLst>
        </pc:sldLayoutChg>
        <pc:sldLayoutChg chg="add mod replId">
          <pc:chgData name="Adam Watkin" userId="S::adam.watkin@utcleeds.co.uk::367a0140-5d2d-41f2-baad-61c34010bc9d" providerId="AD" clId="Web-{4A09E098-1050-9DD6-CBCB-1029D422521B}" dt="2025-09-15T17:54:51.145" v="8"/>
          <pc:sldLayoutMkLst>
            <pc:docMk/>
            <pc:sldMasterMk cId="454841855" sldId="2147483672"/>
            <pc:sldLayoutMk cId="1368941646" sldId="2147483677"/>
          </pc:sldLayoutMkLst>
        </pc:sldLayoutChg>
        <pc:sldLayoutChg chg="add mod replId">
          <pc:chgData name="Adam Watkin" userId="S::adam.watkin@utcleeds.co.uk::367a0140-5d2d-41f2-baad-61c34010bc9d" providerId="AD" clId="Web-{4A09E098-1050-9DD6-CBCB-1029D422521B}" dt="2025-09-15T17:54:51.145" v="8"/>
          <pc:sldLayoutMkLst>
            <pc:docMk/>
            <pc:sldMasterMk cId="454841855" sldId="2147483672"/>
            <pc:sldLayoutMk cId="2497924958" sldId="2147483678"/>
          </pc:sldLayoutMkLst>
        </pc:sldLayoutChg>
        <pc:sldLayoutChg chg="add mod replId">
          <pc:chgData name="Adam Watkin" userId="S::adam.watkin@utcleeds.co.uk::367a0140-5d2d-41f2-baad-61c34010bc9d" providerId="AD" clId="Web-{4A09E098-1050-9DD6-CBCB-1029D422521B}" dt="2025-09-15T17:54:51.145" v="8"/>
          <pc:sldLayoutMkLst>
            <pc:docMk/>
            <pc:sldMasterMk cId="454841855" sldId="2147483672"/>
            <pc:sldLayoutMk cId="1184683073" sldId="2147483679"/>
          </pc:sldLayoutMkLst>
        </pc:sldLayoutChg>
        <pc:sldLayoutChg chg="add mod replId">
          <pc:chgData name="Adam Watkin" userId="S::adam.watkin@utcleeds.co.uk::367a0140-5d2d-41f2-baad-61c34010bc9d" providerId="AD" clId="Web-{4A09E098-1050-9DD6-CBCB-1029D422521B}" dt="2025-09-15T17:54:51.145" v="8"/>
          <pc:sldLayoutMkLst>
            <pc:docMk/>
            <pc:sldMasterMk cId="454841855" sldId="2147483672"/>
            <pc:sldLayoutMk cId="3053051235" sldId="2147483680"/>
          </pc:sldLayoutMkLst>
        </pc:sldLayoutChg>
        <pc:sldLayoutChg chg="add mod replId">
          <pc:chgData name="Adam Watkin" userId="S::adam.watkin@utcleeds.co.uk::367a0140-5d2d-41f2-baad-61c34010bc9d" providerId="AD" clId="Web-{4A09E098-1050-9DD6-CBCB-1029D422521B}" dt="2025-09-15T17:54:51.145" v="8"/>
          <pc:sldLayoutMkLst>
            <pc:docMk/>
            <pc:sldMasterMk cId="454841855" sldId="2147483672"/>
            <pc:sldLayoutMk cId="1444150793" sldId="2147483681"/>
          </pc:sldLayoutMkLst>
        </pc:sldLayoutChg>
        <pc:sldLayoutChg chg="add mod replId">
          <pc:chgData name="Adam Watkin" userId="S::adam.watkin@utcleeds.co.uk::367a0140-5d2d-41f2-baad-61c34010bc9d" providerId="AD" clId="Web-{4A09E098-1050-9DD6-CBCB-1029D422521B}" dt="2025-09-15T17:54:51.145" v="8"/>
          <pc:sldLayoutMkLst>
            <pc:docMk/>
            <pc:sldMasterMk cId="454841855" sldId="2147483672"/>
            <pc:sldLayoutMk cId="1355778188" sldId="2147483682"/>
          </pc:sldLayoutMkLst>
        </pc:sldLayoutChg>
        <pc:sldLayoutChg chg="add mod replId">
          <pc:chgData name="Adam Watkin" userId="S::adam.watkin@utcleeds.co.uk::367a0140-5d2d-41f2-baad-61c34010bc9d" providerId="AD" clId="Web-{4A09E098-1050-9DD6-CBCB-1029D422521B}" dt="2025-09-15T17:54:51.145" v="8"/>
          <pc:sldLayoutMkLst>
            <pc:docMk/>
            <pc:sldMasterMk cId="454841855" sldId="2147483672"/>
            <pc:sldLayoutMk cId="660830485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5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7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83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53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48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001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4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2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8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05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15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841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Useful tools pt.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3E8EE-3EB1-F579-A8FB-14DFD164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 of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10F2E-CD2B-BEDA-02E4-5FBCAA44B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Check how many characters is in a string</a:t>
            </a:r>
          </a:p>
        </p:txBody>
      </p:sp>
      <p:pic>
        <p:nvPicPr>
          <p:cNvPr id="4" name="Picture 3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82C8F14E-20BE-938D-F8DA-7B369F2DE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5" y="2671763"/>
            <a:ext cx="38671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480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E94D-D6F0-5939-795F-AFB0B33BA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individual characters in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62F6-73BE-AC74-C3A5-BF802CC9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Like Python, you can treat a string in a variable as a list and access specific characters. </a:t>
            </a:r>
          </a:p>
          <a:p>
            <a:endParaRPr lang="en-US" dirty="0"/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E3DD722-4C2F-E19D-F84A-C8AB68776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963" y="3262196"/>
            <a:ext cx="28860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54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81F3-A694-4131-0669-9593E6E0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Uppercase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2701-E247-487B-9944-3F22DB521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preg_match</a:t>
            </a:r>
          </a:p>
          <a:p>
            <a:r>
              <a:rPr lang="en-US" dirty="0"/>
              <a:t>Returns True is A – Z in cap is featured in the string, false if not. </a:t>
            </a:r>
          </a:p>
        </p:txBody>
      </p:sp>
      <p:pic>
        <p:nvPicPr>
          <p:cNvPr id="6" name="Picture 5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BF3F8A99-C6DA-C51B-5CC4-540D80D8A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849" y="3233853"/>
            <a:ext cx="6917008" cy="294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9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6463-60DD-6280-9AD1-3D0A6D5E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lowercase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D69A2-2A3E-4571-C614-B7CBD666E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 </a:t>
            </a:r>
            <a:r>
              <a:rPr lang="en-US" dirty="0" err="1"/>
              <a:t>preg_match</a:t>
            </a:r>
          </a:p>
          <a:p>
            <a:r>
              <a:rPr lang="en-US" dirty="0"/>
              <a:t>Returns True is a - z in cap is featured in the string, false if not.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D51498F5-8ACC-D796-C9EC-2B03CC608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70" y="3094928"/>
            <a:ext cx="6728367" cy="289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7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7424-83CD-E472-39D2-5225BF45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a digit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62D59-6CE4-7FFF-9AE1-2045669C4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 </a:t>
            </a:r>
            <a:r>
              <a:rPr lang="en-US" dirty="0" err="1"/>
              <a:t>preg_match</a:t>
            </a:r>
          </a:p>
          <a:p>
            <a:r>
              <a:rPr lang="en-US" dirty="0"/>
              <a:t>Returns True is 0 – 9 in cap is featured in the string, false if not.</a:t>
            </a:r>
          </a:p>
          <a:p>
            <a:endParaRPr lang="en-US" dirty="0"/>
          </a:p>
        </p:txBody>
      </p:sp>
      <p:pic>
        <p:nvPicPr>
          <p:cNvPr id="4" name="Picture 3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C2E3C6E4-7C02-1403-28B7-D8031ACC8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197" y="3432369"/>
            <a:ext cx="9174898" cy="256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22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8A8D-F786-9DFD-6494-2D2B583B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a string exists in another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DB51F-5007-B75E-0E5E-CB2BF2BD5F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str_contains</a:t>
            </a:r>
            <a:r>
              <a:rPr lang="en-US" dirty="0"/>
              <a:t> to look for a substring  inside another string. 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F0B7A7-6644-825E-EB4A-A4DDCC42D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3" y="2876434"/>
            <a:ext cx="98202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9E8E0-C8EC-952E-69EF-354F60CD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a special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F2B28-70A2-CAF4-36D8-A9FD7BE73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Again use </a:t>
            </a:r>
            <a:r>
              <a:rPr lang="en-US" err="1"/>
              <a:t>preg_match</a:t>
            </a:r>
            <a:endParaRPr lang="en-US"/>
          </a:p>
          <a:p>
            <a:r>
              <a:rPr lang="en-US" dirty="0"/>
              <a:t>It whitelists and looks for anything not in the list given (green text)</a:t>
            </a:r>
          </a:p>
          <a:p>
            <a:endParaRPr lang="en-US" dirty="0"/>
          </a:p>
        </p:txBody>
      </p:sp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26726D8A-DBD2-FC73-5314-46ED27AF6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201" y="3425399"/>
            <a:ext cx="8688890" cy="218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0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8AA2687650C7489F2FEF75993EAC27" ma:contentTypeVersion="18" ma:contentTypeDescription="Create a new document." ma:contentTypeScope="" ma:versionID="28c19bffd857169306197bbd60cccfdd">
  <xsd:schema xmlns:xsd="http://www.w3.org/2001/XMLSchema" xmlns:xs="http://www.w3.org/2001/XMLSchema" xmlns:p="http://schemas.microsoft.com/office/2006/metadata/properties" xmlns:ns2="a04d4b19-f621-4c3c-bc2e-e56ad8b8266c" xmlns:ns3="b9973ed0-ba7e-4bfb-a5d9-99b9d1a24c62" targetNamespace="http://schemas.microsoft.com/office/2006/metadata/properties" ma:root="true" ma:fieldsID="5a509b7c8a0014d4576d71ac2ee9d16d" ns2:_="" ns3:_="">
    <xsd:import namespace="a04d4b19-f621-4c3c-bc2e-e56ad8b8266c"/>
    <xsd:import namespace="b9973ed0-ba7e-4bfb-a5d9-99b9d1a24c62"/>
    <xsd:element name="properties">
      <xsd:complexType>
        <xsd:sequence>
          <xsd:element name="documentManagement">
            <xsd:complexType>
              <xsd:all>
                <xsd:element ref="ns2:mcb57dbb60604ce6a1cb56bc7737ae97" minOccurs="0"/>
                <xsd:element ref="ns2:TaxCatchAll" minOccurs="0"/>
                <xsd:element ref="ns2:a90ffa40902743bb99d67678a74fff05" minOccurs="0"/>
                <xsd:element ref="ns2:b3f45adbdd2a47258628f32c9c148486" minOccurs="0"/>
                <xsd:element ref="ns2:nb57963f19db43999fe03d95719ba5d2" minOccurs="0"/>
                <xsd:element ref="ns2:PersonalIdentificationData" minOccurs="0"/>
                <xsd:element ref="ns2:KeyStage" minOccurs="0"/>
                <xsd:element ref="ns2:Year" minOccurs="0"/>
                <xsd:element ref="ns2:Lesson" minOccurs="0"/>
                <xsd:element ref="ns2:CustomTags" minOccurs="0"/>
                <xsd:element ref="ns2:CurriculumSubject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d4b19-f621-4c3c-bc2e-e56ad8b8266c" elementFormDefault="qualified">
    <xsd:import namespace="http://schemas.microsoft.com/office/2006/documentManagement/types"/>
    <xsd:import namespace="http://schemas.microsoft.com/office/infopath/2007/PartnerControls"/>
    <xsd:element name="mcb57dbb60604ce6a1cb56bc7737ae97" ma:index="9" nillable="true" ma:taxonomy="true" ma:internalName="mcb57dbb60604ce6a1cb56bc7737ae97" ma:taxonomyFieldName="Topic" ma:displayName="Topic" ma:fieldId="{6cb57dbb-6060-4ce6-a1cb-56bc7737ae97}" ma:sspId="d1e1aebe-9980-4bd8-bca9-3cd8b19c1a26" ma:termSetId="71e609f5-4776-43e8-8bfd-5da4a1b1d25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17978799-9331-4147-b6f4-65d46b2e75e0}" ma:internalName="TaxCatchAll" ma:showField="CatchAllData" ma:web="a04d4b19-f621-4c3c-bc2e-e56ad8b826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90ffa40902743bb99d67678a74fff05" ma:index="12" nillable="true" ma:taxonomy="true" ma:internalName="a90ffa40902743bb99d67678a74fff05" ma:taxonomyFieldName="Exam_x0020_Board" ma:displayName="Exam Board" ma:fieldId="{a90ffa40-9027-43bb-99d6-7678a74fff05}" ma:sspId="d1e1aebe-9980-4bd8-bca9-3cd8b19c1a26" ma:termSetId="e02c9b1f-1fde-4376-8025-8fa9567ac8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3f45adbdd2a47258628f32c9c148486" ma:index="14" nillable="true" ma:taxonomy="true" ma:internalName="b3f45adbdd2a47258628f32c9c148486" ma:taxonomyFieldName="Week" ma:displayName="Week" ma:fieldId="{b3f45adb-dd2a-4725-8628-f32c9c148486}" ma:sspId="d1e1aebe-9980-4bd8-bca9-3cd8b19c1a26" ma:termSetId="831d8c1a-a70e-4f31-aebe-526f4506a9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b57963f19db43999fe03d95719ba5d2" ma:index="16" nillable="true" ma:taxonomy="true" ma:internalName="nb57963f19db43999fe03d95719ba5d2" ma:taxonomyFieldName="Term" ma:displayName="Term" ma:fieldId="{7b57963f-19db-4399-9fe0-3d95719ba5d2}" ma:sspId="d1e1aebe-9980-4bd8-bca9-3cd8b19c1a26" ma:termSetId="9a8ac47f-3a28-4f5d-ac1e-a09b65b5560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rsonalIdentificationData" ma:index="17" nillable="true" ma:displayName="Personal Identification Data" ma:internalName="Personal_x0020_Identification_x0020_Data">
      <xsd:simpleType>
        <xsd:restriction base="dms:Choice">
          <xsd:enumeration value="No"/>
          <xsd:enumeration value="Yes"/>
        </xsd:restriction>
      </xsd:simpleType>
    </xsd:element>
    <xsd:element name="KeyStage" ma:index="18" nillable="true" ma:displayName="Key Stage" ma:internalName="Key_x0020_Stage">
      <xsd:simpleType>
        <xsd:restriction base="dms:Text"/>
      </xsd:simpleType>
    </xsd:element>
    <xsd:element name="Year" ma:index="19" nillable="true" ma:displayName="Year" ma:internalName="Year">
      <xsd:simpleType>
        <xsd:restriction base="dms:Text"/>
      </xsd:simpleType>
    </xsd:element>
    <xsd:element name="Lesson" ma:index="20" nillable="true" ma:displayName="Lesson" ma:internalName="Lesson">
      <xsd:simpleType>
        <xsd:restriction base="dms:Text"/>
      </xsd:simpleType>
    </xsd:element>
    <xsd:element name="CustomTags" ma:index="21" nillable="true" ma:displayName="Custom Tags" ma:internalName="Custom_x0020_Tags">
      <xsd:simpleType>
        <xsd:restriction base="dms:Text"/>
      </xsd:simpleType>
    </xsd:element>
    <xsd:element name="CurriculumSubject" ma:index="22" nillable="true" ma:displayName="Curriculum Subject" ma:default="T-level Digital" ma:internalName="Curriculum_x0020_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973ed0-ba7e-4bfb-a5d9-99b9d1a24c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iculumSubject xmlns="a04d4b19-f621-4c3c-bc2e-e56ad8b8266c">T-level Digital</CurriculumSubject>
    <a90ffa40902743bb99d67678a74fff05 xmlns="a04d4b19-f621-4c3c-bc2e-e56ad8b8266c">
      <Terms xmlns="http://schemas.microsoft.com/office/infopath/2007/PartnerControls"/>
    </a90ffa40902743bb99d67678a74fff05>
    <nb57963f19db43999fe03d95719ba5d2 xmlns="a04d4b19-f621-4c3c-bc2e-e56ad8b8266c">
      <Terms xmlns="http://schemas.microsoft.com/office/infopath/2007/PartnerControls"/>
    </nb57963f19db43999fe03d95719ba5d2>
    <Year xmlns="a04d4b19-f621-4c3c-bc2e-e56ad8b8266c" xsi:nil="true"/>
    <KeyStage xmlns="a04d4b19-f621-4c3c-bc2e-e56ad8b8266c" xsi:nil="true"/>
    <PersonalIdentificationData xmlns="a04d4b19-f621-4c3c-bc2e-e56ad8b8266c" xsi:nil="true"/>
    <TaxCatchAll xmlns="a04d4b19-f621-4c3c-bc2e-e56ad8b8266c" xsi:nil="true"/>
    <Lesson xmlns="a04d4b19-f621-4c3c-bc2e-e56ad8b8266c" xsi:nil="true"/>
    <CustomTags xmlns="a04d4b19-f621-4c3c-bc2e-e56ad8b8266c" xsi:nil="true"/>
    <mcb57dbb60604ce6a1cb56bc7737ae97 xmlns="a04d4b19-f621-4c3c-bc2e-e56ad8b8266c">
      <Terms xmlns="http://schemas.microsoft.com/office/infopath/2007/PartnerControls"/>
    </mcb57dbb60604ce6a1cb56bc7737ae97>
    <b3f45adbdd2a47258628f32c9c148486 xmlns="a04d4b19-f621-4c3c-bc2e-e56ad8b8266c">
      <Terms xmlns="http://schemas.microsoft.com/office/infopath/2007/PartnerControls"/>
    </b3f45adbdd2a47258628f32c9c148486>
  </documentManagement>
</p:properties>
</file>

<file path=customXml/itemProps1.xml><?xml version="1.0" encoding="utf-8"?>
<ds:datastoreItem xmlns:ds="http://schemas.openxmlformats.org/officeDocument/2006/customXml" ds:itemID="{31FCDB8A-540E-44E3-B2E6-EA8BE7855E5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B078DE-1888-458F-BCD1-5C27944C0013}"/>
</file>

<file path=customXml/itemProps3.xml><?xml version="1.0" encoding="utf-8"?>
<ds:datastoreItem xmlns:ds="http://schemas.openxmlformats.org/officeDocument/2006/customXml" ds:itemID="{925EBB13-6896-4E88-9363-17F75255A0B9}">
  <ds:schemaRefs>
    <ds:schemaRef ds:uri="http://schemas.microsoft.com/office/2006/metadata/properties"/>
    <ds:schemaRef ds:uri="http://schemas.microsoft.com/office/infopath/2007/PartnerControls"/>
    <ds:schemaRef ds:uri="a04d4b19-f621-4c3c-bc2e-e56ad8b8266c"/>
    <ds:schemaRef ds:uri="cd186e81-9251-4aad-9103-4c6d14f9fcf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Useful tools pt. 1</vt:lpstr>
      <vt:lpstr>Length of a string</vt:lpstr>
      <vt:lpstr>Accessing individual characters in a string</vt:lpstr>
      <vt:lpstr>Check for Uppercase</vt:lpstr>
      <vt:lpstr>Check for lowercase</vt:lpstr>
      <vt:lpstr>Check for a digit</vt:lpstr>
      <vt:lpstr>If a string exists in another string</vt:lpstr>
      <vt:lpstr>Looking for a special character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57</cp:revision>
  <dcterms:created xsi:type="dcterms:W3CDTF">2025-09-15T17:54:30Z</dcterms:created>
  <dcterms:modified xsi:type="dcterms:W3CDTF">2025-09-16T11:23:25Z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0x010100228AA2687650C7489F2FEF75993EAC27</vt:lpwstr>
  </property>
  <property fmtid="{D5CDD505-2E9C-101B-9397-08002B2CF9AE}" pid="3" name="Exam_x0020_Board">
    <vt:lpwstr/>
  </property>
  <property fmtid="{D5CDD505-2E9C-101B-9397-08002B2CF9AE}" pid="4" name="Topic">
    <vt:lpwstr/>
  </property>
  <property fmtid="{D5CDD505-2E9C-101B-9397-08002B2CF9AE}" pid="5" name="Term">
    <vt:lpwstr/>
  </property>
  <property fmtid="{D5CDD505-2E9C-101B-9397-08002B2CF9AE}" pid="6" name="MediaServiceImageTags">
    <vt:lpwstr/>
  </property>
  <property fmtid="{D5CDD505-2E9C-101B-9397-08002B2CF9AE}" pid="7" name="Week">
    <vt:lpwstr/>
  </property>
  <property fmtid="{D5CDD505-2E9C-101B-9397-08002B2CF9AE}" pid="8" name="Staff_x0020_Category">
    <vt:lpwstr/>
  </property>
  <property fmtid="{D5CDD505-2E9C-101B-9397-08002B2CF9AE}" pid="9" name="Staff Category">
    <vt:lpwstr/>
  </property>
  <property fmtid="{D5CDD505-2E9C-101B-9397-08002B2CF9AE}" pid="10" name="Exam Board">
    <vt:lpwstr/>
  </property>
</Properties>
</file>