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70" r:id="rId8"/>
    <p:sldId id="268" r:id="rId9"/>
    <p:sldId id="259" r:id="rId10"/>
    <p:sldId id="274" r:id="rId11"/>
    <p:sldId id="260" r:id="rId12"/>
    <p:sldId id="271" r:id="rId13"/>
    <p:sldId id="261" r:id="rId14"/>
    <p:sldId id="262" r:id="rId15"/>
    <p:sldId id="258" r:id="rId16"/>
    <p:sldId id="263" r:id="rId17"/>
    <p:sldId id="272" r:id="rId18"/>
    <p:sldId id="266" r:id="rId19"/>
    <p:sldId id="264" r:id="rId20"/>
    <p:sldId id="265" r:id="rId21"/>
    <p:sldId id="27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6B7DB-ADC0-3839-130A-74771D2B073A}" v="384" dt="2025-10-03T09:13:0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8AD6B7DB-ADC0-3839-130A-74771D2B073A}"/>
    <pc:docChg chg="addSld modSld">
      <pc:chgData name="Adam Watkin" userId="S::adam.watkin@utcleeds.co.uk::367a0140-5d2d-41f2-baad-61c34010bc9d" providerId="AD" clId="Web-{8AD6B7DB-ADC0-3839-130A-74771D2B073A}" dt="2025-10-03T09:13:04.290" v="382" actId="20577"/>
      <pc:docMkLst>
        <pc:docMk/>
      </pc:docMkLst>
      <pc:sldChg chg="modSp new">
        <pc:chgData name="Adam Watkin" userId="S::adam.watkin@utcleeds.co.uk::367a0140-5d2d-41f2-baad-61c34010bc9d" providerId="AD" clId="Web-{8AD6B7DB-ADC0-3839-130A-74771D2B073A}" dt="2025-10-03T09:13:04.290" v="382" actId="20577"/>
        <pc:sldMkLst>
          <pc:docMk/>
          <pc:sldMk cId="206279158" sldId="274"/>
        </pc:sldMkLst>
        <pc:spChg chg="mod">
          <ac:chgData name="Adam Watkin" userId="S::adam.watkin@utcleeds.co.uk::367a0140-5d2d-41f2-baad-61c34010bc9d" providerId="AD" clId="Web-{8AD6B7DB-ADC0-3839-130A-74771D2B073A}" dt="2025-10-03T09:09:50.519" v="2" actId="20577"/>
          <ac:spMkLst>
            <pc:docMk/>
            <pc:sldMk cId="206279158" sldId="274"/>
            <ac:spMk id="2" creationId="{20A78A0A-0C7A-F631-2B93-3EBB6A0D1030}"/>
          </ac:spMkLst>
        </pc:spChg>
        <pc:spChg chg="mod">
          <ac:chgData name="Adam Watkin" userId="S::adam.watkin@utcleeds.co.uk::367a0140-5d2d-41f2-baad-61c34010bc9d" providerId="AD" clId="Web-{8AD6B7DB-ADC0-3839-130A-74771D2B073A}" dt="2025-10-03T09:13:04.290" v="382" actId="20577"/>
          <ac:spMkLst>
            <pc:docMk/>
            <pc:sldMk cId="206279158" sldId="274"/>
            <ac:spMk id="3" creationId="{86B48037-F94F-BF32-BEDC-3FC66C1241D2}"/>
          </ac:spMkLst>
        </pc:spChg>
      </pc:sldChg>
    </pc:docChg>
  </pc:docChgLst>
  <pc:docChgLst>
    <pc:chgData name="Adam Watkin" userId="S::adam.watkin@utcleeds.co.uk::367a0140-5d2d-41f2-baad-61c34010bc9d" providerId="AD" clId="Web-{04C7B838-FEF3-6792-B32E-0137A7EA3B04}"/>
    <pc:docChg chg="addSld delSld modSld">
      <pc:chgData name="Adam Watkin" userId="S::adam.watkin@utcleeds.co.uk::367a0140-5d2d-41f2-baad-61c34010bc9d" providerId="AD" clId="Web-{04C7B838-FEF3-6792-B32E-0137A7EA3B04}" dt="2025-10-01T07:02:58.359" v="197" actId="20577"/>
      <pc:docMkLst>
        <pc:docMk/>
      </pc:docMkLst>
      <pc:sldChg chg="modSp">
        <pc:chgData name="Adam Watkin" userId="S::adam.watkin@utcleeds.co.uk::367a0140-5d2d-41f2-baad-61c34010bc9d" providerId="AD" clId="Web-{04C7B838-FEF3-6792-B32E-0137A7EA3B04}" dt="2025-10-01T07:02:47.718" v="192" actId="20577"/>
        <pc:sldMkLst>
          <pc:docMk/>
          <pc:sldMk cId="2757783181" sldId="260"/>
        </pc:sldMkLst>
        <pc:spChg chg="mod">
          <ac:chgData name="Adam Watkin" userId="S::adam.watkin@utcleeds.co.uk::367a0140-5d2d-41f2-baad-61c34010bc9d" providerId="AD" clId="Web-{04C7B838-FEF3-6792-B32E-0137A7EA3B04}" dt="2025-10-01T07:02:47.718" v="192" actId="20577"/>
          <ac:spMkLst>
            <pc:docMk/>
            <pc:sldMk cId="2757783181" sldId="260"/>
            <ac:spMk id="3" creationId="{EDCDAE61-A0C2-DD6F-23BD-E30B2DF0E880}"/>
          </ac:spMkLst>
        </pc:spChg>
      </pc:sldChg>
      <pc:sldChg chg="modSp">
        <pc:chgData name="Adam Watkin" userId="S::adam.watkin@utcleeds.co.uk::367a0140-5d2d-41f2-baad-61c34010bc9d" providerId="AD" clId="Web-{04C7B838-FEF3-6792-B32E-0137A7EA3B04}" dt="2025-10-01T07:02:58.359" v="197" actId="20577"/>
        <pc:sldMkLst>
          <pc:docMk/>
          <pc:sldMk cId="2080699502" sldId="270"/>
        </pc:sldMkLst>
        <pc:spChg chg="mod">
          <ac:chgData name="Adam Watkin" userId="S::adam.watkin@utcleeds.co.uk::367a0140-5d2d-41f2-baad-61c34010bc9d" providerId="AD" clId="Web-{04C7B838-FEF3-6792-B32E-0137A7EA3B04}" dt="2025-10-01T07:02:58.359" v="197" actId="20577"/>
          <ac:spMkLst>
            <pc:docMk/>
            <pc:sldMk cId="2080699502" sldId="270"/>
            <ac:spMk id="3" creationId="{1B587C12-0468-C884-2C74-185A30611C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Document -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4305-6381-50E6-0F49-AA6B1A0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5593-12C7-D6E5-A6B1-0C3E27B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of the groups of </a:t>
            </a:r>
          </a:p>
          <a:p>
            <a:pPr marL="0" indent="0">
              <a:buNone/>
            </a:pPr>
            <a:r>
              <a:rPr lang="en-US" dirty="0"/>
              <a:t> users you need to create a </a:t>
            </a:r>
            <a:br>
              <a:rPr lang="en-US" dirty="0"/>
            </a:br>
            <a:r>
              <a:rPr lang="en-US"/>
              <a:t> user story which explores </a:t>
            </a:r>
          </a:p>
          <a:p>
            <a:pPr marL="0" indent="0">
              <a:buNone/>
            </a:pPr>
            <a:r>
              <a:rPr lang="en-US"/>
              <a:t> the things that they want to </a:t>
            </a:r>
          </a:p>
          <a:p>
            <a:pPr marL="0" indent="0">
              <a:buNone/>
            </a:pPr>
            <a:r>
              <a:rPr lang="en-US"/>
              <a:t> do, why they want to do it </a:t>
            </a:r>
          </a:p>
          <a:p>
            <a:pPr marL="0" indent="0">
              <a:buNone/>
            </a:pPr>
            <a:r>
              <a:rPr lang="en-US"/>
              <a:t> and the </a:t>
            </a:r>
          </a:p>
          <a:p>
            <a:pPr marL="0" indent="0">
              <a:buNone/>
            </a:pPr>
            <a:r>
              <a:rPr lang="en-US"/>
              <a:t> "Acceptance Criteria" </a:t>
            </a:r>
          </a:p>
          <a:p>
            <a:pPr marL="0" indent="0">
              <a:buNone/>
            </a:pPr>
            <a:r>
              <a:rPr lang="en-US"/>
              <a:t> they will need.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CA0A-67BF-9353-D79E-3AB72E6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40F-917F-45AD-8641-B2BBDED881BB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832B-DE00-04C2-BCAD-3DFBBA2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EE03-209F-98FD-AAF8-059BF82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1F9E9D41-580C-D0B6-996D-91B597F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9" y="0"/>
            <a:ext cx="667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9FD-2B82-872C-8786-817CBCC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/ Guidance / Legislation 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CDA-8971-CB91-9747-49D77D4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Explore what laws and guidance that the identified business have to operate under</a:t>
            </a:r>
          </a:p>
          <a:p>
            <a:r>
              <a:rPr lang="en-US" dirty="0"/>
              <a:t>Look at the laws and legislation that the business would have to work under</a:t>
            </a:r>
          </a:p>
          <a:p>
            <a:r>
              <a:rPr lang="en-US" dirty="0"/>
              <a:t>Look at other laws / legislation that will impact your system you will develop</a:t>
            </a:r>
          </a:p>
          <a:p>
            <a:endParaRPr lang="en-US" dirty="0"/>
          </a:p>
          <a:p>
            <a:r>
              <a:rPr lang="en-US" dirty="0"/>
              <a:t>For all of these.. What is the impact on your project? What will you do to adjust / mitigate these impacts?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13E-4457-B71D-E9B5-4DEC6DBD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F9DC-6DC8-4F4B-AFC7-023F03D61B60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646B-0DC4-8EAC-889A-D5FB362D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764-094B-A580-3B19-D5F49E6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426-BA77-B488-E47D-CE9F1CC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6714-B923-C98E-4EBE-E19E676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/ research other systems that are available for the same thing (sales platforms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If you are struggling look at excel as an option.</a:t>
            </a:r>
          </a:p>
          <a:p>
            <a:endParaRPr lang="en-US" dirty="0"/>
          </a:p>
          <a:p>
            <a:r>
              <a:rPr lang="en-US" dirty="0"/>
              <a:t>For each of the systems (ideally 3 to 5):</a:t>
            </a:r>
          </a:p>
          <a:p>
            <a:pPr lvl="1"/>
            <a:r>
              <a:rPr lang="en-US" dirty="0"/>
              <a:t>What does the system do well (that solves their problems)</a:t>
            </a:r>
            <a:endParaRPr lang="en-US" b="0" dirty="0"/>
          </a:p>
          <a:p>
            <a:pPr lvl="1"/>
            <a:r>
              <a:rPr lang="en-US" dirty="0"/>
              <a:t>What does the system fail to do for them</a:t>
            </a:r>
          </a:p>
          <a:p>
            <a:pPr lvl="1"/>
            <a:r>
              <a:rPr lang="en-US" dirty="0"/>
              <a:t>What things will you take forward to your design (ideas you can steal) and why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7011-7649-C3C7-CC2E-45A4256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009-35A3-4ADB-B57E-0FD652C61F35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DC3B-E669-7997-AF8C-1DDC115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EC1D-610E-49DB-851E-A67AD0A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8B-8FC1-8401-F179-984A6C5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D531-1C8A-65A1-DA74-1C25CFB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security risks: What risks exist? How can you defend or prevent them being an issue. </a:t>
            </a:r>
          </a:p>
          <a:p>
            <a:r>
              <a:rPr lang="en-US" dirty="0"/>
              <a:t>What sort of risks might also come up? That could impede you completing the project</a:t>
            </a:r>
          </a:p>
          <a:p>
            <a:r>
              <a:rPr lang="en-US" dirty="0"/>
              <a:t>You need to make sure you discuss how you will mitigate these risks.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0F7-3747-5EE9-8388-68D027B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B32-DB09-494A-A685-EC24E8BFD6C7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99B-2F61-BA47-185D-CC72159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BC6-9FF0-E9E5-9382-E0341BC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DA82-802E-72C6-3535-4F606A3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1514-AF24-436E-A5BE-EFA738C2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"break down" the problem as you see it right now, into a diagram</a:t>
            </a:r>
          </a:p>
          <a:p>
            <a:r>
              <a:rPr lang="en-US"/>
              <a:t>This will be a sort of diagram of the structure of the website you are going to build the features you are going to have on each page.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D54-7221-9B20-BD31-37227652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CF6A-7C19-4B63-8F5D-40AA9797A612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60D9-0139-1521-F0CB-1780BF7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DCB0-5A54-F09E-2EE1-71FED31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302-E1DE-AB12-1C06-7B4730C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1971-EE98-FEC0-89DB-74B49EE6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should be a list of things that the users (each of the groups you identified) will need to see / experience / feel </a:t>
            </a:r>
            <a:r>
              <a:rPr lang="en-US" err="1"/>
              <a:t>etc</a:t>
            </a:r>
            <a:r>
              <a:rPr lang="en-US"/>
              <a:t> To accept the system. </a:t>
            </a:r>
            <a:endParaRPr lang="en-US" dirty="0"/>
          </a:p>
          <a:p>
            <a:r>
              <a:rPr lang="en-US" dirty="0"/>
              <a:t>This could be things like </a:t>
            </a:r>
          </a:p>
          <a:p>
            <a:pPr lvl="1"/>
            <a:r>
              <a:rPr lang="en-US" b="0" dirty="0"/>
              <a:t> "Clear an obvious navigation bar"</a:t>
            </a:r>
          </a:p>
          <a:p>
            <a:pPr lvl="1"/>
            <a:r>
              <a:rPr lang="en-US" b="0"/>
              <a:t> "Fast loading times for each of the pages"</a:t>
            </a:r>
            <a:endParaRPr lang="en-US" b="0" dirty="0"/>
          </a:p>
          <a:p>
            <a:pPr lvl="1"/>
            <a:r>
              <a:rPr lang="en-US" b="0" dirty="0"/>
              <a:t> "Clear instructions on each page for booking"</a:t>
            </a:r>
          </a:p>
          <a:p>
            <a:pPr lvl="1"/>
            <a:r>
              <a:rPr lang="en-US" b="0" dirty="0"/>
              <a:t> </a:t>
            </a:r>
          </a:p>
          <a:p>
            <a:pPr lvl="1"/>
            <a:r>
              <a:rPr lang="en-US" b="0" dirty="0"/>
              <a:t>These should be grouped by each of the user groups you have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777-0DA9-F41C-F7DC-70E975AA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2D02-3C6F-4292-A35F-A5C817D7BA34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3ACE-7FF6-F5AC-162F-947CAAD9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DE0A-C9A9-292E-9FA1-E10B7EC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2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61B-0F04-522B-3F97-00BDE94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functional and 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2EE1-3883-3A87-468A-D5611E5A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 are things the system should do (focus on business needs):</a:t>
            </a:r>
            <a:endParaRPr lang="en-US" dirty="0"/>
          </a:p>
          <a:p>
            <a:pPr lvl="1"/>
            <a:r>
              <a:rPr lang="en-US" b="0" dirty="0"/>
              <a:t>Allow users to register</a:t>
            </a:r>
          </a:p>
          <a:p>
            <a:pPr lvl="1"/>
            <a:r>
              <a:rPr lang="en-US" b="0" dirty="0"/>
              <a:t>Once logged in, direct users straight to their profile page</a:t>
            </a:r>
          </a:p>
          <a:p>
            <a:pPr lvl="1"/>
            <a:r>
              <a:rPr lang="en-US" b="0" dirty="0"/>
              <a:t>Allow booking of events in advance</a:t>
            </a:r>
            <a:endParaRPr lang="en-US" dirty="0"/>
          </a:p>
          <a:p>
            <a:r>
              <a:rPr lang="en-US" dirty="0"/>
              <a:t>Non-functional requirements are how the system should do things:</a:t>
            </a:r>
          </a:p>
          <a:p>
            <a:pPr lvl="1"/>
            <a:r>
              <a:rPr lang="en-US" b="0" dirty="0"/>
              <a:t>Store passwords using sha256</a:t>
            </a:r>
          </a:p>
          <a:p>
            <a:pPr lvl="1"/>
            <a:r>
              <a:rPr lang="en-US" b="0" dirty="0"/>
              <a:t>Each page should load in 2 to 5 seconds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1FB0-B023-D232-4702-6FD3639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F07-9D38-4C35-958F-C74211368B57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D758-EDD2-A28C-B6AA-0B1A13C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BDE-B8CB-3E93-57CD-5A5B7A2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8D75-7C0D-5B46-9724-0B48ED9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129-CF4E-0784-ED52-788F1A8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Things that will help to indicate the success of the project from a business perspective:</a:t>
            </a:r>
          </a:p>
          <a:p>
            <a:r>
              <a:rPr lang="en-US" dirty="0"/>
              <a:t>Should be </a:t>
            </a:r>
            <a:r>
              <a:rPr lang="en-US" dirty="0" err="1"/>
              <a:t>categorised</a:t>
            </a:r>
            <a:r>
              <a:rPr lang="en-US" dirty="0"/>
              <a:t> where possible. </a:t>
            </a:r>
          </a:p>
          <a:p>
            <a:r>
              <a:rPr lang="en-US" dirty="0"/>
              <a:t>Examples could include:</a:t>
            </a:r>
          </a:p>
          <a:p>
            <a:pPr lvl="1"/>
            <a:r>
              <a:rPr lang="en-US" b="0" dirty="0"/>
              <a:t>"Improved trust pilot reviews"</a:t>
            </a:r>
          </a:p>
          <a:p>
            <a:pPr lvl="1"/>
            <a:r>
              <a:rPr lang="en-US" b="0" dirty="0"/>
              <a:t>"visitor satisfaction rate"</a:t>
            </a:r>
          </a:p>
          <a:p>
            <a:pPr lvl="1"/>
            <a:r>
              <a:rPr lang="en-US" b="0" dirty="0"/>
              <a:t>"Numbers of repeat visitors"</a:t>
            </a:r>
          </a:p>
          <a:p>
            <a:pPr lvl="1"/>
            <a:r>
              <a:rPr lang="en-US" b="0" dirty="0"/>
              <a:t>"page load time"</a:t>
            </a:r>
          </a:p>
          <a:p>
            <a:pPr lvl="1"/>
            <a:r>
              <a:rPr lang="en-US" b="0" dirty="0"/>
              <a:t>"traffic by source increase in all sources"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13A-A7EB-FEA2-9903-F75CC45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CC2-A4A8-4A37-9BE9-F23D3CFE80A3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F411-1893-1FE2-F212-C2D562D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504C-8276-25B6-45D2-1F9EE4F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071-7465-3F1F-5475-28D9D7F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DE5-CABE-8B5D-527B-10EFA48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an overview of what you solution will 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37A-EF32-B985-08FF-60A8C5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647-6B65-48C2-BBB4-4C0D6F485AA1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6552-D72B-B04C-9F52-6421A62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EA99-35E4-FA1D-1E96-5C5AF35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18</a:t>
            </a:fld>
            <a:endParaRPr lang="en-US" dirty="0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E8159B-45B3-6AEE-E32D-2D41FAAF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01" y="1796840"/>
            <a:ext cx="5603684" cy="50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17-1E2B-25D5-7F8D-2B958AE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8CF-13DD-35F5-2B7D-101D112F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Justify EVERYTHING, the more you tell me your reasoning and thought process, the better. </a:t>
            </a:r>
          </a:p>
          <a:p>
            <a:endParaRPr lang="en-US" dirty="0"/>
          </a:p>
          <a:p>
            <a:r>
              <a:rPr lang="en-US" dirty="0"/>
              <a:t>Keep a thorough and accurate list of websites you visited WITH TIME AND DATE</a:t>
            </a:r>
          </a:p>
          <a:p>
            <a:endParaRPr lang="en-US" dirty="0"/>
          </a:p>
          <a:p>
            <a:r>
              <a:rPr lang="en-US" dirty="0"/>
              <a:t>Other than the first couple of headings and the last couple, the rest should be NOT in this order in this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F7A2-872E-0295-F46E-2F12D4A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353-B6F6-473E-A695-BC11C4E9421B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B84-5A7E-A7B4-D068-A2F1A9A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2485-FD04-273E-FA0F-8CC07A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CBA-3887-3D92-1185-6F3BC41E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proposal document? 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1B2-B4F1-F307-632A-9FC6DB3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how you research the "Problem" to show you have fully explored the problem and all its facets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give a design based on your research.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E202-6904-486F-640D-6C2EA2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4D92-18CE-48AA-90BC-66EA782D8077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629-9036-5269-1183-8F0CCF7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28B7-116D-89C0-566C-911E448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789-5CD0-034A-D2DC-387958A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4FD8-5DC1-0B4E-C409-5AAF7EF2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"Proposal for INSERT COMPANY NAME HERE"</a:t>
            </a:r>
          </a:p>
          <a:p>
            <a:endParaRPr lang="en-US" dirty="0"/>
          </a:p>
          <a:p>
            <a:r>
              <a:rPr lang="en-US" dirty="0"/>
              <a:t>With your name, learner number, "Occupational Specialism, maybe a nice picture linked to the theme of scenario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531-18DF-F7B5-5500-18D469B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497-DF50-4F3F-826A-95DAC58057B5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BC6B-4D18-BC84-E69B-579447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5F8C-82B3-4D8C-05A5-99F8A6E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745-7160-7B4D-C5B9-767932A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7C12-0468-C884-2C74-185A3061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has to be an auto generated contents page </a:t>
            </a:r>
          </a:p>
          <a:p>
            <a:endParaRPr lang="en-US" dirty="0"/>
          </a:p>
          <a:p>
            <a:r>
              <a:rPr lang="en-US" dirty="0"/>
              <a:t>Make sure all titles and sub titles</a:t>
            </a:r>
            <a:r>
              <a:rPr lang="en-US"/>
              <a:t> in the document are formatted as "headings"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0C3-8907-D58F-7115-A955D55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A7A-2E69-4533-9D0F-CEBAD7B8520B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8655-6714-B42D-CC80-8B69A2C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712-624E-4486-4CD0-0A19F2B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94E-7292-44AF-3306-6968FFC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685-A7A2-EC13-51C8-6D7E6045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description of the business that the scenario is about. </a:t>
            </a:r>
          </a:p>
          <a:p>
            <a:r>
              <a:rPr lang="en-US" dirty="0"/>
              <a:t>Who are they as a business? 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are they looking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AB-0E33-E5FE-677C-B20F64E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0CD-7F7B-41E7-B85B-EFC5E14000EA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6A1-7A08-76E6-FB19-14F6020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4D3-D920-93F6-AB84-29B32C8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0C6-821E-E27B-F3AC-53AB6C6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6466-52FA-1B3C-87F1-0C2CB23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detailed description of your understanding of the problem. The main problems with their current system </a:t>
            </a:r>
          </a:p>
          <a:p>
            <a:r>
              <a:rPr lang="en-US" dirty="0"/>
              <a:t>You should talk about the impact these problems are putting on the business. </a:t>
            </a:r>
            <a:endParaRPr lang="en-US"/>
          </a:p>
          <a:p>
            <a:r>
              <a:rPr lang="en-US" dirty="0"/>
              <a:t>Give a description of what the problem is with the current system</a:t>
            </a:r>
          </a:p>
          <a:p>
            <a:r>
              <a:rPr lang="en-US" dirty="0"/>
              <a:t>DO NOT TALK ABOUT how you will solve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1782-4E1C-5AA5-9FBB-045A7EA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53C-6161-4CE7-89C8-56D68CCC5D35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89F4-1E0C-04F0-0069-307EA191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276-E9A0-AC70-64B7-94C8F87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8A0A-0C7A-F631-2B93-3EBB6A0D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8037-F94F-BF32-BEDC-3FC66C12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Make a statement around how big the scope could be for the scenario, but explain how you plan to limit your scope and why. </a:t>
            </a:r>
          </a:p>
          <a:p>
            <a:endParaRPr lang="en-US" dirty="0"/>
          </a:p>
          <a:p>
            <a:r>
              <a:rPr lang="en-US" dirty="0"/>
              <a:t>e.g. Doctors appointment system: Potentially </a:t>
            </a:r>
            <a:r>
              <a:rPr lang="en-US" dirty="0" err="1"/>
              <a:t>enourmouse</a:t>
            </a:r>
            <a:r>
              <a:rPr lang="en-US" dirty="0"/>
              <a:t> scope looking at parental consent, linking family members, </a:t>
            </a:r>
            <a:r>
              <a:rPr lang="en-US" dirty="0" err="1"/>
              <a:t>authorising</a:t>
            </a:r>
            <a:r>
              <a:rPr lang="en-US" dirty="0"/>
              <a:t> users to view appointment and make appointments for others … all becomes too big. So my narrow focus is on the one to one relationship of an adult (18+) who is tech </a:t>
            </a:r>
            <a:r>
              <a:rPr lang="en-US" dirty="0" err="1"/>
              <a:t>savy</a:t>
            </a:r>
            <a:r>
              <a:rPr lang="en-US" dirty="0"/>
              <a:t> managing their own appointments only. This ensures the scope </a:t>
            </a:r>
            <a:r>
              <a:rPr lang="en-US"/>
              <a:t>isn't</a:t>
            </a:r>
            <a:r>
              <a:rPr lang="en-US" dirty="0"/>
              <a:t> too big. …. This is a very short example, with not the proper fleshing out of detail.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4BF4-9C3E-A712-EB66-52BA7F4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D0F-FD9D-4FC0-886A-6486E5B67576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1139-6290-ED3C-299F-8EB0ACD4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1E64-8B44-09C2-6277-F536D2CB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EAF-94D3-8157-EDDB-2EC0DA0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E61-A0C2-DD6F-23BD-E30B2DF0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what you feel are the groups of users that you think will use the system. </a:t>
            </a:r>
          </a:p>
          <a:p>
            <a:r>
              <a:rPr lang="en-US" dirty="0"/>
              <a:t>Explain how you have identified them</a:t>
            </a:r>
          </a:p>
          <a:p>
            <a:r>
              <a:rPr lang="en-US" dirty="0"/>
              <a:t>Briefly  talk about how you think they will make use of the system (what sorts of things are they likely to do. With the system)</a:t>
            </a:r>
          </a:p>
          <a:p>
            <a:endParaRPr lang="en-US" dirty="0"/>
          </a:p>
          <a:p>
            <a:r>
              <a:rPr lang="en-US" dirty="0"/>
              <a:t>Make sure to state things like: Likely age ranges, employment status, technology ability level.  Use this information to help you when working on User stories and empathy maps.</a:t>
            </a:r>
          </a:p>
          <a:p>
            <a:r>
              <a:rPr lang="en-US" dirty="0"/>
              <a:t>Gender should only be mentioned IF it is really important to the scenario (it rarely is)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7480-BB2C-86D4-B297-C34338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41A6-299E-41B5-BFB6-FA5A883622E2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BAD-9197-FAFA-BD33-79F2C7F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27-BC95-C099-1C2C-5D57F7E3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BE-1B7F-2DFD-5509-93550D6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9771-C8C8-F993-48D5-26D94EC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table of the problems and </a:t>
            </a:r>
            <a:endParaRPr lang="en-US"/>
          </a:p>
          <a:p>
            <a:pPr marL="0" indent="0">
              <a:buNone/>
            </a:pPr>
            <a:r>
              <a:rPr lang="en-US" dirty="0"/>
              <a:t> needs: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Shows a process of exploring what </a:t>
            </a:r>
          </a:p>
          <a:p>
            <a:pPr marL="0" indent="0">
              <a:buNone/>
            </a:pPr>
            <a:r>
              <a:rPr lang="en-US" dirty="0"/>
              <a:t>Customers / users think and feel about</a:t>
            </a:r>
          </a:p>
          <a:p>
            <a:pPr marL="0" indent="0">
              <a:buNone/>
            </a:pPr>
            <a:r>
              <a:rPr lang="en-US" dirty="0"/>
              <a:t>the current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E0D-2946-EC36-9690-D62B852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4D-AA11-4D4D-969D-E8401E9ED909}" type="datetime1">
              <a:t>10/3/2025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372B-ED60-5E20-4A64-490E8CA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F8F-E4A5-956E-866C-6EFBA2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8FC49998-75A4-4476-0902-EF33BA29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08" y="266356"/>
            <a:ext cx="6648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106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AA2687650C7489F2FEF75993EAC27" ma:contentTypeVersion="18" ma:contentTypeDescription="Create a new document." ma:contentTypeScope="" ma:versionID="28c19bffd857169306197bbd60cccfdd">
  <xsd:schema xmlns:xsd="http://www.w3.org/2001/XMLSchema" xmlns:xs="http://www.w3.org/2001/XMLSchema" xmlns:p="http://schemas.microsoft.com/office/2006/metadata/properties" xmlns:ns2="a04d4b19-f621-4c3c-bc2e-e56ad8b8266c" xmlns:ns3="b9973ed0-ba7e-4bfb-a5d9-99b9d1a24c62" targetNamespace="http://schemas.microsoft.com/office/2006/metadata/properties" ma:root="true" ma:fieldsID="5a509b7c8a0014d4576d71ac2ee9d16d" ns2:_="" ns3:_="">
    <xsd:import namespace="a04d4b19-f621-4c3c-bc2e-e56ad8b8266c"/>
    <xsd:import namespace="b9973ed0-ba7e-4bfb-a5d9-99b9d1a24c62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90ffa40902743bb99d67678a74fff05" ma:index="12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4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6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7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18" nillable="true" ma:displayName="Key Stage" ma:internalName="Key_x0020_Stage">
      <xsd:simpleType>
        <xsd:restriction base="dms:Text"/>
      </xsd:simpleType>
    </xsd:element>
    <xsd:element name="Year" ma:index="19" nillable="true" ma:displayName="Year" ma:internalName="Year">
      <xsd:simpleType>
        <xsd:restriction base="dms:Text"/>
      </xsd:simpleType>
    </xsd:element>
    <xsd:element name="Lesson" ma:index="20" nillable="true" ma:displayName="Lesson" ma:internalName="Lesson">
      <xsd:simpleType>
        <xsd:restriction base="dms:Text"/>
      </xsd:simpleType>
    </xsd:element>
    <xsd:element name="CustomTags" ma:index="21" nillable="true" ma:displayName="Custom Tags" ma:internalName="Custom_x0020_Tags">
      <xsd:simpleType>
        <xsd:restriction base="dms:Text"/>
      </xsd:simpleType>
    </xsd:element>
    <xsd:element name="CurriculumSubject" ma:index="22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73ed0-ba7e-4bfb-a5d9-99b9d1a24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2C4B1D-1DFA-47C9-AAA4-ABD046394CF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customXml/itemProps2.xml><?xml version="1.0" encoding="utf-8"?>
<ds:datastoreItem xmlns:ds="http://schemas.openxmlformats.org/officeDocument/2006/customXml" ds:itemID="{0C008F67-1E77-4F1F-B4C7-F9AB5AF1C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07DA62-3675-4245-89F9-3BFAB789FA8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PortalVTI</vt:lpstr>
      <vt:lpstr>Proposal Document - Analysis</vt:lpstr>
      <vt:lpstr>What is this proposal document? </vt:lpstr>
      <vt:lpstr>Title page</vt:lpstr>
      <vt:lpstr>Content page</vt:lpstr>
      <vt:lpstr>Organisation overview</vt:lpstr>
      <vt:lpstr>Problem Overview </vt:lpstr>
      <vt:lpstr>Scope</vt:lpstr>
      <vt:lpstr>User groups</vt:lpstr>
      <vt:lpstr>Empathy Maps</vt:lpstr>
      <vt:lpstr>User stories</vt:lpstr>
      <vt:lpstr>Laws / Guidance / Legislation </vt:lpstr>
      <vt:lpstr>Alternative systems</vt:lpstr>
      <vt:lpstr>Risks</vt:lpstr>
      <vt:lpstr>Decomposition</vt:lpstr>
      <vt:lpstr>User acceptance criteria</vt:lpstr>
      <vt:lpstr>functional and non-functional requirements</vt:lpstr>
      <vt:lpstr>Key Performance Indicators (KPI)</vt:lpstr>
      <vt:lpstr>Description of proposed solution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394</cp:revision>
  <dcterms:created xsi:type="dcterms:W3CDTF">2024-12-03T13:15:56Z</dcterms:created>
  <dcterms:modified xsi:type="dcterms:W3CDTF">2025-10-03T09:13:07Z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0x010100228AA2687650C7489F2FEF75993EAC27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