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1" r:id="rId2"/>
    <p:sldId id="257" r:id="rId3"/>
    <p:sldId id="264" r:id="rId4"/>
    <p:sldId id="386" r:id="rId5"/>
    <p:sldId id="383" r:id="rId6"/>
    <p:sldId id="384" r:id="rId7"/>
    <p:sldId id="385" r:id="rId8"/>
    <p:sldId id="262" r:id="rId9"/>
    <p:sldId id="263" r:id="rId10"/>
    <p:sldId id="265" r:id="rId11"/>
    <p:sldId id="266" r:id="rId12"/>
    <p:sldId id="267" r:id="rId13"/>
    <p:sldId id="268" r:id="rId14"/>
    <p:sldId id="387" r:id="rId15"/>
    <p:sldId id="270" r:id="rId16"/>
    <p:sldId id="269" r:id="rId17"/>
    <p:sldId id="323" r:id="rId18"/>
    <p:sldId id="324" r:id="rId19"/>
    <p:sldId id="325" r:id="rId20"/>
    <p:sldId id="326" r:id="rId21"/>
    <p:sldId id="327" r:id="rId22"/>
    <p:sldId id="380" r:id="rId23"/>
    <p:sldId id="328" r:id="rId24"/>
  </p:sldIdLst>
  <p:sldSz cx="9144000" cy="6858000" type="screen4x3"/>
  <p:notesSz cx="6831013" cy="9396413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1" autoAdjust="0"/>
    <p:restoredTop sz="94651" autoAdjust="0"/>
  </p:normalViewPr>
  <p:slideViewPr>
    <p:cSldViewPr>
      <p:cViewPr varScale="1">
        <p:scale>
          <a:sx n="82" d="100"/>
          <a:sy n="82" d="100"/>
        </p:scale>
        <p:origin x="17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59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19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31.wmf"/><Relationship Id="rId4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19.wmf"/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26.wmf"/><Relationship Id="rId1" Type="http://schemas.openxmlformats.org/officeDocument/2006/relationships/image" Target="../media/image8.wmf"/><Relationship Id="rId4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18.wmf"/><Relationship Id="rId6" Type="http://schemas.openxmlformats.org/officeDocument/2006/relationships/image" Target="../media/image32.wmf"/><Relationship Id="rId5" Type="http://schemas.openxmlformats.org/officeDocument/2006/relationships/image" Target="../media/image34.wmf"/><Relationship Id="rId4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26.wmf"/><Relationship Id="rId1" Type="http://schemas.openxmlformats.org/officeDocument/2006/relationships/image" Target="../media/image33.wmf"/><Relationship Id="rId4" Type="http://schemas.openxmlformats.org/officeDocument/2006/relationships/image" Target="../media/image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37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8.wmf"/><Relationship Id="rId5" Type="http://schemas.openxmlformats.org/officeDocument/2006/relationships/image" Target="../media/image35.wmf"/><Relationship Id="rId4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4.wmf"/><Relationship Id="rId5" Type="http://schemas.openxmlformats.org/officeDocument/2006/relationships/image" Target="../media/image5.wmf"/><Relationship Id="rId4" Type="http://schemas.openxmlformats.org/officeDocument/2006/relationships/image" Target="../media/image4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22.wmf"/><Relationship Id="rId2" Type="http://schemas.openxmlformats.org/officeDocument/2006/relationships/image" Target="../media/image10.wmf"/><Relationship Id="rId1" Type="http://schemas.openxmlformats.org/officeDocument/2006/relationships/image" Target="../media/image18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1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28.wmf"/><Relationship Id="rId4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5AE225F-84CC-4A5D-A6A2-9DC1FF09156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C581CF4-C16D-4905-9123-3D749944A0C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81CDB0C0-C42F-4AEC-8BBB-29A6927A99D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EBC0D18-AC65-4CF7-BDA1-E6EBF91B77A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776BEA92-15AC-4B97-819E-26C4F3ABAAE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31707" units="1/cm"/>
          <inkml:channelProperty channel="Y" name="resolution" value="33.3913" units="1/cm"/>
          <inkml:channelProperty channel="T" name="resolution" value="1" units="1/dev"/>
        </inkml:channelProperties>
      </inkml:inkSource>
      <inkml:timestamp xml:id="ts0" timeString="2023-04-02T03:27:16.5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13643 4862 0,'25'0'31,"99"49"-16,99-49 1,-124 0 0,-49 0-1,-1 0 1,1 0 0,-25 0-16,0 0 31</inkml:trace>
  <inkml:trace contextRef="#ctx0" brushRef="#br0" timeOffset="1172.453">13767 5110 0,'25'0'125,"0"0"-109,24 0-16,75 0 16,25 0-1,-75 0 1,75 25 15,-74-25-15,-26 0-1,-24 0-15,0 0 16,0 24 0</inkml:trace>
  <inkml:trace contextRef="#ctx0" brushRef="#br0" timeOffset="3064.084">15826 5035 0,'0'-24'78,"0"-26"-62,0 25-1,0-24-15,0 24 16,0 0-1,0 0 1,0 0 47,-25 25-32,0 0 0,0 0-15,25 25-1,-74 50 1,-25-1 0,49 0-1,25 1 1,0-50-1,25 24 1,-24-24 0,48 25 31,1-50-16,0 0-16,0 0 1,0 0 0,24 0-1,26 0 1,-1-50 0,-24 50-1,-25 0-15,24-25 16,-24 0-1,0 1 1,-25-1 78,0-25-79,0 25 1,0 1 0,-25 24 62,0-25-16,0 25 63,1 25-31,24-1-78,0 1-1,0 0-15,-25 0 32,25 24-17,0 1 1,0-25-1,0 24 1,0-24 0,25-25 15,-1 0-15,1 0-1,25 25 1,24 0-1,-49-25 1</inkml:trace>
  <inkml:trace contextRef="#ctx0" brushRef="#br0" timeOffset="3813.635">16123 4638 0,'25'0'47,"25"25"-16,-25-25-31,74 50 16,-74-1-1,49 1 1,-49 0-1</inkml:trace>
  <inkml:trace contextRef="#ctx0" brushRef="#br0" timeOffset="4501.634">16471 4589 0,'0'0'0,"-25"0"31,-25 25-31,25 74 16,-24-50-1,-1 1 1,1-25 0,-26 0-1,75 0-15,-25-25 16,25 24 0</inkml:trace>
  <inkml:trace contextRef="#ctx0" brushRef="#br0" timeOffset="5360.491">16247 4490 0,'25'0'15,"-25"49"32,0 1-47,25-1 16,-25 26 0,0 24-1,0-49 1,0-25-1,25-1 126,0-24-141,-25 25 16,24 0-1,-24 0 1</inkml:trace>
  <inkml:trace contextRef="#ctx0" brushRef="#br0" timeOffset="7017.422">15801 4539 0,'25'0'16,"0"0"-16,-1 75 15,1 24 1,0-74 15,25 124-15,-26-25 0,1-50-1,0 25 1,0-49-1,0-50 1,-25 25 78,24-25-79,1 0 1,0 0 0,0 0-1,0 0 1,-25-25 0,24-25-1,1 25 1,-25 1-1,-25 48 126,1 26-125,-1-50-1,-25 50 1,25-26-16,25 76 16,0-26-1,0-24 1,0 24-1,0-49 1,25 24 0,-25-24-1,-25 25 1,-49 24 15,49-74-31,-74 25 16,-50-25 15,100 0-15</inkml:trace>
  <inkml:trace contextRef="#ctx0" brushRef="#br0" timeOffset="8377.763">15404 4713 0,'0'74'63,"-25"-74"-63,25 25 16,-74 124-1,-1-50 1,26-49-1,-1 24 1,1-24 0,-1-25-1,75-25 188,0 0-187,-1 0 0,1 0 15,0 24-31,74 51 16,0 123-1,-74-99 16,25 25-15,-50-24 0,0 24-1,0-75 1,0-24 0</inkml:trace>
  <inkml:trace contextRef="#ctx0" brushRef="#br0" timeOffset="9635.918">17165 4564 0,'0'50'62,"0"24"-46,0-24-16,-99 148 16,25-74-1,-1 0 16,26-99-15,24 25 0,0-26-16,0-24 15,0 0 17,50 0 93,-25-24-110,25 24 48,0 0-48,0 24-15,24 51 16,50 74 0,-49-1-1,-50-48 1,0-26-1,0 25 1,25-24 0,-25-50-16,0-1 15,25-24 32,-1 0 0</inkml:trace>
  <inkml:trace contextRef="#ctx0" brushRef="#br0" timeOffset="10322.889">17289 5531 0,'25'0'16,"25"-24"0,-50-51 15,24-49-15,-24-25-1,25 50 1,-25 50-1,0-1 1,0 25 0,0 0 46,0 1-46,0-1-16</inkml:trace>
  <inkml:trace contextRef="#ctx0" brushRef="#br0" timeOffset="21003.203">17438 5308 0,'25'0'93,"24"0"-77,-24 0-16,0 0 16,49-25-1,26 25 1,-51 0-1,-24 0 1,0 0 31,0 0 15,-25 25-15,0 0-47,0 0 16,0 0 0,0 24-1,0-24 1,0 25-1,-25-26 1,25 1 0,-25-25 15,0 25-15,1-25-16,-26 0 31,25 0-16,-25 25 1,26-25 0,-1 0-1,-25 0 1,1 0 0,-1-25 93</inkml:trace>
  <inkml:trace contextRef="#ctx0" brushRef="#br0" timeOffset="22362.787">17934 4589 0,'25'0'125,"0"49"-110,24 1 1,1 74 0,74 75-1,-25-26 1,-99-148-16,25 0 16,25 49-1,-50-49 16,24-25 1,1 0-32,0 0 15,25 0 1,-26 0 15,1-25 0,-25 0 1,0 1 30,-25 24-15,1 0-16,-1 0-15,0 24 0,0 1-1,-24 50 1,-1-26-1,25 26 1,25 24 0,-25-25-1,25 25 1,0-24 0,0-1-1,-24-24 1,24 24-1,-50-24 1,25 0 0,0-26-1,1 1 1</inkml:trace>
  <inkml:trace contextRef="#ctx0" brushRef="#br0" timeOffset="26802.263">15305 6449 0,'0'-25'15,"25"25"1,-1 0 0,1 0-16,0 0 15,74 0 1,75 0 0,24 0-1,26 0-15,98 0 16,298 0-1,-124 0 1,-49 0 0,-249-24-1,-74-1 1,-25 25 0,-74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31707" units="1/cm"/>
          <inkml:channelProperty channel="Y" name="resolution" value="33.3913" units="1/cm"/>
          <inkml:channelProperty channel="T" name="resolution" value="1" units="1/dev"/>
        </inkml:channelProperties>
      </inkml:inkSource>
      <inkml:timestamp xml:id="ts0" timeString="2023-04-02T03:25:27.8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8335 3101 0,'25'0'16,"-1"0"46,1 0-30,0 0-17,25 0 1,-1 0-1,1 0 1,-1 0 0,-24 0-16</inkml:trace>
  <inkml:trace contextRef="#ctx0" brushRef="#br0" timeOffset="1200.781">8384 3249 0,'25'0'141,"25"0"-95,-25 0-46,-1 0 32,1 0-17,0 0 1,0 0 0,24 0-1,-24 0-15,0 0 16</inkml:trace>
  <inkml:trace contextRef="#ctx0" brushRef="#br0" timeOffset="3938.187">9525 2629 0,'50'0'31,"-50"100"-15,25-1-1,-25-25 1,0 25 0,0-24-1,-25-26 1,0-24 0,0-25-1,1 0 79,24 25 218,0 0-312,24 0 16,-24 24-16,25-49 16,-25 25-16,0 25 15,0-1 1,0 26 0,0-51-1,0 26 1,0-25-1,0 0 32,25-1-31,0-24 0,0 0-1,-1 0 1,1 0-1,0 0 1,0 0 0,0 0 31</inkml:trace>
  <inkml:trace contextRef="#ctx0" brushRef="#br0" timeOffset="5901.232">9997 2952 0,'-50'0'0,"0"0"16,50 25-1,-24-25 48,24 24 31,0 26-94,0-25 31,0 0-15,0-1-1,0 1 1,24-25 78,26 0-79,-25 25 1,0-25-1,-1 0-15,1 0 16,0 0 0,0 0-16,0 0 15,24 0 1,-24-50 15,0 50-15,0 0-1,-1 0 48,-48 0 31,-1 0-79,0 25 1,-25-25-16,1 25 16,-50 25-1,74-50 1,-50 24-1,51-24 1,-1 25 0,-25-25-1,50 25 1,-25-25 15,25 25-15,-24-25-1,24 25 1,24-25 62,26 0-47,0 0-31,24 0 32,25 0-17,-24 0 1,-51 0 0,1 0 30,25 0-30,-1 0 0,-24-25 15</inkml:trace>
  <inkml:trace contextRef="#ctx0" brushRef="#br0" timeOffset="7420.632">10269 2629 0,'25'0'15,"0"0"-15,0 25 16,0 0-1,24 0 1,1 49 0,0 25-1,-26-24-15,51 24 16,-50 0 0,-1-99-1,-24 50 1,25-25-1,0-25 64,0 0-79,0 0 15,-1 0 1,1 0 15,0 0-31,0-25 31,-50 25 172,0 0-171,0 0-17,-24 25 1,24-1 0,0-24-16,25 25 15,-25-25 1,1 25-1,-1 0 1,0 0 0,25 24-1,0-24 1,0 25 15,0-26-31,0 26 16,0 24-1,-25-24 1,0 0 0,1-50-1,-1 0 63,0 0-31</inkml:trace>
  <inkml:trace contextRef="#ctx0" brushRef="#br0" timeOffset="9062.704">9699 4018 0,'25'0'62,"-25"50"-46,0 0-16,0 49 15,0 0 1,0-49 15,0-26-15,0 1 140,25-25-140,49 0-16,-24 0 15,-26 0-15,26 0 16</inkml:trace>
  <inkml:trace contextRef="#ctx0" brushRef="#br0" timeOffset="9891.562">10021 4341 0,'0'25'78,"0"-1"-62,0 1 0,0 0-1,0 25 1,0-1-1</inkml:trace>
  <inkml:trace contextRef="#ctx0" brushRef="#br0" timeOffset="11524.243">10046 3870 0,'0'24'125,"0"1"-94,0 0-15,0 0 0,0 0 15,0-1 47,25-24-47,0 0-15,24 50 15,-24-50-15,0 0-1,0 0 64,-25-25-64,25 25 1,-25-25 15,-25 25 94,0-24-125,0-1 16,0 25 62,1 0-47,-1 0-15,0 0-1,0 0 17,0 0 93</inkml:trace>
  <inkml:trace contextRef="#ctx0" brushRef="#br0" timeOffset="13460.996">11138 3001 0,'-25'0'31,"0"0"-15,25 25 30,0 0-46,0 25 16,0-26-16,0 51 31,0-26-15,0 1 0,0-25-1,0 0 1,0-1-1,0 1 48,25-25-47,-25 25-1,25-25-15,-25 25 16,24 0 15,1-25 47,0 0-78,0 0 16,0 0-1,-1 0 1,1 0 0,-25-25-1,25 0 1,0 25 0,0-50-1,-25 26 1,25-1 15,-1 0-15,-24 0-1,25 25-15,-25-25 63,-25 1 15,25-1-47,0 0-31,0 0 31,0 0 79</inkml:trace>
  <inkml:trace contextRef="#ctx0" brushRef="#br0" timeOffset="15502.423">11807 3001 0,'0'25'125,"0"50"-125,0-26 16,0 1-16,-24 24 15,-1-24 1,25-25 15,0-1 63,0 1-79,0 0 95,25-25-79,-1 0-31,1 0 16,0 0-1,25 0 1,-26 0 0,1 0 93</inkml:trace>
  <inkml:trace contextRef="#ctx0" brushRef="#br0" timeOffset="16533.403">12055 3324 0,'0'74'140,"0"-49"-140,0 25 16,0-1-16,0 50 15,0-74 17,0 25-17,0-25-15</inkml:trace>
  <inkml:trace contextRef="#ctx0" brushRef="#br0" timeOffset="18080.732">12279 3051 0,'24'50'63,"-24"-26"-48,25 26 1,-25-25 0,0 24-1,0-24-15,0 25 16,0-25 15,0-1-15,0 1 46,50-25-31,-25 25-15,-1-25 15,1 0-31,0 0 16,0 0 0,25 0-1,-26 0 16,1 0-15,25 0 0,-25 0-1,-1 0 1,1 0 0,0-25-1,-25 0 1,25 25-1,0-24 1,-25-1 0,0-25-16,0 25 15,0-74 1,0 50 0,0 24 15</inkml:trace>
  <inkml:trace contextRef="#ctx0" brushRef="#br0" timeOffset="19577.996">13072 3026 0,'0'75'125,"0"-26"-125,0-24 16,0 0-16,0 24 16,0-24-1,0 0 95,0 0-95,0 0 1,0-1 0,0 1 30,0 0 64,0 0-110,0 0 62,25-25 1,0 0-63,0 0 47,24 0-16,-24 0-15,0-25-1,25 25 1,-50-25 62</inkml:trace>
  <inkml:trace contextRef="#ctx0" brushRef="#br0" timeOffset="20750.424">13345 3299 0,'0'50'188,"0"-26"-188,0 1 15,0 0 1,0 0 0,0 0-1,0-1 1,0 26 140,25-25-140</inkml:trace>
  <inkml:trace contextRef="#ctx0" brushRef="#br0" timeOffset="22469.158">13296 2753 0,'24'0'297,"-24"25"-266,0 0-15,-24 0-1,-1 24 1,0-24-1,50-25 392,24 0-392,-24 0 1,25 0-16,24 0 16,26 0-1,-76 0 1</inkml:trace>
  <inkml:trace contextRef="#ctx0" brushRef="#br0" timeOffset="23578.558">13196 2753 0,'0'-24'188,"25"24"-142,0 0-14,0 0-32,0 0 31,-1 0 0</inkml:trace>
  <inkml:trace contextRef="#ctx0" brushRef="#br0" timeOffset="25142.265">13693 3076 0,'0'25'109,"0"24"-109,0-24 16,0 0-16,0 0 16,0 24-1,0-24 1,24 0 62,1 0-47,0-1-15,0-24 0,0 25-1,-1-25 48,1 0-32,0 0-15,0 0-16,0 0 15,-1 0 1,1-25-1,0 1 17,0-1-17,0 0 1,-25 0 0,0 0-1,0 1 32,0-1-31,0 0 15,0 0 31,0 0-30</inkml:trace>
  <inkml:trace contextRef="#ctx0" brushRef="#br0" timeOffset="27518.088">14362 3051 0,'0'25'63,"75"74"-63,-75-74 15,0 24 1,0-24 0,0 25-1,0-25 1,0-1 0,0 1-1,0 0 32,0 0 31,24-25-47,26 0-15,-25 0 0,25 0-1,-26 0 1,1 0 15,0 0-15,0 0-1,0-25 1,-1 25 234,-24-50-203,-24 26 297,-1-1-282,25 99 126,25-49-173,-25 0-15,0 24 16,24-24 0,-24 0-1,0 0 1,0 0-1,25-1-15,-25 1 79,0 25-33,-25-75 17</inkml:trace>
  <inkml:trace contextRef="#ctx0" brushRef="#br0" timeOffset="29786.368">14809 2952 0,'0'-25'156,"25"25"-140,24 0 62,-24 0-62,-25 25 15,25 0 31,0-1-46,-1 26 31,-48-25 31,-1 0-62,0-25-1,0 0 48,0 0-32,1 0 94,48 0-47,1 0-62,0 0 62,0 0-63,0 0 1,-25 24-16,24-24 16,1 25 15,-25 0 94,0 0-109,-25-25 77,25 25-77,-24-25 15,-1 0 0,0 0-15,0 0 15,0 0 16,1 0-31,-1 0-1,0 0 1,0-25 78</inkml:trace>
  <inkml:trace contextRef="#ctx0" brushRef="#br0" timeOffset="31316.976">15255 3150 0,'0'50'109,"0"-25"-109,0 24 0,-25-24 16,25 25-1,0-1 1,0-24 0,0 0 15,0 0 16,0-1-16,25-24 47,0 0-78,0 0 16,0 0-1,24 0 1,-24 0 15,0 0 1,0 0-32,-1 0 31,26 0 0,-50-24-15,0-1 15,0 0-31,0 0 16,25 0-1,-25 1 1,0-1-1,0 0-15,0 0 16,0 0 0,0 1 15,0-1 31</inkml:trace>
  <inkml:trace contextRef="#ctx0" brushRef="#br0" timeOffset="31973.418">15727 3473 0,'24'0'16</inkml:trace>
  <inkml:trace contextRef="#ctx0" brushRef="#br0" timeOffset="32363.947">15999 3473 0</inkml:trace>
  <inkml:trace contextRef="#ctx0" brushRef="#br0" timeOffset="32770.458">16371 3497 0</inkml:trace>
  <inkml:trace contextRef="#ctx0" brushRef="#br0" timeOffset="48154.248">12824 3746 0,'25'0'203,"0"0"-188,0 0 1,0 0-16,24 0 16,1 0-1,24 0 17,-24 0-17,-1 0 1,1 0-1,-25 0 1,0 0 0,24 0-1,-24 0-15,0 0 110,24 0-48,-24 0-46,0 0-1</inkml:trace>
  <inkml:trace contextRef="#ctx0" brushRef="#br0" timeOffset="49170.492">12849 3845 0,'0'0'0,"25"0"16,25 0-1,-26 0-15,26 0 16,0-25 0,-1 25 15,-24 0-31,25 0 16,-1 0-1,75 0 1,-49 0-1,-1 0 1,-49 0 15</inkml:trace>
  <inkml:trace contextRef="#ctx0" brushRef="#br0" timeOffset="161833.379">9377 3770 0,'24'0'110,"-24"-24"-110,25 24 15,25 0-15,-1 0 16,75-25 15,-24 25-15,-1 0-1,25-25 1,-50 25 0,-24 0-1,-1 0 1,-24 0-16,25 0 31,24 0-15,-24-25-1,0 25 1,-26 0 15,1 0-15,0 0 15,49 0-15,-24 0-1,-25 0 1,24 0 78,-24 0-94,0 0 31,0 0-15,-50 0 187,0 0-172,0 0-15,1 0-1,-1 25 1,0-25 15,0 0-15,-24 0-1,-1 0 1,-24 0 0,-1 0-1,-24 0 1,49 50-1,1-50 1,24 0-16,-74 24 16,24-24-1,50 0 17,-49 0-17,24 0 1,1 0-1,24 0 1,0 0 0,0 0 31,1 0-32,-26 0 1,25 25-1,0-25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31707" units="1/cm"/>
          <inkml:channelProperty channel="Y" name="resolution" value="33.3913" units="1/cm"/>
          <inkml:channelProperty channel="T" name="resolution" value="1" units="1/dev"/>
        </inkml:channelProperties>
      </inkml:inkSource>
      <inkml:timestamp xml:id="ts0" timeString="2023-04-02T04:49:16.6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9724 10145 0,'0'-25'110,"0"-24"-110,0-1 15,0-49 1,0-50 0,0 0-1,0-24 1,0 24 0,0 0-1,25-25 1,24 1-1,-24 24 1,25 50 0,-50 49-16,24-24 15,1-1 1,25-74 0,24 25-1,-24 0 1,-1 25-1,1 0 1,0-50 0,-1 50-1,51-50 1,-26 50 0,-24-25-1,-26 99-15,26-25 16,24-74-1,-24 50 1,49 24 0,-49-24 15,-1 49-15,26-25-1,49 1 1,25-1-1,74 1 1,-99 24 0,50 0-1,-125 25-15,26 0 16,98 0 0,-74 0-1,25 0 1,-24 25-1,-1 0 1,50 24 0,-50 1-1,0-25 17,100 74-17,24 75 1,-50-75-1,1 74 1,25 26 0,-150-125-1,1 25 1,24 25 0,-24 0-1,-25-24 1,24 49-1,-24-75 1,0 124 0,0 26 15,-1-150-31,1 0 16,0 174-1,0-49 1,24 24-1,-24 0 1,0-99 0,-25-49-1,0-26 1,0 1 0,0-25-16,25 24 15,0 1 1,-25 0-1,0-25 1,0-1-16,24 1 16,-24-50 374,-24 25-374,24-24 0,-25-1 15,0 0 0,25 0-15,-25 0-1,0 0 1,25 1 0,-24-1-1,-1 25 1,25-25-1,-25 0 1,25 0 0,0 1 31,0-1-1,0 0-30,0 0 31,-25 0-31,50 25 140,0 50-156,-25-25 15,25 24-15,-1-24 16,-24 50 0,0-51 15,25 1-15,0 25 30,-25-25-46,25 0 16,-25-1 78,25 1-32,-25-74 32,0 24-78,0-50-16,24 26 15,-24-26 1,25 26 0,-25-1-1,25 25 1,-25-24-1,0 24 1,25-25 15,-25 25 1,0 1-17</inkml:trace>
  <inkml:trace contextRef="#ctx0" brushRef="#br0" timeOffset="2219.549">14511 7441 0,'-25'0'125,"0"25"-109,-24-25-1,24 0 1,0 25-1,-24 0 1,24 0 0,25-1 15,0 1-15,0 0-1,0 0 1,0 0-1,0-1 1,0 1-16,0 0 31,0 25-15,0-26 0,25-24 15,-1 0-16,1 0 1,0 0 0,0 0-1,0 0 1,-1 0 31,1 0-16,-25 25 391,-25-25-297,-24 25-109,49 0-1,-25-25 16,25 49 157,0-24-172,0 0-1,0 0 1,50-25-1,-26 0 32,1 0-31,0 0 0,0 0-16,0 0 15,0 0 1,24 0-1,-24 0 17,0 0-17,0 25 142</inkml:trace>
  <inkml:trace contextRef="#ctx0" brushRef="#br0" timeOffset="5909.593">14238 11385 0,'0'25'140,"0"0"-124,0 0-1,0 0 1,0 24-16,0-24 16,-25-25 15,25 50-31,0-26 31,-24 1-31,24 25 16,0-25-1,-25-1 1,0 26 0,0-50-1,0 99 1,1-74 0,-1 49-1,-25-49 1,1 0-1,-1 0 1,-24 24 15,-1-24-15,26-25 0,-26 25-1,-24 0 1,0-25-1,-25 25 1,49-25 0,1 0-1,-25 0 1,-1 0 0,1 0-1,-74-25 1,24 0-1,0 0 1,25 25 15,25-49-15,-25 24 0,0-25-1,0 25 1,24 1-16,76-1 15,-125-25 1,25 1 0,-25 24-1,50-25 1,49 25 0,-24 1-1,-50-26 1,49 25-1,-49-24 17,75-1-17,-51 25 1,1 0 0,-75-99-1,100 75 1,0-1-1,49 25 1,0 1 0,0-1-1,0 0 1,1 0 0,24 75 312,0 24-313,0-49 1,0 25 0,24-26-1,-24 1 204,-49-25-141,24-25-78,25 1 16,-25-1-16,25-25 15,0-24 1,0 49 0,0 0-1,0 0 63,0 0-15,25 25 62,0 0-110,0 0 17,-1 0-17,1 0 17,0 0-17,0 0 1,24 0-1,-24 0 1,0 0 0,0 0-1,0 0-15</inkml:trace>
  <inkml:trace contextRef="#ctx0" brushRef="#br0" timeOffset="8629.71">11212 12129 0,'25'0'125,"-25"25"-93,-25-25-17,-25 0 1,26 0 0,-1 25-1,0-25 16,0 25-15,25 0 0,0 0 15,0-1-15,0 26-1,0-25 16,0 0-15,25-1 15,0-24 47,0 0-62,-1 0 0,1 0-16,0 0 15,0 0 17,0-24-17,-1 24 16,1-25-15,-50 25 328,1 0-282,-1 0-46,0 25 0,25-1 77,-25-24-61,25 25-17,0 0-15,0 0 16,0 0 15,0-1 0,0 1 1,25-25 30,0 0-46,0 25-1,-1-25 32,1 0 0,0 0-47,0 0 16,0 0 15,0 0 0,-1 0-15,1 0-16,-25 25 15,50 0 32,-50-1 125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31707" units="1/cm"/>
          <inkml:channelProperty channel="Y" name="resolution" value="33.3913" units="1/cm"/>
          <inkml:channelProperty channel="T" name="resolution" value="1" units="1/dev"/>
        </inkml:channelProperties>
      </inkml:inkSource>
      <inkml:timestamp xml:id="ts0" timeString="2023-04-02T03:31:39.5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3746 14560 0,'25'0'93,"49"-24"-77,0-1 0,51 25-1,222-25 1,25-25 0,-99 50-1,-100 0 1,1-24-1,-100 24-15,75 0 16,99-25 0,50 0-1,0 25 1,-1 0 0,-49 0-1,-74 0 1,0 0-1,74 0 17,49 0-17,26 0 1,98 0 0,-98 0-1,-75 0 1,0 0-1,99 0 1,-49 0 0,0 0-1,198 0 1,0 0 0,-75 0-1,-49 25 1,-49 0-1,74-25 17,-25 49-17,25-49 1,49 0 0,-173 0-1,-50 25 1,-123-25-1,-1 0 1,-50 0 0,51 0-1,48 25 1,-48 0 0,-1-1-1,-74-24 16,24 0 1,1 0-17,-25 0 1,49 25 0,0-25-1,-49 0-15,0 0 16,0 0-1,0 0 1,0 0 31</inkml:trace>
  <inkml:trace contextRef="#ctx0" brushRef="#br0" timeOffset="6134.183">4118 4440 0,'0'-25'31,"50"25"-15,-1 0-1,1 0-15,123 0 16,75 0 0,100 0 15,24 0-16,-124 0 1,-50 0 0,-24 0 15,-75 0-15,-49 0-16,-25 0 15</inkml:trace>
  <inkml:trace contextRef="#ctx0" brushRef="#br0" timeOffset="7291.177">5953 4316 0,'25'0'204,"0"0"-189,0 0 1,24 0-1,1 0 1,-25 0 0,0 0 46,0 0-46,-1 0 109,-24 25-94,0 0-31,-24 24 16,-101 1-1,-73-1 1,-25 26 0,99-50-1,49-1 1</inkml:trace>
  <inkml:trace contextRef="#ctx0" brushRef="#br0" timeOffset="9739.463">17909 5283 0,'-74'0'78,"24"0"-62,-74 25-1,-74-25-15,-149 0 16,24 0 0,100 50-1,74-50 1,75 25-1,24-1 1,-24-24 0,-1 0-1,50 0 1,-24 0 0,-1 0 15,-123 0-16,49 0 1,99 0 0,50 0 124,24-24-140,-24-1 16,25 0-16,-1-25 16,-24 26 15,49-1-16,-49 25 1,0-25 0,0 0-1,0 0 32,-1 25-31,-98 25 93,-25 0-109,0 25 16,-25-26-1,-100 76 1,125-51 0,25-24-1,74 0 142,49 0-142,1-1 1,123 51-1,-123-75 1,0 0 0,-1 25-16,1-1 15,-25-24 1,0 0 0,-1 25-1,1-25 16,0 25-15</inkml:trace>
  <inkml:trace contextRef="#ctx0" brushRef="#br0" timeOffset="148325.898">4862 16966 0,'50'0'63,"24"0"-48,1 0-15,24 0 16,397 0 15,-199 0-15,-98 0-1,-1 0 1,50 25 0,25 0-1,199-25 1,-51 0-1,-49 0 1,-173 0-16,74 0 16,-125 0-1,200 0 1,173 0 0,-298 0-1,-25 0 16,75 0-15,25 0 0,49 0-1,0 0 1,-49 0 0,49 0-1,-173 0-15,-25 0 16,198-25-1,223 25 1,-297 0 0,-74 0-1,-1-25 1,50 1 0,0-1-1,25 25 16,0-25-15,0 25 0,49 0-1,75 0 1,50 0 0,247 0-1,-371 0 1,-26 0-1,1 0 1,-25 0 0,99 0-1,-74 0 1,-1 0 0,-49 0-1,-49 0 16,-26 0-15,1 0 0,-100 0-16,100 0 15,-50 25 1,-50-25 0,-49 25-1</inkml:trace>
  <inkml:trace contextRef="#ctx0" brushRef="#br0" timeOffset="151908.387">4490 14461 0,'25'0'78,"0"0"-78,-1 0 16,100 0-1,-74 0-15,124 0 16,74-25 0,25 1-1,-125 24 1,-24-25-1,25 25 17,0-25-17,25 25 1,49-25 0,-74 0-1,-25 25 1,124 0-1,-99 0 1,24 0 0,51-49-1,-76 49 1,1 0 0,0 0-1,49-25 1,75 25-1,0 0 17,25 0-17,24 0 1,-74 0 0,-49 0-1,-26 0 1,26 0-1,49 0 1,-25 0 0,100 0-1,-26 0 1,26 0 0,49 0-1,0 0 1,149 0 15,-149 0-15,25 0-1,-25 0 1,0 0 0,-50 0-1,50 0 1,-49 0-1,-75 0 1,-74 0 0,49 0-1,-124 0 1,-25 0 0,-49 0-1</inkml:trace>
  <inkml:trace contextRef="#ctx0" brushRef="#br0" timeOffset="153741.747">7566 16743 0,'99'0'62,"50"0"-62,24 0 16,1 0-1,-50 0-15,-25 0 16,1 0-16,148 0 16,-50 0-1,0 0 1,51 0 0,73 0-1,-99 0 1,-49 0-1,-25 0 1,24 0 0,-49 0 15,100 0-15,-100-25-1,-25 25 1,50 0-1,-1 0 1,26 0 0,-75 0-1,-74 0 1,25 0 0,-25 0 202,173 0-202</inkml:trace>
  <inkml:trace contextRef="#ctx0" brushRef="#br0" timeOffset="154978.04">14288 17140 0,'99'0'31,"0"0"-31,50 0 16,967-50-1,-421 26 1,1413-51-1,-1289 26 1,-224 49 0,-173 0-1,-125 0 1,-148 0 15,-74 0-15,24 0-1,-25 0 1,1 0 0,-26 0-1,-24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31707" units="1/cm"/>
          <inkml:channelProperty channel="Y" name="resolution" value="33.3913" units="1/cm"/>
          <inkml:channelProperty channel="T" name="resolution" value="1" units="1/dev"/>
        </inkml:channelProperties>
      </inkml:inkSource>
      <inkml:timestamp xml:id="ts0" timeString="2023-04-02T03:32:22.1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5532 8210 0,'0'50'63,"0"-25"-63,0 24 15,0 1 1,0-25 0,0 24-16,0-24 15,0 25 1,25-50 171,-25-25-171,24-25 0,-24 26-1,25-1-15,-25 0 16,0-25-1,25 50 1,-25-24 15,50-1 16,-26 25 94,-24 25-110,0-1-31,0 1 16,25 0-1,-25 0 1,0 0 0,0-1-16,0 1 15,25 0 16</inkml:trace>
  <inkml:trace contextRef="#ctx0" brushRef="#br0" timeOffset="1344.204">5904 8260 0,'25'0'78,"-1"0"-63,1 0 1,0 0 0,25 0 155,-26 25-155,1-25 172,0 0-173,-25 25 79,0 24-78,0-24-1,0 0 1,-25 0-16,0-1 15,25 1 1,-24 0 0,24 0 124</inkml:trace>
  <inkml:trace contextRef="#ctx0" brushRef="#br0" timeOffset="2390.834">6202 8458 0,'-25'50'265,"25"0"-249,0-26 0,-25-24-1</inkml:trace>
  <inkml:trace contextRef="#ctx0" brushRef="#br0" timeOffset="4063.006">6450 8186 0,'0'24'172,"-25"-24"-172,25 25 15,0 0-15,0 0 32,0 0-17,0 49 1,0-49 15,0 0-15,0-1-1,0 1 1,0 0 0,25-25 46,-1 0-46,1 0-1,25-25 1,24 25 0,-49-25-1,0 25 1,-25-24 15,0-1-15,0 0-1,0 0 1,0 0-16,25 1 16,-25-1-1,0 0 1,0 0 78,-25 25-16,0 0-47,0 0-15,0 0 15,1 0 0,-1 0 16,0 0-31,0 0-1,0 25 1</inkml:trace>
  <inkml:trace contextRef="#ctx0" brushRef="#br0" timeOffset="5971.966">7119 7689 0</inkml:trace>
  <inkml:trace contextRef="#ctx0" brushRef="#br0" timeOffset="91794.943">22300 6672 0,'0'-24'156,"0"-1"-140,0-25 0,0-49-1,0-25 1,0 50-16,0-50 16,0-50-1,49 25 1,-24 75-1,25-50 1,-1 24 0,51-48-1,-51 98 1,1 0-16,74 26 16,-75-1-1,100 0 1,-74 25-1,-50 0 17,24 0-17,1 25 1,24 49 0,-24 1-1,-1 24 1,-49 0-1,0 50 1,0-50 0,0 25-1,-74 75 1,24-75 0,1-25-1,24 0 16,0-74-31,0 0 32,25 24-17,-24-24 17,24 25-17,-25-50 16,25 24-15,0 1 0,-25-25-1,25 25 1,0-50 140,0 0-140,0-24-1,0-50 1,0 49 0,0 0-1,0 26 1,0-1 93,-25 0-93,25 0 0,0 50 140,0 0-141,25 24 1,-25 1 0,0 24-1,0-49 1,25 25 0,-25-25-1,0-1 1,25-24 109,-1 0-110,1 25-15,0-25 79,0 0-64,24 0 1,-24-25-16,0 25 15,25-74 1,-50 49 0,24 25-1,-24-25 1,25 25 62</inkml:trace>
  <inkml:trace contextRef="#ctx0" brushRef="#br0" timeOffset="94402.735">22994 8682 0,'25'0'79,"0"-50"-64,-25 0 1,25 1-16,-25-75 15,25 99 1,-25-25 0,0 1-1,0-26 1,0 1 15,0 24-15,0 26-1,0-1 17,-25 25-32,0-25 15,0-25 1,-25 50 0,1-49-1,-26 24 1,26 25-1,-1 0 1,25 0 0,-24 0-1,-26 0 1,-49 0 15,50 0-15,49 0-1,0 0 1,25 25 0,0-1-1,0 51 1,0-1 0,0 26-1,75-1 1,-26-25-1,-24 1 1,25-26 0,-25 26 15,-25-51 0,0 1 0,0 0 126,0 0-157,0 0 15,0-1 79,-25-24-47,0 0-47,-25 0 16,26-24-1,-1-1 1,-25-25-1,25 1 1,1 49 0,-1-25-1,0 0 17,25 0-17,50 25 110,24 0-109,-49 50-16,24-25 15,26 49 1,-26-24 0,1-1-1,-50-74 235,0-24-250,0-1 16,0 25-16,0-74 31,0 25-15,0 24-1,0 25 1,0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42704DF-BDFB-46A9-938F-2791F22252D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44B9481-A897-42A9-818B-F8BC0145BE6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98A91638-0A22-491A-81C9-8BB112549A3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428061E9-51E1-45B4-93E1-828B9E98060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4050"/>
            <a:ext cx="5008563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F593CCCD-F4AF-4DF0-82D2-AB29C76F917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084B743-3024-4A9C-8E1D-F6EB0C6230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567F9FDB-3E3A-4775-800E-0E5BF589962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62B2CD-FC1C-4DD2-B604-8954E69BC8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7EE600D-F354-4D8A-9190-8E13F5743D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C73F78B-5FCC-494D-9A6A-E215A10063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B1528F-817D-4081-A6AE-05978E152E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082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97BF2B-83CF-4E5E-8392-704A902840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12A5B2-34CA-42B6-B207-561D5A8DDB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F37D49-D734-4485-A87A-8F2EA35EB9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65A7B-01EE-43CB-B796-EF2F7EC98C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423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D1CD57-A046-4C32-B4B0-14ACEDB91B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04840B-A89D-43A8-9C9B-2DA49126B1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DCB4789-6A30-424A-B943-251874BAFD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710BF8-F8B2-4EEC-ABE0-05F63C6162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696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4860DF-C27A-44DE-A8E2-B02035DF5F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443F9A-EF25-4E9C-A60B-8E3C892170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58F9335-C596-4E4C-8BC9-9A24047F2C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08FD8-7FC5-4C32-9ACC-D0CEE5BAE1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301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E45144-A895-4C40-8E3C-9004A575EC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A093189-726E-49C8-BD8A-18FE56D0EE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EA9BD9-55B5-41A9-900D-611C255DC0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24AB4D-A526-4370-9EFF-DFA1DD5F95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375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C8CA8-3347-46E9-B840-FF35128B2A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4C7A2D-24A5-480B-AECA-6F2308B540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B77140-40E9-4012-8E0E-62D8EBC9C2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96D391-08EE-46EE-8118-F70D59D1FB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691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95A1B15-D2F0-4526-8938-5B844942C9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AC8E88D-F63B-49FB-A391-6C7649B877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E00470F-91D4-43E5-96FF-F6E1774896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6BE3E-8FB9-4537-A18A-B9146EB0F9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83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734342D-DFD0-40B2-AAA0-A1EDBFC902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B725A08-545A-485C-BC84-5F07832075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E057EE8-DD6A-437F-AEE4-3D05720CA6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9A4E31-3D77-41E7-B5C1-C6B7379F6C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561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4311DF9-16F5-4961-826B-FF21124857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40E742A-DF88-491B-9B0D-66C918D10D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29D8CF1-2B4D-4FC7-8B29-52393BDBC9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FDFB0-E0C7-4055-8E9A-06D077070A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176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EE3D4D-915B-4ADB-80BB-FCC798F07F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393ED6-996F-415A-A221-C55B4DC37C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0C4784-C75B-444A-8527-E31EB0F497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E4B76A-6BFF-4561-9479-4A22F647F4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375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30F53D-F1E8-48D2-B090-46A99EAE7E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C989A3-7DED-4C09-B495-E9E9815EA5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EA25CF-4166-4A91-81F9-201FB4D740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81062C-F304-4DBB-8A1F-EDD75B491A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268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E1E11FA-0D69-41F8-AC43-A8A49E2481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8B08EA1-36A5-4794-907B-3A9C7D8C8A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46A9BA9-0E28-4BC9-9180-D2DEB97D116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Fall 2006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84F02C3-340C-4BF2-AD96-18D335C7F4E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F812631-3073-494B-A92A-1F7A78E18AD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3B222BA3-2F35-41F4-8578-5F747C82C4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18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18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2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2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.wmf"/><Relationship Id="rId11" Type="http://schemas.openxmlformats.org/officeDocument/2006/relationships/customXml" Target="../ink/ink1.xml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18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6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.wmf"/><Relationship Id="rId11" Type="http://schemas.openxmlformats.org/officeDocument/2006/relationships/customXml" Target="../ink/ink3.xml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31.png"/><Relationship Id="rId4" Type="http://schemas.openxmlformats.org/officeDocument/2006/relationships/image" Target="../media/image29.wmf"/><Relationship Id="rId9" Type="http://schemas.openxmlformats.org/officeDocument/2006/relationships/customXml" Target="../ink/ink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3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6.wmf"/><Relationship Id="rId11" Type="http://schemas.openxmlformats.org/officeDocument/2006/relationships/customXml" Target="../ink/ink4.xml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33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7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39.png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34.wmf"/><Relationship Id="rId17" Type="http://schemas.openxmlformats.org/officeDocument/2006/relationships/customXml" Target="../ink/ink5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19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75.bin"/><Relationship Id="rId14" Type="http://schemas.openxmlformats.org/officeDocument/2006/relationships/oleObject" Target="../embeddings/oleObject7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6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81.bin"/><Relationship Id="rId10" Type="http://schemas.openxmlformats.org/officeDocument/2006/relationships/oleObject" Target="../embeddings/oleObject84.bin"/><Relationship Id="rId4" Type="http://schemas.openxmlformats.org/officeDocument/2006/relationships/image" Target="../media/image33.wmf"/><Relationship Id="rId9" Type="http://schemas.openxmlformats.org/officeDocument/2006/relationships/image" Target="../media/image3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91.bin"/><Relationship Id="rId18" Type="http://schemas.openxmlformats.org/officeDocument/2006/relationships/oleObject" Target="../embeddings/oleObject95.bin"/><Relationship Id="rId3" Type="http://schemas.openxmlformats.org/officeDocument/2006/relationships/oleObject" Target="../embeddings/oleObject85.bin"/><Relationship Id="rId21" Type="http://schemas.openxmlformats.org/officeDocument/2006/relationships/image" Target="../media/image37.wmf"/><Relationship Id="rId7" Type="http://schemas.openxmlformats.org/officeDocument/2006/relationships/oleObject" Target="../embeddings/oleObject87.bin"/><Relationship Id="rId12" Type="http://schemas.openxmlformats.org/officeDocument/2006/relationships/oleObject" Target="../embeddings/oleObject90.bin"/><Relationship Id="rId1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3.bin"/><Relationship Id="rId20" Type="http://schemas.openxmlformats.org/officeDocument/2006/relationships/oleObject" Target="../embeddings/oleObject96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image" Target="../media/image35.wmf"/><Relationship Id="rId10" Type="http://schemas.openxmlformats.org/officeDocument/2006/relationships/image" Target="../media/image36.wmf"/><Relationship Id="rId19" Type="http://schemas.openxmlformats.org/officeDocument/2006/relationships/image" Target="../media/image18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88.bin"/><Relationship Id="rId14" Type="http://schemas.openxmlformats.org/officeDocument/2006/relationships/oleObject" Target="../embeddings/oleObject9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3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105.bin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4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4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20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9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19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32.bin"/><Relationship Id="rId14" Type="http://schemas.openxmlformats.org/officeDocument/2006/relationships/oleObject" Target="../embeddings/oleObject3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0936F4C-5A0A-495E-B772-F28BF9BBE9D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en-US" sz="4400"/>
              <a:t>Closure Properties of </a:t>
            </a:r>
            <a:br>
              <a:rPr lang="en-US" altLang="en-US" sz="4400"/>
            </a:br>
            <a:r>
              <a:rPr lang="en-US" altLang="en-US" sz="4400"/>
              <a:t>Regular Languages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7D07A39-905C-47F9-A134-B4AD3CA14F6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2">
            <a:extLst>
              <a:ext uri="{FF2B5EF4-FFF2-40B4-BE49-F238E27FC236}">
                <a16:creationId xmlns:a16="http://schemas.microsoft.com/office/drawing/2014/main" id="{C1B7E112-45F1-47AB-A255-5E33118F9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Union</a:t>
            </a:r>
          </a:p>
        </p:txBody>
      </p:sp>
      <p:sp>
        <p:nvSpPr>
          <p:cNvPr id="7176" name="Rectangle 3">
            <a:extLst>
              <a:ext uri="{FF2B5EF4-FFF2-40B4-BE49-F238E27FC236}">
                <a16:creationId xmlns:a16="http://schemas.microsoft.com/office/drawing/2014/main" id="{B8405A49-99F5-409C-8A5D-A8A627D389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NFA for </a:t>
            </a:r>
          </a:p>
        </p:txBody>
      </p:sp>
      <p:sp>
        <p:nvSpPr>
          <p:cNvPr id="7177" name="Rectangle 20">
            <a:extLst>
              <a:ext uri="{FF2B5EF4-FFF2-40B4-BE49-F238E27FC236}">
                <a16:creationId xmlns:a16="http://schemas.microsoft.com/office/drawing/2014/main" id="{5D0F9238-BCCF-45E2-9EF9-0414B6397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0574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178" name="Oval 21">
            <a:extLst>
              <a:ext uri="{FF2B5EF4-FFF2-40B4-BE49-F238E27FC236}">
                <a16:creationId xmlns:a16="http://schemas.microsoft.com/office/drawing/2014/main" id="{5C3B9CD9-99C7-42CC-9B3B-4C89074E2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90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179" name="Oval 22">
            <a:extLst>
              <a:ext uri="{FF2B5EF4-FFF2-40B4-BE49-F238E27FC236}">
                <a16:creationId xmlns:a16="http://schemas.microsoft.com/office/drawing/2014/main" id="{3F5CF092-1A30-4D64-9072-73C94FA16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590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180" name="Oval 23">
            <a:extLst>
              <a:ext uri="{FF2B5EF4-FFF2-40B4-BE49-F238E27FC236}">
                <a16:creationId xmlns:a16="http://schemas.microsoft.com/office/drawing/2014/main" id="{20386109-9997-4C01-9F1F-711E53DE3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51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181" name="Freeform 25">
            <a:extLst>
              <a:ext uri="{FF2B5EF4-FFF2-40B4-BE49-F238E27FC236}">
                <a16:creationId xmlns:a16="http://schemas.microsoft.com/office/drawing/2014/main" id="{5560E79F-E8F3-409A-8FAE-F344ABF8D775}"/>
              </a:ext>
            </a:extLst>
          </p:cNvPr>
          <p:cNvSpPr>
            <a:spLocks/>
          </p:cNvSpPr>
          <p:nvPr/>
        </p:nvSpPr>
        <p:spPr bwMode="auto">
          <a:xfrm>
            <a:off x="3886200" y="2374900"/>
            <a:ext cx="1295400" cy="596900"/>
          </a:xfrm>
          <a:custGeom>
            <a:avLst/>
            <a:gdLst>
              <a:gd name="T0" fmla="*/ 0 w 816"/>
              <a:gd name="T1" fmla="*/ 232 h 376"/>
              <a:gd name="T2" fmla="*/ 96 w 816"/>
              <a:gd name="T3" fmla="*/ 88 h 376"/>
              <a:gd name="T4" fmla="*/ 192 w 816"/>
              <a:gd name="T5" fmla="*/ 328 h 376"/>
              <a:gd name="T6" fmla="*/ 384 w 816"/>
              <a:gd name="T7" fmla="*/ 40 h 376"/>
              <a:gd name="T8" fmla="*/ 480 w 816"/>
              <a:gd name="T9" fmla="*/ 376 h 376"/>
              <a:gd name="T10" fmla="*/ 672 w 816"/>
              <a:gd name="T11" fmla="*/ 40 h 376"/>
              <a:gd name="T12" fmla="*/ 816 w 816"/>
              <a:gd name="T13" fmla="*/ 136 h 3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6"/>
              <a:gd name="T22" fmla="*/ 0 h 376"/>
              <a:gd name="T23" fmla="*/ 816 w 816"/>
              <a:gd name="T24" fmla="*/ 376 h 3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70" name="Object 1024">
            <a:extLst>
              <a:ext uri="{FF2B5EF4-FFF2-40B4-BE49-F238E27FC236}">
                <a16:creationId xmlns:a16="http://schemas.microsoft.com/office/drawing/2014/main" id="{5A46D61C-B64A-45F7-8496-E397953C0A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7850" y="14986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3" imgW="647640" imgH="571320" progId="Equation.3">
                  <p:embed/>
                </p:oleObj>
              </mc:Choice>
              <mc:Fallback>
                <p:oleObj name="Equation" r:id="rId3" imgW="647640" imgH="571320" progId="Equation.3">
                  <p:embed/>
                  <p:pic>
                    <p:nvPicPr>
                      <p:cNvPr id="0" name="Object 10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850" y="14986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Rectangle 28">
            <a:extLst>
              <a:ext uri="{FF2B5EF4-FFF2-40B4-BE49-F238E27FC236}">
                <a16:creationId xmlns:a16="http://schemas.microsoft.com/office/drawing/2014/main" id="{D51996EE-BABA-4378-BBA6-8F018598D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5720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183" name="Oval 29">
            <a:extLst>
              <a:ext uri="{FF2B5EF4-FFF2-40B4-BE49-F238E27FC236}">
                <a16:creationId xmlns:a16="http://schemas.microsoft.com/office/drawing/2014/main" id="{02FAD049-C2B1-4E13-A24A-454F19D3E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05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184" name="Oval 30">
            <a:extLst>
              <a:ext uri="{FF2B5EF4-FFF2-40B4-BE49-F238E27FC236}">
                <a16:creationId xmlns:a16="http://schemas.microsoft.com/office/drawing/2014/main" id="{7FBF7AFE-BD6C-4339-84E1-84E22D0FE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105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185" name="Oval 31">
            <a:extLst>
              <a:ext uri="{FF2B5EF4-FFF2-40B4-BE49-F238E27FC236}">
                <a16:creationId xmlns:a16="http://schemas.microsoft.com/office/drawing/2014/main" id="{19924FB3-523A-44F2-A3DC-C7070E053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186" name="Freeform 33">
            <a:extLst>
              <a:ext uri="{FF2B5EF4-FFF2-40B4-BE49-F238E27FC236}">
                <a16:creationId xmlns:a16="http://schemas.microsoft.com/office/drawing/2014/main" id="{5A9C0D12-118C-4B9A-ADAB-8079E1B08A5C}"/>
              </a:ext>
            </a:extLst>
          </p:cNvPr>
          <p:cNvSpPr>
            <a:spLocks/>
          </p:cNvSpPr>
          <p:nvPr/>
        </p:nvSpPr>
        <p:spPr bwMode="auto">
          <a:xfrm>
            <a:off x="3886200" y="4889500"/>
            <a:ext cx="1295400" cy="596900"/>
          </a:xfrm>
          <a:custGeom>
            <a:avLst/>
            <a:gdLst>
              <a:gd name="T0" fmla="*/ 0 w 816"/>
              <a:gd name="T1" fmla="*/ 232 h 376"/>
              <a:gd name="T2" fmla="*/ 96 w 816"/>
              <a:gd name="T3" fmla="*/ 88 h 376"/>
              <a:gd name="T4" fmla="*/ 192 w 816"/>
              <a:gd name="T5" fmla="*/ 328 h 376"/>
              <a:gd name="T6" fmla="*/ 384 w 816"/>
              <a:gd name="T7" fmla="*/ 40 h 376"/>
              <a:gd name="T8" fmla="*/ 480 w 816"/>
              <a:gd name="T9" fmla="*/ 376 h 376"/>
              <a:gd name="T10" fmla="*/ 672 w 816"/>
              <a:gd name="T11" fmla="*/ 40 h 376"/>
              <a:gd name="T12" fmla="*/ 816 w 816"/>
              <a:gd name="T13" fmla="*/ 136 h 3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6"/>
              <a:gd name="T22" fmla="*/ 0 h 376"/>
              <a:gd name="T23" fmla="*/ 816 w 816"/>
              <a:gd name="T24" fmla="*/ 376 h 3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71" name="Object 1025">
            <a:extLst>
              <a:ext uri="{FF2B5EF4-FFF2-40B4-BE49-F238E27FC236}">
                <a16:creationId xmlns:a16="http://schemas.microsoft.com/office/drawing/2014/main" id="{AF5712B2-D70D-43A3-82A1-A68DFAAAB4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9750" y="40132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5" imgW="723600" imgH="571320" progId="Equation.3">
                  <p:embed/>
                </p:oleObj>
              </mc:Choice>
              <mc:Fallback>
                <p:oleObj name="Equation" r:id="rId5" imgW="723600" imgH="571320" progId="Equation.3">
                  <p:embed/>
                  <p:pic>
                    <p:nvPicPr>
                      <p:cNvPr id="0" name="Object 10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0" y="40132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026">
            <a:extLst>
              <a:ext uri="{FF2B5EF4-FFF2-40B4-BE49-F238E27FC236}">
                <a16:creationId xmlns:a16="http://schemas.microsoft.com/office/drawing/2014/main" id="{D5727DB4-6862-4E01-8B0E-A3DAD330A2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81280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7" imgW="1511280" imgH="571320" progId="Equation.3">
                  <p:embed/>
                </p:oleObj>
              </mc:Choice>
              <mc:Fallback>
                <p:oleObj name="Equation" r:id="rId7" imgW="1511280" imgH="57132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812800"/>
                        <a:ext cx="1511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7" name="Group 49">
            <a:extLst>
              <a:ext uri="{FF2B5EF4-FFF2-40B4-BE49-F238E27FC236}">
                <a16:creationId xmlns:a16="http://schemas.microsoft.com/office/drawing/2014/main" id="{0BE7C9D8-11C5-43EC-8D97-190AA03F7F98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819400"/>
            <a:ext cx="2667000" cy="2438400"/>
            <a:chOff x="528" y="1776"/>
            <a:chExt cx="1680" cy="1536"/>
          </a:xfrm>
        </p:grpSpPr>
        <p:sp>
          <p:nvSpPr>
            <p:cNvPr id="7188" name="Oval 40">
              <a:extLst>
                <a:ext uri="{FF2B5EF4-FFF2-40B4-BE49-F238E27FC236}">
                  <a16:creationId xmlns:a16="http://schemas.microsoft.com/office/drawing/2014/main" id="{425196B4-F721-413C-83B0-F02CA7082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40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89" name="Line 41">
              <a:extLst>
                <a:ext uri="{FF2B5EF4-FFF2-40B4-BE49-F238E27FC236}">
                  <a16:creationId xmlns:a16="http://schemas.microsoft.com/office/drawing/2014/main" id="{9B62F54F-19A0-41C2-8299-3F13149C50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1776"/>
              <a:ext cx="105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Line 42">
              <a:extLst>
                <a:ext uri="{FF2B5EF4-FFF2-40B4-BE49-F238E27FC236}">
                  <a16:creationId xmlns:a16="http://schemas.microsoft.com/office/drawing/2014/main" id="{42C754EF-3BB4-4AE4-9042-6A35E08C3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592"/>
              <a:ext cx="105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Line 43">
              <a:extLst>
                <a:ext uri="{FF2B5EF4-FFF2-40B4-BE49-F238E27FC236}">
                  <a16:creationId xmlns:a16="http://schemas.microsoft.com/office/drawing/2014/main" id="{8C2726D4-237E-4CE5-BADC-8DF66EA53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9603BF9F-C410-4CCB-8A35-1428841B9B61}"/>
              </a:ext>
            </a:extLst>
          </p:cNvPr>
          <p:cNvSpPr/>
          <p:nvPr/>
        </p:nvSpPr>
        <p:spPr>
          <a:xfrm>
            <a:off x="2191704" y="4366280"/>
            <a:ext cx="360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en-US" sz="2800" dirty="0">
                <a:solidFill>
                  <a:schemeClr val="tx1"/>
                </a:solidFill>
              </a:rPr>
              <a:t>ε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9AC836-B67E-445E-A5B2-2922FDD49D40}"/>
              </a:ext>
            </a:extLst>
          </p:cNvPr>
          <p:cNvSpPr/>
          <p:nvPr/>
        </p:nvSpPr>
        <p:spPr>
          <a:xfrm>
            <a:off x="2125506" y="3058180"/>
            <a:ext cx="360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en-US" sz="2800" dirty="0">
                <a:solidFill>
                  <a:schemeClr val="tx1"/>
                </a:solidFill>
              </a:rPr>
              <a:t>ε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Rectangle 3">
            <a:extLst>
              <a:ext uri="{FF2B5EF4-FFF2-40B4-BE49-F238E27FC236}">
                <a16:creationId xmlns:a16="http://schemas.microsoft.com/office/drawing/2014/main" id="{8869BCA3-FC9B-4FDC-B57B-41DF04B9B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8204" name="Rectangle 5">
            <a:extLst>
              <a:ext uri="{FF2B5EF4-FFF2-40B4-BE49-F238E27FC236}">
                <a16:creationId xmlns:a16="http://schemas.microsoft.com/office/drawing/2014/main" id="{4810AE10-7DC6-4C71-BF14-A5D1C0E3E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590800"/>
            <a:ext cx="22098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205" name="Oval 6">
            <a:extLst>
              <a:ext uri="{FF2B5EF4-FFF2-40B4-BE49-F238E27FC236}">
                <a16:creationId xmlns:a16="http://schemas.microsoft.com/office/drawing/2014/main" id="{58C5C7D3-596A-4116-BC3E-AAB654547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581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206" name="Oval 7">
            <a:extLst>
              <a:ext uri="{FF2B5EF4-FFF2-40B4-BE49-F238E27FC236}">
                <a16:creationId xmlns:a16="http://schemas.microsoft.com/office/drawing/2014/main" id="{78F5B6A0-CE9E-4DE2-923F-AF7073FE5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581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207" name="Line 8">
            <a:extLst>
              <a:ext uri="{FF2B5EF4-FFF2-40B4-BE49-F238E27FC236}">
                <a16:creationId xmlns:a16="http://schemas.microsoft.com/office/drawing/2014/main" id="{122A6F9E-FBA1-48C9-992D-A1596E6D1E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733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Freeform 9">
            <a:extLst>
              <a:ext uri="{FF2B5EF4-FFF2-40B4-BE49-F238E27FC236}">
                <a16:creationId xmlns:a16="http://schemas.microsoft.com/office/drawing/2014/main" id="{1D610D57-8AD9-48F7-97FF-4C2271057B43}"/>
              </a:ext>
            </a:extLst>
          </p:cNvPr>
          <p:cNvSpPr>
            <a:spLocks/>
          </p:cNvSpPr>
          <p:nvPr/>
        </p:nvSpPr>
        <p:spPr bwMode="auto">
          <a:xfrm>
            <a:off x="3416300" y="29591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392"/>
              <a:gd name="T17" fmla="*/ 304 w 304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Oval 11">
            <a:extLst>
              <a:ext uri="{FF2B5EF4-FFF2-40B4-BE49-F238E27FC236}">
                <a16:creationId xmlns:a16="http://schemas.microsoft.com/office/drawing/2014/main" id="{78E82F00-2058-4A88-BCC7-E2C7B5622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505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194" name="Object 1024">
            <a:extLst>
              <a:ext uri="{FF2B5EF4-FFF2-40B4-BE49-F238E27FC236}">
                <a16:creationId xmlns:a16="http://schemas.microsoft.com/office/drawing/2014/main" id="{B27F54BF-31AE-4D4E-A334-384B505111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743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Object 10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743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025">
            <a:extLst>
              <a:ext uri="{FF2B5EF4-FFF2-40B4-BE49-F238E27FC236}">
                <a16:creationId xmlns:a16="http://schemas.microsoft.com/office/drawing/2014/main" id="{73223518-4BA0-4F7F-B1CE-6F1869BAE2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3352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Equation" r:id="rId5" imgW="253800" imgH="393480" progId="Equation.3">
                  <p:embed/>
                </p:oleObj>
              </mc:Choice>
              <mc:Fallback>
                <p:oleObj name="Equation" r:id="rId5" imgW="253800" imgH="393480" progId="Equation.3">
                  <p:embed/>
                  <p:pic>
                    <p:nvPicPr>
                      <p:cNvPr id="0" name="Object 10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352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0" name="Rectangle 15">
            <a:extLst>
              <a:ext uri="{FF2B5EF4-FFF2-40B4-BE49-F238E27FC236}">
                <a16:creationId xmlns:a16="http://schemas.microsoft.com/office/drawing/2014/main" id="{D5BBC7AF-EF0E-476F-B73B-84D2137D3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486400"/>
            <a:ext cx="30480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211" name="Oval 16">
            <a:extLst>
              <a:ext uri="{FF2B5EF4-FFF2-40B4-BE49-F238E27FC236}">
                <a16:creationId xmlns:a16="http://schemas.microsoft.com/office/drawing/2014/main" id="{7277350B-0CE2-47DB-805F-5FD9E495B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6019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212" name="Oval 17">
            <a:extLst>
              <a:ext uri="{FF2B5EF4-FFF2-40B4-BE49-F238E27FC236}">
                <a16:creationId xmlns:a16="http://schemas.microsoft.com/office/drawing/2014/main" id="{39356A3F-99FB-4E8E-AC23-BC6E06093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019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213" name="Line 18">
            <a:extLst>
              <a:ext uri="{FF2B5EF4-FFF2-40B4-BE49-F238E27FC236}">
                <a16:creationId xmlns:a16="http://schemas.microsoft.com/office/drawing/2014/main" id="{A521EC2E-B86F-4BE1-83F6-3AD6519B1B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617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Oval 20">
            <a:extLst>
              <a:ext uri="{FF2B5EF4-FFF2-40B4-BE49-F238E27FC236}">
                <a16:creationId xmlns:a16="http://schemas.microsoft.com/office/drawing/2014/main" id="{D4931BE9-60D5-46C1-BAA5-D73741098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943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215" name="Oval 21">
            <a:extLst>
              <a:ext uri="{FF2B5EF4-FFF2-40B4-BE49-F238E27FC236}">
                <a16:creationId xmlns:a16="http://schemas.microsoft.com/office/drawing/2014/main" id="{CB1B47FD-33AB-44B4-9901-F3AC0B49D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6019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216" name="Line 22">
            <a:extLst>
              <a:ext uri="{FF2B5EF4-FFF2-40B4-BE49-F238E27FC236}">
                <a16:creationId xmlns:a16="http://schemas.microsoft.com/office/drawing/2014/main" id="{DC7572D3-2AFC-40D9-8BE3-2812A5EA0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617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196" name="Object 1026">
            <a:extLst>
              <a:ext uri="{FF2B5EF4-FFF2-40B4-BE49-F238E27FC236}">
                <a16:creationId xmlns:a16="http://schemas.microsoft.com/office/drawing/2014/main" id="{A989AE07-EFA8-437A-BFB2-1985130C37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5791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Equation" r:id="rId7" imgW="266400" imgH="279360" progId="Equation.3">
                  <p:embed/>
                </p:oleObj>
              </mc:Choice>
              <mc:Fallback>
                <p:oleObj name="Equation" r:id="rId7" imgW="266400" imgH="279360" progId="Equation.3">
                  <p:embed/>
                  <p:pic>
                    <p:nvPicPr>
                      <p:cNvPr id="0" name="Object 10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791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027">
            <a:extLst>
              <a:ext uri="{FF2B5EF4-FFF2-40B4-BE49-F238E27FC236}">
                <a16:creationId xmlns:a16="http://schemas.microsoft.com/office/drawing/2014/main" id="{4167CE33-68DB-489A-8814-17104D1F2C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5715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Equation" r:id="rId8" imgW="253800" imgH="393480" progId="Equation.3">
                  <p:embed/>
                </p:oleObj>
              </mc:Choice>
              <mc:Fallback>
                <p:oleObj name="Equation" r:id="rId8" imgW="253800" imgH="393480" progId="Equation.3">
                  <p:embed/>
                  <p:pic>
                    <p:nvPicPr>
                      <p:cNvPr id="0" name="Object 10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715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17" name="Group 41">
            <a:extLst>
              <a:ext uri="{FF2B5EF4-FFF2-40B4-BE49-F238E27FC236}">
                <a16:creationId xmlns:a16="http://schemas.microsoft.com/office/drawing/2014/main" id="{B43D0E57-4DC0-40CE-B82E-2AA087D8D3D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810000"/>
            <a:ext cx="3048000" cy="2362200"/>
            <a:chOff x="288" y="2400"/>
            <a:chExt cx="1920" cy="1488"/>
          </a:xfrm>
        </p:grpSpPr>
        <p:sp>
          <p:nvSpPr>
            <p:cNvPr id="8220" name="Oval 31">
              <a:extLst>
                <a:ext uri="{FF2B5EF4-FFF2-40B4-BE49-F238E27FC236}">
                  <a16:creationId xmlns:a16="http://schemas.microsoft.com/office/drawing/2014/main" id="{65289040-08FA-42B7-9609-FCD08915E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78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21" name="Line 32">
              <a:extLst>
                <a:ext uri="{FF2B5EF4-FFF2-40B4-BE49-F238E27FC236}">
                  <a16:creationId xmlns:a16="http://schemas.microsoft.com/office/drawing/2014/main" id="{BDDAD28B-C870-4CA8-9F0A-D9268A970D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2400"/>
              <a:ext cx="12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2" name="Line 33">
              <a:extLst>
                <a:ext uri="{FF2B5EF4-FFF2-40B4-BE49-F238E27FC236}">
                  <a16:creationId xmlns:a16="http://schemas.microsoft.com/office/drawing/2014/main" id="{1B63D720-7455-4B04-8F26-CF9FFC7A36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976"/>
              <a:ext cx="120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3" name="Line 34">
              <a:extLst>
                <a:ext uri="{FF2B5EF4-FFF2-40B4-BE49-F238E27FC236}">
                  <a16:creationId xmlns:a16="http://schemas.microsoft.com/office/drawing/2014/main" id="{AB0ADE10-F8B2-400E-89D4-B30CA239A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8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8198" name="Object 1028">
            <a:extLst>
              <a:ext uri="{FF2B5EF4-FFF2-40B4-BE49-F238E27FC236}">
                <a16:creationId xmlns:a16="http://schemas.microsoft.com/office/drawing/2014/main" id="{C1C1C4E4-7B30-4C6D-8AA7-F866A76AAB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0250" y="1866900"/>
          <a:ext cx="2095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Equation" r:id="rId9" imgW="2095200" imgH="723600" progId="Equation.3">
                  <p:embed/>
                </p:oleObj>
              </mc:Choice>
              <mc:Fallback>
                <p:oleObj name="Equation" r:id="rId9" imgW="2095200" imgH="723600" progId="Equation.3">
                  <p:embed/>
                  <p:pic>
                    <p:nvPicPr>
                      <p:cNvPr id="0" name="Object 10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1866900"/>
                        <a:ext cx="2095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1029">
            <a:extLst>
              <a:ext uri="{FF2B5EF4-FFF2-40B4-BE49-F238E27FC236}">
                <a16:creationId xmlns:a16="http://schemas.microsoft.com/office/drawing/2014/main" id="{C7B5E847-5250-42C1-AE4F-45AAE43C49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876800"/>
          <a:ext cx="1930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Equation" r:id="rId11" imgW="1930320" imgH="571320" progId="Equation.3">
                  <p:embed/>
                </p:oleObj>
              </mc:Choice>
              <mc:Fallback>
                <p:oleObj name="Equation" r:id="rId11" imgW="1930320" imgH="571320" progId="Equation.3">
                  <p:embed/>
                  <p:pic>
                    <p:nvPicPr>
                      <p:cNvPr id="0" name="Object 102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876800"/>
                        <a:ext cx="1930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1030">
            <a:extLst>
              <a:ext uri="{FF2B5EF4-FFF2-40B4-BE49-F238E27FC236}">
                <a16:creationId xmlns:a16="http://schemas.microsoft.com/office/drawing/2014/main" id="{21496824-7D1A-4939-B576-9BE167F647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838200"/>
          <a:ext cx="4597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Equation" r:id="rId13" imgW="4597200" imgH="723600" progId="Equation.3">
                  <p:embed/>
                </p:oleObj>
              </mc:Choice>
              <mc:Fallback>
                <p:oleObj name="Equation" r:id="rId13" imgW="4597200" imgH="7236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838200"/>
                        <a:ext cx="4597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8" name="Text Box 40">
            <a:extLst>
              <a:ext uri="{FF2B5EF4-FFF2-40B4-BE49-F238E27FC236}">
                <a16:creationId xmlns:a16="http://schemas.microsoft.com/office/drawing/2014/main" id="{C0D69C42-ED1F-43E8-9278-7883C1DA7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90600"/>
            <a:ext cx="1789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NFA for</a:t>
            </a:r>
          </a:p>
        </p:txBody>
      </p:sp>
      <p:sp>
        <p:nvSpPr>
          <p:cNvPr id="8219" name="Text Box 44">
            <a:extLst>
              <a:ext uri="{FF2B5EF4-FFF2-40B4-BE49-F238E27FC236}">
                <a16:creationId xmlns:a16="http://schemas.microsoft.com/office/drawing/2014/main" id="{84024F83-B5DA-48CD-B937-8007F83D5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52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Example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FEBBC1-49BE-4859-ADDB-131372EFD645}"/>
              </a:ext>
            </a:extLst>
          </p:cNvPr>
          <p:cNvSpPr/>
          <p:nvPr/>
        </p:nvSpPr>
        <p:spPr>
          <a:xfrm>
            <a:off x="2126794" y="4891213"/>
            <a:ext cx="360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en-US" sz="2800" dirty="0">
                <a:solidFill>
                  <a:schemeClr val="tx1"/>
                </a:solidFill>
              </a:rPr>
              <a:t>ε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F15BBF-1E21-4EA4-9C9F-C2A6C634C84F}"/>
              </a:ext>
            </a:extLst>
          </p:cNvPr>
          <p:cNvSpPr/>
          <p:nvPr/>
        </p:nvSpPr>
        <p:spPr>
          <a:xfrm>
            <a:off x="1876902" y="3820180"/>
            <a:ext cx="360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en-US" sz="2800" dirty="0">
                <a:solidFill>
                  <a:schemeClr val="tx1"/>
                </a:solidFill>
              </a:rPr>
              <a:t>ε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>
            <a:extLst>
              <a:ext uri="{FF2B5EF4-FFF2-40B4-BE49-F238E27FC236}">
                <a16:creationId xmlns:a16="http://schemas.microsoft.com/office/drawing/2014/main" id="{24F6A2EC-E75D-4B30-A83B-69E1B0E6A2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Concatenation</a:t>
            </a:r>
          </a:p>
        </p:txBody>
      </p:sp>
      <p:sp>
        <p:nvSpPr>
          <p:cNvPr id="9223" name="Rectangle 3">
            <a:extLst>
              <a:ext uri="{FF2B5EF4-FFF2-40B4-BE49-F238E27FC236}">
                <a16:creationId xmlns:a16="http://schemas.microsoft.com/office/drawing/2014/main" id="{762304CB-1FE6-449F-8C41-7E372706BC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NFA for </a:t>
            </a:r>
          </a:p>
        </p:txBody>
      </p:sp>
      <p:graphicFrame>
        <p:nvGraphicFramePr>
          <p:cNvPr id="9218" name="Object 1024">
            <a:extLst>
              <a:ext uri="{FF2B5EF4-FFF2-40B4-BE49-F238E27FC236}">
                <a16:creationId xmlns:a16="http://schemas.microsoft.com/office/drawing/2014/main" id="{55988BB8-5E07-42DE-AA7C-AB14E55667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447800"/>
          <a:ext cx="927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3" imgW="927000" imgH="571320" progId="Equation.3">
                  <p:embed/>
                </p:oleObj>
              </mc:Choice>
              <mc:Fallback>
                <p:oleObj name="Equation" r:id="rId3" imgW="927000" imgH="57132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447800"/>
                        <a:ext cx="927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6">
            <a:extLst>
              <a:ext uri="{FF2B5EF4-FFF2-40B4-BE49-F238E27FC236}">
                <a16:creationId xmlns:a16="http://schemas.microsoft.com/office/drawing/2014/main" id="{B4790F77-BA4B-44AA-AAE3-28F81729B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6576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225" name="Oval 7">
            <a:extLst>
              <a:ext uri="{FF2B5EF4-FFF2-40B4-BE49-F238E27FC236}">
                <a16:creationId xmlns:a16="http://schemas.microsoft.com/office/drawing/2014/main" id="{9052CC0C-4A58-4A78-A726-887FCD690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226" name="Oval 8">
            <a:extLst>
              <a:ext uri="{FF2B5EF4-FFF2-40B4-BE49-F238E27FC236}">
                <a16:creationId xmlns:a16="http://schemas.microsoft.com/office/drawing/2014/main" id="{AD3E8EE9-2A85-42B9-A731-23F34D7A7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227" name="Oval 9">
            <a:extLst>
              <a:ext uri="{FF2B5EF4-FFF2-40B4-BE49-F238E27FC236}">
                <a16:creationId xmlns:a16="http://schemas.microsoft.com/office/drawing/2014/main" id="{DAD3270E-9105-4C2B-9F94-99B2E1C0A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11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228" name="Line 10">
            <a:extLst>
              <a:ext uri="{FF2B5EF4-FFF2-40B4-BE49-F238E27FC236}">
                <a16:creationId xmlns:a16="http://schemas.microsoft.com/office/drawing/2014/main" id="{7DAFC167-C6EC-4289-A257-71059B7FCA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343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Freeform 11">
            <a:extLst>
              <a:ext uri="{FF2B5EF4-FFF2-40B4-BE49-F238E27FC236}">
                <a16:creationId xmlns:a16="http://schemas.microsoft.com/office/drawing/2014/main" id="{011475CE-34EF-4EA7-9E65-F08BD5AA1838}"/>
              </a:ext>
            </a:extLst>
          </p:cNvPr>
          <p:cNvSpPr>
            <a:spLocks/>
          </p:cNvSpPr>
          <p:nvPr/>
        </p:nvSpPr>
        <p:spPr bwMode="auto">
          <a:xfrm>
            <a:off x="1600200" y="3975100"/>
            <a:ext cx="1295400" cy="596900"/>
          </a:xfrm>
          <a:custGeom>
            <a:avLst/>
            <a:gdLst>
              <a:gd name="T0" fmla="*/ 0 w 816"/>
              <a:gd name="T1" fmla="*/ 232 h 376"/>
              <a:gd name="T2" fmla="*/ 96 w 816"/>
              <a:gd name="T3" fmla="*/ 88 h 376"/>
              <a:gd name="T4" fmla="*/ 192 w 816"/>
              <a:gd name="T5" fmla="*/ 328 h 376"/>
              <a:gd name="T6" fmla="*/ 384 w 816"/>
              <a:gd name="T7" fmla="*/ 40 h 376"/>
              <a:gd name="T8" fmla="*/ 480 w 816"/>
              <a:gd name="T9" fmla="*/ 376 h 376"/>
              <a:gd name="T10" fmla="*/ 672 w 816"/>
              <a:gd name="T11" fmla="*/ 40 h 376"/>
              <a:gd name="T12" fmla="*/ 816 w 816"/>
              <a:gd name="T13" fmla="*/ 136 h 3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6"/>
              <a:gd name="T22" fmla="*/ 0 h 376"/>
              <a:gd name="T23" fmla="*/ 816 w 816"/>
              <a:gd name="T24" fmla="*/ 376 h 3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19" name="Object 1025">
            <a:extLst>
              <a:ext uri="{FF2B5EF4-FFF2-40B4-BE49-F238E27FC236}">
                <a16:creationId xmlns:a16="http://schemas.microsoft.com/office/drawing/2014/main" id="{290D94E2-C56A-43FA-88B8-95A57019C2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1850" y="30988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Equation" r:id="rId5" imgW="647640" imgH="571320" progId="Equation.3">
                  <p:embed/>
                </p:oleObj>
              </mc:Choice>
              <mc:Fallback>
                <p:oleObj name="Equation" r:id="rId5" imgW="647640" imgH="571320" progId="Equation.3">
                  <p:embed/>
                  <p:pic>
                    <p:nvPicPr>
                      <p:cNvPr id="0" name="Object 10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30988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Rectangle 14">
            <a:extLst>
              <a:ext uri="{FF2B5EF4-FFF2-40B4-BE49-F238E27FC236}">
                <a16:creationId xmlns:a16="http://schemas.microsoft.com/office/drawing/2014/main" id="{B536F825-887C-4C44-8DED-3B881DD1B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6576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231" name="Oval 15">
            <a:extLst>
              <a:ext uri="{FF2B5EF4-FFF2-40B4-BE49-F238E27FC236}">
                <a16:creationId xmlns:a16="http://schemas.microsoft.com/office/drawing/2014/main" id="{BCB4EE5A-A6FE-4E73-8B15-A40F71FFB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232" name="Oval 16">
            <a:extLst>
              <a:ext uri="{FF2B5EF4-FFF2-40B4-BE49-F238E27FC236}">
                <a16:creationId xmlns:a16="http://schemas.microsoft.com/office/drawing/2014/main" id="{7E9C1738-3FD6-46B2-80EB-9C4157677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233" name="Oval 17">
            <a:extLst>
              <a:ext uri="{FF2B5EF4-FFF2-40B4-BE49-F238E27FC236}">
                <a16:creationId xmlns:a16="http://schemas.microsoft.com/office/drawing/2014/main" id="{3708928F-31C9-4B6A-9E85-A2AE1C377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11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234" name="Freeform 19">
            <a:extLst>
              <a:ext uri="{FF2B5EF4-FFF2-40B4-BE49-F238E27FC236}">
                <a16:creationId xmlns:a16="http://schemas.microsoft.com/office/drawing/2014/main" id="{758890EC-3E79-4B04-9C44-86F0C0629327}"/>
              </a:ext>
            </a:extLst>
          </p:cNvPr>
          <p:cNvSpPr>
            <a:spLocks/>
          </p:cNvSpPr>
          <p:nvPr/>
        </p:nvSpPr>
        <p:spPr bwMode="auto">
          <a:xfrm>
            <a:off x="5029200" y="3975100"/>
            <a:ext cx="1295400" cy="596900"/>
          </a:xfrm>
          <a:custGeom>
            <a:avLst/>
            <a:gdLst>
              <a:gd name="T0" fmla="*/ 0 w 816"/>
              <a:gd name="T1" fmla="*/ 232 h 376"/>
              <a:gd name="T2" fmla="*/ 96 w 816"/>
              <a:gd name="T3" fmla="*/ 88 h 376"/>
              <a:gd name="T4" fmla="*/ 192 w 816"/>
              <a:gd name="T5" fmla="*/ 328 h 376"/>
              <a:gd name="T6" fmla="*/ 384 w 816"/>
              <a:gd name="T7" fmla="*/ 40 h 376"/>
              <a:gd name="T8" fmla="*/ 480 w 816"/>
              <a:gd name="T9" fmla="*/ 376 h 376"/>
              <a:gd name="T10" fmla="*/ 672 w 816"/>
              <a:gd name="T11" fmla="*/ 40 h 376"/>
              <a:gd name="T12" fmla="*/ 816 w 816"/>
              <a:gd name="T13" fmla="*/ 136 h 3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6"/>
              <a:gd name="T22" fmla="*/ 0 h 376"/>
              <a:gd name="T23" fmla="*/ 816 w 816"/>
              <a:gd name="T24" fmla="*/ 376 h 3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20" name="Object 1026">
            <a:extLst>
              <a:ext uri="{FF2B5EF4-FFF2-40B4-BE49-F238E27FC236}">
                <a16:creationId xmlns:a16="http://schemas.microsoft.com/office/drawing/2014/main" id="{910827B3-03D2-4E16-8977-566EF658C2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92750" y="30988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Equation" r:id="rId7" imgW="723600" imgH="571320" progId="Equation.3">
                  <p:embed/>
                </p:oleObj>
              </mc:Choice>
              <mc:Fallback>
                <p:oleObj name="Equation" r:id="rId7" imgW="723600" imgH="571320" progId="Equation.3">
                  <p:embed/>
                  <p:pic>
                    <p:nvPicPr>
                      <p:cNvPr id="0" name="Object 10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0" y="30988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Line 18">
            <a:extLst>
              <a:ext uri="{FF2B5EF4-FFF2-40B4-BE49-F238E27FC236}">
                <a16:creationId xmlns:a16="http://schemas.microsoft.com/office/drawing/2014/main" id="{A3826099-411D-4E2C-B0B7-96F25666A9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343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353710-648F-4CAE-A3A3-4DFBB99D2E99}"/>
              </a:ext>
            </a:extLst>
          </p:cNvPr>
          <p:cNvSpPr/>
          <p:nvPr/>
        </p:nvSpPr>
        <p:spPr>
          <a:xfrm>
            <a:off x="3820002" y="3929390"/>
            <a:ext cx="360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en-US" sz="2800" dirty="0">
                <a:solidFill>
                  <a:schemeClr val="tx1"/>
                </a:solidFill>
              </a:rPr>
              <a:t>ε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" name="Rectangle 3">
            <a:extLst>
              <a:ext uri="{FF2B5EF4-FFF2-40B4-BE49-F238E27FC236}">
                <a16:creationId xmlns:a16="http://schemas.microsoft.com/office/drawing/2014/main" id="{1F8473FA-A674-4431-BE5D-E062D87A77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  <a:p>
            <a:r>
              <a:rPr lang="en-US" altLang="en-US"/>
              <a:t>NFA for</a:t>
            </a:r>
          </a:p>
        </p:txBody>
      </p:sp>
      <p:sp>
        <p:nvSpPr>
          <p:cNvPr id="10251" name="Rectangle 5">
            <a:extLst>
              <a:ext uri="{FF2B5EF4-FFF2-40B4-BE49-F238E27FC236}">
                <a16:creationId xmlns:a16="http://schemas.microsoft.com/office/drawing/2014/main" id="{B959241F-2BFC-49CA-9378-09793FE7F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038600"/>
            <a:ext cx="22098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0252" name="Oval 6">
            <a:extLst>
              <a:ext uri="{FF2B5EF4-FFF2-40B4-BE49-F238E27FC236}">
                <a16:creationId xmlns:a16="http://schemas.microsoft.com/office/drawing/2014/main" id="{94590097-312B-4CCD-BA89-1A9845DA2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029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0253" name="Oval 7">
            <a:extLst>
              <a:ext uri="{FF2B5EF4-FFF2-40B4-BE49-F238E27FC236}">
                <a16:creationId xmlns:a16="http://schemas.microsoft.com/office/drawing/2014/main" id="{85769A4C-432E-4E40-86F9-97506E3FE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029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0254" name="Line 8">
            <a:extLst>
              <a:ext uri="{FF2B5EF4-FFF2-40B4-BE49-F238E27FC236}">
                <a16:creationId xmlns:a16="http://schemas.microsoft.com/office/drawing/2014/main" id="{DDEB52D2-3410-42F4-8D32-A719B851AA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Freeform 9">
            <a:extLst>
              <a:ext uri="{FF2B5EF4-FFF2-40B4-BE49-F238E27FC236}">
                <a16:creationId xmlns:a16="http://schemas.microsoft.com/office/drawing/2014/main" id="{DB428537-626D-4955-A476-5A00D699B38D}"/>
              </a:ext>
            </a:extLst>
          </p:cNvPr>
          <p:cNvSpPr>
            <a:spLocks/>
          </p:cNvSpPr>
          <p:nvPr/>
        </p:nvSpPr>
        <p:spPr bwMode="auto">
          <a:xfrm>
            <a:off x="1358900" y="44069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392"/>
              <a:gd name="T17" fmla="*/ 304 w 304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Line 10">
            <a:extLst>
              <a:ext uri="{FF2B5EF4-FFF2-40B4-BE49-F238E27FC236}">
                <a16:creationId xmlns:a16="http://schemas.microsoft.com/office/drawing/2014/main" id="{51BA1580-1EC0-4775-A004-DE33F90F63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518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Oval 11">
            <a:extLst>
              <a:ext uri="{FF2B5EF4-FFF2-40B4-BE49-F238E27FC236}">
                <a16:creationId xmlns:a16="http://schemas.microsoft.com/office/drawing/2014/main" id="{09A8A51E-4EE4-4F62-8D9D-5897056E7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53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0242" name="Object 0">
            <a:extLst>
              <a:ext uri="{FF2B5EF4-FFF2-40B4-BE49-F238E27FC236}">
                <a16:creationId xmlns:a16="http://schemas.microsoft.com/office/drawing/2014/main" id="{2D77FEF3-5498-4CF5-9C26-B33077D46E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191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Object 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91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">
            <a:extLst>
              <a:ext uri="{FF2B5EF4-FFF2-40B4-BE49-F238E27FC236}">
                <a16:creationId xmlns:a16="http://schemas.microsoft.com/office/drawing/2014/main" id="{B91235E1-BA62-49D0-B871-E454ED605A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800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Equation" r:id="rId5" imgW="253800" imgH="393480" progId="Equation.3">
                  <p:embed/>
                </p:oleObj>
              </mc:Choice>
              <mc:Fallback>
                <p:oleObj name="Equation" r:id="rId5" imgW="253800" imgH="393480" progId="Equation.3">
                  <p:embed/>
                  <p:pic>
                    <p:nvPicPr>
                      <p:cNvPr id="0" name="Object 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800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Rectangle 15">
            <a:extLst>
              <a:ext uri="{FF2B5EF4-FFF2-40B4-BE49-F238E27FC236}">
                <a16:creationId xmlns:a16="http://schemas.microsoft.com/office/drawing/2014/main" id="{E04B11E9-6888-4A35-9E16-95028F325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495800"/>
            <a:ext cx="30480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0259" name="Oval 16">
            <a:extLst>
              <a:ext uri="{FF2B5EF4-FFF2-40B4-BE49-F238E27FC236}">
                <a16:creationId xmlns:a16="http://schemas.microsoft.com/office/drawing/2014/main" id="{3803A53C-70CD-43AF-B4EB-F86EAC0B4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029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0260" name="Oval 17">
            <a:extLst>
              <a:ext uri="{FF2B5EF4-FFF2-40B4-BE49-F238E27FC236}">
                <a16:creationId xmlns:a16="http://schemas.microsoft.com/office/drawing/2014/main" id="{B26FB58E-63B0-4B9D-8B30-7B84BDEDF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029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0261" name="Line 18">
            <a:extLst>
              <a:ext uri="{FF2B5EF4-FFF2-40B4-BE49-F238E27FC236}">
                <a16:creationId xmlns:a16="http://schemas.microsoft.com/office/drawing/2014/main" id="{39F78D8C-B866-4321-814A-3969A8700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Oval 20">
            <a:extLst>
              <a:ext uri="{FF2B5EF4-FFF2-40B4-BE49-F238E27FC236}">
                <a16:creationId xmlns:a16="http://schemas.microsoft.com/office/drawing/2014/main" id="{4C79EEB2-A23B-4A58-94C8-16E251585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953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0263" name="Oval 21">
            <a:extLst>
              <a:ext uri="{FF2B5EF4-FFF2-40B4-BE49-F238E27FC236}">
                <a16:creationId xmlns:a16="http://schemas.microsoft.com/office/drawing/2014/main" id="{CA051CA9-9B7A-4025-812C-35F5D856F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029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0264" name="Line 22">
            <a:extLst>
              <a:ext uri="{FF2B5EF4-FFF2-40B4-BE49-F238E27FC236}">
                <a16:creationId xmlns:a16="http://schemas.microsoft.com/office/drawing/2014/main" id="{F1D263F0-0FE3-47B0-A22B-CE5FED7009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44" name="Object 2">
            <a:extLst>
              <a:ext uri="{FF2B5EF4-FFF2-40B4-BE49-F238E27FC236}">
                <a16:creationId xmlns:a16="http://schemas.microsoft.com/office/drawing/2014/main" id="{EB7A7BB3-EB68-4A7F-A0CD-F45C5889B6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Equation" r:id="rId7" imgW="266400" imgH="279360" progId="Equation.3">
                  <p:embed/>
                </p:oleObj>
              </mc:Choice>
              <mc:Fallback>
                <p:oleObj name="Equation" r:id="rId7" imgW="266400" imgH="279360" progId="Equation.3">
                  <p:embed/>
                  <p:pic>
                    <p:nvPicPr>
                      <p:cNvPr id="0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3">
            <a:extLst>
              <a:ext uri="{FF2B5EF4-FFF2-40B4-BE49-F238E27FC236}">
                <a16:creationId xmlns:a16="http://schemas.microsoft.com/office/drawing/2014/main" id="{71D6B14B-F008-44A9-9389-FF34613C27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7244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Equation" r:id="rId8" imgW="253800" imgH="393480" progId="Equation.3">
                  <p:embed/>
                </p:oleObj>
              </mc:Choice>
              <mc:Fallback>
                <p:oleObj name="Equation" r:id="rId8" imgW="253800" imgH="39348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7244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4">
            <a:extLst>
              <a:ext uri="{FF2B5EF4-FFF2-40B4-BE49-F238E27FC236}">
                <a16:creationId xmlns:a16="http://schemas.microsoft.com/office/drawing/2014/main" id="{785C0DE3-188E-42CB-B374-22E9C76916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6650" y="3238500"/>
          <a:ext cx="2095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Equation" r:id="rId9" imgW="2095200" imgH="723600" progId="Equation.3">
                  <p:embed/>
                </p:oleObj>
              </mc:Choice>
              <mc:Fallback>
                <p:oleObj name="Equation" r:id="rId9" imgW="2095200" imgH="72360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3238500"/>
                        <a:ext cx="2095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5">
            <a:extLst>
              <a:ext uri="{FF2B5EF4-FFF2-40B4-BE49-F238E27FC236}">
                <a16:creationId xmlns:a16="http://schemas.microsoft.com/office/drawing/2014/main" id="{D6036F5A-EB86-45EF-BA99-027F614477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0100" y="3784600"/>
          <a:ext cx="1930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name="Equation" r:id="rId11" imgW="1930320" imgH="571320" progId="Equation.3">
                  <p:embed/>
                </p:oleObj>
              </mc:Choice>
              <mc:Fallback>
                <p:oleObj name="Equation" r:id="rId11" imgW="1930320" imgH="57132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3784600"/>
                        <a:ext cx="1930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6">
            <a:extLst>
              <a:ext uri="{FF2B5EF4-FFF2-40B4-BE49-F238E27FC236}">
                <a16:creationId xmlns:a16="http://schemas.microsoft.com/office/drawing/2014/main" id="{074BB4E3-6108-47AA-B6D4-6D37473A6F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295400"/>
          <a:ext cx="5689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name="Equation" r:id="rId13" imgW="5689440" imgH="723600" progId="Equation.3">
                  <p:embed/>
                </p:oleObj>
              </mc:Choice>
              <mc:Fallback>
                <p:oleObj name="Equation" r:id="rId13" imgW="5689440" imgH="723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95400"/>
                        <a:ext cx="5689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7" name="Line 19">
            <a:extLst>
              <a:ext uri="{FF2B5EF4-FFF2-40B4-BE49-F238E27FC236}">
                <a16:creationId xmlns:a16="http://schemas.microsoft.com/office/drawing/2014/main" id="{77B715E1-E5B2-4198-9583-F19AC29B2A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Text Box 37">
            <a:extLst>
              <a:ext uri="{FF2B5EF4-FFF2-40B4-BE49-F238E27FC236}">
                <a16:creationId xmlns:a16="http://schemas.microsoft.com/office/drawing/2014/main" id="{FD4B0A8B-3773-44A6-A558-376D6DA7F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52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Example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3E1788-AD14-4915-A0F0-A19FE7D1AE0B}"/>
              </a:ext>
            </a:extLst>
          </p:cNvPr>
          <p:cNvSpPr/>
          <p:nvPr/>
        </p:nvSpPr>
        <p:spPr>
          <a:xfrm>
            <a:off x="3465195" y="4701822"/>
            <a:ext cx="360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en-US" sz="2800" dirty="0">
                <a:solidFill>
                  <a:schemeClr val="tx1"/>
                </a:solidFill>
              </a:rPr>
              <a:t>ε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" name="Rectangle 2">
            <a:extLst>
              <a:ext uri="{FF2B5EF4-FFF2-40B4-BE49-F238E27FC236}">
                <a16:creationId xmlns:a16="http://schemas.microsoft.com/office/drawing/2014/main" id="{21CAA51D-94AD-4420-8D6C-27850D9504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Star Operation</a:t>
            </a:r>
          </a:p>
        </p:txBody>
      </p:sp>
      <p:sp>
        <p:nvSpPr>
          <p:cNvPr id="11275" name="Rectangle 3">
            <a:extLst>
              <a:ext uri="{FF2B5EF4-FFF2-40B4-BE49-F238E27FC236}">
                <a16:creationId xmlns:a16="http://schemas.microsoft.com/office/drawing/2014/main" id="{80B9D763-D0C0-4AB7-81F3-0A073768E5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NFA for </a:t>
            </a:r>
          </a:p>
        </p:txBody>
      </p:sp>
      <p:graphicFrame>
        <p:nvGraphicFramePr>
          <p:cNvPr id="11266" name="Object 0">
            <a:extLst>
              <a:ext uri="{FF2B5EF4-FFF2-40B4-BE49-F238E27FC236}">
                <a16:creationId xmlns:a16="http://schemas.microsoft.com/office/drawing/2014/main" id="{B2DF32E3-A25E-489C-BEF0-A1394ACED4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838200"/>
          <a:ext cx="685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3" imgW="685800" imgH="520560" progId="Equation.3">
                  <p:embed/>
                </p:oleObj>
              </mc:Choice>
              <mc:Fallback>
                <p:oleObj name="Equation" r:id="rId3" imgW="685800" imgH="520560" progId="Equation.3">
                  <p:embed/>
                  <p:pic>
                    <p:nvPicPr>
                      <p:cNvPr id="11266" name="Object 0">
                        <a:extLst>
                          <a:ext uri="{FF2B5EF4-FFF2-40B4-BE49-F238E27FC236}">
                            <a16:creationId xmlns:a16="http://schemas.microsoft.com/office/drawing/2014/main" id="{B2DF32E3-A25E-489C-BEF0-A1394ACED4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838200"/>
                        <a:ext cx="685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Rectangle 6">
            <a:extLst>
              <a:ext uri="{FF2B5EF4-FFF2-40B4-BE49-F238E27FC236}">
                <a16:creationId xmlns:a16="http://schemas.microsoft.com/office/drawing/2014/main" id="{00C141F2-B551-4B09-8409-AE2CBC8E8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1242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1277" name="Oval 7">
            <a:extLst>
              <a:ext uri="{FF2B5EF4-FFF2-40B4-BE49-F238E27FC236}">
                <a16:creationId xmlns:a16="http://schemas.microsoft.com/office/drawing/2014/main" id="{E7BA0E47-7BD5-48D5-AFD5-2795F2A50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657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1278" name="Oval 8">
            <a:extLst>
              <a:ext uri="{FF2B5EF4-FFF2-40B4-BE49-F238E27FC236}">
                <a16:creationId xmlns:a16="http://schemas.microsoft.com/office/drawing/2014/main" id="{9AD5720C-97BD-481E-8168-8C83EFE52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657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1279" name="Oval 9">
            <a:extLst>
              <a:ext uri="{FF2B5EF4-FFF2-40B4-BE49-F238E27FC236}">
                <a16:creationId xmlns:a16="http://schemas.microsoft.com/office/drawing/2014/main" id="{E07D38A7-4D1A-43A2-BFC4-A7171B55E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1280" name="Line 10">
            <a:extLst>
              <a:ext uri="{FF2B5EF4-FFF2-40B4-BE49-F238E27FC236}">
                <a16:creationId xmlns:a16="http://schemas.microsoft.com/office/drawing/2014/main" id="{372A58AC-1FDB-4739-A3C3-BB1C12D09E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810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Freeform 11">
            <a:extLst>
              <a:ext uri="{FF2B5EF4-FFF2-40B4-BE49-F238E27FC236}">
                <a16:creationId xmlns:a16="http://schemas.microsoft.com/office/drawing/2014/main" id="{20A1E560-5FF8-47B7-A7A2-B32EBD8B035E}"/>
              </a:ext>
            </a:extLst>
          </p:cNvPr>
          <p:cNvSpPr>
            <a:spLocks/>
          </p:cNvSpPr>
          <p:nvPr/>
        </p:nvSpPr>
        <p:spPr bwMode="auto">
          <a:xfrm>
            <a:off x="3657600" y="3441700"/>
            <a:ext cx="1295400" cy="596900"/>
          </a:xfrm>
          <a:custGeom>
            <a:avLst/>
            <a:gdLst>
              <a:gd name="T0" fmla="*/ 0 w 816"/>
              <a:gd name="T1" fmla="*/ 232 h 376"/>
              <a:gd name="T2" fmla="*/ 96 w 816"/>
              <a:gd name="T3" fmla="*/ 88 h 376"/>
              <a:gd name="T4" fmla="*/ 192 w 816"/>
              <a:gd name="T5" fmla="*/ 328 h 376"/>
              <a:gd name="T6" fmla="*/ 384 w 816"/>
              <a:gd name="T7" fmla="*/ 40 h 376"/>
              <a:gd name="T8" fmla="*/ 480 w 816"/>
              <a:gd name="T9" fmla="*/ 376 h 376"/>
              <a:gd name="T10" fmla="*/ 672 w 816"/>
              <a:gd name="T11" fmla="*/ 40 h 376"/>
              <a:gd name="T12" fmla="*/ 816 w 816"/>
              <a:gd name="T13" fmla="*/ 136 h 3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6"/>
              <a:gd name="T22" fmla="*/ 0 h 376"/>
              <a:gd name="T23" fmla="*/ 816 w 816"/>
              <a:gd name="T24" fmla="*/ 376 h 3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67" name="Object 1">
            <a:extLst>
              <a:ext uri="{FF2B5EF4-FFF2-40B4-BE49-F238E27FC236}">
                <a16:creationId xmlns:a16="http://schemas.microsoft.com/office/drawing/2014/main" id="{F4A30E6C-FCD7-497B-98C1-F7C1865AF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2438400"/>
          <a:ext cx="6445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5" imgW="647640" imgH="571320" progId="Equation.3">
                  <p:embed/>
                </p:oleObj>
              </mc:Choice>
              <mc:Fallback>
                <p:oleObj name="Equation" r:id="rId5" imgW="647640" imgH="571320" progId="Equation.3">
                  <p:embed/>
                  <p:pic>
                    <p:nvPicPr>
                      <p:cNvPr id="11267" name="Object 1">
                        <a:extLst>
                          <a:ext uri="{FF2B5EF4-FFF2-40B4-BE49-F238E27FC236}">
                            <a16:creationId xmlns:a16="http://schemas.microsoft.com/office/drawing/2014/main" id="{F4A30E6C-FCD7-497B-98C1-F7C1865AF833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438400"/>
                        <a:ext cx="6445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Freeform 14">
            <a:extLst>
              <a:ext uri="{FF2B5EF4-FFF2-40B4-BE49-F238E27FC236}">
                <a16:creationId xmlns:a16="http://schemas.microsoft.com/office/drawing/2014/main" id="{7EB99B96-2463-41BD-BEAB-26557CB3B94F}"/>
              </a:ext>
            </a:extLst>
          </p:cNvPr>
          <p:cNvSpPr>
            <a:spLocks/>
          </p:cNvSpPr>
          <p:nvPr/>
        </p:nvSpPr>
        <p:spPr bwMode="auto">
          <a:xfrm>
            <a:off x="2057400" y="4038600"/>
            <a:ext cx="4953000" cy="2209800"/>
          </a:xfrm>
          <a:custGeom>
            <a:avLst/>
            <a:gdLst>
              <a:gd name="T0" fmla="*/ 1104 w 1160"/>
              <a:gd name="T1" fmla="*/ 48 h 1320"/>
              <a:gd name="T2" fmla="*/ 1008 w 1160"/>
              <a:gd name="T3" fmla="*/ 1008 h 1320"/>
              <a:gd name="T4" fmla="*/ 192 w 1160"/>
              <a:gd name="T5" fmla="*/ 1152 h 1320"/>
              <a:gd name="T6" fmla="*/ 0 w 1160"/>
              <a:gd name="T7" fmla="*/ 0 h 1320"/>
              <a:gd name="T8" fmla="*/ 0 60000 65536"/>
              <a:gd name="T9" fmla="*/ 0 60000 65536"/>
              <a:gd name="T10" fmla="*/ 0 60000 65536"/>
              <a:gd name="T11" fmla="*/ 0 60000 65536"/>
              <a:gd name="T12" fmla="*/ 0 w 1160"/>
              <a:gd name="T13" fmla="*/ 0 h 1320"/>
              <a:gd name="T14" fmla="*/ 1160 w 1160"/>
              <a:gd name="T15" fmla="*/ 1320 h 13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0" h="1320">
                <a:moveTo>
                  <a:pt x="1104" y="48"/>
                </a:moveTo>
                <a:cubicBezTo>
                  <a:pt x="1132" y="436"/>
                  <a:pt x="1160" y="824"/>
                  <a:pt x="1008" y="1008"/>
                </a:cubicBezTo>
                <a:cubicBezTo>
                  <a:pt x="856" y="1192"/>
                  <a:pt x="360" y="1320"/>
                  <a:pt x="192" y="1152"/>
                </a:cubicBezTo>
                <a:cubicBezTo>
                  <a:pt x="24" y="984"/>
                  <a:pt x="12" y="492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Freeform 13">
            <a:extLst>
              <a:ext uri="{FF2B5EF4-FFF2-40B4-BE49-F238E27FC236}">
                <a16:creationId xmlns:a16="http://schemas.microsoft.com/office/drawing/2014/main" id="{002350C6-C075-4D58-AB40-A861F11F6D37}"/>
              </a:ext>
            </a:extLst>
          </p:cNvPr>
          <p:cNvSpPr>
            <a:spLocks/>
          </p:cNvSpPr>
          <p:nvPr/>
        </p:nvSpPr>
        <p:spPr bwMode="auto">
          <a:xfrm>
            <a:off x="2057400" y="1752600"/>
            <a:ext cx="4724400" cy="1905000"/>
          </a:xfrm>
          <a:custGeom>
            <a:avLst/>
            <a:gdLst>
              <a:gd name="T0" fmla="*/ 8 w 1112"/>
              <a:gd name="T1" fmla="*/ 872 h 872"/>
              <a:gd name="T2" fmla="*/ 152 w 1112"/>
              <a:gd name="T3" fmla="*/ 200 h 872"/>
              <a:gd name="T4" fmla="*/ 920 w 1112"/>
              <a:gd name="T5" fmla="*/ 104 h 872"/>
              <a:gd name="T6" fmla="*/ 1112 w 1112"/>
              <a:gd name="T7" fmla="*/ 824 h 872"/>
              <a:gd name="T8" fmla="*/ 0 60000 65536"/>
              <a:gd name="T9" fmla="*/ 0 60000 65536"/>
              <a:gd name="T10" fmla="*/ 0 60000 65536"/>
              <a:gd name="T11" fmla="*/ 0 60000 65536"/>
              <a:gd name="T12" fmla="*/ 0 w 1112"/>
              <a:gd name="T13" fmla="*/ 0 h 872"/>
              <a:gd name="T14" fmla="*/ 1112 w 1112"/>
              <a:gd name="T15" fmla="*/ 872 h 8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12" h="872">
                <a:moveTo>
                  <a:pt x="8" y="872"/>
                </a:moveTo>
                <a:cubicBezTo>
                  <a:pt x="4" y="600"/>
                  <a:pt x="0" y="328"/>
                  <a:pt x="152" y="200"/>
                </a:cubicBezTo>
                <a:cubicBezTo>
                  <a:pt x="304" y="72"/>
                  <a:pt x="760" y="0"/>
                  <a:pt x="920" y="104"/>
                </a:cubicBezTo>
                <a:cubicBezTo>
                  <a:pt x="1080" y="208"/>
                  <a:pt x="1096" y="516"/>
                  <a:pt x="1112" y="8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Oval 20">
            <a:extLst>
              <a:ext uri="{FF2B5EF4-FFF2-40B4-BE49-F238E27FC236}">
                <a16:creationId xmlns:a16="http://schemas.microsoft.com/office/drawing/2014/main" id="{EF44A789-80A2-4AF8-9853-4BB57C7A8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657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1285" name="Line 21">
            <a:extLst>
              <a:ext uri="{FF2B5EF4-FFF2-40B4-BE49-F238E27FC236}">
                <a16:creationId xmlns:a16="http://schemas.microsoft.com/office/drawing/2014/main" id="{657FE193-3B17-4FFF-981E-B71E6FC49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810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6" name="Oval 23">
            <a:extLst>
              <a:ext uri="{FF2B5EF4-FFF2-40B4-BE49-F238E27FC236}">
                <a16:creationId xmlns:a16="http://schemas.microsoft.com/office/drawing/2014/main" id="{662E94BE-10C9-484C-9D40-0D2A0686E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657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1287" name="Oval 24">
            <a:extLst>
              <a:ext uri="{FF2B5EF4-FFF2-40B4-BE49-F238E27FC236}">
                <a16:creationId xmlns:a16="http://schemas.microsoft.com/office/drawing/2014/main" id="{46764E5E-DC9B-48B4-B2A3-9117B303E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1288" name="Line 25">
            <a:extLst>
              <a:ext uri="{FF2B5EF4-FFF2-40B4-BE49-F238E27FC236}">
                <a16:creationId xmlns:a16="http://schemas.microsoft.com/office/drawing/2014/main" id="{10220306-BE46-48EE-BBDD-F1F4E81774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810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1273" name="Object 7">
            <a:extLst>
              <a:ext uri="{FF2B5EF4-FFF2-40B4-BE49-F238E27FC236}">
                <a16:creationId xmlns:a16="http://schemas.microsoft.com/office/drawing/2014/main" id="{F1002A9E-CF2D-4400-B46B-76362FA648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685800"/>
          <a:ext cx="3048000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7" imgW="2374560" imgH="1091880" progId="Equation.3">
                  <p:embed/>
                </p:oleObj>
              </mc:Choice>
              <mc:Fallback>
                <p:oleObj name="Equation" r:id="rId7" imgW="2374560" imgH="1091880" progId="Equation.3">
                  <p:embed/>
                  <p:pic>
                    <p:nvPicPr>
                      <p:cNvPr id="11273" name="Object 7">
                        <a:extLst>
                          <a:ext uri="{FF2B5EF4-FFF2-40B4-BE49-F238E27FC236}">
                            <a16:creationId xmlns:a16="http://schemas.microsoft.com/office/drawing/2014/main" id="{F1002A9E-CF2D-4400-B46B-76362FA648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685800"/>
                        <a:ext cx="3048000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539F03A1-C4D8-4B2D-8CA1-A3B75D3B67BD}"/>
              </a:ext>
            </a:extLst>
          </p:cNvPr>
          <p:cNvSpPr/>
          <p:nvPr/>
        </p:nvSpPr>
        <p:spPr>
          <a:xfrm>
            <a:off x="3847466" y="1456720"/>
            <a:ext cx="360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en-US" sz="2800" dirty="0">
                <a:solidFill>
                  <a:schemeClr val="tx1"/>
                </a:solidFill>
              </a:rPr>
              <a:t>ε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496688-9D5A-4825-92B1-5D306A7DB085}"/>
              </a:ext>
            </a:extLst>
          </p:cNvPr>
          <p:cNvSpPr/>
          <p:nvPr/>
        </p:nvSpPr>
        <p:spPr>
          <a:xfrm>
            <a:off x="2408257" y="3362979"/>
            <a:ext cx="360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en-US" sz="2800" dirty="0">
                <a:solidFill>
                  <a:schemeClr val="tx1"/>
                </a:solidFill>
              </a:rPr>
              <a:t>ε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A71EC5-F093-467A-AB16-12F5B1D468E1}"/>
              </a:ext>
            </a:extLst>
          </p:cNvPr>
          <p:cNvSpPr/>
          <p:nvPr/>
        </p:nvSpPr>
        <p:spPr>
          <a:xfrm>
            <a:off x="5839302" y="3362979"/>
            <a:ext cx="360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en-US" sz="2800" dirty="0">
                <a:solidFill>
                  <a:schemeClr val="tx1"/>
                </a:solidFill>
              </a:rPr>
              <a:t>ε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2B8860-5306-4FC1-A03F-69A747524418}"/>
              </a:ext>
            </a:extLst>
          </p:cNvPr>
          <p:cNvSpPr/>
          <p:nvPr/>
        </p:nvSpPr>
        <p:spPr>
          <a:xfrm>
            <a:off x="4166416" y="5507832"/>
            <a:ext cx="360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en-US" sz="2800" dirty="0">
                <a:solidFill>
                  <a:schemeClr val="tx1"/>
                </a:solidFill>
              </a:rPr>
              <a:t>ε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Rectangle 3">
            <a:extLst>
              <a:ext uri="{FF2B5EF4-FFF2-40B4-BE49-F238E27FC236}">
                <a16:creationId xmlns:a16="http://schemas.microsoft.com/office/drawing/2014/main" id="{0EE49B46-B444-4821-B0CF-0B6625FF5E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NFA for</a:t>
            </a:r>
          </a:p>
        </p:txBody>
      </p:sp>
      <p:graphicFrame>
        <p:nvGraphicFramePr>
          <p:cNvPr id="12290" name="Object 1024">
            <a:extLst>
              <a:ext uri="{FF2B5EF4-FFF2-40B4-BE49-F238E27FC236}">
                <a16:creationId xmlns:a16="http://schemas.microsoft.com/office/drawing/2014/main" id="{3C91C1DD-B70E-43F2-8DF4-E41F9428E0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295400"/>
          <a:ext cx="2590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Equation" r:id="rId3" imgW="2590560" imgH="723600" progId="Equation.3">
                  <p:embed/>
                </p:oleObj>
              </mc:Choice>
              <mc:Fallback>
                <p:oleObj name="Equation" r:id="rId3" imgW="2590560" imgH="7236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95400"/>
                        <a:ext cx="2590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Rectangle 6">
            <a:extLst>
              <a:ext uri="{FF2B5EF4-FFF2-40B4-BE49-F238E27FC236}">
                <a16:creationId xmlns:a16="http://schemas.microsoft.com/office/drawing/2014/main" id="{D0961388-AA0C-494E-B0AA-AEF3F11C3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0" y="3886200"/>
            <a:ext cx="22098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2300" name="Oval 7">
            <a:extLst>
              <a:ext uri="{FF2B5EF4-FFF2-40B4-BE49-F238E27FC236}">
                <a16:creationId xmlns:a16="http://schemas.microsoft.com/office/drawing/2014/main" id="{689321E1-F520-4B8E-8B5D-EB281C596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876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2301" name="Oval 8">
            <a:extLst>
              <a:ext uri="{FF2B5EF4-FFF2-40B4-BE49-F238E27FC236}">
                <a16:creationId xmlns:a16="http://schemas.microsoft.com/office/drawing/2014/main" id="{BD1FF900-3D83-464F-837E-5C55A2ADB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4876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2302" name="Line 9">
            <a:extLst>
              <a:ext uri="{FF2B5EF4-FFF2-40B4-BE49-F238E27FC236}">
                <a16:creationId xmlns:a16="http://schemas.microsoft.com/office/drawing/2014/main" id="{28A253EF-EF35-437E-8654-E8DE0517D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35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Freeform 10">
            <a:extLst>
              <a:ext uri="{FF2B5EF4-FFF2-40B4-BE49-F238E27FC236}">
                <a16:creationId xmlns:a16="http://schemas.microsoft.com/office/drawing/2014/main" id="{FA783D12-7A41-4FF0-A3DA-8FAD91E5848B}"/>
              </a:ext>
            </a:extLst>
          </p:cNvPr>
          <p:cNvSpPr>
            <a:spLocks/>
          </p:cNvSpPr>
          <p:nvPr/>
        </p:nvSpPr>
        <p:spPr bwMode="auto">
          <a:xfrm>
            <a:off x="3403600" y="42545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392"/>
              <a:gd name="T17" fmla="*/ 304 w 304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Oval 12">
            <a:extLst>
              <a:ext uri="{FF2B5EF4-FFF2-40B4-BE49-F238E27FC236}">
                <a16:creationId xmlns:a16="http://schemas.microsoft.com/office/drawing/2014/main" id="{F4DAFD5A-F7AD-4D83-8376-DCED10676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100" y="4800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2291" name="Object 1025">
            <a:extLst>
              <a:ext uri="{FF2B5EF4-FFF2-40B4-BE49-F238E27FC236}">
                <a16:creationId xmlns:a16="http://schemas.microsoft.com/office/drawing/2014/main" id="{E8FA9162-F1B6-4DDC-8024-6F34E7D6D9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3900" y="403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Object 10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4038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026">
            <a:extLst>
              <a:ext uri="{FF2B5EF4-FFF2-40B4-BE49-F238E27FC236}">
                <a16:creationId xmlns:a16="http://schemas.microsoft.com/office/drawing/2014/main" id="{D521C96D-42E1-4604-94FE-19783AE6FF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5900" y="4648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" name="Equation" r:id="rId7" imgW="253800" imgH="393480" progId="Equation.3">
                  <p:embed/>
                </p:oleObj>
              </mc:Choice>
              <mc:Fallback>
                <p:oleObj name="Equation" r:id="rId7" imgW="253800" imgH="393480" progId="Equation.3">
                  <p:embed/>
                  <p:pic>
                    <p:nvPicPr>
                      <p:cNvPr id="0" name="Object 10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4648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1027">
            <a:extLst>
              <a:ext uri="{FF2B5EF4-FFF2-40B4-BE49-F238E27FC236}">
                <a16:creationId xmlns:a16="http://schemas.microsoft.com/office/drawing/2014/main" id="{7E2D9753-5FB2-4D3C-84A5-53B779806C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3124200"/>
          <a:ext cx="2095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Equation" r:id="rId9" imgW="2095200" imgH="723600" progId="Equation.3">
                  <p:embed/>
                </p:oleObj>
              </mc:Choice>
              <mc:Fallback>
                <p:oleObj name="Equation" r:id="rId9" imgW="2095200" imgH="723600" progId="Equation.3">
                  <p:embed/>
                  <p:pic>
                    <p:nvPicPr>
                      <p:cNvPr id="0" name="Object 10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124200"/>
                        <a:ext cx="2095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5" name="Line 23">
            <a:extLst>
              <a:ext uri="{FF2B5EF4-FFF2-40B4-BE49-F238E27FC236}">
                <a16:creationId xmlns:a16="http://schemas.microsoft.com/office/drawing/2014/main" id="{4FB3E11B-F71A-4B17-9CD4-25A2FF885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Oval 24">
            <a:extLst>
              <a:ext uri="{FF2B5EF4-FFF2-40B4-BE49-F238E27FC236}">
                <a16:creationId xmlns:a16="http://schemas.microsoft.com/office/drawing/2014/main" id="{71B0C6FE-2B36-426A-ACC0-822D16A1D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876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2307" name="Line 25">
            <a:extLst>
              <a:ext uri="{FF2B5EF4-FFF2-40B4-BE49-F238E27FC236}">
                <a16:creationId xmlns:a16="http://schemas.microsoft.com/office/drawing/2014/main" id="{C53CF761-B93D-4FA4-862B-4E195AA38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029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8" name="Freeform 27">
            <a:extLst>
              <a:ext uri="{FF2B5EF4-FFF2-40B4-BE49-F238E27FC236}">
                <a16:creationId xmlns:a16="http://schemas.microsoft.com/office/drawing/2014/main" id="{6AA6F2C7-F340-4C64-9ACF-FD306B5AEDD0}"/>
              </a:ext>
            </a:extLst>
          </p:cNvPr>
          <p:cNvSpPr>
            <a:spLocks/>
          </p:cNvSpPr>
          <p:nvPr/>
        </p:nvSpPr>
        <p:spPr bwMode="auto">
          <a:xfrm>
            <a:off x="2286000" y="2590800"/>
            <a:ext cx="4419600" cy="2286000"/>
          </a:xfrm>
          <a:custGeom>
            <a:avLst/>
            <a:gdLst>
              <a:gd name="T0" fmla="*/ 8 w 1112"/>
              <a:gd name="T1" fmla="*/ 872 h 872"/>
              <a:gd name="T2" fmla="*/ 152 w 1112"/>
              <a:gd name="T3" fmla="*/ 200 h 872"/>
              <a:gd name="T4" fmla="*/ 920 w 1112"/>
              <a:gd name="T5" fmla="*/ 104 h 872"/>
              <a:gd name="T6" fmla="*/ 1112 w 1112"/>
              <a:gd name="T7" fmla="*/ 824 h 872"/>
              <a:gd name="T8" fmla="*/ 0 60000 65536"/>
              <a:gd name="T9" fmla="*/ 0 60000 65536"/>
              <a:gd name="T10" fmla="*/ 0 60000 65536"/>
              <a:gd name="T11" fmla="*/ 0 60000 65536"/>
              <a:gd name="T12" fmla="*/ 0 w 1112"/>
              <a:gd name="T13" fmla="*/ 0 h 872"/>
              <a:gd name="T14" fmla="*/ 1112 w 1112"/>
              <a:gd name="T15" fmla="*/ 872 h 8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12" h="872">
                <a:moveTo>
                  <a:pt x="8" y="872"/>
                </a:moveTo>
                <a:cubicBezTo>
                  <a:pt x="4" y="600"/>
                  <a:pt x="0" y="328"/>
                  <a:pt x="152" y="200"/>
                </a:cubicBezTo>
                <a:cubicBezTo>
                  <a:pt x="304" y="72"/>
                  <a:pt x="760" y="0"/>
                  <a:pt x="920" y="104"/>
                </a:cubicBezTo>
                <a:cubicBezTo>
                  <a:pt x="1080" y="208"/>
                  <a:pt x="1096" y="516"/>
                  <a:pt x="1112" y="8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Freeform 30">
            <a:extLst>
              <a:ext uri="{FF2B5EF4-FFF2-40B4-BE49-F238E27FC236}">
                <a16:creationId xmlns:a16="http://schemas.microsoft.com/office/drawing/2014/main" id="{E73CF5F1-EA4D-4F3E-8874-7E4A869CD24C}"/>
              </a:ext>
            </a:extLst>
          </p:cNvPr>
          <p:cNvSpPr>
            <a:spLocks/>
          </p:cNvSpPr>
          <p:nvPr/>
        </p:nvSpPr>
        <p:spPr bwMode="auto">
          <a:xfrm>
            <a:off x="2286000" y="5257800"/>
            <a:ext cx="4648200" cy="1371600"/>
          </a:xfrm>
          <a:custGeom>
            <a:avLst/>
            <a:gdLst>
              <a:gd name="T0" fmla="*/ 1104 w 1160"/>
              <a:gd name="T1" fmla="*/ 48 h 1320"/>
              <a:gd name="T2" fmla="*/ 1008 w 1160"/>
              <a:gd name="T3" fmla="*/ 1008 h 1320"/>
              <a:gd name="T4" fmla="*/ 192 w 1160"/>
              <a:gd name="T5" fmla="*/ 1152 h 1320"/>
              <a:gd name="T6" fmla="*/ 0 w 1160"/>
              <a:gd name="T7" fmla="*/ 0 h 1320"/>
              <a:gd name="T8" fmla="*/ 0 60000 65536"/>
              <a:gd name="T9" fmla="*/ 0 60000 65536"/>
              <a:gd name="T10" fmla="*/ 0 60000 65536"/>
              <a:gd name="T11" fmla="*/ 0 60000 65536"/>
              <a:gd name="T12" fmla="*/ 0 w 1160"/>
              <a:gd name="T13" fmla="*/ 0 h 1320"/>
              <a:gd name="T14" fmla="*/ 1160 w 1160"/>
              <a:gd name="T15" fmla="*/ 1320 h 13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0" h="1320">
                <a:moveTo>
                  <a:pt x="1104" y="48"/>
                </a:moveTo>
                <a:cubicBezTo>
                  <a:pt x="1132" y="436"/>
                  <a:pt x="1160" y="824"/>
                  <a:pt x="1008" y="1008"/>
                </a:cubicBezTo>
                <a:cubicBezTo>
                  <a:pt x="856" y="1192"/>
                  <a:pt x="360" y="1320"/>
                  <a:pt x="192" y="1152"/>
                </a:cubicBezTo>
                <a:cubicBezTo>
                  <a:pt x="24" y="984"/>
                  <a:pt x="12" y="492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Oval 33">
            <a:extLst>
              <a:ext uri="{FF2B5EF4-FFF2-40B4-BE49-F238E27FC236}">
                <a16:creationId xmlns:a16="http://schemas.microsoft.com/office/drawing/2014/main" id="{3A92D057-AFE8-4E55-A129-D7931DEAA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76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2311" name="Oval 34">
            <a:extLst>
              <a:ext uri="{FF2B5EF4-FFF2-40B4-BE49-F238E27FC236}">
                <a16:creationId xmlns:a16="http://schemas.microsoft.com/office/drawing/2014/main" id="{4DADDE01-5416-4111-8751-26A4B7BC5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800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2312" name="Line 35">
            <a:extLst>
              <a:ext uri="{FF2B5EF4-FFF2-40B4-BE49-F238E27FC236}">
                <a16:creationId xmlns:a16="http://schemas.microsoft.com/office/drawing/2014/main" id="{8B3B205C-862A-4094-8283-50D4FC2C70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5029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3" name="Text Box 39">
            <a:extLst>
              <a:ext uri="{FF2B5EF4-FFF2-40B4-BE49-F238E27FC236}">
                <a16:creationId xmlns:a16="http://schemas.microsoft.com/office/drawing/2014/main" id="{EC7D8FE9-D59E-47F1-92BD-73386BA66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286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Example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FBCEEA-26A6-4AD9-9A4A-6C6F132EB745}"/>
              </a:ext>
            </a:extLst>
          </p:cNvPr>
          <p:cNvSpPr/>
          <p:nvPr/>
        </p:nvSpPr>
        <p:spPr>
          <a:xfrm>
            <a:off x="2621917" y="4608991"/>
            <a:ext cx="360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en-US" sz="2800" dirty="0">
                <a:solidFill>
                  <a:schemeClr val="tx1"/>
                </a:solidFill>
              </a:rPr>
              <a:t>ε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41D021-A18D-42C1-8FBD-E2F29E1020EA}"/>
              </a:ext>
            </a:extLst>
          </p:cNvPr>
          <p:cNvSpPr/>
          <p:nvPr/>
        </p:nvSpPr>
        <p:spPr>
          <a:xfrm>
            <a:off x="4220706" y="2362200"/>
            <a:ext cx="360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en-US" sz="2800" dirty="0">
                <a:solidFill>
                  <a:schemeClr val="tx1"/>
                </a:solidFill>
              </a:rPr>
              <a:t>ε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16FC58-F6A3-4067-B0E9-5DE4AD88B968}"/>
              </a:ext>
            </a:extLst>
          </p:cNvPr>
          <p:cNvSpPr/>
          <p:nvPr/>
        </p:nvSpPr>
        <p:spPr>
          <a:xfrm>
            <a:off x="5658804" y="4582179"/>
            <a:ext cx="360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en-US" sz="2800" dirty="0">
                <a:solidFill>
                  <a:schemeClr val="tx1"/>
                </a:solidFill>
              </a:rPr>
              <a:t>ε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902C69-D08C-46B7-80AC-6430CCDEA7F4}"/>
              </a:ext>
            </a:extLst>
          </p:cNvPr>
          <p:cNvSpPr/>
          <p:nvPr/>
        </p:nvSpPr>
        <p:spPr>
          <a:xfrm>
            <a:off x="4152106" y="6106180"/>
            <a:ext cx="360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en-US" sz="2800" dirty="0">
                <a:solidFill>
                  <a:schemeClr val="tx1"/>
                </a:solidFill>
              </a:rPr>
              <a:t>ε</a:t>
            </a:r>
            <a:endParaRPr 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7E8535-1F51-4AB0-A6D8-E60626D5E051}"/>
                  </a:ext>
                </a:extLst>
              </p14:cNvPr>
              <p14:cNvContentPartPr/>
              <p14:nvPr/>
            </p14:nvContentPartPr>
            <p14:xfrm>
              <a:off x="4911480" y="1616400"/>
              <a:ext cx="1768320" cy="705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7E8535-1F51-4AB0-A6D8-E60626D5E05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02120" y="1607040"/>
                <a:ext cx="1787040" cy="724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" name="Rectangle 2">
            <a:extLst>
              <a:ext uri="{FF2B5EF4-FFF2-40B4-BE49-F238E27FC236}">
                <a16:creationId xmlns:a16="http://schemas.microsoft.com/office/drawing/2014/main" id="{21CAA51D-94AD-4420-8D6C-27850D9504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/>
              <a:t>Star Operation (ALT. Construction)</a:t>
            </a:r>
          </a:p>
        </p:txBody>
      </p:sp>
      <p:sp>
        <p:nvSpPr>
          <p:cNvPr id="11275" name="Rectangle 3">
            <a:extLst>
              <a:ext uri="{FF2B5EF4-FFF2-40B4-BE49-F238E27FC236}">
                <a16:creationId xmlns:a16="http://schemas.microsoft.com/office/drawing/2014/main" id="{80B9D763-D0C0-4AB7-81F3-0A073768E5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NFA for </a:t>
            </a:r>
          </a:p>
        </p:txBody>
      </p:sp>
      <p:graphicFrame>
        <p:nvGraphicFramePr>
          <p:cNvPr id="11266" name="Object 0">
            <a:extLst>
              <a:ext uri="{FF2B5EF4-FFF2-40B4-BE49-F238E27FC236}">
                <a16:creationId xmlns:a16="http://schemas.microsoft.com/office/drawing/2014/main" id="{B2DF32E3-A25E-489C-BEF0-A1394ACED4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838200"/>
          <a:ext cx="685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Equation" r:id="rId3" imgW="685800" imgH="520560" progId="Equation.3">
                  <p:embed/>
                </p:oleObj>
              </mc:Choice>
              <mc:Fallback>
                <p:oleObj name="Equation" r:id="rId3" imgW="685800" imgH="5205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838200"/>
                        <a:ext cx="685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Rectangle 6">
            <a:extLst>
              <a:ext uri="{FF2B5EF4-FFF2-40B4-BE49-F238E27FC236}">
                <a16:creationId xmlns:a16="http://schemas.microsoft.com/office/drawing/2014/main" id="{00C141F2-B551-4B09-8409-AE2CBC8E8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1242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1277" name="Oval 7">
            <a:extLst>
              <a:ext uri="{FF2B5EF4-FFF2-40B4-BE49-F238E27FC236}">
                <a16:creationId xmlns:a16="http://schemas.microsoft.com/office/drawing/2014/main" id="{E7BA0E47-7BD5-48D5-AFD5-2795F2A50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657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1278" name="Oval 8">
            <a:extLst>
              <a:ext uri="{FF2B5EF4-FFF2-40B4-BE49-F238E27FC236}">
                <a16:creationId xmlns:a16="http://schemas.microsoft.com/office/drawing/2014/main" id="{9AD5720C-97BD-481E-8168-8C83EFE52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657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1279" name="Oval 9">
            <a:extLst>
              <a:ext uri="{FF2B5EF4-FFF2-40B4-BE49-F238E27FC236}">
                <a16:creationId xmlns:a16="http://schemas.microsoft.com/office/drawing/2014/main" id="{E07D38A7-4D1A-43A2-BFC4-A7171B55E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1281" name="Freeform 11">
            <a:extLst>
              <a:ext uri="{FF2B5EF4-FFF2-40B4-BE49-F238E27FC236}">
                <a16:creationId xmlns:a16="http://schemas.microsoft.com/office/drawing/2014/main" id="{20A1E560-5FF8-47B7-A7A2-B32EBD8B035E}"/>
              </a:ext>
            </a:extLst>
          </p:cNvPr>
          <p:cNvSpPr>
            <a:spLocks/>
          </p:cNvSpPr>
          <p:nvPr/>
        </p:nvSpPr>
        <p:spPr bwMode="auto">
          <a:xfrm>
            <a:off x="3657600" y="3441700"/>
            <a:ext cx="1295400" cy="596900"/>
          </a:xfrm>
          <a:custGeom>
            <a:avLst/>
            <a:gdLst>
              <a:gd name="T0" fmla="*/ 0 w 816"/>
              <a:gd name="T1" fmla="*/ 232 h 376"/>
              <a:gd name="T2" fmla="*/ 96 w 816"/>
              <a:gd name="T3" fmla="*/ 88 h 376"/>
              <a:gd name="T4" fmla="*/ 192 w 816"/>
              <a:gd name="T5" fmla="*/ 328 h 376"/>
              <a:gd name="T6" fmla="*/ 384 w 816"/>
              <a:gd name="T7" fmla="*/ 40 h 376"/>
              <a:gd name="T8" fmla="*/ 480 w 816"/>
              <a:gd name="T9" fmla="*/ 376 h 376"/>
              <a:gd name="T10" fmla="*/ 672 w 816"/>
              <a:gd name="T11" fmla="*/ 40 h 376"/>
              <a:gd name="T12" fmla="*/ 816 w 816"/>
              <a:gd name="T13" fmla="*/ 136 h 3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6"/>
              <a:gd name="T22" fmla="*/ 0 h 376"/>
              <a:gd name="T23" fmla="*/ 816 w 816"/>
              <a:gd name="T24" fmla="*/ 376 h 3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67" name="Object 1">
            <a:extLst>
              <a:ext uri="{FF2B5EF4-FFF2-40B4-BE49-F238E27FC236}">
                <a16:creationId xmlns:a16="http://schemas.microsoft.com/office/drawing/2014/main" id="{F4A30E6C-FCD7-497B-98C1-F7C1865AF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2438400"/>
          <a:ext cx="6445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Equation" r:id="rId5" imgW="647640" imgH="571320" progId="Equation.3">
                  <p:embed/>
                </p:oleObj>
              </mc:Choice>
              <mc:Fallback>
                <p:oleObj name="Equation" r:id="rId5" imgW="647640" imgH="571320" progId="Equation.3">
                  <p:embed/>
                  <p:pic>
                    <p:nvPicPr>
                      <p:cNvPr id="0" name="Object 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438400"/>
                        <a:ext cx="6445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5" name="Line 21">
            <a:extLst>
              <a:ext uri="{FF2B5EF4-FFF2-40B4-BE49-F238E27FC236}">
                <a16:creationId xmlns:a16="http://schemas.microsoft.com/office/drawing/2014/main" id="{657FE193-3B17-4FFF-981E-B71E6FC49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810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1273" name="Object 7">
            <a:extLst>
              <a:ext uri="{FF2B5EF4-FFF2-40B4-BE49-F238E27FC236}">
                <a16:creationId xmlns:a16="http://schemas.microsoft.com/office/drawing/2014/main" id="{F1002A9E-CF2D-4400-B46B-76362FA648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685800"/>
          <a:ext cx="3048000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Equation" r:id="rId7" imgW="2374560" imgH="1091880" progId="Equation.3">
                  <p:embed/>
                </p:oleObj>
              </mc:Choice>
              <mc:Fallback>
                <p:oleObj name="Equation" r:id="rId7" imgW="2374560" imgH="1091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685800"/>
                        <a:ext cx="3048000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EAA71EC5-F093-467A-AB16-12F5B1D468E1}"/>
              </a:ext>
            </a:extLst>
          </p:cNvPr>
          <p:cNvSpPr/>
          <p:nvPr/>
        </p:nvSpPr>
        <p:spPr>
          <a:xfrm>
            <a:off x="5839302" y="3362979"/>
            <a:ext cx="360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en-US" sz="2800" dirty="0">
                <a:solidFill>
                  <a:schemeClr val="tx1"/>
                </a:solidFill>
              </a:rPr>
              <a:t>ε</a:t>
            </a:r>
            <a:endParaRPr 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869132E-E83E-4C52-AA34-AD08C4D4E874}"/>
                  </a:ext>
                </a:extLst>
              </p14:cNvPr>
              <p14:cNvContentPartPr/>
              <p14:nvPr/>
            </p14:nvContentPartPr>
            <p14:xfrm>
              <a:off x="3000600" y="946440"/>
              <a:ext cx="2893320" cy="687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869132E-E83E-4C52-AA34-AD08C4D4E87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91240" y="937080"/>
                <a:ext cx="2912040" cy="7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08437B-3172-43EA-9A5C-066E5DD507C8}"/>
                  </a:ext>
                </a:extLst>
              </p14:cNvPr>
              <p14:cNvContentPartPr/>
              <p14:nvPr/>
            </p14:nvContentPartPr>
            <p14:xfrm>
              <a:off x="3500640" y="2330640"/>
              <a:ext cx="1795320" cy="2223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08437B-3172-43EA-9A5C-066E5DD507C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91280" y="2321280"/>
                <a:ext cx="1814040" cy="2242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">
            <a:extLst>
              <a:ext uri="{FF2B5EF4-FFF2-40B4-BE49-F238E27FC236}">
                <a16:creationId xmlns:a16="http://schemas.microsoft.com/office/drawing/2014/main" id="{42F81FB5-AEFA-4A54-BF9A-8122599DF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Reverse</a:t>
            </a:r>
          </a:p>
        </p:txBody>
      </p:sp>
      <p:graphicFrame>
        <p:nvGraphicFramePr>
          <p:cNvPr id="13314" name="Object 0">
            <a:extLst>
              <a:ext uri="{FF2B5EF4-FFF2-40B4-BE49-F238E27FC236}">
                <a16:creationId xmlns:a16="http://schemas.microsoft.com/office/drawing/2014/main" id="{9AF87C17-DEA8-45E5-A8E5-D272F360C9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0" y="990600"/>
          <a:ext cx="723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Equation" r:id="rId3" imgW="723600" imgH="736560" progId="Equation.3">
                  <p:embed/>
                </p:oleObj>
              </mc:Choice>
              <mc:Fallback>
                <p:oleObj name="Equation" r:id="rId3" imgW="723600" imgH="7365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990600"/>
                        <a:ext cx="7239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4">
            <a:extLst>
              <a:ext uri="{FF2B5EF4-FFF2-40B4-BE49-F238E27FC236}">
                <a16:creationId xmlns:a16="http://schemas.microsoft.com/office/drawing/2014/main" id="{09120653-D051-4335-9E9A-F23E947D2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908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3320" name="Oval 5">
            <a:extLst>
              <a:ext uri="{FF2B5EF4-FFF2-40B4-BE49-F238E27FC236}">
                <a16:creationId xmlns:a16="http://schemas.microsoft.com/office/drawing/2014/main" id="{CCF5ADF2-D26A-43B5-ABEB-93C2C8E97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3321" name="Oval 6">
            <a:extLst>
              <a:ext uri="{FF2B5EF4-FFF2-40B4-BE49-F238E27FC236}">
                <a16:creationId xmlns:a16="http://schemas.microsoft.com/office/drawing/2014/main" id="{4FED430F-309F-4BBA-8EC9-29BC45AC9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3322" name="Oval 7">
            <a:extLst>
              <a:ext uri="{FF2B5EF4-FFF2-40B4-BE49-F238E27FC236}">
                <a16:creationId xmlns:a16="http://schemas.microsoft.com/office/drawing/2014/main" id="{8EF3B4A5-AECA-4802-A02F-2023B446C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048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3323" name="Line 8">
            <a:extLst>
              <a:ext uri="{FF2B5EF4-FFF2-40B4-BE49-F238E27FC236}">
                <a16:creationId xmlns:a16="http://schemas.microsoft.com/office/drawing/2014/main" id="{60F6E6DB-34EE-4D3F-BDBF-22BE82606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Freeform 9">
            <a:extLst>
              <a:ext uri="{FF2B5EF4-FFF2-40B4-BE49-F238E27FC236}">
                <a16:creationId xmlns:a16="http://schemas.microsoft.com/office/drawing/2014/main" id="{025AC394-D271-4F4B-BF61-A7C99AA246F7}"/>
              </a:ext>
            </a:extLst>
          </p:cNvPr>
          <p:cNvSpPr>
            <a:spLocks/>
          </p:cNvSpPr>
          <p:nvPr/>
        </p:nvSpPr>
        <p:spPr bwMode="auto">
          <a:xfrm>
            <a:off x="1447800" y="2908300"/>
            <a:ext cx="1295400" cy="596900"/>
          </a:xfrm>
          <a:custGeom>
            <a:avLst/>
            <a:gdLst>
              <a:gd name="T0" fmla="*/ 0 w 816"/>
              <a:gd name="T1" fmla="*/ 232 h 376"/>
              <a:gd name="T2" fmla="*/ 96 w 816"/>
              <a:gd name="T3" fmla="*/ 88 h 376"/>
              <a:gd name="T4" fmla="*/ 192 w 816"/>
              <a:gd name="T5" fmla="*/ 328 h 376"/>
              <a:gd name="T6" fmla="*/ 384 w 816"/>
              <a:gd name="T7" fmla="*/ 40 h 376"/>
              <a:gd name="T8" fmla="*/ 480 w 816"/>
              <a:gd name="T9" fmla="*/ 376 h 376"/>
              <a:gd name="T10" fmla="*/ 672 w 816"/>
              <a:gd name="T11" fmla="*/ 40 h 376"/>
              <a:gd name="T12" fmla="*/ 816 w 816"/>
              <a:gd name="T13" fmla="*/ 136 h 3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6"/>
              <a:gd name="T22" fmla="*/ 0 h 376"/>
              <a:gd name="T23" fmla="*/ 816 w 816"/>
              <a:gd name="T24" fmla="*/ 376 h 3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5" name="Object 1">
            <a:extLst>
              <a:ext uri="{FF2B5EF4-FFF2-40B4-BE49-F238E27FC236}">
                <a16:creationId xmlns:a16="http://schemas.microsoft.com/office/drawing/2014/main" id="{78242D0E-A146-4CD6-A8E1-3A1F2036DE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9450" y="20320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Equation" r:id="rId5" imgW="647640" imgH="571320" progId="Equation.3">
                  <p:embed/>
                </p:oleObj>
              </mc:Choice>
              <mc:Fallback>
                <p:oleObj name="Equation" r:id="rId5" imgW="647640" imgH="571320" progId="Equation.3">
                  <p:embed/>
                  <p:pic>
                    <p:nvPicPr>
                      <p:cNvPr id="0" name="Object 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20320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Rectangle 11">
            <a:extLst>
              <a:ext uri="{FF2B5EF4-FFF2-40B4-BE49-F238E27FC236}">
                <a16:creationId xmlns:a16="http://schemas.microsoft.com/office/drawing/2014/main" id="{386B52FE-9CB8-4B80-A877-270C7C993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400" y="1149350"/>
            <a:ext cx="1789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NFA for</a:t>
            </a:r>
          </a:p>
        </p:txBody>
      </p:sp>
      <p:sp>
        <p:nvSpPr>
          <p:cNvPr id="13326" name="Rectangle 12">
            <a:extLst>
              <a:ext uri="{FF2B5EF4-FFF2-40B4-BE49-F238E27FC236}">
                <a16:creationId xmlns:a16="http://schemas.microsoft.com/office/drawing/2014/main" id="{04512931-D535-4A45-A350-8588F805F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5908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3327" name="Oval 13">
            <a:extLst>
              <a:ext uri="{FF2B5EF4-FFF2-40B4-BE49-F238E27FC236}">
                <a16:creationId xmlns:a16="http://schemas.microsoft.com/office/drawing/2014/main" id="{950F348D-A21F-422D-9C6B-873BC3316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3328" name="Oval 14">
            <a:extLst>
              <a:ext uri="{FF2B5EF4-FFF2-40B4-BE49-F238E27FC236}">
                <a16:creationId xmlns:a16="http://schemas.microsoft.com/office/drawing/2014/main" id="{8459E9EB-1A6B-407D-B5C9-7AE450A6E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3329" name="Freeform 17">
            <a:extLst>
              <a:ext uri="{FF2B5EF4-FFF2-40B4-BE49-F238E27FC236}">
                <a16:creationId xmlns:a16="http://schemas.microsoft.com/office/drawing/2014/main" id="{5A429074-8C2C-404B-A491-371FC3B9B619}"/>
              </a:ext>
            </a:extLst>
          </p:cNvPr>
          <p:cNvSpPr>
            <a:spLocks/>
          </p:cNvSpPr>
          <p:nvPr/>
        </p:nvSpPr>
        <p:spPr bwMode="auto">
          <a:xfrm>
            <a:off x="6248400" y="2908300"/>
            <a:ext cx="1295400" cy="596900"/>
          </a:xfrm>
          <a:custGeom>
            <a:avLst/>
            <a:gdLst>
              <a:gd name="T0" fmla="*/ 0 w 816"/>
              <a:gd name="T1" fmla="*/ 232 h 376"/>
              <a:gd name="T2" fmla="*/ 96 w 816"/>
              <a:gd name="T3" fmla="*/ 88 h 376"/>
              <a:gd name="T4" fmla="*/ 192 w 816"/>
              <a:gd name="T5" fmla="*/ 328 h 376"/>
              <a:gd name="T6" fmla="*/ 384 w 816"/>
              <a:gd name="T7" fmla="*/ 40 h 376"/>
              <a:gd name="T8" fmla="*/ 480 w 816"/>
              <a:gd name="T9" fmla="*/ 376 h 376"/>
              <a:gd name="T10" fmla="*/ 672 w 816"/>
              <a:gd name="T11" fmla="*/ 40 h 376"/>
              <a:gd name="T12" fmla="*/ 816 w 816"/>
              <a:gd name="T13" fmla="*/ 136 h 3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6"/>
              <a:gd name="T22" fmla="*/ 0 h 376"/>
              <a:gd name="T23" fmla="*/ 816 w 816"/>
              <a:gd name="T24" fmla="*/ 376 h 3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6" name="Object 2">
            <a:extLst>
              <a:ext uri="{FF2B5EF4-FFF2-40B4-BE49-F238E27FC236}">
                <a16:creationId xmlns:a16="http://schemas.microsoft.com/office/drawing/2014/main" id="{37E577A5-8DF9-4BEF-BBD4-916C740176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3050" y="1936750"/>
          <a:ext cx="7477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Equation" r:id="rId7" imgW="749160" imgH="761760" progId="Equation.3">
                  <p:embed/>
                </p:oleObj>
              </mc:Choice>
              <mc:Fallback>
                <p:oleObj name="Equation" r:id="rId7" imgW="749160" imgH="761760" progId="Equation.3">
                  <p:embed/>
                  <p:pic>
                    <p:nvPicPr>
                      <p:cNvPr id="0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3050" y="1936750"/>
                        <a:ext cx="7477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0" name="Oval 19">
            <a:extLst>
              <a:ext uri="{FF2B5EF4-FFF2-40B4-BE49-F238E27FC236}">
                <a16:creationId xmlns:a16="http://schemas.microsoft.com/office/drawing/2014/main" id="{00C56E5B-1B4C-4F59-99AF-332B6A120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048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3331" name="Line 20">
            <a:extLst>
              <a:ext uri="{FF2B5EF4-FFF2-40B4-BE49-F238E27FC236}">
                <a16:creationId xmlns:a16="http://schemas.microsoft.com/office/drawing/2014/main" id="{C53797C1-C7C5-48FD-93A4-E898139EAD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Text Box 21">
            <a:extLst>
              <a:ext uri="{FF2B5EF4-FFF2-40B4-BE49-F238E27FC236}">
                <a16:creationId xmlns:a16="http://schemas.microsoft.com/office/drawing/2014/main" id="{BB4B80FC-6E7B-42A3-A15F-84F657A27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572000"/>
            <a:ext cx="4832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1. Reverse all transitions</a:t>
            </a:r>
          </a:p>
        </p:txBody>
      </p:sp>
      <p:sp>
        <p:nvSpPr>
          <p:cNvPr id="13333" name="Text Box 22">
            <a:extLst>
              <a:ext uri="{FF2B5EF4-FFF2-40B4-BE49-F238E27FC236}">
                <a16:creationId xmlns:a16="http://schemas.microsoft.com/office/drawing/2014/main" id="{FF2DE027-600C-4556-8C7C-1538B9907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86400"/>
            <a:ext cx="716915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2. Make initial state accepting state </a:t>
            </a:r>
          </a:p>
          <a:p>
            <a:r>
              <a:rPr lang="en-US" altLang="en-US"/>
              <a:t>    and vice versa</a:t>
            </a:r>
          </a:p>
        </p:txBody>
      </p:sp>
      <p:graphicFrame>
        <p:nvGraphicFramePr>
          <p:cNvPr id="13317" name="Object 3">
            <a:extLst>
              <a:ext uri="{FF2B5EF4-FFF2-40B4-BE49-F238E27FC236}">
                <a16:creationId xmlns:a16="http://schemas.microsoft.com/office/drawing/2014/main" id="{609E7F94-D9A7-4F3D-A603-89848F20B8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981200"/>
          <a:ext cx="431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Equation" r:id="rId9" imgW="431640" imgH="571320" progId="Equation.3">
                  <p:embed/>
                </p:oleObj>
              </mc:Choice>
              <mc:Fallback>
                <p:oleObj name="Equation" r:id="rId9" imgW="431640" imgH="571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81200"/>
                        <a:ext cx="431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025E7D3-A2F5-4BED-8178-9576DDD0BF5C}"/>
                  </a:ext>
                </a:extLst>
              </p14:cNvPr>
              <p14:cNvContentPartPr/>
              <p14:nvPr/>
            </p14:nvContentPartPr>
            <p14:xfrm>
              <a:off x="1348560" y="1553760"/>
              <a:ext cx="6295680" cy="4617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025E7D3-A2F5-4BED-8178-9576DDD0BF5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39200" y="1544400"/>
                <a:ext cx="6314400" cy="4635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3">
            <a:extLst>
              <a:ext uri="{FF2B5EF4-FFF2-40B4-BE49-F238E27FC236}">
                <a16:creationId xmlns:a16="http://schemas.microsoft.com/office/drawing/2014/main" id="{4F4D5931-A7BD-48DE-9872-6997F69202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9450" y="2171700"/>
          <a:ext cx="2095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Equation" r:id="rId3" imgW="2095200" imgH="723600" progId="Equation.3">
                  <p:embed/>
                </p:oleObj>
              </mc:Choice>
              <mc:Fallback>
                <p:oleObj name="Equation" r:id="rId3" imgW="2095200" imgH="723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2171700"/>
                        <a:ext cx="2095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Rectangle 4">
            <a:extLst>
              <a:ext uri="{FF2B5EF4-FFF2-40B4-BE49-F238E27FC236}">
                <a16:creationId xmlns:a16="http://schemas.microsoft.com/office/drawing/2014/main" id="{B29E20B1-EDDF-4200-A611-9598935A7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676400"/>
            <a:ext cx="22098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4347" name="Oval 5">
            <a:extLst>
              <a:ext uri="{FF2B5EF4-FFF2-40B4-BE49-F238E27FC236}">
                <a16:creationId xmlns:a16="http://schemas.microsoft.com/office/drawing/2014/main" id="{971B079C-C33B-4F9C-B4A8-809A8673D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667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4348" name="Oval 6">
            <a:extLst>
              <a:ext uri="{FF2B5EF4-FFF2-40B4-BE49-F238E27FC236}">
                <a16:creationId xmlns:a16="http://schemas.microsoft.com/office/drawing/2014/main" id="{7E5FF81B-2A52-4BDA-8FB6-CC9BC56B6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667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4349" name="Line 7">
            <a:extLst>
              <a:ext uri="{FF2B5EF4-FFF2-40B4-BE49-F238E27FC236}">
                <a16:creationId xmlns:a16="http://schemas.microsoft.com/office/drawing/2014/main" id="{AAC758C5-3764-4A82-8B5F-FA45B78106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819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Freeform 8">
            <a:extLst>
              <a:ext uri="{FF2B5EF4-FFF2-40B4-BE49-F238E27FC236}">
                <a16:creationId xmlns:a16="http://schemas.microsoft.com/office/drawing/2014/main" id="{749C3A0B-B743-4AA9-98F3-FD590DC71C65}"/>
              </a:ext>
            </a:extLst>
          </p:cNvPr>
          <p:cNvSpPr>
            <a:spLocks/>
          </p:cNvSpPr>
          <p:nvPr/>
        </p:nvSpPr>
        <p:spPr bwMode="auto">
          <a:xfrm>
            <a:off x="4102100" y="20447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392"/>
              <a:gd name="T17" fmla="*/ 304 w 304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9">
            <a:extLst>
              <a:ext uri="{FF2B5EF4-FFF2-40B4-BE49-F238E27FC236}">
                <a16:creationId xmlns:a16="http://schemas.microsoft.com/office/drawing/2014/main" id="{04BE61A2-C5A4-459A-87B9-4B1734436D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819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Oval 10">
            <a:extLst>
              <a:ext uri="{FF2B5EF4-FFF2-40B4-BE49-F238E27FC236}">
                <a16:creationId xmlns:a16="http://schemas.microsoft.com/office/drawing/2014/main" id="{754DA1BC-848D-4B26-8AE5-F885AC459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590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4339" name="Object 11">
            <a:extLst>
              <a:ext uri="{FF2B5EF4-FFF2-40B4-BE49-F238E27FC236}">
                <a16:creationId xmlns:a16="http://schemas.microsoft.com/office/drawing/2014/main" id="{54FC78B7-3646-457A-9B28-CAA8E425D8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1828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828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12">
            <a:extLst>
              <a:ext uri="{FF2B5EF4-FFF2-40B4-BE49-F238E27FC236}">
                <a16:creationId xmlns:a16="http://schemas.microsoft.com/office/drawing/2014/main" id="{BB3FA2D6-2595-49DF-AC28-C2ED18723D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24384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3" name="Equation" r:id="rId7" imgW="253800" imgH="393480" progId="Equation.3">
                  <p:embed/>
                </p:oleObj>
              </mc:Choice>
              <mc:Fallback>
                <p:oleObj name="Equation" r:id="rId7" imgW="25380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4384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13">
            <a:extLst>
              <a:ext uri="{FF2B5EF4-FFF2-40B4-BE49-F238E27FC236}">
                <a16:creationId xmlns:a16="http://schemas.microsoft.com/office/drawing/2014/main" id="{6EE6A766-CECA-46A5-A033-86D222532B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10668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Equation" r:id="rId9" imgW="647640" imgH="571320" progId="Equation.3">
                  <p:embed/>
                </p:oleObj>
              </mc:Choice>
              <mc:Fallback>
                <p:oleObj name="Equation" r:id="rId9" imgW="647640" imgH="5713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0668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14">
            <a:extLst>
              <a:ext uri="{FF2B5EF4-FFF2-40B4-BE49-F238E27FC236}">
                <a16:creationId xmlns:a16="http://schemas.microsoft.com/office/drawing/2014/main" id="{845395A2-A259-4CF6-8AF2-1609199C22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900" y="4984750"/>
          <a:ext cx="2413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Equation" r:id="rId11" imgW="2412720" imgH="736560" progId="Equation.3">
                  <p:embed/>
                </p:oleObj>
              </mc:Choice>
              <mc:Fallback>
                <p:oleObj name="Equation" r:id="rId11" imgW="2412720" imgH="7365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4984750"/>
                        <a:ext cx="24130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3" name="Rectangle 15">
            <a:extLst>
              <a:ext uri="{FF2B5EF4-FFF2-40B4-BE49-F238E27FC236}">
                <a16:creationId xmlns:a16="http://schemas.microsoft.com/office/drawing/2014/main" id="{325BE67F-0BB5-4F4F-876E-061F0E2CB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495800"/>
            <a:ext cx="22098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4354" name="Oval 16">
            <a:extLst>
              <a:ext uri="{FF2B5EF4-FFF2-40B4-BE49-F238E27FC236}">
                <a16:creationId xmlns:a16="http://schemas.microsoft.com/office/drawing/2014/main" id="{9FB98512-DF21-4F14-B92F-14F3F25C0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486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4355" name="Oval 17">
            <a:extLst>
              <a:ext uri="{FF2B5EF4-FFF2-40B4-BE49-F238E27FC236}">
                <a16:creationId xmlns:a16="http://schemas.microsoft.com/office/drawing/2014/main" id="{AA33EF3D-215D-444A-B0A6-52FE4926A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486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4356" name="Line 18">
            <a:extLst>
              <a:ext uri="{FF2B5EF4-FFF2-40B4-BE49-F238E27FC236}">
                <a16:creationId xmlns:a16="http://schemas.microsoft.com/office/drawing/2014/main" id="{A2E8EC87-130E-4707-BB34-EFB0FC5C20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563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Freeform 19">
            <a:extLst>
              <a:ext uri="{FF2B5EF4-FFF2-40B4-BE49-F238E27FC236}">
                <a16:creationId xmlns:a16="http://schemas.microsoft.com/office/drawing/2014/main" id="{69301238-323D-4BFE-B2B6-A8CBCEB33C1A}"/>
              </a:ext>
            </a:extLst>
          </p:cNvPr>
          <p:cNvSpPr>
            <a:spLocks/>
          </p:cNvSpPr>
          <p:nvPr/>
        </p:nvSpPr>
        <p:spPr bwMode="auto">
          <a:xfrm>
            <a:off x="4191000" y="48006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392"/>
              <a:gd name="T17" fmla="*/ 304 w 304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Oval 21">
            <a:extLst>
              <a:ext uri="{FF2B5EF4-FFF2-40B4-BE49-F238E27FC236}">
                <a16:creationId xmlns:a16="http://schemas.microsoft.com/office/drawing/2014/main" id="{8277F6C3-CF87-4590-AC09-4B6A017FC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410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4343" name="Object 22">
            <a:extLst>
              <a:ext uri="{FF2B5EF4-FFF2-40B4-BE49-F238E27FC236}">
                <a16:creationId xmlns:a16="http://schemas.microsoft.com/office/drawing/2014/main" id="{4C8A8449-7A17-49AA-A261-32B5242CB4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4572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572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23">
            <a:extLst>
              <a:ext uri="{FF2B5EF4-FFF2-40B4-BE49-F238E27FC236}">
                <a16:creationId xmlns:a16="http://schemas.microsoft.com/office/drawing/2014/main" id="{556DDD97-948C-4B34-BACE-4E69EFE5BC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5181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Equation" r:id="rId14" imgW="253800" imgH="393480" progId="Equation.3">
                  <p:embed/>
                </p:oleObj>
              </mc:Choice>
              <mc:Fallback>
                <p:oleObj name="Equation" r:id="rId14" imgW="253800" imgH="393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181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24">
            <a:extLst>
              <a:ext uri="{FF2B5EF4-FFF2-40B4-BE49-F238E27FC236}">
                <a16:creationId xmlns:a16="http://schemas.microsoft.com/office/drawing/2014/main" id="{C6A9922E-985A-4147-A240-BC0F8E7355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3733800"/>
          <a:ext cx="7477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Equation" r:id="rId15" imgW="749160" imgH="761760" progId="Equation.3">
                  <p:embed/>
                </p:oleObj>
              </mc:Choice>
              <mc:Fallback>
                <p:oleObj name="Equation" r:id="rId15" imgW="749160" imgH="7617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733800"/>
                        <a:ext cx="7477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9" name="Line 25">
            <a:extLst>
              <a:ext uri="{FF2B5EF4-FFF2-40B4-BE49-F238E27FC236}">
                <a16:creationId xmlns:a16="http://schemas.microsoft.com/office/drawing/2014/main" id="{C5EFCAAF-27FA-4E46-A044-B69D8AF6FC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5638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0" name="Text Box 26">
            <a:extLst>
              <a:ext uri="{FF2B5EF4-FFF2-40B4-BE49-F238E27FC236}">
                <a16:creationId xmlns:a16="http://schemas.microsoft.com/office/drawing/2014/main" id="{3CA3A8C5-DCD8-4489-B9D7-A3161DA10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Example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F99BCA7-40A7-4DFB-9A07-10822ED10BDD}"/>
                  </a:ext>
                </a:extLst>
              </p14:cNvPr>
              <p14:cNvContentPartPr/>
              <p14:nvPr/>
            </p14:nvContentPartPr>
            <p14:xfrm>
              <a:off x="1991520" y="1875240"/>
              <a:ext cx="6429600" cy="1268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F99BCA7-40A7-4DFB-9A07-10822ED10BD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82160" y="1865880"/>
                <a:ext cx="6448320" cy="1287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2">
            <a:extLst>
              <a:ext uri="{FF2B5EF4-FFF2-40B4-BE49-F238E27FC236}">
                <a16:creationId xmlns:a16="http://schemas.microsoft.com/office/drawing/2014/main" id="{1F6CD5FC-4D1C-446F-B806-1F5E1C0A2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3600" u="sng">
                <a:solidFill>
                  <a:schemeClr val="tx2"/>
                </a:solidFill>
              </a:rPr>
              <a:t>Complement</a:t>
            </a:r>
          </a:p>
        </p:txBody>
      </p:sp>
      <p:sp>
        <p:nvSpPr>
          <p:cNvPr id="15368" name="Text Box 30">
            <a:extLst>
              <a:ext uri="{FF2B5EF4-FFF2-40B4-BE49-F238E27FC236}">
                <a16:creationId xmlns:a16="http://schemas.microsoft.com/office/drawing/2014/main" id="{EB40D9BC-75F7-4850-9DCF-37CF104BF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038600"/>
            <a:ext cx="59737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1. Take the </a:t>
            </a:r>
            <a:r>
              <a:rPr lang="en-US" altLang="en-US">
                <a:solidFill>
                  <a:srgbClr val="FF0000"/>
                </a:solidFill>
              </a:rPr>
              <a:t>DFA</a:t>
            </a:r>
            <a:r>
              <a:rPr lang="en-US" altLang="en-US" sz="3600" b="1"/>
              <a:t> </a:t>
            </a:r>
            <a:r>
              <a:rPr lang="en-US" altLang="en-US"/>
              <a:t>that accepts </a:t>
            </a:r>
            <a:endParaRPr lang="en-US" altLang="en-US" sz="3600" b="1"/>
          </a:p>
        </p:txBody>
      </p:sp>
      <p:graphicFrame>
        <p:nvGraphicFramePr>
          <p:cNvPr id="15362" name="Object 31">
            <a:extLst>
              <a:ext uri="{FF2B5EF4-FFF2-40B4-BE49-F238E27FC236}">
                <a16:creationId xmlns:a16="http://schemas.microsoft.com/office/drawing/2014/main" id="{DFDB83FA-5964-4388-A007-5974FC663A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4114800"/>
          <a:ext cx="431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Equation" r:id="rId3" imgW="431640" imgH="571320" progId="Equation.3">
                  <p:embed/>
                </p:oleObj>
              </mc:Choice>
              <mc:Fallback>
                <p:oleObj name="Equation" r:id="rId3" imgW="431640" imgH="5713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114800"/>
                        <a:ext cx="431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Rectangle 32">
            <a:extLst>
              <a:ext uri="{FF2B5EF4-FFF2-40B4-BE49-F238E27FC236}">
                <a16:creationId xmlns:a16="http://schemas.microsoft.com/office/drawing/2014/main" id="{94613D36-66FA-466A-BBF0-153920020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526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5370" name="Oval 33">
            <a:extLst>
              <a:ext uri="{FF2B5EF4-FFF2-40B4-BE49-F238E27FC236}">
                <a16:creationId xmlns:a16="http://schemas.microsoft.com/office/drawing/2014/main" id="{A1DFB8E1-67FF-4F22-8C45-46ED55CEC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286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5371" name="Oval 34">
            <a:extLst>
              <a:ext uri="{FF2B5EF4-FFF2-40B4-BE49-F238E27FC236}">
                <a16:creationId xmlns:a16="http://schemas.microsoft.com/office/drawing/2014/main" id="{0FE81461-21FA-40CD-9F31-EF82B983D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286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5372" name="Oval 35">
            <a:extLst>
              <a:ext uri="{FF2B5EF4-FFF2-40B4-BE49-F238E27FC236}">
                <a16:creationId xmlns:a16="http://schemas.microsoft.com/office/drawing/2014/main" id="{316E90E5-BBB4-4569-A2E7-8522C49A1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5373" name="Line 36">
            <a:extLst>
              <a:ext uri="{FF2B5EF4-FFF2-40B4-BE49-F238E27FC236}">
                <a16:creationId xmlns:a16="http://schemas.microsoft.com/office/drawing/2014/main" id="{EB83D2BB-AFB1-4B96-855A-938F189B23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438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Freeform 37">
            <a:extLst>
              <a:ext uri="{FF2B5EF4-FFF2-40B4-BE49-F238E27FC236}">
                <a16:creationId xmlns:a16="http://schemas.microsoft.com/office/drawing/2014/main" id="{0BD5BEB7-84F2-4F1B-8B39-6369DFB1806F}"/>
              </a:ext>
            </a:extLst>
          </p:cNvPr>
          <p:cNvSpPr>
            <a:spLocks/>
          </p:cNvSpPr>
          <p:nvPr/>
        </p:nvSpPr>
        <p:spPr bwMode="auto">
          <a:xfrm>
            <a:off x="1447800" y="2070100"/>
            <a:ext cx="1295400" cy="596900"/>
          </a:xfrm>
          <a:custGeom>
            <a:avLst/>
            <a:gdLst>
              <a:gd name="T0" fmla="*/ 0 w 816"/>
              <a:gd name="T1" fmla="*/ 232 h 376"/>
              <a:gd name="T2" fmla="*/ 96 w 816"/>
              <a:gd name="T3" fmla="*/ 88 h 376"/>
              <a:gd name="T4" fmla="*/ 192 w 816"/>
              <a:gd name="T5" fmla="*/ 328 h 376"/>
              <a:gd name="T6" fmla="*/ 384 w 816"/>
              <a:gd name="T7" fmla="*/ 40 h 376"/>
              <a:gd name="T8" fmla="*/ 480 w 816"/>
              <a:gd name="T9" fmla="*/ 376 h 376"/>
              <a:gd name="T10" fmla="*/ 672 w 816"/>
              <a:gd name="T11" fmla="*/ 40 h 376"/>
              <a:gd name="T12" fmla="*/ 816 w 816"/>
              <a:gd name="T13" fmla="*/ 136 h 3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6"/>
              <a:gd name="T22" fmla="*/ 0 h 376"/>
              <a:gd name="T23" fmla="*/ 816 w 816"/>
              <a:gd name="T24" fmla="*/ 376 h 3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363" name="Object 38">
            <a:extLst>
              <a:ext uri="{FF2B5EF4-FFF2-40B4-BE49-F238E27FC236}">
                <a16:creationId xmlns:a16="http://schemas.microsoft.com/office/drawing/2014/main" id="{B134E9CE-1F34-4518-8C30-7CCE4809EC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9450" y="11938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Equation" r:id="rId5" imgW="647640" imgH="571320" progId="Equation.3">
                  <p:embed/>
                </p:oleObj>
              </mc:Choice>
              <mc:Fallback>
                <p:oleObj name="Equation" r:id="rId5" imgW="647640" imgH="571320" progId="Equation.3">
                  <p:embed/>
                  <p:pic>
                    <p:nvPicPr>
                      <p:cNvPr id="0" name="Object 3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11938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39">
            <a:extLst>
              <a:ext uri="{FF2B5EF4-FFF2-40B4-BE49-F238E27FC236}">
                <a16:creationId xmlns:a16="http://schemas.microsoft.com/office/drawing/2014/main" id="{F1D51D11-AAAA-4801-9A06-8F1DC0172B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219200"/>
          <a:ext cx="431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name="Equation" r:id="rId7" imgW="431640" imgH="571320" progId="Equation.3">
                  <p:embed/>
                </p:oleObj>
              </mc:Choice>
              <mc:Fallback>
                <p:oleObj name="Equation" r:id="rId7" imgW="431640" imgH="57132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19200"/>
                        <a:ext cx="431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5" name="Rectangle 40">
            <a:extLst>
              <a:ext uri="{FF2B5EF4-FFF2-40B4-BE49-F238E27FC236}">
                <a16:creationId xmlns:a16="http://schemas.microsoft.com/office/drawing/2014/main" id="{2B28F203-4060-4388-8519-5BC3BB347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7526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5376" name="Oval 41">
            <a:extLst>
              <a:ext uri="{FF2B5EF4-FFF2-40B4-BE49-F238E27FC236}">
                <a16:creationId xmlns:a16="http://schemas.microsoft.com/office/drawing/2014/main" id="{08A3198C-BC44-4CF9-AF18-8EBDE32D6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286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5377" name="Oval 42">
            <a:extLst>
              <a:ext uri="{FF2B5EF4-FFF2-40B4-BE49-F238E27FC236}">
                <a16:creationId xmlns:a16="http://schemas.microsoft.com/office/drawing/2014/main" id="{644CE4DD-4FA0-41C5-B165-FA0E95D59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286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5378" name="Line 44">
            <a:extLst>
              <a:ext uri="{FF2B5EF4-FFF2-40B4-BE49-F238E27FC236}">
                <a16:creationId xmlns:a16="http://schemas.microsoft.com/office/drawing/2014/main" id="{4223AEEA-05C5-4148-9491-E98533E5E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438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Freeform 45">
            <a:extLst>
              <a:ext uri="{FF2B5EF4-FFF2-40B4-BE49-F238E27FC236}">
                <a16:creationId xmlns:a16="http://schemas.microsoft.com/office/drawing/2014/main" id="{7CFC4C68-066A-4C58-978E-39BE3CB609D0}"/>
              </a:ext>
            </a:extLst>
          </p:cNvPr>
          <p:cNvSpPr>
            <a:spLocks/>
          </p:cNvSpPr>
          <p:nvPr/>
        </p:nvSpPr>
        <p:spPr bwMode="auto">
          <a:xfrm>
            <a:off x="6248400" y="2133600"/>
            <a:ext cx="1295400" cy="520700"/>
          </a:xfrm>
          <a:custGeom>
            <a:avLst/>
            <a:gdLst>
              <a:gd name="T0" fmla="*/ 0 w 816"/>
              <a:gd name="T1" fmla="*/ 232 h 376"/>
              <a:gd name="T2" fmla="*/ 96 w 816"/>
              <a:gd name="T3" fmla="*/ 88 h 376"/>
              <a:gd name="T4" fmla="*/ 192 w 816"/>
              <a:gd name="T5" fmla="*/ 328 h 376"/>
              <a:gd name="T6" fmla="*/ 384 w 816"/>
              <a:gd name="T7" fmla="*/ 40 h 376"/>
              <a:gd name="T8" fmla="*/ 480 w 816"/>
              <a:gd name="T9" fmla="*/ 376 h 376"/>
              <a:gd name="T10" fmla="*/ 672 w 816"/>
              <a:gd name="T11" fmla="*/ 40 h 376"/>
              <a:gd name="T12" fmla="*/ 816 w 816"/>
              <a:gd name="T13" fmla="*/ 136 h 3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6"/>
              <a:gd name="T22" fmla="*/ 0 h 376"/>
              <a:gd name="T23" fmla="*/ 816 w 816"/>
              <a:gd name="T24" fmla="*/ 376 h 3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365" name="Object 46">
            <a:extLst>
              <a:ext uri="{FF2B5EF4-FFF2-40B4-BE49-F238E27FC236}">
                <a16:creationId xmlns:a16="http://schemas.microsoft.com/office/drawing/2014/main" id="{CF41A22E-8726-4783-BBD1-FB5EF6C20A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1066800"/>
          <a:ext cx="7477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Equation" r:id="rId8" imgW="749160" imgH="761760" progId="Equation.3">
                  <p:embed/>
                </p:oleObj>
              </mc:Choice>
              <mc:Fallback>
                <p:oleObj name="Equation" r:id="rId8" imgW="749160" imgH="761760" progId="Equation.3">
                  <p:embed/>
                  <p:pic>
                    <p:nvPicPr>
                      <p:cNvPr id="0" name="Object 4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066800"/>
                        <a:ext cx="7477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47">
            <a:extLst>
              <a:ext uri="{FF2B5EF4-FFF2-40B4-BE49-F238E27FC236}">
                <a16:creationId xmlns:a16="http://schemas.microsoft.com/office/drawing/2014/main" id="{26991589-4EE6-4DE3-8744-DCA85B4AEF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4800" y="1206500"/>
          <a:ext cx="482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name="Equation" r:id="rId10" imgW="482400" imgH="596880" progId="Equation.3">
                  <p:embed/>
                </p:oleObj>
              </mc:Choice>
              <mc:Fallback>
                <p:oleObj name="Equation" r:id="rId10" imgW="482400" imgH="59688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1206500"/>
                        <a:ext cx="482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0" name="Text Box 48">
            <a:extLst>
              <a:ext uri="{FF2B5EF4-FFF2-40B4-BE49-F238E27FC236}">
                <a16:creationId xmlns:a16="http://schemas.microsoft.com/office/drawing/2014/main" id="{77BB15A2-8F17-48BC-AF70-32CDF3A99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5130800"/>
            <a:ext cx="694055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2. Make accepting states non-final, </a:t>
            </a:r>
          </a:p>
          <a:p>
            <a:r>
              <a:rPr lang="en-US" altLang="en-US"/>
              <a:t>    and vice-versa</a:t>
            </a:r>
          </a:p>
        </p:txBody>
      </p:sp>
      <p:sp>
        <p:nvSpPr>
          <p:cNvPr id="15381" name="Oval 49">
            <a:extLst>
              <a:ext uri="{FF2B5EF4-FFF2-40B4-BE49-F238E27FC236}">
                <a16:creationId xmlns:a16="http://schemas.microsoft.com/office/drawing/2014/main" id="{37523FE7-CE77-4DE0-AB25-AD6660160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048">
            <a:extLst>
              <a:ext uri="{FF2B5EF4-FFF2-40B4-BE49-F238E27FC236}">
                <a16:creationId xmlns:a16="http://schemas.microsoft.com/office/drawing/2014/main" id="{8967206D-0D91-45E2-92D5-C60D582D92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152400"/>
          <a:ext cx="4302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3" imgW="431640" imgH="571320" progId="Equation.3">
                  <p:embed/>
                </p:oleObj>
              </mc:Choice>
              <mc:Fallback>
                <p:oleObj name="Equation" r:id="rId3" imgW="431640" imgH="57132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52400"/>
                        <a:ext cx="4302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2049">
            <a:extLst>
              <a:ext uri="{FF2B5EF4-FFF2-40B4-BE49-F238E27FC236}">
                <a16:creationId xmlns:a16="http://schemas.microsoft.com/office/drawing/2014/main" id="{01AE63AB-F1E4-4C47-B5A1-2FE3BFE258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152400"/>
          <a:ext cx="50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5" imgW="507960" imgH="571320" progId="Equation.3">
                  <p:embed/>
                </p:oleObj>
              </mc:Choice>
              <mc:Fallback>
                <p:oleObj name="Equation" r:id="rId5" imgW="507960" imgH="571320" progId="Equation.3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52400"/>
                        <a:ext cx="50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4" name="Group 22">
            <a:extLst>
              <a:ext uri="{FF2B5EF4-FFF2-40B4-BE49-F238E27FC236}">
                <a16:creationId xmlns:a16="http://schemas.microsoft.com/office/drawing/2014/main" id="{FF03DBC6-969B-4FEF-A72D-1A69A4C17BB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514600"/>
            <a:ext cx="4159250" cy="604838"/>
            <a:chOff x="384" y="1952"/>
            <a:chExt cx="2620" cy="381"/>
          </a:xfrm>
        </p:grpSpPr>
        <p:graphicFrame>
          <p:nvGraphicFramePr>
            <p:cNvPr id="1033" name="Object 2055">
              <a:extLst>
                <a:ext uri="{FF2B5EF4-FFF2-40B4-BE49-F238E27FC236}">
                  <a16:creationId xmlns:a16="http://schemas.microsoft.com/office/drawing/2014/main" id="{377C21FB-C416-4478-89FA-0E99C6F301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0" y="1952"/>
            <a:ext cx="58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8" name="Equation" r:id="rId7" imgW="927000" imgH="571320" progId="Equation.3">
                    <p:embed/>
                  </p:oleObj>
                </mc:Choice>
                <mc:Fallback>
                  <p:oleObj name="Equation" r:id="rId7" imgW="927000" imgH="571320" progId="Equation.3">
                    <p:embed/>
                    <p:pic>
                      <p:nvPicPr>
                        <p:cNvPr id="0" name="Object 20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0" y="1952"/>
                          <a:ext cx="584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5" name="Text Box 11">
              <a:extLst>
                <a:ext uri="{FF2B5EF4-FFF2-40B4-BE49-F238E27FC236}">
                  <a16:creationId xmlns:a16="http://schemas.microsoft.com/office/drawing/2014/main" id="{D3478D37-D0DC-4015-83DD-9593D0293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968"/>
              <a:ext cx="186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FF0000"/>
                  </a:solidFill>
                </a:rPr>
                <a:t>Concatenation:</a:t>
              </a:r>
            </a:p>
          </p:txBody>
        </p:sp>
      </p:grpSp>
      <p:graphicFrame>
        <p:nvGraphicFramePr>
          <p:cNvPr id="1028" name="Object 2050">
            <a:extLst>
              <a:ext uri="{FF2B5EF4-FFF2-40B4-BE49-F238E27FC236}">
                <a16:creationId xmlns:a16="http://schemas.microsoft.com/office/drawing/2014/main" id="{6607A146-A0FD-4CF3-BF1A-874C8203DF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3429000"/>
          <a:ext cx="762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9" imgW="761760" imgH="571320" progId="Equation.3">
                  <p:embed/>
                </p:oleObj>
              </mc:Choice>
              <mc:Fallback>
                <p:oleObj name="Equation" r:id="rId9" imgW="761760" imgH="571320" progId="Equation.3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429000"/>
                        <a:ext cx="762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Text Box 12">
            <a:extLst>
              <a:ext uri="{FF2B5EF4-FFF2-40B4-BE49-F238E27FC236}">
                <a16:creationId xmlns:a16="http://schemas.microsoft.com/office/drawing/2014/main" id="{C4501517-008C-4E39-B80B-25B61DF6A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378200"/>
            <a:ext cx="1184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Star:</a:t>
            </a:r>
          </a:p>
        </p:txBody>
      </p:sp>
      <p:grpSp>
        <p:nvGrpSpPr>
          <p:cNvPr id="1036" name="Group 27">
            <a:extLst>
              <a:ext uri="{FF2B5EF4-FFF2-40B4-BE49-F238E27FC236}">
                <a16:creationId xmlns:a16="http://schemas.microsoft.com/office/drawing/2014/main" id="{022D34DC-D4D9-4C0D-A288-ADEEFF38353E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676400"/>
            <a:ext cx="3117850" cy="590550"/>
            <a:chOff x="1388" y="1668"/>
            <a:chExt cx="1964" cy="372"/>
          </a:xfrm>
        </p:grpSpPr>
        <p:graphicFrame>
          <p:nvGraphicFramePr>
            <p:cNvPr id="1032" name="Object 2054">
              <a:extLst>
                <a:ext uri="{FF2B5EF4-FFF2-40B4-BE49-F238E27FC236}">
                  <a16:creationId xmlns:a16="http://schemas.microsoft.com/office/drawing/2014/main" id="{24200F44-5116-4663-8796-EBF0673210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680"/>
            <a:ext cx="95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0" name="Equation" r:id="rId11" imgW="1511280" imgH="571320" progId="Equation.3">
                    <p:embed/>
                  </p:oleObj>
                </mc:Choice>
                <mc:Fallback>
                  <p:oleObj name="Equation" r:id="rId11" imgW="1511280" imgH="571320" progId="Equation.3">
                    <p:embed/>
                    <p:pic>
                      <p:nvPicPr>
                        <p:cNvPr id="0" name="Object 20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680"/>
                          <a:ext cx="95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" name="Text Box 10">
              <a:extLst>
                <a:ext uri="{FF2B5EF4-FFF2-40B4-BE49-F238E27FC236}">
                  <a16:creationId xmlns:a16="http://schemas.microsoft.com/office/drawing/2014/main" id="{D6AA3B82-9852-4225-8705-455B385CA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" y="1668"/>
              <a:ext cx="85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FF0000"/>
                  </a:solidFill>
                </a:rPr>
                <a:t>Union:</a:t>
              </a:r>
            </a:p>
          </p:txBody>
        </p:sp>
      </p:grpSp>
      <p:grpSp>
        <p:nvGrpSpPr>
          <p:cNvPr id="1037" name="Group 28">
            <a:extLst>
              <a:ext uri="{FF2B5EF4-FFF2-40B4-BE49-F238E27FC236}">
                <a16:creationId xmlns:a16="http://schemas.microsoft.com/office/drawing/2014/main" id="{A3C0CE2A-F009-4AE5-B8AA-273BC8B085A1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676400"/>
            <a:ext cx="3236913" cy="4876800"/>
            <a:chOff x="3504" y="1680"/>
            <a:chExt cx="1992" cy="2304"/>
          </a:xfrm>
        </p:grpSpPr>
        <p:sp>
          <p:nvSpPr>
            <p:cNvPr id="1042" name="AutoShape 9">
              <a:extLst>
                <a:ext uri="{FF2B5EF4-FFF2-40B4-BE49-F238E27FC236}">
                  <a16:creationId xmlns:a16="http://schemas.microsoft.com/office/drawing/2014/main" id="{4EE0FE04-36DD-431A-BB98-48D4D7EE8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680"/>
              <a:ext cx="336" cy="2304"/>
            </a:xfrm>
            <a:prstGeom prst="rightBrace">
              <a:avLst>
                <a:gd name="adj1" fmla="val 5714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3" name="Text Box 13">
              <a:extLst>
                <a:ext uri="{FF2B5EF4-FFF2-40B4-BE49-F238E27FC236}">
                  <a16:creationId xmlns:a16="http://schemas.microsoft.com/office/drawing/2014/main" id="{FA937A8F-377E-4612-8D47-95D0DC3E9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400"/>
              <a:ext cx="1464" cy="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Are regular</a:t>
              </a:r>
            </a:p>
            <a:p>
              <a:r>
                <a:rPr lang="en-US" altLang="en-US"/>
                <a:t>Languages</a:t>
              </a:r>
            </a:p>
          </p:txBody>
        </p:sp>
      </p:grpSp>
      <p:sp>
        <p:nvSpPr>
          <p:cNvPr id="1038" name="Text Box 26">
            <a:extLst>
              <a:ext uri="{FF2B5EF4-FFF2-40B4-BE49-F238E27FC236}">
                <a16:creationId xmlns:a16="http://schemas.microsoft.com/office/drawing/2014/main" id="{F3115913-1E75-438F-98BA-4AF3E0068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2400"/>
            <a:ext cx="661670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For regular languages       and       </a:t>
            </a:r>
          </a:p>
          <a:p>
            <a:r>
              <a:rPr lang="en-US" altLang="en-US"/>
              <a:t>we will prove that:</a:t>
            </a:r>
          </a:p>
        </p:txBody>
      </p:sp>
      <p:graphicFrame>
        <p:nvGraphicFramePr>
          <p:cNvPr id="1029" name="Object 2051">
            <a:extLst>
              <a:ext uri="{FF2B5EF4-FFF2-40B4-BE49-F238E27FC236}">
                <a16:creationId xmlns:a16="http://schemas.microsoft.com/office/drawing/2014/main" id="{B9EB22EC-B16B-4162-B777-6D9293F899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5257800"/>
          <a:ext cx="482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13" imgW="482400" imgH="596880" progId="Equation.3">
                  <p:embed/>
                </p:oleObj>
              </mc:Choice>
              <mc:Fallback>
                <p:oleObj name="Equation" r:id="rId13" imgW="482400" imgH="596880" progId="Equation.3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257800"/>
                        <a:ext cx="482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2052">
            <a:extLst>
              <a:ext uri="{FF2B5EF4-FFF2-40B4-BE49-F238E27FC236}">
                <a16:creationId xmlns:a16="http://schemas.microsoft.com/office/drawing/2014/main" id="{375B57A0-6162-47EB-B611-719D5E5D27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609600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15" imgW="1511280" imgH="571320" progId="Equation.3">
                  <p:embed/>
                </p:oleObj>
              </mc:Choice>
              <mc:Fallback>
                <p:oleObj name="Equation" r:id="rId15" imgW="1511280" imgH="571320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96000"/>
                        <a:ext cx="1511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" name="Text Box 32">
            <a:extLst>
              <a:ext uri="{FF2B5EF4-FFF2-40B4-BE49-F238E27FC236}">
                <a16:creationId xmlns:a16="http://schemas.microsoft.com/office/drawing/2014/main" id="{37AF87A0-8ABA-4148-984D-A7135BFB2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257800"/>
            <a:ext cx="2574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Complement:</a:t>
            </a:r>
          </a:p>
        </p:txBody>
      </p:sp>
      <p:sp>
        <p:nvSpPr>
          <p:cNvPr id="1040" name="Text Box 33">
            <a:extLst>
              <a:ext uri="{FF2B5EF4-FFF2-40B4-BE49-F238E27FC236}">
                <a16:creationId xmlns:a16="http://schemas.microsoft.com/office/drawing/2014/main" id="{95499C88-E88E-442C-B379-9B9160A9D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019800"/>
            <a:ext cx="2714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Intersection:</a:t>
            </a:r>
          </a:p>
        </p:txBody>
      </p:sp>
      <p:graphicFrame>
        <p:nvGraphicFramePr>
          <p:cNvPr id="1031" name="Object 2053">
            <a:extLst>
              <a:ext uri="{FF2B5EF4-FFF2-40B4-BE49-F238E27FC236}">
                <a16:creationId xmlns:a16="http://schemas.microsoft.com/office/drawing/2014/main" id="{3B0F6B44-0774-44DD-A60D-D0912BA4FC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4191000"/>
          <a:ext cx="723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17" imgW="723600" imgH="736560" progId="Equation.3">
                  <p:embed/>
                </p:oleObj>
              </mc:Choice>
              <mc:Fallback>
                <p:oleObj name="Equation" r:id="rId17" imgW="723600" imgH="736560" progId="Equation.3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191000"/>
                        <a:ext cx="7239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" name="Text Box 35">
            <a:extLst>
              <a:ext uri="{FF2B5EF4-FFF2-40B4-BE49-F238E27FC236}">
                <a16:creationId xmlns:a16="http://schemas.microsoft.com/office/drawing/2014/main" id="{692D0AA0-26DE-4E5B-925C-79A32F55D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50" y="4260850"/>
            <a:ext cx="1917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Reversal: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8" name="Rectangle 4">
            <a:extLst>
              <a:ext uri="{FF2B5EF4-FFF2-40B4-BE49-F238E27FC236}">
                <a16:creationId xmlns:a16="http://schemas.microsoft.com/office/drawing/2014/main" id="{4580AA58-38E4-4BD4-AC81-F27B1ACE5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600200"/>
            <a:ext cx="35052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6399" name="Oval 5">
            <a:extLst>
              <a:ext uri="{FF2B5EF4-FFF2-40B4-BE49-F238E27FC236}">
                <a16:creationId xmlns:a16="http://schemas.microsoft.com/office/drawing/2014/main" id="{BEE24565-8F9B-4AAE-9053-6C2E23431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590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6400" name="Oval 6">
            <a:extLst>
              <a:ext uri="{FF2B5EF4-FFF2-40B4-BE49-F238E27FC236}">
                <a16:creationId xmlns:a16="http://schemas.microsoft.com/office/drawing/2014/main" id="{7EB9CCFE-F9D2-499F-B6CA-A3456714E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90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6401" name="Line 7">
            <a:extLst>
              <a:ext uri="{FF2B5EF4-FFF2-40B4-BE49-F238E27FC236}">
                <a16:creationId xmlns:a16="http://schemas.microsoft.com/office/drawing/2014/main" id="{E6762B2A-CC19-4A35-92E2-632B72558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743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Freeform 8">
            <a:extLst>
              <a:ext uri="{FF2B5EF4-FFF2-40B4-BE49-F238E27FC236}">
                <a16:creationId xmlns:a16="http://schemas.microsoft.com/office/drawing/2014/main" id="{B92B4F6C-583F-403D-A7E9-AA3DB476F2F3}"/>
              </a:ext>
            </a:extLst>
          </p:cNvPr>
          <p:cNvSpPr>
            <a:spLocks/>
          </p:cNvSpPr>
          <p:nvPr/>
        </p:nvSpPr>
        <p:spPr bwMode="auto">
          <a:xfrm>
            <a:off x="4254500" y="19685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392"/>
              <a:gd name="T17" fmla="*/ 304 w 304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Line 9">
            <a:extLst>
              <a:ext uri="{FF2B5EF4-FFF2-40B4-BE49-F238E27FC236}">
                <a16:creationId xmlns:a16="http://schemas.microsoft.com/office/drawing/2014/main" id="{40973BDE-2D47-416F-A719-301E36B15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743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Oval 10">
            <a:extLst>
              <a:ext uri="{FF2B5EF4-FFF2-40B4-BE49-F238E27FC236}">
                <a16:creationId xmlns:a16="http://schemas.microsoft.com/office/drawing/2014/main" id="{9AE45BE2-5261-464B-9B6C-3B36A3BDD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51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6387" name="Object 11">
            <a:extLst>
              <a:ext uri="{FF2B5EF4-FFF2-40B4-BE49-F238E27FC236}">
                <a16:creationId xmlns:a16="http://schemas.microsoft.com/office/drawing/2014/main" id="{CD0F7D27-8CFE-4A63-8E29-E979789BD9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6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12">
            <a:extLst>
              <a:ext uri="{FF2B5EF4-FFF2-40B4-BE49-F238E27FC236}">
                <a16:creationId xmlns:a16="http://schemas.microsoft.com/office/drawing/2014/main" id="{D6A143DB-2DFA-47E2-8C1F-F633A312C9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2362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" name="Equation" r:id="rId5" imgW="253800" imgH="393480" progId="Equation.3">
                  <p:embed/>
                </p:oleObj>
              </mc:Choice>
              <mc:Fallback>
                <p:oleObj name="Equation" r:id="rId5" imgW="25380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362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3">
            <a:extLst>
              <a:ext uri="{FF2B5EF4-FFF2-40B4-BE49-F238E27FC236}">
                <a16:creationId xmlns:a16="http://schemas.microsoft.com/office/drawing/2014/main" id="{C469F80A-3DBA-4284-8FBA-44A070B9F4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9906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" name="Equation" r:id="rId7" imgW="647640" imgH="571320" progId="Equation.3">
                  <p:embed/>
                </p:oleObj>
              </mc:Choice>
              <mc:Fallback>
                <p:oleObj name="Equation" r:id="rId7" imgW="647640" imgH="5713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9906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5" name="Oval 14">
            <a:extLst>
              <a:ext uri="{FF2B5EF4-FFF2-40B4-BE49-F238E27FC236}">
                <a16:creationId xmlns:a16="http://schemas.microsoft.com/office/drawing/2014/main" id="{B32C4A55-D06D-4501-9D82-2DF2CEBC7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590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6406" name="Line 15">
            <a:extLst>
              <a:ext uri="{FF2B5EF4-FFF2-40B4-BE49-F238E27FC236}">
                <a16:creationId xmlns:a16="http://schemas.microsoft.com/office/drawing/2014/main" id="{100973EA-7284-488A-AC07-1D3D65FE4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743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90" name="Object 16">
            <a:extLst>
              <a:ext uri="{FF2B5EF4-FFF2-40B4-BE49-F238E27FC236}">
                <a16:creationId xmlns:a16="http://schemas.microsoft.com/office/drawing/2014/main" id="{31251421-99B6-490F-B409-74BF33C6FA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2362200"/>
          <a:ext cx="6080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" name="Equation" r:id="rId9" imgW="711000" imgH="507960" progId="Equation.3">
                  <p:embed/>
                </p:oleObj>
              </mc:Choice>
              <mc:Fallback>
                <p:oleObj name="Equation" r:id="rId9" imgW="711000" imgH="5079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362200"/>
                        <a:ext cx="60801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7" name="Freeform 17">
            <a:extLst>
              <a:ext uri="{FF2B5EF4-FFF2-40B4-BE49-F238E27FC236}">
                <a16:creationId xmlns:a16="http://schemas.microsoft.com/office/drawing/2014/main" id="{835387E5-7194-4C74-8808-9F203C6B9CC3}"/>
              </a:ext>
            </a:extLst>
          </p:cNvPr>
          <p:cNvSpPr>
            <a:spLocks/>
          </p:cNvSpPr>
          <p:nvPr/>
        </p:nvSpPr>
        <p:spPr bwMode="auto">
          <a:xfrm>
            <a:off x="6553200" y="19812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392"/>
              <a:gd name="T17" fmla="*/ 304 w 304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91" name="Object 18">
            <a:extLst>
              <a:ext uri="{FF2B5EF4-FFF2-40B4-BE49-F238E27FC236}">
                <a16:creationId xmlns:a16="http://schemas.microsoft.com/office/drawing/2014/main" id="{856389DB-89B0-495C-9F0F-DECD3937A0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1600200"/>
          <a:ext cx="6080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" name="Equation" r:id="rId11" imgW="711000" imgH="507960" progId="Equation.3">
                  <p:embed/>
                </p:oleObj>
              </mc:Choice>
              <mc:Fallback>
                <p:oleObj name="Equation" r:id="rId11" imgW="711000" imgH="5079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600200"/>
                        <a:ext cx="60801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8" name="Rectangle 22">
            <a:extLst>
              <a:ext uri="{FF2B5EF4-FFF2-40B4-BE49-F238E27FC236}">
                <a16:creationId xmlns:a16="http://schemas.microsoft.com/office/drawing/2014/main" id="{BB589139-D8B1-4369-81D3-8DEF8C26D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572000"/>
            <a:ext cx="3505200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6409" name="Oval 23">
            <a:extLst>
              <a:ext uri="{FF2B5EF4-FFF2-40B4-BE49-F238E27FC236}">
                <a16:creationId xmlns:a16="http://schemas.microsoft.com/office/drawing/2014/main" id="{A241F5DA-3288-40AA-BFF1-948A91BEA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638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6410" name="Oval 24">
            <a:extLst>
              <a:ext uri="{FF2B5EF4-FFF2-40B4-BE49-F238E27FC236}">
                <a16:creationId xmlns:a16="http://schemas.microsoft.com/office/drawing/2014/main" id="{D3C92676-547E-4C0D-A2BF-22265A9DB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638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6411" name="Line 25">
            <a:extLst>
              <a:ext uri="{FF2B5EF4-FFF2-40B4-BE49-F238E27FC236}">
                <a16:creationId xmlns:a16="http://schemas.microsoft.com/office/drawing/2014/main" id="{437C8EF2-ADB6-4368-9DA6-96437B780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79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2" name="Freeform 26">
            <a:extLst>
              <a:ext uri="{FF2B5EF4-FFF2-40B4-BE49-F238E27FC236}">
                <a16:creationId xmlns:a16="http://schemas.microsoft.com/office/drawing/2014/main" id="{F3FA6445-C10C-48D4-A275-37730F9A56BC}"/>
              </a:ext>
            </a:extLst>
          </p:cNvPr>
          <p:cNvSpPr>
            <a:spLocks/>
          </p:cNvSpPr>
          <p:nvPr/>
        </p:nvSpPr>
        <p:spPr bwMode="auto">
          <a:xfrm>
            <a:off x="4343400" y="49530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392"/>
              <a:gd name="T17" fmla="*/ 304 w 304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3" name="Line 27">
            <a:extLst>
              <a:ext uri="{FF2B5EF4-FFF2-40B4-BE49-F238E27FC236}">
                <a16:creationId xmlns:a16="http://schemas.microsoft.com/office/drawing/2014/main" id="{4EE69249-94C8-4D2E-A152-CE0B2A59F2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791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4" name="Oval 28">
            <a:extLst>
              <a:ext uri="{FF2B5EF4-FFF2-40B4-BE49-F238E27FC236}">
                <a16:creationId xmlns:a16="http://schemas.microsoft.com/office/drawing/2014/main" id="{AD28DA52-B621-4F42-AA6D-41989B109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6393" name="Object 29">
            <a:extLst>
              <a:ext uri="{FF2B5EF4-FFF2-40B4-BE49-F238E27FC236}">
                <a16:creationId xmlns:a16="http://schemas.microsoft.com/office/drawing/2014/main" id="{E749A9C5-BD17-4410-992B-0AD369ACA1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4724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"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724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30">
            <a:extLst>
              <a:ext uri="{FF2B5EF4-FFF2-40B4-BE49-F238E27FC236}">
                <a16:creationId xmlns:a16="http://schemas.microsoft.com/office/drawing/2014/main" id="{4714A86D-DDDE-4DA9-932F-5E04BC796E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5410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2" name="Equation" r:id="rId13" imgW="253800" imgH="393480" progId="Equation.3">
                  <p:embed/>
                </p:oleObj>
              </mc:Choice>
              <mc:Fallback>
                <p:oleObj name="Equation" r:id="rId13" imgW="253800" imgH="3934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410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31">
            <a:extLst>
              <a:ext uri="{FF2B5EF4-FFF2-40B4-BE49-F238E27FC236}">
                <a16:creationId xmlns:a16="http://schemas.microsoft.com/office/drawing/2014/main" id="{FCF18970-AE09-4E1B-8632-578B1F200B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3886200"/>
          <a:ext cx="7477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3" name="Equation" r:id="rId14" imgW="749160" imgH="761760" progId="Equation.3">
                  <p:embed/>
                </p:oleObj>
              </mc:Choice>
              <mc:Fallback>
                <p:oleObj name="Equation" r:id="rId14" imgW="749160" imgH="7617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886200"/>
                        <a:ext cx="7477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5" name="Oval 32">
            <a:extLst>
              <a:ext uri="{FF2B5EF4-FFF2-40B4-BE49-F238E27FC236}">
                <a16:creationId xmlns:a16="http://schemas.microsoft.com/office/drawing/2014/main" id="{898E9051-C9E3-4B95-9260-9F3C7D7CF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638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6416" name="Line 33">
            <a:extLst>
              <a:ext uri="{FF2B5EF4-FFF2-40B4-BE49-F238E27FC236}">
                <a16:creationId xmlns:a16="http://schemas.microsoft.com/office/drawing/2014/main" id="{1BF487DB-0FF2-48D9-8C1E-D4833D01E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791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96" name="Object 34">
            <a:extLst>
              <a:ext uri="{FF2B5EF4-FFF2-40B4-BE49-F238E27FC236}">
                <a16:creationId xmlns:a16="http://schemas.microsoft.com/office/drawing/2014/main" id="{870DA581-3319-4B8C-9A53-990FF8B813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5410200"/>
          <a:ext cx="6080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4" name="Equation" r:id="rId16" imgW="711000" imgH="507960" progId="Equation.3">
                  <p:embed/>
                </p:oleObj>
              </mc:Choice>
              <mc:Fallback>
                <p:oleObj name="Equation" r:id="rId16" imgW="711000" imgH="5079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410200"/>
                        <a:ext cx="60801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7" name="Freeform 35">
            <a:extLst>
              <a:ext uri="{FF2B5EF4-FFF2-40B4-BE49-F238E27FC236}">
                <a16:creationId xmlns:a16="http://schemas.microsoft.com/office/drawing/2014/main" id="{30BC49B8-3908-40B5-9214-A91AA5C2023E}"/>
              </a:ext>
            </a:extLst>
          </p:cNvPr>
          <p:cNvSpPr>
            <a:spLocks/>
          </p:cNvSpPr>
          <p:nvPr/>
        </p:nvSpPr>
        <p:spPr bwMode="auto">
          <a:xfrm>
            <a:off x="6629400" y="49530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392"/>
              <a:gd name="T17" fmla="*/ 304 w 304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97" name="Object 36">
            <a:extLst>
              <a:ext uri="{FF2B5EF4-FFF2-40B4-BE49-F238E27FC236}">
                <a16:creationId xmlns:a16="http://schemas.microsoft.com/office/drawing/2014/main" id="{DB41682C-301C-4B67-BEE3-7DC049D42E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4572000"/>
          <a:ext cx="6080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5" name="Equation" r:id="rId17" imgW="711000" imgH="507960" progId="Equation.3">
                  <p:embed/>
                </p:oleObj>
              </mc:Choice>
              <mc:Fallback>
                <p:oleObj name="Equation" r:id="rId17" imgW="711000" imgH="50796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572000"/>
                        <a:ext cx="60801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8" name="Oval 37">
            <a:extLst>
              <a:ext uri="{FF2B5EF4-FFF2-40B4-BE49-F238E27FC236}">
                <a16:creationId xmlns:a16="http://schemas.microsoft.com/office/drawing/2014/main" id="{C257E8EB-CF00-4D9D-9BFB-8C0CCDEEA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6419" name="Text Box 38">
            <a:extLst>
              <a:ext uri="{FF2B5EF4-FFF2-40B4-BE49-F238E27FC236}">
                <a16:creationId xmlns:a16="http://schemas.microsoft.com/office/drawing/2014/main" id="{B3428A1D-3AD8-4F7A-A0A6-D7B34ED58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52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Example</a:t>
            </a:r>
          </a:p>
        </p:txBody>
      </p:sp>
      <p:graphicFrame>
        <p:nvGraphicFramePr>
          <p:cNvPr id="34" name="Object 3">
            <a:extLst>
              <a:ext uri="{FF2B5EF4-FFF2-40B4-BE49-F238E27FC236}">
                <a16:creationId xmlns:a16="http://schemas.microsoft.com/office/drawing/2014/main" id="{273EB2F3-CB7B-4CFE-A5F8-35B7A4F8C3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286000"/>
          <a:ext cx="2095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6" name="Equation" r:id="rId18" imgW="2095200" imgH="723600" progId="Equation.3">
                  <p:embed/>
                </p:oleObj>
              </mc:Choice>
              <mc:Fallback>
                <p:oleObj name="Equation" r:id="rId18" imgW="2095200" imgH="723600" progId="Equation.3">
                  <p:embed/>
                  <p:pic>
                    <p:nvPicPr>
                      <p:cNvPr id="16386" name="Object 3">
                        <a:extLst>
                          <a:ext uri="{FF2B5EF4-FFF2-40B4-BE49-F238E27FC236}">
                            <a16:creationId xmlns:a16="http://schemas.microsoft.com/office/drawing/2014/main" id="{F4D4E177-D424-40C9-8DF5-93883B1C33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0"/>
                        <a:ext cx="2095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21">
            <a:extLst>
              <a:ext uri="{FF2B5EF4-FFF2-40B4-BE49-F238E27FC236}">
                <a16:creationId xmlns:a16="http://schemas.microsoft.com/office/drawing/2014/main" id="{83697C15-D652-4790-8EDA-5D36D14B00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4648200"/>
          <a:ext cx="35052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7" name="Equation" r:id="rId20" imgW="3809880" imgH="723600" progId="Equation.3">
                  <p:embed/>
                </p:oleObj>
              </mc:Choice>
              <mc:Fallback>
                <p:oleObj name="Equation" r:id="rId20" imgW="3809880" imgH="723600" progId="Equation.3">
                  <p:embed/>
                  <p:pic>
                    <p:nvPicPr>
                      <p:cNvPr id="16392" name="Object 21">
                        <a:extLst>
                          <a:ext uri="{FF2B5EF4-FFF2-40B4-BE49-F238E27FC236}">
                            <a16:creationId xmlns:a16="http://schemas.microsoft.com/office/drawing/2014/main" id="{EEDA5AC9-8411-40AC-90E3-BFEC607CA7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648200"/>
                        <a:ext cx="35052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>
            <a:extLst>
              <a:ext uri="{FF2B5EF4-FFF2-40B4-BE49-F238E27FC236}">
                <a16:creationId xmlns:a16="http://schemas.microsoft.com/office/drawing/2014/main" id="{54D7F883-EF18-4E11-8DF7-D0B2930EF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Intersection</a:t>
            </a:r>
          </a:p>
        </p:txBody>
      </p:sp>
      <p:graphicFrame>
        <p:nvGraphicFramePr>
          <p:cNvPr id="17410" name="Object 0">
            <a:extLst>
              <a:ext uri="{FF2B5EF4-FFF2-40B4-BE49-F238E27FC236}">
                <a16:creationId xmlns:a16="http://schemas.microsoft.com/office/drawing/2014/main" id="{2A3FAC5F-58F2-44E2-84A3-807F1F0CE2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300" y="1879600"/>
          <a:ext cx="4302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3" imgW="431640" imgH="571320" progId="Equation.3">
                  <p:embed/>
                </p:oleObj>
              </mc:Choice>
              <mc:Fallback>
                <p:oleObj name="Equation" r:id="rId3" imgW="431640" imgH="57132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1879600"/>
                        <a:ext cx="4302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42">
            <a:extLst>
              <a:ext uri="{FF2B5EF4-FFF2-40B4-BE49-F238E27FC236}">
                <a16:creationId xmlns:a16="http://schemas.microsoft.com/office/drawing/2014/main" id="{6DB097A5-2308-49FE-8DCA-3484860E3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828800"/>
            <a:ext cx="1543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regular</a:t>
            </a:r>
          </a:p>
        </p:txBody>
      </p:sp>
      <p:graphicFrame>
        <p:nvGraphicFramePr>
          <p:cNvPr id="17411" name="Object 1">
            <a:extLst>
              <a:ext uri="{FF2B5EF4-FFF2-40B4-BE49-F238E27FC236}">
                <a16:creationId xmlns:a16="http://schemas.microsoft.com/office/drawing/2014/main" id="{494A5076-4E17-4A87-9EFC-92EB4CE297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400" y="3403600"/>
          <a:ext cx="50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Equation" r:id="rId5" imgW="507960" imgH="571320" progId="Equation.3">
                  <p:embed/>
                </p:oleObj>
              </mc:Choice>
              <mc:Fallback>
                <p:oleObj name="Equation" r:id="rId5" imgW="507960" imgH="5713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3403600"/>
                        <a:ext cx="50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44">
            <a:extLst>
              <a:ext uri="{FF2B5EF4-FFF2-40B4-BE49-F238E27FC236}">
                <a16:creationId xmlns:a16="http://schemas.microsoft.com/office/drawing/2014/main" id="{DF8DE2C5-C5F6-4D40-AC44-40C7734CA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352800"/>
            <a:ext cx="1543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regular</a:t>
            </a:r>
          </a:p>
        </p:txBody>
      </p:sp>
      <p:sp>
        <p:nvSpPr>
          <p:cNvPr id="17416" name="AutoShape 45">
            <a:extLst>
              <a:ext uri="{FF2B5EF4-FFF2-40B4-BE49-F238E27FC236}">
                <a16:creationId xmlns:a16="http://schemas.microsoft.com/office/drawing/2014/main" id="{60F0BF01-BF40-42DB-8210-4529EB8241C2}"/>
              </a:ext>
            </a:extLst>
          </p:cNvPr>
          <p:cNvSpPr>
            <a:spLocks/>
          </p:cNvSpPr>
          <p:nvPr/>
        </p:nvSpPr>
        <p:spPr bwMode="auto">
          <a:xfrm>
            <a:off x="3200400" y="2057400"/>
            <a:ext cx="457200" cy="1828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7417" name="AutoShape 46">
            <a:extLst>
              <a:ext uri="{FF2B5EF4-FFF2-40B4-BE49-F238E27FC236}">
                <a16:creationId xmlns:a16="http://schemas.microsoft.com/office/drawing/2014/main" id="{4FC8622A-6118-4479-9866-6AEECCE26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938" y="2447925"/>
            <a:ext cx="2128837" cy="1077913"/>
          </a:xfrm>
          <a:prstGeom prst="rightArrow">
            <a:avLst>
              <a:gd name="adj1" fmla="val 50000"/>
              <a:gd name="adj2" fmla="val 49374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/>
              <a:t>We show</a:t>
            </a:r>
          </a:p>
        </p:txBody>
      </p:sp>
      <p:graphicFrame>
        <p:nvGraphicFramePr>
          <p:cNvPr id="17412" name="Object 2">
            <a:extLst>
              <a:ext uri="{FF2B5EF4-FFF2-40B4-BE49-F238E27FC236}">
                <a16:creationId xmlns:a16="http://schemas.microsoft.com/office/drawing/2014/main" id="{A739A55F-2A8A-45DE-B2FC-3F5D2A3D66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266700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Equation" r:id="rId7" imgW="1511280" imgH="571320" progId="Equation.3">
                  <p:embed/>
                </p:oleObj>
              </mc:Choice>
              <mc:Fallback>
                <p:oleObj name="Equation" r:id="rId7" imgW="1511280" imgH="5713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667000"/>
                        <a:ext cx="1511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Text Box 48">
            <a:extLst>
              <a:ext uri="{FF2B5EF4-FFF2-40B4-BE49-F238E27FC236}">
                <a16:creationId xmlns:a16="http://schemas.microsoft.com/office/drawing/2014/main" id="{3714D222-FE53-4626-9F53-6D3B78540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505200"/>
            <a:ext cx="1543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regular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Text Box 3">
            <a:extLst>
              <a:ext uri="{FF2B5EF4-FFF2-40B4-BE49-F238E27FC236}">
                <a16:creationId xmlns:a16="http://schemas.microsoft.com/office/drawing/2014/main" id="{D8F1E1A1-45B9-47E1-AD13-3685E1416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0"/>
            <a:ext cx="3330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DeMorgan’s Law:</a:t>
            </a:r>
          </a:p>
        </p:txBody>
      </p:sp>
      <p:graphicFrame>
        <p:nvGraphicFramePr>
          <p:cNvPr id="18434" name="Object 0">
            <a:extLst>
              <a:ext uri="{FF2B5EF4-FFF2-40B4-BE49-F238E27FC236}">
                <a16:creationId xmlns:a16="http://schemas.microsoft.com/office/drawing/2014/main" id="{E274103F-3429-4E35-B01A-43C9615494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762000"/>
          <a:ext cx="3543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5" name="Equation" r:id="rId3" imgW="3543120" imgH="571320" progId="Equation.3">
                  <p:embed/>
                </p:oleObj>
              </mc:Choice>
              <mc:Fallback>
                <p:oleObj name="Equation" r:id="rId3" imgW="3543120" imgH="57132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762000"/>
                        <a:ext cx="3543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Line 5">
            <a:extLst>
              <a:ext uri="{FF2B5EF4-FFF2-40B4-BE49-F238E27FC236}">
                <a16:creationId xmlns:a16="http://schemas.microsoft.com/office/drawing/2014/main" id="{0ED8200E-25E5-48E1-827E-4EEBD3FB3A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762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442" name="Line 6">
            <a:extLst>
              <a:ext uri="{FF2B5EF4-FFF2-40B4-BE49-F238E27FC236}">
                <a16:creationId xmlns:a16="http://schemas.microsoft.com/office/drawing/2014/main" id="{0B8A822D-748E-4273-8C70-78705E754A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762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443" name="Line 7">
            <a:extLst>
              <a:ext uri="{FF2B5EF4-FFF2-40B4-BE49-F238E27FC236}">
                <a16:creationId xmlns:a16="http://schemas.microsoft.com/office/drawing/2014/main" id="{14099F67-DDA3-487E-A179-B168C7BD2A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609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18444" name="Group 8">
            <a:extLst>
              <a:ext uri="{FF2B5EF4-FFF2-40B4-BE49-F238E27FC236}">
                <a16:creationId xmlns:a16="http://schemas.microsoft.com/office/drawing/2014/main" id="{35A51FCA-4C2C-4040-9282-62C337B94DEF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981200"/>
            <a:ext cx="4498975" cy="4403725"/>
            <a:chOff x="720" y="192"/>
            <a:chExt cx="3580" cy="3925"/>
          </a:xfrm>
        </p:grpSpPr>
        <p:graphicFrame>
          <p:nvGraphicFramePr>
            <p:cNvPr id="18435" name="Object 1">
              <a:extLst>
                <a:ext uri="{FF2B5EF4-FFF2-40B4-BE49-F238E27FC236}">
                  <a16:creationId xmlns:a16="http://schemas.microsoft.com/office/drawing/2014/main" id="{EBE4737E-1455-45D1-BA85-AEB66A6630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56" y="192"/>
            <a:ext cx="89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6" name="Equation" r:id="rId5" imgW="1422360" imgH="571320" progId="Equation.3">
                    <p:embed/>
                  </p:oleObj>
                </mc:Choice>
                <mc:Fallback>
                  <p:oleObj name="Equation" r:id="rId5" imgW="1422360" imgH="57132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6" y="192"/>
                          <a:ext cx="89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5" name="Text Box 10">
              <a:extLst>
                <a:ext uri="{FF2B5EF4-FFF2-40B4-BE49-F238E27FC236}">
                  <a16:creationId xmlns:a16="http://schemas.microsoft.com/office/drawing/2014/main" id="{F7276A03-DD7B-4BDC-9EEF-668EC9A72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92"/>
              <a:ext cx="1228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regular</a:t>
              </a:r>
            </a:p>
          </p:txBody>
        </p:sp>
        <p:grpSp>
          <p:nvGrpSpPr>
            <p:cNvPr id="18446" name="Group 11">
              <a:extLst>
                <a:ext uri="{FF2B5EF4-FFF2-40B4-BE49-F238E27FC236}">
                  <a16:creationId xmlns:a16="http://schemas.microsoft.com/office/drawing/2014/main" id="{3D8A5114-D3CB-4C17-963B-0DC97D938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1008"/>
              <a:ext cx="3580" cy="566"/>
              <a:chOff x="720" y="1008"/>
              <a:chExt cx="3580" cy="566"/>
            </a:xfrm>
          </p:grpSpPr>
          <p:sp>
            <p:nvSpPr>
              <p:cNvPr id="18461" name="AutoShape 12">
                <a:extLst>
                  <a:ext uri="{FF2B5EF4-FFF2-40B4-BE49-F238E27FC236}">
                    <a16:creationId xmlns:a16="http://schemas.microsoft.com/office/drawing/2014/main" id="{4175FAD5-7A04-4591-AB93-F1DBD5305E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104"/>
                <a:ext cx="615" cy="306"/>
              </a:xfrm>
              <a:prstGeom prst="rightArrow">
                <a:avLst>
                  <a:gd name="adj1" fmla="val 50000"/>
                  <a:gd name="adj2" fmla="val 5024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462" name="Line 13">
                <a:extLst>
                  <a:ext uri="{FF2B5EF4-FFF2-40B4-BE49-F238E27FC236}">
                    <a16:creationId xmlns:a16="http://schemas.microsoft.com/office/drawing/2014/main" id="{6800E559-B6BE-4441-8D78-7DF729F3D7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00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463" name="Line 14">
                <a:extLst>
                  <a:ext uri="{FF2B5EF4-FFF2-40B4-BE49-F238E27FC236}">
                    <a16:creationId xmlns:a16="http://schemas.microsoft.com/office/drawing/2014/main" id="{7085EEE3-DF7C-4405-9B68-CCE3E112D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100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graphicFrame>
            <p:nvGraphicFramePr>
              <p:cNvPr id="18439" name="Object 5">
                <a:extLst>
                  <a:ext uri="{FF2B5EF4-FFF2-40B4-BE49-F238E27FC236}">
                    <a16:creationId xmlns:a16="http://schemas.microsoft.com/office/drawing/2014/main" id="{5C0BEE29-B1DD-46CA-AB79-0B66CC12C1D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36" y="1056"/>
              <a:ext cx="896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97" name="Equation" r:id="rId7" imgW="1422360" imgH="571320" progId="Equation.3">
                      <p:embed/>
                    </p:oleObj>
                  </mc:Choice>
                  <mc:Fallback>
                    <p:oleObj name="Equation" r:id="rId7" imgW="1422360" imgH="57132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1056"/>
                            <a:ext cx="896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64" name="Text Box 16">
                <a:extLst>
                  <a:ext uri="{FF2B5EF4-FFF2-40B4-BE49-F238E27FC236}">
                    <a16:creationId xmlns:a16="http://schemas.microsoft.com/office/drawing/2014/main" id="{0908914C-229C-4C7A-9FA4-BCA39FE7A5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2" y="1058"/>
                <a:ext cx="1228" cy="5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regular</a:t>
                </a:r>
              </a:p>
            </p:txBody>
          </p:sp>
        </p:grpSp>
        <p:grpSp>
          <p:nvGrpSpPr>
            <p:cNvPr id="18447" name="Group 17">
              <a:extLst>
                <a:ext uri="{FF2B5EF4-FFF2-40B4-BE49-F238E27FC236}">
                  <a16:creationId xmlns:a16="http://schemas.microsoft.com/office/drawing/2014/main" id="{944219E8-768C-463C-8C3B-CD01252864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1872"/>
              <a:ext cx="3580" cy="564"/>
              <a:chOff x="720" y="1872"/>
              <a:chExt cx="3580" cy="564"/>
            </a:xfrm>
          </p:grpSpPr>
          <p:graphicFrame>
            <p:nvGraphicFramePr>
              <p:cNvPr id="18438" name="Object 4">
                <a:extLst>
                  <a:ext uri="{FF2B5EF4-FFF2-40B4-BE49-F238E27FC236}">
                    <a16:creationId xmlns:a16="http://schemas.microsoft.com/office/drawing/2014/main" id="{183E8EA0-99B5-48EB-87C7-A76DDBC2A73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36" y="1920"/>
              <a:ext cx="952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98" name="Equation" r:id="rId9" imgW="1511280" imgH="571320" progId="Equation.3">
                      <p:embed/>
                    </p:oleObj>
                  </mc:Choice>
                  <mc:Fallback>
                    <p:oleObj name="Equation" r:id="rId9" imgW="1511280" imgH="571320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1920"/>
                            <a:ext cx="952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57" name="Line 19">
                <a:extLst>
                  <a:ext uri="{FF2B5EF4-FFF2-40B4-BE49-F238E27FC236}">
                    <a16:creationId xmlns:a16="http://schemas.microsoft.com/office/drawing/2014/main" id="{5123E178-DD7B-45A4-BD0D-D06E1832E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8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458" name="Line 20">
                <a:extLst>
                  <a:ext uri="{FF2B5EF4-FFF2-40B4-BE49-F238E27FC236}">
                    <a16:creationId xmlns:a16="http://schemas.microsoft.com/office/drawing/2014/main" id="{3D0BE08C-C962-42FD-A732-5F0D3EFD4E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18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459" name="AutoShape 21">
                <a:extLst>
                  <a:ext uri="{FF2B5EF4-FFF2-40B4-BE49-F238E27FC236}">
                    <a16:creationId xmlns:a16="http://schemas.microsoft.com/office/drawing/2014/main" id="{52C1DB27-B8CE-4A6A-9350-AFBD99EF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920"/>
                <a:ext cx="615" cy="306"/>
              </a:xfrm>
              <a:prstGeom prst="rightArrow">
                <a:avLst>
                  <a:gd name="adj1" fmla="val 50000"/>
                  <a:gd name="adj2" fmla="val 5024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460" name="Text Box 22">
                <a:extLst>
                  <a:ext uri="{FF2B5EF4-FFF2-40B4-BE49-F238E27FC236}">
                    <a16:creationId xmlns:a16="http://schemas.microsoft.com/office/drawing/2014/main" id="{DD04F118-A6C5-447B-AC01-222D4FAF26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2" y="1920"/>
                <a:ext cx="1228" cy="5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regular</a:t>
                </a:r>
              </a:p>
            </p:txBody>
          </p:sp>
        </p:grpSp>
        <p:grpSp>
          <p:nvGrpSpPr>
            <p:cNvPr id="18448" name="Group 23">
              <a:extLst>
                <a:ext uri="{FF2B5EF4-FFF2-40B4-BE49-F238E27FC236}">
                  <a16:creationId xmlns:a16="http://schemas.microsoft.com/office/drawing/2014/main" id="{14028A97-D4A1-4CFD-A9B9-EF125FC29F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2640"/>
              <a:ext cx="3580" cy="661"/>
              <a:chOff x="720" y="2640"/>
              <a:chExt cx="3580" cy="661"/>
            </a:xfrm>
          </p:grpSpPr>
          <p:sp>
            <p:nvSpPr>
              <p:cNvPr id="18452" name="Line 24">
                <a:extLst>
                  <a:ext uri="{FF2B5EF4-FFF2-40B4-BE49-F238E27FC236}">
                    <a16:creationId xmlns:a16="http://schemas.microsoft.com/office/drawing/2014/main" id="{984A974A-31D1-4B98-9C06-09B591702F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73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453" name="Line 25">
                <a:extLst>
                  <a:ext uri="{FF2B5EF4-FFF2-40B4-BE49-F238E27FC236}">
                    <a16:creationId xmlns:a16="http://schemas.microsoft.com/office/drawing/2014/main" id="{9BAB50C2-8610-4668-8EE5-E1AF0EC0F3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73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454" name="Line 26">
                <a:extLst>
                  <a:ext uri="{FF2B5EF4-FFF2-40B4-BE49-F238E27FC236}">
                    <a16:creationId xmlns:a16="http://schemas.microsoft.com/office/drawing/2014/main" id="{20E732F4-3B99-4031-A170-8A40BA93A4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graphicFrame>
            <p:nvGraphicFramePr>
              <p:cNvPr id="18437" name="Object 3">
                <a:extLst>
                  <a:ext uri="{FF2B5EF4-FFF2-40B4-BE49-F238E27FC236}">
                    <a16:creationId xmlns:a16="http://schemas.microsoft.com/office/drawing/2014/main" id="{301D15A1-00A4-47AB-8371-11544E6C02D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36" y="2784"/>
              <a:ext cx="952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99" name="Equation" r:id="rId11" imgW="1511280" imgH="571320" progId="Equation.3">
                      <p:embed/>
                    </p:oleObj>
                  </mc:Choice>
                  <mc:Fallback>
                    <p:oleObj name="Equation" r:id="rId11" imgW="1511280" imgH="57132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2784"/>
                            <a:ext cx="952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55" name="AutoShape 28">
                <a:extLst>
                  <a:ext uri="{FF2B5EF4-FFF2-40B4-BE49-F238E27FC236}">
                    <a16:creationId xmlns:a16="http://schemas.microsoft.com/office/drawing/2014/main" id="{BDFD8CD1-B9F3-4E72-926E-07D7D9A52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784"/>
                <a:ext cx="615" cy="306"/>
              </a:xfrm>
              <a:prstGeom prst="rightArrow">
                <a:avLst>
                  <a:gd name="adj1" fmla="val 50000"/>
                  <a:gd name="adj2" fmla="val 5024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456" name="Text Box 29">
                <a:extLst>
                  <a:ext uri="{FF2B5EF4-FFF2-40B4-BE49-F238E27FC236}">
                    <a16:creationId xmlns:a16="http://schemas.microsoft.com/office/drawing/2014/main" id="{7E5DB3A8-C810-4277-803E-07043A5280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2" y="2784"/>
                <a:ext cx="1228" cy="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regular</a:t>
                </a:r>
              </a:p>
            </p:txBody>
          </p:sp>
        </p:grpSp>
        <p:grpSp>
          <p:nvGrpSpPr>
            <p:cNvPr id="18449" name="Group 30">
              <a:extLst>
                <a:ext uri="{FF2B5EF4-FFF2-40B4-BE49-F238E27FC236}">
                  <a16:creationId xmlns:a16="http://schemas.microsoft.com/office/drawing/2014/main" id="{2E63AE3D-9976-4ABF-BD4E-81EBEBF750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600"/>
              <a:ext cx="3580" cy="517"/>
              <a:chOff x="720" y="3600"/>
              <a:chExt cx="3580" cy="517"/>
            </a:xfrm>
          </p:grpSpPr>
          <p:graphicFrame>
            <p:nvGraphicFramePr>
              <p:cNvPr id="18436" name="Object 2">
                <a:extLst>
                  <a:ext uri="{FF2B5EF4-FFF2-40B4-BE49-F238E27FC236}">
                    <a16:creationId xmlns:a16="http://schemas.microsoft.com/office/drawing/2014/main" id="{40602FCD-D2E4-488E-86ED-2026BA24E1C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36" y="3600"/>
              <a:ext cx="952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00" name="Equation" r:id="rId13" imgW="1511280" imgH="571320" progId="Equation.3">
                      <p:embed/>
                    </p:oleObj>
                  </mc:Choice>
                  <mc:Fallback>
                    <p:oleObj name="Equation" r:id="rId13" imgW="1511280" imgH="571320" progId="Equation.3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3600"/>
                            <a:ext cx="952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50" name="AutoShape 32">
                <a:extLst>
                  <a:ext uri="{FF2B5EF4-FFF2-40B4-BE49-F238E27FC236}">
                    <a16:creationId xmlns:a16="http://schemas.microsoft.com/office/drawing/2014/main" id="{E9F783E4-69E6-4D82-A424-6A4EE2455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600"/>
                <a:ext cx="615" cy="306"/>
              </a:xfrm>
              <a:prstGeom prst="rightArrow">
                <a:avLst>
                  <a:gd name="adj1" fmla="val 50000"/>
                  <a:gd name="adj2" fmla="val 5024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451" name="Text Box 33">
                <a:extLst>
                  <a:ext uri="{FF2B5EF4-FFF2-40B4-BE49-F238E27FC236}">
                    <a16:creationId xmlns:a16="http://schemas.microsoft.com/office/drawing/2014/main" id="{6A2B89FD-6950-4A53-AAEB-A8627D55DE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2" y="3600"/>
                <a:ext cx="1228" cy="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regular</a:t>
                </a: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>
            <a:extLst>
              <a:ext uri="{FF2B5EF4-FFF2-40B4-BE49-F238E27FC236}">
                <a16:creationId xmlns:a16="http://schemas.microsoft.com/office/drawing/2014/main" id="{D2C5ECDB-0D2E-4D45-8C0E-7BE19D104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3600">
                <a:solidFill>
                  <a:schemeClr val="tx2"/>
                </a:solidFill>
              </a:rPr>
              <a:t>Example</a:t>
            </a:r>
          </a:p>
        </p:txBody>
      </p:sp>
      <p:graphicFrame>
        <p:nvGraphicFramePr>
          <p:cNvPr id="19458" name="Object 3">
            <a:extLst>
              <a:ext uri="{FF2B5EF4-FFF2-40B4-BE49-F238E27FC236}">
                <a16:creationId xmlns:a16="http://schemas.microsoft.com/office/drawing/2014/main" id="{F80F7B4D-2F9C-46D7-A315-BD93C2D9D9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675" y="1803400"/>
          <a:ext cx="2095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Equation" r:id="rId3" imgW="2095200" imgH="723600" progId="Equation.3">
                  <p:embed/>
                </p:oleObj>
              </mc:Choice>
              <mc:Fallback>
                <p:oleObj name="Equation" r:id="rId3" imgW="2095200" imgH="723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1803400"/>
                        <a:ext cx="2095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6">
            <a:extLst>
              <a:ext uri="{FF2B5EF4-FFF2-40B4-BE49-F238E27FC236}">
                <a16:creationId xmlns:a16="http://schemas.microsoft.com/office/drawing/2014/main" id="{837F8DB3-D588-4FB7-A62D-5906449664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3200400"/>
          <a:ext cx="2616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Equation" r:id="rId5" imgW="2616120" imgH="571320" progId="Equation.3">
                  <p:embed/>
                </p:oleObj>
              </mc:Choice>
              <mc:Fallback>
                <p:oleObj name="Equation" r:id="rId5" imgW="2616120" imgH="57132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200400"/>
                        <a:ext cx="2616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37">
            <a:extLst>
              <a:ext uri="{FF2B5EF4-FFF2-40B4-BE49-F238E27FC236}">
                <a16:creationId xmlns:a16="http://schemas.microsoft.com/office/drawing/2014/main" id="{806A70ED-0F4C-4895-A8BA-EE2D8B6D7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905000"/>
            <a:ext cx="1543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regular</a:t>
            </a:r>
          </a:p>
        </p:txBody>
      </p:sp>
      <p:sp>
        <p:nvSpPr>
          <p:cNvPr id="19463" name="Text Box 38">
            <a:extLst>
              <a:ext uri="{FF2B5EF4-FFF2-40B4-BE49-F238E27FC236}">
                <a16:creationId xmlns:a16="http://schemas.microsoft.com/office/drawing/2014/main" id="{3B10E925-C82A-445A-B395-2CDBBF538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200400"/>
            <a:ext cx="1543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regular</a:t>
            </a:r>
          </a:p>
        </p:txBody>
      </p:sp>
      <p:sp>
        <p:nvSpPr>
          <p:cNvPr id="19464" name="AutoShape 39">
            <a:extLst>
              <a:ext uri="{FF2B5EF4-FFF2-40B4-BE49-F238E27FC236}">
                <a16:creationId xmlns:a16="http://schemas.microsoft.com/office/drawing/2014/main" id="{25FBBE00-B308-4A70-BEDE-1E35E0334FD2}"/>
              </a:ext>
            </a:extLst>
          </p:cNvPr>
          <p:cNvSpPr>
            <a:spLocks/>
          </p:cNvSpPr>
          <p:nvPr/>
        </p:nvSpPr>
        <p:spPr bwMode="auto">
          <a:xfrm>
            <a:off x="4419600" y="2133600"/>
            <a:ext cx="381000" cy="1447800"/>
          </a:xfrm>
          <a:prstGeom prst="rightBrace">
            <a:avLst>
              <a:gd name="adj1" fmla="val 3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9460" name="Object 40">
            <a:extLst>
              <a:ext uri="{FF2B5EF4-FFF2-40B4-BE49-F238E27FC236}">
                <a16:creationId xmlns:a16="http://schemas.microsoft.com/office/drawing/2014/main" id="{8F78A425-73AF-4FE6-B1E9-7557139E63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2514600"/>
          <a:ext cx="2933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Equation" r:id="rId7" imgW="2933640" imgH="571320" progId="Equation.3">
                  <p:embed/>
                </p:oleObj>
              </mc:Choice>
              <mc:Fallback>
                <p:oleObj name="Equation" r:id="rId7" imgW="2933640" imgH="57132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514600"/>
                        <a:ext cx="2933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Text Box 41">
            <a:extLst>
              <a:ext uri="{FF2B5EF4-FFF2-40B4-BE49-F238E27FC236}">
                <a16:creationId xmlns:a16="http://schemas.microsoft.com/office/drawing/2014/main" id="{C9430F65-25D2-4BED-A1DC-FA92470F7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352800"/>
            <a:ext cx="1543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regular</a:t>
            </a:r>
          </a:p>
        </p:txBody>
      </p:sp>
      <p:sp>
        <p:nvSpPr>
          <p:cNvPr id="19466" name="AutoShape 42">
            <a:extLst>
              <a:ext uri="{FF2B5EF4-FFF2-40B4-BE49-F238E27FC236}">
                <a16:creationId xmlns:a16="http://schemas.microsoft.com/office/drawing/2014/main" id="{E403F7D2-08F3-4358-9E37-73C3C390B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590800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12">
            <a:extLst>
              <a:ext uri="{FF2B5EF4-FFF2-40B4-BE49-F238E27FC236}">
                <a16:creationId xmlns:a16="http://schemas.microsoft.com/office/drawing/2014/main" id="{DA6209B8-31FB-4DC0-B013-7FD729B75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28600"/>
            <a:ext cx="87931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9900"/>
                </a:solidFill>
              </a:rPr>
              <a:t>We say:</a:t>
            </a:r>
            <a:r>
              <a:rPr lang="en-US" altLang="en-US"/>
              <a:t> Regular languages are </a:t>
            </a:r>
            <a:r>
              <a:rPr lang="en-US" altLang="en-US" sz="3600" b="1">
                <a:solidFill>
                  <a:srgbClr val="FF0000"/>
                </a:solidFill>
              </a:rPr>
              <a:t>closed under</a:t>
            </a:r>
          </a:p>
        </p:txBody>
      </p:sp>
      <p:grpSp>
        <p:nvGrpSpPr>
          <p:cNvPr id="2057" name="Group 45">
            <a:extLst>
              <a:ext uri="{FF2B5EF4-FFF2-40B4-BE49-F238E27FC236}">
                <a16:creationId xmlns:a16="http://schemas.microsoft.com/office/drawing/2014/main" id="{1D1BFC1A-3795-40EF-8344-3BDB2125F6DD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514600"/>
            <a:ext cx="4159250" cy="604838"/>
            <a:chOff x="384" y="1952"/>
            <a:chExt cx="2620" cy="381"/>
          </a:xfrm>
        </p:grpSpPr>
        <p:graphicFrame>
          <p:nvGraphicFramePr>
            <p:cNvPr id="2055" name="Object 46">
              <a:extLst>
                <a:ext uri="{FF2B5EF4-FFF2-40B4-BE49-F238E27FC236}">
                  <a16:creationId xmlns:a16="http://schemas.microsoft.com/office/drawing/2014/main" id="{B14E65C9-3372-4819-B113-83A00E4D28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0" y="1952"/>
            <a:ext cx="58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5" name="Equation" r:id="rId3" imgW="927000" imgH="571320" progId="Equation.3">
                    <p:embed/>
                  </p:oleObj>
                </mc:Choice>
                <mc:Fallback>
                  <p:oleObj name="Equation" r:id="rId3" imgW="927000" imgH="57132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0" y="1952"/>
                          <a:ext cx="584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4" name="Text Box 47">
              <a:extLst>
                <a:ext uri="{FF2B5EF4-FFF2-40B4-BE49-F238E27FC236}">
                  <a16:creationId xmlns:a16="http://schemas.microsoft.com/office/drawing/2014/main" id="{09B6232E-8CD8-4670-90E1-241211592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968"/>
              <a:ext cx="186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FF0000"/>
                  </a:solidFill>
                </a:rPr>
                <a:t>Concatenation:</a:t>
              </a:r>
            </a:p>
          </p:txBody>
        </p:sp>
      </p:grpSp>
      <p:graphicFrame>
        <p:nvGraphicFramePr>
          <p:cNvPr id="2050" name="Object 48">
            <a:extLst>
              <a:ext uri="{FF2B5EF4-FFF2-40B4-BE49-F238E27FC236}">
                <a16:creationId xmlns:a16="http://schemas.microsoft.com/office/drawing/2014/main" id="{89132F4C-D36B-47CF-AF88-0B70F156CE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3429000"/>
          <a:ext cx="762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5" imgW="761760" imgH="571320" progId="Equation.3">
                  <p:embed/>
                </p:oleObj>
              </mc:Choice>
              <mc:Fallback>
                <p:oleObj name="Equation" r:id="rId5" imgW="761760" imgH="57132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429000"/>
                        <a:ext cx="762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Text Box 49">
            <a:extLst>
              <a:ext uri="{FF2B5EF4-FFF2-40B4-BE49-F238E27FC236}">
                <a16:creationId xmlns:a16="http://schemas.microsoft.com/office/drawing/2014/main" id="{D7EAD759-E4C7-4AA2-91F2-0F8A71AE6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378200"/>
            <a:ext cx="1184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Star:</a:t>
            </a:r>
          </a:p>
        </p:txBody>
      </p:sp>
      <p:grpSp>
        <p:nvGrpSpPr>
          <p:cNvPr id="2059" name="Group 50">
            <a:extLst>
              <a:ext uri="{FF2B5EF4-FFF2-40B4-BE49-F238E27FC236}">
                <a16:creationId xmlns:a16="http://schemas.microsoft.com/office/drawing/2014/main" id="{40EACD00-B05C-4A57-8E46-A172BF293FCC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676400"/>
            <a:ext cx="3117850" cy="590550"/>
            <a:chOff x="1388" y="1668"/>
            <a:chExt cx="1964" cy="372"/>
          </a:xfrm>
        </p:grpSpPr>
        <p:graphicFrame>
          <p:nvGraphicFramePr>
            <p:cNvPr id="2054" name="Object 51">
              <a:extLst>
                <a:ext uri="{FF2B5EF4-FFF2-40B4-BE49-F238E27FC236}">
                  <a16:creationId xmlns:a16="http://schemas.microsoft.com/office/drawing/2014/main" id="{DEC3D8D2-B198-440B-9917-A19BE755CD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680"/>
            <a:ext cx="95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7" name="Equation" r:id="rId7" imgW="1511280" imgH="571320" progId="Equation.3">
                    <p:embed/>
                  </p:oleObj>
                </mc:Choice>
                <mc:Fallback>
                  <p:oleObj name="Equation" r:id="rId7" imgW="1511280" imgH="57132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680"/>
                          <a:ext cx="95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3" name="Text Box 52">
              <a:extLst>
                <a:ext uri="{FF2B5EF4-FFF2-40B4-BE49-F238E27FC236}">
                  <a16:creationId xmlns:a16="http://schemas.microsoft.com/office/drawing/2014/main" id="{E67D80D5-ECC3-4681-85B7-940321116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" y="1668"/>
              <a:ext cx="85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FF0000"/>
                  </a:solidFill>
                </a:rPr>
                <a:t>Union:</a:t>
              </a:r>
            </a:p>
          </p:txBody>
        </p:sp>
      </p:grpSp>
      <p:graphicFrame>
        <p:nvGraphicFramePr>
          <p:cNvPr id="2051" name="Object 53">
            <a:extLst>
              <a:ext uri="{FF2B5EF4-FFF2-40B4-BE49-F238E27FC236}">
                <a16:creationId xmlns:a16="http://schemas.microsoft.com/office/drawing/2014/main" id="{21657978-20D2-4FC1-AB60-55E033059A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5257800"/>
          <a:ext cx="482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9" imgW="482400" imgH="596880" progId="Equation.3">
                  <p:embed/>
                </p:oleObj>
              </mc:Choice>
              <mc:Fallback>
                <p:oleObj name="Equation" r:id="rId9" imgW="482400" imgH="59688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257800"/>
                        <a:ext cx="482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4">
            <a:extLst>
              <a:ext uri="{FF2B5EF4-FFF2-40B4-BE49-F238E27FC236}">
                <a16:creationId xmlns:a16="http://schemas.microsoft.com/office/drawing/2014/main" id="{D67C7CCC-D201-42F4-BFE1-9E0B022F14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609600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Equation" r:id="rId11" imgW="1511280" imgH="571320" progId="Equation.3">
                  <p:embed/>
                </p:oleObj>
              </mc:Choice>
              <mc:Fallback>
                <p:oleObj name="Equation" r:id="rId11" imgW="1511280" imgH="57132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96000"/>
                        <a:ext cx="1511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Text Box 55">
            <a:extLst>
              <a:ext uri="{FF2B5EF4-FFF2-40B4-BE49-F238E27FC236}">
                <a16:creationId xmlns:a16="http://schemas.microsoft.com/office/drawing/2014/main" id="{B64BA1B1-0372-4313-80F6-D37902E0B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257800"/>
            <a:ext cx="2574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Complement:</a:t>
            </a:r>
          </a:p>
        </p:txBody>
      </p:sp>
      <p:sp>
        <p:nvSpPr>
          <p:cNvPr id="2061" name="Text Box 56">
            <a:extLst>
              <a:ext uri="{FF2B5EF4-FFF2-40B4-BE49-F238E27FC236}">
                <a16:creationId xmlns:a16="http://schemas.microsoft.com/office/drawing/2014/main" id="{5653B656-3BD0-45C8-9F9A-94F0691FB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019800"/>
            <a:ext cx="2714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Intersection:</a:t>
            </a:r>
          </a:p>
        </p:txBody>
      </p:sp>
      <p:graphicFrame>
        <p:nvGraphicFramePr>
          <p:cNvPr id="2053" name="Object 57">
            <a:extLst>
              <a:ext uri="{FF2B5EF4-FFF2-40B4-BE49-F238E27FC236}">
                <a16:creationId xmlns:a16="http://schemas.microsoft.com/office/drawing/2014/main" id="{4482C63F-BD04-4C6F-819F-BCF1187912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4191000"/>
          <a:ext cx="723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13" imgW="723600" imgH="736560" progId="Equation.3">
                  <p:embed/>
                </p:oleObj>
              </mc:Choice>
              <mc:Fallback>
                <p:oleObj name="Equation" r:id="rId13" imgW="723600" imgH="73656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191000"/>
                        <a:ext cx="7239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Text Box 58">
            <a:extLst>
              <a:ext uri="{FF2B5EF4-FFF2-40B4-BE49-F238E27FC236}">
                <a16:creationId xmlns:a16="http://schemas.microsoft.com/office/drawing/2014/main" id="{601DCE81-6501-4754-A9D1-AD9116F94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50" y="4260850"/>
            <a:ext cx="1917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Reversal: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B04FCDE1-870B-4E1C-9C25-062E0314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C76A494B-4DC6-4E04-9BA0-7D5725BA8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562600"/>
          </a:xfrm>
        </p:spPr>
        <p:txBody>
          <a:bodyPr/>
          <a:lstStyle/>
          <a:p>
            <a:r>
              <a:rPr lang="en-US" altLang="en-US"/>
              <a:t>Our proof will be based on the following facts: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Therefore if we can prove that there is an DFA,NFA or RE for a language L, then we will prove that L is regular</a:t>
            </a:r>
          </a:p>
          <a:p>
            <a:endParaRPr lang="en-US" altLang="en-US"/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0B038C7A-9093-4DFF-BB01-3F5939D04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3038"/>
            <a:ext cx="7481888" cy="328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4" name="Group 40">
            <a:extLst>
              <a:ext uri="{FF2B5EF4-FFF2-40B4-BE49-F238E27FC236}">
                <a16:creationId xmlns:a16="http://schemas.microsoft.com/office/drawing/2014/main" id="{7BC91855-A830-45E9-BD16-CC732DBA765F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752600"/>
            <a:ext cx="3441700" cy="1905000"/>
            <a:chOff x="712" y="816"/>
            <a:chExt cx="2784" cy="1632"/>
          </a:xfrm>
        </p:grpSpPr>
        <p:sp>
          <p:nvSpPr>
            <p:cNvPr id="3104" name="Oval 2">
              <a:extLst>
                <a:ext uri="{FF2B5EF4-FFF2-40B4-BE49-F238E27FC236}">
                  <a16:creationId xmlns:a16="http://schemas.microsoft.com/office/drawing/2014/main" id="{75FBE300-88FE-4E5E-BCD3-DB5D23FF9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" y="164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5" name="Line 3">
              <a:extLst>
                <a:ext uri="{FF2B5EF4-FFF2-40B4-BE49-F238E27FC236}">
                  <a16:creationId xmlns:a16="http://schemas.microsoft.com/office/drawing/2014/main" id="{6BA276D9-272D-4AC0-8F57-2242BDC0F7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0" y="1456"/>
              <a:ext cx="76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4">
              <a:extLst>
                <a:ext uri="{FF2B5EF4-FFF2-40B4-BE49-F238E27FC236}">
                  <a16:creationId xmlns:a16="http://schemas.microsoft.com/office/drawing/2014/main" id="{F8D3AFFF-9F19-4A19-A6A4-1E647D4D8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126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7" name="Oval 5">
              <a:extLst>
                <a:ext uri="{FF2B5EF4-FFF2-40B4-BE49-F238E27FC236}">
                  <a16:creationId xmlns:a16="http://schemas.microsoft.com/office/drawing/2014/main" id="{2AB85F1B-CDA7-4CE7-ABB8-6FDDE8FB3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8" y="1168"/>
              <a:ext cx="528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8" name="Oval 6">
              <a:extLst>
                <a:ext uri="{FF2B5EF4-FFF2-40B4-BE49-F238E27FC236}">
                  <a16:creationId xmlns:a16="http://schemas.microsoft.com/office/drawing/2014/main" id="{2753D830-2883-4645-8000-C2504E331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2" y="131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9" name="Line 7">
              <a:extLst>
                <a:ext uri="{FF2B5EF4-FFF2-40B4-BE49-F238E27FC236}">
                  <a16:creationId xmlns:a16="http://schemas.microsoft.com/office/drawing/2014/main" id="{AB9FFE83-5603-48BE-B1BD-5D4E7ED02B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0" y="1936"/>
              <a:ext cx="768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8">
              <a:extLst>
                <a:ext uri="{FF2B5EF4-FFF2-40B4-BE49-F238E27FC236}">
                  <a16:creationId xmlns:a16="http://schemas.microsoft.com/office/drawing/2014/main" id="{D4354D38-8FE1-49A1-93CD-ABF0809D3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201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1" name="Oval 9">
              <a:extLst>
                <a:ext uri="{FF2B5EF4-FFF2-40B4-BE49-F238E27FC236}">
                  <a16:creationId xmlns:a16="http://schemas.microsoft.com/office/drawing/2014/main" id="{ED486377-B042-4652-BE6D-CA0759CD7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8" y="1920"/>
              <a:ext cx="528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2" name="Line 10">
              <a:extLst>
                <a:ext uri="{FF2B5EF4-FFF2-40B4-BE49-F238E27FC236}">
                  <a16:creationId xmlns:a16="http://schemas.microsoft.com/office/drawing/2014/main" id="{902BB224-B98A-4791-B659-A85BC003D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6" y="145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" name="Line 11">
              <a:extLst>
                <a:ext uri="{FF2B5EF4-FFF2-40B4-BE49-F238E27FC236}">
                  <a16:creationId xmlns:a16="http://schemas.microsoft.com/office/drawing/2014/main" id="{B0D58EEA-CFE2-4C74-B2A8-6CE91E3AC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7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80" name="Object 12">
              <a:extLst>
                <a:ext uri="{FF2B5EF4-FFF2-40B4-BE49-F238E27FC236}">
                  <a16:creationId xmlns:a16="http://schemas.microsoft.com/office/drawing/2014/main" id="{8DF0F0FE-96C8-409D-80AE-47D2FEC4F3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28" y="136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Equation" r:id="rId3" imgW="266400" imgH="279360" progId="Equation.3">
                    <p:embed/>
                  </p:oleObj>
                </mc:Choice>
                <mc:Fallback>
                  <p:oleObj name="Equation" r:id="rId3" imgW="266400" imgH="279360" progId="Equation.3">
                    <p:embed/>
                    <p:pic>
                      <p:nvPicPr>
                        <p:cNvPr id="0" name="Object 1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8" y="136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1" name="Object 13">
              <a:extLst>
                <a:ext uri="{FF2B5EF4-FFF2-40B4-BE49-F238E27FC236}">
                  <a16:creationId xmlns:a16="http://schemas.microsoft.com/office/drawing/2014/main" id="{E2283283-84AE-4768-A246-32955884A9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28" y="1776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Equation" r:id="rId5" imgW="253800" imgH="393480" progId="Equation.3">
                    <p:embed/>
                  </p:oleObj>
                </mc:Choice>
                <mc:Fallback>
                  <p:oleObj name="Equation" r:id="rId5" imgW="253800" imgH="393480" progId="Equation.3">
                    <p:embed/>
                    <p:pic>
                      <p:nvPicPr>
                        <p:cNvPr id="0" name="Object 1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8" y="1776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" name="Object 14">
              <a:extLst>
                <a:ext uri="{FF2B5EF4-FFF2-40B4-BE49-F238E27FC236}">
                  <a16:creationId xmlns:a16="http://schemas.microsoft.com/office/drawing/2014/main" id="{55A8F29C-0C66-463A-B0A7-C32CDCB12F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28" y="1168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Equation" r:id="rId7" imgW="253800" imgH="393480" progId="Equation.3">
                    <p:embed/>
                  </p:oleObj>
                </mc:Choice>
                <mc:Fallback>
                  <p:oleObj name="Equation" r:id="rId7" imgW="253800" imgH="393480" progId="Equation.3">
                    <p:embed/>
                    <p:pic>
                      <p:nvPicPr>
                        <p:cNvPr id="0" name="Object 1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8" y="1168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3" name="Object 15">
              <a:extLst>
                <a:ext uri="{FF2B5EF4-FFF2-40B4-BE49-F238E27FC236}">
                  <a16:creationId xmlns:a16="http://schemas.microsoft.com/office/drawing/2014/main" id="{6C5950D3-2CF5-484C-817E-A827CCC568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0" y="816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Equation" r:id="rId8" imgW="266400" imgH="279360" progId="Equation.3">
                    <p:embed/>
                  </p:oleObj>
                </mc:Choice>
                <mc:Fallback>
                  <p:oleObj name="Equation" r:id="rId8" imgW="266400" imgH="279360" progId="Equation.3">
                    <p:embed/>
                    <p:pic>
                      <p:nvPicPr>
                        <p:cNvPr id="0" name="Object 1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816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4" name="Freeform 16">
              <a:extLst>
                <a:ext uri="{FF2B5EF4-FFF2-40B4-BE49-F238E27FC236}">
                  <a16:creationId xmlns:a16="http://schemas.microsoft.com/office/drawing/2014/main" id="{EA83FCB4-7276-445F-B929-21FFB9D5A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960"/>
              <a:ext cx="2632" cy="672"/>
            </a:xfrm>
            <a:custGeom>
              <a:avLst/>
              <a:gdLst>
                <a:gd name="T0" fmla="*/ 2392 w 2544"/>
                <a:gd name="T1" fmla="*/ 336 h 672"/>
                <a:gd name="T2" fmla="*/ 2200 w 2544"/>
                <a:gd name="T3" fmla="*/ 96 h 672"/>
                <a:gd name="T4" fmla="*/ 328 w 2544"/>
                <a:gd name="T5" fmla="*/ 96 h 672"/>
                <a:gd name="T6" fmla="*/ 232 w 2544"/>
                <a:gd name="T7" fmla="*/ 672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4"/>
                <a:gd name="T13" fmla="*/ 0 h 672"/>
                <a:gd name="T14" fmla="*/ 2544 w 2544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4" h="672">
                  <a:moveTo>
                    <a:pt x="2392" y="336"/>
                  </a:moveTo>
                  <a:cubicBezTo>
                    <a:pt x="2468" y="236"/>
                    <a:pt x="2544" y="136"/>
                    <a:pt x="2200" y="96"/>
                  </a:cubicBezTo>
                  <a:cubicBezTo>
                    <a:pt x="1856" y="56"/>
                    <a:pt x="656" y="0"/>
                    <a:pt x="328" y="96"/>
                  </a:cubicBezTo>
                  <a:cubicBezTo>
                    <a:pt x="0" y="192"/>
                    <a:pt x="116" y="432"/>
                    <a:pt x="232" y="67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5" name="Text Box 17">
            <a:extLst>
              <a:ext uri="{FF2B5EF4-FFF2-40B4-BE49-F238E27FC236}">
                <a16:creationId xmlns:a16="http://schemas.microsoft.com/office/drawing/2014/main" id="{49DC7C1E-A452-4105-884C-79434194F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1050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NFA</a:t>
            </a:r>
          </a:p>
        </p:txBody>
      </p:sp>
      <p:sp>
        <p:nvSpPr>
          <p:cNvPr id="3086" name="Text Box 18">
            <a:extLst>
              <a:ext uri="{FF2B5EF4-FFF2-40B4-BE49-F238E27FC236}">
                <a16:creationId xmlns:a16="http://schemas.microsoft.com/office/drawing/2014/main" id="{519ED24E-06F1-4B47-BE53-8B1F8C7C3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962400"/>
            <a:ext cx="224155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Equivalent </a:t>
            </a:r>
          </a:p>
          <a:p>
            <a:r>
              <a:rPr lang="en-US" altLang="en-US"/>
              <a:t>NFA</a:t>
            </a:r>
          </a:p>
        </p:txBody>
      </p:sp>
      <p:grpSp>
        <p:nvGrpSpPr>
          <p:cNvPr id="3087" name="Group 41">
            <a:extLst>
              <a:ext uri="{FF2B5EF4-FFF2-40B4-BE49-F238E27FC236}">
                <a16:creationId xmlns:a16="http://schemas.microsoft.com/office/drawing/2014/main" id="{BC1F574C-DE6B-4437-9165-D54D67C275A1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495800"/>
            <a:ext cx="4724400" cy="1905000"/>
            <a:chOff x="672" y="2640"/>
            <a:chExt cx="3840" cy="1536"/>
          </a:xfrm>
        </p:grpSpPr>
        <p:sp>
          <p:nvSpPr>
            <p:cNvPr id="3091" name="Oval 19">
              <a:extLst>
                <a:ext uri="{FF2B5EF4-FFF2-40B4-BE49-F238E27FC236}">
                  <a16:creationId xmlns:a16="http://schemas.microsoft.com/office/drawing/2014/main" id="{73968BE3-5AC4-45A5-99AF-9A7DFC7B6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74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2" name="Oval 20">
              <a:extLst>
                <a:ext uri="{FF2B5EF4-FFF2-40B4-BE49-F238E27FC236}">
                  <a16:creationId xmlns:a16="http://schemas.microsoft.com/office/drawing/2014/main" id="{E728F66A-B455-4767-A6C6-21462DB0E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648"/>
              <a:ext cx="528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3" name="Line 21">
              <a:extLst>
                <a:ext uri="{FF2B5EF4-FFF2-40B4-BE49-F238E27FC236}">
                  <a16:creationId xmlns:a16="http://schemas.microsoft.com/office/drawing/2014/main" id="{4E05F371-6DDB-47B2-8F29-31D778A805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4032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Freeform 23">
              <a:extLst>
                <a:ext uri="{FF2B5EF4-FFF2-40B4-BE49-F238E27FC236}">
                  <a16:creationId xmlns:a16="http://schemas.microsoft.com/office/drawing/2014/main" id="{01FB1616-224C-44A5-99D0-2748A7216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3360"/>
              <a:ext cx="1632" cy="480"/>
            </a:xfrm>
            <a:custGeom>
              <a:avLst/>
              <a:gdLst>
                <a:gd name="T0" fmla="*/ 0 w 1632"/>
                <a:gd name="T1" fmla="*/ 0 h 432"/>
                <a:gd name="T2" fmla="*/ 720 w 1632"/>
                <a:gd name="T3" fmla="*/ 336 h 432"/>
                <a:gd name="T4" fmla="*/ 1632 w 1632"/>
                <a:gd name="T5" fmla="*/ 432 h 432"/>
                <a:gd name="T6" fmla="*/ 0 60000 65536"/>
                <a:gd name="T7" fmla="*/ 0 60000 65536"/>
                <a:gd name="T8" fmla="*/ 0 60000 65536"/>
                <a:gd name="T9" fmla="*/ 0 w 1632"/>
                <a:gd name="T10" fmla="*/ 0 h 432"/>
                <a:gd name="T11" fmla="*/ 1632 w 1632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2" h="432">
                  <a:moveTo>
                    <a:pt x="0" y="0"/>
                  </a:moveTo>
                  <a:cubicBezTo>
                    <a:pt x="224" y="132"/>
                    <a:pt x="448" y="264"/>
                    <a:pt x="720" y="336"/>
                  </a:cubicBezTo>
                  <a:cubicBezTo>
                    <a:pt x="992" y="408"/>
                    <a:pt x="1312" y="420"/>
                    <a:pt x="1632" y="4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5">
              <a:extLst>
                <a:ext uri="{FF2B5EF4-FFF2-40B4-BE49-F238E27FC236}">
                  <a16:creationId xmlns:a16="http://schemas.microsoft.com/office/drawing/2014/main" id="{64323B2C-2D7D-48C9-8B26-21103B2D2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47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6" name="Line 26">
              <a:extLst>
                <a:ext uri="{FF2B5EF4-FFF2-40B4-BE49-F238E27FC236}">
                  <a16:creationId xmlns:a16="http://schemas.microsoft.com/office/drawing/2014/main" id="{4BB49EA3-40FE-48EC-B363-DA6153BE34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3264"/>
              <a:ext cx="864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7">
              <a:extLst>
                <a:ext uri="{FF2B5EF4-FFF2-40B4-BE49-F238E27FC236}">
                  <a16:creationId xmlns:a16="http://schemas.microsoft.com/office/drawing/2014/main" id="{F4205621-6A38-49E4-9CDB-1885D0CFD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08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8" name="Oval 28">
              <a:extLst>
                <a:ext uri="{FF2B5EF4-FFF2-40B4-BE49-F238E27FC236}">
                  <a16:creationId xmlns:a16="http://schemas.microsoft.com/office/drawing/2014/main" id="{04FA242E-6047-43A0-861E-9F3DDDA53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13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9" name="Line 29">
              <a:extLst>
                <a:ext uri="{FF2B5EF4-FFF2-40B4-BE49-F238E27FC236}">
                  <a16:creationId xmlns:a16="http://schemas.microsoft.com/office/drawing/2014/main" id="{9F47D48A-07C5-42FF-8AFD-754DA57B7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760"/>
              <a:ext cx="864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30">
              <a:extLst>
                <a:ext uri="{FF2B5EF4-FFF2-40B4-BE49-F238E27FC236}">
                  <a16:creationId xmlns:a16="http://schemas.microsoft.com/office/drawing/2014/main" id="{05E10563-CDF1-42D7-BC22-C7EBB9A91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84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1" name="Line 31">
              <a:extLst>
                <a:ext uri="{FF2B5EF4-FFF2-40B4-BE49-F238E27FC236}">
                  <a16:creationId xmlns:a16="http://schemas.microsoft.com/office/drawing/2014/main" id="{AB1820CA-24A8-453B-BAB8-F256E05E76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264"/>
              <a:ext cx="672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Line 32">
              <a:extLst>
                <a:ext uri="{FF2B5EF4-FFF2-40B4-BE49-F238E27FC236}">
                  <a16:creationId xmlns:a16="http://schemas.microsoft.com/office/drawing/2014/main" id="{DCBD0790-059F-495A-881D-6AC062015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6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6" name="Object 33">
              <a:extLst>
                <a:ext uri="{FF2B5EF4-FFF2-40B4-BE49-F238E27FC236}">
                  <a16:creationId xmlns:a16="http://schemas.microsoft.com/office/drawing/2014/main" id="{DA211B99-37A1-4CE1-BFDA-2AEBB515F0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3184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9" name="Equation" r:id="rId9" imgW="266400" imgH="279360" progId="Equation.3">
                    <p:embed/>
                  </p:oleObj>
                </mc:Choice>
                <mc:Fallback>
                  <p:oleObj name="Equation" r:id="rId9" imgW="266400" imgH="279360" progId="Equation.3">
                    <p:embed/>
                    <p:pic>
                      <p:nvPicPr>
                        <p:cNvPr id="0" name="Object 3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184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34">
              <a:extLst>
                <a:ext uri="{FF2B5EF4-FFF2-40B4-BE49-F238E27FC236}">
                  <a16:creationId xmlns:a16="http://schemas.microsoft.com/office/drawing/2014/main" id="{F2E6B3B4-BDEA-4C39-A481-32A3B2AAC9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3600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Equation" r:id="rId10" imgW="253800" imgH="393480" progId="Equation.3">
                    <p:embed/>
                  </p:oleObj>
                </mc:Choice>
                <mc:Fallback>
                  <p:oleObj name="Equation" r:id="rId10" imgW="253800" imgH="393480" progId="Equation.3">
                    <p:embed/>
                    <p:pic>
                      <p:nvPicPr>
                        <p:cNvPr id="0" name="Object 3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600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" name="Object 35">
              <a:extLst>
                <a:ext uri="{FF2B5EF4-FFF2-40B4-BE49-F238E27FC236}">
                  <a16:creationId xmlns:a16="http://schemas.microsoft.com/office/drawing/2014/main" id="{EF95C347-A000-4213-9C6E-16DC2DF8C8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8" y="2992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Equation" r:id="rId11" imgW="253800" imgH="393480" progId="Equation.3">
                    <p:embed/>
                  </p:oleObj>
                </mc:Choice>
                <mc:Fallback>
                  <p:oleObj name="Equation" r:id="rId11" imgW="253800" imgH="393480" progId="Equation.3">
                    <p:embed/>
                    <p:pic>
                      <p:nvPicPr>
                        <p:cNvPr id="0" name="Object 3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992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" name="Object 36">
              <a:extLst>
                <a:ext uri="{FF2B5EF4-FFF2-40B4-BE49-F238E27FC236}">
                  <a16:creationId xmlns:a16="http://schemas.microsoft.com/office/drawing/2014/main" id="{02158A81-E347-46D6-8031-1548AD9BD1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264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Equation" r:id="rId12" imgW="266400" imgH="279360" progId="Equation.3">
                    <p:embed/>
                  </p:oleObj>
                </mc:Choice>
                <mc:Fallback>
                  <p:oleObj name="Equation" r:id="rId12" imgW="266400" imgH="279360" progId="Equation.3">
                    <p:embed/>
                    <p:pic>
                      <p:nvPicPr>
                        <p:cNvPr id="0" name="Object 3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64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3" name="Freeform 37">
              <a:extLst>
                <a:ext uri="{FF2B5EF4-FFF2-40B4-BE49-F238E27FC236}">
                  <a16:creationId xmlns:a16="http://schemas.microsoft.com/office/drawing/2014/main" id="{FDFAB80E-D97D-4B3B-9DCF-2DD471763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" y="2784"/>
              <a:ext cx="2632" cy="672"/>
            </a:xfrm>
            <a:custGeom>
              <a:avLst/>
              <a:gdLst>
                <a:gd name="T0" fmla="*/ 2392 w 2544"/>
                <a:gd name="T1" fmla="*/ 336 h 672"/>
                <a:gd name="T2" fmla="*/ 2200 w 2544"/>
                <a:gd name="T3" fmla="*/ 96 h 672"/>
                <a:gd name="T4" fmla="*/ 328 w 2544"/>
                <a:gd name="T5" fmla="*/ 96 h 672"/>
                <a:gd name="T6" fmla="*/ 232 w 2544"/>
                <a:gd name="T7" fmla="*/ 672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4"/>
                <a:gd name="T13" fmla="*/ 0 h 672"/>
                <a:gd name="T14" fmla="*/ 2544 w 2544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4" h="672">
                  <a:moveTo>
                    <a:pt x="2392" y="336"/>
                  </a:moveTo>
                  <a:cubicBezTo>
                    <a:pt x="2468" y="236"/>
                    <a:pt x="2544" y="136"/>
                    <a:pt x="2200" y="96"/>
                  </a:cubicBezTo>
                  <a:cubicBezTo>
                    <a:pt x="1856" y="56"/>
                    <a:pt x="656" y="0"/>
                    <a:pt x="328" y="96"/>
                  </a:cubicBezTo>
                  <a:cubicBezTo>
                    <a:pt x="0" y="192"/>
                    <a:pt x="116" y="432"/>
                    <a:pt x="232" y="67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8" name="Text Box 39">
            <a:extLst>
              <a:ext uri="{FF2B5EF4-FFF2-40B4-BE49-F238E27FC236}">
                <a16:creationId xmlns:a16="http://schemas.microsoft.com/office/drawing/2014/main" id="{5CD5ECB2-8D71-44A6-B627-3C8FF2EF2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8929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9900"/>
                </a:solidFill>
              </a:rPr>
              <a:t>A useful transformation:</a:t>
            </a:r>
            <a:r>
              <a:rPr lang="en-US" altLang="en-US"/>
              <a:t> use one accept state</a:t>
            </a:r>
          </a:p>
        </p:txBody>
      </p:sp>
      <p:sp>
        <p:nvSpPr>
          <p:cNvPr id="3089" name="Text Box 42">
            <a:extLst>
              <a:ext uri="{FF2B5EF4-FFF2-40B4-BE49-F238E27FC236}">
                <a16:creationId xmlns:a16="http://schemas.microsoft.com/office/drawing/2014/main" id="{3DBCFA2D-E18C-4296-ADED-73032D10C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1854200"/>
            <a:ext cx="3146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2 accept states</a:t>
            </a:r>
          </a:p>
        </p:txBody>
      </p:sp>
      <p:sp>
        <p:nvSpPr>
          <p:cNvPr id="3090" name="Text Box 43">
            <a:extLst>
              <a:ext uri="{FF2B5EF4-FFF2-40B4-BE49-F238E27FC236}">
                <a16:creationId xmlns:a16="http://schemas.microsoft.com/office/drawing/2014/main" id="{1EFF0BAF-6C64-40A3-BC1C-875F5E721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525" y="4445000"/>
            <a:ext cx="29097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1 accept state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EBFC26-610F-4A28-9C1F-81467DD3661C}"/>
              </a:ext>
            </a:extLst>
          </p:cNvPr>
          <p:cNvSpPr/>
          <p:nvPr/>
        </p:nvSpPr>
        <p:spPr>
          <a:xfrm>
            <a:off x="4166416" y="5507832"/>
            <a:ext cx="360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en-US" sz="2800" dirty="0">
                <a:solidFill>
                  <a:schemeClr val="tx1"/>
                </a:solidFill>
              </a:rPr>
              <a:t>ε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3D0867-511F-40BD-AFC2-E3E838F1E76E}"/>
              </a:ext>
            </a:extLst>
          </p:cNvPr>
          <p:cNvSpPr/>
          <p:nvPr/>
        </p:nvSpPr>
        <p:spPr>
          <a:xfrm>
            <a:off x="3697833" y="5785645"/>
            <a:ext cx="360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en-US" sz="2800" dirty="0">
                <a:solidFill>
                  <a:schemeClr val="tx1"/>
                </a:solidFill>
              </a:rPr>
              <a:t>ε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2">
            <a:extLst>
              <a:ext uri="{FF2B5EF4-FFF2-40B4-BE49-F238E27FC236}">
                <a16:creationId xmlns:a16="http://schemas.microsoft.com/office/drawing/2014/main" id="{62084A57-8152-4500-BB7B-80EF67FEF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09600"/>
            <a:ext cx="1050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NFA</a:t>
            </a:r>
          </a:p>
        </p:txBody>
      </p:sp>
      <p:sp>
        <p:nvSpPr>
          <p:cNvPr id="4102" name="Rectangle 4">
            <a:extLst>
              <a:ext uri="{FF2B5EF4-FFF2-40B4-BE49-F238E27FC236}">
                <a16:creationId xmlns:a16="http://schemas.microsoft.com/office/drawing/2014/main" id="{E545BAA8-CA3E-4CAB-A87E-C87BD935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219200"/>
            <a:ext cx="3886200" cy="2209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103" name="Oval 5">
            <a:extLst>
              <a:ext uri="{FF2B5EF4-FFF2-40B4-BE49-F238E27FC236}">
                <a16:creationId xmlns:a16="http://schemas.microsoft.com/office/drawing/2014/main" id="{114F6FE8-1983-4488-BF48-9F79B2536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133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104" name="Oval 6">
            <a:extLst>
              <a:ext uri="{FF2B5EF4-FFF2-40B4-BE49-F238E27FC236}">
                <a16:creationId xmlns:a16="http://schemas.microsoft.com/office/drawing/2014/main" id="{B60AA3AF-53DD-4E0C-A903-3EDA40BA3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371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105" name="Oval 7">
            <a:extLst>
              <a:ext uri="{FF2B5EF4-FFF2-40B4-BE49-F238E27FC236}">
                <a16:creationId xmlns:a16="http://schemas.microsoft.com/office/drawing/2014/main" id="{BDAC695A-BFAC-4CD7-BD11-21C959753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133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106" name="Oval 8">
            <a:extLst>
              <a:ext uri="{FF2B5EF4-FFF2-40B4-BE49-F238E27FC236}">
                <a16:creationId xmlns:a16="http://schemas.microsoft.com/office/drawing/2014/main" id="{97E6D024-ED9B-4546-9829-2118298C9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895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107" name="Oval 9">
            <a:extLst>
              <a:ext uri="{FF2B5EF4-FFF2-40B4-BE49-F238E27FC236}">
                <a16:creationId xmlns:a16="http://schemas.microsoft.com/office/drawing/2014/main" id="{D8C05690-8F83-4050-9AF8-937C1AD03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29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108" name="Oval 10">
            <a:extLst>
              <a:ext uri="{FF2B5EF4-FFF2-40B4-BE49-F238E27FC236}">
                <a16:creationId xmlns:a16="http://schemas.microsoft.com/office/drawing/2014/main" id="{CD94F4E8-9619-445D-ADCE-345A35055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057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109" name="Oval 11">
            <a:extLst>
              <a:ext uri="{FF2B5EF4-FFF2-40B4-BE49-F238E27FC236}">
                <a16:creationId xmlns:a16="http://schemas.microsoft.com/office/drawing/2014/main" id="{6009F700-79AC-4EC4-8CE5-F4E0ACC43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819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110" name="Line 12">
            <a:extLst>
              <a:ext uri="{FF2B5EF4-FFF2-40B4-BE49-F238E27FC236}">
                <a16:creationId xmlns:a16="http://schemas.microsoft.com/office/drawing/2014/main" id="{881CDEFE-35F9-4202-BB1E-C4EACFD80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2362200"/>
            <a:ext cx="914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Freeform 13">
            <a:extLst>
              <a:ext uri="{FF2B5EF4-FFF2-40B4-BE49-F238E27FC236}">
                <a16:creationId xmlns:a16="http://schemas.microsoft.com/office/drawing/2014/main" id="{82AB4CC0-83B6-48AF-8CFF-2CEA260AD27A}"/>
              </a:ext>
            </a:extLst>
          </p:cNvPr>
          <p:cNvSpPr>
            <a:spLocks/>
          </p:cNvSpPr>
          <p:nvPr/>
        </p:nvSpPr>
        <p:spPr bwMode="auto">
          <a:xfrm>
            <a:off x="1600200" y="1358900"/>
            <a:ext cx="2362200" cy="774700"/>
          </a:xfrm>
          <a:custGeom>
            <a:avLst/>
            <a:gdLst>
              <a:gd name="T0" fmla="*/ 0 w 1488"/>
              <a:gd name="T1" fmla="*/ 488 h 488"/>
              <a:gd name="T2" fmla="*/ 144 w 1488"/>
              <a:gd name="T3" fmla="*/ 296 h 488"/>
              <a:gd name="T4" fmla="*/ 288 w 1488"/>
              <a:gd name="T5" fmla="*/ 392 h 488"/>
              <a:gd name="T6" fmla="*/ 432 w 1488"/>
              <a:gd name="T7" fmla="*/ 248 h 488"/>
              <a:gd name="T8" fmla="*/ 672 w 1488"/>
              <a:gd name="T9" fmla="*/ 344 h 488"/>
              <a:gd name="T10" fmla="*/ 720 w 1488"/>
              <a:gd name="T11" fmla="*/ 56 h 488"/>
              <a:gd name="T12" fmla="*/ 864 w 1488"/>
              <a:gd name="T13" fmla="*/ 200 h 488"/>
              <a:gd name="T14" fmla="*/ 1008 w 1488"/>
              <a:gd name="T15" fmla="*/ 56 h 488"/>
              <a:gd name="T16" fmla="*/ 1248 w 1488"/>
              <a:gd name="T17" fmla="*/ 152 h 488"/>
              <a:gd name="T18" fmla="*/ 1392 w 1488"/>
              <a:gd name="T19" fmla="*/ 8 h 488"/>
              <a:gd name="T20" fmla="*/ 1488 w 1488"/>
              <a:gd name="T21" fmla="*/ 104 h 48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488"/>
              <a:gd name="T34" fmla="*/ 0 h 488"/>
              <a:gd name="T35" fmla="*/ 1488 w 1488"/>
              <a:gd name="T36" fmla="*/ 488 h 48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488" h="488">
                <a:moveTo>
                  <a:pt x="0" y="488"/>
                </a:moveTo>
                <a:cubicBezTo>
                  <a:pt x="48" y="400"/>
                  <a:pt x="96" y="312"/>
                  <a:pt x="144" y="296"/>
                </a:cubicBezTo>
                <a:cubicBezTo>
                  <a:pt x="192" y="280"/>
                  <a:pt x="240" y="400"/>
                  <a:pt x="288" y="392"/>
                </a:cubicBezTo>
                <a:cubicBezTo>
                  <a:pt x="336" y="384"/>
                  <a:pt x="368" y="256"/>
                  <a:pt x="432" y="248"/>
                </a:cubicBezTo>
                <a:cubicBezTo>
                  <a:pt x="496" y="240"/>
                  <a:pt x="624" y="376"/>
                  <a:pt x="672" y="344"/>
                </a:cubicBezTo>
                <a:cubicBezTo>
                  <a:pt x="720" y="312"/>
                  <a:pt x="688" y="80"/>
                  <a:pt x="720" y="56"/>
                </a:cubicBezTo>
                <a:cubicBezTo>
                  <a:pt x="752" y="32"/>
                  <a:pt x="816" y="200"/>
                  <a:pt x="864" y="200"/>
                </a:cubicBezTo>
                <a:cubicBezTo>
                  <a:pt x="912" y="200"/>
                  <a:pt x="944" y="64"/>
                  <a:pt x="1008" y="56"/>
                </a:cubicBezTo>
                <a:cubicBezTo>
                  <a:pt x="1072" y="48"/>
                  <a:pt x="1184" y="160"/>
                  <a:pt x="1248" y="152"/>
                </a:cubicBezTo>
                <a:cubicBezTo>
                  <a:pt x="1312" y="144"/>
                  <a:pt x="1352" y="16"/>
                  <a:pt x="1392" y="8"/>
                </a:cubicBezTo>
                <a:cubicBezTo>
                  <a:pt x="1432" y="0"/>
                  <a:pt x="1460" y="52"/>
                  <a:pt x="1488" y="1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Freeform 14">
            <a:extLst>
              <a:ext uri="{FF2B5EF4-FFF2-40B4-BE49-F238E27FC236}">
                <a16:creationId xmlns:a16="http://schemas.microsoft.com/office/drawing/2014/main" id="{96192A75-2693-4003-A7AE-1EB1ACEB7785}"/>
              </a:ext>
            </a:extLst>
          </p:cNvPr>
          <p:cNvSpPr>
            <a:spLocks/>
          </p:cNvSpPr>
          <p:nvPr/>
        </p:nvSpPr>
        <p:spPr bwMode="auto">
          <a:xfrm>
            <a:off x="1676400" y="2120900"/>
            <a:ext cx="2286000" cy="495300"/>
          </a:xfrm>
          <a:custGeom>
            <a:avLst/>
            <a:gdLst>
              <a:gd name="T0" fmla="*/ 0 w 1440"/>
              <a:gd name="T1" fmla="*/ 152 h 312"/>
              <a:gd name="T2" fmla="*/ 96 w 1440"/>
              <a:gd name="T3" fmla="*/ 296 h 312"/>
              <a:gd name="T4" fmla="*/ 240 w 1440"/>
              <a:gd name="T5" fmla="*/ 56 h 312"/>
              <a:gd name="T6" fmla="*/ 336 w 1440"/>
              <a:gd name="T7" fmla="*/ 200 h 312"/>
              <a:gd name="T8" fmla="*/ 576 w 1440"/>
              <a:gd name="T9" fmla="*/ 8 h 312"/>
              <a:gd name="T10" fmla="*/ 672 w 1440"/>
              <a:gd name="T11" fmla="*/ 200 h 312"/>
              <a:gd name="T12" fmla="*/ 864 w 1440"/>
              <a:gd name="T13" fmla="*/ 8 h 312"/>
              <a:gd name="T14" fmla="*/ 1056 w 1440"/>
              <a:gd name="T15" fmla="*/ 152 h 312"/>
              <a:gd name="T16" fmla="*/ 1200 w 1440"/>
              <a:gd name="T17" fmla="*/ 8 h 312"/>
              <a:gd name="T18" fmla="*/ 1296 w 1440"/>
              <a:gd name="T19" fmla="*/ 200 h 312"/>
              <a:gd name="T20" fmla="*/ 1440 w 1440"/>
              <a:gd name="T21" fmla="*/ 104 h 31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440"/>
              <a:gd name="T34" fmla="*/ 0 h 312"/>
              <a:gd name="T35" fmla="*/ 1440 w 1440"/>
              <a:gd name="T36" fmla="*/ 312 h 31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440" h="312">
                <a:moveTo>
                  <a:pt x="0" y="152"/>
                </a:moveTo>
                <a:cubicBezTo>
                  <a:pt x="28" y="232"/>
                  <a:pt x="56" y="312"/>
                  <a:pt x="96" y="296"/>
                </a:cubicBezTo>
                <a:cubicBezTo>
                  <a:pt x="136" y="280"/>
                  <a:pt x="200" y="72"/>
                  <a:pt x="240" y="56"/>
                </a:cubicBezTo>
                <a:cubicBezTo>
                  <a:pt x="280" y="40"/>
                  <a:pt x="280" y="208"/>
                  <a:pt x="336" y="200"/>
                </a:cubicBezTo>
                <a:cubicBezTo>
                  <a:pt x="392" y="192"/>
                  <a:pt x="520" y="8"/>
                  <a:pt x="576" y="8"/>
                </a:cubicBezTo>
                <a:cubicBezTo>
                  <a:pt x="632" y="8"/>
                  <a:pt x="624" y="200"/>
                  <a:pt x="672" y="200"/>
                </a:cubicBezTo>
                <a:cubicBezTo>
                  <a:pt x="720" y="200"/>
                  <a:pt x="800" y="16"/>
                  <a:pt x="864" y="8"/>
                </a:cubicBezTo>
                <a:cubicBezTo>
                  <a:pt x="928" y="0"/>
                  <a:pt x="1000" y="152"/>
                  <a:pt x="1056" y="152"/>
                </a:cubicBezTo>
                <a:cubicBezTo>
                  <a:pt x="1112" y="152"/>
                  <a:pt x="1160" y="0"/>
                  <a:pt x="1200" y="8"/>
                </a:cubicBezTo>
                <a:cubicBezTo>
                  <a:pt x="1240" y="16"/>
                  <a:pt x="1256" y="184"/>
                  <a:pt x="1296" y="200"/>
                </a:cubicBezTo>
                <a:cubicBezTo>
                  <a:pt x="1336" y="216"/>
                  <a:pt x="1424" y="120"/>
                  <a:pt x="1440" y="1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Freeform 15">
            <a:extLst>
              <a:ext uri="{FF2B5EF4-FFF2-40B4-BE49-F238E27FC236}">
                <a16:creationId xmlns:a16="http://schemas.microsoft.com/office/drawing/2014/main" id="{D343D491-112D-41DD-8B07-E121C70A1851}"/>
              </a:ext>
            </a:extLst>
          </p:cNvPr>
          <p:cNvSpPr>
            <a:spLocks/>
          </p:cNvSpPr>
          <p:nvPr/>
        </p:nvSpPr>
        <p:spPr bwMode="auto">
          <a:xfrm>
            <a:off x="1524000" y="2514600"/>
            <a:ext cx="2438400" cy="711200"/>
          </a:xfrm>
          <a:custGeom>
            <a:avLst/>
            <a:gdLst>
              <a:gd name="T0" fmla="*/ 0 w 1536"/>
              <a:gd name="T1" fmla="*/ 0 h 448"/>
              <a:gd name="T2" fmla="*/ 192 w 1536"/>
              <a:gd name="T3" fmla="*/ 192 h 448"/>
              <a:gd name="T4" fmla="*/ 240 w 1536"/>
              <a:gd name="T5" fmla="*/ 336 h 448"/>
              <a:gd name="T6" fmla="*/ 432 w 1536"/>
              <a:gd name="T7" fmla="*/ 192 h 448"/>
              <a:gd name="T8" fmla="*/ 528 w 1536"/>
              <a:gd name="T9" fmla="*/ 336 h 448"/>
              <a:gd name="T10" fmla="*/ 720 w 1536"/>
              <a:gd name="T11" fmla="*/ 192 h 448"/>
              <a:gd name="T12" fmla="*/ 768 w 1536"/>
              <a:gd name="T13" fmla="*/ 432 h 448"/>
              <a:gd name="T14" fmla="*/ 960 w 1536"/>
              <a:gd name="T15" fmla="*/ 288 h 448"/>
              <a:gd name="T16" fmla="*/ 1152 w 1536"/>
              <a:gd name="T17" fmla="*/ 432 h 448"/>
              <a:gd name="T18" fmla="*/ 1296 w 1536"/>
              <a:gd name="T19" fmla="*/ 288 h 448"/>
              <a:gd name="T20" fmla="*/ 1440 w 1536"/>
              <a:gd name="T21" fmla="*/ 432 h 448"/>
              <a:gd name="T22" fmla="*/ 1536 w 1536"/>
              <a:gd name="T23" fmla="*/ 384 h 4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536"/>
              <a:gd name="T37" fmla="*/ 0 h 448"/>
              <a:gd name="T38" fmla="*/ 1536 w 1536"/>
              <a:gd name="T39" fmla="*/ 448 h 4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536" h="448">
                <a:moveTo>
                  <a:pt x="0" y="0"/>
                </a:moveTo>
                <a:cubicBezTo>
                  <a:pt x="76" y="68"/>
                  <a:pt x="152" y="136"/>
                  <a:pt x="192" y="192"/>
                </a:cubicBezTo>
                <a:cubicBezTo>
                  <a:pt x="232" y="248"/>
                  <a:pt x="200" y="336"/>
                  <a:pt x="240" y="336"/>
                </a:cubicBezTo>
                <a:cubicBezTo>
                  <a:pt x="280" y="336"/>
                  <a:pt x="384" y="192"/>
                  <a:pt x="432" y="192"/>
                </a:cubicBezTo>
                <a:cubicBezTo>
                  <a:pt x="480" y="192"/>
                  <a:pt x="480" y="336"/>
                  <a:pt x="528" y="336"/>
                </a:cubicBezTo>
                <a:cubicBezTo>
                  <a:pt x="576" y="336"/>
                  <a:pt x="680" y="176"/>
                  <a:pt x="720" y="192"/>
                </a:cubicBezTo>
                <a:cubicBezTo>
                  <a:pt x="760" y="208"/>
                  <a:pt x="728" y="416"/>
                  <a:pt x="768" y="432"/>
                </a:cubicBezTo>
                <a:cubicBezTo>
                  <a:pt x="808" y="448"/>
                  <a:pt x="896" y="288"/>
                  <a:pt x="960" y="288"/>
                </a:cubicBezTo>
                <a:cubicBezTo>
                  <a:pt x="1024" y="288"/>
                  <a:pt x="1096" y="432"/>
                  <a:pt x="1152" y="432"/>
                </a:cubicBezTo>
                <a:cubicBezTo>
                  <a:pt x="1208" y="432"/>
                  <a:pt x="1248" y="288"/>
                  <a:pt x="1296" y="288"/>
                </a:cubicBezTo>
                <a:cubicBezTo>
                  <a:pt x="1344" y="288"/>
                  <a:pt x="1400" y="416"/>
                  <a:pt x="1440" y="432"/>
                </a:cubicBezTo>
                <a:cubicBezTo>
                  <a:pt x="1480" y="448"/>
                  <a:pt x="1508" y="416"/>
                  <a:pt x="1536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Text Box 16">
            <a:extLst>
              <a:ext uri="{FF2B5EF4-FFF2-40B4-BE49-F238E27FC236}">
                <a16:creationId xmlns:a16="http://schemas.microsoft.com/office/drawing/2014/main" id="{E553EFFA-8295-4BF4-885E-846E7A3D2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733800"/>
            <a:ext cx="3108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Equivalent NFA</a:t>
            </a:r>
          </a:p>
        </p:txBody>
      </p:sp>
      <p:sp>
        <p:nvSpPr>
          <p:cNvPr id="4115" name="Oval 17">
            <a:extLst>
              <a:ext uri="{FF2B5EF4-FFF2-40B4-BE49-F238E27FC236}">
                <a16:creationId xmlns:a16="http://schemas.microsoft.com/office/drawing/2014/main" id="{20FFAE39-76D4-4112-B154-512977787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257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116" name="Oval 18">
            <a:extLst>
              <a:ext uri="{FF2B5EF4-FFF2-40B4-BE49-F238E27FC236}">
                <a16:creationId xmlns:a16="http://schemas.microsoft.com/office/drawing/2014/main" id="{808ED5AF-611B-4A9A-BC97-B06F485F4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181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117" name="Line 19">
            <a:extLst>
              <a:ext uri="{FF2B5EF4-FFF2-40B4-BE49-F238E27FC236}">
                <a16:creationId xmlns:a16="http://schemas.microsoft.com/office/drawing/2014/main" id="{2E7C1B3B-EDC4-45E6-9113-5AF96A044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6482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Line 20">
            <a:extLst>
              <a:ext uri="{FF2B5EF4-FFF2-40B4-BE49-F238E27FC236}">
                <a16:creationId xmlns:a16="http://schemas.microsoft.com/office/drawing/2014/main" id="{56C3879B-687C-492A-A51A-AF4DDC7991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486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21">
            <a:extLst>
              <a:ext uri="{FF2B5EF4-FFF2-40B4-BE49-F238E27FC236}">
                <a16:creationId xmlns:a16="http://schemas.microsoft.com/office/drawing/2014/main" id="{A1C564B8-78CE-4C44-B443-099FC0FC45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88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22">
            <a:extLst>
              <a:ext uri="{FF2B5EF4-FFF2-40B4-BE49-F238E27FC236}">
                <a16:creationId xmlns:a16="http://schemas.microsoft.com/office/drawing/2014/main" id="{62C18B4B-3EF2-4D64-83F1-C4B4A00BC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572000"/>
            <a:ext cx="1985963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Single</a:t>
            </a:r>
          </a:p>
          <a:p>
            <a:r>
              <a:rPr lang="en-US" altLang="en-US"/>
              <a:t>accepting</a:t>
            </a:r>
          </a:p>
          <a:p>
            <a:r>
              <a:rPr lang="en-US" altLang="en-US"/>
              <a:t>state</a:t>
            </a:r>
          </a:p>
        </p:txBody>
      </p:sp>
      <p:sp>
        <p:nvSpPr>
          <p:cNvPr id="4121" name="Rectangle 26">
            <a:extLst>
              <a:ext uri="{FF2B5EF4-FFF2-40B4-BE49-F238E27FC236}">
                <a16:creationId xmlns:a16="http://schemas.microsoft.com/office/drawing/2014/main" id="{DAD22BFD-FB12-48BA-99C9-4219B4E49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343400"/>
            <a:ext cx="3886200" cy="2209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122" name="Oval 27">
            <a:extLst>
              <a:ext uri="{FF2B5EF4-FFF2-40B4-BE49-F238E27FC236}">
                <a16:creationId xmlns:a16="http://schemas.microsoft.com/office/drawing/2014/main" id="{8C1FF2AE-39FC-4AAD-8ADE-E4B858972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257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123" name="Oval 28">
            <a:extLst>
              <a:ext uri="{FF2B5EF4-FFF2-40B4-BE49-F238E27FC236}">
                <a16:creationId xmlns:a16="http://schemas.microsoft.com/office/drawing/2014/main" id="{8C064657-9EFB-410B-B883-E5A4E1C55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495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124" name="Oval 29">
            <a:extLst>
              <a:ext uri="{FF2B5EF4-FFF2-40B4-BE49-F238E27FC236}">
                <a16:creationId xmlns:a16="http://schemas.microsoft.com/office/drawing/2014/main" id="{F385A436-3250-4873-A099-9D0945571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257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125" name="Oval 30">
            <a:extLst>
              <a:ext uri="{FF2B5EF4-FFF2-40B4-BE49-F238E27FC236}">
                <a16:creationId xmlns:a16="http://schemas.microsoft.com/office/drawing/2014/main" id="{6173D829-048C-4B42-8049-BE5A314DB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6019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126" name="Line 31">
            <a:extLst>
              <a:ext uri="{FF2B5EF4-FFF2-40B4-BE49-F238E27FC236}">
                <a16:creationId xmlns:a16="http://schemas.microsoft.com/office/drawing/2014/main" id="{D46D156F-64B8-47EB-BAA2-E0C08611DC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5486400"/>
            <a:ext cx="914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7" name="Freeform 32">
            <a:extLst>
              <a:ext uri="{FF2B5EF4-FFF2-40B4-BE49-F238E27FC236}">
                <a16:creationId xmlns:a16="http://schemas.microsoft.com/office/drawing/2014/main" id="{D36E0C0D-810E-434F-BF64-1803F0F448C0}"/>
              </a:ext>
            </a:extLst>
          </p:cNvPr>
          <p:cNvSpPr>
            <a:spLocks/>
          </p:cNvSpPr>
          <p:nvPr/>
        </p:nvSpPr>
        <p:spPr bwMode="auto">
          <a:xfrm>
            <a:off x="1600200" y="4483100"/>
            <a:ext cx="2438400" cy="774700"/>
          </a:xfrm>
          <a:custGeom>
            <a:avLst/>
            <a:gdLst>
              <a:gd name="T0" fmla="*/ 0 w 1488"/>
              <a:gd name="T1" fmla="*/ 488 h 488"/>
              <a:gd name="T2" fmla="*/ 144 w 1488"/>
              <a:gd name="T3" fmla="*/ 296 h 488"/>
              <a:gd name="T4" fmla="*/ 288 w 1488"/>
              <a:gd name="T5" fmla="*/ 392 h 488"/>
              <a:gd name="T6" fmla="*/ 432 w 1488"/>
              <a:gd name="T7" fmla="*/ 248 h 488"/>
              <a:gd name="T8" fmla="*/ 672 w 1488"/>
              <a:gd name="T9" fmla="*/ 344 h 488"/>
              <a:gd name="T10" fmla="*/ 720 w 1488"/>
              <a:gd name="T11" fmla="*/ 56 h 488"/>
              <a:gd name="T12" fmla="*/ 864 w 1488"/>
              <a:gd name="T13" fmla="*/ 200 h 488"/>
              <a:gd name="T14" fmla="*/ 1008 w 1488"/>
              <a:gd name="T15" fmla="*/ 56 h 488"/>
              <a:gd name="T16" fmla="*/ 1248 w 1488"/>
              <a:gd name="T17" fmla="*/ 152 h 488"/>
              <a:gd name="T18" fmla="*/ 1392 w 1488"/>
              <a:gd name="T19" fmla="*/ 8 h 488"/>
              <a:gd name="T20" fmla="*/ 1488 w 1488"/>
              <a:gd name="T21" fmla="*/ 104 h 48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488"/>
              <a:gd name="T34" fmla="*/ 0 h 488"/>
              <a:gd name="T35" fmla="*/ 1488 w 1488"/>
              <a:gd name="T36" fmla="*/ 488 h 48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488" h="488">
                <a:moveTo>
                  <a:pt x="0" y="488"/>
                </a:moveTo>
                <a:cubicBezTo>
                  <a:pt x="48" y="400"/>
                  <a:pt x="96" y="312"/>
                  <a:pt x="144" y="296"/>
                </a:cubicBezTo>
                <a:cubicBezTo>
                  <a:pt x="192" y="280"/>
                  <a:pt x="240" y="400"/>
                  <a:pt x="288" y="392"/>
                </a:cubicBezTo>
                <a:cubicBezTo>
                  <a:pt x="336" y="384"/>
                  <a:pt x="368" y="256"/>
                  <a:pt x="432" y="248"/>
                </a:cubicBezTo>
                <a:cubicBezTo>
                  <a:pt x="496" y="240"/>
                  <a:pt x="624" y="376"/>
                  <a:pt x="672" y="344"/>
                </a:cubicBezTo>
                <a:cubicBezTo>
                  <a:pt x="720" y="312"/>
                  <a:pt x="688" y="80"/>
                  <a:pt x="720" y="56"/>
                </a:cubicBezTo>
                <a:cubicBezTo>
                  <a:pt x="752" y="32"/>
                  <a:pt x="816" y="200"/>
                  <a:pt x="864" y="200"/>
                </a:cubicBezTo>
                <a:cubicBezTo>
                  <a:pt x="912" y="200"/>
                  <a:pt x="944" y="64"/>
                  <a:pt x="1008" y="56"/>
                </a:cubicBezTo>
                <a:cubicBezTo>
                  <a:pt x="1072" y="48"/>
                  <a:pt x="1184" y="160"/>
                  <a:pt x="1248" y="152"/>
                </a:cubicBezTo>
                <a:cubicBezTo>
                  <a:pt x="1312" y="144"/>
                  <a:pt x="1352" y="16"/>
                  <a:pt x="1392" y="8"/>
                </a:cubicBezTo>
                <a:cubicBezTo>
                  <a:pt x="1432" y="0"/>
                  <a:pt x="1460" y="52"/>
                  <a:pt x="1488" y="1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8" name="Freeform 33">
            <a:extLst>
              <a:ext uri="{FF2B5EF4-FFF2-40B4-BE49-F238E27FC236}">
                <a16:creationId xmlns:a16="http://schemas.microsoft.com/office/drawing/2014/main" id="{3F379263-68B2-4212-A2C5-BF17DDD04FBC}"/>
              </a:ext>
            </a:extLst>
          </p:cNvPr>
          <p:cNvSpPr>
            <a:spLocks/>
          </p:cNvSpPr>
          <p:nvPr/>
        </p:nvSpPr>
        <p:spPr bwMode="auto">
          <a:xfrm>
            <a:off x="1676400" y="5245100"/>
            <a:ext cx="2362200" cy="495300"/>
          </a:xfrm>
          <a:custGeom>
            <a:avLst/>
            <a:gdLst>
              <a:gd name="T0" fmla="*/ 0 w 1440"/>
              <a:gd name="T1" fmla="*/ 152 h 312"/>
              <a:gd name="T2" fmla="*/ 96 w 1440"/>
              <a:gd name="T3" fmla="*/ 296 h 312"/>
              <a:gd name="T4" fmla="*/ 240 w 1440"/>
              <a:gd name="T5" fmla="*/ 56 h 312"/>
              <a:gd name="T6" fmla="*/ 336 w 1440"/>
              <a:gd name="T7" fmla="*/ 200 h 312"/>
              <a:gd name="T8" fmla="*/ 576 w 1440"/>
              <a:gd name="T9" fmla="*/ 8 h 312"/>
              <a:gd name="T10" fmla="*/ 672 w 1440"/>
              <a:gd name="T11" fmla="*/ 200 h 312"/>
              <a:gd name="T12" fmla="*/ 864 w 1440"/>
              <a:gd name="T13" fmla="*/ 8 h 312"/>
              <a:gd name="T14" fmla="*/ 1056 w 1440"/>
              <a:gd name="T15" fmla="*/ 152 h 312"/>
              <a:gd name="T16" fmla="*/ 1200 w 1440"/>
              <a:gd name="T17" fmla="*/ 8 h 312"/>
              <a:gd name="T18" fmla="*/ 1296 w 1440"/>
              <a:gd name="T19" fmla="*/ 200 h 312"/>
              <a:gd name="T20" fmla="*/ 1440 w 1440"/>
              <a:gd name="T21" fmla="*/ 104 h 31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440"/>
              <a:gd name="T34" fmla="*/ 0 h 312"/>
              <a:gd name="T35" fmla="*/ 1440 w 1440"/>
              <a:gd name="T36" fmla="*/ 312 h 31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440" h="312">
                <a:moveTo>
                  <a:pt x="0" y="152"/>
                </a:moveTo>
                <a:cubicBezTo>
                  <a:pt x="28" y="232"/>
                  <a:pt x="56" y="312"/>
                  <a:pt x="96" y="296"/>
                </a:cubicBezTo>
                <a:cubicBezTo>
                  <a:pt x="136" y="280"/>
                  <a:pt x="200" y="72"/>
                  <a:pt x="240" y="56"/>
                </a:cubicBezTo>
                <a:cubicBezTo>
                  <a:pt x="280" y="40"/>
                  <a:pt x="280" y="208"/>
                  <a:pt x="336" y="200"/>
                </a:cubicBezTo>
                <a:cubicBezTo>
                  <a:pt x="392" y="192"/>
                  <a:pt x="520" y="8"/>
                  <a:pt x="576" y="8"/>
                </a:cubicBezTo>
                <a:cubicBezTo>
                  <a:pt x="632" y="8"/>
                  <a:pt x="624" y="200"/>
                  <a:pt x="672" y="200"/>
                </a:cubicBezTo>
                <a:cubicBezTo>
                  <a:pt x="720" y="200"/>
                  <a:pt x="800" y="16"/>
                  <a:pt x="864" y="8"/>
                </a:cubicBezTo>
                <a:cubicBezTo>
                  <a:pt x="928" y="0"/>
                  <a:pt x="1000" y="152"/>
                  <a:pt x="1056" y="152"/>
                </a:cubicBezTo>
                <a:cubicBezTo>
                  <a:pt x="1112" y="152"/>
                  <a:pt x="1160" y="0"/>
                  <a:pt x="1200" y="8"/>
                </a:cubicBezTo>
                <a:cubicBezTo>
                  <a:pt x="1240" y="16"/>
                  <a:pt x="1256" y="184"/>
                  <a:pt x="1296" y="200"/>
                </a:cubicBezTo>
                <a:cubicBezTo>
                  <a:pt x="1336" y="216"/>
                  <a:pt x="1424" y="120"/>
                  <a:pt x="1440" y="1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9" name="Freeform 34">
            <a:extLst>
              <a:ext uri="{FF2B5EF4-FFF2-40B4-BE49-F238E27FC236}">
                <a16:creationId xmlns:a16="http://schemas.microsoft.com/office/drawing/2014/main" id="{44AEA061-E826-484D-A82B-179BE3FD5C84}"/>
              </a:ext>
            </a:extLst>
          </p:cNvPr>
          <p:cNvSpPr>
            <a:spLocks/>
          </p:cNvSpPr>
          <p:nvPr/>
        </p:nvSpPr>
        <p:spPr bwMode="auto">
          <a:xfrm>
            <a:off x="1524000" y="5638800"/>
            <a:ext cx="2514600" cy="711200"/>
          </a:xfrm>
          <a:custGeom>
            <a:avLst/>
            <a:gdLst>
              <a:gd name="T0" fmla="*/ 0 w 1536"/>
              <a:gd name="T1" fmla="*/ 0 h 448"/>
              <a:gd name="T2" fmla="*/ 192 w 1536"/>
              <a:gd name="T3" fmla="*/ 192 h 448"/>
              <a:gd name="T4" fmla="*/ 240 w 1536"/>
              <a:gd name="T5" fmla="*/ 336 h 448"/>
              <a:gd name="T6" fmla="*/ 432 w 1536"/>
              <a:gd name="T7" fmla="*/ 192 h 448"/>
              <a:gd name="T8" fmla="*/ 528 w 1536"/>
              <a:gd name="T9" fmla="*/ 336 h 448"/>
              <a:gd name="T10" fmla="*/ 720 w 1536"/>
              <a:gd name="T11" fmla="*/ 192 h 448"/>
              <a:gd name="T12" fmla="*/ 768 w 1536"/>
              <a:gd name="T13" fmla="*/ 432 h 448"/>
              <a:gd name="T14" fmla="*/ 960 w 1536"/>
              <a:gd name="T15" fmla="*/ 288 h 448"/>
              <a:gd name="T16" fmla="*/ 1152 w 1536"/>
              <a:gd name="T17" fmla="*/ 432 h 448"/>
              <a:gd name="T18" fmla="*/ 1296 w 1536"/>
              <a:gd name="T19" fmla="*/ 288 h 448"/>
              <a:gd name="T20" fmla="*/ 1440 w 1536"/>
              <a:gd name="T21" fmla="*/ 432 h 448"/>
              <a:gd name="T22" fmla="*/ 1536 w 1536"/>
              <a:gd name="T23" fmla="*/ 384 h 4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536"/>
              <a:gd name="T37" fmla="*/ 0 h 448"/>
              <a:gd name="T38" fmla="*/ 1536 w 1536"/>
              <a:gd name="T39" fmla="*/ 448 h 4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536" h="448">
                <a:moveTo>
                  <a:pt x="0" y="0"/>
                </a:moveTo>
                <a:cubicBezTo>
                  <a:pt x="76" y="68"/>
                  <a:pt x="152" y="136"/>
                  <a:pt x="192" y="192"/>
                </a:cubicBezTo>
                <a:cubicBezTo>
                  <a:pt x="232" y="248"/>
                  <a:pt x="200" y="336"/>
                  <a:pt x="240" y="336"/>
                </a:cubicBezTo>
                <a:cubicBezTo>
                  <a:pt x="280" y="336"/>
                  <a:pt x="384" y="192"/>
                  <a:pt x="432" y="192"/>
                </a:cubicBezTo>
                <a:cubicBezTo>
                  <a:pt x="480" y="192"/>
                  <a:pt x="480" y="336"/>
                  <a:pt x="528" y="336"/>
                </a:cubicBezTo>
                <a:cubicBezTo>
                  <a:pt x="576" y="336"/>
                  <a:pt x="680" y="176"/>
                  <a:pt x="720" y="192"/>
                </a:cubicBezTo>
                <a:cubicBezTo>
                  <a:pt x="760" y="208"/>
                  <a:pt x="728" y="416"/>
                  <a:pt x="768" y="432"/>
                </a:cubicBezTo>
                <a:cubicBezTo>
                  <a:pt x="808" y="448"/>
                  <a:pt x="896" y="288"/>
                  <a:pt x="960" y="288"/>
                </a:cubicBezTo>
                <a:cubicBezTo>
                  <a:pt x="1024" y="288"/>
                  <a:pt x="1096" y="432"/>
                  <a:pt x="1152" y="432"/>
                </a:cubicBezTo>
                <a:cubicBezTo>
                  <a:pt x="1208" y="432"/>
                  <a:pt x="1248" y="288"/>
                  <a:pt x="1296" y="288"/>
                </a:cubicBezTo>
                <a:cubicBezTo>
                  <a:pt x="1344" y="288"/>
                  <a:pt x="1400" y="416"/>
                  <a:pt x="1440" y="432"/>
                </a:cubicBezTo>
                <a:cubicBezTo>
                  <a:pt x="1480" y="448"/>
                  <a:pt x="1508" y="416"/>
                  <a:pt x="1536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0" name="Text Box 35">
            <a:extLst>
              <a:ext uri="{FF2B5EF4-FFF2-40B4-BE49-F238E27FC236}">
                <a16:creationId xmlns:a16="http://schemas.microsoft.com/office/drawing/2014/main" id="{51F5CDAC-D6BE-4ACC-B833-9BC390DE1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5" y="101600"/>
            <a:ext cx="21891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9900"/>
                </a:solidFill>
              </a:rPr>
              <a:t>In General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CB4F4E-B784-472C-B853-44AEC080B944}"/>
              </a:ext>
            </a:extLst>
          </p:cNvPr>
          <p:cNvSpPr/>
          <p:nvPr/>
        </p:nvSpPr>
        <p:spPr>
          <a:xfrm>
            <a:off x="5077302" y="5765800"/>
            <a:ext cx="360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en-US" sz="2800" dirty="0">
                <a:solidFill>
                  <a:schemeClr val="tx1"/>
                </a:solidFill>
              </a:rPr>
              <a:t>ε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FFED76-FB24-43D4-A1CA-F37F1AC01859}"/>
              </a:ext>
            </a:extLst>
          </p:cNvPr>
          <p:cNvSpPr/>
          <p:nvPr/>
        </p:nvSpPr>
        <p:spPr>
          <a:xfrm>
            <a:off x="5036690" y="5074960"/>
            <a:ext cx="360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en-US" sz="2800" dirty="0">
                <a:solidFill>
                  <a:schemeClr val="tx1"/>
                </a:solidFill>
              </a:rPr>
              <a:t>ε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ABC918-D60D-4783-8FE6-7B0C3614CC6F}"/>
              </a:ext>
            </a:extLst>
          </p:cNvPr>
          <p:cNvSpPr/>
          <p:nvPr/>
        </p:nvSpPr>
        <p:spPr>
          <a:xfrm>
            <a:off x="5077302" y="4549170"/>
            <a:ext cx="360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en-US" sz="2800" dirty="0">
                <a:solidFill>
                  <a:schemeClr val="tx1"/>
                </a:solidFill>
              </a:rPr>
              <a:t>ε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>
            <a:extLst>
              <a:ext uri="{FF2B5EF4-FFF2-40B4-BE49-F238E27FC236}">
                <a16:creationId xmlns:a16="http://schemas.microsoft.com/office/drawing/2014/main" id="{1087D382-6AE3-4F6F-B334-4554371A7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  <a:p>
            <a:endParaRPr lang="en-US" altLang="en-US"/>
          </a:p>
        </p:txBody>
      </p:sp>
      <p:sp>
        <p:nvSpPr>
          <p:cNvPr id="23555" name="Rectangle 4">
            <a:extLst>
              <a:ext uri="{FF2B5EF4-FFF2-40B4-BE49-F238E27FC236}">
                <a16:creationId xmlns:a16="http://schemas.microsoft.com/office/drawing/2014/main" id="{87AE8EAE-0CF3-4003-8197-5C282B633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209800"/>
            <a:ext cx="3886200" cy="2209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3556" name="Oval 5">
            <a:extLst>
              <a:ext uri="{FF2B5EF4-FFF2-40B4-BE49-F238E27FC236}">
                <a16:creationId xmlns:a16="http://schemas.microsoft.com/office/drawing/2014/main" id="{59AB8F87-EB8C-4BF1-89E6-66FAF6624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3557" name="Oval 6">
            <a:extLst>
              <a:ext uri="{FF2B5EF4-FFF2-40B4-BE49-F238E27FC236}">
                <a16:creationId xmlns:a16="http://schemas.microsoft.com/office/drawing/2014/main" id="{6506E17B-8951-42F5-9E1A-C0D0345CC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362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3558" name="Oval 7">
            <a:extLst>
              <a:ext uri="{FF2B5EF4-FFF2-40B4-BE49-F238E27FC236}">
                <a16:creationId xmlns:a16="http://schemas.microsoft.com/office/drawing/2014/main" id="{51167736-EE60-4286-827C-3752BBAD1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3559" name="Oval 8">
            <a:extLst>
              <a:ext uri="{FF2B5EF4-FFF2-40B4-BE49-F238E27FC236}">
                <a16:creationId xmlns:a16="http://schemas.microsoft.com/office/drawing/2014/main" id="{11CBFEAE-80F0-4061-91C8-34B518156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886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3560" name="Line 9">
            <a:extLst>
              <a:ext uri="{FF2B5EF4-FFF2-40B4-BE49-F238E27FC236}">
                <a16:creationId xmlns:a16="http://schemas.microsoft.com/office/drawing/2014/main" id="{7ADDC40B-6A6B-47AE-BB5C-1A7BED2F6F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52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Freeform 10">
            <a:extLst>
              <a:ext uri="{FF2B5EF4-FFF2-40B4-BE49-F238E27FC236}">
                <a16:creationId xmlns:a16="http://schemas.microsoft.com/office/drawing/2014/main" id="{5BE8BA77-F62B-4AAF-9065-18FA5779AD22}"/>
              </a:ext>
            </a:extLst>
          </p:cNvPr>
          <p:cNvSpPr>
            <a:spLocks/>
          </p:cNvSpPr>
          <p:nvPr/>
        </p:nvSpPr>
        <p:spPr bwMode="auto">
          <a:xfrm>
            <a:off x="1676400" y="2349500"/>
            <a:ext cx="2362200" cy="774700"/>
          </a:xfrm>
          <a:custGeom>
            <a:avLst/>
            <a:gdLst>
              <a:gd name="T0" fmla="*/ 0 w 1488"/>
              <a:gd name="T1" fmla="*/ 488 h 488"/>
              <a:gd name="T2" fmla="*/ 144 w 1488"/>
              <a:gd name="T3" fmla="*/ 296 h 488"/>
              <a:gd name="T4" fmla="*/ 288 w 1488"/>
              <a:gd name="T5" fmla="*/ 392 h 488"/>
              <a:gd name="T6" fmla="*/ 432 w 1488"/>
              <a:gd name="T7" fmla="*/ 248 h 488"/>
              <a:gd name="T8" fmla="*/ 672 w 1488"/>
              <a:gd name="T9" fmla="*/ 344 h 488"/>
              <a:gd name="T10" fmla="*/ 720 w 1488"/>
              <a:gd name="T11" fmla="*/ 56 h 488"/>
              <a:gd name="T12" fmla="*/ 864 w 1488"/>
              <a:gd name="T13" fmla="*/ 200 h 488"/>
              <a:gd name="T14" fmla="*/ 1008 w 1488"/>
              <a:gd name="T15" fmla="*/ 56 h 488"/>
              <a:gd name="T16" fmla="*/ 1248 w 1488"/>
              <a:gd name="T17" fmla="*/ 152 h 488"/>
              <a:gd name="T18" fmla="*/ 1392 w 1488"/>
              <a:gd name="T19" fmla="*/ 8 h 488"/>
              <a:gd name="T20" fmla="*/ 1488 w 1488"/>
              <a:gd name="T21" fmla="*/ 104 h 48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488"/>
              <a:gd name="T34" fmla="*/ 0 h 488"/>
              <a:gd name="T35" fmla="*/ 1488 w 1488"/>
              <a:gd name="T36" fmla="*/ 488 h 48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488" h="488">
                <a:moveTo>
                  <a:pt x="0" y="488"/>
                </a:moveTo>
                <a:cubicBezTo>
                  <a:pt x="48" y="400"/>
                  <a:pt x="96" y="312"/>
                  <a:pt x="144" y="296"/>
                </a:cubicBezTo>
                <a:cubicBezTo>
                  <a:pt x="192" y="280"/>
                  <a:pt x="240" y="400"/>
                  <a:pt x="288" y="392"/>
                </a:cubicBezTo>
                <a:cubicBezTo>
                  <a:pt x="336" y="384"/>
                  <a:pt x="368" y="256"/>
                  <a:pt x="432" y="248"/>
                </a:cubicBezTo>
                <a:cubicBezTo>
                  <a:pt x="496" y="240"/>
                  <a:pt x="624" y="376"/>
                  <a:pt x="672" y="344"/>
                </a:cubicBezTo>
                <a:cubicBezTo>
                  <a:pt x="720" y="312"/>
                  <a:pt x="688" y="80"/>
                  <a:pt x="720" y="56"/>
                </a:cubicBezTo>
                <a:cubicBezTo>
                  <a:pt x="752" y="32"/>
                  <a:pt x="816" y="200"/>
                  <a:pt x="864" y="200"/>
                </a:cubicBezTo>
                <a:cubicBezTo>
                  <a:pt x="912" y="200"/>
                  <a:pt x="944" y="64"/>
                  <a:pt x="1008" y="56"/>
                </a:cubicBezTo>
                <a:cubicBezTo>
                  <a:pt x="1072" y="48"/>
                  <a:pt x="1184" y="160"/>
                  <a:pt x="1248" y="152"/>
                </a:cubicBezTo>
                <a:cubicBezTo>
                  <a:pt x="1312" y="144"/>
                  <a:pt x="1352" y="16"/>
                  <a:pt x="1392" y="8"/>
                </a:cubicBezTo>
                <a:cubicBezTo>
                  <a:pt x="1432" y="0"/>
                  <a:pt x="1460" y="52"/>
                  <a:pt x="1488" y="1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Freeform 11">
            <a:extLst>
              <a:ext uri="{FF2B5EF4-FFF2-40B4-BE49-F238E27FC236}">
                <a16:creationId xmlns:a16="http://schemas.microsoft.com/office/drawing/2014/main" id="{804D4A2D-DB00-4443-B59A-53CF0E8F1956}"/>
              </a:ext>
            </a:extLst>
          </p:cNvPr>
          <p:cNvSpPr>
            <a:spLocks/>
          </p:cNvSpPr>
          <p:nvPr/>
        </p:nvSpPr>
        <p:spPr bwMode="auto">
          <a:xfrm>
            <a:off x="1752600" y="3111500"/>
            <a:ext cx="2286000" cy="495300"/>
          </a:xfrm>
          <a:custGeom>
            <a:avLst/>
            <a:gdLst>
              <a:gd name="T0" fmla="*/ 0 w 1440"/>
              <a:gd name="T1" fmla="*/ 152 h 312"/>
              <a:gd name="T2" fmla="*/ 96 w 1440"/>
              <a:gd name="T3" fmla="*/ 296 h 312"/>
              <a:gd name="T4" fmla="*/ 240 w 1440"/>
              <a:gd name="T5" fmla="*/ 56 h 312"/>
              <a:gd name="T6" fmla="*/ 336 w 1440"/>
              <a:gd name="T7" fmla="*/ 200 h 312"/>
              <a:gd name="T8" fmla="*/ 576 w 1440"/>
              <a:gd name="T9" fmla="*/ 8 h 312"/>
              <a:gd name="T10" fmla="*/ 672 w 1440"/>
              <a:gd name="T11" fmla="*/ 200 h 312"/>
              <a:gd name="T12" fmla="*/ 864 w 1440"/>
              <a:gd name="T13" fmla="*/ 8 h 312"/>
              <a:gd name="T14" fmla="*/ 1056 w 1440"/>
              <a:gd name="T15" fmla="*/ 152 h 312"/>
              <a:gd name="T16" fmla="*/ 1200 w 1440"/>
              <a:gd name="T17" fmla="*/ 8 h 312"/>
              <a:gd name="T18" fmla="*/ 1296 w 1440"/>
              <a:gd name="T19" fmla="*/ 200 h 312"/>
              <a:gd name="T20" fmla="*/ 1440 w 1440"/>
              <a:gd name="T21" fmla="*/ 104 h 31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440"/>
              <a:gd name="T34" fmla="*/ 0 h 312"/>
              <a:gd name="T35" fmla="*/ 1440 w 1440"/>
              <a:gd name="T36" fmla="*/ 312 h 31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440" h="312">
                <a:moveTo>
                  <a:pt x="0" y="152"/>
                </a:moveTo>
                <a:cubicBezTo>
                  <a:pt x="28" y="232"/>
                  <a:pt x="56" y="312"/>
                  <a:pt x="96" y="296"/>
                </a:cubicBezTo>
                <a:cubicBezTo>
                  <a:pt x="136" y="280"/>
                  <a:pt x="200" y="72"/>
                  <a:pt x="240" y="56"/>
                </a:cubicBezTo>
                <a:cubicBezTo>
                  <a:pt x="280" y="40"/>
                  <a:pt x="280" y="208"/>
                  <a:pt x="336" y="200"/>
                </a:cubicBezTo>
                <a:cubicBezTo>
                  <a:pt x="392" y="192"/>
                  <a:pt x="520" y="8"/>
                  <a:pt x="576" y="8"/>
                </a:cubicBezTo>
                <a:cubicBezTo>
                  <a:pt x="632" y="8"/>
                  <a:pt x="624" y="200"/>
                  <a:pt x="672" y="200"/>
                </a:cubicBezTo>
                <a:cubicBezTo>
                  <a:pt x="720" y="200"/>
                  <a:pt x="800" y="16"/>
                  <a:pt x="864" y="8"/>
                </a:cubicBezTo>
                <a:cubicBezTo>
                  <a:pt x="928" y="0"/>
                  <a:pt x="1000" y="152"/>
                  <a:pt x="1056" y="152"/>
                </a:cubicBezTo>
                <a:cubicBezTo>
                  <a:pt x="1112" y="152"/>
                  <a:pt x="1160" y="0"/>
                  <a:pt x="1200" y="8"/>
                </a:cubicBezTo>
                <a:cubicBezTo>
                  <a:pt x="1240" y="16"/>
                  <a:pt x="1256" y="184"/>
                  <a:pt x="1296" y="200"/>
                </a:cubicBezTo>
                <a:cubicBezTo>
                  <a:pt x="1336" y="216"/>
                  <a:pt x="1424" y="120"/>
                  <a:pt x="1440" y="1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Freeform 12">
            <a:extLst>
              <a:ext uri="{FF2B5EF4-FFF2-40B4-BE49-F238E27FC236}">
                <a16:creationId xmlns:a16="http://schemas.microsoft.com/office/drawing/2014/main" id="{4C71566F-E898-4821-AEF3-3467A4A5082D}"/>
              </a:ext>
            </a:extLst>
          </p:cNvPr>
          <p:cNvSpPr>
            <a:spLocks/>
          </p:cNvSpPr>
          <p:nvPr/>
        </p:nvSpPr>
        <p:spPr bwMode="auto">
          <a:xfrm>
            <a:off x="1600200" y="3505200"/>
            <a:ext cx="2438400" cy="711200"/>
          </a:xfrm>
          <a:custGeom>
            <a:avLst/>
            <a:gdLst>
              <a:gd name="T0" fmla="*/ 0 w 1536"/>
              <a:gd name="T1" fmla="*/ 0 h 448"/>
              <a:gd name="T2" fmla="*/ 192 w 1536"/>
              <a:gd name="T3" fmla="*/ 192 h 448"/>
              <a:gd name="T4" fmla="*/ 240 w 1536"/>
              <a:gd name="T5" fmla="*/ 336 h 448"/>
              <a:gd name="T6" fmla="*/ 432 w 1536"/>
              <a:gd name="T7" fmla="*/ 192 h 448"/>
              <a:gd name="T8" fmla="*/ 528 w 1536"/>
              <a:gd name="T9" fmla="*/ 336 h 448"/>
              <a:gd name="T10" fmla="*/ 720 w 1536"/>
              <a:gd name="T11" fmla="*/ 192 h 448"/>
              <a:gd name="T12" fmla="*/ 768 w 1536"/>
              <a:gd name="T13" fmla="*/ 432 h 448"/>
              <a:gd name="T14" fmla="*/ 960 w 1536"/>
              <a:gd name="T15" fmla="*/ 288 h 448"/>
              <a:gd name="T16" fmla="*/ 1152 w 1536"/>
              <a:gd name="T17" fmla="*/ 432 h 448"/>
              <a:gd name="T18" fmla="*/ 1296 w 1536"/>
              <a:gd name="T19" fmla="*/ 288 h 448"/>
              <a:gd name="T20" fmla="*/ 1440 w 1536"/>
              <a:gd name="T21" fmla="*/ 432 h 448"/>
              <a:gd name="T22" fmla="*/ 1536 w 1536"/>
              <a:gd name="T23" fmla="*/ 384 h 4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536"/>
              <a:gd name="T37" fmla="*/ 0 h 448"/>
              <a:gd name="T38" fmla="*/ 1536 w 1536"/>
              <a:gd name="T39" fmla="*/ 448 h 4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536" h="448">
                <a:moveTo>
                  <a:pt x="0" y="0"/>
                </a:moveTo>
                <a:cubicBezTo>
                  <a:pt x="76" y="68"/>
                  <a:pt x="152" y="136"/>
                  <a:pt x="192" y="192"/>
                </a:cubicBezTo>
                <a:cubicBezTo>
                  <a:pt x="232" y="248"/>
                  <a:pt x="200" y="336"/>
                  <a:pt x="240" y="336"/>
                </a:cubicBezTo>
                <a:cubicBezTo>
                  <a:pt x="280" y="336"/>
                  <a:pt x="384" y="192"/>
                  <a:pt x="432" y="192"/>
                </a:cubicBezTo>
                <a:cubicBezTo>
                  <a:pt x="480" y="192"/>
                  <a:pt x="480" y="336"/>
                  <a:pt x="528" y="336"/>
                </a:cubicBezTo>
                <a:cubicBezTo>
                  <a:pt x="576" y="336"/>
                  <a:pt x="680" y="176"/>
                  <a:pt x="720" y="192"/>
                </a:cubicBezTo>
                <a:cubicBezTo>
                  <a:pt x="760" y="208"/>
                  <a:pt x="728" y="416"/>
                  <a:pt x="768" y="432"/>
                </a:cubicBezTo>
                <a:cubicBezTo>
                  <a:pt x="808" y="448"/>
                  <a:pt x="896" y="288"/>
                  <a:pt x="960" y="288"/>
                </a:cubicBezTo>
                <a:cubicBezTo>
                  <a:pt x="1024" y="288"/>
                  <a:pt x="1096" y="432"/>
                  <a:pt x="1152" y="432"/>
                </a:cubicBezTo>
                <a:cubicBezTo>
                  <a:pt x="1208" y="432"/>
                  <a:pt x="1248" y="288"/>
                  <a:pt x="1296" y="288"/>
                </a:cubicBezTo>
                <a:cubicBezTo>
                  <a:pt x="1344" y="288"/>
                  <a:pt x="1400" y="416"/>
                  <a:pt x="1440" y="432"/>
                </a:cubicBezTo>
                <a:cubicBezTo>
                  <a:pt x="1480" y="448"/>
                  <a:pt x="1508" y="416"/>
                  <a:pt x="1536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Text Box 13">
            <a:extLst>
              <a:ext uri="{FF2B5EF4-FFF2-40B4-BE49-F238E27FC236}">
                <a16:creationId xmlns:a16="http://schemas.microsoft.com/office/drawing/2014/main" id="{9E3B556C-4A9C-4EF0-8A2E-631115935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47800"/>
            <a:ext cx="5668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NFA without accepting state</a:t>
            </a:r>
          </a:p>
        </p:txBody>
      </p:sp>
      <p:grpSp>
        <p:nvGrpSpPr>
          <p:cNvPr id="23565" name="Group 14">
            <a:extLst>
              <a:ext uri="{FF2B5EF4-FFF2-40B4-BE49-F238E27FC236}">
                <a16:creationId xmlns:a16="http://schemas.microsoft.com/office/drawing/2014/main" id="{3354A07D-2817-48E0-B90D-8E6AAEBE6475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048000"/>
            <a:ext cx="4014788" cy="1841500"/>
            <a:chOff x="3278" y="1920"/>
            <a:chExt cx="2529" cy="1160"/>
          </a:xfrm>
        </p:grpSpPr>
        <p:sp>
          <p:nvSpPr>
            <p:cNvPr id="23567" name="Oval 15">
              <a:extLst>
                <a:ext uri="{FF2B5EF4-FFF2-40B4-BE49-F238E27FC236}">
                  <a16:creationId xmlns:a16="http://schemas.microsoft.com/office/drawing/2014/main" id="{3879A485-2918-4675-ABB9-F45690504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96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8" name="Oval 16">
              <a:extLst>
                <a:ext uri="{FF2B5EF4-FFF2-40B4-BE49-F238E27FC236}">
                  <a16:creationId xmlns:a16="http://schemas.microsoft.com/office/drawing/2014/main" id="{66664FB3-B192-4E0E-88E0-9774AE680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92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9" name="Text Box 17">
              <a:extLst>
                <a:ext uri="{FF2B5EF4-FFF2-40B4-BE49-F238E27FC236}">
                  <a16:creationId xmlns:a16="http://schemas.microsoft.com/office/drawing/2014/main" id="{FEDE5F9A-1646-46DE-B6B1-C6C343EDB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" y="2430"/>
              <a:ext cx="2529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/>
                <a:t>Add an accepting state</a:t>
              </a:r>
            </a:p>
            <a:p>
              <a:r>
                <a:rPr lang="en-US" altLang="en-US" sz="2800"/>
                <a:t>without transitions</a:t>
              </a:r>
            </a:p>
          </p:txBody>
        </p:sp>
      </p:grpSp>
      <p:sp>
        <p:nvSpPr>
          <p:cNvPr id="23566" name="Text Box 18">
            <a:extLst>
              <a:ext uri="{FF2B5EF4-FFF2-40B4-BE49-F238E27FC236}">
                <a16:creationId xmlns:a16="http://schemas.microsoft.com/office/drawing/2014/main" id="{579E8F55-1D55-4428-AA6D-76064DD68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254000"/>
            <a:ext cx="2786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9900"/>
                </a:solidFill>
              </a:rPr>
              <a:t>Extreme case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8" name="Group 54">
            <a:extLst>
              <a:ext uri="{FF2B5EF4-FFF2-40B4-BE49-F238E27FC236}">
                <a16:creationId xmlns:a16="http://schemas.microsoft.com/office/drawing/2014/main" id="{FE56DFE5-F000-4197-B9BC-653EBB9B944A}"/>
              </a:ext>
            </a:extLst>
          </p:cNvPr>
          <p:cNvGrpSpPr>
            <a:grpSpLocks/>
          </p:cNvGrpSpPr>
          <p:nvPr/>
        </p:nvGrpSpPr>
        <p:grpSpPr bwMode="auto">
          <a:xfrm>
            <a:off x="0" y="838200"/>
            <a:ext cx="3935413" cy="579438"/>
            <a:chOff x="0" y="528"/>
            <a:chExt cx="2479" cy="365"/>
          </a:xfrm>
        </p:grpSpPr>
        <p:graphicFrame>
          <p:nvGraphicFramePr>
            <p:cNvPr id="5127" name="Object 1029">
              <a:extLst>
                <a:ext uri="{FF2B5EF4-FFF2-40B4-BE49-F238E27FC236}">
                  <a16:creationId xmlns:a16="http://schemas.microsoft.com/office/drawing/2014/main" id="{2ABD7C74-A7B0-4728-96BD-3435000914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528"/>
            <a:ext cx="271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0" name="Equation" r:id="rId3" imgW="431640" imgH="571320" progId="Equation.3">
                    <p:embed/>
                  </p:oleObj>
                </mc:Choice>
                <mc:Fallback>
                  <p:oleObj name="Equation" r:id="rId3" imgW="431640" imgH="571320" progId="Equation.3">
                    <p:embed/>
                    <p:pic>
                      <p:nvPicPr>
                        <p:cNvPr id="0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528"/>
                          <a:ext cx="271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9" name="Text Box 44">
              <a:extLst>
                <a:ext uri="{FF2B5EF4-FFF2-40B4-BE49-F238E27FC236}">
                  <a16:creationId xmlns:a16="http://schemas.microsoft.com/office/drawing/2014/main" id="{3E59936A-F255-438D-A2E0-82D1031F5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28"/>
              <a:ext cx="20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Regular language</a:t>
              </a:r>
            </a:p>
          </p:txBody>
        </p:sp>
      </p:grpSp>
      <p:grpSp>
        <p:nvGrpSpPr>
          <p:cNvPr id="5129" name="Group 52">
            <a:extLst>
              <a:ext uri="{FF2B5EF4-FFF2-40B4-BE49-F238E27FC236}">
                <a16:creationId xmlns:a16="http://schemas.microsoft.com/office/drawing/2014/main" id="{946A24AF-D2E3-48F6-B50E-24E020490060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362200"/>
            <a:ext cx="3341688" cy="3906838"/>
            <a:chOff x="144" y="1488"/>
            <a:chExt cx="2105" cy="2461"/>
          </a:xfrm>
        </p:grpSpPr>
        <p:graphicFrame>
          <p:nvGraphicFramePr>
            <p:cNvPr id="5125" name="Object 1027">
              <a:extLst>
                <a:ext uri="{FF2B5EF4-FFF2-40B4-BE49-F238E27FC236}">
                  <a16:creationId xmlns:a16="http://schemas.microsoft.com/office/drawing/2014/main" id="{FC6336B7-D92E-454E-875D-467C86A566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1488"/>
            <a:ext cx="140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1" name="Equation" r:id="rId5" imgW="2234880" imgH="571320" progId="Equation.3">
                    <p:embed/>
                  </p:oleObj>
                </mc:Choice>
                <mc:Fallback>
                  <p:oleObj name="Equation" r:id="rId5" imgW="2234880" imgH="571320" progId="Equation.3">
                    <p:embed/>
                    <p:pic>
                      <p:nvPicPr>
                        <p:cNvPr id="0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488"/>
                          <a:ext cx="1408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1" name="Rectangle 7">
              <a:extLst>
                <a:ext uri="{FF2B5EF4-FFF2-40B4-BE49-F238E27FC236}">
                  <a16:creationId xmlns:a16="http://schemas.microsoft.com/office/drawing/2014/main" id="{2E02703C-FE12-4D81-A860-740B6142B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544"/>
              <a:ext cx="1632" cy="91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42" name="Oval 10">
              <a:extLst>
                <a:ext uri="{FF2B5EF4-FFF2-40B4-BE49-F238E27FC236}">
                  <a16:creationId xmlns:a16="http://schemas.microsoft.com/office/drawing/2014/main" id="{B564F071-4719-4944-AA09-D5617E501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88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43" name="Oval 11">
              <a:extLst>
                <a:ext uri="{FF2B5EF4-FFF2-40B4-BE49-F238E27FC236}">
                  <a16:creationId xmlns:a16="http://schemas.microsoft.com/office/drawing/2014/main" id="{F54BC7D3-EE99-46BB-AE66-59B4BEAA3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88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44" name="Oval 12">
              <a:extLst>
                <a:ext uri="{FF2B5EF4-FFF2-40B4-BE49-F238E27FC236}">
                  <a16:creationId xmlns:a16="http://schemas.microsoft.com/office/drawing/2014/main" id="{26CDF9A6-D648-4DF4-96AA-9B3B306F9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8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45" name="Line 13">
              <a:extLst>
                <a:ext uri="{FF2B5EF4-FFF2-40B4-BE49-F238E27FC236}">
                  <a16:creationId xmlns:a16="http://schemas.microsoft.com/office/drawing/2014/main" id="{30C01CDD-EDD0-41E0-AD96-3202DEBCB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Freeform 18">
              <a:extLst>
                <a:ext uri="{FF2B5EF4-FFF2-40B4-BE49-F238E27FC236}">
                  <a16:creationId xmlns:a16="http://schemas.microsoft.com/office/drawing/2014/main" id="{34732AB8-DC78-4D34-A9D7-8E31D9344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744"/>
              <a:ext cx="816" cy="376"/>
            </a:xfrm>
            <a:custGeom>
              <a:avLst/>
              <a:gdLst>
                <a:gd name="T0" fmla="*/ 0 w 816"/>
                <a:gd name="T1" fmla="*/ 232 h 376"/>
                <a:gd name="T2" fmla="*/ 96 w 816"/>
                <a:gd name="T3" fmla="*/ 88 h 376"/>
                <a:gd name="T4" fmla="*/ 192 w 816"/>
                <a:gd name="T5" fmla="*/ 328 h 376"/>
                <a:gd name="T6" fmla="*/ 384 w 816"/>
                <a:gd name="T7" fmla="*/ 40 h 376"/>
                <a:gd name="T8" fmla="*/ 480 w 816"/>
                <a:gd name="T9" fmla="*/ 376 h 376"/>
                <a:gd name="T10" fmla="*/ 672 w 816"/>
                <a:gd name="T11" fmla="*/ 40 h 376"/>
                <a:gd name="T12" fmla="*/ 816 w 816"/>
                <a:gd name="T13" fmla="*/ 136 h 3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16"/>
                <a:gd name="T22" fmla="*/ 0 h 376"/>
                <a:gd name="T23" fmla="*/ 816 w 816"/>
                <a:gd name="T24" fmla="*/ 376 h 3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16" h="376">
                  <a:moveTo>
                    <a:pt x="0" y="232"/>
                  </a:moveTo>
                  <a:cubicBezTo>
                    <a:pt x="32" y="152"/>
                    <a:pt x="64" y="72"/>
                    <a:pt x="96" y="88"/>
                  </a:cubicBezTo>
                  <a:cubicBezTo>
                    <a:pt x="128" y="104"/>
                    <a:pt x="144" y="336"/>
                    <a:pt x="192" y="328"/>
                  </a:cubicBezTo>
                  <a:cubicBezTo>
                    <a:pt x="240" y="320"/>
                    <a:pt x="336" y="32"/>
                    <a:pt x="384" y="40"/>
                  </a:cubicBezTo>
                  <a:cubicBezTo>
                    <a:pt x="432" y="48"/>
                    <a:pt x="432" y="376"/>
                    <a:pt x="480" y="376"/>
                  </a:cubicBezTo>
                  <a:cubicBezTo>
                    <a:pt x="528" y="376"/>
                    <a:pt x="616" y="80"/>
                    <a:pt x="672" y="40"/>
                  </a:cubicBezTo>
                  <a:cubicBezTo>
                    <a:pt x="728" y="0"/>
                    <a:pt x="772" y="68"/>
                    <a:pt x="816" y="1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126" name="Object 1028">
              <a:extLst>
                <a:ext uri="{FF2B5EF4-FFF2-40B4-BE49-F238E27FC236}">
                  <a16:creationId xmlns:a16="http://schemas.microsoft.com/office/drawing/2014/main" id="{E1EDF809-29B7-4C32-BB1F-16444940BC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2160"/>
            <a:ext cx="40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2" name="Equation" r:id="rId7" imgW="647640" imgH="571320" progId="Equation.3">
                    <p:embed/>
                  </p:oleObj>
                </mc:Choice>
                <mc:Fallback>
                  <p:oleObj name="Equation" r:id="rId7" imgW="647640" imgH="571320" progId="Equation.3">
                    <p:embed/>
                    <p:pic>
                      <p:nvPicPr>
                        <p:cNvPr id="0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160"/>
                          <a:ext cx="40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7" name="Text Box 32">
              <a:extLst>
                <a:ext uri="{FF2B5EF4-FFF2-40B4-BE49-F238E27FC236}">
                  <a16:creationId xmlns:a16="http://schemas.microsoft.com/office/drawing/2014/main" id="{85FF6D36-848B-4CBD-A0BC-C0075D1A5F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661"/>
              <a:ext cx="21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/>
                <a:t>Single accepting state</a:t>
              </a:r>
            </a:p>
          </p:txBody>
        </p:sp>
        <p:sp>
          <p:nvSpPr>
            <p:cNvPr id="5148" name="Text Box 50">
              <a:extLst>
                <a:ext uri="{FF2B5EF4-FFF2-40B4-BE49-F238E27FC236}">
                  <a16:creationId xmlns:a16="http://schemas.microsoft.com/office/drawing/2014/main" id="{97E32FB2-F516-40E9-8865-9FAF2A362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160"/>
              <a:ext cx="66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NFA</a:t>
              </a:r>
            </a:p>
          </p:txBody>
        </p:sp>
      </p:grpSp>
      <p:grpSp>
        <p:nvGrpSpPr>
          <p:cNvPr id="5130" name="Group 53">
            <a:extLst>
              <a:ext uri="{FF2B5EF4-FFF2-40B4-BE49-F238E27FC236}">
                <a16:creationId xmlns:a16="http://schemas.microsoft.com/office/drawing/2014/main" id="{F701F516-2162-4596-B52A-D17DA20F42D9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914400"/>
            <a:ext cx="3937000" cy="5354638"/>
            <a:chOff x="3072" y="576"/>
            <a:chExt cx="2480" cy="3373"/>
          </a:xfrm>
        </p:grpSpPr>
        <p:sp>
          <p:nvSpPr>
            <p:cNvPr id="5132" name="Rectangle 23">
              <a:extLst>
                <a:ext uri="{FF2B5EF4-FFF2-40B4-BE49-F238E27FC236}">
                  <a16:creationId xmlns:a16="http://schemas.microsoft.com/office/drawing/2014/main" id="{B6E9895C-DA58-4AEF-BAEF-7F38BFB6B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544"/>
              <a:ext cx="1632" cy="91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33" name="Oval 24">
              <a:extLst>
                <a:ext uri="{FF2B5EF4-FFF2-40B4-BE49-F238E27FC236}">
                  <a16:creationId xmlns:a16="http://schemas.microsoft.com/office/drawing/2014/main" id="{33444B2A-E16C-4170-81EA-F85A7FD37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88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34" name="Oval 25">
              <a:extLst>
                <a:ext uri="{FF2B5EF4-FFF2-40B4-BE49-F238E27FC236}">
                  <a16:creationId xmlns:a16="http://schemas.microsoft.com/office/drawing/2014/main" id="{714E747A-0531-4B74-91AF-74112F2EC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88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35" name="Oval 26">
              <a:extLst>
                <a:ext uri="{FF2B5EF4-FFF2-40B4-BE49-F238E27FC236}">
                  <a16:creationId xmlns:a16="http://schemas.microsoft.com/office/drawing/2014/main" id="{A875EE33-DD5C-4151-9BE4-4ACBE816F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8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36" name="Line 27">
              <a:extLst>
                <a:ext uri="{FF2B5EF4-FFF2-40B4-BE49-F238E27FC236}">
                  <a16:creationId xmlns:a16="http://schemas.microsoft.com/office/drawing/2014/main" id="{A0258C29-92AA-41ED-923A-C040A28C39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Freeform 28">
              <a:extLst>
                <a:ext uri="{FF2B5EF4-FFF2-40B4-BE49-F238E27FC236}">
                  <a16:creationId xmlns:a16="http://schemas.microsoft.com/office/drawing/2014/main" id="{BB433EB3-A098-4B56-B8D3-0AC62A095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" y="2744"/>
              <a:ext cx="816" cy="376"/>
            </a:xfrm>
            <a:custGeom>
              <a:avLst/>
              <a:gdLst>
                <a:gd name="T0" fmla="*/ 0 w 816"/>
                <a:gd name="T1" fmla="*/ 232 h 376"/>
                <a:gd name="T2" fmla="*/ 96 w 816"/>
                <a:gd name="T3" fmla="*/ 88 h 376"/>
                <a:gd name="T4" fmla="*/ 192 w 816"/>
                <a:gd name="T5" fmla="*/ 328 h 376"/>
                <a:gd name="T6" fmla="*/ 384 w 816"/>
                <a:gd name="T7" fmla="*/ 40 h 376"/>
                <a:gd name="T8" fmla="*/ 480 w 816"/>
                <a:gd name="T9" fmla="*/ 376 h 376"/>
                <a:gd name="T10" fmla="*/ 672 w 816"/>
                <a:gd name="T11" fmla="*/ 40 h 376"/>
                <a:gd name="T12" fmla="*/ 816 w 816"/>
                <a:gd name="T13" fmla="*/ 136 h 3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16"/>
                <a:gd name="T22" fmla="*/ 0 h 376"/>
                <a:gd name="T23" fmla="*/ 816 w 816"/>
                <a:gd name="T24" fmla="*/ 376 h 3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16" h="376">
                  <a:moveTo>
                    <a:pt x="0" y="232"/>
                  </a:moveTo>
                  <a:cubicBezTo>
                    <a:pt x="32" y="152"/>
                    <a:pt x="64" y="72"/>
                    <a:pt x="96" y="88"/>
                  </a:cubicBezTo>
                  <a:cubicBezTo>
                    <a:pt x="128" y="104"/>
                    <a:pt x="144" y="336"/>
                    <a:pt x="192" y="328"/>
                  </a:cubicBezTo>
                  <a:cubicBezTo>
                    <a:pt x="240" y="320"/>
                    <a:pt x="336" y="32"/>
                    <a:pt x="384" y="40"/>
                  </a:cubicBezTo>
                  <a:cubicBezTo>
                    <a:pt x="432" y="48"/>
                    <a:pt x="432" y="376"/>
                    <a:pt x="480" y="376"/>
                  </a:cubicBezTo>
                  <a:cubicBezTo>
                    <a:pt x="528" y="376"/>
                    <a:pt x="616" y="80"/>
                    <a:pt x="672" y="40"/>
                  </a:cubicBezTo>
                  <a:cubicBezTo>
                    <a:pt x="728" y="0"/>
                    <a:pt x="772" y="68"/>
                    <a:pt x="816" y="1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122" name="Object 1024">
              <a:extLst>
                <a:ext uri="{FF2B5EF4-FFF2-40B4-BE49-F238E27FC236}">
                  <a16:creationId xmlns:a16="http://schemas.microsoft.com/office/drawing/2014/main" id="{3D2B0066-EBD2-4DFC-A2C4-367DB0C494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2160"/>
            <a:ext cx="45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3" name="Equation" r:id="rId9" imgW="723600" imgH="571320" progId="Equation.3">
                    <p:embed/>
                  </p:oleObj>
                </mc:Choice>
                <mc:Fallback>
                  <p:oleObj name="Equation" r:id="rId9" imgW="723600" imgH="571320" progId="Equation.3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160"/>
                          <a:ext cx="45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3" name="Object 1025">
              <a:extLst>
                <a:ext uri="{FF2B5EF4-FFF2-40B4-BE49-F238E27FC236}">
                  <a16:creationId xmlns:a16="http://schemas.microsoft.com/office/drawing/2014/main" id="{1801BA13-6F34-4C8B-B1F0-590FE40BAF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32" y="576"/>
            <a:ext cx="32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4" name="Equation" r:id="rId11" imgW="507960" imgH="571320" progId="Equation.3">
                    <p:embed/>
                  </p:oleObj>
                </mc:Choice>
                <mc:Fallback>
                  <p:oleObj name="Equation" r:id="rId11" imgW="507960" imgH="571320" progId="Equation.3">
                    <p:embed/>
                    <p:pic>
                      <p:nvPicPr>
                        <p:cNvPr id="0" name="Object 10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576"/>
                          <a:ext cx="32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8" name="Text Box 43">
              <a:extLst>
                <a:ext uri="{FF2B5EF4-FFF2-40B4-BE49-F238E27FC236}">
                  <a16:creationId xmlns:a16="http://schemas.microsoft.com/office/drawing/2014/main" id="{3B09A455-099D-4484-BDF8-8A44E015B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661"/>
              <a:ext cx="21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/>
                <a:t>Single accepting state</a:t>
              </a:r>
            </a:p>
          </p:txBody>
        </p:sp>
        <p:graphicFrame>
          <p:nvGraphicFramePr>
            <p:cNvPr id="5124" name="Object 1026">
              <a:extLst>
                <a:ext uri="{FF2B5EF4-FFF2-40B4-BE49-F238E27FC236}">
                  <a16:creationId xmlns:a16="http://schemas.microsoft.com/office/drawing/2014/main" id="{A8747582-4577-481B-B130-53B8EB2E71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1488"/>
            <a:ext cx="150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5" name="Equation" r:id="rId13" imgW="2387520" imgH="571320" progId="Equation.3">
                    <p:embed/>
                  </p:oleObj>
                </mc:Choice>
                <mc:Fallback>
                  <p:oleObj name="Equation" r:id="rId13" imgW="2387520" imgH="571320" progId="Equation.3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488"/>
                          <a:ext cx="1504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9" name="Text Box 46">
              <a:extLst>
                <a:ext uri="{FF2B5EF4-FFF2-40B4-BE49-F238E27FC236}">
                  <a16:creationId xmlns:a16="http://schemas.microsoft.com/office/drawing/2014/main" id="{529C8504-68F3-42B9-8440-C545ADDEB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576"/>
              <a:ext cx="20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Regular language</a:t>
              </a:r>
            </a:p>
          </p:txBody>
        </p:sp>
        <p:sp>
          <p:nvSpPr>
            <p:cNvPr id="5140" name="Text Box 51">
              <a:extLst>
                <a:ext uri="{FF2B5EF4-FFF2-40B4-BE49-F238E27FC236}">
                  <a16:creationId xmlns:a16="http://schemas.microsoft.com/office/drawing/2014/main" id="{271D1A57-04E5-421C-9399-2B23A98BC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160"/>
              <a:ext cx="66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NFA</a:t>
              </a:r>
            </a:p>
          </p:txBody>
        </p:sp>
      </p:grpSp>
      <p:sp>
        <p:nvSpPr>
          <p:cNvPr id="5131" name="Text Box 55">
            <a:extLst>
              <a:ext uri="{FF2B5EF4-FFF2-40B4-BE49-F238E27FC236}">
                <a16:creationId xmlns:a16="http://schemas.microsoft.com/office/drawing/2014/main" id="{18EF560F-0283-4322-A4A3-ED1793558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0"/>
            <a:ext cx="3841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9900"/>
                </a:solidFill>
              </a:rPr>
              <a:t>Take two languages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4">
            <a:extLst>
              <a:ext uri="{FF2B5EF4-FFF2-40B4-BE49-F238E27FC236}">
                <a16:creationId xmlns:a16="http://schemas.microsoft.com/office/drawing/2014/main" id="{C5A767DC-C8ED-4F4B-A1D6-77AA93A5A6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9450" y="2171700"/>
          <a:ext cx="2095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Equation" r:id="rId3" imgW="2095200" imgH="723600" progId="Equation.3">
                  <p:embed/>
                </p:oleObj>
              </mc:Choice>
              <mc:Fallback>
                <p:oleObj name="Equation" r:id="rId3" imgW="2095200" imgH="723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2171700"/>
                        <a:ext cx="2095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Rectangle 5">
            <a:extLst>
              <a:ext uri="{FF2B5EF4-FFF2-40B4-BE49-F238E27FC236}">
                <a16:creationId xmlns:a16="http://schemas.microsoft.com/office/drawing/2014/main" id="{916E5095-6E02-40D8-9DAF-108449893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676400"/>
            <a:ext cx="22098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156" name="Oval 6">
            <a:extLst>
              <a:ext uri="{FF2B5EF4-FFF2-40B4-BE49-F238E27FC236}">
                <a16:creationId xmlns:a16="http://schemas.microsoft.com/office/drawing/2014/main" id="{0E15A670-461C-4A0B-86A3-8AFF1D5F6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667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157" name="Oval 7">
            <a:extLst>
              <a:ext uri="{FF2B5EF4-FFF2-40B4-BE49-F238E27FC236}">
                <a16:creationId xmlns:a16="http://schemas.microsoft.com/office/drawing/2014/main" id="{C3EE78B0-0F52-4FB1-8CC8-1037D7E1A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667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158" name="Line 8">
            <a:extLst>
              <a:ext uri="{FF2B5EF4-FFF2-40B4-BE49-F238E27FC236}">
                <a16:creationId xmlns:a16="http://schemas.microsoft.com/office/drawing/2014/main" id="{086C3EE7-8385-4AB9-A6F5-B503677872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819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Freeform 10">
            <a:extLst>
              <a:ext uri="{FF2B5EF4-FFF2-40B4-BE49-F238E27FC236}">
                <a16:creationId xmlns:a16="http://schemas.microsoft.com/office/drawing/2014/main" id="{A0838176-52CD-43D1-9AD0-7450777E0CF4}"/>
              </a:ext>
            </a:extLst>
          </p:cNvPr>
          <p:cNvSpPr>
            <a:spLocks/>
          </p:cNvSpPr>
          <p:nvPr/>
        </p:nvSpPr>
        <p:spPr bwMode="auto">
          <a:xfrm>
            <a:off x="4102100" y="20447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392"/>
              <a:gd name="T17" fmla="*/ 304 w 304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Line 11">
            <a:extLst>
              <a:ext uri="{FF2B5EF4-FFF2-40B4-BE49-F238E27FC236}">
                <a16:creationId xmlns:a16="http://schemas.microsoft.com/office/drawing/2014/main" id="{4003F349-C40D-49FE-8CFC-52C542D612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819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Oval 12">
            <a:extLst>
              <a:ext uri="{FF2B5EF4-FFF2-40B4-BE49-F238E27FC236}">
                <a16:creationId xmlns:a16="http://schemas.microsoft.com/office/drawing/2014/main" id="{60B6F282-5DEB-43D0-8F7F-788839882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590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6147" name="Object 25">
            <a:extLst>
              <a:ext uri="{FF2B5EF4-FFF2-40B4-BE49-F238E27FC236}">
                <a16:creationId xmlns:a16="http://schemas.microsoft.com/office/drawing/2014/main" id="{FADD6870-33E7-4F47-BABC-851F57D3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1828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828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26">
            <a:extLst>
              <a:ext uri="{FF2B5EF4-FFF2-40B4-BE49-F238E27FC236}">
                <a16:creationId xmlns:a16="http://schemas.microsoft.com/office/drawing/2014/main" id="{2884D559-A65A-40B0-88D7-6FB2EF9DF9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24384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" name="Equation" r:id="rId7" imgW="253800" imgH="393480" progId="Equation.3">
                  <p:embed/>
                </p:oleObj>
              </mc:Choice>
              <mc:Fallback>
                <p:oleObj name="Equation" r:id="rId7" imgW="253800" imgH="3934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4384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32">
            <a:extLst>
              <a:ext uri="{FF2B5EF4-FFF2-40B4-BE49-F238E27FC236}">
                <a16:creationId xmlns:a16="http://schemas.microsoft.com/office/drawing/2014/main" id="{22255F32-8706-4613-89A8-506B9A3C8F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10668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Equation" r:id="rId9" imgW="647640" imgH="571320" progId="Equation.3">
                  <p:embed/>
                </p:oleObj>
              </mc:Choice>
              <mc:Fallback>
                <p:oleObj name="Equation" r:id="rId9" imgW="647640" imgH="57132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0668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62" name="Group 34">
            <a:extLst>
              <a:ext uri="{FF2B5EF4-FFF2-40B4-BE49-F238E27FC236}">
                <a16:creationId xmlns:a16="http://schemas.microsoft.com/office/drawing/2014/main" id="{25D04338-5E9F-470F-82E5-4298BB2A455A}"/>
              </a:ext>
            </a:extLst>
          </p:cNvPr>
          <p:cNvGrpSpPr>
            <a:grpSpLocks/>
          </p:cNvGrpSpPr>
          <p:nvPr/>
        </p:nvGrpSpPr>
        <p:grpSpPr bwMode="auto">
          <a:xfrm>
            <a:off x="666750" y="4114800"/>
            <a:ext cx="6191250" cy="1828800"/>
            <a:chOff x="420" y="2592"/>
            <a:chExt cx="3900" cy="1152"/>
          </a:xfrm>
        </p:grpSpPr>
        <p:graphicFrame>
          <p:nvGraphicFramePr>
            <p:cNvPr id="6151" name="Object 13">
              <a:extLst>
                <a:ext uri="{FF2B5EF4-FFF2-40B4-BE49-F238E27FC236}">
                  <a16:creationId xmlns:a16="http://schemas.microsoft.com/office/drawing/2014/main" id="{5C52EE6E-79F3-43F5-AFA2-61D948B40A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0" y="3200"/>
            <a:ext cx="119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1" name="Equation" r:id="rId11" imgW="1892160" imgH="571320" progId="Equation.3">
                    <p:embed/>
                  </p:oleObj>
                </mc:Choice>
                <mc:Fallback>
                  <p:oleObj name="Equation" r:id="rId11" imgW="1892160" imgH="57132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" y="3200"/>
                          <a:ext cx="119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4" name="Rectangle 16">
              <a:extLst>
                <a:ext uri="{FF2B5EF4-FFF2-40B4-BE49-F238E27FC236}">
                  <a16:creationId xmlns:a16="http://schemas.microsoft.com/office/drawing/2014/main" id="{881039AB-8062-4499-AB0C-E499B6921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976"/>
              <a:ext cx="1920" cy="76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65" name="Oval 17">
              <a:extLst>
                <a:ext uri="{FF2B5EF4-FFF2-40B4-BE49-F238E27FC236}">
                  <a16:creationId xmlns:a16="http://schemas.microsoft.com/office/drawing/2014/main" id="{DF2ABBB4-0C00-48AB-9B31-82A7B0353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1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66" name="Oval 18">
              <a:extLst>
                <a:ext uri="{FF2B5EF4-FFF2-40B4-BE49-F238E27FC236}">
                  <a16:creationId xmlns:a16="http://schemas.microsoft.com/office/drawing/2014/main" id="{00864138-4218-49FF-89C4-34F869868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31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67" name="Line 19">
              <a:extLst>
                <a:ext uri="{FF2B5EF4-FFF2-40B4-BE49-F238E27FC236}">
                  <a16:creationId xmlns:a16="http://schemas.microsoft.com/office/drawing/2014/main" id="{F8FE8D0B-A61D-45FB-BF70-917885A86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4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Line 21">
              <a:extLst>
                <a:ext uri="{FF2B5EF4-FFF2-40B4-BE49-F238E27FC236}">
                  <a16:creationId xmlns:a16="http://schemas.microsoft.com/office/drawing/2014/main" id="{9B08EC46-E8F2-462D-9536-2315E8D4F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4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Oval 22">
              <a:extLst>
                <a:ext uri="{FF2B5EF4-FFF2-40B4-BE49-F238E27FC236}">
                  <a16:creationId xmlns:a16="http://schemas.microsoft.com/office/drawing/2014/main" id="{2117E531-6363-4DAC-881A-1261697A3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26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70" name="Oval 23">
              <a:extLst>
                <a:ext uri="{FF2B5EF4-FFF2-40B4-BE49-F238E27FC236}">
                  <a16:creationId xmlns:a16="http://schemas.microsoft.com/office/drawing/2014/main" id="{74C63CD3-910C-4868-A05C-973223F9D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31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71" name="Line 24">
              <a:extLst>
                <a:ext uri="{FF2B5EF4-FFF2-40B4-BE49-F238E27FC236}">
                  <a16:creationId xmlns:a16="http://schemas.microsoft.com/office/drawing/2014/main" id="{CC997D49-410E-464C-8E2E-4A3BC5DD7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4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152" name="Object 27">
              <a:extLst>
                <a:ext uri="{FF2B5EF4-FFF2-40B4-BE49-F238E27FC236}">
                  <a16:creationId xmlns:a16="http://schemas.microsoft.com/office/drawing/2014/main" id="{49CB7CBF-2B16-48A7-A910-7C9EDC9F3F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316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2" name="Equation" r:id="rId13" imgW="266400" imgH="279360" progId="Equation.3">
                    <p:embed/>
                  </p:oleObj>
                </mc:Choice>
                <mc:Fallback>
                  <p:oleObj name="Equation" r:id="rId13" imgW="266400" imgH="27936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16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3" name="Object 29">
              <a:extLst>
                <a:ext uri="{FF2B5EF4-FFF2-40B4-BE49-F238E27FC236}">
                  <a16:creationId xmlns:a16="http://schemas.microsoft.com/office/drawing/2014/main" id="{74A07846-2B65-4E62-8A2E-0348E2ECE9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8" y="3120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3" name="Equation" r:id="rId14" imgW="253800" imgH="393480" progId="Equation.3">
                    <p:embed/>
                  </p:oleObj>
                </mc:Choice>
                <mc:Fallback>
                  <p:oleObj name="Equation" r:id="rId14" imgW="253800" imgH="39348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3120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4" name="Object 33">
              <a:extLst>
                <a:ext uri="{FF2B5EF4-FFF2-40B4-BE49-F238E27FC236}">
                  <a16:creationId xmlns:a16="http://schemas.microsoft.com/office/drawing/2014/main" id="{D6D6ADEF-4272-4D5F-93F5-8E79C49805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2592"/>
            <a:ext cx="45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4" name="Equation" r:id="rId15" imgW="723600" imgH="571320" progId="Equation.3">
                    <p:embed/>
                  </p:oleObj>
                </mc:Choice>
                <mc:Fallback>
                  <p:oleObj name="Equation" r:id="rId15" imgW="723600" imgH="57132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592"/>
                          <a:ext cx="45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50" name="Object 36">
            <a:extLst>
              <a:ext uri="{FF2B5EF4-FFF2-40B4-BE49-F238E27FC236}">
                <a16:creationId xmlns:a16="http://schemas.microsoft.com/office/drawing/2014/main" id="{478A1CA5-53B0-4C40-AC98-3808BACAFF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7238" y="1630363"/>
          <a:ext cx="669925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Equation" r:id="rId17" imgW="825480" imgH="342720" progId="Equation.3">
                  <p:embed/>
                </p:oleObj>
              </mc:Choice>
              <mc:Fallback>
                <p:oleObj name="Equation" r:id="rId17" imgW="825480" imgH="34272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1630363"/>
                        <a:ext cx="669925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3" name="Text Box 38">
            <a:extLst>
              <a:ext uri="{FF2B5EF4-FFF2-40B4-BE49-F238E27FC236}">
                <a16:creationId xmlns:a16="http://schemas.microsoft.com/office/drawing/2014/main" id="{1C48D88C-4A11-4DDB-9FBB-46E80B0B6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1016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9900"/>
                </a:solidFill>
              </a:rPr>
              <a:t>Example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2751</TotalTime>
  <Words>245</Words>
  <Application>Microsoft Office PowerPoint</Application>
  <PresentationFormat>On-screen Show (4:3)</PresentationFormat>
  <Paragraphs>115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Comic Sans MS</vt:lpstr>
      <vt:lpstr>Times New Roman</vt:lpstr>
      <vt:lpstr>class</vt:lpstr>
      <vt:lpstr>Equation</vt:lpstr>
      <vt:lpstr>Microsoft Equation 3.0</vt:lpstr>
      <vt:lpstr>Closure Properties of  Regular Languages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</vt:lpstr>
      <vt:lpstr>PowerPoint Presentation</vt:lpstr>
      <vt:lpstr>Concatenation</vt:lpstr>
      <vt:lpstr>PowerPoint Presentation</vt:lpstr>
      <vt:lpstr>Star Operation</vt:lpstr>
      <vt:lpstr>PowerPoint Presentation</vt:lpstr>
      <vt:lpstr>Star Operation (ALT. Construction)</vt:lpstr>
      <vt:lpstr>Reverse</vt:lpstr>
      <vt:lpstr>PowerPoint Presentation</vt:lpstr>
      <vt:lpstr>PowerPoint Presentation</vt:lpstr>
      <vt:lpstr>PowerPoint Presentation</vt:lpstr>
      <vt:lpstr>Intersection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Ahsanur Rahman</cp:lastModifiedBy>
  <cp:revision>683</cp:revision>
  <cp:lastPrinted>2000-09-14T14:50:03Z</cp:lastPrinted>
  <dcterms:created xsi:type="dcterms:W3CDTF">2000-08-31T01:12:33Z</dcterms:created>
  <dcterms:modified xsi:type="dcterms:W3CDTF">2023-04-10T04:12:51Z</dcterms:modified>
</cp:coreProperties>
</file>