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58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61E-5029-8DA6-3C39-60C3534E6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YEAR PROJECT MANAGEMENT SYSTEM</a:t>
            </a:r>
            <a:endParaRPr lang="en-T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738B-8165-902A-122F-2316F0C1C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ADELINO NTACHO &amp; SHADRACK MBALA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55621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36E3-5013-3EDA-DBDC-857572D5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 REGISTRATION</a:t>
            </a:r>
            <a:endParaRPr lang="en-T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6896F-574C-EF34-78AA-E5096D2D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737360"/>
            <a:ext cx="9724571" cy="4257040"/>
          </a:xfrm>
        </p:spPr>
      </p:pic>
    </p:spTree>
    <p:extLst>
      <p:ext uri="{BB962C8B-B14F-4D97-AF65-F5344CB8AC3E}">
        <p14:creationId xmlns:p14="http://schemas.microsoft.com/office/powerpoint/2010/main" val="129967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4D8-0472-5D5B-201A-80AB171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CREATION</a:t>
            </a:r>
            <a:endParaRPr lang="en-T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3DF146-1782-AB3C-2EAD-C0CE19F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86857"/>
            <a:ext cx="10456091" cy="4180114"/>
          </a:xfrm>
        </p:spPr>
      </p:pic>
    </p:spTree>
    <p:extLst>
      <p:ext uri="{BB962C8B-B14F-4D97-AF65-F5344CB8AC3E}">
        <p14:creationId xmlns:p14="http://schemas.microsoft.com/office/powerpoint/2010/main" val="363880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4D8-0472-5D5B-201A-80AB171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POSTING</a:t>
            </a:r>
            <a:endParaRPr lang="en-T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BDAFD-8760-EB09-A566-4ABBEC85B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57" y="1737361"/>
            <a:ext cx="9776823" cy="4503782"/>
          </a:xfrm>
        </p:spPr>
      </p:pic>
    </p:spTree>
    <p:extLst>
      <p:ext uri="{BB962C8B-B14F-4D97-AF65-F5344CB8AC3E}">
        <p14:creationId xmlns:p14="http://schemas.microsoft.com/office/powerpoint/2010/main" val="39734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4D8-0472-5D5B-201A-80AB171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 UPLOAD</a:t>
            </a:r>
            <a:endParaRPr lang="en-T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381DEE-BC75-E9AB-E743-8D358799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771" y="1737360"/>
            <a:ext cx="9863909" cy="4445725"/>
          </a:xfrm>
        </p:spPr>
      </p:pic>
    </p:spTree>
    <p:extLst>
      <p:ext uri="{BB962C8B-B14F-4D97-AF65-F5344CB8AC3E}">
        <p14:creationId xmlns:p14="http://schemas.microsoft.com/office/powerpoint/2010/main" val="229883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4D8-0472-5D5B-201A-80AB171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SUPERVISOR –GROUP MANAGEMENT</a:t>
            </a:r>
            <a:endParaRPr lang="en-T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8AA97A-1A24-7638-7B85-E567DE37B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919016"/>
            <a:ext cx="9733280" cy="4365669"/>
          </a:xfrm>
        </p:spPr>
      </p:pic>
    </p:spTree>
    <p:extLst>
      <p:ext uri="{BB962C8B-B14F-4D97-AF65-F5344CB8AC3E}">
        <p14:creationId xmlns:p14="http://schemas.microsoft.com/office/powerpoint/2010/main" val="145043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4D8-0472-5D5B-201A-80AB171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REPORT</a:t>
            </a:r>
            <a:endParaRPr lang="en-TZ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06A6D9-1CB2-C88C-9091-841BDCA1D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474754"/>
          </a:xfrm>
        </p:spPr>
      </p:pic>
    </p:spTree>
    <p:extLst>
      <p:ext uri="{BB962C8B-B14F-4D97-AF65-F5344CB8AC3E}">
        <p14:creationId xmlns:p14="http://schemas.microsoft.com/office/powerpoint/2010/main" val="100385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1D1-3F4E-168D-B2E7-165C69E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0026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T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AAF96-F6FC-C6B5-8C73-BF34C9F6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14" y="1146630"/>
            <a:ext cx="9448800" cy="5225141"/>
          </a:xfrm>
        </p:spPr>
      </p:pic>
    </p:spTree>
    <p:extLst>
      <p:ext uri="{BB962C8B-B14F-4D97-AF65-F5344CB8AC3E}">
        <p14:creationId xmlns:p14="http://schemas.microsoft.com/office/powerpoint/2010/main" val="60712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23C3-603D-0EA2-C8BB-AA5BF6AB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54514"/>
            <a:ext cx="10058400" cy="1770597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5098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6C91-2773-69C3-AF19-BB14BF35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9" y="301118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ENTITY RELATIONSHIP DIAGRAM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8397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3C02A-9786-FD68-5531-60D4FA33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936480" cy="63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0C6-1932-4A92-2355-1235BAC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 DIAGRAM</a:t>
            </a:r>
            <a:br>
              <a:rPr lang="en-US" dirty="0"/>
            </a:br>
            <a:r>
              <a:rPr lang="en-US" dirty="0"/>
              <a:t>LEVEL 0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61462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9B094A-B439-0780-A9A1-3E6A2462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8" y="-1"/>
            <a:ext cx="10014856" cy="62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87A-5379-C91D-CA51-5D0398C7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 DIAGRAM LEVEL 1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41893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4F4EFD-79CE-AC45-21C3-1C84AEA8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7" y="130628"/>
            <a:ext cx="10914743" cy="6168571"/>
          </a:xfrm>
        </p:spPr>
      </p:pic>
    </p:spTree>
    <p:extLst>
      <p:ext uri="{BB962C8B-B14F-4D97-AF65-F5344CB8AC3E}">
        <p14:creationId xmlns:p14="http://schemas.microsoft.com/office/powerpoint/2010/main" val="129928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4D34-F532-5EDA-081F-9410EC77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LEVEL 2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5AC-23FE-C333-8FF6-25123105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85797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680A-64EE-531E-20E6-8EB54BAD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0654"/>
          </a:xfrm>
        </p:spPr>
        <p:txBody>
          <a:bodyPr/>
          <a:lstStyle/>
          <a:p>
            <a:r>
              <a:rPr lang="en-US" dirty="0"/>
              <a:t>LOGIN “AUTHENTICATION”</a:t>
            </a:r>
            <a:endParaRPr lang="en-T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533DF4-F9A2-6D23-EB8B-17EB9630C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86" y="1494972"/>
            <a:ext cx="9950994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1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54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FINAL YEAR PROJECT MANAGEMENT SYSTEM</vt:lpstr>
      <vt:lpstr>ENTITY RELATIONSHIP DIAGRAM</vt:lpstr>
      <vt:lpstr>PowerPoint Presentation</vt:lpstr>
      <vt:lpstr>DATA FLOW DIAGRAM LEVEL 0</vt:lpstr>
      <vt:lpstr>PowerPoint Presentation</vt:lpstr>
      <vt:lpstr>DATA FLOW DIAGRAM LEVEL 1</vt:lpstr>
      <vt:lpstr>PowerPoint Presentation</vt:lpstr>
      <vt:lpstr>DATA FLOW DIAGRAM LEVEL 2</vt:lpstr>
      <vt:lpstr>LOGIN “AUTHENTICATION”</vt:lpstr>
      <vt:lpstr>USER ACCOUNT REGISTRATION</vt:lpstr>
      <vt:lpstr>GROUP CREATION</vt:lpstr>
      <vt:lpstr>TITLE POSTING</vt:lpstr>
      <vt:lpstr>PROPOSAL UPLOAD</vt:lpstr>
      <vt:lpstr>SUPERVISOR –GROUP MANAGEMENT</vt:lpstr>
      <vt:lpstr>GENERATE REPORT</vt:lpstr>
      <vt:lpstr>USE CASE DIAGRAM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MANAGEMENT SYSTEM</dc:title>
  <dc:creator>shadrackJM</dc:creator>
  <cp:lastModifiedBy>shadrackJM</cp:lastModifiedBy>
  <cp:revision>11</cp:revision>
  <dcterms:created xsi:type="dcterms:W3CDTF">2023-05-17T06:59:55Z</dcterms:created>
  <dcterms:modified xsi:type="dcterms:W3CDTF">2023-05-17T11:34:50Z</dcterms:modified>
</cp:coreProperties>
</file>