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57" r:id="rId3"/>
    <p:sldId id="258" r:id="rId4"/>
    <p:sldId id="259" r:id="rId5"/>
    <p:sldId id="262" r:id="rId6"/>
    <p:sldId id="263" r:id="rId7"/>
    <p:sldId id="267" r:id="rId8"/>
    <p:sldId id="264" r:id="rId9"/>
    <p:sldId id="265" r:id="rId10"/>
    <p:sldId id="268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65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29D1F-F230-46E0-82B8-C90284F324FE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68B4F-A5F8-47AA-BB78-95A8888C7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90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68B4F-A5F8-47AA-BB78-95A8888C7A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62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1A03-F6C1-49CE-95AF-5C1D6175D2D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9DE7-DAEC-4EBB-A305-23BE5C798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0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1A03-F6C1-49CE-95AF-5C1D6175D2D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9DE7-DAEC-4EBB-A305-23BE5C798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1A03-F6C1-49CE-95AF-5C1D6175D2D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9DE7-DAEC-4EBB-A305-23BE5C798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9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1A03-F6C1-49CE-95AF-5C1D6175D2D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9DE7-DAEC-4EBB-A305-23BE5C798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3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1A03-F6C1-49CE-95AF-5C1D6175D2D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9DE7-DAEC-4EBB-A305-23BE5C798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7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1A03-F6C1-49CE-95AF-5C1D6175D2D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9DE7-DAEC-4EBB-A305-23BE5C798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9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1A03-F6C1-49CE-95AF-5C1D6175D2D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9DE7-DAEC-4EBB-A305-23BE5C798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9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1A03-F6C1-49CE-95AF-5C1D6175D2D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9DE7-DAEC-4EBB-A305-23BE5C798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3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1A03-F6C1-49CE-95AF-5C1D6175D2D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9DE7-DAEC-4EBB-A305-23BE5C798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8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1A03-F6C1-49CE-95AF-5C1D6175D2D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9DE7-DAEC-4EBB-A305-23BE5C798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8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1A03-F6C1-49CE-95AF-5C1D6175D2D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9DE7-DAEC-4EBB-A305-23BE5C798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91A03-F6C1-49CE-95AF-5C1D6175D2D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A9DE7-DAEC-4EBB-A305-23BE5C798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4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00" y="1295400"/>
            <a:ext cx="8686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</a:p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HOSTEL MANAGEMENT</a:t>
            </a:r>
          </a:p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SYSTEM</a:t>
            </a:r>
          </a:p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29571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0482" y="838200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6. STUDENT DELETION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3657600"/>
            <a:ext cx="1219200" cy="80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Admin </a:t>
            </a:r>
          </a:p>
        </p:txBody>
      </p:sp>
      <p:sp>
        <p:nvSpPr>
          <p:cNvPr id="4" name="Oval 3"/>
          <p:cNvSpPr/>
          <p:nvPr/>
        </p:nvSpPr>
        <p:spPr>
          <a:xfrm>
            <a:off x="3276600" y="3143250"/>
            <a:ext cx="1802681" cy="1828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Delete</a:t>
            </a:r>
          </a:p>
        </p:txBody>
      </p:sp>
      <p:cxnSp>
        <p:nvCxnSpPr>
          <p:cNvPr id="5" name="Straight Arrow Connector 4"/>
          <p:cNvCxnSpPr>
            <a:stCxn id="3" idx="3"/>
            <a:endCxn id="4" idx="2"/>
          </p:cNvCxnSpPr>
          <p:nvPr/>
        </p:nvCxnSpPr>
        <p:spPr>
          <a:xfrm>
            <a:off x="1676400" y="405765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079281" y="4057650"/>
            <a:ext cx="178320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934200" y="3657600"/>
            <a:ext cx="1752599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315200" y="3657600"/>
            <a:ext cx="0" cy="8382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934200" y="3657600"/>
            <a:ext cx="0" cy="8382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934200" y="4495800"/>
            <a:ext cx="1752599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377952" y="3753534"/>
            <a:ext cx="1308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Registration info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26176" y="3707367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Student details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062598" y="3753534"/>
            <a:ext cx="1563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Deleted details</a:t>
            </a:r>
          </a:p>
        </p:txBody>
      </p:sp>
    </p:spTree>
    <p:extLst>
      <p:ext uri="{BB962C8B-B14F-4D97-AF65-F5344CB8AC3E}">
        <p14:creationId xmlns:p14="http://schemas.microsoft.com/office/powerpoint/2010/main" val="2456019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559" y="92325"/>
            <a:ext cx="7772400" cy="1126876"/>
          </a:xfrm>
        </p:spPr>
        <p:txBody>
          <a:bodyPr/>
          <a:lstStyle/>
          <a:p>
            <a:r>
              <a:rPr lang="en-US" dirty="0"/>
              <a:t>ENTITY-RELATIONSHIP DIAGRAM</a:t>
            </a:r>
          </a:p>
        </p:txBody>
      </p:sp>
      <p:sp>
        <p:nvSpPr>
          <p:cNvPr id="4" name="Oval 3"/>
          <p:cNvSpPr/>
          <p:nvPr/>
        </p:nvSpPr>
        <p:spPr>
          <a:xfrm>
            <a:off x="386441" y="3403271"/>
            <a:ext cx="9144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Fname</a:t>
            </a:r>
          </a:p>
        </p:txBody>
      </p:sp>
      <p:sp>
        <p:nvSpPr>
          <p:cNvPr id="26" name="Oval 25"/>
          <p:cNvSpPr/>
          <p:nvPr/>
        </p:nvSpPr>
        <p:spPr>
          <a:xfrm>
            <a:off x="854034" y="3151166"/>
            <a:ext cx="1226125" cy="1984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latin typeface="Times New Roman" pitchFamily="18" charset="0"/>
                <a:cs typeface="Times New Roman" pitchFamily="18" charset="0"/>
              </a:rPr>
              <a:t>Student_id</a:t>
            </a:r>
          </a:p>
        </p:txBody>
      </p:sp>
      <p:sp>
        <p:nvSpPr>
          <p:cNvPr id="27" name="Oval 26"/>
          <p:cNvSpPr/>
          <p:nvPr/>
        </p:nvSpPr>
        <p:spPr>
          <a:xfrm>
            <a:off x="56406" y="1927762"/>
            <a:ext cx="660071" cy="1900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sz="1400" dirty="0"/>
              <a:t> </a:t>
            </a:r>
          </a:p>
        </p:txBody>
      </p:sp>
      <p:sp>
        <p:nvSpPr>
          <p:cNvPr id="28" name="Oval 27"/>
          <p:cNvSpPr/>
          <p:nvPr/>
        </p:nvSpPr>
        <p:spPr>
          <a:xfrm>
            <a:off x="1701139" y="1491096"/>
            <a:ext cx="1019299" cy="31395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Lname</a:t>
            </a:r>
          </a:p>
        </p:txBody>
      </p:sp>
      <p:sp>
        <p:nvSpPr>
          <p:cNvPr id="29" name="Oval 28"/>
          <p:cNvSpPr/>
          <p:nvPr/>
        </p:nvSpPr>
        <p:spPr>
          <a:xfrm>
            <a:off x="586840" y="1448296"/>
            <a:ext cx="1080653" cy="2906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Fname</a:t>
            </a:r>
          </a:p>
        </p:txBody>
      </p:sp>
      <p:sp>
        <p:nvSpPr>
          <p:cNvPr id="30" name="Oval 29"/>
          <p:cNvSpPr/>
          <p:nvPr/>
        </p:nvSpPr>
        <p:spPr>
          <a:xfrm>
            <a:off x="2736272" y="1624691"/>
            <a:ext cx="1126178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Mob_no</a:t>
            </a:r>
          </a:p>
        </p:txBody>
      </p:sp>
      <p:sp>
        <p:nvSpPr>
          <p:cNvPr id="31" name="Oval 30"/>
          <p:cNvSpPr/>
          <p:nvPr/>
        </p:nvSpPr>
        <p:spPr>
          <a:xfrm>
            <a:off x="926273" y="5335982"/>
            <a:ext cx="914400" cy="1652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Date</a:t>
            </a:r>
          </a:p>
        </p:txBody>
      </p:sp>
      <p:sp>
        <p:nvSpPr>
          <p:cNvPr id="32" name="Oval 31"/>
          <p:cNvSpPr/>
          <p:nvPr/>
        </p:nvSpPr>
        <p:spPr>
          <a:xfrm>
            <a:off x="517070" y="5741719"/>
            <a:ext cx="1150421" cy="2117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latin typeface="Times New Roman" pitchFamily="18" charset="0"/>
                <a:cs typeface="Times New Roman" pitchFamily="18" charset="0"/>
              </a:rPr>
              <a:t>Course_id</a:t>
            </a:r>
          </a:p>
        </p:txBody>
      </p:sp>
      <p:sp>
        <p:nvSpPr>
          <p:cNvPr id="33" name="Oval 32"/>
          <p:cNvSpPr/>
          <p:nvPr/>
        </p:nvSpPr>
        <p:spPr>
          <a:xfrm>
            <a:off x="931218" y="6172200"/>
            <a:ext cx="1495798" cy="22860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Course_name</a:t>
            </a:r>
          </a:p>
        </p:txBody>
      </p:sp>
      <p:sp>
        <p:nvSpPr>
          <p:cNvPr id="37" name="Oval 36"/>
          <p:cNvSpPr/>
          <p:nvPr/>
        </p:nvSpPr>
        <p:spPr>
          <a:xfrm>
            <a:off x="6986649" y="2117767"/>
            <a:ext cx="1941616" cy="3523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No_of_students</a:t>
            </a:r>
          </a:p>
        </p:txBody>
      </p:sp>
      <p:sp>
        <p:nvSpPr>
          <p:cNvPr id="38" name="Oval 37"/>
          <p:cNvSpPr/>
          <p:nvPr/>
        </p:nvSpPr>
        <p:spPr>
          <a:xfrm>
            <a:off x="4312723" y="1585601"/>
            <a:ext cx="1295400" cy="3067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latin typeface="Times New Roman" pitchFamily="18" charset="0"/>
                <a:cs typeface="Times New Roman" pitchFamily="18" charset="0"/>
              </a:rPr>
              <a:t>Hostel_id</a:t>
            </a:r>
          </a:p>
        </p:txBody>
      </p:sp>
      <p:sp>
        <p:nvSpPr>
          <p:cNvPr id="39" name="Oval 38"/>
          <p:cNvSpPr/>
          <p:nvPr/>
        </p:nvSpPr>
        <p:spPr>
          <a:xfrm>
            <a:off x="5608123" y="1446070"/>
            <a:ext cx="1676400" cy="2780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Hostel_name</a:t>
            </a:r>
          </a:p>
        </p:txBody>
      </p:sp>
      <p:sp>
        <p:nvSpPr>
          <p:cNvPr id="40" name="Oval 39"/>
          <p:cNvSpPr/>
          <p:nvPr/>
        </p:nvSpPr>
        <p:spPr>
          <a:xfrm>
            <a:off x="7284524" y="1491096"/>
            <a:ext cx="1591292" cy="2478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No_of_room</a:t>
            </a:r>
          </a:p>
        </p:txBody>
      </p:sp>
      <p:sp>
        <p:nvSpPr>
          <p:cNvPr id="41" name="Oval 40"/>
          <p:cNvSpPr/>
          <p:nvPr/>
        </p:nvSpPr>
        <p:spPr>
          <a:xfrm>
            <a:off x="7696200" y="3631870"/>
            <a:ext cx="1175657" cy="3255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latin typeface="Times New Roman" pitchFamily="18" charset="0"/>
                <a:cs typeface="Times New Roman" pitchFamily="18" charset="0"/>
              </a:rPr>
              <a:t>Room_id</a:t>
            </a:r>
          </a:p>
        </p:txBody>
      </p:sp>
      <p:sp>
        <p:nvSpPr>
          <p:cNvPr id="42" name="Oval 41"/>
          <p:cNvSpPr/>
          <p:nvPr/>
        </p:nvSpPr>
        <p:spPr>
          <a:xfrm>
            <a:off x="316675" y="4411684"/>
            <a:ext cx="914400" cy="1825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Dept</a:t>
            </a:r>
          </a:p>
        </p:txBody>
      </p:sp>
      <p:sp>
        <p:nvSpPr>
          <p:cNvPr id="43" name="Oval 42"/>
          <p:cNvSpPr/>
          <p:nvPr/>
        </p:nvSpPr>
        <p:spPr>
          <a:xfrm>
            <a:off x="779812" y="4616534"/>
            <a:ext cx="1076695" cy="31123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Year_of_study </a:t>
            </a:r>
          </a:p>
        </p:txBody>
      </p:sp>
      <p:sp>
        <p:nvSpPr>
          <p:cNvPr id="44" name="Oval 43"/>
          <p:cNvSpPr/>
          <p:nvPr/>
        </p:nvSpPr>
        <p:spPr>
          <a:xfrm>
            <a:off x="114794" y="4007922"/>
            <a:ext cx="1203366" cy="2751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Mob_no</a:t>
            </a:r>
          </a:p>
        </p:txBody>
      </p:sp>
      <p:sp>
        <p:nvSpPr>
          <p:cNvPr id="45" name="Oval 44"/>
          <p:cNvSpPr/>
          <p:nvPr/>
        </p:nvSpPr>
        <p:spPr>
          <a:xfrm>
            <a:off x="259277" y="3721429"/>
            <a:ext cx="914400" cy="1771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Lname</a:t>
            </a:r>
          </a:p>
        </p:txBody>
      </p:sp>
      <p:sp>
        <p:nvSpPr>
          <p:cNvPr id="46" name="Oval 45"/>
          <p:cNvSpPr/>
          <p:nvPr/>
        </p:nvSpPr>
        <p:spPr>
          <a:xfrm>
            <a:off x="6314704" y="5953496"/>
            <a:ext cx="914400" cy="4393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latin typeface="Times New Roman" pitchFamily="18" charset="0"/>
                <a:cs typeface="Times New Roman" pitchFamily="18" charset="0"/>
              </a:rPr>
              <a:t>Bed_id</a:t>
            </a:r>
          </a:p>
        </p:txBody>
      </p:sp>
      <p:sp>
        <p:nvSpPr>
          <p:cNvPr id="47" name="Oval 46"/>
          <p:cNvSpPr/>
          <p:nvPr/>
        </p:nvSpPr>
        <p:spPr>
          <a:xfrm>
            <a:off x="7543799" y="5868389"/>
            <a:ext cx="1143001" cy="4181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Bed_type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211028" y="2305792"/>
            <a:ext cx="872838" cy="328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Admin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570023" y="2271897"/>
            <a:ext cx="838200" cy="3928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Hostel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415635" y="3655498"/>
            <a:ext cx="914400" cy="380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Student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427016" y="5130143"/>
            <a:ext cx="914400" cy="411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Course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300849" y="5130143"/>
            <a:ext cx="755074" cy="411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Bed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300849" y="3694587"/>
            <a:ext cx="705593" cy="407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Room</a:t>
            </a:r>
          </a:p>
        </p:txBody>
      </p:sp>
      <p:sp>
        <p:nvSpPr>
          <p:cNvPr id="54" name="Diamond 53"/>
          <p:cNvSpPr/>
          <p:nvPr/>
        </p:nvSpPr>
        <p:spPr>
          <a:xfrm>
            <a:off x="4049980" y="3655498"/>
            <a:ext cx="1367643" cy="37085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Stay at</a:t>
            </a:r>
          </a:p>
        </p:txBody>
      </p:sp>
      <p:sp>
        <p:nvSpPr>
          <p:cNvPr id="55" name="Diamond 54"/>
          <p:cNvSpPr/>
          <p:nvPr/>
        </p:nvSpPr>
        <p:spPr>
          <a:xfrm>
            <a:off x="6221186" y="2965738"/>
            <a:ext cx="914400" cy="37085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Has</a:t>
            </a:r>
          </a:p>
        </p:txBody>
      </p:sp>
      <p:sp>
        <p:nvSpPr>
          <p:cNvPr id="56" name="Diamond 55"/>
          <p:cNvSpPr/>
          <p:nvPr/>
        </p:nvSpPr>
        <p:spPr>
          <a:xfrm>
            <a:off x="6221186" y="4401295"/>
            <a:ext cx="914400" cy="37085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Has</a:t>
            </a:r>
          </a:p>
        </p:txBody>
      </p:sp>
      <p:sp>
        <p:nvSpPr>
          <p:cNvPr id="57" name="Diamond 56"/>
          <p:cNvSpPr/>
          <p:nvPr/>
        </p:nvSpPr>
        <p:spPr>
          <a:xfrm>
            <a:off x="2427016" y="4431106"/>
            <a:ext cx="914400" cy="37085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Has</a:t>
            </a:r>
          </a:p>
        </p:txBody>
      </p:sp>
      <p:sp>
        <p:nvSpPr>
          <p:cNvPr id="58" name="Diamond 57"/>
          <p:cNvSpPr/>
          <p:nvPr/>
        </p:nvSpPr>
        <p:spPr>
          <a:xfrm>
            <a:off x="2457200" y="3032416"/>
            <a:ext cx="914400" cy="37085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Has</a:t>
            </a:r>
          </a:p>
        </p:txBody>
      </p:sp>
      <p:sp>
        <p:nvSpPr>
          <p:cNvPr id="59" name="Diamond 58"/>
          <p:cNvSpPr/>
          <p:nvPr/>
        </p:nvSpPr>
        <p:spPr>
          <a:xfrm>
            <a:off x="3299361" y="2293917"/>
            <a:ext cx="1501239" cy="34042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Manages</a:t>
            </a:r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6111834" y="1738990"/>
            <a:ext cx="417615" cy="547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49" idx="0"/>
          </p:cNvCxnSpPr>
          <p:nvPr/>
        </p:nvCxnSpPr>
        <p:spPr>
          <a:xfrm>
            <a:off x="5505200" y="1814697"/>
            <a:ext cx="483923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2025730" y="1829296"/>
            <a:ext cx="88867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127411" y="1719942"/>
            <a:ext cx="457200" cy="551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840673" y="1799359"/>
            <a:ext cx="370115" cy="506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48" idx="1"/>
          </p:cNvCxnSpPr>
          <p:nvPr/>
        </p:nvCxnSpPr>
        <p:spPr>
          <a:xfrm>
            <a:off x="716477" y="2006929"/>
            <a:ext cx="494551" cy="463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49" idx="1"/>
          </p:cNvCxnSpPr>
          <p:nvPr/>
        </p:nvCxnSpPr>
        <p:spPr>
          <a:xfrm>
            <a:off x="4800600" y="2456215"/>
            <a:ext cx="769423" cy="121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6408223" y="2305792"/>
            <a:ext cx="578426" cy="156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6408223" y="1650051"/>
            <a:ext cx="961405" cy="621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59" idx="1"/>
          </p:cNvCxnSpPr>
          <p:nvPr/>
        </p:nvCxnSpPr>
        <p:spPr>
          <a:xfrm flipV="1">
            <a:off x="2083866" y="2464130"/>
            <a:ext cx="1215495" cy="247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54" idx="1"/>
          </p:cNvCxnSpPr>
          <p:nvPr/>
        </p:nvCxnSpPr>
        <p:spPr>
          <a:xfrm flipV="1">
            <a:off x="3341910" y="3840926"/>
            <a:ext cx="708070" cy="118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51" idx="0"/>
          </p:cNvCxnSpPr>
          <p:nvPr/>
        </p:nvCxnSpPr>
        <p:spPr>
          <a:xfrm>
            <a:off x="2884216" y="4807775"/>
            <a:ext cx="0" cy="3223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884216" y="4027096"/>
            <a:ext cx="11381" cy="3853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902027" y="3413414"/>
            <a:ext cx="12374" cy="2420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58" idx="0"/>
          </p:cNvCxnSpPr>
          <p:nvPr/>
        </p:nvCxnSpPr>
        <p:spPr>
          <a:xfrm>
            <a:off x="2914400" y="2780187"/>
            <a:ext cx="0" cy="2522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2914401" y="2780186"/>
            <a:ext cx="2640280" cy="577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408223" y="2664772"/>
            <a:ext cx="2796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570023" y="2634342"/>
            <a:ext cx="1" cy="203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53" idx="1"/>
          </p:cNvCxnSpPr>
          <p:nvPr/>
        </p:nvCxnSpPr>
        <p:spPr>
          <a:xfrm>
            <a:off x="5406241" y="3845997"/>
            <a:ext cx="894608" cy="525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55" idx="0"/>
          </p:cNvCxnSpPr>
          <p:nvPr/>
        </p:nvCxnSpPr>
        <p:spPr>
          <a:xfrm flipH="1">
            <a:off x="6678386" y="2664772"/>
            <a:ext cx="19050" cy="3009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1292322" y="3486895"/>
            <a:ext cx="1092639" cy="234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2030178" y="3225514"/>
            <a:ext cx="427022" cy="429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endCxn id="31" idx="6"/>
          </p:cNvCxnSpPr>
          <p:nvPr/>
        </p:nvCxnSpPr>
        <p:spPr>
          <a:xfrm flipH="1">
            <a:off x="1840673" y="5335982"/>
            <a:ext cx="544288" cy="8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47" idx="1"/>
          </p:cNvCxnSpPr>
          <p:nvPr/>
        </p:nvCxnSpPr>
        <p:spPr>
          <a:xfrm>
            <a:off x="7066808" y="5460919"/>
            <a:ext cx="644380" cy="468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6697436" y="5541821"/>
            <a:ext cx="0" cy="411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endCxn id="52" idx="0"/>
          </p:cNvCxnSpPr>
          <p:nvPr/>
        </p:nvCxnSpPr>
        <p:spPr>
          <a:xfrm>
            <a:off x="6672445" y="4772150"/>
            <a:ext cx="5941" cy="3579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endCxn id="41" idx="2"/>
          </p:cNvCxnSpPr>
          <p:nvPr/>
        </p:nvCxnSpPr>
        <p:spPr>
          <a:xfrm flipV="1">
            <a:off x="7086599" y="3794661"/>
            <a:ext cx="609601" cy="103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1838641" y="4026353"/>
            <a:ext cx="796564" cy="712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50" idx="1"/>
          </p:cNvCxnSpPr>
          <p:nvPr/>
        </p:nvCxnSpPr>
        <p:spPr>
          <a:xfrm flipV="1">
            <a:off x="1292322" y="3845997"/>
            <a:ext cx="1123313" cy="283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56" idx="0"/>
          </p:cNvCxnSpPr>
          <p:nvPr/>
        </p:nvCxnSpPr>
        <p:spPr>
          <a:xfrm>
            <a:off x="6678386" y="4137067"/>
            <a:ext cx="0" cy="2642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endCxn id="50" idx="1"/>
          </p:cNvCxnSpPr>
          <p:nvPr/>
        </p:nvCxnSpPr>
        <p:spPr>
          <a:xfrm flipV="1">
            <a:off x="1231075" y="3845997"/>
            <a:ext cx="1184560" cy="624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endCxn id="50" idx="1"/>
          </p:cNvCxnSpPr>
          <p:nvPr/>
        </p:nvCxnSpPr>
        <p:spPr>
          <a:xfrm>
            <a:off x="1177633" y="3809999"/>
            <a:ext cx="1238002" cy="35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endCxn id="32" idx="6"/>
          </p:cNvCxnSpPr>
          <p:nvPr/>
        </p:nvCxnSpPr>
        <p:spPr>
          <a:xfrm flipH="1">
            <a:off x="1667491" y="5541821"/>
            <a:ext cx="967714" cy="305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endCxn id="33" idx="7"/>
          </p:cNvCxnSpPr>
          <p:nvPr/>
        </p:nvCxnSpPr>
        <p:spPr>
          <a:xfrm flipH="1">
            <a:off x="2207961" y="5516091"/>
            <a:ext cx="630981" cy="689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53" idx="0"/>
          </p:cNvCxnSpPr>
          <p:nvPr/>
        </p:nvCxnSpPr>
        <p:spPr>
          <a:xfrm flipH="1">
            <a:off x="6653646" y="3348285"/>
            <a:ext cx="21769" cy="3463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14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90600"/>
            <a:ext cx="7772400" cy="1085850"/>
          </a:xfrm>
        </p:spPr>
        <p:txBody>
          <a:bodyPr>
            <a:normAutofit fontScale="90000"/>
          </a:bodyPr>
          <a:lstStyle/>
          <a:p>
            <a:r>
              <a:rPr lang="en-US" dirty="0"/>
              <a:t>USECASE DIAGRAM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0" y="3877767"/>
            <a:ext cx="6400800" cy="17526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2206336"/>
            <a:ext cx="4648200" cy="45754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0882" y="3725983"/>
            <a:ext cx="284018" cy="334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29660" y="4703618"/>
            <a:ext cx="299604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43765" y="4703618"/>
            <a:ext cx="368877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69548" y="4334967"/>
            <a:ext cx="543339" cy="1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2642" y="4091194"/>
            <a:ext cx="0" cy="610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827817" y="4682837"/>
            <a:ext cx="318655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53400" y="4682837"/>
            <a:ext cx="346364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852062" y="4335042"/>
            <a:ext cx="554182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132466" y="4038600"/>
            <a:ext cx="14006" cy="644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251364" y="2286000"/>
            <a:ext cx="1482436" cy="5507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Forgot password</a:t>
            </a:r>
          </a:p>
        </p:txBody>
      </p:sp>
      <p:sp>
        <p:nvSpPr>
          <p:cNvPr id="38" name="Oval 37"/>
          <p:cNvSpPr/>
          <p:nvPr/>
        </p:nvSpPr>
        <p:spPr>
          <a:xfrm>
            <a:off x="3863509" y="3369727"/>
            <a:ext cx="1470491" cy="4355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Login</a:t>
            </a:r>
          </a:p>
        </p:txBody>
      </p:sp>
      <p:sp>
        <p:nvSpPr>
          <p:cNvPr id="39" name="Oval 38"/>
          <p:cNvSpPr/>
          <p:nvPr/>
        </p:nvSpPr>
        <p:spPr>
          <a:xfrm>
            <a:off x="5486400" y="2524615"/>
            <a:ext cx="1219200" cy="5869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Manage room</a:t>
            </a:r>
          </a:p>
        </p:txBody>
      </p:sp>
      <p:sp>
        <p:nvSpPr>
          <p:cNvPr id="40" name="Oval 39"/>
          <p:cNvSpPr/>
          <p:nvPr/>
        </p:nvSpPr>
        <p:spPr>
          <a:xfrm>
            <a:off x="2365664" y="2878673"/>
            <a:ext cx="1253836" cy="4910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Booking</a:t>
            </a:r>
          </a:p>
        </p:txBody>
      </p:sp>
      <p:sp>
        <p:nvSpPr>
          <p:cNvPr id="41" name="Oval 40"/>
          <p:cNvSpPr/>
          <p:nvPr/>
        </p:nvSpPr>
        <p:spPr>
          <a:xfrm>
            <a:off x="3986950" y="3952757"/>
            <a:ext cx="1240917" cy="5044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Update</a:t>
            </a:r>
          </a:p>
        </p:txBody>
      </p:sp>
      <p:sp>
        <p:nvSpPr>
          <p:cNvPr id="43" name="Oval 42"/>
          <p:cNvSpPr/>
          <p:nvPr/>
        </p:nvSpPr>
        <p:spPr>
          <a:xfrm>
            <a:off x="4634650" y="5197386"/>
            <a:ext cx="1186436" cy="66127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Manage student</a:t>
            </a:r>
          </a:p>
        </p:txBody>
      </p:sp>
      <p:sp>
        <p:nvSpPr>
          <p:cNvPr id="44" name="Oval 43"/>
          <p:cNvSpPr/>
          <p:nvPr/>
        </p:nvSpPr>
        <p:spPr>
          <a:xfrm>
            <a:off x="2878282" y="5229836"/>
            <a:ext cx="1482436" cy="5071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Cancel reservation</a:t>
            </a:r>
          </a:p>
        </p:txBody>
      </p:sp>
      <p:sp>
        <p:nvSpPr>
          <p:cNvPr id="45" name="Oval 44"/>
          <p:cNvSpPr/>
          <p:nvPr/>
        </p:nvSpPr>
        <p:spPr>
          <a:xfrm>
            <a:off x="3863508" y="4506767"/>
            <a:ext cx="1470491" cy="5749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Change password</a:t>
            </a:r>
          </a:p>
        </p:txBody>
      </p:sp>
      <p:sp>
        <p:nvSpPr>
          <p:cNvPr id="46" name="Oval 45"/>
          <p:cNvSpPr/>
          <p:nvPr/>
        </p:nvSpPr>
        <p:spPr>
          <a:xfrm>
            <a:off x="3733800" y="2591191"/>
            <a:ext cx="1600200" cy="5749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Registration</a:t>
            </a:r>
          </a:p>
        </p:txBody>
      </p:sp>
      <p:sp>
        <p:nvSpPr>
          <p:cNvPr id="47" name="Oval 46"/>
          <p:cNvSpPr/>
          <p:nvPr/>
        </p:nvSpPr>
        <p:spPr>
          <a:xfrm>
            <a:off x="3952148" y="6181972"/>
            <a:ext cx="1090109" cy="5611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Logout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209800" y="1752600"/>
            <a:ext cx="46482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HOSTEL MANAGEMENT SYSTEM</a:t>
            </a:r>
          </a:p>
        </p:txBody>
      </p:sp>
      <p:sp>
        <p:nvSpPr>
          <p:cNvPr id="56" name="Oval 55"/>
          <p:cNvSpPr/>
          <p:nvPr/>
        </p:nvSpPr>
        <p:spPr>
          <a:xfrm>
            <a:off x="7987144" y="3691022"/>
            <a:ext cx="284018" cy="334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39" idx="6"/>
          </p:cNvCxnSpPr>
          <p:nvPr/>
        </p:nvCxnSpPr>
        <p:spPr>
          <a:xfrm>
            <a:off x="6705600" y="2818088"/>
            <a:ext cx="1066800" cy="1664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000425" y="2696441"/>
            <a:ext cx="1365239" cy="1707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3" idx="6"/>
          </p:cNvCxnSpPr>
          <p:nvPr/>
        </p:nvCxnSpPr>
        <p:spPr>
          <a:xfrm flipV="1">
            <a:off x="5821086" y="4494068"/>
            <a:ext cx="1951314" cy="1033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44" idx="2"/>
          </p:cNvCxnSpPr>
          <p:nvPr/>
        </p:nvCxnSpPr>
        <p:spPr>
          <a:xfrm>
            <a:off x="1000425" y="4432245"/>
            <a:ext cx="1877857" cy="1051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47" idx="2"/>
          </p:cNvCxnSpPr>
          <p:nvPr/>
        </p:nvCxnSpPr>
        <p:spPr>
          <a:xfrm>
            <a:off x="1000425" y="4432245"/>
            <a:ext cx="2951723" cy="2030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45" idx="2"/>
          </p:cNvCxnSpPr>
          <p:nvPr/>
        </p:nvCxnSpPr>
        <p:spPr>
          <a:xfrm>
            <a:off x="1012887" y="4432246"/>
            <a:ext cx="2850621" cy="362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40" idx="2"/>
          </p:cNvCxnSpPr>
          <p:nvPr/>
        </p:nvCxnSpPr>
        <p:spPr>
          <a:xfrm flipV="1">
            <a:off x="1029264" y="3124200"/>
            <a:ext cx="1336400" cy="1296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46" idx="3"/>
          </p:cNvCxnSpPr>
          <p:nvPr/>
        </p:nvCxnSpPr>
        <p:spPr>
          <a:xfrm flipV="1">
            <a:off x="1001215" y="3081953"/>
            <a:ext cx="2966929" cy="1338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41" idx="2"/>
          </p:cNvCxnSpPr>
          <p:nvPr/>
        </p:nvCxnSpPr>
        <p:spPr>
          <a:xfrm flipV="1">
            <a:off x="1012887" y="4204963"/>
            <a:ext cx="2974063" cy="215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38" idx="2"/>
          </p:cNvCxnSpPr>
          <p:nvPr/>
        </p:nvCxnSpPr>
        <p:spPr>
          <a:xfrm flipV="1">
            <a:off x="1000425" y="3587481"/>
            <a:ext cx="2863084" cy="84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8" idx="6"/>
          </p:cNvCxnSpPr>
          <p:nvPr/>
        </p:nvCxnSpPr>
        <p:spPr>
          <a:xfrm>
            <a:off x="5334000" y="3587481"/>
            <a:ext cx="2449222" cy="919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47" idx="6"/>
          </p:cNvCxnSpPr>
          <p:nvPr/>
        </p:nvCxnSpPr>
        <p:spPr>
          <a:xfrm flipV="1">
            <a:off x="5042257" y="4506770"/>
            <a:ext cx="2730143" cy="195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14873" y="5483434"/>
            <a:ext cx="976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Student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41135" y="5334000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45921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5240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FLOW DIAGRAM</a:t>
            </a:r>
            <a:br>
              <a:rPr lang="en-US" dirty="0"/>
            </a:br>
            <a:r>
              <a:rPr lang="en-US" dirty="0"/>
              <a:t>LEVEL 0. (CONTEXT DIAGRAM)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152400"/>
            <a:ext cx="9144000" cy="70104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3707079"/>
            <a:ext cx="1524000" cy="13181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Student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7391400" y="3818433"/>
            <a:ext cx="1600200" cy="12750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Admin 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309092" y="3352800"/>
            <a:ext cx="2405908" cy="2209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HOSTEL                   MANAGEMENT SYSTEM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676400" y="4724400"/>
            <a:ext cx="1632693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76400" y="4002969"/>
            <a:ext cx="1752600" cy="25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638800" y="4860387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53077" y="4077211"/>
            <a:ext cx="163832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676400" y="3636236"/>
            <a:ext cx="1822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Request for room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82052" y="4724400"/>
            <a:ext cx="1127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Feedback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638800" y="3633767"/>
            <a:ext cx="1613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Request details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715000" y="4909066"/>
            <a:ext cx="1473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Confirmation </a:t>
            </a:r>
          </a:p>
        </p:txBody>
      </p:sp>
    </p:spTree>
    <p:extLst>
      <p:ext uri="{BB962C8B-B14F-4D97-AF65-F5344CB8AC3E}">
        <p14:creationId xmlns:p14="http://schemas.microsoft.com/office/powerpoint/2010/main" val="223575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"/>
            <a:ext cx="7772400" cy="1524000"/>
          </a:xfrm>
        </p:spPr>
        <p:txBody>
          <a:bodyPr>
            <a:normAutofit/>
          </a:bodyPr>
          <a:lstStyle/>
          <a:p>
            <a:r>
              <a:rPr lang="en-US" dirty="0"/>
              <a:t>DATA FLOW DIAGRAM           LEVEL 1</a:t>
            </a:r>
          </a:p>
        </p:txBody>
      </p:sp>
      <p:sp>
        <p:nvSpPr>
          <p:cNvPr id="4" name="Rectangle 3"/>
          <p:cNvSpPr/>
          <p:nvPr/>
        </p:nvSpPr>
        <p:spPr>
          <a:xfrm>
            <a:off x="97653" y="4252693"/>
            <a:ext cx="1792174" cy="5076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student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970981" y="4769262"/>
            <a:ext cx="1676400" cy="455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6" name="Oval 5"/>
          <p:cNvSpPr/>
          <p:nvPr/>
        </p:nvSpPr>
        <p:spPr>
          <a:xfrm>
            <a:off x="2895599" y="1512288"/>
            <a:ext cx="1413907" cy="12773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registration</a:t>
            </a:r>
            <a:r>
              <a:rPr lang="en-US" sz="1400" dirty="0"/>
              <a:t> </a:t>
            </a:r>
          </a:p>
        </p:txBody>
      </p:sp>
      <p:sp>
        <p:nvSpPr>
          <p:cNvPr id="7" name="Oval 6"/>
          <p:cNvSpPr/>
          <p:nvPr/>
        </p:nvSpPr>
        <p:spPr>
          <a:xfrm>
            <a:off x="3168004" y="4104612"/>
            <a:ext cx="1350038" cy="12672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80915" y="5452889"/>
            <a:ext cx="1367344" cy="12077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090144" y="2866123"/>
            <a:ext cx="1257872" cy="11875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Booking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495800" y="2203264"/>
            <a:ext cx="14478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8460" y="1981200"/>
            <a:ext cx="269713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3976" y="2337231"/>
            <a:ext cx="10144" cy="19154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42905" y="3183282"/>
            <a:ext cx="146412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0"/>
          </p:cNvCxnSpPr>
          <p:nvPr/>
        </p:nvCxnSpPr>
        <p:spPr>
          <a:xfrm>
            <a:off x="983014" y="3705344"/>
            <a:ext cx="10726" cy="5473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85800" y="3157996"/>
            <a:ext cx="2379907" cy="252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65295" y="6056745"/>
            <a:ext cx="2202709" cy="30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515237" y="5803648"/>
            <a:ext cx="3336333" cy="376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943600" y="1840085"/>
            <a:ext cx="0" cy="7620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937167" y="2602085"/>
            <a:ext cx="1874323" cy="1781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65295" y="4796150"/>
            <a:ext cx="0" cy="12790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95039" y="1953291"/>
            <a:ext cx="3421" cy="22881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926777" y="1840085"/>
            <a:ext cx="189510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94120" y="2325984"/>
            <a:ext cx="2401479" cy="112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55620" y="6059836"/>
            <a:ext cx="209975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829530" y="6661321"/>
            <a:ext cx="215193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366164" y="1840085"/>
            <a:ext cx="0" cy="7620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811490" y="5257800"/>
            <a:ext cx="10391" cy="5835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63614" y="1686196"/>
            <a:ext cx="16514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Enter student details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478499" y="1953291"/>
            <a:ext cx="10903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Registration</a:t>
            </a:r>
          </a:p>
          <a:p>
            <a:pPr algn="ctr"/>
            <a:r>
              <a:rPr lang="en-US" dirty="0"/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info 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33720" y="2091789"/>
            <a:ext cx="1111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confirmation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563470" y="1903906"/>
            <a:ext cx="13324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Student  Details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965295" y="5767375"/>
            <a:ext cx="20762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Enter username, password</a:t>
            </a:r>
            <a:endParaRPr lang="en-US" sz="1400" dirty="0"/>
          </a:p>
        </p:txBody>
      </p:sp>
      <p:sp>
        <p:nvSpPr>
          <p:cNvPr id="69" name="Rectangle 68"/>
          <p:cNvSpPr/>
          <p:nvPr/>
        </p:nvSpPr>
        <p:spPr>
          <a:xfrm>
            <a:off x="4779411" y="5495871"/>
            <a:ext cx="20762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Enter username, password</a:t>
            </a:r>
            <a:endParaRPr lang="en-US" sz="1400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685800" y="3157996"/>
            <a:ext cx="0" cy="1094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993798" y="3695913"/>
            <a:ext cx="2082693" cy="188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239000" y="6026528"/>
            <a:ext cx="0" cy="63407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6855697" y="6026528"/>
            <a:ext cx="1620" cy="6347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7533399" y="6204290"/>
            <a:ext cx="1462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User account info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1389321" y="2875504"/>
            <a:ext cx="11881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Request room</a:t>
            </a:r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1545017" y="3397567"/>
            <a:ext cx="9188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Feedback </a:t>
            </a:r>
            <a:endParaRPr lang="en-US" sz="1400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6248400" y="3112690"/>
            <a:ext cx="0" cy="54589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959929" y="3112690"/>
            <a:ext cx="0" cy="55418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959929" y="3650305"/>
            <a:ext cx="1891640" cy="1656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926777" y="3112690"/>
            <a:ext cx="187776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6521572" y="3290516"/>
            <a:ext cx="9573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Room info</a:t>
            </a:r>
            <a:endParaRPr lang="en-US" sz="1400" dirty="0"/>
          </a:p>
        </p:txBody>
      </p:sp>
      <p:cxnSp>
        <p:nvCxnSpPr>
          <p:cNvPr id="97" name="Straight Arrow Connector 96"/>
          <p:cNvCxnSpPr>
            <a:stCxn id="8" idx="5"/>
          </p:cNvCxnSpPr>
          <p:nvPr/>
        </p:nvCxnSpPr>
        <p:spPr>
          <a:xfrm>
            <a:off x="4348016" y="6483736"/>
            <a:ext cx="252631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4303726" y="3601127"/>
            <a:ext cx="16016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4515237" y="5023760"/>
            <a:ext cx="2420211" cy="222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6961597" y="3658590"/>
            <a:ext cx="0" cy="7901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5278492" y="4803410"/>
            <a:ext cx="1362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Add, and delete</a:t>
            </a:r>
            <a:endParaRPr lang="en-US" sz="1400" dirty="0"/>
          </a:p>
        </p:txBody>
      </p:sp>
      <p:sp>
        <p:nvSpPr>
          <p:cNvPr id="124" name="Rectangle 123"/>
          <p:cNvSpPr/>
          <p:nvPr/>
        </p:nvSpPr>
        <p:spPr>
          <a:xfrm>
            <a:off x="5032286" y="3972489"/>
            <a:ext cx="10807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List of room</a:t>
            </a:r>
            <a:endParaRPr lang="en-US" sz="1400" dirty="0"/>
          </a:p>
        </p:txBody>
      </p:sp>
      <p:sp>
        <p:nvSpPr>
          <p:cNvPr id="125" name="Rectangle 124"/>
          <p:cNvSpPr/>
          <p:nvPr/>
        </p:nvSpPr>
        <p:spPr>
          <a:xfrm>
            <a:off x="3468561" y="4642262"/>
            <a:ext cx="7489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Update </a:t>
            </a:r>
            <a:endParaRPr lang="en-US" sz="1400" dirty="0"/>
          </a:p>
        </p:txBody>
      </p:sp>
      <p:sp>
        <p:nvSpPr>
          <p:cNvPr id="130" name="Rectangle 129"/>
          <p:cNvSpPr/>
          <p:nvPr/>
        </p:nvSpPr>
        <p:spPr>
          <a:xfrm>
            <a:off x="4435210" y="2943479"/>
            <a:ext cx="12795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Request details</a:t>
            </a:r>
            <a:endParaRPr lang="en-US" sz="1400" dirty="0"/>
          </a:p>
        </p:txBody>
      </p:sp>
      <p:sp>
        <p:nvSpPr>
          <p:cNvPr id="134" name="Rectangle 133"/>
          <p:cNvSpPr/>
          <p:nvPr/>
        </p:nvSpPr>
        <p:spPr>
          <a:xfrm>
            <a:off x="4535348" y="3283715"/>
            <a:ext cx="1138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Room details</a:t>
            </a:r>
            <a:endParaRPr lang="en-US" sz="1400" dirty="0"/>
          </a:p>
        </p:txBody>
      </p:sp>
      <p:sp>
        <p:nvSpPr>
          <p:cNvPr id="142" name="Rectangle 141"/>
          <p:cNvSpPr/>
          <p:nvPr/>
        </p:nvSpPr>
        <p:spPr>
          <a:xfrm>
            <a:off x="4975778" y="6193285"/>
            <a:ext cx="16834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Username, password</a:t>
            </a:r>
            <a:endParaRPr lang="en-US" sz="1400" dirty="0"/>
          </a:p>
        </p:txBody>
      </p:sp>
      <p:sp>
        <p:nvSpPr>
          <p:cNvPr id="165" name="Rectangle 164"/>
          <p:cNvSpPr/>
          <p:nvPr/>
        </p:nvSpPr>
        <p:spPr>
          <a:xfrm>
            <a:off x="3529399" y="5890486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cxnSp>
        <p:nvCxnSpPr>
          <p:cNvPr id="189" name="Straight Connector 188"/>
          <p:cNvCxnSpPr/>
          <p:nvPr/>
        </p:nvCxnSpPr>
        <p:spPr>
          <a:xfrm flipV="1">
            <a:off x="4422667" y="4426293"/>
            <a:ext cx="2565019" cy="112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875644" y="4578538"/>
            <a:ext cx="1200847" cy="24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7708163" y="2189881"/>
            <a:ext cx="75003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540372" y="4656713"/>
            <a:ext cx="3917828" cy="144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58200" y="2189881"/>
            <a:ext cx="0" cy="24812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062639" y="4439347"/>
            <a:ext cx="19864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Updated Student  Details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1879755" y="4294833"/>
            <a:ext cx="13324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Student  Details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4631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228600"/>
            <a:ext cx="5397311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DFD LEVEL 2: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1. LOGIN AUNTHENTICATION</a:t>
            </a:r>
            <a:endParaRPr lang="en-US" sz="2800" dirty="0"/>
          </a:p>
        </p:txBody>
      </p:sp>
      <p:sp>
        <p:nvSpPr>
          <p:cNvPr id="3" name="Oval 2"/>
          <p:cNvSpPr/>
          <p:nvPr/>
        </p:nvSpPr>
        <p:spPr>
          <a:xfrm>
            <a:off x="4038600" y="3872753"/>
            <a:ext cx="1295400" cy="1219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624" y="3960159"/>
            <a:ext cx="11430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 </a:t>
            </a:r>
          </a:p>
        </p:txBody>
      </p:sp>
      <p:sp>
        <p:nvSpPr>
          <p:cNvPr id="5" name="Rectangle 4"/>
          <p:cNvSpPr/>
          <p:nvPr/>
        </p:nvSpPr>
        <p:spPr>
          <a:xfrm>
            <a:off x="7543800" y="3984812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371600" y="1715620"/>
            <a:ext cx="0" cy="7620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873624" y="1753720"/>
            <a:ext cx="0" cy="6858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337071" y="1711138"/>
            <a:ext cx="2286000" cy="448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71600" y="2461932"/>
            <a:ext cx="2286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66129" y="3124200"/>
            <a:ext cx="0" cy="7485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334000" y="4442012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82589" y="4417359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939919" y="1931893"/>
            <a:ext cx="18261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User account info</a:t>
            </a:r>
          </a:p>
          <a:p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917507" y="4073843"/>
            <a:ext cx="21210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Enter username , password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5351929" y="4109582"/>
            <a:ext cx="21210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Enter username , password</a:t>
            </a:r>
            <a:endParaRPr lang="en-US" sz="14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2578684" y="2477620"/>
            <a:ext cx="1" cy="6880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597524" y="3124200"/>
            <a:ext cx="20887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852989" y="2841075"/>
            <a:ext cx="1471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Retrieve user info</a:t>
            </a:r>
          </a:p>
        </p:txBody>
      </p:sp>
    </p:spTree>
    <p:extLst>
      <p:ext uri="{BB962C8B-B14F-4D97-AF65-F5344CB8AC3E}">
        <p14:creationId xmlns:p14="http://schemas.microsoft.com/office/powerpoint/2010/main" val="295936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28600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2. STUDENT  REGISTRATION</a:t>
            </a:r>
            <a:endParaRPr lang="en-US" sz="2800" dirty="0"/>
          </a:p>
        </p:txBody>
      </p:sp>
      <p:sp>
        <p:nvSpPr>
          <p:cNvPr id="3" name="Oval 2"/>
          <p:cNvSpPr/>
          <p:nvPr/>
        </p:nvSpPr>
        <p:spPr>
          <a:xfrm>
            <a:off x="3962400" y="3962400"/>
            <a:ext cx="1580030" cy="1371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confirmation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191000"/>
            <a:ext cx="18288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Student </a:t>
            </a:r>
          </a:p>
        </p:txBody>
      </p:sp>
      <p:sp>
        <p:nvSpPr>
          <p:cNvPr id="6" name="Oval 5"/>
          <p:cNvSpPr/>
          <p:nvPr/>
        </p:nvSpPr>
        <p:spPr>
          <a:xfrm>
            <a:off x="4104715" y="1771650"/>
            <a:ext cx="1295400" cy="1143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Student register</a:t>
            </a:r>
          </a:p>
        </p:txBody>
      </p:sp>
      <p:cxnSp>
        <p:nvCxnSpPr>
          <p:cNvPr id="7" name="Straight Arrow Connector 6"/>
          <p:cNvCxnSpPr>
            <a:stCxn id="3" idx="2"/>
            <a:endCxn id="4" idx="3"/>
          </p:cNvCxnSpPr>
          <p:nvPr/>
        </p:nvCxnSpPr>
        <p:spPr>
          <a:xfrm flipH="1">
            <a:off x="2286000" y="46482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3" idx="6"/>
          </p:cNvCxnSpPr>
          <p:nvPr/>
        </p:nvCxnSpPr>
        <p:spPr>
          <a:xfrm flipH="1">
            <a:off x="5542430" y="4627876"/>
            <a:ext cx="2235091" cy="203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2"/>
          </p:cNvCxnSpPr>
          <p:nvPr/>
        </p:nvCxnSpPr>
        <p:spPr>
          <a:xfrm>
            <a:off x="1666315" y="2305050"/>
            <a:ext cx="24384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86600" y="1984561"/>
            <a:ext cx="0" cy="63081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05600" y="1994728"/>
            <a:ext cx="0" cy="6206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705600" y="2615371"/>
            <a:ext cx="2181939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705599" y="1969116"/>
            <a:ext cx="2181939" cy="2561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73858" y="2322979"/>
            <a:ext cx="1331742" cy="201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670798" y="2270312"/>
            <a:ext cx="1" cy="19206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421053" y="2158484"/>
            <a:ext cx="11176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Register info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003878" y="4320098"/>
            <a:ext cx="16914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Retrieve student info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666315" y="1993235"/>
            <a:ext cx="16514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Enter student details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293709" y="1898739"/>
            <a:ext cx="1465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registered details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710259" y="4320099"/>
            <a:ext cx="657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report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7777521" y="2615371"/>
            <a:ext cx="19048" cy="20328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68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685800"/>
            <a:ext cx="65532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3. STUDENT   UPDATION </a:t>
            </a:r>
          </a:p>
          <a:p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58326" y="3556465"/>
            <a:ext cx="1219200" cy="80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Student </a:t>
            </a:r>
          </a:p>
        </p:txBody>
      </p:sp>
      <p:sp>
        <p:nvSpPr>
          <p:cNvPr id="5" name="Oval 4"/>
          <p:cNvSpPr/>
          <p:nvPr/>
        </p:nvSpPr>
        <p:spPr>
          <a:xfrm>
            <a:off x="3276600" y="3042115"/>
            <a:ext cx="1802681" cy="1828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Edit</a:t>
            </a:r>
          </a:p>
        </p:txBody>
      </p:sp>
      <p:cxnSp>
        <p:nvCxnSpPr>
          <p:cNvPr id="6" name="Straight Arrow Connector 5"/>
          <p:cNvCxnSpPr>
            <a:stCxn id="5" idx="6"/>
          </p:cNvCxnSpPr>
          <p:nvPr/>
        </p:nvCxnSpPr>
        <p:spPr>
          <a:xfrm>
            <a:off x="5079281" y="3956515"/>
            <a:ext cx="198258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3"/>
            <a:endCxn id="5" idx="2"/>
          </p:cNvCxnSpPr>
          <p:nvPr/>
        </p:nvCxnSpPr>
        <p:spPr>
          <a:xfrm>
            <a:off x="1377526" y="3956515"/>
            <a:ext cx="189907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066352" y="3556464"/>
            <a:ext cx="0" cy="78063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543800" y="3556465"/>
            <a:ext cx="0" cy="8001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061868" y="4356565"/>
            <a:ext cx="2018653" cy="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061867" y="3556464"/>
            <a:ext cx="2018653" cy="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579659" y="3637379"/>
            <a:ext cx="129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registration info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256890" y="3591212"/>
            <a:ext cx="1627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Updated details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510553" y="3597140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Student details</a:t>
            </a:r>
          </a:p>
        </p:txBody>
      </p:sp>
    </p:spTree>
    <p:extLst>
      <p:ext uri="{BB962C8B-B14F-4D97-AF65-F5344CB8AC3E}">
        <p14:creationId xmlns:p14="http://schemas.microsoft.com/office/powerpoint/2010/main" val="3729598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666" y="228600"/>
            <a:ext cx="483658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4. BOOKING PROCESS</a:t>
            </a:r>
            <a:endParaRPr lang="en-US" sz="2800" dirty="0"/>
          </a:p>
        </p:txBody>
      </p:sp>
      <p:sp>
        <p:nvSpPr>
          <p:cNvPr id="3" name="Oval 2"/>
          <p:cNvSpPr/>
          <p:nvPr/>
        </p:nvSpPr>
        <p:spPr>
          <a:xfrm>
            <a:off x="3375680" y="3124200"/>
            <a:ext cx="1805919" cy="1676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Check availability</a:t>
            </a:r>
          </a:p>
        </p:txBody>
      </p:sp>
      <p:sp>
        <p:nvSpPr>
          <p:cNvPr id="5" name="Oval 4"/>
          <p:cNvSpPr/>
          <p:nvPr/>
        </p:nvSpPr>
        <p:spPr>
          <a:xfrm>
            <a:off x="3621740" y="1447800"/>
            <a:ext cx="1457541" cy="1435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Request</a:t>
            </a:r>
          </a:p>
        </p:txBody>
      </p:sp>
      <p:sp>
        <p:nvSpPr>
          <p:cNvPr id="7" name="Rectangle 6"/>
          <p:cNvSpPr/>
          <p:nvPr/>
        </p:nvSpPr>
        <p:spPr>
          <a:xfrm>
            <a:off x="158326" y="3556465"/>
            <a:ext cx="1219200" cy="80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Student 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362636" y="3965479"/>
            <a:ext cx="1990164" cy="89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9930" y="2194034"/>
            <a:ext cx="2794024" cy="157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181600" y="3974445"/>
            <a:ext cx="196775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079282" y="2178269"/>
            <a:ext cx="1780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176247" y="2501153"/>
            <a:ext cx="0" cy="14732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7" idx="0"/>
          </p:cNvCxnSpPr>
          <p:nvPr/>
        </p:nvCxnSpPr>
        <p:spPr>
          <a:xfrm flipH="1">
            <a:off x="767926" y="2209800"/>
            <a:ext cx="12004" cy="13466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5079282" y="6060140"/>
            <a:ext cx="3484253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816101" y="1600200"/>
            <a:ext cx="2018653" cy="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816100" y="2490893"/>
            <a:ext cx="2018653" cy="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859330" y="1600200"/>
            <a:ext cx="0" cy="89934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413512" y="1600200"/>
            <a:ext cx="0" cy="90095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496184" y="1727510"/>
            <a:ext cx="8066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Room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info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3573954" y="5208352"/>
            <a:ext cx="1505328" cy="15734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Generate report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8563535" y="2505915"/>
            <a:ext cx="2146" cy="35542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79930" y="6060142"/>
            <a:ext cx="27940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7" idx="2"/>
          </p:cNvCxnSpPr>
          <p:nvPr/>
        </p:nvCxnSpPr>
        <p:spPr>
          <a:xfrm flipH="1" flipV="1">
            <a:off x="767926" y="4356565"/>
            <a:ext cx="12004" cy="1703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183029" y="1808937"/>
            <a:ext cx="1588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Request details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079282" y="3587183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Retrieve room details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762916" y="3620663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Room details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932829" y="1785447"/>
            <a:ext cx="1806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Requested details</a:t>
            </a:r>
          </a:p>
        </p:txBody>
      </p:sp>
      <p:sp>
        <p:nvSpPr>
          <p:cNvPr id="91" name="Rectangle 90"/>
          <p:cNvSpPr/>
          <p:nvPr/>
        </p:nvSpPr>
        <p:spPr>
          <a:xfrm>
            <a:off x="969273" y="5690808"/>
            <a:ext cx="1742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Generated report</a:t>
            </a:r>
          </a:p>
        </p:txBody>
      </p:sp>
      <p:sp>
        <p:nvSpPr>
          <p:cNvPr id="92" name="Rectangle 91"/>
          <p:cNvSpPr/>
          <p:nvPr/>
        </p:nvSpPr>
        <p:spPr>
          <a:xfrm>
            <a:off x="6274483" y="5629147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Room details</a:t>
            </a:r>
          </a:p>
        </p:txBody>
      </p:sp>
    </p:spTree>
    <p:extLst>
      <p:ext uri="{BB962C8B-B14F-4D97-AF65-F5344CB8AC3E}">
        <p14:creationId xmlns:p14="http://schemas.microsoft.com/office/powerpoint/2010/main" val="83245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02984" y="357954"/>
            <a:ext cx="430598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5. ROOM MANAGEMENT</a:t>
            </a:r>
            <a:endParaRPr lang="en-US" sz="2800" dirty="0"/>
          </a:p>
        </p:txBody>
      </p:sp>
      <p:sp>
        <p:nvSpPr>
          <p:cNvPr id="3" name="Oval 2"/>
          <p:cNvSpPr/>
          <p:nvPr/>
        </p:nvSpPr>
        <p:spPr>
          <a:xfrm>
            <a:off x="3785682" y="1752599"/>
            <a:ext cx="1395918" cy="14881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   </a:t>
            </a:r>
          </a:p>
        </p:txBody>
      </p:sp>
      <p:sp>
        <p:nvSpPr>
          <p:cNvPr id="5" name="Oval 4"/>
          <p:cNvSpPr/>
          <p:nvPr/>
        </p:nvSpPr>
        <p:spPr>
          <a:xfrm>
            <a:off x="3785682" y="5098212"/>
            <a:ext cx="1395918" cy="14199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Delete </a:t>
            </a:r>
          </a:p>
        </p:txBody>
      </p:sp>
      <p:sp>
        <p:nvSpPr>
          <p:cNvPr id="8" name="Rectangle 7"/>
          <p:cNvSpPr/>
          <p:nvPr/>
        </p:nvSpPr>
        <p:spPr>
          <a:xfrm>
            <a:off x="307041" y="3810000"/>
            <a:ext cx="1246094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Admin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21135" y="2519921"/>
            <a:ext cx="285559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2"/>
          </p:cNvCxnSpPr>
          <p:nvPr/>
        </p:nvCxnSpPr>
        <p:spPr>
          <a:xfrm>
            <a:off x="930088" y="4724400"/>
            <a:ext cx="31042" cy="1083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181600" y="5829624"/>
            <a:ext cx="32087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" idx="6"/>
          </p:cNvCxnSpPr>
          <p:nvPr/>
        </p:nvCxnSpPr>
        <p:spPr>
          <a:xfrm>
            <a:off x="5181600" y="2496670"/>
            <a:ext cx="32276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8" idx="0"/>
          </p:cNvCxnSpPr>
          <p:nvPr/>
        </p:nvCxnSpPr>
        <p:spPr>
          <a:xfrm flipH="1">
            <a:off x="930088" y="2496670"/>
            <a:ext cx="15521" cy="13133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379122" y="4572001"/>
            <a:ext cx="0" cy="12576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8409212" y="2519921"/>
            <a:ext cx="0" cy="12371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396359" y="3736408"/>
            <a:ext cx="12015" cy="83559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826189" y="3810000"/>
            <a:ext cx="0" cy="7620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396359" y="3757100"/>
            <a:ext cx="16002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408374" y="4572000"/>
            <a:ext cx="16002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7911672" y="4000315"/>
            <a:ext cx="9573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Room info</a:t>
            </a:r>
          </a:p>
        </p:txBody>
      </p:sp>
      <p:cxnSp>
        <p:nvCxnSpPr>
          <p:cNvPr id="91" name="Straight Arrow Connector 90"/>
          <p:cNvCxnSpPr>
            <a:endCxn id="5" idx="2"/>
          </p:cNvCxnSpPr>
          <p:nvPr/>
        </p:nvCxnSpPr>
        <p:spPr>
          <a:xfrm>
            <a:off x="961130" y="5808200"/>
            <a:ext cx="28245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752600" y="2119211"/>
            <a:ext cx="928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Rooms  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789438" y="2127337"/>
            <a:ext cx="1662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Register  details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761567" y="5435275"/>
            <a:ext cx="928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Rooms  </a:t>
            </a:r>
          </a:p>
        </p:txBody>
      </p:sp>
      <p:sp>
        <p:nvSpPr>
          <p:cNvPr id="96" name="Oval 95"/>
          <p:cNvSpPr/>
          <p:nvPr/>
        </p:nvSpPr>
        <p:spPr>
          <a:xfrm>
            <a:off x="3808094" y="3410132"/>
            <a:ext cx="1395918" cy="14881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1562610" y="4154204"/>
            <a:ext cx="2254959" cy="93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6" idx="6"/>
          </p:cNvCxnSpPr>
          <p:nvPr/>
        </p:nvCxnSpPr>
        <p:spPr>
          <a:xfrm>
            <a:off x="5204012" y="4154203"/>
            <a:ext cx="2204362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557045" y="3736408"/>
            <a:ext cx="1498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added  details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5809186" y="5435275"/>
            <a:ext cx="1622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deleted  details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938722" y="3759709"/>
            <a:ext cx="928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Rooms  </a:t>
            </a:r>
          </a:p>
        </p:txBody>
      </p:sp>
    </p:spTree>
    <p:extLst>
      <p:ext uri="{BB962C8B-B14F-4D97-AF65-F5344CB8AC3E}">
        <p14:creationId xmlns:p14="http://schemas.microsoft.com/office/powerpoint/2010/main" val="43931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310</Words>
  <Application>Microsoft Office PowerPoint</Application>
  <PresentationFormat>On-screen Show (4:3)</PresentationFormat>
  <Paragraphs>152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PowerPoint Presentation</vt:lpstr>
      <vt:lpstr>USECASE DIAGRAM </vt:lpstr>
      <vt:lpstr>DATA FLOW DIAGRAM LEVEL 0. (CONTEXT DIAGRAM) </vt:lpstr>
      <vt:lpstr>DATA FLOW DIAGRAM           LEVEL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ENTITY-RELATIONSHIP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</dc:creator>
  <cp:lastModifiedBy>shadrackJM</cp:lastModifiedBy>
  <cp:revision>315</cp:revision>
  <dcterms:created xsi:type="dcterms:W3CDTF">2023-05-10T03:51:02Z</dcterms:created>
  <dcterms:modified xsi:type="dcterms:W3CDTF">2023-05-17T17:03:57Z</dcterms:modified>
</cp:coreProperties>
</file>