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06ED-6475-5B30-E01F-585E67FA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53" y="758952"/>
            <a:ext cx="11220995" cy="3566160"/>
          </a:xfrm>
        </p:spPr>
        <p:txBody>
          <a:bodyPr>
            <a:normAutofit/>
          </a:bodyPr>
          <a:lstStyle/>
          <a:p>
            <a:r>
              <a:rPr lang="en-US" sz="4600" dirty="0"/>
              <a:t>FINAL YEAR STUDENT PROJECT MANAGEMENT SYSTEM FOR ICT DEPARTMENT AT CBE </a:t>
            </a:r>
            <a:br>
              <a:rPr lang="en-US" sz="4600" dirty="0"/>
            </a:br>
            <a:r>
              <a:rPr lang="en-US" sz="4600" dirty="0"/>
              <a:t>(College of Business Education)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2EA86-7CE2-C578-C1C7-F34F64A3F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606" y="4468683"/>
            <a:ext cx="10058400" cy="1143000"/>
          </a:xfrm>
        </p:spPr>
        <p:txBody>
          <a:bodyPr/>
          <a:lstStyle/>
          <a:p>
            <a:r>
              <a:rPr lang="en-US" dirty="0"/>
              <a:t>By adelino ntacho &amp; shadrack mbala</a:t>
            </a:r>
          </a:p>
        </p:txBody>
      </p:sp>
    </p:spTree>
    <p:extLst>
      <p:ext uri="{BB962C8B-B14F-4D97-AF65-F5344CB8AC3E}">
        <p14:creationId xmlns:p14="http://schemas.microsoft.com/office/powerpoint/2010/main" val="130739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287-40E1-308A-E61E-0D54F657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E836-A929-EE21-7C31-058C89FD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782" y="1845734"/>
            <a:ext cx="9953897" cy="40233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dirty="0"/>
              <a:t>	Final Year Project Management System, intends to improve activities concerning management of Students Final Year Projects by the ICT Department at CBE.  </a:t>
            </a:r>
          </a:p>
          <a:p>
            <a:pPr marL="0" indent="0" algn="just">
              <a:buNone/>
            </a:pPr>
            <a:r>
              <a:rPr lang="en-US" sz="2800" dirty="0"/>
              <a:t>         Currently, ICT department manages final year projects of students using either papers or file systems which are vulnerable to data loss and challenge in data access, also un-conducive coordination between coordinator, supervisors and students.</a:t>
            </a:r>
          </a:p>
          <a:p>
            <a:pPr marL="0" indent="0" algn="just">
              <a:buNone/>
            </a:pPr>
            <a:r>
              <a:rPr lang="en-US" sz="2800" dirty="0"/>
              <a:t>	The system will provide a database for data storage and provide easy data access, system will improve the coordination between all users including coordinator, supervisor and students. 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9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2439-6B61-E772-6EB8-B616E0C5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DB21-73E4-1FB7-AE7A-EEE493C9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072"/>
            <a:ext cx="10058400" cy="419269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dirty="0"/>
              <a:t>	Currently, management of Final Year Project of Student by the ICT department is based on papers and file systems. Example students group registration and their project titles are done through papers.</a:t>
            </a:r>
          </a:p>
          <a:p>
            <a:pPr marL="0" indent="0" algn="just">
              <a:buNone/>
            </a:pPr>
            <a:r>
              <a:rPr lang="en-US" sz="2800" dirty="0"/>
              <a:t>	The means of storage is vulnerable to data loss, data access is a challenge  in terms of misplacement of papers or device with the file system, also manipulation of data comes a challenge when data are kept in papers.</a:t>
            </a:r>
          </a:p>
          <a:p>
            <a:pPr marL="0" indent="0" algn="just">
              <a:buNone/>
            </a:pPr>
            <a:r>
              <a:rPr lang="en-US" sz="2800" dirty="0"/>
              <a:t>	The aim of this project is to improve management in terms of data storage, access and manipulation in manner that system will coordinate the coordinator, supervisors and students.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4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7C1E-767B-C05A-7D09-2AC24A6A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5E93-54F3-AF76-8561-23108581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aim of this project is to develop a Final Year Student Project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70701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34F2-31DC-8582-BAAD-E08C0172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066C-8945-7073-03F7-8A2C435C7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 collect requirements from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 design final year student project management system of ICT department.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 develop final year student project management system of ICT department.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 test and validate the system.</a:t>
            </a:r>
          </a:p>
        </p:txBody>
      </p:sp>
    </p:spTree>
    <p:extLst>
      <p:ext uri="{BB962C8B-B14F-4D97-AF65-F5344CB8AC3E}">
        <p14:creationId xmlns:p14="http://schemas.microsoft.com/office/powerpoint/2010/main" val="16420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AA9C-8D53-43BF-A493-39C9C079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98EB-665F-E8ED-B7BF-D9C716439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methodology to be used on the proposed system is </a:t>
            </a:r>
            <a:r>
              <a:rPr lang="en-US" sz="2400" b="1" dirty="0"/>
              <a:t>prototyping model.</a:t>
            </a:r>
          </a:p>
          <a:p>
            <a:pPr marL="0" indent="0">
              <a:buNone/>
            </a:pPr>
            <a:r>
              <a:rPr lang="en-US" sz="2400" dirty="0"/>
              <a:t>Why prototype?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user is fully involved in the product making even before the product is fully implemented.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involvement gives user pure understandability of software being developed.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Gives developer higher chance of developing a software that meets user requirements.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33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FFCF5F-C151-308D-35A5-3BB9F0713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17428"/>
              </p:ext>
            </p:extLst>
          </p:nvPr>
        </p:nvGraphicFramePr>
        <p:xfrm>
          <a:off x="692728" y="137160"/>
          <a:ext cx="110420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737">
                  <a:extLst>
                    <a:ext uri="{9D8B030D-6E8A-4147-A177-3AD203B41FA5}">
                      <a16:colId xmlns:a16="http://schemas.microsoft.com/office/drawing/2014/main" val="1933351047"/>
                    </a:ext>
                  </a:extLst>
                </a:gridCol>
                <a:gridCol w="2537140">
                  <a:extLst>
                    <a:ext uri="{9D8B030D-6E8A-4147-A177-3AD203B41FA5}">
                      <a16:colId xmlns:a16="http://schemas.microsoft.com/office/drawing/2014/main" val="2327811224"/>
                    </a:ext>
                  </a:extLst>
                </a:gridCol>
                <a:gridCol w="1030298">
                  <a:extLst>
                    <a:ext uri="{9D8B030D-6E8A-4147-A177-3AD203B41FA5}">
                      <a16:colId xmlns:a16="http://schemas.microsoft.com/office/drawing/2014/main" val="3595977563"/>
                    </a:ext>
                  </a:extLst>
                </a:gridCol>
                <a:gridCol w="1629533">
                  <a:extLst>
                    <a:ext uri="{9D8B030D-6E8A-4147-A177-3AD203B41FA5}">
                      <a16:colId xmlns:a16="http://schemas.microsoft.com/office/drawing/2014/main" val="60269774"/>
                    </a:ext>
                  </a:extLst>
                </a:gridCol>
                <a:gridCol w="1585830">
                  <a:extLst>
                    <a:ext uri="{9D8B030D-6E8A-4147-A177-3AD203B41FA5}">
                      <a16:colId xmlns:a16="http://schemas.microsoft.com/office/drawing/2014/main" val="2847210844"/>
                    </a:ext>
                  </a:extLst>
                </a:gridCol>
                <a:gridCol w="2378744">
                  <a:extLst>
                    <a:ext uri="{9D8B030D-6E8A-4147-A177-3AD203B41FA5}">
                      <a16:colId xmlns:a16="http://schemas.microsoft.com/office/drawing/2014/main" val="3622842537"/>
                    </a:ext>
                  </a:extLst>
                </a:gridCol>
                <a:gridCol w="1262790">
                  <a:extLst>
                    <a:ext uri="{9D8B030D-6E8A-4147-A177-3AD203B41FA5}">
                      <a16:colId xmlns:a16="http://schemas.microsoft.com/office/drawing/2014/main" val="153544114"/>
                    </a:ext>
                  </a:extLst>
                </a:gridCol>
              </a:tblGrid>
              <a:tr h="82761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56998"/>
                  </a:ext>
                </a:extLst>
              </a:tr>
              <a:tr h="82761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 gathering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31/03/2023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4/04/2023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and Non functional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Adelino</a:t>
                      </a:r>
                    </a:p>
                    <a:p>
                      <a:r>
                        <a:rPr lang="en-US" dirty="0"/>
                        <a:t>      &amp;</a:t>
                      </a:r>
                    </a:p>
                    <a:p>
                      <a:r>
                        <a:rPr lang="en-US" dirty="0"/>
                        <a:t>Shadrack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168429"/>
                  </a:ext>
                </a:extLst>
              </a:tr>
              <a:tr h="827617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5/04/2023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14/04/2023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Flow Diagrams.</a:t>
                      </a:r>
                    </a:p>
                    <a:p>
                      <a:r>
                        <a:rPr lang="en-US" dirty="0"/>
                        <a:t>Entity Relationship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Adelino</a:t>
                      </a:r>
                    </a:p>
                    <a:p>
                      <a:r>
                        <a:rPr lang="en-US" dirty="0"/>
                        <a:t>      &amp;</a:t>
                      </a:r>
                    </a:p>
                    <a:p>
                      <a:r>
                        <a:rPr lang="en-US" dirty="0"/>
                        <a:t> Shadrack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59029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of the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22/04/2023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specification(Interface design, database design…etc.)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Adelino</a:t>
                      </a:r>
                    </a:p>
                    <a:p>
                      <a:r>
                        <a:rPr lang="en-US" dirty="0"/>
                        <a:t>      &amp;</a:t>
                      </a:r>
                    </a:p>
                    <a:p>
                      <a:r>
                        <a:rPr lang="en-US" dirty="0"/>
                        <a:t> Shadrack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71029"/>
                  </a:ext>
                </a:extLst>
              </a:tr>
              <a:tr h="10429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24/04/2023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product.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Adelino</a:t>
                      </a:r>
                    </a:p>
                    <a:p>
                      <a:r>
                        <a:rPr lang="en-US" dirty="0"/>
                        <a:t>      &amp;</a:t>
                      </a:r>
                    </a:p>
                    <a:p>
                      <a:r>
                        <a:rPr lang="en-US" dirty="0"/>
                        <a:t> Shadrack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58391"/>
                  </a:ext>
                </a:extLst>
              </a:tr>
              <a:tr h="1075902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test and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Adelino</a:t>
                      </a:r>
                    </a:p>
                    <a:p>
                      <a:r>
                        <a:rPr lang="en-US" dirty="0"/>
                        <a:t>      &amp;</a:t>
                      </a:r>
                    </a:p>
                    <a:p>
                      <a:r>
                        <a:rPr lang="en-US" dirty="0"/>
                        <a:t> Shadrack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6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19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862</TotalTime>
  <Words>453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FINAL YEAR STUDENT PROJECT MANAGEMENT SYSTEM FOR ICT DEPARTMENT AT CBE  (College of Business Education)</vt:lpstr>
      <vt:lpstr>INTRODUCTION</vt:lpstr>
      <vt:lpstr>Why this project?</vt:lpstr>
      <vt:lpstr>General Objective</vt:lpstr>
      <vt:lpstr>Specific Objectives</vt:lpstr>
      <vt:lpstr>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MANAGEMENT SYSTEM FOR ICT DEPARTMENT</dc:title>
  <dc:creator>shadrack JM</dc:creator>
  <cp:lastModifiedBy>shadrack JM</cp:lastModifiedBy>
  <cp:revision>66</cp:revision>
  <dcterms:created xsi:type="dcterms:W3CDTF">2023-01-06T11:13:00Z</dcterms:created>
  <dcterms:modified xsi:type="dcterms:W3CDTF">2023-01-31T14:01:22Z</dcterms:modified>
</cp:coreProperties>
</file>