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6" r:id="rId2"/>
    <p:sldMasterId id="2147483741" r:id="rId3"/>
    <p:sldMasterId id="2147483771" r:id="rId4"/>
    <p:sldMasterId id="2147483789" r:id="rId5"/>
    <p:sldMasterId id="2147483791" r:id="rId6"/>
    <p:sldMasterId id="2147483818" r:id="rId7"/>
    <p:sldMasterId id="2147483836" r:id="rId8"/>
  </p:sldMasterIdLst>
  <p:notesMasterIdLst>
    <p:notesMasterId r:id="rId37"/>
  </p:notesMasterIdLst>
  <p:sldIdLst>
    <p:sldId id="257" r:id="rId9"/>
    <p:sldId id="280" r:id="rId10"/>
    <p:sldId id="843" r:id="rId11"/>
    <p:sldId id="262" r:id="rId12"/>
    <p:sldId id="844" r:id="rId13"/>
    <p:sldId id="842" r:id="rId14"/>
    <p:sldId id="833" r:id="rId15"/>
    <p:sldId id="834" r:id="rId16"/>
    <p:sldId id="835" r:id="rId17"/>
    <p:sldId id="832" r:id="rId18"/>
    <p:sldId id="831" r:id="rId19"/>
    <p:sldId id="830" r:id="rId20"/>
    <p:sldId id="829" r:id="rId21"/>
    <p:sldId id="828" r:id="rId22"/>
    <p:sldId id="827" r:id="rId23"/>
    <p:sldId id="826" r:id="rId24"/>
    <p:sldId id="270" r:id="rId25"/>
    <p:sldId id="287" r:id="rId26"/>
    <p:sldId id="837" r:id="rId27"/>
    <p:sldId id="841" r:id="rId28"/>
    <p:sldId id="261" r:id="rId29"/>
    <p:sldId id="825" r:id="rId30"/>
    <p:sldId id="840" r:id="rId31"/>
    <p:sldId id="847" r:id="rId32"/>
    <p:sldId id="848" r:id="rId33"/>
    <p:sldId id="845" r:id="rId34"/>
    <p:sldId id="849" r:id="rId35"/>
    <p:sldId id="25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8C363-AE8F-49F7-9154-5EF0571B7397}"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E20FD-349F-45AC-8A1C-F01E5B312A93}" type="slidenum">
              <a:rPr lang="en-US" smtClean="0"/>
              <a:t>‹#›</a:t>
            </a:fld>
            <a:endParaRPr lang="en-US"/>
          </a:p>
        </p:txBody>
      </p:sp>
    </p:spTree>
    <p:extLst>
      <p:ext uri="{BB962C8B-B14F-4D97-AF65-F5344CB8AC3E}">
        <p14:creationId xmlns:p14="http://schemas.microsoft.com/office/powerpoint/2010/main" val="208802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4c6f126ef7_0_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4c6f126ef7_0_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22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817;g8bca512db4_0_225:notes">
            <a:extLst>
              <a:ext uri="{FF2B5EF4-FFF2-40B4-BE49-F238E27FC236}">
                <a16:creationId xmlns="" xmlns:a16="http://schemas.microsoft.com/office/drawing/2014/main" id="{B8F21A63-89F4-42AE-BCA4-F378E26D76B7}"/>
              </a:ext>
            </a:extLst>
          </p:cNvPr>
          <p:cNvSpPr>
            <a:spLocks noGrp="1" noRot="1" noChangeAspect="1" noTextEdit="1"/>
          </p:cNvSpPr>
          <p:nvPr>
            <p:ph type="sldImg" idx="2"/>
          </p:nvPr>
        </p:nvSpPr>
        <p:spPr bwMode="auto">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9155" name="Google Shape;818;g8bca512db4_0_225:notes">
            <a:extLst>
              <a:ext uri="{FF2B5EF4-FFF2-40B4-BE49-F238E27FC236}">
                <a16:creationId xmlns="" xmlns:a16="http://schemas.microsoft.com/office/drawing/2014/main" id="{88DE6912-7C90-4B8B-A03A-35A6B6C77D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93819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891ea9d52b_0_2414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891ea9d52b_0_24147:notes"/>
          <p:cNvSpPr txBox="1">
            <a:spLocks noGrp="1"/>
          </p:cNvSpPr>
          <p:nvPr>
            <p:ph type="body" idx="1"/>
          </p:nvPr>
        </p:nvSpPr>
        <p:spPr>
          <a:xfrm>
            <a:off x="1734820" y="463296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17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891ea9d52b_0_2414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891ea9d52b_0_24147:notes"/>
          <p:cNvSpPr txBox="1">
            <a:spLocks noGrp="1"/>
          </p:cNvSpPr>
          <p:nvPr>
            <p:ph type="body" idx="1"/>
          </p:nvPr>
        </p:nvSpPr>
        <p:spPr>
          <a:xfrm>
            <a:off x="1734820" y="463296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09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891ea9d52b_0_2414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891ea9d52b_0_24147:notes"/>
          <p:cNvSpPr txBox="1">
            <a:spLocks noGrp="1"/>
          </p:cNvSpPr>
          <p:nvPr>
            <p:ph type="body" idx="1"/>
          </p:nvPr>
        </p:nvSpPr>
        <p:spPr>
          <a:xfrm>
            <a:off x="1734820" y="463296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35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 xmlns:a16="http://schemas.microsoft.com/office/drawing/2014/main" id="{7AA15A92-ED36-475F-962B-17DE11D9D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 xmlns:a16="http://schemas.microsoft.com/office/drawing/2014/main" id="{8E1CBFF8-1740-4BCF-BFEB-2A20AF2E71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rPr>
              <a:t>© Copyright Showeet.com – Creative &amp; Free PowerPoint Templates</a:t>
            </a:r>
            <a:endParaRPr lang="en-US" altLang="en-US"/>
          </a:p>
        </p:txBody>
      </p:sp>
      <p:sp>
        <p:nvSpPr>
          <p:cNvPr id="51204" name="Slide Number Placeholder 3">
            <a:extLst>
              <a:ext uri="{FF2B5EF4-FFF2-40B4-BE49-F238E27FC236}">
                <a16:creationId xmlns="" xmlns:a16="http://schemas.microsoft.com/office/drawing/2014/main" id="{542959CC-FDF7-4742-9ACB-93E62EA4C7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239E0EA-7E1E-4CEA-9E58-35C6D85E9D0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0474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Master" Target="../slideMasters/slideMaster7.xml"/><Relationship Id="rId4" Type="http://schemas.openxmlformats.org/officeDocument/2006/relationships/image" Target="../media/image16.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8.xml"/><Relationship Id="rId4" Type="http://schemas.openxmlformats.org/officeDocument/2006/relationships/hyperlink" Target="http://bit.ly/2TtBDfr" TargetMode="Externa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6.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219"/>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1BC8D060-6CA0-4B62-B1C3-D8A3BDD4DA48}"/>
              </a:ext>
            </a:extLst>
          </p:cNvPr>
          <p:cNvSpPr>
            <a:spLocks noGrp="1"/>
          </p:cNvSpPr>
          <p:nvPr>
            <p:ph type="dt" sz="half" idx="10"/>
          </p:nvPr>
        </p:nvSpPr>
        <p:spPr/>
        <p:txBody>
          <a:bodyPr/>
          <a:lstStyle>
            <a:lvl1pPr>
              <a:defRPr/>
            </a:lvl1pPr>
          </a:lstStyle>
          <a:p>
            <a:pPr>
              <a:defRPr/>
            </a:pPr>
            <a:fld id="{335B00C5-F5E6-40DD-A42A-CD8D5FB26874}" type="datetimeFigureOut">
              <a:rPr lang="en-GB"/>
              <a:pPr>
                <a:defRPr/>
              </a:pPr>
              <a:t>27/10/2020</a:t>
            </a:fld>
            <a:endParaRPr lang="en-GB"/>
          </a:p>
        </p:txBody>
      </p:sp>
      <p:sp>
        <p:nvSpPr>
          <p:cNvPr id="5" name="Footer Placeholder 4">
            <a:extLst>
              <a:ext uri="{FF2B5EF4-FFF2-40B4-BE49-F238E27FC236}">
                <a16:creationId xmlns="" xmlns:a16="http://schemas.microsoft.com/office/drawing/2014/main" id="{2E702464-3BB2-4B9E-88F5-1380B0287DB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 xmlns:a16="http://schemas.microsoft.com/office/drawing/2014/main" id="{29016989-6875-4678-B298-059CD693DA0C}"/>
              </a:ext>
            </a:extLst>
          </p:cNvPr>
          <p:cNvSpPr>
            <a:spLocks noGrp="1"/>
          </p:cNvSpPr>
          <p:nvPr>
            <p:ph type="sldNum" sz="quarter" idx="12"/>
          </p:nvPr>
        </p:nvSpPr>
        <p:spPr/>
        <p:txBody>
          <a:bodyPr/>
          <a:lstStyle>
            <a:lvl1pPr>
              <a:defRPr/>
            </a:lvl1pPr>
          </a:lstStyle>
          <a:p>
            <a:fld id="{AE3BDFCC-83DD-4D74-B5CD-123AFC28CA7E}" type="slidenum">
              <a:rPr lang="en-GB" altLang="en-US"/>
              <a:pPr/>
              <a:t>‹#›</a:t>
            </a:fld>
            <a:endParaRPr lang="en-GB" altLang="en-US"/>
          </a:p>
        </p:txBody>
      </p:sp>
    </p:spTree>
    <p:extLst>
      <p:ext uri="{BB962C8B-B14F-4D97-AF65-F5344CB8AC3E}">
        <p14:creationId xmlns:p14="http://schemas.microsoft.com/office/powerpoint/2010/main" val="381364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CE71987A-90D1-4305-899D-0D89D2991574}"/>
              </a:ext>
            </a:extLst>
          </p:cNvPr>
          <p:cNvSpPr>
            <a:spLocks noGrp="1"/>
          </p:cNvSpPr>
          <p:nvPr>
            <p:ph type="dt" sz="half" idx="10"/>
          </p:nvPr>
        </p:nvSpPr>
        <p:spPr/>
        <p:txBody>
          <a:bodyPr/>
          <a:lstStyle>
            <a:lvl1pPr>
              <a:defRPr/>
            </a:lvl1pPr>
          </a:lstStyle>
          <a:p>
            <a:pPr>
              <a:defRPr/>
            </a:pPr>
            <a:fld id="{9E185608-EA7C-44A9-B2BC-3C62782BD13A}" type="datetimeFigureOut">
              <a:rPr lang="en-GB"/>
              <a:pPr>
                <a:defRPr/>
              </a:pPr>
              <a:t>27/10/2020</a:t>
            </a:fld>
            <a:endParaRPr lang="en-GB"/>
          </a:p>
        </p:txBody>
      </p:sp>
      <p:sp>
        <p:nvSpPr>
          <p:cNvPr id="5" name="Footer Placeholder 4">
            <a:extLst>
              <a:ext uri="{FF2B5EF4-FFF2-40B4-BE49-F238E27FC236}">
                <a16:creationId xmlns="" xmlns:a16="http://schemas.microsoft.com/office/drawing/2014/main" id="{7C67B9F1-23D2-4E8B-91CE-7A7BC2321BE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 xmlns:a16="http://schemas.microsoft.com/office/drawing/2014/main" id="{F7CFDD28-C5C8-41F0-AA8C-1C81706A3532}"/>
              </a:ext>
            </a:extLst>
          </p:cNvPr>
          <p:cNvSpPr>
            <a:spLocks noGrp="1"/>
          </p:cNvSpPr>
          <p:nvPr>
            <p:ph type="sldNum" sz="quarter" idx="12"/>
          </p:nvPr>
        </p:nvSpPr>
        <p:spPr/>
        <p:txBody>
          <a:bodyPr/>
          <a:lstStyle>
            <a:lvl1pPr>
              <a:defRPr/>
            </a:lvl1pPr>
          </a:lstStyle>
          <a:p>
            <a:fld id="{9913DB31-DEFE-4C3C-8E61-AF0AD6012395}" type="slidenum">
              <a:rPr lang="en-GB" altLang="en-US"/>
              <a:pPr/>
              <a:t>‹#›</a:t>
            </a:fld>
            <a:endParaRPr lang="en-GB" altLang="en-US"/>
          </a:p>
        </p:txBody>
      </p:sp>
    </p:spTree>
    <p:extLst>
      <p:ext uri="{BB962C8B-B14F-4D97-AF65-F5344CB8AC3E}">
        <p14:creationId xmlns:p14="http://schemas.microsoft.com/office/powerpoint/2010/main" val="28639061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grpSp>
        <p:nvGrpSpPr>
          <p:cNvPr id="9" name="グループ化 3">
            <a:extLst>
              <a:ext uri="{FF2B5EF4-FFF2-40B4-BE49-F238E27FC236}">
                <a16:creationId xmlns="" xmlns:a16="http://schemas.microsoft.com/office/drawing/2014/main" id="{C6A45674-F023-4631-BDF3-66583F5D17CC}"/>
              </a:ext>
            </a:extLst>
          </p:cNvPr>
          <p:cNvGrpSpPr>
            <a:grpSpLocks/>
          </p:cNvGrpSpPr>
          <p:nvPr userDrawn="1"/>
        </p:nvGrpSpPr>
        <p:grpSpPr bwMode="auto">
          <a:xfrm>
            <a:off x="382489" y="309191"/>
            <a:ext cx="442019" cy="1151930"/>
            <a:chOff x="4012746" y="1615108"/>
            <a:chExt cx="661574" cy="1728192"/>
          </a:xfrm>
        </p:grpSpPr>
        <p:cxnSp>
          <p:nvCxnSpPr>
            <p:cNvPr id="10" name="直線コネクタ 4">
              <a:extLst>
                <a:ext uri="{FF2B5EF4-FFF2-40B4-BE49-F238E27FC236}">
                  <a16:creationId xmlns="" xmlns:a16="http://schemas.microsoft.com/office/drawing/2014/main" id="{EDE3C310-72BD-46B1-A2EA-720F76F95926}"/>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5">
              <a:extLst>
                <a:ext uri="{FF2B5EF4-FFF2-40B4-BE49-F238E27FC236}">
                  <a16:creationId xmlns="" xmlns:a16="http://schemas.microsoft.com/office/drawing/2014/main" id="{B06DE1B0-5295-4D0E-A4C6-0D08D33D887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6">
              <a:extLst>
                <a:ext uri="{FF2B5EF4-FFF2-40B4-BE49-F238E27FC236}">
                  <a16:creationId xmlns="" xmlns:a16="http://schemas.microsoft.com/office/drawing/2014/main" id="{344F8413-B88A-4B56-8C8C-AD6916E35AF8}"/>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線コネクタ 8">
            <a:extLst>
              <a:ext uri="{FF2B5EF4-FFF2-40B4-BE49-F238E27FC236}">
                <a16:creationId xmlns="" xmlns:a16="http://schemas.microsoft.com/office/drawing/2014/main" id="{B42E9111-2DAE-4A79-9BEB-E68A01BADBAA}"/>
              </a:ext>
            </a:extLst>
          </p:cNvPr>
          <p:cNvCxnSpPr/>
          <p:nvPr userDrawn="1"/>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9">
            <a:extLst>
              <a:ext uri="{FF2B5EF4-FFF2-40B4-BE49-F238E27FC236}">
                <a16:creationId xmlns="" xmlns:a16="http://schemas.microsoft.com/office/drawing/2014/main" id="{23C455F8-AA60-4B86-AFBD-B3D93E4748D3}"/>
              </a:ext>
            </a:extLst>
          </p:cNvPr>
          <p:cNvSpPr/>
          <p:nvPr userDrawn="1"/>
        </p:nvSpPr>
        <p:spPr>
          <a:xfrm>
            <a:off x="5927825" y="812601"/>
            <a:ext cx="336352"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sp>
        <p:nvSpPr>
          <p:cNvPr id="19" name="円/楕円 15">
            <a:extLst>
              <a:ext uri="{FF2B5EF4-FFF2-40B4-BE49-F238E27FC236}">
                <a16:creationId xmlns="" xmlns:a16="http://schemas.microsoft.com/office/drawing/2014/main" id="{8A78E562-539F-488E-9E0D-08D2C5AD8558}"/>
              </a:ext>
            </a:extLst>
          </p:cNvPr>
          <p:cNvSpPr/>
          <p:nvPr userDrawn="1"/>
        </p:nvSpPr>
        <p:spPr>
          <a:xfrm>
            <a:off x="5927825" y="2876476"/>
            <a:ext cx="336352" cy="335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sp>
        <p:nvSpPr>
          <p:cNvPr id="22" name="円/楕円 18">
            <a:extLst>
              <a:ext uri="{FF2B5EF4-FFF2-40B4-BE49-F238E27FC236}">
                <a16:creationId xmlns="" xmlns:a16="http://schemas.microsoft.com/office/drawing/2014/main" id="{E8B41EE7-C327-41E3-839A-7230ED0F7337}"/>
              </a:ext>
            </a:extLst>
          </p:cNvPr>
          <p:cNvSpPr/>
          <p:nvPr userDrawn="1"/>
        </p:nvSpPr>
        <p:spPr>
          <a:xfrm>
            <a:off x="5927825" y="4893469"/>
            <a:ext cx="336352"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sp>
        <p:nvSpPr>
          <p:cNvPr id="3" name="タイトル 1"/>
          <p:cNvSpPr>
            <a:spLocks noGrp="1"/>
          </p:cNvSpPr>
          <p:nvPr>
            <p:ph type="title"/>
          </p:nvPr>
        </p:nvSpPr>
        <p:spPr>
          <a:xfrm>
            <a:off x="718942" y="740706"/>
            <a:ext cx="4128817"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13" name="テキスト プレースホルダー 6"/>
          <p:cNvSpPr>
            <a:spLocks noGrp="1"/>
          </p:cNvSpPr>
          <p:nvPr>
            <p:ph type="body" sz="quarter" idx="14"/>
          </p:nvPr>
        </p:nvSpPr>
        <p:spPr>
          <a:xfrm>
            <a:off x="6336047" y="548683"/>
            <a:ext cx="2784551"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4" name="テキスト プレースホルダー 6"/>
          <p:cNvSpPr>
            <a:spLocks noGrp="1"/>
          </p:cNvSpPr>
          <p:nvPr>
            <p:ph type="body" sz="quarter" idx="15"/>
          </p:nvPr>
        </p:nvSpPr>
        <p:spPr>
          <a:xfrm>
            <a:off x="6336047" y="1268760"/>
            <a:ext cx="5521092"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17" name="テキスト プレースホルダー 6"/>
          <p:cNvSpPr>
            <a:spLocks noGrp="1"/>
          </p:cNvSpPr>
          <p:nvPr>
            <p:ph type="body" sz="quarter" idx="16"/>
          </p:nvPr>
        </p:nvSpPr>
        <p:spPr>
          <a:xfrm>
            <a:off x="3059738" y="2612909"/>
            <a:ext cx="2784551"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334862" y="3332989"/>
            <a:ext cx="5521092"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6336047" y="4629134"/>
            <a:ext cx="2784551"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6336047" y="5349213"/>
            <a:ext cx="5521092"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5974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1"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8" name="直線コネクタ 8">
            <a:extLst>
              <a:ext uri="{FF2B5EF4-FFF2-40B4-BE49-F238E27FC236}">
                <a16:creationId xmlns="" xmlns:a16="http://schemas.microsoft.com/office/drawing/2014/main" id="{FE68E1FF-9820-4BE0-B81C-552864602B30}"/>
              </a:ext>
            </a:extLst>
          </p:cNvPr>
          <p:cNvCxnSpPr/>
          <p:nvPr userDrawn="1"/>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円/楕円 15">
            <a:extLst>
              <a:ext uri="{FF2B5EF4-FFF2-40B4-BE49-F238E27FC236}">
                <a16:creationId xmlns="" xmlns:a16="http://schemas.microsoft.com/office/drawing/2014/main" id="{4A838D6C-9E0B-4286-9F33-5E2092B231B5}"/>
              </a:ext>
            </a:extLst>
          </p:cNvPr>
          <p:cNvSpPr/>
          <p:nvPr userDrawn="1"/>
        </p:nvSpPr>
        <p:spPr>
          <a:xfrm>
            <a:off x="5927825" y="812601"/>
            <a:ext cx="336352"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sp>
        <p:nvSpPr>
          <p:cNvPr id="10" name="円/楕円 18">
            <a:extLst>
              <a:ext uri="{FF2B5EF4-FFF2-40B4-BE49-F238E27FC236}">
                <a16:creationId xmlns="" xmlns:a16="http://schemas.microsoft.com/office/drawing/2014/main" id="{9F7F670A-0EAC-4A47-A506-B8AAF2CEC384}"/>
              </a:ext>
            </a:extLst>
          </p:cNvPr>
          <p:cNvSpPr/>
          <p:nvPr userDrawn="1"/>
        </p:nvSpPr>
        <p:spPr>
          <a:xfrm>
            <a:off x="5927825" y="2828478"/>
            <a:ext cx="336352"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sp>
        <p:nvSpPr>
          <p:cNvPr id="11" name="円/楕円 21">
            <a:extLst>
              <a:ext uri="{FF2B5EF4-FFF2-40B4-BE49-F238E27FC236}">
                <a16:creationId xmlns="" xmlns:a16="http://schemas.microsoft.com/office/drawing/2014/main" id="{9D7B3527-8FDE-4D86-AE2D-2A731A6FEF4D}"/>
              </a:ext>
            </a:extLst>
          </p:cNvPr>
          <p:cNvSpPr/>
          <p:nvPr userDrawn="1"/>
        </p:nvSpPr>
        <p:spPr>
          <a:xfrm>
            <a:off x="5927825" y="4893469"/>
            <a:ext cx="336352"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sp>
        <p:nvSpPr>
          <p:cNvPr id="17" name="テキスト プレースホルダー 6"/>
          <p:cNvSpPr>
            <a:spLocks noGrp="1"/>
          </p:cNvSpPr>
          <p:nvPr>
            <p:ph type="body" sz="quarter" idx="16"/>
          </p:nvPr>
        </p:nvSpPr>
        <p:spPr>
          <a:xfrm>
            <a:off x="3059738" y="548683"/>
            <a:ext cx="2784551"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334862" y="1268760"/>
            <a:ext cx="5521092"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6336047" y="2564904"/>
            <a:ext cx="2784551"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6336047" y="3284984"/>
            <a:ext cx="5521092"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3" name="テキスト プレースホルダー 6"/>
          <p:cNvSpPr>
            <a:spLocks noGrp="1"/>
          </p:cNvSpPr>
          <p:nvPr>
            <p:ph type="body" sz="quarter" idx="20"/>
          </p:nvPr>
        </p:nvSpPr>
        <p:spPr>
          <a:xfrm>
            <a:off x="3059738" y="4629134"/>
            <a:ext cx="2784551"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4" name="テキスト プレースホルダー 6"/>
          <p:cNvSpPr>
            <a:spLocks noGrp="1"/>
          </p:cNvSpPr>
          <p:nvPr>
            <p:ph type="body" sz="quarter" idx="21"/>
          </p:nvPr>
        </p:nvSpPr>
        <p:spPr>
          <a:xfrm>
            <a:off x="334862" y="5349213"/>
            <a:ext cx="5521092"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85368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p:nvPr>
        </p:nvSpPr>
        <p:spPr>
          <a:xfrm>
            <a:off x="95011" y="116833"/>
            <a:ext cx="2592315" cy="2592090"/>
          </a:xfrm>
          <a:solidFill>
            <a:schemeClr val="bg1"/>
          </a:solidFill>
          <a:ln>
            <a:solidFill>
              <a:schemeClr val="tx1"/>
            </a:solidFill>
          </a:ln>
        </p:spPr>
        <p:txBody>
          <a:bodyPr rtlCol="0">
            <a:normAutofit/>
          </a:bodyPr>
          <a:lstStyle>
            <a:lvl1pPr>
              <a:defRPr/>
            </a:lvl1pPr>
          </a:lstStyle>
          <a:p>
            <a:pPr lvl="0"/>
            <a:r>
              <a:rPr lang="en-US" altLang="ja-JP" noProof="0"/>
              <a:t>Click icon to add picture</a:t>
            </a:r>
            <a:endParaRPr lang="ja-JP" altLang="en-US" noProof="0" dirty="0"/>
          </a:p>
        </p:txBody>
      </p:sp>
      <p:sp>
        <p:nvSpPr>
          <p:cNvPr id="10" name="図プレースホルダー 9"/>
          <p:cNvSpPr>
            <a:spLocks noGrp="1"/>
          </p:cNvSpPr>
          <p:nvPr>
            <p:ph type="pic" sz="quarter" idx="16"/>
          </p:nvPr>
        </p:nvSpPr>
        <p:spPr>
          <a:xfrm>
            <a:off x="2783549" y="116632"/>
            <a:ext cx="5904970" cy="2592090"/>
          </a:xfrm>
          <a:solidFill>
            <a:schemeClr val="bg1"/>
          </a:solidFill>
          <a:ln>
            <a:solidFill>
              <a:schemeClr val="tx1"/>
            </a:solidFill>
          </a:ln>
        </p:spPr>
        <p:txBody>
          <a:bodyPr rtlCol="0">
            <a:normAutofit/>
          </a:bodyPr>
          <a:lstStyle>
            <a:lvl1pPr>
              <a:defRPr/>
            </a:lvl1pPr>
          </a:lstStyle>
          <a:p>
            <a:pPr lvl="0"/>
            <a:r>
              <a:rPr lang="en-US" altLang="ja-JP" noProof="0"/>
              <a:t>Click icon to add picture</a:t>
            </a:r>
            <a:endParaRPr lang="ja-JP" altLang="en-US" noProof="0" dirty="0"/>
          </a:p>
        </p:txBody>
      </p:sp>
      <p:sp>
        <p:nvSpPr>
          <p:cNvPr id="11" name="図プレースホルダー 9"/>
          <p:cNvSpPr>
            <a:spLocks noGrp="1"/>
          </p:cNvSpPr>
          <p:nvPr>
            <p:ph type="pic" sz="quarter" idx="17"/>
          </p:nvPr>
        </p:nvSpPr>
        <p:spPr>
          <a:xfrm>
            <a:off x="94812" y="2804932"/>
            <a:ext cx="4320855" cy="3936438"/>
          </a:xfrm>
          <a:solidFill>
            <a:schemeClr val="bg1"/>
          </a:solidFill>
          <a:ln>
            <a:solidFill>
              <a:schemeClr val="tx1"/>
            </a:solidFill>
          </a:ln>
        </p:spPr>
        <p:txBody>
          <a:bodyPr rtlCol="0">
            <a:normAutofit/>
          </a:bodyPr>
          <a:lstStyle>
            <a:lvl1pPr>
              <a:defRPr/>
            </a:lvl1pPr>
          </a:lstStyle>
          <a:p>
            <a:pPr lvl="0"/>
            <a:r>
              <a:rPr lang="en-US" altLang="ja-JP" noProof="0"/>
              <a:t>Click icon to add picture</a:t>
            </a:r>
            <a:endParaRPr lang="ja-JP" altLang="en-US" noProof="0" dirty="0"/>
          </a:p>
        </p:txBody>
      </p:sp>
      <p:sp>
        <p:nvSpPr>
          <p:cNvPr id="12" name="図プレースホルダー 9"/>
          <p:cNvSpPr>
            <a:spLocks noGrp="1"/>
          </p:cNvSpPr>
          <p:nvPr>
            <p:ph type="pic" sz="quarter" idx="18"/>
          </p:nvPr>
        </p:nvSpPr>
        <p:spPr>
          <a:xfrm>
            <a:off x="4511686" y="2804931"/>
            <a:ext cx="1920380" cy="1968218"/>
          </a:xfrm>
          <a:solidFill>
            <a:schemeClr val="bg1"/>
          </a:solidFill>
          <a:ln>
            <a:solidFill>
              <a:schemeClr val="tx1"/>
            </a:solidFill>
          </a:ln>
        </p:spPr>
        <p:txBody>
          <a:bodyPr rtlCol="0">
            <a:normAutofit/>
          </a:bodyPr>
          <a:lstStyle>
            <a:lvl1pPr>
              <a:defRPr/>
            </a:lvl1pPr>
          </a:lstStyle>
          <a:p>
            <a:pPr lvl="0"/>
            <a:r>
              <a:rPr lang="en-US" altLang="ja-JP" noProof="0"/>
              <a:t>Click icon to add picture</a:t>
            </a:r>
            <a:endParaRPr lang="ja-JP" altLang="en-US" noProof="0" dirty="0"/>
          </a:p>
        </p:txBody>
      </p:sp>
      <p:sp>
        <p:nvSpPr>
          <p:cNvPr id="13" name="図プレースホルダー 9"/>
          <p:cNvSpPr>
            <a:spLocks noGrp="1"/>
          </p:cNvSpPr>
          <p:nvPr>
            <p:ph type="pic" sz="quarter" idx="19"/>
          </p:nvPr>
        </p:nvSpPr>
        <p:spPr>
          <a:xfrm>
            <a:off x="4511686" y="4869160"/>
            <a:ext cx="7585501" cy="1872208"/>
          </a:xfrm>
          <a:solidFill>
            <a:schemeClr val="bg1"/>
          </a:solidFill>
          <a:ln>
            <a:solidFill>
              <a:schemeClr val="tx1"/>
            </a:solidFill>
          </a:ln>
        </p:spPr>
        <p:txBody>
          <a:bodyPr rtlCol="0">
            <a:normAutofit/>
          </a:bodyPr>
          <a:lstStyle>
            <a:lvl1pPr>
              <a:defRPr/>
            </a:lvl1pPr>
          </a:lstStyle>
          <a:p>
            <a:pPr lvl="0"/>
            <a:r>
              <a:rPr lang="en-US" altLang="ja-JP" noProof="0"/>
              <a:t>Click icon to add picture</a:t>
            </a:r>
            <a:endParaRPr lang="ja-JP" altLang="en-US" noProof="0" dirty="0"/>
          </a:p>
        </p:txBody>
      </p:sp>
      <p:sp>
        <p:nvSpPr>
          <p:cNvPr id="14" name="図プレースホルダー 9"/>
          <p:cNvSpPr>
            <a:spLocks noGrp="1"/>
          </p:cNvSpPr>
          <p:nvPr>
            <p:ph type="pic" sz="quarter" idx="20"/>
          </p:nvPr>
        </p:nvSpPr>
        <p:spPr>
          <a:xfrm>
            <a:off x="8784532" y="116632"/>
            <a:ext cx="3312655" cy="2592090"/>
          </a:xfrm>
          <a:solidFill>
            <a:schemeClr val="bg1"/>
          </a:solidFill>
          <a:ln>
            <a:solidFill>
              <a:schemeClr val="tx1"/>
            </a:solidFill>
          </a:ln>
        </p:spPr>
        <p:txBody>
          <a:bodyPr rtlCol="0">
            <a:normAutofit/>
          </a:bodyPr>
          <a:lstStyle>
            <a:lvl1pPr>
              <a:defRPr/>
            </a:lvl1pPr>
          </a:lstStyle>
          <a:p>
            <a:pPr lvl="0"/>
            <a:r>
              <a:rPr lang="en-US" altLang="ja-JP" noProof="0"/>
              <a:t>Click icon to add picture</a:t>
            </a:r>
            <a:endParaRPr lang="ja-JP" altLang="en-US" noProof="0" dirty="0"/>
          </a:p>
        </p:txBody>
      </p:sp>
      <p:sp>
        <p:nvSpPr>
          <p:cNvPr id="17" name="テキスト プレースホルダー 6"/>
          <p:cNvSpPr>
            <a:spLocks noGrp="1"/>
          </p:cNvSpPr>
          <p:nvPr>
            <p:ph type="body" sz="quarter" idx="13"/>
          </p:nvPr>
        </p:nvSpPr>
        <p:spPr>
          <a:xfrm>
            <a:off x="6576097" y="2948947"/>
            <a:ext cx="5521092" cy="912101"/>
          </a:xfrm>
        </p:spPr>
        <p:txBody>
          <a:bodyPr anchor="b">
            <a:noAutofit/>
          </a:bodyPr>
          <a:lstStyle>
            <a:lvl1pPr algn="l">
              <a:spcBef>
                <a:spcPts val="0"/>
              </a:spcBef>
              <a:defRPr sz="4008" baseline="0">
                <a:solidFill>
                  <a:schemeClr val="tx1"/>
                </a:solidFill>
              </a:defRPr>
            </a:lvl1pPr>
          </a:lstStyle>
          <a:p>
            <a:pPr lvl="0"/>
            <a:r>
              <a:rPr lang="en-US" altLang="ja-JP"/>
              <a:t>Click to edit Master text styles</a:t>
            </a:r>
          </a:p>
        </p:txBody>
      </p:sp>
      <p:sp>
        <p:nvSpPr>
          <p:cNvPr id="18" name="テキスト プレースホルダー 6"/>
          <p:cNvSpPr>
            <a:spLocks noGrp="1"/>
          </p:cNvSpPr>
          <p:nvPr>
            <p:ph type="body" sz="quarter" idx="14"/>
          </p:nvPr>
        </p:nvSpPr>
        <p:spPr>
          <a:xfrm>
            <a:off x="6576097" y="3765038"/>
            <a:ext cx="5521092" cy="864096"/>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52783118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grpSp>
        <p:nvGrpSpPr>
          <p:cNvPr id="11" name="グループ化 12">
            <a:extLst>
              <a:ext uri="{FF2B5EF4-FFF2-40B4-BE49-F238E27FC236}">
                <a16:creationId xmlns="" xmlns:a16="http://schemas.microsoft.com/office/drawing/2014/main" id="{F9876167-95E2-4538-836B-F22934F1F7A4}"/>
              </a:ext>
            </a:extLst>
          </p:cNvPr>
          <p:cNvGrpSpPr>
            <a:grpSpLocks/>
          </p:cNvGrpSpPr>
          <p:nvPr userDrawn="1"/>
        </p:nvGrpSpPr>
        <p:grpSpPr bwMode="auto">
          <a:xfrm>
            <a:off x="4560094" y="841623"/>
            <a:ext cx="1034356" cy="1153046"/>
            <a:chOff x="7054974" y="1111052"/>
            <a:chExt cx="1552133" cy="1728192"/>
          </a:xfrm>
        </p:grpSpPr>
        <p:sp>
          <p:nvSpPr>
            <p:cNvPr id="12" name="テキスト ボックス 4">
              <a:extLst>
                <a:ext uri="{FF2B5EF4-FFF2-40B4-BE49-F238E27FC236}">
                  <a16:creationId xmlns="" xmlns:a16="http://schemas.microsoft.com/office/drawing/2014/main" id="{BEA894FB-E893-4917-A994-5AD899595324}"/>
                </a:ext>
              </a:extLst>
            </p:cNvPr>
            <p:cNvSpPr txBox="1">
              <a:spLocks noChangeArrowheads="1"/>
            </p:cNvSpPr>
            <p:nvPr userDrawn="1"/>
          </p:nvSpPr>
          <p:spPr bwMode="auto">
            <a:xfrm>
              <a:off x="7054974" y="1189682"/>
              <a:ext cx="1409203" cy="137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3" name="直線コネクタ 7">
              <a:extLst>
                <a:ext uri="{FF2B5EF4-FFF2-40B4-BE49-F238E27FC236}">
                  <a16:creationId xmlns="" xmlns:a16="http://schemas.microsoft.com/office/drawing/2014/main" id="{7DA45F3A-081C-4F44-A2E0-E6197319CA31}"/>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 xmlns:a16="http://schemas.microsoft.com/office/drawing/2014/main" id="{CCB86A65-1845-4941-BDA0-368D34B945AD}"/>
              </a:ext>
            </a:extLst>
          </p:cNvPr>
          <p:cNvGrpSpPr>
            <a:grpSpLocks/>
          </p:cNvGrpSpPr>
          <p:nvPr userDrawn="1"/>
        </p:nvGrpSpPr>
        <p:grpSpPr bwMode="auto">
          <a:xfrm>
            <a:off x="4560094" y="2234654"/>
            <a:ext cx="1034356" cy="1151930"/>
            <a:chOff x="7054974" y="1111052"/>
            <a:chExt cx="1552133" cy="1728192"/>
          </a:xfrm>
        </p:grpSpPr>
        <p:sp>
          <p:nvSpPr>
            <p:cNvPr id="15" name="テキスト ボックス 14">
              <a:extLst>
                <a:ext uri="{FF2B5EF4-FFF2-40B4-BE49-F238E27FC236}">
                  <a16:creationId xmlns="" xmlns:a16="http://schemas.microsoft.com/office/drawing/2014/main" id="{D9D943AC-6122-4FB9-A1FF-241603D946F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6" name="直線コネクタ 15">
              <a:extLst>
                <a:ext uri="{FF2B5EF4-FFF2-40B4-BE49-F238E27FC236}">
                  <a16:creationId xmlns="" xmlns:a16="http://schemas.microsoft.com/office/drawing/2014/main" id="{4BD42053-75C6-4440-821C-4FFC8AACCD13}"/>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 xmlns:a16="http://schemas.microsoft.com/office/drawing/2014/main" id="{801DEE2E-D292-41B9-A9D9-364C645C4DC5}"/>
              </a:ext>
            </a:extLst>
          </p:cNvPr>
          <p:cNvGrpSpPr>
            <a:grpSpLocks/>
          </p:cNvGrpSpPr>
          <p:nvPr userDrawn="1"/>
        </p:nvGrpSpPr>
        <p:grpSpPr bwMode="auto">
          <a:xfrm>
            <a:off x="4560094" y="3626570"/>
            <a:ext cx="1034356" cy="1151930"/>
            <a:chOff x="7054974" y="1111052"/>
            <a:chExt cx="1552133" cy="1728192"/>
          </a:xfrm>
        </p:grpSpPr>
        <p:sp>
          <p:nvSpPr>
            <p:cNvPr id="18" name="テキスト ボックス 17">
              <a:extLst>
                <a:ext uri="{FF2B5EF4-FFF2-40B4-BE49-F238E27FC236}">
                  <a16:creationId xmlns="" xmlns:a16="http://schemas.microsoft.com/office/drawing/2014/main" id="{EF2F994D-0D36-41D7-810F-88F17C4AD603}"/>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9" name="直線コネクタ 18">
              <a:extLst>
                <a:ext uri="{FF2B5EF4-FFF2-40B4-BE49-F238E27FC236}">
                  <a16:creationId xmlns="" xmlns:a16="http://schemas.microsoft.com/office/drawing/2014/main" id="{0EEDA7D2-48C2-47D9-9AD9-63FFB11AF886}"/>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 xmlns:a16="http://schemas.microsoft.com/office/drawing/2014/main" id="{626D01C1-8DC3-431D-B545-5724042527B3}"/>
              </a:ext>
            </a:extLst>
          </p:cNvPr>
          <p:cNvGrpSpPr>
            <a:grpSpLocks/>
          </p:cNvGrpSpPr>
          <p:nvPr userDrawn="1"/>
        </p:nvGrpSpPr>
        <p:grpSpPr bwMode="auto">
          <a:xfrm>
            <a:off x="4560094" y="5018484"/>
            <a:ext cx="1034356" cy="1151930"/>
            <a:chOff x="7054974" y="1111052"/>
            <a:chExt cx="1552133" cy="1728192"/>
          </a:xfrm>
        </p:grpSpPr>
        <p:sp>
          <p:nvSpPr>
            <p:cNvPr id="21" name="テキスト ボックス 20">
              <a:extLst>
                <a:ext uri="{FF2B5EF4-FFF2-40B4-BE49-F238E27FC236}">
                  <a16:creationId xmlns="" xmlns:a16="http://schemas.microsoft.com/office/drawing/2014/main" id="{2F01879F-946F-41EB-A274-059DE93407A0}"/>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4</a:t>
              </a:r>
              <a:endParaRPr kumimoji="1" lang="ja-JP" altLang="en-US" sz="5344">
                <a:solidFill>
                  <a:srgbClr val="7F7F7F"/>
                </a:solidFill>
                <a:latin typeface="Crimson Text"/>
                <a:cs typeface="Spica Neue"/>
              </a:endParaRPr>
            </a:p>
          </p:txBody>
        </p:sp>
        <p:cxnSp>
          <p:nvCxnSpPr>
            <p:cNvPr id="22" name="直線コネクタ 21">
              <a:extLst>
                <a:ext uri="{FF2B5EF4-FFF2-40B4-BE49-F238E27FC236}">
                  <a16:creationId xmlns="" xmlns:a16="http://schemas.microsoft.com/office/drawing/2014/main" id="{A80CADF3-3399-4FB7-A3D5-982FF1140D5C}"/>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 xmlns:a16="http://schemas.microsoft.com/office/drawing/2014/main" id="{C86576D3-154A-4191-BC7D-3C135523FD8E}"/>
              </a:ext>
            </a:extLst>
          </p:cNvPr>
          <p:cNvGrpSpPr>
            <a:grpSpLocks/>
          </p:cNvGrpSpPr>
          <p:nvPr userDrawn="1"/>
        </p:nvGrpSpPr>
        <p:grpSpPr bwMode="auto">
          <a:xfrm>
            <a:off x="382489" y="2320603"/>
            <a:ext cx="442019" cy="1151930"/>
            <a:chOff x="4012746" y="1615108"/>
            <a:chExt cx="661574" cy="1728192"/>
          </a:xfrm>
        </p:grpSpPr>
        <p:cxnSp>
          <p:nvCxnSpPr>
            <p:cNvPr id="32" name="直線コネクタ 31">
              <a:extLst>
                <a:ext uri="{FF2B5EF4-FFF2-40B4-BE49-F238E27FC236}">
                  <a16:creationId xmlns="" xmlns:a16="http://schemas.microsoft.com/office/drawing/2014/main" id="{16A65D59-CB00-4620-B2B7-84911DDB865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 xmlns:a16="http://schemas.microsoft.com/office/drawing/2014/main" id="{84F03245-7173-4740-A8EA-6D11AF0642E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 xmlns:a16="http://schemas.microsoft.com/office/drawing/2014/main" id="{5AB378C9-449C-41C8-8463-99DDC693E4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718942" y="2752274"/>
            <a:ext cx="4128817"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5711923" y="784060"/>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5711923" y="1302090"/>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5711923" y="2165100"/>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5711923" y="2683135"/>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5711923" y="3546149"/>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5711923" y="4064179"/>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9" name="テキスト プレースホルダー 6"/>
          <p:cNvSpPr>
            <a:spLocks noGrp="1"/>
          </p:cNvSpPr>
          <p:nvPr>
            <p:ph type="body" sz="quarter" idx="19"/>
          </p:nvPr>
        </p:nvSpPr>
        <p:spPr>
          <a:xfrm>
            <a:off x="5711923" y="4927190"/>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30" name="テキスト プレースホルダー 6"/>
          <p:cNvSpPr>
            <a:spLocks noGrp="1"/>
          </p:cNvSpPr>
          <p:nvPr>
            <p:ph type="body" sz="quarter" idx="20"/>
          </p:nvPr>
        </p:nvSpPr>
        <p:spPr>
          <a:xfrm>
            <a:off x="5711923" y="5445225"/>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6584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grpSp>
        <p:nvGrpSpPr>
          <p:cNvPr id="9" name="グループ化 12">
            <a:extLst>
              <a:ext uri="{FF2B5EF4-FFF2-40B4-BE49-F238E27FC236}">
                <a16:creationId xmlns="" xmlns:a16="http://schemas.microsoft.com/office/drawing/2014/main" id="{001C7AE1-9AB8-4141-9921-31D2A9493062}"/>
              </a:ext>
            </a:extLst>
          </p:cNvPr>
          <p:cNvGrpSpPr>
            <a:grpSpLocks/>
          </p:cNvGrpSpPr>
          <p:nvPr userDrawn="1"/>
        </p:nvGrpSpPr>
        <p:grpSpPr bwMode="auto">
          <a:xfrm>
            <a:off x="4560094" y="1407542"/>
            <a:ext cx="1034356" cy="1151930"/>
            <a:chOff x="7054974" y="1111052"/>
            <a:chExt cx="1552133" cy="1728192"/>
          </a:xfrm>
        </p:grpSpPr>
        <p:sp>
          <p:nvSpPr>
            <p:cNvPr id="10" name="テキスト ボックス 4">
              <a:extLst>
                <a:ext uri="{FF2B5EF4-FFF2-40B4-BE49-F238E27FC236}">
                  <a16:creationId xmlns="" xmlns:a16="http://schemas.microsoft.com/office/drawing/2014/main" id="{08AD394F-CAE7-479F-9098-CA7C028CC059}"/>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1" name="直線コネクタ 7">
              <a:extLst>
                <a:ext uri="{FF2B5EF4-FFF2-40B4-BE49-F238E27FC236}">
                  <a16:creationId xmlns="" xmlns:a16="http://schemas.microsoft.com/office/drawing/2014/main" id="{7DCA4703-BCCD-4C1F-90C0-52AF81B48DC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グループ化 13">
            <a:extLst>
              <a:ext uri="{FF2B5EF4-FFF2-40B4-BE49-F238E27FC236}">
                <a16:creationId xmlns="" xmlns:a16="http://schemas.microsoft.com/office/drawing/2014/main" id="{07BC56D2-E517-4CEE-B804-9DD54FECF661}"/>
              </a:ext>
            </a:extLst>
          </p:cNvPr>
          <p:cNvGrpSpPr>
            <a:grpSpLocks/>
          </p:cNvGrpSpPr>
          <p:nvPr userDrawn="1"/>
        </p:nvGrpSpPr>
        <p:grpSpPr bwMode="auto">
          <a:xfrm>
            <a:off x="4560094" y="2799457"/>
            <a:ext cx="1034356" cy="1151930"/>
            <a:chOff x="7054974" y="1111052"/>
            <a:chExt cx="1552133" cy="1728192"/>
          </a:xfrm>
        </p:grpSpPr>
        <p:sp>
          <p:nvSpPr>
            <p:cNvPr id="13" name="テキスト ボックス 14">
              <a:extLst>
                <a:ext uri="{FF2B5EF4-FFF2-40B4-BE49-F238E27FC236}">
                  <a16:creationId xmlns="" xmlns:a16="http://schemas.microsoft.com/office/drawing/2014/main" id="{EBFA5FF3-87F4-447D-A7C1-EABBFA876A7D}"/>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4" name="直線コネクタ 15">
              <a:extLst>
                <a:ext uri="{FF2B5EF4-FFF2-40B4-BE49-F238E27FC236}">
                  <a16:creationId xmlns="" xmlns:a16="http://schemas.microsoft.com/office/drawing/2014/main" id="{5DA4B0E1-2602-43A5-BD1F-0D29D140170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グループ化 16">
            <a:extLst>
              <a:ext uri="{FF2B5EF4-FFF2-40B4-BE49-F238E27FC236}">
                <a16:creationId xmlns="" xmlns:a16="http://schemas.microsoft.com/office/drawing/2014/main" id="{6F917E31-1494-4014-86FD-E2278B3A165A}"/>
              </a:ext>
            </a:extLst>
          </p:cNvPr>
          <p:cNvGrpSpPr>
            <a:grpSpLocks/>
          </p:cNvGrpSpPr>
          <p:nvPr userDrawn="1"/>
        </p:nvGrpSpPr>
        <p:grpSpPr bwMode="auto">
          <a:xfrm>
            <a:off x="4560094" y="4191372"/>
            <a:ext cx="1034356" cy="1151930"/>
            <a:chOff x="7054974" y="1111052"/>
            <a:chExt cx="1552133" cy="1728192"/>
          </a:xfrm>
        </p:grpSpPr>
        <p:sp>
          <p:nvSpPr>
            <p:cNvPr id="16" name="テキスト ボックス 17">
              <a:extLst>
                <a:ext uri="{FF2B5EF4-FFF2-40B4-BE49-F238E27FC236}">
                  <a16:creationId xmlns="" xmlns:a16="http://schemas.microsoft.com/office/drawing/2014/main" id="{821CAE4B-1576-4CE1-94C0-87A2B64A34A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eaLnBrk="1" hangingPunct="1">
                <a:defRPr/>
              </a:pPr>
              <a:r>
                <a:rPr kumimoji="1" lang="en-US" altLang="ja-JP" sz="5344">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7" name="直線コネクタ 18">
              <a:extLst>
                <a:ext uri="{FF2B5EF4-FFF2-40B4-BE49-F238E27FC236}">
                  <a16:creationId xmlns="" xmlns:a16="http://schemas.microsoft.com/office/drawing/2014/main" id="{48746D68-8DB5-4E0E-9A89-4E108A68204D}"/>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30">
            <a:extLst>
              <a:ext uri="{FF2B5EF4-FFF2-40B4-BE49-F238E27FC236}">
                <a16:creationId xmlns="" xmlns:a16="http://schemas.microsoft.com/office/drawing/2014/main" id="{ED9D9819-AA02-454B-94E5-07902886A03B}"/>
              </a:ext>
            </a:extLst>
          </p:cNvPr>
          <p:cNvGrpSpPr>
            <a:grpSpLocks/>
          </p:cNvGrpSpPr>
          <p:nvPr userDrawn="1"/>
        </p:nvGrpSpPr>
        <p:grpSpPr bwMode="auto">
          <a:xfrm>
            <a:off x="382489" y="2309441"/>
            <a:ext cx="442019" cy="1151930"/>
            <a:chOff x="4012746" y="1615108"/>
            <a:chExt cx="661574" cy="1728192"/>
          </a:xfrm>
        </p:grpSpPr>
        <p:cxnSp>
          <p:nvCxnSpPr>
            <p:cNvPr id="19" name="直線コネクタ 31">
              <a:extLst>
                <a:ext uri="{FF2B5EF4-FFF2-40B4-BE49-F238E27FC236}">
                  <a16:creationId xmlns="" xmlns:a16="http://schemas.microsoft.com/office/drawing/2014/main" id="{B3BAC70D-3EA1-47C8-9496-CD0EA684FCE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32">
              <a:extLst>
                <a:ext uri="{FF2B5EF4-FFF2-40B4-BE49-F238E27FC236}">
                  <a16:creationId xmlns="" xmlns:a16="http://schemas.microsoft.com/office/drawing/2014/main" id="{456DDE6C-8EEA-485E-984E-7823064D1FA3}"/>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33">
              <a:extLst>
                <a:ext uri="{FF2B5EF4-FFF2-40B4-BE49-F238E27FC236}">
                  <a16:creationId xmlns="" xmlns:a16="http://schemas.microsoft.com/office/drawing/2014/main" id="{2427ED5F-9A4A-4C58-94EB-30C53296E24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718942" y="2741164"/>
            <a:ext cx="4128817"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5711923" y="1349010"/>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5711923" y="1867045"/>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5711923" y="2730054"/>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5711923" y="3248089"/>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5711923" y="4111103"/>
            <a:ext cx="5713131"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5711923" y="4629133"/>
            <a:ext cx="5713131"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55854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grpSp>
        <p:nvGrpSpPr>
          <p:cNvPr id="4" name="グループ化 30">
            <a:extLst>
              <a:ext uri="{FF2B5EF4-FFF2-40B4-BE49-F238E27FC236}">
                <a16:creationId xmlns="" xmlns:a16="http://schemas.microsoft.com/office/drawing/2014/main" id="{14019420-CEED-42BF-BB49-A6C1993F8565}"/>
              </a:ext>
            </a:extLst>
          </p:cNvPr>
          <p:cNvGrpSpPr>
            <a:grpSpLocks/>
          </p:cNvGrpSpPr>
          <p:nvPr userDrawn="1"/>
        </p:nvGrpSpPr>
        <p:grpSpPr bwMode="auto">
          <a:xfrm>
            <a:off x="4560094" y="2613050"/>
            <a:ext cx="440531" cy="1151930"/>
            <a:chOff x="4012746" y="1615108"/>
            <a:chExt cx="661574" cy="1728192"/>
          </a:xfrm>
        </p:grpSpPr>
        <p:cxnSp>
          <p:nvCxnSpPr>
            <p:cNvPr id="5" name="直線コネクタ 31">
              <a:extLst>
                <a:ext uri="{FF2B5EF4-FFF2-40B4-BE49-F238E27FC236}">
                  <a16:creationId xmlns="" xmlns:a16="http://schemas.microsoft.com/office/drawing/2014/main" id="{5F669896-656C-44C5-8B84-01409E6DC4E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32">
              <a:extLst>
                <a:ext uri="{FF2B5EF4-FFF2-40B4-BE49-F238E27FC236}">
                  <a16:creationId xmlns="" xmlns:a16="http://schemas.microsoft.com/office/drawing/2014/main" id="{20C69A2A-A3EB-462C-BEE9-68C897FE4CE0}"/>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33">
              <a:extLst>
                <a:ext uri="{FF2B5EF4-FFF2-40B4-BE49-F238E27FC236}">
                  <a16:creationId xmlns="" xmlns:a16="http://schemas.microsoft.com/office/drawing/2014/main" id="{FC58464D-7E48-4782-AE92-B87F02D4087A}"/>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26898" y="2849891"/>
            <a:ext cx="3936779" cy="902925"/>
          </a:xfrm>
          <a:prstGeom prst="rect">
            <a:avLst/>
          </a:prstGeom>
        </p:spPr>
        <p:txBody>
          <a:bodyPr anchor="t"/>
          <a:lstStyle>
            <a:lvl1pPr algn="r">
              <a:defRPr sz="4008" spc="336" baseline="0"/>
            </a:lvl1pPr>
          </a:lstStyle>
          <a:p>
            <a:r>
              <a:rPr lang="en-US" altLang="ja-JP"/>
              <a:t>Click to edit Master title style</a:t>
            </a:r>
            <a:endParaRPr lang="ja-JP" altLang="en-US" dirty="0"/>
          </a:p>
        </p:txBody>
      </p:sp>
      <p:sp>
        <p:nvSpPr>
          <p:cNvPr id="28" name="テキスト プレースホルダー 6"/>
          <p:cNvSpPr>
            <a:spLocks noGrp="1"/>
          </p:cNvSpPr>
          <p:nvPr>
            <p:ph type="body" sz="quarter" idx="18"/>
          </p:nvPr>
        </p:nvSpPr>
        <p:spPr>
          <a:xfrm>
            <a:off x="5037439" y="2660915"/>
            <a:ext cx="6915720" cy="1177786"/>
          </a:xfrm>
        </p:spPr>
        <p:txBody>
          <a:bodyPr anchor="ct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63902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8" name="正方形/長方形 2">
            <a:extLst>
              <a:ext uri="{FF2B5EF4-FFF2-40B4-BE49-F238E27FC236}">
                <a16:creationId xmlns="" xmlns:a16="http://schemas.microsoft.com/office/drawing/2014/main" id="{D2A7327E-2B4D-413F-B49A-3CA5F7942EE2}"/>
              </a:ext>
            </a:extLst>
          </p:cNvPr>
          <p:cNvSpPr/>
          <p:nvPr userDrawn="1"/>
        </p:nvSpPr>
        <p:spPr>
          <a:xfrm>
            <a:off x="20836" y="342900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pic>
        <p:nvPicPr>
          <p:cNvPr id="13" name="図 6">
            <a:extLst>
              <a:ext uri="{FF2B5EF4-FFF2-40B4-BE49-F238E27FC236}">
                <a16:creationId xmlns="" xmlns:a16="http://schemas.microsoft.com/office/drawing/2014/main" id="{5D4D8DAC-0170-49BA-B08C-D67B2971C5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84219" y="593825"/>
            <a:ext cx="4896445"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7">
            <a:extLst>
              <a:ext uri="{FF2B5EF4-FFF2-40B4-BE49-F238E27FC236}">
                <a16:creationId xmlns="" xmlns:a16="http://schemas.microsoft.com/office/drawing/2014/main" id="{C96D0A03-5675-4D2F-AB1C-89103479653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76" y="593825"/>
            <a:ext cx="4896445"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グループ化 12">
            <a:extLst>
              <a:ext uri="{FF2B5EF4-FFF2-40B4-BE49-F238E27FC236}">
                <a16:creationId xmlns="" xmlns:a16="http://schemas.microsoft.com/office/drawing/2014/main" id="{D79084B5-A99A-434D-BE26-D76B9B544449}"/>
              </a:ext>
            </a:extLst>
          </p:cNvPr>
          <p:cNvGrpSpPr>
            <a:grpSpLocks/>
          </p:cNvGrpSpPr>
          <p:nvPr userDrawn="1"/>
        </p:nvGrpSpPr>
        <p:grpSpPr bwMode="auto">
          <a:xfrm>
            <a:off x="574477" y="3860974"/>
            <a:ext cx="442020" cy="1151930"/>
            <a:chOff x="4012746" y="1615108"/>
            <a:chExt cx="661574" cy="1728192"/>
          </a:xfrm>
        </p:grpSpPr>
        <p:cxnSp>
          <p:nvCxnSpPr>
            <p:cNvPr id="16" name="直線コネクタ 13">
              <a:extLst>
                <a:ext uri="{FF2B5EF4-FFF2-40B4-BE49-F238E27FC236}">
                  <a16:creationId xmlns="" xmlns:a16="http://schemas.microsoft.com/office/drawing/2014/main" id="{34B046B0-0145-4446-973C-7626195CBD74}"/>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4">
              <a:extLst>
                <a:ext uri="{FF2B5EF4-FFF2-40B4-BE49-F238E27FC236}">
                  <a16:creationId xmlns="" xmlns:a16="http://schemas.microsoft.com/office/drawing/2014/main" id="{6EF492F3-1CE7-4736-8DE0-42B0C6B8AAD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5">
              <a:extLst>
                <a:ext uri="{FF2B5EF4-FFF2-40B4-BE49-F238E27FC236}">
                  <a16:creationId xmlns="" xmlns:a16="http://schemas.microsoft.com/office/drawing/2014/main" id="{4473E553-0AD5-464A-9759-B744F7CEECAE}"/>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図プレースホルダー 8"/>
          <p:cNvSpPr>
            <a:spLocks noGrp="1"/>
          </p:cNvSpPr>
          <p:nvPr>
            <p:ph type="pic" sz="quarter" idx="10"/>
          </p:nvPr>
        </p:nvSpPr>
        <p:spPr>
          <a:xfrm>
            <a:off x="718678" y="740834"/>
            <a:ext cx="3745006" cy="2447925"/>
          </a:xfrm>
        </p:spPr>
        <p:txBody>
          <a:bodyPr rtlCol="0">
            <a:normAutofit/>
          </a:bodyPr>
          <a:lstStyle>
            <a:lvl1pPr>
              <a:defRPr baseline="0"/>
            </a:lvl1pPr>
          </a:lstStyle>
          <a:p>
            <a:pPr lvl="0"/>
            <a:r>
              <a:rPr lang="en-US" altLang="ja-JP" noProof="0"/>
              <a:t>Click icon to add picture</a:t>
            </a:r>
            <a:endParaRPr lang="ja-JP" altLang="en-US" noProof="0" dirty="0"/>
          </a:p>
        </p:txBody>
      </p:sp>
      <p:sp>
        <p:nvSpPr>
          <p:cNvPr id="10" name="図プレースホルダー 8"/>
          <p:cNvSpPr>
            <a:spLocks noGrp="1"/>
          </p:cNvSpPr>
          <p:nvPr>
            <p:ph type="pic" sz="quarter" idx="11"/>
          </p:nvPr>
        </p:nvSpPr>
        <p:spPr>
          <a:xfrm>
            <a:off x="7659760" y="740702"/>
            <a:ext cx="3745006" cy="2447925"/>
          </a:xfrm>
        </p:spPr>
        <p:txBody>
          <a:bodyPr rtlCol="0">
            <a:normAutofit/>
          </a:bodyPr>
          <a:lstStyle>
            <a:lvl1pPr>
              <a:defRPr/>
            </a:lvl1pPr>
          </a:lstStyle>
          <a:p>
            <a:pPr lvl="0"/>
            <a:r>
              <a:rPr lang="en-US" altLang="ja-JP" noProof="0"/>
              <a:t>Click icon to add picture</a:t>
            </a:r>
            <a:endParaRPr lang="ja-JP" altLang="en-US" noProof="0" dirty="0"/>
          </a:p>
        </p:txBody>
      </p:sp>
      <p:sp>
        <p:nvSpPr>
          <p:cNvPr id="12" name="タイトル 1"/>
          <p:cNvSpPr>
            <a:spLocks noGrp="1"/>
          </p:cNvSpPr>
          <p:nvPr>
            <p:ph type="title"/>
          </p:nvPr>
        </p:nvSpPr>
        <p:spPr>
          <a:xfrm>
            <a:off x="910973" y="4533123"/>
            <a:ext cx="10802138"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910973" y="5157197"/>
            <a:ext cx="10802138"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9" name="テキスト プレースホルダー 18"/>
          <p:cNvSpPr>
            <a:spLocks noGrp="1"/>
          </p:cNvSpPr>
          <p:nvPr>
            <p:ph type="body" sz="quarter" idx="17"/>
          </p:nvPr>
        </p:nvSpPr>
        <p:spPr>
          <a:xfrm>
            <a:off x="2975382" y="461130"/>
            <a:ext cx="5809511" cy="4087176"/>
          </a:xfrm>
          <a:blipFill>
            <a:blip r:embed="rId3"/>
            <a:stretch>
              <a:fillRect/>
            </a:stretch>
          </a:blipFill>
        </p:spPr>
        <p:txBody>
          <a:bodyPr/>
          <a:lstStyle/>
          <a:p>
            <a:pPr lvl="0"/>
            <a:r>
              <a:rPr lang="en-US" altLang="ja-JP"/>
              <a:t>Click to edit Master text styles</a:t>
            </a:r>
          </a:p>
        </p:txBody>
      </p:sp>
      <p:sp>
        <p:nvSpPr>
          <p:cNvPr id="11" name="図プレースホルダー 8"/>
          <p:cNvSpPr>
            <a:spLocks noGrp="1"/>
          </p:cNvSpPr>
          <p:nvPr>
            <p:ph type="pic" sz="quarter" idx="12"/>
          </p:nvPr>
        </p:nvSpPr>
        <p:spPr>
          <a:xfrm>
            <a:off x="3613078" y="644691"/>
            <a:ext cx="4534119" cy="2880320"/>
          </a:xfrm>
        </p:spPr>
        <p:txBody>
          <a:bodyPr rtlCol="0">
            <a:normAutofit/>
          </a:bodyPr>
          <a:lstStyle>
            <a:lvl1pPr>
              <a:defRPr/>
            </a:lvl1pPr>
          </a:lstStyle>
          <a:p>
            <a:pPr lvl="0"/>
            <a:r>
              <a:rPr lang="en-US" altLang="ja-JP" noProof="0"/>
              <a:t>Click icon to add picture</a:t>
            </a:r>
            <a:endParaRPr lang="en-US" altLang="ja-JP" noProof="0" dirty="0"/>
          </a:p>
        </p:txBody>
      </p:sp>
    </p:spTree>
    <p:extLst>
      <p:ext uri="{BB962C8B-B14F-4D97-AF65-F5344CB8AC3E}">
        <p14:creationId xmlns:p14="http://schemas.microsoft.com/office/powerpoint/2010/main" val="247609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7" name="正方形/長方形 2">
            <a:extLst>
              <a:ext uri="{FF2B5EF4-FFF2-40B4-BE49-F238E27FC236}">
                <a16:creationId xmlns="" xmlns:a16="http://schemas.microsoft.com/office/drawing/2014/main" id="{069D76EF-0691-4039-99FC-6FEAD9FC6DEA}"/>
              </a:ext>
            </a:extLst>
          </p:cNvPr>
          <p:cNvSpPr/>
          <p:nvPr userDrawn="1"/>
        </p:nvSpPr>
        <p:spPr>
          <a:xfrm>
            <a:off x="20836" y="342900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eaLnBrk="1" fontAlgn="auto" hangingPunct="1">
              <a:spcBef>
                <a:spcPts val="0"/>
              </a:spcBef>
              <a:spcAft>
                <a:spcPts val="0"/>
              </a:spcAft>
              <a:defRPr/>
            </a:pPr>
            <a:endParaRPr kumimoji="1" lang="ja-JP" altLang="en-US" sz="1758">
              <a:solidFill>
                <a:srgbClr val="000000"/>
              </a:solidFill>
            </a:endParaRPr>
          </a:p>
        </p:txBody>
      </p:sp>
      <p:pic>
        <p:nvPicPr>
          <p:cNvPr id="8" name="図 6">
            <a:extLst>
              <a:ext uri="{FF2B5EF4-FFF2-40B4-BE49-F238E27FC236}">
                <a16:creationId xmlns="" xmlns:a16="http://schemas.microsoft.com/office/drawing/2014/main" id="{B249EA21-39B4-483B-8031-E8D38FC0F4B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83087" y="340445"/>
            <a:ext cx="5712023" cy="390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グループ化 12">
            <a:extLst>
              <a:ext uri="{FF2B5EF4-FFF2-40B4-BE49-F238E27FC236}">
                <a16:creationId xmlns="" xmlns:a16="http://schemas.microsoft.com/office/drawing/2014/main" id="{6DFC1242-088A-46A0-9EEB-29C81A6BD62F}"/>
              </a:ext>
            </a:extLst>
          </p:cNvPr>
          <p:cNvGrpSpPr>
            <a:grpSpLocks/>
          </p:cNvGrpSpPr>
          <p:nvPr userDrawn="1"/>
        </p:nvGrpSpPr>
        <p:grpSpPr bwMode="auto">
          <a:xfrm>
            <a:off x="574477" y="3860974"/>
            <a:ext cx="442020" cy="1151930"/>
            <a:chOff x="4012746" y="1615108"/>
            <a:chExt cx="661574" cy="1728192"/>
          </a:xfrm>
        </p:grpSpPr>
        <p:cxnSp>
          <p:nvCxnSpPr>
            <p:cNvPr id="11" name="直線コネクタ 13">
              <a:extLst>
                <a:ext uri="{FF2B5EF4-FFF2-40B4-BE49-F238E27FC236}">
                  <a16:creationId xmlns="" xmlns:a16="http://schemas.microsoft.com/office/drawing/2014/main" id="{D87A2BA7-635E-4685-80EE-76CC70E71A5F}"/>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4">
              <a:extLst>
                <a:ext uri="{FF2B5EF4-FFF2-40B4-BE49-F238E27FC236}">
                  <a16:creationId xmlns="" xmlns:a16="http://schemas.microsoft.com/office/drawing/2014/main" id="{70C8C55B-DE31-410B-A756-8AFF3A10FD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5">
              <a:extLst>
                <a:ext uri="{FF2B5EF4-FFF2-40B4-BE49-F238E27FC236}">
                  <a16:creationId xmlns="" xmlns:a16="http://schemas.microsoft.com/office/drawing/2014/main" id="{0D5BE90E-4F4B-4006-89BC-DBDB2BB402E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図 1">
            <a:extLst>
              <a:ext uri="{FF2B5EF4-FFF2-40B4-BE49-F238E27FC236}">
                <a16:creationId xmlns="" xmlns:a16="http://schemas.microsoft.com/office/drawing/2014/main" id="{CE382D4D-5C07-4C90-A5C0-AF481A6B09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19883" y="1592833"/>
            <a:ext cx="1206997" cy="2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図 3">
            <a:extLst>
              <a:ext uri="{FF2B5EF4-FFF2-40B4-BE49-F238E27FC236}">
                <a16:creationId xmlns="" xmlns:a16="http://schemas.microsoft.com/office/drawing/2014/main" id="{E99DF031-1822-45FA-B636-9B3913CA025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04609" y="741164"/>
            <a:ext cx="2370833" cy="33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図プレースホルダー 8"/>
          <p:cNvSpPr>
            <a:spLocks noGrp="1"/>
          </p:cNvSpPr>
          <p:nvPr>
            <p:ph type="pic" sz="quarter" idx="11"/>
          </p:nvPr>
        </p:nvSpPr>
        <p:spPr>
          <a:xfrm>
            <a:off x="3407468" y="509455"/>
            <a:ext cx="4464883" cy="2855713"/>
          </a:xfrm>
        </p:spPr>
        <p:txBody>
          <a:bodyPr rtlCol="0">
            <a:normAutofit/>
          </a:bodyPr>
          <a:lstStyle>
            <a:lvl1pPr>
              <a:defRPr/>
            </a:lvl1pPr>
          </a:lstStyle>
          <a:p>
            <a:pPr lvl="0"/>
            <a:r>
              <a:rPr lang="en-US" altLang="ja-JP" noProof="0"/>
              <a:t>Click icon to add picture</a:t>
            </a:r>
            <a:endParaRPr lang="ja-JP" altLang="en-US" noProof="0" dirty="0"/>
          </a:p>
        </p:txBody>
      </p:sp>
      <p:sp>
        <p:nvSpPr>
          <p:cNvPr id="12" name="タイトル 1"/>
          <p:cNvSpPr>
            <a:spLocks noGrp="1"/>
          </p:cNvSpPr>
          <p:nvPr>
            <p:ph type="title"/>
          </p:nvPr>
        </p:nvSpPr>
        <p:spPr>
          <a:xfrm>
            <a:off x="910973" y="4533123"/>
            <a:ext cx="10802138"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910973" y="5157197"/>
            <a:ext cx="10802138"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8" name="図プレースホルダー 8"/>
          <p:cNvSpPr>
            <a:spLocks noGrp="1"/>
          </p:cNvSpPr>
          <p:nvPr>
            <p:ph type="pic" sz="quarter" idx="17"/>
          </p:nvPr>
        </p:nvSpPr>
        <p:spPr>
          <a:xfrm>
            <a:off x="2015192" y="1917441"/>
            <a:ext cx="1008200" cy="1847601"/>
          </a:xfrm>
        </p:spPr>
        <p:txBody>
          <a:bodyPr rtlCol="0">
            <a:normAutofit/>
          </a:bodyPr>
          <a:lstStyle>
            <a:lvl1pPr>
              <a:defRPr/>
            </a:lvl1pPr>
          </a:lstStyle>
          <a:p>
            <a:pPr lvl="0"/>
            <a:r>
              <a:rPr lang="en-US" altLang="ja-JP" noProof="0"/>
              <a:t>Click icon to add picture</a:t>
            </a:r>
            <a:endParaRPr lang="ja-JP" altLang="en-US" noProof="0" dirty="0"/>
          </a:p>
        </p:txBody>
      </p:sp>
      <p:sp>
        <p:nvSpPr>
          <p:cNvPr id="20" name="図プレースホルダー 8"/>
          <p:cNvSpPr>
            <a:spLocks noGrp="1"/>
          </p:cNvSpPr>
          <p:nvPr>
            <p:ph type="pic" sz="quarter" idx="18"/>
          </p:nvPr>
        </p:nvSpPr>
        <p:spPr>
          <a:xfrm>
            <a:off x="8482089" y="1076739"/>
            <a:ext cx="2016175" cy="2688299"/>
          </a:xfrm>
        </p:spPr>
        <p:txBody>
          <a:bodyPr rtlCol="0">
            <a:normAutofit/>
          </a:bodyPr>
          <a:lstStyle>
            <a:lvl1pPr>
              <a:defRPr/>
            </a:lvl1pPr>
          </a:lstStyle>
          <a:p>
            <a:pPr lvl="0"/>
            <a:r>
              <a:rPr lang="en-US" altLang="ja-JP" noProof="0"/>
              <a:t>Click icon to add picture</a:t>
            </a:r>
            <a:endParaRPr lang="ja-JP" altLang="en-US" noProof="0" dirty="0"/>
          </a:p>
        </p:txBody>
      </p:sp>
    </p:spTree>
    <p:extLst>
      <p:ext uri="{BB962C8B-B14F-4D97-AF65-F5344CB8AC3E}">
        <p14:creationId xmlns:p14="http://schemas.microsoft.com/office/powerpoint/2010/main" val="352051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750"/>
                            </p:stCondLst>
                            <p:childTnLst>
                              <p:par>
                                <p:cTn id="15" presetID="10" presetClass="entr" presetSubtype="0" fill="hold" nodeType="after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grpSp>
        <p:nvGrpSpPr>
          <p:cNvPr id="6" name="グループ化 5">
            <a:extLst>
              <a:ext uri="{FF2B5EF4-FFF2-40B4-BE49-F238E27FC236}">
                <a16:creationId xmlns="" xmlns:a16="http://schemas.microsoft.com/office/drawing/2014/main" id="{E2C83A45-D6E9-445E-B796-414A5F041A82}"/>
              </a:ext>
            </a:extLst>
          </p:cNvPr>
          <p:cNvGrpSpPr>
            <a:grpSpLocks/>
          </p:cNvGrpSpPr>
          <p:nvPr userDrawn="1"/>
        </p:nvGrpSpPr>
        <p:grpSpPr bwMode="auto">
          <a:xfrm>
            <a:off x="574477" y="4484935"/>
            <a:ext cx="442020" cy="1151930"/>
            <a:chOff x="4012746" y="1615108"/>
            <a:chExt cx="661574" cy="1728192"/>
          </a:xfrm>
        </p:grpSpPr>
        <p:cxnSp>
          <p:nvCxnSpPr>
            <p:cNvPr id="7" name="直線コネクタ 6">
              <a:extLst>
                <a:ext uri="{FF2B5EF4-FFF2-40B4-BE49-F238E27FC236}">
                  <a16:creationId xmlns="" xmlns:a16="http://schemas.microsoft.com/office/drawing/2014/main" id="{A9CC4A87-9F39-4C6F-8F1D-7C179074967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 xmlns:a16="http://schemas.microsoft.com/office/drawing/2014/main" id="{87E77985-6D48-4814-A5EF-9E3C8C558831}"/>
                </a:ext>
              </a:extLst>
            </p:cNvPr>
            <p:cNvCxnSpPr/>
            <p:nvPr/>
          </p:nvCxnSpPr>
          <p:spPr>
            <a:xfrm flipV="1">
              <a:off x="4012746" y="1975149"/>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 xmlns:a16="http://schemas.microsoft.com/office/drawing/2014/main" id="{B43AAC99-AC66-4FBD-A204-601C6910AB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0" y="1"/>
            <a:ext cx="12192000" cy="4293096"/>
          </a:xfrm>
        </p:spPr>
        <p:txBody>
          <a:bodyPr rtlCol="0">
            <a:normAutofit/>
          </a:bodyPr>
          <a:lstStyle>
            <a:lvl1pPr>
              <a:defRPr/>
            </a:lvl1pPr>
          </a:lstStyle>
          <a:p>
            <a:pPr lvl="0"/>
            <a:r>
              <a:rPr lang="en-US" altLang="ja-JP" noProof="0"/>
              <a:t>Click icon to add picture</a:t>
            </a:r>
            <a:endParaRPr lang="ja-JP" altLang="en-US" noProof="0" dirty="0"/>
          </a:p>
        </p:txBody>
      </p:sp>
      <p:sp>
        <p:nvSpPr>
          <p:cNvPr id="5" name="タイトル 1"/>
          <p:cNvSpPr>
            <a:spLocks noGrp="1"/>
          </p:cNvSpPr>
          <p:nvPr>
            <p:ph type="title"/>
          </p:nvPr>
        </p:nvSpPr>
        <p:spPr>
          <a:xfrm>
            <a:off x="910973" y="5157192"/>
            <a:ext cx="10802138"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910973" y="5781261"/>
            <a:ext cx="1080213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26099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grpSp>
        <p:nvGrpSpPr>
          <p:cNvPr id="6" name="グループ化 5">
            <a:extLst>
              <a:ext uri="{FF2B5EF4-FFF2-40B4-BE49-F238E27FC236}">
                <a16:creationId xmlns="" xmlns:a16="http://schemas.microsoft.com/office/drawing/2014/main" id="{288642A0-8608-49FB-9922-DFE6B07874E7}"/>
              </a:ext>
            </a:extLst>
          </p:cNvPr>
          <p:cNvGrpSpPr>
            <a:grpSpLocks/>
          </p:cNvGrpSpPr>
          <p:nvPr userDrawn="1"/>
        </p:nvGrpSpPr>
        <p:grpSpPr bwMode="auto">
          <a:xfrm>
            <a:off x="6335614" y="1865189"/>
            <a:ext cx="442019" cy="1151930"/>
            <a:chOff x="4012746" y="1615108"/>
            <a:chExt cx="661574" cy="1728192"/>
          </a:xfrm>
        </p:grpSpPr>
        <p:cxnSp>
          <p:nvCxnSpPr>
            <p:cNvPr id="7" name="直線コネクタ 6">
              <a:extLst>
                <a:ext uri="{FF2B5EF4-FFF2-40B4-BE49-F238E27FC236}">
                  <a16:creationId xmlns="" xmlns:a16="http://schemas.microsoft.com/office/drawing/2014/main" id="{B2DA12CF-D240-407B-83E9-DDB099D89F51}"/>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 xmlns:a16="http://schemas.microsoft.com/office/drawing/2014/main" id="{C6D36099-7EC6-4093-8575-FAA28D6378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 xmlns:a16="http://schemas.microsoft.com/office/drawing/2014/main" id="{D12E58C2-5794-4E59-A55B-658C5C98C157}"/>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0" y="5"/>
            <a:ext cx="6095471" cy="6857999"/>
          </a:xfrm>
        </p:spPr>
        <p:txBody>
          <a:bodyPr rtlCol="0">
            <a:normAutofit/>
          </a:bodyPr>
          <a:lstStyle>
            <a:lvl1pPr>
              <a:defRPr/>
            </a:lvl1pPr>
          </a:lstStyle>
          <a:p>
            <a:pPr lvl="0"/>
            <a:r>
              <a:rPr lang="en-US" altLang="ja-JP" noProof="0"/>
              <a:t>Click icon to add picture</a:t>
            </a:r>
            <a:endParaRPr lang="ja-JP" altLang="en-US" noProof="0" dirty="0"/>
          </a:p>
        </p:txBody>
      </p:sp>
      <p:sp>
        <p:nvSpPr>
          <p:cNvPr id="5" name="タイトル 1"/>
          <p:cNvSpPr>
            <a:spLocks noGrp="1"/>
          </p:cNvSpPr>
          <p:nvPr>
            <p:ph type="title"/>
          </p:nvPr>
        </p:nvSpPr>
        <p:spPr>
          <a:xfrm>
            <a:off x="6672113" y="2537161"/>
            <a:ext cx="5089007"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6672113" y="3161231"/>
            <a:ext cx="5089007"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64966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9F246DC6-5ED3-4EFA-A660-DD298CD6B9B2}"/>
              </a:ext>
            </a:extLst>
          </p:cNvPr>
          <p:cNvSpPr>
            <a:spLocks noGrp="1"/>
          </p:cNvSpPr>
          <p:nvPr>
            <p:ph type="dt" sz="half" idx="10"/>
          </p:nvPr>
        </p:nvSpPr>
        <p:spPr/>
        <p:txBody>
          <a:bodyPr/>
          <a:lstStyle>
            <a:lvl1pPr>
              <a:defRPr/>
            </a:lvl1pPr>
          </a:lstStyle>
          <a:p>
            <a:pPr>
              <a:defRPr/>
            </a:pPr>
            <a:fld id="{65C9411A-0F55-4FDA-BBEE-7D7EA4707B34}" type="datetimeFigureOut">
              <a:rPr lang="en-GB"/>
              <a:pPr>
                <a:defRPr/>
              </a:pPr>
              <a:t>27/10/2020</a:t>
            </a:fld>
            <a:endParaRPr lang="en-GB"/>
          </a:p>
        </p:txBody>
      </p:sp>
      <p:sp>
        <p:nvSpPr>
          <p:cNvPr id="5" name="Footer Placeholder 4">
            <a:extLst>
              <a:ext uri="{FF2B5EF4-FFF2-40B4-BE49-F238E27FC236}">
                <a16:creationId xmlns="" xmlns:a16="http://schemas.microsoft.com/office/drawing/2014/main" id="{5964BF56-9FF9-45EC-8DD3-1A0BA35B159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 xmlns:a16="http://schemas.microsoft.com/office/drawing/2014/main" id="{A212E07C-2FD6-4A4B-B802-9139AE6767D1}"/>
              </a:ext>
            </a:extLst>
          </p:cNvPr>
          <p:cNvSpPr>
            <a:spLocks noGrp="1"/>
          </p:cNvSpPr>
          <p:nvPr>
            <p:ph type="sldNum" sz="quarter" idx="12"/>
          </p:nvPr>
        </p:nvSpPr>
        <p:spPr/>
        <p:txBody>
          <a:bodyPr/>
          <a:lstStyle>
            <a:lvl1pPr>
              <a:defRPr/>
            </a:lvl1pPr>
          </a:lstStyle>
          <a:p>
            <a:fld id="{E11F12C4-5384-44F0-A900-E9D54AFD4AE6}" type="slidenum">
              <a:rPr lang="en-GB" altLang="en-US"/>
              <a:pPr/>
              <a:t>‹#›</a:t>
            </a:fld>
            <a:endParaRPr lang="en-GB" altLang="en-US"/>
          </a:p>
        </p:txBody>
      </p:sp>
    </p:spTree>
    <p:extLst>
      <p:ext uri="{BB962C8B-B14F-4D97-AF65-F5344CB8AC3E}">
        <p14:creationId xmlns:p14="http://schemas.microsoft.com/office/powerpoint/2010/main" val="41905382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p:nvPr>
        </p:nvSpPr>
        <p:spPr>
          <a:xfrm>
            <a:off x="0" y="5"/>
            <a:ext cx="12192000" cy="6857999"/>
          </a:xfrm>
        </p:spPr>
        <p:txBody>
          <a:bodyPr rtlCol="0">
            <a:normAutofit/>
          </a:bodyPr>
          <a:lstStyle>
            <a:lvl1pPr>
              <a:defRPr/>
            </a:lvl1pPr>
          </a:lstStyle>
          <a:p>
            <a:pPr lvl="0"/>
            <a:r>
              <a:rPr lang="en-US" altLang="ja-JP" noProof="0"/>
              <a:t>Click icon to add picture</a:t>
            </a:r>
            <a:endParaRPr lang="ja-JP" altLang="en-US" noProof="0" dirty="0"/>
          </a:p>
        </p:txBody>
      </p:sp>
      <p:sp>
        <p:nvSpPr>
          <p:cNvPr id="4" name="タイトル 1"/>
          <p:cNvSpPr>
            <a:spLocks noGrp="1"/>
          </p:cNvSpPr>
          <p:nvPr>
            <p:ph type="title"/>
          </p:nvPr>
        </p:nvSpPr>
        <p:spPr>
          <a:xfrm>
            <a:off x="670926" y="4581128"/>
            <a:ext cx="10802138" cy="720080"/>
          </a:xfrm>
          <a:prstGeom prst="rect">
            <a:avLst/>
          </a:prstGeom>
        </p:spPr>
        <p:txBody>
          <a:bodyPr anchor="t">
            <a:normAutofit/>
          </a:bodyPr>
          <a:lstStyle>
            <a:lvl1pPr algn="ctr">
              <a:defRPr sz="3375" spc="336" baseline="0"/>
            </a:lvl1pPr>
          </a:lstStyle>
          <a:p>
            <a:r>
              <a:rPr lang="en-US" altLang="ja-JP"/>
              <a:t>Click to edit Master title style</a:t>
            </a:r>
            <a:endParaRPr lang="ja-JP" altLang="en-US" dirty="0"/>
          </a:p>
        </p:txBody>
      </p:sp>
      <p:sp>
        <p:nvSpPr>
          <p:cNvPr id="5" name="テキスト プレースホルダー 6"/>
          <p:cNvSpPr>
            <a:spLocks noGrp="1"/>
          </p:cNvSpPr>
          <p:nvPr>
            <p:ph type="body" sz="quarter" idx="16"/>
          </p:nvPr>
        </p:nvSpPr>
        <p:spPr>
          <a:xfrm>
            <a:off x="670926" y="5205198"/>
            <a:ext cx="10802138" cy="1296144"/>
          </a:xfrm>
        </p:spPr>
        <p:txBody>
          <a:bodyPr>
            <a:noAutofit/>
          </a:bodyPr>
          <a:lstStyle>
            <a:lvl1pPr algn="ctr">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8529654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882367" y="173024"/>
            <a:ext cx="9698400" cy="1143200"/>
          </a:xfrm>
          <a:prstGeom prst="rect">
            <a:avLst/>
          </a:prstGeom>
        </p:spPr>
        <p:txBody>
          <a:bodyPr spcFirstLastPara="1" lIns="0" tIns="0" rIns="0" bIns="0" anchor="b">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882367" y="1717274"/>
            <a:ext cx="9698400" cy="4361600"/>
          </a:xfrm>
          <a:prstGeom prst="rect">
            <a:avLst/>
          </a:prstGeom>
        </p:spPr>
        <p:txBody>
          <a:bodyPr spcFirstLastPara="1" lIns="0" tIns="0" rIns="0" bIns="0">
            <a:noAutofit/>
          </a:bodyPr>
          <a:lstStyle>
            <a:lvl1pPr marL="512017" lvl="0" indent="-412458">
              <a:spcBef>
                <a:spcPts val="0"/>
              </a:spcBef>
              <a:spcAft>
                <a:spcPts val="0"/>
              </a:spcAft>
              <a:buSzPts val="2200"/>
              <a:buChar char="•"/>
              <a:defRPr/>
            </a:lvl1pPr>
            <a:lvl2pPr marL="1024034" lvl="1" indent="-412458">
              <a:spcBef>
                <a:spcPts val="0"/>
              </a:spcBef>
              <a:spcAft>
                <a:spcPts val="0"/>
              </a:spcAft>
              <a:buSzPts val="2200"/>
              <a:buChar char="•"/>
              <a:defRPr/>
            </a:lvl2pPr>
            <a:lvl3pPr marL="1536051" lvl="2" indent="-412458">
              <a:spcBef>
                <a:spcPts val="0"/>
              </a:spcBef>
              <a:spcAft>
                <a:spcPts val="0"/>
              </a:spcAft>
              <a:buSzPts val="2200"/>
              <a:buChar char="•"/>
              <a:defRPr/>
            </a:lvl3pPr>
            <a:lvl4pPr marL="2048069" lvl="3" indent="-412458">
              <a:spcBef>
                <a:spcPts val="0"/>
              </a:spcBef>
              <a:spcAft>
                <a:spcPts val="0"/>
              </a:spcAft>
              <a:buSzPts val="2200"/>
              <a:buChar char="•"/>
              <a:defRPr/>
            </a:lvl4pPr>
            <a:lvl5pPr marL="2560086" lvl="4" indent="-412458">
              <a:spcBef>
                <a:spcPts val="0"/>
              </a:spcBef>
              <a:spcAft>
                <a:spcPts val="0"/>
              </a:spcAft>
              <a:buSzPts val="2200"/>
              <a:buChar char="•"/>
              <a:defRPr/>
            </a:lvl5pPr>
            <a:lvl6pPr marL="3072103" lvl="5" indent="-412458">
              <a:spcBef>
                <a:spcPts val="0"/>
              </a:spcBef>
              <a:spcAft>
                <a:spcPts val="0"/>
              </a:spcAft>
              <a:buSzPts val="2200"/>
              <a:buChar char="•"/>
              <a:defRPr/>
            </a:lvl6pPr>
            <a:lvl7pPr marL="3584120" lvl="6" indent="-412458">
              <a:spcBef>
                <a:spcPts val="0"/>
              </a:spcBef>
              <a:spcAft>
                <a:spcPts val="0"/>
              </a:spcAft>
              <a:buSzPts val="2200"/>
              <a:buChar char="•"/>
              <a:defRPr/>
            </a:lvl7pPr>
            <a:lvl8pPr marL="4096138" lvl="7" indent="-412458">
              <a:spcBef>
                <a:spcPts val="0"/>
              </a:spcBef>
              <a:spcAft>
                <a:spcPts val="0"/>
              </a:spcAft>
              <a:buSzPts val="2200"/>
              <a:buChar char="•"/>
              <a:defRPr/>
            </a:lvl8pPr>
            <a:lvl9pPr marL="4608155" lvl="8" indent="-412458">
              <a:spcBef>
                <a:spcPts val="0"/>
              </a:spcBef>
              <a:spcAft>
                <a:spcPts val="0"/>
              </a:spcAft>
              <a:buSzPts val="2200"/>
              <a:buChar char="•"/>
              <a:defRPr/>
            </a:lvl9pPr>
          </a:lstStyle>
          <a:p>
            <a:endParaRPr/>
          </a:p>
        </p:txBody>
      </p:sp>
      <p:sp>
        <p:nvSpPr>
          <p:cNvPr id="4" name="Google Shape;22;p5">
            <a:extLst>
              <a:ext uri="{FF2B5EF4-FFF2-40B4-BE49-F238E27FC236}">
                <a16:creationId xmlns="" xmlns:a16="http://schemas.microsoft.com/office/drawing/2014/main" id="{CE35AE13-7D05-434A-AC67-590BCBBECD55}"/>
              </a:ext>
            </a:extLst>
          </p:cNvPr>
          <p:cNvSpPr txBox="1">
            <a:spLocks noGrp="1"/>
          </p:cNvSpPr>
          <p:nvPr>
            <p:ph type="sldNum" idx="10"/>
          </p:nvPr>
        </p:nvSpPr>
        <p:spPr>
          <a:xfrm>
            <a:off x="11205270" y="338212"/>
            <a:ext cx="732234" cy="525735"/>
          </a:xfrm>
          <a:prstGeom prst="rect">
            <a:avLst/>
          </a:prstGeom>
        </p:spPr>
        <p:txBody>
          <a:bodyPr vert="horz" wrap="square" lIns="0" tIns="0" rIns="0" bIns="0" numCol="1" anchor="ctr" anchorCtr="0" compatLnSpc="1">
            <a:prstTxWarp prst="textNoShape">
              <a:avLst/>
            </a:prstTxWarp>
            <a:noAutofit/>
          </a:bodyPr>
          <a:lstStyle>
            <a:lvl1pPr algn="r">
              <a:defRPr>
                <a:cs typeface="Spica Neue"/>
              </a:defRPr>
            </a:lvl1pPr>
          </a:lstStyle>
          <a:p>
            <a:fld id="{EDA956D3-E925-4FCC-B923-C8B9579C29E5}" type="slidenum">
              <a:rPr lang="en-US" altLang="en-US"/>
              <a:pPr/>
              <a:t>‹#›</a:t>
            </a:fld>
            <a:endParaRPr lang="en-US" altLang="en-US"/>
          </a:p>
        </p:txBody>
      </p:sp>
    </p:spTree>
    <p:extLst>
      <p:ext uri="{BB962C8B-B14F-4D97-AF65-F5344CB8AC3E}">
        <p14:creationId xmlns:p14="http://schemas.microsoft.com/office/powerpoint/2010/main" val="28835991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Section Header w Photo">
    <p:spTree>
      <p:nvGrpSpPr>
        <p:cNvPr id="1" name=""/>
        <p:cNvGrpSpPr/>
        <p:nvPr/>
      </p:nvGrpSpPr>
      <p:grpSpPr>
        <a:xfrm>
          <a:off x="0" y="0"/>
          <a:ext cx="0" cy="0"/>
          <a:chOff x="0" y="0"/>
          <a:chExt cx="0" cy="0"/>
        </a:xfrm>
      </p:grpSpPr>
      <p:sp>
        <p:nvSpPr>
          <p:cNvPr id="5" name="Freeform: Shape 24">
            <a:extLst>
              <a:ext uri="{FF2B5EF4-FFF2-40B4-BE49-F238E27FC236}">
                <a16:creationId xmlns="" xmlns:a16="http://schemas.microsoft.com/office/drawing/2014/main" id="{7FD5EC59-7FFD-45FE-8E79-5850CDA427F7}"/>
              </a:ext>
            </a:extLst>
          </p:cNvPr>
          <p:cNvSpPr/>
          <p:nvPr userDrawn="1"/>
        </p:nvSpPr>
        <p:spPr>
          <a:xfrm>
            <a:off x="8329911" y="0"/>
            <a:ext cx="3862089" cy="4184675"/>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lIns="32002" tIns="32002" rIns="32002" bIns="32002" anchor="ctr"/>
          <a:lstStyle/>
          <a:p>
            <a:pPr algn="ctr" defTabSz="384013" eaLnBrk="1" fontAlgn="auto">
              <a:spcBef>
                <a:spcPts val="0"/>
              </a:spcBef>
              <a:spcAft>
                <a:spcPts val="0"/>
              </a:spcAft>
              <a:defRPr sz="3000">
                <a:solidFill>
                  <a:srgbClr val="FFFFFF"/>
                </a:solidFill>
                <a:effectLst>
                  <a:outerShdw blurRad="38100" dist="12700" dir="5400000" rotWithShape="0">
                    <a:srgbClr val="000000">
                      <a:alpha val="50000"/>
                    </a:srgbClr>
                  </a:outerShdw>
                </a:effectLst>
              </a:defRPr>
            </a:pPr>
            <a:endParaRPr sz="2531"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 name="Freeform: Shape 22">
            <a:extLst>
              <a:ext uri="{FF2B5EF4-FFF2-40B4-BE49-F238E27FC236}">
                <a16:creationId xmlns="" xmlns:a16="http://schemas.microsoft.com/office/drawing/2014/main" id="{2EEF0EEC-CF56-4211-945F-595012B1D75F}"/>
              </a:ext>
            </a:extLst>
          </p:cNvPr>
          <p:cNvSpPr/>
          <p:nvPr userDrawn="1"/>
        </p:nvSpPr>
        <p:spPr>
          <a:xfrm>
            <a:off x="7390805" y="0"/>
            <a:ext cx="4801195" cy="4017244"/>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lIns="32002" tIns="32002" rIns="32002" bIns="32002" anchor="ctr"/>
          <a:lstStyle/>
          <a:p>
            <a:pPr algn="ctr" defTabSz="384013" eaLnBrk="1" fontAlgn="auto">
              <a:spcBef>
                <a:spcPts val="0"/>
              </a:spcBef>
              <a:spcAft>
                <a:spcPts val="0"/>
              </a:spcAft>
              <a:defRPr sz="3000">
                <a:solidFill>
                  <a:srgbClr val="FFFFFF"/>
                </a:solidFill>
                <a:effectLst>
                  <a:outerShdw blurRad="38100" dist="12700" dir="5400000" rotWithShape="0">
                    <a:srgbClr val="000000">
                      <a:alpha val="50000"/>
                    </a:srgbClr>
                  </a:outerShdw>
                </a:effectLst>
              </a:defRPr>
            </a:pPr>
            <a:endParaRPr sz="2531"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7" name="Freeform: Shape 26">
            <a:extLst>
              <a:ext uri="{FF2B5EF4-FFF2-40B4-BE49-F238E27FC236}">
                <a16:creationId xmlns="" xmlns:a16="http://schemas.microsoft.com/office/drawing/2014/main" id="{8E77BFB0-3A23-4068-A598-FE801BF0BD51}"/>
              </a:ext>
            </a:extLst>
          </p:cNvPr>
          <p:cNvSpPr/>
          <p:nvPr userDrawn="1"/>
        </p:nvSpPr>
        <p:spPr>
          <a:xfrm>
            <a:off x="11397258" y="3867671"/>
            <a:ext cx="794742" cy="1183184"/>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lIns="32002" tIns="32002" rIns="32002" bIns="32002" anchor="ctr"/>
          <a:lstStyle/>
          <a:p>
            <a:pPr algn="ctr" defTabSz="384013" eaLnBrk="1" fontAlgn="auto">
              <a:spcBef>
                <a:spcPts val="0"/>
              </a:spcBef>
              <a:spcAft>
                <a:spcPts val="0"/>
              </a:spcAft>
              <a:defRPr sz="3000">
                <a:solidFill>
                  <a:srgbClr val="FFFFFF"/>
                </a:solidFill>
                <a:effectLst>
                  <a:outerShdw blurRad="38100" dist="12700" dir="5400000" rotWithShape="0">
                    <a:srgbClr val="000000">
                      <a:alpha val="50000"/>
                    </a:srgbClr>
                  </a:outerShdw>
                </a:effectLst>
              </a:defRPr>
            </a:pPr>
            <a:endParaRPr sz="2531"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8" name="Figure">
            <a:extLst>
              <a:ext uri="{FF2B5EF4-FFF2-40B4-BE49-F238E27FC236}">
                <a16:creationId xmlns="" xmlns:a16="http://schemas.microsoft.com/office/drawing/2014/main" id="{272F9A7A-205F-4C52-9643-E513B7F104DC}"/>
              </a:ext>
            </a:extLst>
          </p:cNvPr>
          <p:cNvSpPr/>
          <p:nvPr userDrawn="1"/>
        </p:nvSpPr>
        <p:spPr>
          <a:xfrm>
            <a:off x="6384727" y="1648644"/>
            <a:ext cx="875109" cy="89185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2002" tIns="32002" rIns="32002" bIns="32002" anchor="ctr"/>
          <a:lstStyle/>
          <a:p>
            <a:pPr algn="ctr" defTabSz="384013" eaLnBrk="1" fontAlgn="auto">
              <a:spcBef>
                <a:spcPts val="0"/>
              </a:spcBef>
              <a:spcAft>
                <a:spcPts val="0"/>
              </a:spcAft>
              <a:defRPr sz="3000">
                <a:solidFill>
                  <a:srgbClr val="FFFFFF"/>
                </a:solidFill>
                <a:effectLst>
                  <a:outerShdw blurRad="38100" dist="12700" dir="5400000" rotWithShape="0">
                    <a:srgbClr val="000000">
                      <a:alpha val="50000"/>
                    </a:srgbClr>
                  </a:outerShdw>
                </a:effectLst>
              </a:defRPr>
            </a:pPr>
            <a:endParaRPr sz="2531"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9" name="Figure">
            <a:extLst>
              <a:ext uri="{FF2B5EF4-FFF2-40B4-BE49-F238E27FC236}">
                <a16:creationId xmlns="" xmlns:a16="http://schemas.microsoft.com/office/drawing/2014/main" id="{B96591B8-DCB3-4AC3-979C-C395E25AF8B3}"/>
              </a:ext>
            </a:extLst>
          </p:cNvPr>
          <p:cNvSpPr/>
          <p:nvPr userDrawn="1"/>
        </p:nvSpPr>
        <p:spPr>
          <a:xfrm>
            <a:off x="10139661" y="4982766"/>
            <a:ext cx="604242" cy="57596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2002" tIns="32002" rIns="32002" bIns="32002" anchor="ctr"/>
          <a:lstStyle/>
          <a:p>
            <a:pPr algn="ctr" defTabSz="384013" eaLnBrk="1" fontAlgn="auto">
              <a:spcBef>
                <a:spcPts val="0"/>
              </a:spcBef>
              <a:spcAft>
                <a:spcPts val="0"/>
              </a:spcAft>
              <a:defRPr sz="3000">
                <a:solidFill>
                  <a:srgbClr val="FFFFFF"/>
                </a:solidFill>
                <a:effectLst>
                  <a:outerShdw blurRad="38100" dist="12700" dir="5400000" rotWithShape="0">
                    <a:srgbClr val="000000">
                      <a:alpha val="50000"/>
                    </a:srgbClr>
                  </a:outerShdw>
                </a:effectLst>
              </a:defRPr>
            </a:pPr>
            <a:endParaRPr sz="2531"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 name="Title 1"/>
          <p:cNvSpPr>
            <a:spLocks noGrp="1"/>
          </p:cNvSpPr>
          <p:nvPr>
            <p:ph type="title"/>
          </p:nvPr>
        </p:nvSpPr>
        <p:spPr>
          <a:xfrm>
            <a:off x="831850" y="1709738"/>
            <a:ext cx="10515600" cy="2852737"/>
          </a:xfrm>
        </p:spPr>
        <p:txBody>
          <a:bodyPr anchor="b"/>
          <a:lstStyle>
            <a:lvl1pPr>
              <a:defRPr sz="5062"/>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039">
                <a:solidFill>
                  <a:schemeClr val="tx1">
                    <a:tint val="75000"/>
                  </a:schemeClr>
                </a:solidFill>
              </a:defRPr>
            </a:lvl1pPr>
            <a:lvl2pPr marL="384013" indent="0">
              <a:buNone/>
              <a:defRPr sz="1687">
                <a:solidFill>
                  <a:schemeClr val="tx1">
                    <a:tint val="75000"/>
                  </a:schemeClr>
                </a:solidFill>
              </a:defRPr>
            </a:lvl2pPr>
            <a:lvl3pPr marL="768026" indent="0">
              <a:buNone/>
              <a:defRPr sz="1547">
                <a:solidFill>
                  <a:schemeClr val="tx1">
                    <a:tint val="75000"/>
                  </a:schemeClr>
                </a:solidFill>
              </a:defRPr>
            </a:lvl3pPr>
            <a:lvl4pPr marL="1152038" indent="0">
              <a:buNone/>
              <a:defRPr sz="1336">
                <a:solidFill>
                  <a:schemeClr val="tx1">
                    <a:tint val="75000"/>
                  </a:schemeClr>
                </a:solidFill>
              </a:defRPr>
            </a:lvl4pPr>
            <a:lvl5pPr marL="1536051" indent="0">
              <a:buNone/>
              <a:defRPr sz="1336">
                <a:solidFill>
                  <a:schemeClr val="tx1">
                    <a:tint val="75000"/>
                  </a:schemeClr>
                </a:solidFill>
              </a:defRPr>
            </a:lvl5pPr>
            <a:lvl6pPr marL="1920065" indent="0">
              <a:buNone/>
              <a:defRPr sz="1336">
                <a:solidFill>
                  <a:schemeClr val="tx1">
                    <a:tint val="75000"/>
                  </a:schemeClr>
                </a:solidFill>
              </a:defRPr>
            </a:lvl6pPr>
            <a:lvl7pPr marL="2304078" indent="0">
              <a:buNone/>
              <a:defRPr sz="1336">
                <a:solidFill>
                  <a:schemeClr val="tx1">
                    <a:tint val="75000"/>
                  </a:schemeClr>
                </a:solidFill>
              </a:defRPr>
            </a:lvl7pPr>
            <a:lvl8pPr marL="2688091" indent="0">
              <a:buNone/>
              <a:defRPr sz="1336">
                <a:solidFill>
                  <a:schemeClr val="tx1">
                    <a:tint val="75000"/>
                  </a:schemeClr>
                </a:solidFill>
              </a:defRPr>
            </a:lvl8pPr>
            <a:lvl9pPr marL="3072103" indent="0">
              <a:buNone/>
              <a:defRPr sz="1336">
                <a:solidFill>
                  <a:schemeClr val="tx1">
                    <a:tint val="75000"/>
                  </a:schemeClr>
                </a:solidFill>
              </a:defRPr>
            </a:lvl9pPr>
          </a:lstStyle>
          <a:p>
            <a:pPr lvl="0"/>
            <a:r>
              <a:rPr lang="en-US"/>
              <a:t>Edit Master text styles</a:t>
            </a:r>
          </a:p>
        </p:txBody>
      </p:sp>
      <p:sp>
        <p:nvSpPr>
          <p:cNvPr id="30" name="Picture Placeholder 29"/>
          <p:cNvSpPr>
            <a:spLocks noGrp="1"/>
          </p:cNvSpPr>
          <p:nvPr>
            <p:ph type="pic" sz="quarter" idx="13"/>
          </p:nvPr>
        </p:nvSpPr>
        <p:spPr>
          <a:xfrm>
            <a:off x="6831386"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tIns="1310811" rtlCol="0">
            <a:noAutofit/>
          </a:bodyPr>
          <a:lstStyle>
            <a:lvl1pPr algn="ctr">
              <a:defRPr/>
            </a:lvl1pPr>
          </a:lstStyle>
          <a:p>
            <a:pPr lvl="0"/>
            <a:endParaRPr lang="en-US" noProof="0"/>
          </a:p>
        </p:txBody>
      </p:sp>
      <p:sp>
        <p:nvSpPr>
          <p:cNvPr id="10" name="Date Placeholder 3">
            <a:extLst>
              <a:ext uri="{FF2B5EF4-FFF2-40B4-BE49-F238E27FC236}">
                <a16:creationId xmlns="" xmlns:a16="http://schemas.microsoft.com/office/drawing/2014/main" id="{8768602B-E810-46F3-B50B-0ACFCFB00DF7}"/>
              </a:ext>
            </a:extLst>
          </p:cNvPr>
          <p:cNvSpPr>
            <a:spLocks noGrp="1"/>
          </p:cNvSpPr>
          <p:nvPr>
            <p:ph type="dt" sz="half" idx="14"/>
          </p:nvPr>
        </p:nvSpPr>
        <p:spPr>
          <a:xfrm>
            <a:off x="837903" y="6356821"/>
            <a:ext cx="2742902" cy="365001"/>
          </a:xfrm>
          <a:prstGeom prst="rect">
            <a:avLst/>
          </a:prstGeom>
        </p:spPr>
        <p:txBody>
          <a:bodyPr lIns="109234" tIns="54617" rIns="109234" bIns="54617"/>
          <a:lstStyle>
            <a:lvl1pPr>
              <a:defRPr/>
            </a:lvl1pPr>
          </a:lstStyle>
          <a:p>
            <a:pPr>
              <a:defRPr/>
            </a:pPr>
            <a:r>
              <a:rPr lang="en-US"/>
              <a:t>Your Date Here</a:t>
            </a:r>
          </a:p>
        </p:txBody>
      </p:sp>
      <p:sp>
        <p:nvSpPr>
          <p:cNvPr id="11" name="Footer Placeholder 4">
            <a:extLst>
              <a:ext uri="{FF2B5EF4-FFF2-40B4-BE49-F238E27FC236}">
                <a16:creationId xmlns="" xmlns:a16="http://schemas.microsoft.com/office/drawing/2014/main" id="{6A7E0954-DDD6-4A6B-A880-0DE9F917122F}"/>
              </a:ext>
            </a:extLst>
          </p:cNvPr>
          <p:cNvSpPr>
            <a:spLocks noGrp="1"/>
          </p:cNvSpPr>
          <p:nvPr>
            <p:ph type="ftr" sz="quarter" idx="15"/>
          </p:nvPr>
        </p:nvSpPr>
        <p:spPr>
          <a:xfrm>
            <a:off x="4039196" y="6356821"/>
            <a:ext cx="4113609" cy="365001"/>
          </a:xfrm>
          <a:prstGeom prst="rect">
            <a:avLst/>
          </a:prstGeom>
        </p:spPr>
        <p:txBody>
          <a:bodyPr lIns="109234" tIns="54617" rIns="109234" bIns="54617"/>
          <a:lstStyle>
            <a:lvl1pPr>
              <a:defRPr/>
            </a:lvl1pPr>
          </a:lstStyle>
          <a:p>
            <a:pPr>
              <a:defRPr/>
            </a:pPr>
            <a:r>
              <a:rPr lang="en-US"/>
              <a:t>Your Footer Here</a:t>
            </a:r>
          </a:p>
        </p:txBody>
      </p:sp>
      <p:sp>
        <p:nvSpPr>
          <p:cNvPr id="12" name="Slide Number Placeholder 5">
            <a:extLst>
              <a:ext uri="{FF2B5EF4-FFF2-40B4-BE49-F238E27FC236}">
                <a16:creationId xmlns="" xmlns:a16="http://schemas.microsoft.com/office/drawing/2014/main" id="{40AD1312-552A-4693-A518-73125F8A9D91}"/>
              </a:ext>
            </a:extLst>
          </p:cNvPr>
          <p:cNvSpPr>
            <a:spLocks noGrp="1"/>
          </p:cNvSpPr>
          <p:nvPr>
            <p:ph type="sldNum" sz="quarter" idx="16"/>
          </p:nvPr>
        </p:nvSpPr>
        <p:spPr>
          <a:xfrm>
            <a:off x="8611196" y="6356821"/>
            <a:ext cx="2742903" cy="365001"/>
          </a:xfrm>
          <a:prstGeom prst="rect">
            <a:avLst/>
          </a:prstGeom>
        </p:spPr>
        <p:txBody>
          <a:bodyPr vert="horz" wrap="square" lIns="109234" tIns="54617" rIns="109234" bIns="54617" numCol="1" anchor="t" anchorCtr="0" compatLnSpc="1">
            <a:prstTxWarp prst="textNoShape">
              <a:avLst/>
            </a:prstTxWarp>
          </a:bodyPr>
          <a:lstStyle>
            <a:lvl1pPr>
              <a:defRPr>
                <a:cs typeface="Spica Neue"/>
              </a:defRPr>
            </a:lvl1pPr>
          </a:lstStyle>
          <a:p>
            <a:fld id="{92E877A2-2E8F-4ACE-B0A4-4CDA95EAF050}" type="slidenum">
              <a:rPr lang="en-US" altLang="en-US"/>
              <a:pPr/>
              <a:t>‹#›</a:t>
            </a:fld>
            <a:endParaRPr lang="en-US" altLang="en-US"/>
          </a:p>
        </p:txBody>
      </p:sp>
    </p:spTree>
    <p:extLst>
      <p:ext uri="{BB962C8B-B14F-4D97-AF65-F5344CB8AC3E}">
        <p14:creationId xmlns:p14="http://schemas.microsoft.com/office/powerpoint/2010/main" val="185485409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CFE2F3"/>
        </a:solidFill>
        <a:effectLst/>
      </p:bgPr>
    </p:bg>
    <p:spTree>
      <p:nvGrpSpPr>
        <p:cNvPr id="1" name="Shape 8"/>
        <p:cNvGrpSpPr/>
        <p:nvPr/>
      </p:nvGrpSpPr>
      <p:grpSpPr>
        <a:xfrm>
          <a:off x="0" y="0"/>
          <a:ext cx="0" cy="0"/>
          <a:chOff x="0" y="0"/>
          <a:chExt cx="0" cy="0"/>
        </a:xfrm>
      </p:grpSpPr>
      <p:sp>
        <p:nvSpPr>
          <p:cNvPr id="4" name="Google Shape;9;p2">
            <a:extLst>
              <a:ext uri="{FF2B5EF4-FFF2-40B4-BE49-F238E27FC236}">
                <a16:creationId xmlns="" xmlns:a16="http://schemas.microsoft.com/office/drawing/2014/main" id="{0E619E1E-81BB-49F0-AFB1-4A6833554170}"/>
              </a:ext>
            </a:extLst>
          </p:cNvPr>
          <p:cNvSpPr/>
          <p:nvPr/>
        </p:nvSpPr>
        <p:spPr>
          <a:xfrm>
            <a:off x="955477" y="0"/>
            <a:ext cx="11440418" cy="6858000"/>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lIns="102390" tIns="102390" rIns="102390" bIns="102390" anchor="ctr"/>
          <a:lstStyle/>
          <a:p>
            <a:pPr eaLnBrk="1" fontAlgn="auto" hangingPunct="1">
              <a:spcBef>
                <a:spcPts val="0"/>
              </a:spcBef>
              <a:spcAft>
                <a:spcPts val="0"/>
              </a:spcAft>
              <a:buClr>
                <a:srgbClr val="000000"/>
              </a:buClr>
              <a:buFont typeface="Arial"/>
              <a:buNone/>
              <a:defRPr/>
            </a:pPr>
            <a:endParaRPr sz="1547" kern="0">
              <a:solidFill>
                <a:srgbClr val="000000"/>
              </a:solidFill>
              <a:latin typeface="Arial"/>
              <a:cs typeface="Arial"/>
              <a:sym typeface="Arial"/>
            </a:endParaRPr>
          </a:p>
        </p:txBody>
      </p:sp>
      <p:sp>
        <p:nvSpPr>
          <p:cNvPr id="5" name="Google Shape;10;p2">
            <a:extLst>
              <a:ext uri="{FF2B5EF4-FFF2-40B4-BE49-F238E27FC236}">
                <a16:creationId xmlns="" xmlns:a16="http://schemas.microsoft.com/office/drawing/2014/main" id="{74F18992-7925-46E1-B027-FD69FFBD5EF9}"/>
              </a:ext>
            </a:extLst>
          </p:cNvPr>
          <p:cNvSpPr>
            <a:spLocks noChangeArrowheads="1"/>
          </p:cNvSpPr>
          <p:nvPr/>
        </p:nvSpPr>
        <p:spPr bwMode="auto">
          <a:xfrm>
            <a:off x="2339578" y="1514699"/>
            <a:ext cx="7512844" cy="3828604"/>
          </a:xfrm>
          <a:prstGeom prst="plaque">
            <a:avLst>
              <a:gd name="adj" fmla="val 11690"/>
            </a:avLst>
          </a:prstGeom>
          <a:solidFill>
            <a:schemeClr val="bg1"/>
          </a:solidFill>
          <a:ln w="19050">
            <a:solidFill>
              <a:schemeClr val="bg2"/>
            </a:solidFill>
            <a:round/>
            <a:headEnd type="none" w="sm" len="sm"/>
            <a:tailEnd type="none" w="sm" len="sm"/>
          </a:ln>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cxnSp>
        <p:nvCxnSpPr>
          <p:cNvPr id="6" name="Google Shape;11;p2">
            <a:extLst>
              <a:ext uri="{FF2B5EF4-FFF2-40B4-BE49-F238E27FC236}">
                <a16:creationId xmlns="" xmlns:a16="http://schemas.microsoft.com/office/drawing/2014/main" id="{1EDAF939-FCCD-455E-8A25-4FCB15290BB2}"/>
              </a:ext>
            </a:extLst>
          </p:cNvPr>
          <p:cNvCxnSpPr>
            <a:cxnSpLocks noChangeShapeType="1"/>
          </p:cNvCxnSpPr>
          <p:nvPr/>
        </p:nvCxnSpPr>
        <p:spPr bwMode="auto">
          <a:xfrm>
            <a:off x="3430489" y="4155654"/>
            <a:ext cx="5331023" cy="0"/>
          </a:xfrm>
          <a:prstGeom prst="straightConnector1">
            <a:avLst/>
          </a:prstGeom>
          <a:noFill/>
          <a:ln w="19050">
            <a:solidFill>
              <a:schemeClr val="bg2"/>
            </a:solidFill>
            <a:round/>
            <a:headEnd/>
            <a:tailEnd/>
          </a:ln>
          <a:extLst>
            <a:ext uri="{909E8E84-426E-40DD-AFC4-6F175D3DCCD1}">
              <a14:hiddenFill xmlns:a14="http://schemas.microsoft.com/office/drawing/2010/main">
                <a:noFill/>
              </a14:hiddenFill>
            </a:ext>
          </a:extLst>
        </p:spPr>
      </p:cxnSp>
      <p:cxnSp>
        <p:nvCxnSpPr>
          <p:cNvPr id="7" name="Google Shape;12;p2">
            <a:extLst>
              <a:ext uri="{FF2B5EF4-FFF2-40B4-BE49-F238E27FC236}">
                <a16:creationId xmlns="" xmlns:a16="http://schemas.microsoft.com/office/drawing/2014/main" id="{CF4D25EE-2D57-4961-A73F-83B738A8199B}"/>
              </a:ext>
            </a:extLst>
          </p:cNvPr>
          <p:cNvCxnSpPr>
            <a:cxnSpLocks noChangeShapeType="1"/>
          </p:cNvCxnSpPr>
          <p:nvPr/>
        </p:nvCxnSpPr>
        <p:spPr bwMode="auto">
          <a:xfrm>
            <a:off x="3430489" y="2963540"/>
            <a:ext cx="5331023" cy="0"/>
          </a:xfrm>
          <a:prstGeom prst="straightConnector1">
            <a:avLst/>
          </a:prstGeom>
          <a:noFill/>
          <a:ln w="19050">
            <a:solidFill>
              <a:schemeClr val="bg2"/>
            </a:solidFill>
            <a:round/>
            <a:headEnd/>
            <a:tailEnd/>
          </a:ln>
          <a:extLst>
            <a:ext uri="{909E8E84-426E-40DD-AFC4-6F175D3DCCD1}">
              <a14:hiddenFill xmlns:a14="http://schemas.microsoft.com/office/drawing/2010/main">
                <a:noFill/>
              </a14:hiddenFill>
            </a:ext>
          </a:extLst>
        </p:spPr>
      </p:cxnSp>
      <p:grpSp>
        <p:nvGrpSpPr>
          <p:cNvPr id="8" name="Google Shape;13;p2">
            <a:extLst>
              <a:ext uri="{FF2B5EF4-FFF2-40B4-BE49-F238E27FC236}">
                <a16:creationId xmlns="" xmlns:a16="http://schemas.microsoft.com/office/drawing/2014/main" id="{510E99B2-6203-4528-886F-47FF1749EB3C}"/>
              </a:ext>
            </a:extLst>
          </p:cNvPr>
          <p:cNvGrpSpPr>
            <a:grpSpLocks/>
          </p:cNvGrpSpPr>
          <p:nvPr/>
        </p:nvGrpSpPr>
        <p:grpSpPr bwMode="auto">
          <a:xfrm rot="697126">
            <a:off x="11040071" y="-62508"/>
            <a:ext cx="1741289" cy="1795984"/>
            <a:chOff x="1492000" y="427450"/>
            <a:chExt cx="1188000" cy="1225375"/>
          </a:xfrm>
        </p:grpSpPr>
        <p:sp>
          <p:nvSpPr>
            <p:cNvPr id="9" name="Google Shape;14;p2">
              <a:extLst>
                <a:ext uri="{FF2B5EF4-FFF2-40B4-BE49-F238E27FC236}">
                  <a16:creationId xmlns="" xmlns:a16="http://schemas.microsoft.com/office/drawing/2014/main" id="{B70A4190-DD66-4862-81FB-9219FD223D17}"/>
                </a:ext>
              </a:extLst>
            </p:cNvPr>
            <p:cNvSpPr>
              <a:spLocks/>
            </p:cNvSpPr>
            <p:nvPr/>
          </p:nvSpPr>
          <p:spPr bwMode="auto">
            <a:xfrm>
              <a:off x="1492000" y="427450"/>
              <a:ext cx="1188000" cy="1225375"/>
            </a:xfrm>
            <a:custGeom>
              <a:avLst/>
              <a:gdLst>
                <a:gd name="T0" fmla="*/ 1167925 w 47520"/>
                <a:gd name="T1" fmla="*/ 18700 h 49015"/>
                <a:gd name="T2" fmla="*/ 1169175 w 47520"/>
                <a:gd name="T3" fmla="*/ 1196650 h 49015"/>
                <a:gd name="T4" fmla="*/ 30075 w 47520"/>
                <a:gd name="T5" fmla="*/ 451650 h 49015"/>
                <a:gd name="T6" fmla="*/ 63925 w 47520"/>
                <a:gd name="T7" fmla="*/ 33725 h 49015"/>
                <a:gd name="T8" fmla="*/ 112800 w 47520"/>
                <a:gd name="T9" fmla="*/ 82600 h 49015"/>
                <a:gd name="T10" fmla="*/ 180450 w 47520"/>
                <a:gd name="T11" fmla="*/ 23075 h 49015"/>
                <a:gd name="T12" fmla="*/ 206100 w 47520"/>
                <a:gd name="T13" fmla="*/ 84325 h 49015"/>
                <a:gd name="T14" fmla="*/ 272575 w 47520"/>
                <a:gd name="T15" fmla="*/ 22450 h 49015"/>
                <a:gd name="T16" fmla="*/ 333975 w 47520"/>
                <a:gd name="T17" fmla="*/ 56925 h 49015"/>
                <a:gd name="T18" fmla="*/ 368425 w 47520"/>
                <a:gd name="T19" fmla="*/ 22450 h 49015"/>
                <a:gd name="T20" fmla="*/ 427325 w 47520"/>
                <a:gd name="T21" fmla="*/ 19950 h 49015"/>
                <a:gd name="T22" fmla="*/ 530075 w 47520"/>
                <a:gd name="T23" fmla="*/ 22450 h 49015"/>
                <a:gd name="T24" fmla="*/ 588975 w 47520"/>
                <a:gd name="T25" fmla="*/ 72575 h 49015"/>
                <a:gd name="T26" fmla="*/ 659775 w 47520"/>
                <a:gd name="T27" fmla="*/ 62550 h 49015"/>
                <a:gd name="T28" fmla="*/ 755650 w 47520"/>
                <a:gd name="T29" fmla="*/ 23075 h 49015"/>
                <a:gd name="T30" fmla="*/ 830200 w 47520"/>
                <a:gd name="T31" fmla="*/ 19325 h 49015"/>
                <a:gd name="T32" fmla="*/ 925450 w 47520"/>
                <a:gd name="T33" fmla="*/ 24325 h 49015"/>
                <a:gd name="T34" fmla="*/ 983675 w 47520"/>
                <a:gd name="T35" fmla="*/ 70125 h 49015"/>
                <a:gd name="T36" fmla="*/ 1071450 w 47520"/>
                <a:gd name="T37" fmla="*/ 76975 h 49015"/>
                <a:gd name="T38" fmla="*/ 1169800 w 47520"/>
                <a:gd name="T39" fmla="*/ 3650 h 49015"/>
                <a:gd name="T40" fmla="*/ 1107150 w 47520"/>
                <a:gd name="T41" fmla="*/ 14925 h 49015"/>
                <a:gd name="T42" fmla="*/ 1064550 w 47520"/>
                <a:gd name="T43" fmla="*/ 60675 h 49015"/>
                <a:gd name="T44" fmla="*/ 1011925 w 47520"/>
                <a:gd name="T45" fmla="*/ 12425 h 49015"/>
                <a:gd name="T46" fmla="*/ 983500 w 47520"/>
                <a:gd name="T47" fmla="*/ 57550 h 49015"/>
                <a:gd name="T48" fmla="*/ 917925 w 47520"/>
                <a:gd name="T49" fmla="*/ 11800 h 49015"/>
                <a:gd name="T50" fmla="*/ 891550 w 47520"/>
                <a:gd name="T51" fmla="*/ 60725 h 49015"/>
                <a:gd name="T52" fmla="*/ 822700 w 47520"/>
                <a:gd name="T53" fmla="*/ 8675 h 49015"/>
                <a:gd name="T54" fmla="*/ 794500 w 47520"/>
                <a:gd name="T55" fmla="*/ 63800 h 49015"/>
                <a:gd name="T56" fmla="*/ 715550 w 47520"/>
                <a:gd name="T57" fmla="*/ 14300 h 49015"/>
                <a:gd name="T58" fmla="*/ 694000 w 47520"/>
                <a:gd name="T59" fmla="*/ 65225 h 49015"/>
                <a:gd name="T60" fmla="*/ 615300 w 47520"/>
                <a:gd name="T61" fmla="*/ 14300 h 49015"/>
                <a:gd name="T62" fmla="*/ 608400 w 47520"/>
                <a:gd name="T63" fmla="*/ 24950 h 49015"/>
                <a:gd name="T64" fmla="*/ 585225 w 47520"/>
                <a:gd name="T65" fmla="*/ 58800 h 49015"/>
                <a:gd name="T66" fmla="*/ 515050 w 47520"/>
                <a:gd name="T67" fmla="*/ 11800 h 49015"/>
                <a:gd name="T68" fmla="*/ 479950 w 47520"/>
                <a:gd name="T69" fmla="*/ 17450 h 49015"/>
                <a:gd name="T70" fmla="*/ 414800 w 47520"/>
                <a:gd name="T71" fmla="*/ 8675 h 49015"/>
                <a:gd name="T72" fmla="*/ 401625 w 47520"/>
                <a:gd name="T73" fmla="*/ 65700 h 49015"/>
                <a:gd name="T74" fmla="*/ 356975 w 47520"/>
                <a:gd name="T75" fmla="*/ 10500 h 49015"/>
                <a:gd name="T76" fmla="*/ 300750 w 47520"/>
                <a:gd name="T77" fmla="*/ 65700 h 49015"/>
                <a:gd name="T78" fmla="*/ 268950 w 47520"/>
                <a:gd name="T79" fmla="*/ 11225 h 49015"/>
                <a:gd name="T80" fmla="*/ 230575 w 47520"/>
                <a:gd name="T81" fmla="*/ 55675 h 49015"/>
                <a:gd name="T82" fmla="*/ 196125 w 47520"/>
                <a:gd name="T83" fmla="*/ 25600 h 49015"/>
                <a:gd name="T84" fmla="*/ 130325 w 47520"/>
                <a:gd name="T85" fmla="*/ 12425 h 49015"/>
                <a:gd name="T86" fmla="*/ 135975 w 47520"/>
                <a:gd name="T87" fmla="*/ 45650 h 49015"/>
                <a:gd name="T88" fmla="*/ 77175 w 47520"/>
                <a:gd name="T89" fmla="*/ 21825 h 49015"/>
                <a:gd name="T90" fmla="*/ 65125 w 47520"/>
                <a:gd name="T91" fmla="*/ 20775 h 49015"/>
                <a:gd name="T92" fmla="*/ 13675 w 47520"/>
                <a:gd name="T93" fmla="*/ 21550 h 49015"/>
                <a:gd name="T94" fmla="*/ 6900 w 47520"/>
                <a:gd name="T95" fmla="*/ 1210875 h 49015"/>
                <a:gd name="T96" fmla="*/ 1169175 w 47520"/>
                <a:gd name="T97" fmla="*/ 1212950 h 49015"/>
                <a:gd name="T98" fmla="*/ 1185475 w 47520"/>
                <a:gd name="T99" fmla="*/ 8675 h 490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7520" h="49015" extrusionOk="0">
                  <a:moveTo>
                    <a:pt x="44863" y="698"/>
                  </a:moveTo>
                  <a:lnTo>
                    <a:pt x="44863" y="698"/>
                  </a:lnTo>
                  <a:cubicBezTo>
                    <a:pt x="45260" y="745"/>
                    <a:pt x="45657" y="763"/>
                    <a:pt x="46048" y="763"/>
                  </a:cubicBezTo>
                  <a:cubicBezTo>
                    <a:pt x="46274" y="763"/>
                    <a:pt x="46497" y="757"/>
                    <a:pt x="46717" y="748"/>
                  </a:cubicBez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cubicBezTo>
                    <a:pt x="5943" y="910"/>
                    <a:pt x="6360" y="933"/>
                    <a:pt x="6771" y="933"/>
                  </a:cubicBezTo>
                  <a:cubicBezTo>
                    <a:pt x="6921" y="933"/>
                    <a:pt x="7071" y="930"/>
                    <a:pt x="7218" y="923"/>
                  </a:cubicBez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cubicBezTo>
                    <a:pt x="14273" y="1850"/>
                    <a:pt x="14626" y="3103"/>
                    <a:pt x="15816" y="3103"/>
                  </a:cubicBezTo>
                  <a:cubicBezTo>
                    <a:pt x="15911" y="3103"/>
                    <a:pt x="16010" y="3095"/>
                    <a:pt x="16116" y="3079"/>
                  </a:cubicBezTo>
                  <a:cubicBezTo>
                    <a:pt x="17268" y="2928"/>
                    <a:pt x="17644" y="1625"/>
                    <a:pt x="17093" y="798"/>
                  </a:cubicBez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cubicBezTo>
                    <a:pt x="37695" y="1775"/>
                    <a:pt x="38221" y="2753"/>
                    <a:pt x="39274" y="2803"/>
                  </a:cubicBezTo>
                  <a:cubicBezTo>
                    <a:pt x="39298" y="2804"/>
                    <a:pt x="39323" y="2805"/>
                    <a:pt x="39347" y="2805"/>
                  </a:cubicBezTo>
                  <a:cubicBezTo>
                    <a:pt x="40334" y="2805"/>
                    <a:pt x="40996" y="1829"/>
                    <a:pt x="40727" y="948"/>
                  </a:cubicBez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0" name="Google Shape;15;p2">
              <a:extLst>
                <a:ext uri="{FF2B5EF4-FFF2-40B4-BE49-F238E27FC236}">
                  <a16:creationId xmlns="" xmlns:a16="http://schemas.microsoft.com/office/drawing/2014/main" id="{0885BA9A-13FE-4D69-BA84-52682CB1496B}"/>
                </a:ext>
              </a:extLst>
            </p:cNvPr>
            <p:cNvSpPr>
              <a:spLocks/>
            </p:cNvSpPr>
            <p:nvPr/>
          </p:nvSpPr>
          <p:spPr bwMode="auto">
            <a:xfrm>
              <a:off x="1505775" y="444875"/>
              <a:ext cx="1157925" cy="1185100"/>
            </a:xfrm>
            <a:custGeom>
              <a:avLst/>
              <a:gdLst>
                <a:gd name="T0" fmla="*/ 1044500 w 46317"/>
                <a:gd name="T1" fmla="*/ 322700 h 47404"/>
                <a:gd name="T2" fmla="*/ 382975 w 46317"/>
                <a:gd name="T3" fmla="*/ 336300 h 47404"/>
                <a:gd name="T4" fmla="*/ 492350 w 46317"/>
                <a:gd name="T5" fmla="*/ 320975 h 47404"/>
                <a:gd name="T6" fmla="*/ 408550 w 46317"/>
                <a:gd name="T7" fmla="*/ 430525 h 47404"/>
                <a:gd name="T8" fmla="*/ 1043875 w 46317"/>
                <a:gd name="T9" fmla="*/ 404150 h 47404"/>
                <a:gd name="T10" fmla="*/ 1030100 w 46317"/>
                <a:gd name="T11" fmla="*/ 493125 h 47404"/>
                <a:gd name="T12" fmla="*/ 576450 w 46317"/>
                <a:gd name="T13" fmla="*/ 503150 h 47404"/>
                <a:gd name="T14" fmla="*/ 122200 w 46317"/>
                <a:gd name="T15" fmla="*/ 504400 h 47404"/>
                <a:gd name="T16" fmla="*/ 726075 w 46317"/>
                <a:gd name="T17" fmla="*/ 578950 h 47404"/>
                <a:gd name="T18" fmla="*/ 1050700 w 46317"/>
                <a:gd name="T19" fmla="*/ 578950 h 47404"/>
                <a:gd name="T20" fmla="*/ 130975 w 46317"/>
                <a:gd name="T21" fmla="*/ 593375 h 47404"/>
                <a:gd name="T22" fmla="*/ 1041950 w 46317"/>
                <a:gd name="T23" fmla="*/ 666675 h 47404"/>
                <a:gd name="T24" fmla="*/ 116550 w 46317"/>
                <a:gd name="T25" fmla="*/ 688625 h 47404"/>
                <a:gd name="T26" fmla="*/ 1041950 w 46317"/>
                <a:gd name="T27" fmla="*/ 666675 h 47404"/>
                <a:gd name="T28" fmla="*/ 1033225 w 46317"/>
                <a:gd name="T29" fmla="*/ 773200 h 47404"/>
                <a:gd name="T30" fmla="*/ 125325 w 46317"/>
                <a:gd name="T31" fmla="*/ 766325 h 47404"/>
                <a:gd name="T32" fmla="*/ 1026975 w 46317"/>
                <a:gd name="T33" fmla="*/ 850275 h 47404"/>
                <a:gd name="T34" fmla="*/ 1026975 w 46317"/>
                <a:gd name="T35" fmla="*/ 837125 h 47404"/>
                <a:gd name="T36" fmla="*/ 268450 w 46317"/>
                <a:gd name="T37" fmla="*/ 938725 h 47404"/>
                <a:gd name="T38" fmla="*/ 1026975 w 46317"/>
                <a:gd name="T39" fmla="*/ 915425 h 47404"/>
                <a:gd name="T40" fmla="*/ 1033800 w 46317"/>
                <a:gd name="T41" fmla="*/ 1022600 h 47404"/>
                <a:gd name="T42" fmla="*/ 373750 w 46317"/>
                <a:gd name="T43" fmla="*/ 1037300 h 47404"/>
                <a:gd name="T44" fmla="*/ 299500 w 46317"/>
                <a:gd name="T45" fmla="*/ 1020050 h 47404"/>
                <a:gd name="T46" fmla="*/ 1107800 w 46317"/>
                <a:gd name="T47" fmla="*/ 25 h 47404"/>
                <a:gd name="T48" fmla="*/ 1026975 w 46317"/>
                <a:gd name="T49" fmla="*/ 9425 h 47404"/>
                <a:gd name="T50" fmla="*/ 969900 w 46317"/>
                <a:gd name="T51" fmla="*/ 52700 h 47404"/>
                <a:gd name="T52" fmla="*/ 934850 w 46317"/>
                <a:gd name="T53" fmla="*/ 5025 h 47404"/>
                <a:gd name="T54" fmla="*/ 875950 w 46317"/>
                <a:gd name="T55" fmla="*/ 55775 h 47404"/>
                <a:gd name="T56" fmla="*/ 816425 w 46317"/>
                <a:gd name="T57" fmla="*/ 1900 h 47404"/>
                <a:gd name="T58" fmla="*/ 741875 w 46317"/>
                <a:gd name="T59" fmla="*/ 5650 h 47404"/>
                <a:gd name="T60" fmla="*/ 681450 w 46317"/>
                <a:gd name="T61" fmla="*/ 60500 h 47404"/>
                <a:gd name="T62" fmla="*/ 646000 w 46317"/>
                <a:gd name="T63" fmla="*/ 5650 h 47404"/>
                <a:gd name="T64" fmla="*/ 573525 w 46317"/>
                <a:gd name="T65" fmla="*/ 55200 h 47404"/>
                <a:gd name="T66" fmla="*/ 516300 w 46317"/>
                <a:gd name="T67" fmla="*/ 5025 h 47404"/>
                <a:gd name="T68" fmla="*/ 450525 w 46317"/>
                <a:gd name="T69" fmla="*/ 3150 h 47404"/>
                <a:gd name="T70" fmla="*/ 389125 w 46317"/>
                <a:gd name="T71" fmla="*/ 59550 h 47404"/>
                <a:gd name="T72" fmla="*/ 354650 w 46317"/>
                <a:gd name="T73" fmla="*/ 5025 h 47404"/>
                <a:gd name="T74" fmla="*/ 320200 w 46317"/>
                <a:gd name="T75" fmla="*/ 39500 h 47404"/>
                <a:gd name="T76" fmla="*/ 250025 w 46317"/>
                <a:gd name="T77" fmla="*/ 29475 h 47404"/>
                <a:gd name="T78" fmla="*/ 226200 w 46317"/>
                <a:gd name="T79" fmla="*/ 7525 h 47404"/>
                <a:gd name="T80" fmla="*/ 186100 w 46317"/>
                <a:gd name="T81" fmla="*/ 66425 h 47404"/>
                <a:gd name="T82" fmla="*/ 166675 w 46317"/>
                <a:gd name="T83" fmla="*/ 5650 h 47404"/>
                <a:gd name="T84" fmla="*/ 124700 w 46317"/>
                <a:gd name="T85" fmla="*/ 4400 h 47404"/>
                <a:gd name="T86" fmla="*/ 50775 w 46317"/>
                <a:gd name="T87" fmla="*/ 42000 h 47404"/>
                <a:gd name="T88" fmla="*/ 33225 w 46317"/>
                <a:gd name="T89" fmla="*/ 17950 h 47404"/>
                <a:gd name="T90" fmla="*/ 16300 w 46317"/>
                <a:gd name="T91" fmla="*/ 434225 h 47404"/>
                <a:gd name="T92" fmla="*/ 647125 w 46317"/>
                <a:gd name="T93" fmla="*/ 1185075 h 47404"/>
                <a:gd name="T94" fmla="*/ 1152275 w 46317"/>
                <a:gd name="T95" fmla="*/ 587750 h 47404"/>
                <a:gd name="T96" fmla="*/ 1137425 w 46317"/>
                <a:gd name="T97" fmla="*/ 1650 h 474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cubicBezTo>
                    <a:pt x="40445" y="1132"/>
                    <a:pt x="39783" y="2108"/>
                    <a:pt x="38796" y="2108"/>
                  </a:cubicBezTo>
                  <a:cubicBezTo>
                    <a:pt x="38772" y="2108"/>
                    <a:pt x="38747" y="2107"/>
                    <a:pt x="38723" y="2106"/>
                  </a:cubicBezTo>
                  <a:cubicBezTo>
                    <a:pt x="37670" y="2056"/>
                    <a:pt x="37144" y="1078"/>
                    <a:pt x="37394" y="201"/>
                  </a:cubicBez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cubicBezTo>
                    <a:pt x="17093" y="928"/>
                    <a:pt x="16717" y="2231"/>
                    <a:pt x="15565" y="2382"/>
                  </a:cubicBezTo>
                  <a:cubicBezTo>
                    <a:pt x="15459" y="2398"/>
                    <a:pt x="15360" y="2406"/>
                    <a:pt x="15265" y="2406"/>
                  </a:cubicBezTo>
                  <a:cubicBezTo>
                    <a:pt x="14075" y="2406"/>
                    <a:pt x="13722" y="1153"/>
                    <a:pt x="14186" y="201"/>
                  </a:cubicBez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cubicBezTo>
                    <a:pt x="6520" y="233"/>
                    <a:pt x="6370" y="236"/>
                    <a:pt x="6220" y="236"/>
                  </a:cubicBezTo>
                  <a:cubicBezTo>
                    <a:pt x="5809" y="236"/>
                    <a:pt x="5392" y="213"/>
                    <a:pt x="4988" y="176"/>
                  </a:cubicBez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cubicBezTo>
                    <a:pt x="45946" y="60"/>
                    <a:pt x="45723" y="66"/>
                    <a:pt x="45497" y="66"/>
                  </a:cubicBezTo>
                  <a:cubicBezTo>
                    <a:pt x="45106" y="66"/>
                    <a:pt x="44709" y="48"/>
                    <a:pt x="44312"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1" name="Google Shape;16;p2">
              <a:extLst>
                <a:ext uri="{FF2B5EF4-FFF2-40B4-BE49-F238E27FC236}">
                  <a16:creationId xmlns="" xmlns:a16="http://schemas.microsoft.com/office/drawing/2014/main" id="{DC9E6A70-9AA0-4CFB-A3BF-68ADA622084B}"/>
                </a:ext>
              </a:extLst>
            </p:cNvPr>
            <p:cNvSpPr>
              <a:spLocks/>
            </p:cNvSpPr>
            <p:nvPr/>
          </p:nvSpPr>
          <p:spPr bwMode="auto">
            <a:xfrm>
              <a:off x="1631725" y="1023800"/>
              <a:ext cx="932975" cy="17650"/>
            </a:xfrm>
            <a:custGeom>
              <a:avLst/>
              <a:gdLst>
                <a:gd name="T0" fmla="*/ 600125 w 37319"/>
                <a:gd name="T1" fmla="*/ 25 h 706"/>
                <a:gd name="T2" fmla="*/ 5025 w 37319"/>
                <a:gd name="T3" fmla="*/ 6925 h 706"/>
                <a:gd name="T4" fmla="*/ 5025 w 37319"/>
                <a:gd name="T5" fmla="*/ 14450 h 706"/>
                <a:gd name="T6" fmla="*/ 320250 w 37319"/>
                <a:gd name="T7" fmla="*/ 17625 h 706"/>
                <a:gd name="T8" fmla="*/ 924200 w 37319"/>
                <a:gd name="T9" fmla="*/ 13825 h 706"/>
                <a:gd name="T10" fmla="*/ 924750 w 37319"/>
                <a:gd name="T11" fmla="*/ 25 h 706"/>
                <a:gd name="T12" fmla="*/ 924200 w 37319"/>
                <a:gd name="T13" fmla="*/ 50 h 706"/>
                <a:gd name="T14" fmla="*/ 823850 w 37319"/>
                <a:gd name="T15" fmla="*/ 125 h 706"/>
                <a:gd name="T16" fmla="*/ 600125 w 37319"/>
                <a:gd name="T17" fmla="*/ 25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2" name="Google Shape;17;p2">
              <a:extLst>
                <a:ext uri="{FF2B5EF4-FFF2-40B4-BE49-F238E27FC236}">
                  <a16:creationId xmlns="" xmlns:a16="http://schemas.microsoft.com/office/drawing/2014/main" id="{B44A8DE7-700D-414C-889C-DE604A04E370}"/>
                </a:ext>
              </a:extLst>
            </p:cNvPr>
            <p:cNvSpPr>
              <a:spLocks/>
            </p:cNvSpPr>
            <p:nvPr/>
          </p:nvSpPr>
          <p:spPr bwMode="auto">
            <a:xfrm>
              <a:off x="1633600" y="849000"/>
              <a:ext cx="924200" cy="26400"/>
            </a:xfrm>
            <a:custGeom>
              <a:avLst/>
              <a:gdLst>
                <a:gd name="T0" fmla="*/ 916625 w 36968"/>
                <a:gd name="T1" fmla="*/ 0 h 1056"/>
                <a:gd name="T2" fmla="*/ 916050 w 36968"/>
                <a:gd name="T3" fmla="*/ 25 h 1056"/>
                <a:gd name="T4" fmla="*/ 3150 w 36968"/>
                <a:gd name="T5" fmla="*/ 15700 h 1056"/>
                <a:gd name="T6" fmla="*/ 3150 w 36968"/>
                <a:gd name="T7" fmla="*/ 20075 h 1056"/>
                <a:gd name="T8" fmla="*/ 280725 w 36968"/>
                <a:gd name="T9" fmla="*/ 26400 h 1056"/>
                <a:gd name="T10" fmla="*/ 916050 w 36968"/>
                <a:gd name="T11" fmla="*/ 12550 h 1056"/>
                <a:gd name="T12" fmla="*/ 916625 w 36968"/>
                <a:gd name="T13" fmla="*/ 0 h 10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3" name="Google Shape;18;p2">
              <a:extLst>
                <a:ext uri="{FF2B5EF4-FFF2-40B4-BE49-F238E27FC236}">
                  <a16:creationId xmlns="" xmlns:a16="http://schemas.microsoft.com/office/drawing/2014/main" id="{645F6688-7961-404B-8F1F-47400CAEB7E9}"/>
                </a:ext>
              </a:extLst>
            </p:cNvPr>
            <p:cNvSpPr>
              <a:spLocks/>
            </p:cNvSpPr>
            <p:nvPr/>
          </p:nvSpPr>
          <p:spPr bwMode="auto">
            <a:xfrm>
              <a:off x="1624825" y="765850"/>
              <a:ext cx="931725" cy="15325"/>
            </a:xfrm>
            <a:custGeom>
              <a:avLst/>
              <a:gdLst>
                <a:gd name="T0" fmla="*/ 373300 w 37269"/>
                <a:gd name="T1" fmla="*/ 0 h 613"/>
                <a:gd name="T2" fmla="*/ 3150 w 37269"/>
                <a:gd name="T3" fmla="*/ 6750 h 613"/>
                <a:gd name="T4" fmla="*/ 3150 w 37269"/>
                <a:gd name="T5" fmla="*/ 11750 h 613"/>
                <a:gd name="T6" fmla="*/ 263925 w 37269"/>
                <a:gd name="T7" fmla="*/ 15325 h 613"/>
                <a:gd name="T8" fmla="*/ 818375 w 37269"/>
                <a:gd name="T9" fmla="*/ 11225 h 613"/>
                <a:gd name="T10" fmla="*/ 925450 w 37269"/>
                <a:gd name="T11" fmla="*/ 11750 h 613"/>
                <a:gd name="T12" fmla="*/ 925450 w 37269"/>
                <a:gd name="T13" fmla="*/ 1725 h 613"/>
                <a:gd name="T14" fmla="*/ 821100 w 37269"/>
                <a:gd name="T15" fmla="*/ 2125 h 613"/>
                <a:gd name="T16" fmla="*/ 373300 w 37269"/>
                <a:gd name="T17" fmla="*/ 0 h 6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4" name="Google Shape;19;p2">
              <a:extLst>
                <a:ext uri="{FF2B5EF4-FFF2-40B4-BE49-F238E27FC236}">
                  <a16:creationId xmlns="" xmlns:a16="http://schemas.microsoft.com/office/drawing/2014/main" id="{27440574-A07C-446A-97C1-9E2290945486}"/>
                </a:ext>
              </a:extLst>
            </p:cNvPr>
            <p:cNvSpPr>
              <a:spLocks/>
            </p:cNvSpPr>
            <p:nvPr/>
          </p:nvSpPr>
          <p:spPr bwMode="auto">
            <a:xfrm>
              <a:off x="1617300" y="1111525"/>
              <a:ext cx="938000" cy="28850"/>
            </a:xfrm>
            <a:custGeom>
              <a:avLst/>
              <a:gdLst>
                <a:gd name="T0" fmla="*/ 930425 w 37520"/>
                <a:gd name="T1" fmla="*/ 25 h 1154"/>
                <a:gd name="T2" fmla="*/ 929850 w 37520"/>
                <a:gd name="T3" fmla="*/ 50 h 1154"/>
                <a:gd name="T4" fmla="*/ 5025 w 37520"/>
                <a:gd name="T5" fmla="*/ 13825 h 1154"/>
                <a:gd name="T6" fmla="*/ 5025 w 37520"/>
                <a:gd name="T7" fmla="*/ 21975 h 1154"/>
                <a:gd name="T8" fmla="*/ 306325 w 37520"/>
                <a:gd name="T9" fmla="*/ 28850 h 1154"/>
                <a:gd name="T10" fmla="*/ 929850 w 37520"/>
                <a:gd name="T11" fmla="*/ 11950 h 1154"/>
                <a:gd name="T12" fmla="*/ 930425 w 37520"/>
                <a:gd name="T13" fmla="*/ 25 h 11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5" name="Google Shape;20;p2">
              <a:extLst>
                <a:ext uri="{FF2B5EF4-FFF2-40B4-BE49-F238E27FC236}">
                  <a16:creationId xmlns="" xmlns:a16="http://schemas.microsoft.com/office/drawing/2014/main" id="{1D586840-4010-4215-A3EF-0F9AC1A8E722}"/>
                </a:ext>
              </a:extLst>
            </p:cNvPr>
            <p:cNvSpPr>
              <a:spLocks/>
            </p:cNvSpPr>
            <p:nvPr/>
          </p:nvSpPr>
          <p:spPr bwMode="auto">
            <a:xfrm>
              <a:off x="1624825" y="1206075"/>
              <a:ext cx="921075" cy="16000"/>
            </a:xfrm>
            <a:custGeom>
              <a:avLst/>
              <a:gdLst>
                <a:gd name="T0" fmla="*/ 676875 w 36843"/>
                <a:gd name="T1" fmla="*/ 0 h 640"/>
                <a:gd name="T2" fmla="*/ 6275 w 36843"/>
                <a:gd name="T3" fmla="*/ 5125 h 640"/>
                <a:gd name="T4" fmla="*/ 6275 w 36843"/>
                <a:gd name="T5" fmla="*/ 14500 h 640"/>
                <a:gd name="T6" fmla="*/ 355975 w 36843"/>
                <a:gd name="T7" fmla="*/ 15975 h 640"/>
                <a:gd name="T8" fmla="*/ 914175 w 36843"/>
                <a:gd name="T9" fmla="*/ 12000 h 640"/>
                <a:gd name="T10" fmla="*/ 914175 w 36843"/>
                <a:gd name="T11" fmla="*/ 725 h 640"/>
                <a:gd name="T12" fmla="*/ 676875 w 36843"/>
                <a:gd name="T13" fmla="*/ 0 h 6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6" name="Google Shape;21;p2">
              <a:extLst>
                <a:ext uri="{FF2B5EF4-FFF2-40B4-BE49-F238E27FC236}">
                  <a16:creationId xmlns="" xmlns:a16="http://schemas.microsoft.com/office/drawing/2014/main" id="{DD70FA62-2CD3-445A-AACE-090B135A3763}"/>
                </a:ext>
              </a:extLst>
            </p:cNvPr>
            <p:cNvSpPr>
              <a:spLocks/>
            </p:cNvSpPr>
            <p:nvPr/>
          </p:nvSpPr>
          <p:spPr bwMode="auto">
            <a:xfrm>
              <a:off x="1625450" y="1448675"/>
              <a:ext cx="923575" cy="33500"/>
            </a:xfrm>
            <a:custGeom>
              <a:avLst/>
              <a:gdLst>
                <a:gd name="T0" fmla="*/ 773750 w 36943"/>
                <a:gd name="T1" fmla="*/ 0 h 1340"/>
                <a:gd name="T2" fmla="*/ 179825 w 36943"/>
                <a:gd name="T3" fmla="*/ 16250 h 1340"/>
                <a:gd name="T4" fmla="*/ 5650 w 36943"/>
                <a:gd name="T5" fmla="*/ 11250 h 1340"/>
                <a:gd name="T6" fmla="*/ 5650 w 36943"/>
                <a:gd name="T7" fmla="*/ 19400 h 1340"/>
                <a:gd name="T8" fmla="*/ 254075 w 36943"/>
                <a:gd name="T9" fmla="*/ 33500 h 1340"/>
                <a:gd name="T10" fmla="*/ 800350 w 36943"/>
                <a:gd name="T11" fmla="*/ 16225 h 1340"/>
                <a:gd name="T12" fmla="*/ 913550 w 36943"/>
                <a:gd name="T13" fmla="*/ 18775 h 1340"/>
                <a:gd name="T14" fmla="*/ 914125 w 36943"/>
                <a:gd name="T15" fmla="*/ 18800 h 1340"/>
                <a:gd name="T16" fmla="*/ 913550 w 36943"/>
                <a:gd name="T17" fmla="*/ 3125 h 1340"/>
                <a:gd name="T18" fmla="*/ 773750 w 36943"/>
                <a:gd name="T19" fmla="*/ 0 h 1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7" name="Google Shape;22;p2">
              <a:extLst>
                <a:ext uri="{FF2B5EF4-FFF2-40B4-BE49-F238E27FC236}">
                  <a16:creationId xmlns="" xmlns:a16="http://schemas.microsoft.com/office/drawing/2014/main" id="{4E29DF06-9D9B-4FC4-B66C-3ACFE4A202D5}"/>
                </a:ext>
              </a:extLst>
            </p:cNvPr>
            <p:cNvSpPr>
              <a:spLocks/>
            </p:cNvSpPr>
            <p:nvPr/>
          </p:nvSpPr>
          <p:spPr bwMode="auto">
            <a:xfrm>
              <a:off x="1624200" y="934225"/>
              <a:ext cx="919200" cy="21800"/>
            </a:xfrm>
            <a:custGeom>
              <a:avLst/>
              <a:gdLst>
                <a:gd name="T0" fmla="*/ 655000 w 36768"/>
                <a:gd name="T1" fmla="*/ 925 h 872"/>
                <a:gd name="T2" fmla="*/ 458025 w 36768"/>
                <a:gd name="T3" fmla="*/ 1900 h 872"/>
                <a:gd name="T4" fmla="*/ 3775 w 36768"/>
                <a:gd name="T5" fmla="*/ 15050 h 872"/>
                <a:gd name="T6" fmla="*/ 3775 w 36768"/>
                <a:gd name="T7" fmla="*/ 20700 h 872"/>
                <a:gd name="T8" fmla="*/ 84300 w 36768"/>
                <a:gd name="T9" fmla="*/ 21800 h 872"/>
                <a:gd name="T10" fmla="*/ 458025 w 36768"/>
                <a:gd name="T11" fmla="*/ 13800 h 872"/>
                <a:gd name="T12" fmla="*/ 563400 w 36768"/>
                <a:gd name="T13" fmla="*/ 13400 h 872"/>
                <a:gd name="T14" fmla="*/ 911675 w 36768"/>
                <a:gd name="T15" fmla="*/ 15675 h 872"/>
                <a:gd name="T16" fmla="*/ 911675 w 36768"/>
                <a:gd name="T17" fmla="*/ 3775 h 872"/>
                <a:gd name="T18" fmla="*/ 655000 w 36768"/>
                <a:gd name="T19" fmla="*/ 925 h 8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8" name="Google Shape;23;p2">
              <a:extLst>
                <a:ext uri="{FF2B5EF4-FFF2-40B4-BE49-F238E27FC236}">
                  <a16:creationId xmlns="" xmlns:a16="http://schemas.microsoft.com/office/drawing/2014/main" id="{0A84D0D9-478D-474C-8BFE-20B0F8C90830}"/>
                </a:ext>
              </a:extLst>
            </p:cNvPr>
            <p:cNvSpPr>
              <a:spLocks/>
            </p:cNvSpPr>
            <p:nvPr/>
          </p:nvSpPr>
          <p:spPr bwMode="auto">
            <a:xfrm>
              <a:off x="1629200" y="1281975"/>
              <a:ext cx="912325" cy="25100"/>
            </a:xfrm>
            <a:custGeom>
              <a:avLst/>
              <a:gdLst>
                <a:gd name="T0" fmla="*/ 903550 w 36493"/>
                <a:gd name="T1" fmla="*/ 25 h 1004"/>
                <a:gd name="T2" fmla="*/ 7550 w 36493"/>
                <a:gd name="T3" fmla="*/ 13800 h 1004"/>
                <a:gd name="T4" fmla="*/ 7550 w 36493"/>
                <a:gd name="T5" fmla="*/ 25075 h 1004"/>
                <a:gd name="T6" fmla="*/ 903550 w 36493"/>
                <a:gd name="T7" fmla="*/ 13175 h 1004"/>
                <a:gd name="T8" fmla="*/ 903550 w 36493"/>
                <a:gd name="T9" fmla="*/ 25 h 10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9" name="Google Shape;24;p2">
              <a:extLst>
                <a:ext uri="{FF2B5EF4-FFF2-40B4-BE49-F238E27FC236}">
                  <a16:creationId xmlns="" xmlns:a16="http://schemas.microsoft.com/office/drawing/2014/main" id="{6BBE94B8-C987-4522-BE3C-9C7EC9F087B7}"/>
                </a:ext>
              </a:extLst>
            </p:cNvPr>
            <p:cNvSpPr>
              <a:spLocks/>
            </p:cNvSpPr>
            <p:nvPr/>
          </p:nvSpPr>
          <p:spPr bwMode="auto">
            <a:xfrm>
              <a:off x="1621075" y="1360300"/>
              <a:ext cx="919825" cy="23325"/>
            </a:xfrm>
            <a:custGeom>
              <a:avLst/>
              <a:gdLst>
                <a:gd name="T0" fmla="*/ 911675 w 36793"/>
                <a:gd name="T1" fmla="*/ 0 h 933"/>
                <a:gd name="T2" fmla="*/ 6900 w 36793"/>
                <a:gd name="T3" fmla="*/ 11925 h 933"/>
                <a:gd name="T4" fmla="*/ 6900 w 36793"/>
                <a:gd name="T5" fmla="*/ 22575 h 933"/>
                <a:gd name="T6" fmla="*/ 153150 w 36793"/>
                <a:gd name="T7" fmla="*/ 23300 h 933"/>
                <a:gd name="T8" fmla="*/ 911675 w 36793"/>
                <a:gd name="T9" fmla="*/ 11925 h 933"/>
                <a:gd name="T10" fmla="*/ 911675 w 36793"/>
                <a:gd name="T11" fmla="*/ 0 h 9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sp>
        <p:nvSpPr>
          <p:cNvPr id="20" name="Google Shape;27;p2">
            <a:extLst>
              <a:ext uri="{FF2B5EF4-FFF2-40B4-BE49-F238E27FC236}">
                <a16:creationId xmlns="" xmlns:a16="http://schemas.microsoft.com/office/drawing/2014/main" id="{7E494C0F-1F02-4144-93B8-3C2E8A596A57}"/>
              </a:ext>
            </a:extLst>
          </p:cNvPr>
          <p:cNvSpPr>
            <a:spLocks noChangeArrowheads="1"/>
          </p:cNvSpPr>
          <p:nvPr/>
        </p:nvSpPr>
        <p:spPr bwMode="auto">
          <a:xfrm>
            <a:off x="-68461" y="-29021"/>
            <a:ext cx="1028403" cy="6887021"/>
          </a:xfrm>
          <a:prstGeom prst="rect">
            <a:avLst/>
          </a:prstGeom>
          <a:solidFill>
            <a:srgbClr val="6D9E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grpSp>
        <p:nvGrpSpPr>
          <p:cNvPr id="21" name="Google Shape;28;p2">
            <a:extLst>
              <a:ext uri="{FF2B5EF4-FFF2-40B4-BE49-F238E27FC236}">
                <a16:creationId xmlns="" xmlns:a16="http://schemas.microsoft.com/office/drawing/2014/main" id="{36E8E91E-57DD-4F73-A85F-AEA11566AADC}"/>
              </a:ext>
            </a:extLst>
          </p:cNvPr>
          <p:cNvGrpSpPr>
            <a:grpSpLocks/>
          </p:cNvGrpSpPr>
          <p:nvPr/>
        </p:nvGrpSpPr>
        <p:grpSpPr bwMode="auto">
          <a:xfrm rot="19623204" flipH="1">
            <a:off x="7889380" y="5319862"/>
            <a:ext cx="4633019" cy="1185416"/>
            <a:chOff x="3809875" y="1963175"/>
            <a:chExt cx="1923600" cy="492150"/>
          </a:xfrm>
        </p:grpSpPr>
        <p:sp>
          <p:nvSpPr>
            <p:cNvPr id="22" name="Google Shape;29;p2">
              <a:extLst>
                <a:ext uri="{FF2B5EF4-FFF2-40B4-BE49-F238E27FC236}">
                  <a16:creationId xmlns="" xmlns:a16="http://schemas.microsoft.com/office/drawing/2014/main" id="{168F254A-FD5C-41AA-A4C3-04E9667A401A}"/>
                </a:ext>
              </a:extLst>
            </p:cNvPr>
            <p:cNvSpPr>
              <a:spLocks/>
            </p:cNvSpPr>
            <p:nvPr/>
          </p:nvSpPr>
          <p:spPr bwMode="auto">
            <a:xfrm>
              <a:off x="3902950" y="2044375"/>
              <a:ext cx="620050" cy="185725"/>
            </a:xfrm>
            <a:custGeom>
              <a:avLst/>
              <a:gdLst>
                <a:gd name="T0" fmla="*/ 21375 w 24802"/>
                <a:gd name="T1" fmla="*/ 25 h 7429"/>
                <a:gd name="T2" fmla="*/ 0 w 24802"/>
                <a:gd name="T3" fmla="*/ 16625 h 7429"/>
                <a:gd name="T4" fmla="*/ 675 w 24802"/>
                <a:gd name="T5" fmla="*/ 27000 h 7429"/>
                <a:gd name="T6" fmla="*/ 28400 w 24802"/>
                <a:gd name="T7" fmla="*/ 40950 h 7429"/>
                <a:gd name="T8" fmla="*/ 42450 w 24802"/>
                <a:gd name="T9" fmla="*/ 42250 h 7429"/>
                <a:gd name="T10" fmla="*/ 57250 w 24802"/>
                <a:gd name="T11" fmla="*/ 38925 h 7429"/>
                <a:gd name="T12" fmla="*/ 62875 w 24802"/>
                <a:gd name="T13" fmla="*/ 28575 h 7429"/>
                <a:gd name="T14" fmla="*/ 34925 w 24802"/>
                <a:gd name="T15" fmla="*/ 1750 h 7429"/>
                <a:gd name="T16" fmla="*/ 21375 w 24802"/>
                <a:gd name="T17" fmla="*/ 25 h 7429"/>
                <a:gd name="T18" fmla="*/ 613250 w 24802"/>
                <a:gd name="T19" fmla="*/ 93175 h 7429"/>
                <a:gd name="T20" fmla="*/ 612275 w 24802"/>
                <a:gd name="T21" fmla="*/ 93250 h 7429"/>
                <a:gd name="T22" fmla="*/ 601675 w 24802"/>
                <a:gd name="T23" fmla="*/ 113075 h 7429"/>
                <a:gd name="T24" fmla="*/ 596950 w 24802"/>
                <a:gd name="T25" fmla="*/ 137850 h 7429"/>
                <a:gd name="T26" fmla="*/ 595375 w 24802"/>
                <a:gd name="T27" fmla="*/ 145075 h 7429"/>
                <a:gd name="T28" fmla="*/ 596950 w 24802"/>
                <a:gd name="T29" fmla="*/ 185625 h 7429"/>
                <a:gd name="T30" fmla="*/ 597725 w 24802"/>
                <a:gd name="T31" fmla="*/ 185700 h 7429"/>
                <a:gd name="T32" fmla="*/ 611600 w 24802"/>
                <a:gd name="T33" fmla="*/ 147775 h 7429"/>
                <a:gd name="T34" fmla="*/ 612725 w 24802"/>
                <a:gd name="T35" fmla="*/ 140575 h 7429"/>
                <a:gd name="T36" fmla="*/ 617900 w 24802"/>
                <a:gd name="T37" fmla="*/ 114875 h 7429"/>
                <a:gd name="T38" fmla="*/ 613250 w 24802"/>
                <a:gd name="T39" fmla="*/ 93175 h 74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30;p2">
              <a:extLst>
                <a:ext uri="{FF2B5EF4-FFF2-40B4-BE49-F238E27FC236}">
                  <a16:creationId xmlns="" xmlns:a16="http://schemas.microsoft.com/office/drawing/2014/main" id="{CB9DB015-BDA1-4419-B9CF-9AC9B8C71AEB}"/>
                </a:ext>
              </a:extLst>
            </p:cNvPr>
            <p:cNvSpPr>
              <a:spLocks/>
            </p:cNvSpPr>
            <p:nvPr/>
          </p:nvSpPr>
          <p:spPr bwMode="auto">
            <a:xfrm>
              <a:off x="3866425" y="2007800"/>
              <a:ext cx="1864125" cy="387400"/>
            </a:xfrm>
            <a:custGeom>
              <a:avLst/>
              <a:gdLst>
                <a:gd name="T0" fmla="*/ 58050 w 74565"/>
                <a:gd name="T1" fmla="*/ 38500 h 15496"/>
                <a:gd name="T2" fmla="*/ 66500 w 74565"/>
                <a:gd name="T3" fmla="*/ 39225 h 15496"/>
                <a:gd name="T4" fmla="*/ 71000 w 74565"/>
                <a:gd name="T5" fmla="*/ 40350 h 15496"/>
                <a:gd name="T6" fmla="*/ 97600 w 74565"/>
                <a:gd name="T7" fmla="*/ 64925 h 15496"/>
                <a:gd name="T8" fmla="*/ 92875 w 74565"/>
                <a:gd name="T9" fmla="*/ 73925 h 15496"/>
                <a:gd name="T10" fmla="*/ 78925 w 74565"/>
                <a:gd name="T11" fmla="*/ 77050 h 15496"/>
                <a:gd name="T12" fmla="*/ 65375 w 74565"/>
                <a:gd name="T13" fmla="*/ 75725 h 15496"/>
                <a:gd name="T14" fmla="*/ 39225 w 74565"/>
                <a:gd name="T15" fmla="*/ 63575 h 15496"/>
                <a:gd name="T16" fmla="*/ 38550 w 74565"/>
                <a:gd name="T17" fmla="*/ 53425 h 15496"/>
                <a:gd name="T18" fmla="*/ 58050 w 74565"/>
                <a:gd name="T19" fmla="*/ 38500 h 15496"/>
                <a:gd name="T20" fmla="*/ 13100 w 74565"/>
                <a:gd name="T21" fmla="*/ 25 h 15496"/>
                <a:gd name="T22" fmla="*/ 25 w 74565"/>
                <a:gd name="T23" fmla="*/ 77975 h 15496"/>
                <a:gd name="T24" fmla="*/ 633250 w 74565"/>
                <a:gd name="T25" fmla="*/ 183675 h 15496"/>
                <a:gd name="T26" fmla="*/ 635500 w 74565"/>
                <a:gd name="T27" fmla="*/ 174875 h 15496"/>
                <a:gd name="T28" fmla="*/ 640025 w 74565"/>
                <a:gd name="T29" fmla="*/ 150100 h 15496"/>
                <a:gd name="T30" fmla="*/ 649025 w 74565"/>
                <a:gd name="T31" fmla="*/ 131850 h 15496"/>
                <a:gd name="T32" fmla="*/ 650375 w 74565"/>
                <a:gd name="T33" fmla="*/ 131625 h 15496"/>
                <a:gd name="T34" fmla="*/ 652625 w 74565"/>
                <a:gd name="T35" fmla="*/ 151225 h 15496"/>
                <a:gd name="T36" fmla="*/ 647450 w 74565"/>
                <a:gd name="T37" fmla="*/ 176925 h 15496"/>
                <a:gd name="T38" fmla="*/ 646100 w 74565"/>
                <a:gd name="T39" fmla="*/ 183900 h 15496"/>
                <a:gd name="T40" fmla="*/ 645650 w 74565"/>
                <a:gd name="T41" fmla="*/ 185925 h 15496"/>
                <a:gd name="T42" fmla="*/ 660300 w 74565"/>
                <a:gd name="T43" fmla="*/ 188175 h 15496"/>
                <a:gd name="T44" fmla="*/ 673150 w 74565"/>
                <a:gd name="T45" fmla="*/ 110200 h 15496"/>
                <a:gd name="T46" fmla="*/ 13100 w 74565"/>
                <a:gd name="T47" fmla="*/ 25 h 15496"/>
                <a:gd name="T48" fmla="*/ 709200 w 74565"/>
                <a:gd name="T49" fmla="*/ 125075 h 15496"/>
                <a:gd name="T50" fmla="*/ 697475 w 74565"/>
                <a:gd name="T51" fmla="*/ 194500 h 15496"/>
                <a:gd name="T52" fmla="*/ 1852375 w 74565"/>
                <a:gd name="T53" fmla="*/ 387400 h 15496"/>
                <a:gd name="T54" fmla="*/ 1864100 w 74565"/>
                <a:gd name="T55" fmla="*/ 317975 h 15496"/>
                <a:gd name="T56" fmla="*/ 709200 w 74565"/>
                <a:gd name="T57" fmla="*/ 125075 h 154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31;p2">
              <a:extLst>
                <a:ext uri="{FF2B5EF4-FFF2-40B4-BE49-F238E27FC236}">
                  <a16:creationId xmlns="" xmlns:a16="http://schemas.microsoft.com/office/drawing/2014/main" id="{B023C203-00AD-4552-8EA2-97A89E48959E}"/>
                </a:ext>
              </a:extLst>
            </p:cNvPr>
            <p:cNvSpPr>
              <a:spLocks/>
            </p:cNvSpPr>
            <p:nvPr/>
          </p:nvSpPr>
          <p:spPr bwMode="auto">
            <a:xfrm>
              <a:off x="3813475" y="2066175"/>
              <a:ext cx="56825" cy="83625"/>
            </a:xfrm>
            <a:custGeom>
              <a:avLst/>
              <a:gdLst>
                <a:gd name="T0" fmla="*/ 6100 w 2273"/>
                <a:gd name="T1" fmla="*/ 0 h 3345"/>
                <a:gd name="T2" fmla="*/ 1150 w 2273"/>
                <a:gd name="T3" fmla="*/ 76400 h 3345"/>
                <a:gd name="T4" fmla="*/ 44175 w 2273"/>
                <a:gd name="T5" fmla="*/ 83600 h 3345"/>
                <a:gd name="T6" fmla="*/ 56800 w 2273"/>
                <a:gd name="T7" fmla="*/ 8350 h 3345"/>
                <a:gd name="T8" fmla="*/ 6100 w 2273"/>
                <a:gd name="T9" fmla="*/ 0 h 33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32;p2">
              <a:extLst>
                <a:ext uri="{FF2B5EF4-FFF2-40B4-BE49-F238E27FC236}">
                  <a16:creationId xmlns="" xmlns:a16="http://schemas.microsoft.com/office/drawing/2014/main" id="{25E5680C-1F1D-4700-9A88-30C003783A05}"/>
                </a:ext>
              </a:extLst>
            </p:cNvPr>
            <p:cNvSpPr>
              <a:spLocks/>
            </p:cNvSpPr>
            <p:nvPr/>
          </p:nvSpPr>
          <p:spPr bwMode="auto">
            <a:xfrm>
              <a:off x="3818000" y="2001350"/>
              <a:ext cx="177350" cy="82875"/>
            </a:xfrm>
            <a:custGeom>
              <a:avLst/>
              <a:gdLst>
                <a:gd name="T0" fmla="*/ 99775 w 7094"/>
                <a:gd name="T1" fmla="*/ 0 h 3315"/>
                <a:gd name="T2" fmla="*/ 94875 w 7094"/>
                <a:gd name="T3" fmla="*/ 375 h 3315"/>
                <a:gd name="T4" fmla="*/ 84725 w 7094"/>
                <a:gd name="T5" fmla="*/ 5575 h 3315"/>
                <a:gd name="T6" fmla="*/ 79325 w 7094"/>
                <a:gd name="T7" fmla="*/ 11425 h 3315"/>
                <a:gd name="T8" fmla="*/ 177350 w 7094"/>
                <a:gd name="T9" fmla="*/ 27875 h 3315"/>
                <a:gd name="T10" fmla="*/ 174200 w 7094"/>
                <a:gd name="T11" fmla="*/ 20425 h 3315"/>
                <a:gd name="T12" fmla="*/ 166300 w 7094"/>
                <a:gd name="T13" fmla="*/ 12325 h 3315"/>
                <a:gd name="T14" fmla="*/ 151200 w 7094"/>
                <a:gd name="T15" fmla="*/ 7825 h 3315"/>
                <a:gd name="T16" fmla="*/ 136775 w 7094"/>
                <a:gd name="T17" fmla="*/ 5350 h 3315"/>
                <a:gd name="T18" fmla="*/ 110650 w 7094"/>
                <a:gd name="T19" fmla="*/ 1050 h 3315"/>
                <a:gd name="T20" fmla="*/ 99775 w 7094"/>
                <a:gd name="T21" fmla="*/ 0 h 3315"/>
                <a:gd name="T22" fmla="*/ 20050 w 7094"/>
                <a:gd name="T23" fmla="*/ 1500 h 3315"/>
                <a:gd name="T24" fmla="*/ 0 w 7094"/>
                <a:gd name="T25" fmla="*/ 74525 h 3315"/>
                <a:gd name="T26" fmla="*/ 50700 w 7094"/>
                <a:gd name="T27" fmla="*/ 82850 h 3315"/>
                <a:gd name="T28" fmla="*/ 63100 w 7094"/>
                <a:gd name="T29" fmla="*/ 8725 h 3315"/>
                <a:gd name="T30" fmla="*/ 20050 w 7094"/>
                <a:gd name="T31" fmla="*/ 1500 h 33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33;p2">
              <a:extLst>
                <a:ext uri="{FF2B5EF4-FFF2-40B4-BE49-F238E27FC236}">
                  <a16:creationId xmlns="" xmlns:a16="http://schemas.microsoft.com/office/drawing/2014/main" id="{C38B5CCB-CDD5-40F2-AFE4-2DB8CF59B0BA}"/>
                </a:ext>
              </a:extLst>
            </p:cNvPr>
            <p:cNvSpPr>
              <a:spLocks/>
            </p:cNvSpPr>
            <p:nvPr/>
          </p:nvSpPr>
          <p:spPr bwMode="auto">
            <a:xfrm>
              <a:off x="3928625" y="1968150"/>
              <a:ext cx="484300" cy="104000"/>
            </a:xfrm>
            <a:custGeom>
              <a:avLst/>
              <a:gdLst>
                <a:gd name="T0" fmla="*/ 46450 w 19372"/>
                <a:gd name="T1" fmla="*/ 12400 h 4160"/>
                <a:gd name="T2" fmla="*/ 48250 w 19372"/>
                <a:gd name="T3" fmla="*/ 13300 h 4160"/>
                <a:gd name="T4" fmla="*/ 120350 w 19372"/>
                <a:gd name="T5" fmla="*/ 23225 h 4160"/>
                <a:gd name="T6" fmla="*/ 465150 w 19372"/>
                <a:gd name="T7" fmla="*/ 80900 h 4160"/>
                <a:gd name="T8" fmla="*/ 468525 w 19372"/>
                <a:gd name="T9" fmla="*/ 84725 h 4160"/>
                <a:gd name="T10" fmla="*/ 466050 w 19372"/>
                <a:gd name="T11" fmla="*/ 87900 h 4160"/>
                <a:gd name="T12" fmla="*/ 464650 w 19372"/>
                <a:gd name="T13" fmla="*/ 87950 h 4160"/>
                <a:gd name="T14" fmla="*/ 450050 w 19372"/>
                <a:gd name="T15" fmla="*/ 86075 h 4160"/>
                <a:gd name="T16" fmla="*/ 119000 w 19372"/>
                <a:gd name="T17" fmla="*/ 30425 h 4160"/>
                <a:gd name="T18" fmla="*/ 45325 w 19372"/>
                <a:gd name="T19" fmla="*/ 15775 h 4160"/>
                <a:gd name="T20" fmla="*/ 45075 w 19372"/>
                <a:gd name="T21" fmla="*/ 15950 h 4160"/>
                <a:gd name="T22" fmla="*/ 45100 w 19372"/>
                <a:gd name="T23" fmla="*/ 14200 h 4160"/>
                <a:gd name="T24" fmla="*/ 46450 w 19372"/>
                <a:gd name="T25" fmla="*/ 12400 h 4160"/>
                <a:gd name="T26" fmla="*/ 28200 w 19372"/>
                <a:gd name="T27" fmla="*/ 0 h 4160"/>
                <a:gd name="T28" fmla="*/ 25 w 19372"/>
                <a:gd name="T29" fmla="*/ 34250 h 4160"/>
                <a:gd name="T30" fmla="*/ 26150 w 19372"/>
                <a:gd name="T31" fmla="*/ 38550 h 4160"/>
                <a:gd name="T32" fmla="*/ 38775 w 19372"/>
                <a:gd name="T33" fmla="*/ 22100 h 4160"/>
                <a:gd name="T34" fmla="*/ 425475 w 19372"/>
                <a:gd name="T35" fmla="*/ 86550 h 4160"/>
                <a:gd name="T36" fmla="*/ 452075 w 19372"/>
                <a:gd name="T37" fmla="*/ 103225 h 4160"/>
                <a:gd name="T38" fmla="*/ 460350 w 19372"/>
                <a:gd name="T39" fmla="*/ 104000 h 4160"/>
                <a:gd name="T40" fmla="*/ 474375 w 19372"/>
                <a:gd name="T41" fmla="*/ 99600 h 4160"/>
                <a:gd name="T42" fmla="*/ 484300 w 19372"/>
                <a:gd name="T43" fmla="*/ 75725 h 4160"/>
                <a:gd name="T44" fmla="*/ 28200 w 19372"/>
                <a:gd name="T45" fmla="*/ 0 h 41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34;p2">
              <a:extLst>
                <a:ext uri="{FF2B5EF4-FFF2-40B4-BE49-F238E27FC236}">
                  <a16:creationId xmlns="" xmlns:a16="http://schemas.microsoft.com/office/drawing/2014/main" id="{2A2B1817-613C-4465-A079-17C0684B6E80}"/>
                </a:ext>
              </a:extLst>
            </p:cNvPr>
            <p:cNvSpPr>
              <a:spLocks/>
            </p:cNvSpPr>
            <p:nvPr/>
          </p:nvSpPr>
          <p:spPr bwMode="auto">
            <a:xfrm>
              <a:off x="3973500" y="1980525"/>
              <a:ext cx="423650" cy="75575"/>
            </a:xfrm>
            <a:custGeom>
              <a:avLst/>
              <a:gdLst>
                <a:gd name="T0" fmla="*/ 1575 w 16946"/>
                <a:gd name="T1" fmla="*/ 25 h 3023"/>
                <a:gd name="T2" fmla="*/ 225 w 16946"/>
                <a:gd name="T3" fmla="*/ 1825 h 3023"/>
                <a:gd name="T4" fmla="*/ 200 w 16946"/>
                <a:gd name="T5" fmla="*/ 3575 h 3023"/>
                <a:gd name="T6" fmla="*/ 450 w 16946"/>
                <a:gd name="T7" fmla="*/ 3400 h 3023"/>
                <a:gd name="T8" fmla="*/ 74125 w 16946"/>
                <a:gd name="T9" fmla="*/ 18050 h 3023"/>
                <a:gd name="T10" fmla="*/ 405175 w 16946"/>
                <a:gd name="T11" fmla="*/ 73700 h 3023"/>
                <a:gd name="T12" fmla="*/ 419775 w 16946"/>
                <a:gd name="T13" fmla="*/ 75575 h 3023"/>
                <a:gd name="T14" fmla="*/ 421175 w 16946"/>
                <a:gd name="T15" fmla="*/ 75525 h 3023"/>
                <a:gd name="T16" fmla="*/ 423650 w 16946"/>
                <a:gd name="T17" fmla="*/ 72350 h 3023"/>
                <a:gd name="T18" fmla="*/ 420275 w 16946"/>
                <a:gd name="T19" fmla="*/ 68525 h 3023"/>
                <a:gd name="T20" fmla="*/ 75475 w 16946"/>
                <a:gd name="T21" fmla="*/ 10850 h 3023"/>
                <a:gd name="T22" fmla="*/ 3375 w 16946"/>
                <a:gd name="T23" fmla="*/ 925 h 3023"/>
                <a:gd name="T24" fmla="*/ 1575 w 16946"/>
                <a:gd name="T25" fmla="*/ 25 h 30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35;p2">
              <a:extLst>
                <a:ext uri="{FF2B5EF4-FFF2-40B4-BE49-F238E27FC236}">
                  <a16:creationId xmlns="" xmlns:a16="http://schemas.microsoft.com/office/drawing/2014/main" id="{4F90223E-9699-4379-A266-E865D1D87324}"/>
                </a:ext>
              </a:extLst>
            </p:cNvPr>
            <p:cNvSpPr>
              <a:spLocks/>
            </p:cNvSpPr>
            <p:nvPr/>
          </p:nvSpPr>
          <p:spPr bwMode="auto">
            <a:xfrm>
              <a:off x="3855400" y="2081950"/>
              <a:ext cx="1864100" cy="370500"/>
            </a:xfrm>
            <a:custGeom>
              <a:avLst/>
              <a:gdLst>
                <a:gd name="T0" fmla="*/ 11725 w 74564"/>
                <a:gd name="T1" fmla="*/ 0 h 14820"/>
                <a:gd name="T2" fmla="*/ 0 w 74564"/>
                <a:gd name="T3" fmla="*/ 69400 h 14820"/>
                <a:gd name="T4" fmla="*/ 660275 w 74564"/>
                <a:gd name="T5" fmla="*/ 179600 h 14820"/>
                <a:gd name="T6" fmla="*/ 661625 w 74564"/>
                <a:gd name="T7" fmla="*/ 171500 h 14820"/>
                <a:gd name="T8" fmla="*/ 1853950 w 74564"/>
                <a:gd name="T9" fmla="*/ 370475 h 14820"/>
                <a:gd name="T10" fmla="*/ 1864075 w 74564"/>
                <a:gd name="T11" fmla="*/ 309400 h 14820"/>
                <a:gd name="T12" fmla="*/ 713000 w 74564"/>
                <a:gd name="T13" fmla="*/ 117175 h 14820"/>
                <a:gd name="T14" fmla="*/ 724050 w 74564"/>
                <a:gd name="T15" fmla="*/ 51600 h 14820"/>
                <a:gd name="T16" fmla="*/ 678975 w 74564"/>
                <a:gd name="T17" fmla="*/ 44175 h 14820"/>
                <a:gd name="T18" fmla="*/ 667950 w 74564"/>
                <a:gd name="T19" fmla="*/ 109750 h 14820"/>
                <a:gd name="T20" fmla="*/ 657350 w 74564"/>
                <a:gd name="T21" fmla="*/ 107950 h 14820"/>
                <a:gd name="T22" fmla="*/ 657125 w 74564"/>
                <a:gd name="T23" fmla="*/ 109975 h 14820"/>
                <a:gd name="T24" fmla="*/ 646975 w 74564"/>
                <a:gd name="T25" fmla="*/ 145575 h 14820"/>
                <a:gd name="T26" fmla="*/ 645275 w 74564"/>
                <a:gd name="T27" fmla="*/ 146125 h 14820"/>
                <a:gd name="T28" fmla="*/ 644725 w 74564"/>
                <a:gd name="T29" fmla="*/ 146025 h 14820"/>
                <a:gd name="T30" fmla="*/ 642925 w 74564"/>
                <a:gd name="T31" fmla="*/ 144900 h 14820"/>
                <a:gd name="T32" fmla="*/ 644725 w 74564"/>
                <a:gd name="T33" fmla="*/ 107725 h 14820"/>
                <a:gd name="T34" fmla="*/ 645175 w 74564"/>
                <a:gd name="T35" fmla="*/ 105925 h 14820"/>
                <a:gd name="T36" fmla="*/ 11725 w 74564"/>
                <a:gd name="T37" fmla="*/ 0 h 148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36;p2">
              <a:extLst>
                <a:ext uri="{FF2B5EF4-FFF2-40B4-BE49-F238E27FC236}">
                  <a16:creationId xmlns="" xmlns:a16="http://schemas.microsoft.com/office/drawing/2014/main" id="{8CCD5E2A-0DB3-42F7-9258-4E442AD310BB}"/>
                </a:ext>
              </a:extLst>
            </p:cNvPr>
            <p:cNvSpPr>
              <a:spLocks/>
            </p:cNvSpPr>
            <p:nvPr/>
          </p:nvSpPr>
          <p:spPr bwMode="auto">
            <a:xfrm>
              <a:off x="3809875" y="1963175"/>
              <a:ext cx="1923600" cy="492150"/>
            </a:xfrm>
            <a:custGeom>
              <a:avLst/>
              <a:gdLst>
                <a:gd name="T0" fmla="*/ 374550 w 76944"/>
                <a:gd name="T1" fmla="*/ 46000 h 19686"/>
                <a:gd name="T2" fmla="*/ 594250 w 76944"/>
                <a:gd name="T3" fmla="*/ 98500 h 19686"/>
                <a:gd name="T4" fmla="*/ 577925 w 76944"/>
                <a:gd name="T5" fmla="*/ 106675 h 19686"/>
                <a:gd name="T6" fmla="*/ 547600 w 76944"/>
                <a:gd name="T7" fmla="*/ 87900 h 19686"/>
                <a:gd name="T8" fmla="*/ 351325 w 76944"/>
                <a:gd name="T9" fmla="*/ 56800 h 19686"/>
                <a:gd name="T10" fmla="*/ 156175 w 76944"/>
                <a:gd name="T11" fmla="*/ 22325 h 19686"/>
                <a:gd name="T12" fmla="*/ 139950 w 76944"/>
                <a:gd name="T13" fmla="*/ 44875 h 19686"/>
                <a:gd name="T14" fmla="*/ 154825 w 76944"/>
                <a:gd name="T15" fmla="*/ 48475 h 19686"/>
                <a:gd name="T16" fmla="*/ 179400 w 76944"/>
                <a:gd name="T17" fmla="*/ 60650 h 19686"/>
                <a:gd name="T18" fmla="*/ 252625 w 76944"/>
                <a:gd name="T19" fmla="*/ 80700 h 19686"/>
                <a:gd name="T20" fmla="*/ 523725 w 76944"/>
                <a:gd name="T21" fmla="*/ 125550 h 19686"/>
                <a:gd name="T22" fmla="*/ 709400 w 76944"/>
                <a:gd name="T23" fmla="*/ 221100 h 19686"/>
                <a:gd name="T24" fmla="*/ 700850 w 76944"/>
                <a:gd name="T25" fmla="*/ 287125 h 19686"/>
                <a:gd name="T26" fmla="*/ 529800 w 76944"/>
                <a:gd name="T27" fmla="*/ 264125 h 19686"/>
                <a:gd name="T28" fmla="*/ 9300 w 76944"/>
                <a:gd name="T29" fmla="*/ 175450 h 19686"/>
                <a:gd name="T30" fmla="*/ 31200 w 76944"/>
                <a:gd name="T31" fmla="*/ 44700 h 19686"/>
                <a:gd name="T32" fmla="*/ 89025 w 76944"/>
                <a:gd name="T33" fmla="*/ 55000 h 19686"/>
                <a:gd name="T34" fmla="*/ 105250 w 76944"/>
                <a:gd name="T35" fmla="*/ 39900 h 19686"/>
                <a:gd name="T36" fmla="*/ 119875 w 76944"/>
                <a:gd name="T37" fmla="*/ 44450 h 19686"/>
                <a:gd name="T38" fmla="*/ 130950 w 76944"/>
                <a:gd name="T39" fmla="*/ 20300 h 19686"/>
                <a:gd name="T40" fmla="*/ 762825 w 76944"/>
                <a:gd name="T41" fmla="*/ 174675 h 19686"/>
                <a:gd name="T42" fmla="*/ 1321675 w 76944"/>
                <a:gd name="T43" fmla="*/ 268400 h 19686"/>
                <a:gd name="T44" fmla="*/ 1906225 w 76944"/>
                <a:gd name="T45" fmla="*/ 393700 h 19686"/>
                <a:gd name="T46" fmla="*/ 1893275 w 76944"/>
                <a:gd name="T47" fmla="*/ 481400 h 19686"/>
                <a:gd name="T48" fmla="*/ 711550 w 76944"/>
                <a:gd name="T49" fmla="*/ 284200 h 19686"/>
                <a:gd name="T50" fmla="*/ 731175 w 76944"/>
                <a:gd name="T51" fmla="*/ 170250 h 19686"/>
                <a:gd name="T52" fmla="*/ 127100 w 76944"/>
                <a:gd name="T53" fmla="*/ 17150 h 19686"/>
                <a:gd name="T54" fmla="*/ 105025 w 76944"/>
                <a:gd name="T55" fmla="*/ 36525 h 19686"/>
                <a:gd name="T56" fmla="*/ 86625 w 76944"/>
                <a:gd name="T57" fmla="*/ 44750 h 19686"/>
                <a:gd name="T58" fmla="*/ 27425 w 76944"/>
                <a:gd name="T59" fmla="*/ 34750 h 19686"/>
                <a:gd name="T60" fmla="*/ 1375 w 76944"/>
                <a:gd name="T61" fmla="*/ 143575 h 19686"/>
                <a:gd name="T62" fmla="*/ 179175 w 76944"/>
                <a:gd name="T63" fmla="*/ 210950 h 19686"/>
                <a:gd name="T64" fmla="*/ 704150 w 76944"/>
                <a:gd name="T65" fmla="*/ 301150 h 19686"/>
                <a:gd name="T66" fmla="*/ 1003025 w 76944"/>
                <a:gd name="T67" fmla="*/ 341200 h 19686"/>
                <a:gd name="T68" fmla="*/ 1898175 w 76944"/>
                <a:gd name="T69" fmla="*/ 492125 h 19686"/>
                <a:gd name="T70" fmla="*/ 1915700 w 76944"/>
                <a:gd name="T71" fmla="*/ 426825 h 19686"/>
                <a:gd name="T72" fmla="*/ 1620950 w 76944"/>
                <a:gd name="T73" fmla="*/ 310325 h 19686"/>
                <a:gd name="T74" fmla="*/ 801125 w 76944"/>
                <a:gd name="T75" fmla="*/ 174225 h 19686"/>
                <a:gd name="T76" fmla="*/ 732400 w 76944"/>
                <a:gd name="T77" fmla="*/ 157325 h 19686"/>
                <a:gd name="T78" fmla="*/ 524850 w 76944"/>
                <a:gd name="T79" fmla="*/ 119675 h 19686"/>
                <a:gd name="T80" fmla="*/ 253750 w 76944"/>
                <a:gd name="T81" fmla="*/ 73925 h 19686"/>
                <a:gd name="T82" fmla="*/ 185250 w 76944"/>
                <a:gd name="T83" fmla="*/ 56575 h 19686"/>
                <a:gd name="T84" fmla="*/ 155950 w 76944"/>
                <a:gd name="T85" fmla="*/ 42150 h 19686"/>
                <a:gd name="T86" fmla="*/ 158050 w 76944"/>
                <a:gd name="T87" fmla="*/ 31925 h 19686"/>
                <a:gd name="T88" fmla="*/ 447100 w 76944"/>
                <a:gd name="T89" fmla="*/ 78450 h 19686"/>
                <a:gd name="T90" fmla="*/ 569025 w 76944"/>
                <a:gd name="T91" fmla="*/ 110225 h 19686"/>
                <a:gd name="T92" fmla="*/ 599200 w 76944"/>
                <a:gd name="T93" fmla="*/ 101425 h 19686"/>
                <a:gd name="T94" fmla="*/ 603725 w 76944"/>
                <a:gd name="T95" fmla="*/ 75975 h 19686"/>
                <a:gd name="T96" fmla="*/ 147850 w 76944"/>
                <a:gd name="T97" fmla="*/ 250 h 196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6944" h="19686" extrusionOk="0">
                  <a:moveTo>
                    <a:pt x="5950" y="379"/>
                  </a:moveTo>
                  <a:lnTo>
                    <a:pt x="5851" y="388"/>
                  </a:lnTo>
                  <a:cubicBezTo>
                    <a:pt x="7383" y="578"/>
                    <a:pt x="8897" y="830"/>
                    <a:pt x="10421" y="1074"/>
                  </a:cubicBezTo>
                  <a:lnTo>
                    <a:pt x="14982" y="1840"/>
                  </a:lnTo>
                  <a:lnTo>
                    <a:pt x="19534" y="2615"/>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cubicBezTo>
                    <a:pt x="28668" y="7221"/>
                    <a:pt x="28519" y="8032"/>
                    <a:pt x="28376" y="8844"/>
                  </a:cubicBezTo>
                  <a:cubicBezTo>
                    <a:pt x="28304" y="9285"/>
                    <a:pt x="28232" y="9718"/>
                    <a:pt x="28178" y="10160"/>
                  </a:cubicBezTo>
                  <a:cubicBezTo>
                    <a:pt x="28116" y="10597"/>
                    <a:pt x="28062" y="11034"/>
                    <a:pt x="28035" y="11480"/>
                  </a:cubicBezTo>
                  <a:cubicBezTo>
                    <a:pt x="28034" y="11482"/>
                    <a:pt x="28034" y="11483"/>
                    <a:pt x="28034" y="11485"/>
                  </a:cubicBezTo>
                  <a:lnTo>
                    <a:pt x="28034" y="11494"/>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cubicBezTo>
                    <a:pt x="332" y="6599"/>
                    <a:pt x="327" y="6180"/>
                    <a:pt x="343" y="5761"/>
                  </a:cubicBezTo>
                  <a:cubicBezTo>
                    <a:pt x="361" y="5292"/>
                    <a:pt x="406" y="4823"/>
                    <a:pt x="478" y="4355"/>
                  </a:cubicBezTo>
                  <a:cubicBezTo>
                    <a:pt x="624" y="3473"/>
                    <a:pt x="875" y="2607"/>
                    <a:pt x="1248" y="1788"/>
                  </a:cubicBez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64017" y="17335"/>
                  </a:lnTo>
                  <a:lnTo>
                    <a:pt x="52092" y="15361"/>
                  </a:lnTo>
                  <a:lnTo>
                    <a:pt x="40166" y="13377"/>
                  </a:lnTo>
                  <a:cubicBezTo>
                    <a:pt x="36259" y="12731"/>
                    <a:pt x="32352" y="12075"/>
                    <a:pt x="28462" y="11368"/>
                  </a:cubicBez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cubicBezTo>
                    <a:pt x="4480" y="1431"/>
                    <a:pt x="4340" y="1441"/>
                    <a:pt x="4201" y="1461"/>
                  </a:cubicBezTo>
                  <a:cubicBezTo>
                    <a:pt x="4003" y="1488"/>
                    <a:pt x="3822" y="1569"/>
                    <a:pt x="3651" y="1677"/>
                  </a:cubicBezTo>
                  <a:lnTo>
                    <a:pt x="3660" y="1677"/>
                  </a:lnTo>
                  <a:cubicBezTo>
                    <a:pt x="3596" y="1704"/>
                    <a:pt x="3531" y="1744"/>
                    <a:pt x="3465" y="1790"/>
                  </a:cubicBez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cubicBezTo>
                    <a:pt x="7514" y="2394"/>
                    <a:pt x="7468" y="2321"/>
                    <a:pt x="7410" y="2263"/>
                  </a:cubicBez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cubicBezTo>
                    <a:pt x="6036" y="1551"/>
                    <a:pt x="6064" y="1489"/>
                    <a:pt x="6103" y="1434"/>
                  </a:cubicBezTo>
                  <a:cubicBezTo>
                    <a:pt x="6150" y="1363"/>
                    <a:pt x="6225" y="1313"/>
                    <a:pt x="6322" y="1277"/>
                  </a:cubicBez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37;p2">
              <a:extLst>
                <a:ext uri="{FF2B5EF4-FFF2-40B4-BE49-F238E27FC236}">
                  <a16:creationId xmlns="" xmlns:a16="http://schemas.microsoft.com/office/drawing/2014/main" id="{0EC5614F-9FB7-4B57-B851-03D4C410F591}"/>
                </a:ext>
              </a:extLst>
            </p:cNvPr>
            <p:cNvSpPr>
              <a:spLocks/>
            </p:cNvSpPr>
            <p:nvPr/>
          </p:nvSpPr>
          <p:spPr bwMode="auto">
            <a:xfrm>
              <a:off x="3852475" y="2004425"/>
              <a:ext cx="33600" cy="150775"/>
            </a:xfrm>
            <a:custGeom>
              <a:avLst/>
              <a:gdLst>
                <a:gd name="T0" fmla="*/ 28850 w 1344"/>
                <a:gd name="T1" fmla="*/ 0 h 6031"/>
                <a:gd name="T2" fmla="*/ 23675 w 1344"/>
                <a:gd name="T3" fmla="*/ 4975 h 6031"/>
                <a:gd name="T4" fmla="*/ 20725 w 1344"/>
                <a:gd name="T5" fmla="*/ 40350 h 6031"/>
                <a:gd name="T6" fmla="*/ 15100 w 1344"/>
                <a:gd name="T7" fmla="*/ 75275 h 6031"/>
                <a:gd name="T8" fmla="*/ 450 w 1344"/>
                <a:gd name="T9" fmla="*/ 144675 h 6031"/>
                <a:gd name="T10" fmla="*/ 225 w 1344"/>
                <a:gd name="T11" fmla="*/ 145350 h 6031"/>
                <a:gd name="T12" fmla="*/ 4725 w 1344"/>
                <a:gd name="T13" fmla="*/ 150775 h 6031"/>
                <a:gd name="T14" fmla="*/ 9925 w 1344"/>
                <a:gd name="T15" fmla="*/ 146250 h 6031"/>
                <a:gd name="T16" fmla="*/ 18700 w 1344"/>
                <a:gd name="T17" fmla="*/ 75725 h 6031"/>
                <a:gd name="T18" fmla="*/ 24800 w 1344"/>
                <a:gd name="T19" fmla="*/ 41025 h 6031"/>
                <a:gd name="T20" fmla="*/ 33350 w 1344"/>
                <a:gd name="T21" fmla="*/ 6550 h 6031"/>
                <a:gd name="T22" fmla="*/ 33575 w 1344"/>
                <a:gd name="T23" fmla="*/ 5200 h 6031"/>
                <a:gd name="T24" fmla="*/ 28850 w 1344"/>
                <a:gd name="T25" fmla="*/ 0 h 60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38;p2">
              <a:extLst>
                <a:ext uri="{FF2B5EF4-FFF2-40B4-BE49-F238E27FC236}">
                  <a16:creationId xmlns="" xmlns:a16="http://schemas.microsoft.com/office/drawing/2014/main" id="{D9C49F68-C471-46AC-9287-798DF2DF0856}"/>
                </a:ext>
              </a:extLst>
            </p:cNvPr>
            <p:cNvSpPr>
              <a:spLocks/>
            </p:cNvSpPr>
            <p:nvPr/>
          </p:nvSpPr>
          <p:spPr bwMode="auto">
            <a:xfrm>
              <a:off x="3928625" y="2002400"/>
              <a:ext cx="26175" cy="4300"/>
            </a:xfrm>
            <a:custGeom>
              <a:avLst/>
              <a:gdLst>
                <a:gd name="T0" fmla="*/ 25 w 1047"/>
                <a:gd name="T1" fmla="*/ 0 h 172"/>
                <a:gd name="T2" fmla="*/ 26150 w 1047"/>
                <a:gd name="T3" fmla="*/ 4300 h 172"/>
                <a:gd name="T4" fmla="*/ 0 60000 65536"/>
                <a:gd name="T5" fmla="*/ 0 60000 65536"/>
              </a:gdLst>
              <a:ahLst/>
              <a:cxnLst>
                <a:cxn ang="T4">
                  <a:pos x="T0" y="T1"/>
                </a:cxn>
                <a:cxn ang="T5">
                  <a:pos x="T2" y="T3"/>
                </a:cxn>
              </a:cxnLst>
              <a:rect l="0" t="0"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4" name="Google Shape;39;p2">
              <a:extLst>
                <a:ext uri="{FF2B5EF4-FFF2-40B4-BE49-F238E27FC236}">
                  <a16:creationId xmlns="" xmlns:a16="http://schemas.microsoft.com/office/drawing/2014/main" id="{57394FD1-98F3-4882-99A3-FAC26375F8C8}"/>
                </a:ext>
              </a:extLst>
            </p:cNvPr>
            <p:cNvSpPr>
              <a:spLocks/>
            </p:cNvSpPr>
            <p:nvPr/>
          </p:nvSpPr>
          <p:spPr bwMode="auto">
            <a:xfrm>
              <a:off x="3897300" y="2012750"/>
              <a:ext cx="98050" cy="16475"/>
            </a:xfrm>
            <a:custGeom>
              <a:avLst/>
              <a:gdLst>
                <a:gd name="T0" fmla="*/ 25 w 3922"/>
                <a:gd name="T1" fmla="*/ 25 h 659"/>
                <a:gd name="T2" fmla="*/ 98050 w 3922"/>
                <a:gd name="T3" fmla="*/ 16475 h 659"/>
                <a:gd name="T4" fmla="*/ 0 60000 65536"/>
                <a:gd name="T5" fmla="*/ 0 60000 65536"/>
              </a:gdLst>
              <a:ahLst/>
              <a:cxnLst>
                <a:cxn ang="T4">
                  <a:pos x="T0" y="T1"/>
                </a:cxn>
                <a:cxn ang="T5">
                  <a:pos x="T2" y="T3"/>
                </a:cxn>
              </a:cxnLst>
              <a:rect l="0" t="0"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grpSp>
        <p:nvGrpSpPr>
          <p:cNvPr id="35" name="Google Shape;40;p2">
            <a:extLst>
              <a:ext uri="{FF2B5EF4-FFF2-40B4-BE49-F238E27FC236}">
                <a16:creationId xmlns="" xmlns:a16="http://schemas.microsoft.com/office/drawing/2014/main" id="{4F1D4553-3E79-4826-B53F-14E403013F54}"/>
              </a:ext>
            </a:extLst>
          </p:cNvPr>
          <p:cNvGrpSpPr>
            <a:grpSpLocks/>
          </p:cNvGrpSpPr>
          <p:nvPr/>
        </p:nvGrpSpPr>
        <p:grpSpPr bwMode="auto">
          <a:xfrm rot="21224903">
            <a:off x="1638598" y="-338212"/>
            <a:ext cx="948035" cy="1058169"/>
            <a:chOff x="6554696" y="509501"/>
            <a:chExt cx="711709" cy="793261"/>
          </a:xfrm>
        </p:grpSpPr>
        <p:sp>
          <p:nvSpPr>
            <p:cNvPr id="36" name="Google Shape;41;p2">
              <a:extLst>
                <a:ext uri="{FF2B5EF4-FFF2-40B4-BE49-F238E27FC236}">
                  <a16:creationId xmlns="" xmlns:a16="http://schemas.microsoft.com/office/drawing/2014/main" id="{E143D750-90A8-4DCF-AF88-00536EBFEA7B}"/>
                </a:ext>
              </a:extLst>
            </p:cNvPr>
            <p:cNvSpPr/>
            <p:nvPr/>
          </p:nvSpPr>
          <p:spPr>
            <a:xfrm>
              <a:off x="6560231" y="516893"/>
              <a:ext cx="697185" cy="779036"/>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547" kern="0">
                <a:solidFill>
                  <a:srgbClr val="000000"/>
                </a:solidFill>
                <a:latin typeface="Arial"/>
                <a:cs typeface="Arial"/>
                <a:sym typeface="Arial"/>
              </a:endParaRPr>
            </a:p>
          </p:txBody>
        </p:sp>
        <p:sp>
          <p:nvSpPr>
            <p:cNvPr id="37" name="Google Shape;42;p2">
              <a:extLst>
                <a:ext uri="{FF2B5EF4-FFF2-40B4-BE49-F238E27FC236}">
                  <a16:creationId xmlns="" xmlns:a16="http://schemas.microsoft.com/office/drawing/2014/main" id="{ED45C9E7-F0B3-477B-BD81-C8FAB315897D}"/>
                </a:ext>
              </a:extLst>
            </p:cNvPr>
            <p:cNvSpPr>
              <a:spLocks/>
            </p:cNvSpPr>
            <p:nvPr/>
          </p:nvSpPr>
          <p:spPr bwMode="auto">
            <a:xfrm>
              <a:off x="6554696" y="509501"/>
              <a:ext cx="711709" cy="793261"/>
            </a:xfrm>
            <a:custGeom>
              <a:avLst/>
              <a:gdLst>
                <a:gd name="T0" fmla="*/ 252356 w 21355"/>
                <a:gd name="T1" fmla="*/ 15031 h 23802"/>
                <a:gd name="T2" fmla="*/ 495680 w 21355"/>
                <a:gd name="T3" fmla="*/ 15631 h 23802"/>
                <a:gd name="T4" fmla="*/ 552370 w 21355"/>
                <a:gd name="T5" fmla="*/ 15897 h 23802"/>
                <a:gd name="T6" fmla="*/ 612860 w 21355"/>
                <a:gd name="T7" fmla="*/ 25529 h 23802"/>
                <a:gd name="T8" fmla="*/ 671716 w 21355"/>
                <a:gd name="T9" fmla="*/ 73021 h 23802"/>
                <a:gd name="T10" fmla="*/ 694279 w 21355"/>
                <a:gd name="T11" fmla="*/ 144508 h 23802"/>
                <a:gd name="T12" fmla="*/ 694579 w 21355"/>
                <a:gd name="T13" fmla="*/ 265887 h 23802"/>
                <a:gd name="T14" fmla="*/ 694879 w 21355"/>
                <a:gd name="T15" fmla="*/ 509211 h 23802"/>
                <a:gd name="T16" fmla="*/ 694879 w 21355"/>
                <a:gd name="T17" fmla="*/ 570200 h 23802"/>
                <a:gd name="T18" fmla="*/ 694579 w 21355"/>
                <a:gd name="T19" fmla="*/ 590030 h 23802"/>
                <a:gd name="T20" fmla="*/ 606827 w 21355"/>
                <a:gd name="T21" fmla="*/ 705976 h 23802"/>
                <a:gd name="T22" fmla="*/ 415194 w 21355"/>
                <a:gd name="T23" fmla="*/ 772365 h 23802"/>
                <a:gd name="T24" fmla="*/ 371802 w 21355"/>
                <a:gd name="T25" fmla="*/ 779397 h 23802"/>
                <a:gd name="T26" fmla="*/ 320244 w 21355"/>
                <a:gd name="T27" fmla="*/ 769365 h 23802"/>
                <a:gd name="T28" fmla="*/ 146008 w 21355"/>
                <a:gd name="T29" fmla="*/ 714975 h 23802"/>
                <a:gd name="T30" fmla="*/ 72421 w 21355"/>
                <a:gd name="T31" fmla="*/ 686446 h 23802"/>
                <a:gd name="T32" fmla="*/ 11431 w 21355"/>
                <a:gd name="T33" fmla="*/ 591530 h 23802"/>
                <a:gd name="T34" fmla="*/ 11131 w 21355"/>
                <a:gd name="T35" fmla="*/ 470451 h 23802"/>
                <a:gd name="T36" fmla="*/ 13831 w 21355"/>
                <a:gd name="T37" fmla="*/ 146008 h 23802"/>
                <a:gd name="T38" fmla="*/ 36060 w 21355"/>
                <a:gd name="T39" fmla="*/ 73320 h 23802"/>
                <a:gd name="T40" fmla="*/ 94350 w 21355"/>
                <a:gd name="T41" fmla="*/ 24929 h 23802"/>
                <a:gd name="T42" fmla="*/ 141209 w 21355"/>
                <a:gd name="T43" fmla="*/ 14731 h 23802"/>
                <a:gd name="T44" fmla="*/ 146008 w 21355"/>
                <a:gd name="T45" fmla="*/ 0 h 23802"/>
                <a:gd name="T46" fmla="*/ 129777 w 21355"/>
                <a:gd name="T47" fmla="*/ 900 h 23802"/>
                <a:gd name="T48" fmla="*/ 52591 w 21355"/>
                <a:gd name="T49" fmla="*/ 33961 h 23802"/>
                <a:gd name="T50" fmla="*/ 6332 w 21355"/>
                <a:gd name="T51" fmla="*/ 103948 h 23802"/>
                <a:gd name="T52" fmla="*/ 300 w 21355"/>
                <a:gd name="T53" fmla="*/ 308213 h 23802"/>
                <a:gd name="T54" fmla="*/ 1800 w 21355"/>
                <a:gd name="T55" fmla="*/ 551570 h 23802"/>
                <a:gd name="T56" fmla="*/ 2100 w 21355"/>
                <a:gd name="T57" fmla="*/ 582198 h 23802"/>
                <a:gd name="T58" fmla="*/ 12331 w 21355"/>
                <a:gd name="T59" fmla="*/ 633289 h 23802"/>
                <a:gd name="T60" fmla="*/ 103049 w 21355"/>
                <a:gd name="T61" fmla="*/ 716175 h 23802"/>
                <a:gd name="T62" fmla="*/ 296515 w 21355"/>
                <a:gd name="T63" fmla="*/ 776864 h 23802"/>
                <a:gd name="T64" fmla="*/ 335875 w 21355"/>
                <a:gd name="T65" fmla="*/ 788895 h 23802"/>
                <a:gd name="T66" fmla="*/ 377934 w 21355"/>
                <a:gd name="T67" fmla="*/ 793094 h 23802"/>
                <a:gd name="T68" fmla="*/ 457853 w 21355"/>
                <a:gd name="T69" fmla="*/ 771765 h 23802"/>
                <a:gd name="T70" fmla="*/ 678948 w 21355"/>
                <a:gd name="T71" fmla="*/ 669316 h 23802"/>
                <a:gd name="T72" fmla="*/ 709276 w 21355"/>
                <a:gd name="T73" fmla="*/ 580098 h 23802"/>
                <a:gd name="T74" fmla="*/ 709576 w 21355"/>
                <a:gd name="T75" fmla="*/ 549770 h 23802"/>
                <a:gd name="T76" fmla="*/ 710176 w 21355"/>
                <a:gd name="T77" fmla="*/ 428092 h 23802"/>
                <a:gd name="T78" fmla="*/ 711376 w 21355"/>
                <a:gd name="T79" fmla="*/ 184768 h 23802"/>
                <a:gd name="T80" fmla="*/ 704177 w 21355"/>
                <a:gd name="T81" fmla="*/ 101849 h 23802"/>
                <a:gd name="T82" fmla="*/ 655819 w 21355"/>
                <a:gd name="T83" fmla="*/ 32461 h 23802"/>
                <a:gd name="T84" fmla="*/ 577399 w 21355"/>
                <a:gd name="T85" fmla="*/ 600 h 23802"/>
                <a:gd name="T86" fmla="*/ 546338 w 21355"/>
                <a:gd name="T87" fmla="*/ 100 h 23802"/>
                <a:gd name="T88" fmla="*/ 146008 w 21355"/>
                <a:gd name="T89" fmla="*/ 0 h 238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lnTo>
                    <a:pt x="5138" y="442"/>
                  </a:ln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lnTo>
                    <a:pt x="4381"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38" name="Google Shape;43;p2">
            <a:extLst>
              <a:ext uri="{FF2B5EF4-FFF2-40B4-BE49-F238E27FC236}">
                <a16:creationId xmlns="" xmlns:a16="http://schemas.microsoft.com/office/drawing/2014/main" id="{B527A2C9-43CC-4ABD-AC97-E9AA55F7D739}"/>
              </a:ext>
            </a:extLst>
          </p:cNvPr>
          <p:cNvGrpSpPr>
            <a:grpSpLocks/>
          </p:cNvGrpSpPr>
          <p:nvPr/>
        </p:nvGrpSpPr>
        <p:grpSpPr bwMode="auto">
          <a:xfrm rot="807122">
            <a:off x="1079005" y="6278687"/>
            <a:ext cx="3330773" cy="3202409"/>
            <a:chOff x="1857000" y="3245400"/>
            <a:chExt cx="1233825" cy="1186575"/>
          </a:xfrm>
        </p:grpSpPr>
        <p:sp>
          <p:nvSpPr>
            <p:cNvPr id="39" name="Google Shape;44;p2">
              <a:extLst>
                <a:ext uri="{FF2B5EF4-FFF2-40B4-BE49-F238E27FC236}">
                  <a16:creationId xmlns="" xmlns:a16="http://schemas.microsoft.com/office/drawing/2014/main" id="{D357A0EA-58A5-41D0-9242-0D61D094CC64}"/>
                </a:ext>
              </a:extLst>
            </p:cNvPr>
            <p:cNvSpPr/>
            <p:nvPr/>
          </p:nvSpPr>
          <p:spPr>
            <a:xfrm>
              <a:off x="2512161" y="4148567"/>
              <a:ext cx="463098" cy="272552"/>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547" kern="0">
                <a:solidFill>
                  <a:srgbClr val="000000"/>
                </a:solidFill>
                <a:latin typeface="Arial"/>
                <a:cs typeface="Arial"/>
                <a:sym typeface="Arial"/>
              </a:endParaRPr>
            </a:p>
          </p:txBody>
        </p:sp>
        <p:sp>
          <p:nvSpPr>
            <p:cNvPr id="40" name="Google Shape;45;p2">
              <a:extLst>
                <a:ext uri="{FF2B5EF4-FFF2-40B4-BE49-F238E27FC236}">
                  <a16:creationId xmlns="" xmlns:a16="http://schemas.microsoft.com/office/drawing/2014/main" id="{8362E77E-64CF-40E9-854B-76A22E2284E4}"/>
                </a:ext>
              </a:extLst>
            </p:cNvPr>
            <p:cNvSpPr>
              <a:spLocks/>
            </p:cNvSpPr>
            <p:nvPr/>
          </p:nvSpPr>
          <p:spPr bwMode="auto">
            <a:xfrm>
              <a:off x="2508725" y="4143800"/>
              <a:ext cx="474150" cy="281125"/>
            </a:xfrm>
            <a:custGeom>
              <a:avLst/>
              <a:gdLst>
                <a:gd name="T0" fmla="*/ 362150 w 18966"/>
                <a:gd name="T1" fmla="*/ 42675 h 11245"/>
                <a:gd name="T2" fmla="*/ 394825 w 18966"/>
                <a:gd name="T3" fmla="*/ 67900 h 11245"/>
                <a:gd name="T4" fmla="*/ 403375 w 18966"/>
                <a:gd name="T5" fmla="*/ 74000 h 11245"/>
                <a:gd name="T6" fmla="*/ 405625 w 18966"/>
                <a:gd name="T7" fmla="*/ 75575 h 11245"/>
                <a:gd name="T8" fmla="*/ 420500 w 18966"/>
                <a:gd name="T9" fmla="*/ 84825 h 11245"/>
                <a:gd name="T10" fmla="*/ 448000 w 18966"/>
                <a:gd name="T11" fmla="*/ 106675 h 11245"/>
                <a:gd name="T12" fmla="*/ 456750 w 18966"/>
                <a:gd name="T13" fmla="*/ 110775 h 11245"/>
                <a:gd name="T14" fmla="*/ 418925 w 18966"/>
                <a:gd name="T15" fmla="*/ 144750 h 11245"/>
                <a:gd name="T16" fmla="*/ 364625 w 18966"/>
                <a:gd name="T17" fmla="*/ 175400 h 11245"/>
                <a:gd name="T18" fmla="*/ 127775 w 18966"/>
                <a:gd name="T19" fmla="*/ 254500 h 11245"/>
                <a:gd name="T20" fmla="*/ 36100 w 18966"/>
                <a:gd name="T21" fmla="*/ 269375 h 11245"/>
                <a:gd name="T22" fmla="*/ 195150 w 18966"/>
                <a:gd name="T23" fmla="*/ 176750 h 11245"/>
                <a:gd name="T24" fmla="*/ 288450 w 18966"/>
                <a:gd name="T25" fmla="*/ 78050 h 11245"/>
                <a:gd name="T26" fmla="*/ 299275 w 18966"/>
                <a:gd name="T27" fmla="*/ 60475 h 11245"/>
                <a:gd name="T28" fmla="*/ 301075 w 18966"/>
                <a:gd name="T29" fmla="*/ 57325 h 11245"/>
                <a:gd name="T30" fmla="*/ 312550 w 18966"/>
                <a:gd name="T31" fmla="*/ 28925 h 11245"/>
                <a:gd name="T32" fmla="*/ 321350 w 18966"/>
                <a:gd name="T33" fmla="*/ 12025 h 11245"/>
                <a:gd name="T34" fmla="*/ 322650 w 18966"/>
                <a:gd name="T35" fmla="*/ 25 h 11245"/>
                <a:gd name="T36" fmla="*/ 316175 w 18966"/>
                <a:gd name="T37" fmla="*/ 3000 h 11245"/>
                <a:gd name="T38" fmla="*/ 309400 w 18966"/>
                <a:gd name="T39" fmla="*/ 12475 h 11245"/>
                <a:gd name="T40" fmla="*/ 293625 w 18966"/>
                <a:gd name="T41" fmla="*/ 50325 h 11245"/>
                <a:gd name="T42" fmla="*/ 291825 w 18966"/>
                <a:gd name="T43" fmla="*/ 54400 h 11245"/>
                <a:gd name="T44" fmla="*/ 287550 w 18966"/>
                <a:gd name="T45" fmla="*/ 61600 h 11245"/>
                <a:gd name="T46" fmla="*/ 265025 w 18966"/>
                <a:gd name="T47" fmla="*/ 94500 h 11245"/>
                <a:gd name="T48" fmla="*/ 100725 w 18966"/>
                <a:gd name="T49" fmla="*/ 229700 h 11245"/>
                <a:gd name="T50" fmla="*/ 225 w 18966"/>
                <a:gd name="T51" fmla="*/ 277700 h 11245"/>
                <a:gd name="T52" fmla="*/ 4725 w 18966"/>
                <a:gd name="T53" fmla="*/ 281100 h 11245"/>
                <a:gd name="T54" fmla="*/ 251500 w 18966"/>
                <a:gd name="T55" fmla="*/ 230625 h 11245"/>
                <a:gd name="T56" fmla="*/ 296100 w 18966"/>
                <a:gd name="T57" fmla="*/ 214850 h 11245"/>
                <a:gd name="T58" fmla="*/ 339825 w 18966"/>
                <a:gd name="T59" fmla="*/ 196575 h 11245"/>
                <a:gd name="T60" fmla="*/ 368450 w 18966"/>
                <a:gd name="T61" fmla="*/ 183075 h 11245"/>
                <a:gd name="T62" fmla="*/ 424550 w 18966"/>
                <a:gd name="T63" fmla="*/ 153775 h 11245"/>
                <a:gd name="T64" fmla="*/ 472550 w 18966"/>
                <a:gd name="T65" fmla="*/ 110500 h 11245"/>
                <a:gd name="T66" fmla="*/ 468275 w 18966"/>
                <a:gd name="T67" fmla="*/ 100575 h 11245"/>
                <a:gd name="T68" fmla="*/ 454300 w 18966"/>
                <a:gd name="T69" fmla="*/ 95625 h 11245"/>
                <a:gd name="T70" fmla="*/ 427050 w 18966"/>
                <a:gd name="T71" fmla="*/ 75800 h 11245"/>
                <a:gd name="T72" fmla="*/ 410375 w 18966"/>
                <a:gd name="T73" fmla="*/ 66100 h 11245"/>
                <a:gd name="T74" fmla="*/ 406525 w 18966"/>
                <a:gd name="T75" fmla="*/ 63400 h 11245"/>
                <a:gd name="T76" fmla="*/ 390075 w 18966"/>
                <a:gd name="T77" fmla="*/ 51225 h 11245"/>
                <a:gd name="T78" fmla="*/ 325625 w 18966"/>
                <a:gd name="T79" fmla="*/ 1200 h 11245"/>
                <a:gd name="T80" fmla="*/ 322650 w 18966"/>
                <a:gd name="T81" fmla="*/ 25 h 112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46;p2">
              <a:extLst>
                <a:ext uri="{FF2B5EF4-FFF2-40B4-BE49-F238E27FC236}">
                  <a16:creationId xmlns="" xmlns:a16="http://schemas.microsoft.com/office/drawing/2014/main" id="{C50190FA-F542-42B5-9A76-07A6ED82F2F2}"/>
                </a:ext>
              </a:extLst>
            </p:cNvPr>
            <p:cNvSpPr/>
            <p:nvPr/>
          </p:nvSpPr>
          <p:spPr>
            <a:xfrm>
              <a:off x="1866643" y="3250021"/>
              <a:ext cx="1223350" cy="1178304"/>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547" kern="0">
                <a:solidFill>
                  <a:srgbClr val="000000"/>
                </a:solidFill>
                <a:latin typeface="Arial"/>
                <a:cs typeface="Arial"/>
                <a:sym typeface="Arial"/>
              </a:endParaRPr>
            </a:p>
          </p:txBody>
        </p:sp>
        <p:sp>
          <p:nvSpPr>
            <p:cNvPr id="42" name="Google Shape;47;p2">
              <a:extLst>
                <a:ext uri="{FF2B5EF4-FFF2-40B4-BE49-F238E27FC236}">
                  <a16:creationId xmlns="" xmlns:a16="http://schemas.microsoft.com/office/drawing/2014/main" id="{8EA8B8B5-9B83-46C0-A56F-00250156F1DA}"/>
                </a:ext>
              </a:extLst>
            </p:cNvPr>
            <p:cNvSpPr>
              <a:spLocks/>
            </p:cNvSpPr>
            <p:nvPr/>
          </p:nvSpPr>
          <p:spPr bwMode="auto">
            <a:xfrm>
              <a:off x="1857000" y="3245400"/>
              <a:ext cx="1232000" cy="1186575"/>
            </a:xfrm>
            <a:custGeom>
              <a:avLst/>
              <a:gdLst>
                <a:gd name="T0" fmla="*/ 78675 w 49280"/>
                <a:gd name="T1" fmla="*/ 925 h 47463"/>
                <a:gd name="T2" fmla="*/ 79350 w 49280"/>
                <a:gd name="T3" fmla="*/ 9300 h 47463"/>
                <a:gd name="T4" fmla="*/ 937025 w 49280"/>
                <a:gd name="T5" fmla="*/ 42850 h 47463"/>
                <a:gd name="T6" fmla="*/ 1079675 w 49280"/>
                <a:gd name="T7" fmla="*/ 56125 h 47463"/>
                <a:gd name="T8" fmla="*/ 1218475 w 49280"/>
                <a:gd name="T9" fmla="*/ 74625 h 47463"/>
                <a:gd name="T10" fmla="*/ 1219150 w 49280"/>
                <a:gd name="T11" fmla="*/ 130275 h 47463"/>
                <a:gd name="T12" fmla="*/ 1215775 w 49280"/>
                <a:gd name="T13" fmla="*/ 306725 h 47463"/>
                <a:gd name="T14" fmla="*/ 1194375 w 49280"/>
                <a:gd name="T15" fmla="*/ 601025 h 47463"/>
                <a:gd name="T16" fmla="*/ 1183325 w 49280"/>
                <a:gd name="T17" fmla="*/ 777700 h 47463"/>
                <a:gd name="T18" fmla="*/ 1121150 w 49280"/>
                <a:gd name="T19" fmla="*/ 998600 h 47463"/>
                <a:gd name="T20" fmla="*/ 1052625 w 49280"/>
                <a:gd name="T21" fmla="*/ 975550 h 47463"/>
                <a:gd name="T22" fmla="*/ 991775 w 49280"/>
                <a:gd name="T23" fmla="*/ 917850 h 47463"/>
                <a:gd name="T24" fmla="*/ 990200 w 49280"/>
                <a:gd name="T25" fmla="*/ 915375 h 47463"/>
                <a:gd name="T26" fmla="*/ 981500 w 49280"/>
                <a:gd name="T27" fmla="*/ 911725 h 47463"/>
                <a:gd name="T28" fmla="*/ 973525 w 49280"/>
                <a:gd name="T29" fmla="*/ 915375 h 47463"/>
                <a:gd name="T30" fmla="*/ 971500 w 49280"/>
                <a:gd name="T31" fmla="*/ 920350 h 47463"/>
                <a:gd name="T32" fmla="*/ 969025 w 49280"/>
                <a:gd name="T33" fmla="*/ 930700 h 47463"/>
                <a:gd name="T34" fmla="*/ 938600 w 49280"/>
                <a:gd name="T35" fmla="*/ 999675 h 47463"/>
                <a:gd name="T36" fmla="*/ 795950 w 49280"/>
                <a:gd name="T37" fmla="*/ 1121800 h 47463"/>
                <a:gd name="T38" fmla="*/ 653075 w 49280"/>
                <a:gd name="T39" fmla="*/ 1172275 h 47463"/>
                <a:gd name="T40" fmla="*/ 407300 w 49280"/>
                <a:gd name="T41" fmla="*/ 1178675 h 47463"/>
                <a:gd name="T42" fmla="*/ 170825 w 49280"/>
                <a:gd name="T43" fmla="*/ 1170250 h 47463"/>
                <a:gd name="T44" fmla="*/ 17175 w 49280"/>
                <a:gd name="T45" fmla="*/ 1152275 h 47463"/>
                <a:gd name="T46" fmla="*/ 17600 w 49280"/>
                <a:gd name="T47" fmla="*/ 1147500 h 47463"/>
                <a:gd name="T48" fmla="*/ 19625 w 49280"/>
                <a:gd name="T49" fmla="*/ 1120450 h 47463"/>
                <a:gd name="T50" fmla="*/ 23675 w 49280"/>
                <a:gd name="T51" fmla="*/ 1048350 h 47463"/>
                <a:gd name="T52" fmla="*/ 24350 w 49280"/>
                <a:gd name="T53" fmla="*/ 867600 h 47463"/>
                <a:gd name="T54" fmla="*/ 79350 w 49280"/>
                <a:gd name="T55" fmla="*/ 9300 h 47463"/>
                <a:gd name="T56" fmla="*/ 71675 w 49280"/>
                <a:gd name="T57" fmla="*/ 3625 h 47463"/>
                <a:gd name="T58" fmla="*/ 16025 w 49280"/>
                <a:gd name="T59" fmla="*/ 867600 h 47463"/>
                <a:gd name="T60" fmla="*/ 15350 w 49280"/>
                <a:gd name="T61" fmla="*/ 1047900 h 47463"/>
                <a:gd name="T62" fmla="*/ 11525 w 49280"/>
                <a:gd name="T63" fmla="*/ 1120000 h 47463"/>
                <a:gd name="T64" fmla="*/ 9500 w 49280"/>
                <a:gd name="T65" fmla="*/ 1146825 h 47463"/>
                <a:gd name="T66" fmla="*/ 8350 w 49280"/>
                <a:gd name="T67" fmla="*/ 1151775 h 47463"/>
                <a:gd name="T68" fmla="*/ 9950 w 49280"/>
                <a:gd name="T69" fmla="*/ 1159200 h 47463"/>
                <a:gd name="T70" fmla="*/ 331275 w 49280"/>
                <a:gd name="T71" fmla="*/ 1185800 h 47463"/>
                <a:gd name="T72" fmla="*/ 492400 w 49280"/>
                <a:gd name="T73" fmla="*/ 1185800 h 47463"/>
                <a:gd name="T74" fmla="*/ 653750 w 49280"/>
                <a:gd name="T75" fmla="*/ 1180175 h 47463"/>
                <a:gd name="T76" fmla="*/ 799550 w 49280"/>
                <a:gd name="T77" fmla="*/ 1128775 h 47463"/>
                <a:gd name="T78" fmla="*/ 945125 w 49280"/>
                <a:gd name="T79" fmla="*/ 1003725 h 47463"/>
                <a:gd name="T80" fmla="*/ 976450 w 49280"/>
                <a:gd name="T81" fmla="*/ 932500 h 47463"/>
                <a:gd name="T82" fmla="*/ 978925 w 49280"/>
                <a:gd name="T83" fmla="*/ 921925 h 47463"/>
                <a:gd name="T84" fmla="*/ 979600 w 49280"/>
                <a:gd name="T85" fmla="*/ 920350 h 47463"/>
                <a:gd name="T86" fmla="*/ 983450 w 49280"/>
                <a:gd name="T87" fmla="*/ 919900 h 47463"/>
                <a:gd name="T88" fmla="*/ 984800 w 49280"/>
                <a:gd name="T89" fmla="*/ 921025 h 47463"/>
                <a:gd name="T90" fmla="*/ 991100 w 49280"/>
                <a:gd name="T91" fmla="*/ 930025 h 47463"/>
                <a:gd name="T92" fmla="*/ 1122700 w 49280"/>
                <a:gd name="T93" fmla="*/ 1007100 h 47463"/>
                <a:gd name="T94" fmla="*/ 1126525 w 49280"/>
                <a:gd name="T95" fmla="*/ 1005300 h 47463"/>
                <a:gd name="T96" fmla="*/ 1192800 w 49280"/>
                <a:gd name="T97" fmla="*/ 778600 h 47463"/>
                <a:gd name="T98" fmla="*/ 1205175 w 49280"/>
                <a:gd name="T99" fmla="*/ 601925 h 47463"/>
                <a:gd name="T100" fmla="*/ 1228625 w 49280"/>
                <a:gd name="T101" fmla="*/ 307400 h 47463"/>
                <a:gd name="T102" fmla="*/ 1230875 w 49280"/>
                <a:gd name="T103" fmla="*/ 129825 h 47463"/>
                <a:gd name="T104" fmla="*/ 1229975 w 49280"/>
                <a:gd name="T105" fmla="*/ 107750 h 47463"/>
                <a:gd name="T106" fmla="*/ 1229525 w 49280"/>
                <a:gd name="T107" fmla="*/ 100075 h 47463"/>
                <a:gd name="T108" fmla="*/ 1152225 w 49280"/>
                <a:gd name="T109" fmla="*/ 55000 h 47463"/>
                <a:gd name="T110" fmla="*/ 1009350 w 49280"/>
                <a:gd name="T111" fmla="*/ 38775 h 47463"/>
                <a:gd name="T112" fmla="*/ 650600 w 49280"/>
                <a:gd name="T113" fmla="*/ 21425 h 47463"/>
                <a:gd name="T114" fmla="*/ 77675 w 49280"/>
                <a:gd name="T115" fmla="*/ 525 h 47463"/>
                <a:gd name="T116" fmla="*/ 75975 w 49280"/>
                <a:gd name="T117" fmla="*/ 250 h 474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cubicBezTo>
                    <a:pt x="3091" y="15"/>
                    <a:pt x="3070" y="10"/>
                    <a:pt x="3039" y="10"/>
                  </a:cubicBezTo>
                  <a:lnTo>
                    <a:pt x="2894" y="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48;p2">
              <a:extLst>
                <a:ext uri="{FF2B5EF4-FFF2-40B4-BE49-F238E27FC236}">
                  <a16:creationId xmlns="" xmlns:a16="http://schemas.microsoft.com/office/drawing/2014/main" id="{42ACCD5D-AE8F-4716-960A-280D003B4D51}"/>
                </a:ext>
              </a:extLst>
            </p:cNvPr>
            <p:cNvSpPr>
              <a:spLocks/>
            </p:cNvSpPr>
            <p:nvPr/>
          </p:nvSpPr>
          <p:spPr bwMode="auto">
            <a:xfrm>
              <a:off x="2004625" y="3411050"/>
              <a:ext cx="976675" cy="36075"/>
            </a:xfrm>
            <a:custGeom>
              <a:avLst/>
              <a:gdLst>
                <a:gd name="T0" fmla="*/ 4500 w 39067"/>
                <a:gd name="T1" fmla="*/ 0 h 1443"/>
                <a:gd name="T2" fmla="*/ 4500 w 39067"/>
                <a:gd name="T3" fmla="*/ 6775 h 1443"/>
                <a:gd name="T4" fmla="*/ 968775 w 39067"/>
                <a:gd name="T5" fmla="*/ 36050 h 1443"/>
                <a:gd name="T6" fmla="*/ 968775 w 39067"/>
                <a:gd name="T7" fmla="*/ 23675 h 1443"/>
                <a:gd name="T8" fmla="*/ 4500 w 39067"/>
                <a:gd name="T9" fmla="*/ 0 h 1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49;p2">
              <a:extLst>
                <a:ext uri="{FF2B5EF4-FFF2-40B4-BE49-F238E27FC236}">
                  <a16:creationId xmlns="" xmlns:a16="http://schemas.microsoft.com/office/drawing/2014/main" id="{1350D149-6A90-49AF-B616-F6462D3C6163}"/>
                </a:ext>
              </a:extLst>
            </p:cNvPr>
            <p:cNvSpPr>
              <a:spLocks/>
            </p:cNvSpPr>
            <p:nvPr/>
          </p:nvSpPr>
          <p:spPr bwMode="auto">
            <a:xfrm>
              <a:off x="2004625" y="3411050"/>
              <a:ext cx="976675" cy="36075"/>
            </a:xfrm>
            <a:custGeom>
              <a:avLst/>
              <a:gdLst>
                <a:gd name="T0" fmla="*/ 4500 w 39067"/>
                <a:gd name="T1" fmla="*/ 0 h 1443"/>
                <a:gd name="T2" fmla="*/ 4500 w 39067"/>
                <a:gd name="T3" fmla="*/ 6775 h 1443"/>
                <a:gd name="T4" fmla="*/ 968775 w 39067"/>
                <a:gd name="T5" fmla="*/ 36050 h 1443"/>
                <a:gd name="T6" fmla="*/ 968775 w 39067"/>
                <a:gd name="T7" fmla="*/ 23675 h 1443"/>
                <a:gd name="T8" fmla="*/ 4500 w 39067"/>
                <a:gd name="T9" fmla="*/ 0 h 1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sp>
        <p:nvSpPr>
          <p:cNvPr id="45" name="Google Shape;50;p2">
            <a:extLst>
              <a:ext uri="{FF2B5EF4-FFF2-40B4-BE49-F238E27FC236}">
                <a16:creationId xmlns="" xmlns:a16="http://schemas.microsoft.com/office/drawing/2014/main" id="{65ADDDE3-B02A-460E-9478-4B7FFFA07DD5}"/>
              </a:ext>
            </a:extLst>
          </p:cNvPr>
          <p:cNvSpPr>
            <a:spLocks noChangeArrowheads="1"/>
          </p:cNvSpPr>
          <p:nvPr/>
        </p:nvSpPr>
        <p:spPr bwMode="auto">
          <a:xfrm rot="21218482">
            <a:off x="1756172" y="-195337"/>
            <a:ext cx="136922" cy="735583"/>
          </a:xfrm>
          <a:prstGeom prst="roundRect">
            <a:avLst>
              <a:gd name="adj" fmla="val 50000"/>
            </a:avLst>
          </a:prstGeom>
          <a:solidFill>
            <a:schemeClr val="tx2">
              <a:alpha val="4745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sp>
        <p:nvSpPr>
          <p:cNvPr id="25" name="Google Shape;25;p2"/>
          <p:cNvSpPr txBox="1">
            <a:spLocks noGrp="1"/>
          </p:cNvSpPr>
          <p:nvPr>
            <p:ph type="ctrTitle"/>
          </p:nvPr>
        </p:nvSpPr>
        <p:spPr>
          <a:xfrm>
            <a:off x="3135801" y="1998467"/>
            <a:ext cx="5920400" cy="1930400"/>
          </a:xfrm>
          <a:prstGeom prst="rect">
            <a:avLst/>
          </a:prstGeom>
        </p:spPr>
        <p:txBody>
          <a:bodyPr spcFirstLastPara="1" anchor="ctr">
            <a:noAutofit/>
          </a:bodyPr>
          <a:lstStyle>
            <a:lvl1pPr lvl="0" algn="ctr" rtl="0">
              <a:spcBef>
                <a:spcPts val="0"/>
              </a:spcBef>
              <a:spcAft>
                <a:spcPts val="0"/>
              </a:spcAft>
              <a:buSzPts val="5200"/>
              <a:buFont typeface="Itim"/>
              <a:buNone/>
              <a:defRPr sz="6750" b="1">
                <a:latin typeface="Itim"/>
                <a:ea typeface="Itim"/>
                <a:cs typeface="Itim"/>
                <a:sym typeface="Itim"/>
              </a:defRPr>
            </a:lvl1pPr>
            <a:lvl2pPr lvl="1" algn="ctr" rtl="0">
              <a:spcBef>
                <a:spcPts val="0"/>
              </a:spcBef>
              <a:spcAft>
                <a:spcPts val="0"/>
              </a:spcAft>
              <a:buSzPts val="5200"/>
              <a:buNone/>
              <a:defRPr sz="5836"/>
            </a:lvl2pPr>
            <a:lvl3pPr lvl="2" algn="ctr" rtl="0">
              <a:spcBef>
                <a:spcPts val="0"/>
              </a:spcBef>
              <a:spcAft>
                <a:spcPts val="0"/>
              </a:spcAft>
              <a:buSzPts val="5200"/>
              <a:buNone/>
              <a:defRPr sz="5836"/>
            </a:lvl3pPr>
            <a:lvl4pPr lvl="3" algn="ctr" rtl="0">
              <a:spcBef>
                <a:spcPts val="0"/>
              </a:spcBef>
              <a:spcAft>
                <a:spcPts val="0"/>
              </a:spcAft>
              <a:buSzPts val="5200"/>
              <a:buNone/>
              <a:defRPr sz="5836"/>
            </a:lvl4pPr>
            <a:lvl5pPr lvl="4" algn="ctr" rtl="0">
              <a:spcBef>
                <a:spcPts val="0"/>
              </a:spcBef>
              <a:spcAft>
                <a:spcPts val="0"/>
              </a:spcAft>
              <a:buSzPts val="5200"/>
              <a:buNone/>
              <a:defRPr sz="5836"/>
            </a:lvl5pPr>
            <a:lvl6pPr lvl="5" algn="ctr" rtl="0">
              <a:spcBef>
                <a:spcPts val="0"/>
              </a:spcBef>
              <a:spcAft>
                <a:spcPts val="0"/>
              </a:spcAft>
              <a:buSzPts val="5200"/>
              <a:buNone/>
              <a:defRPr sz="5836"/>
            </a:lvl6pPr>
            <a:lvl7pPr lvl="6" algn="ctr" rtl="0">
              <a:spcBef>
                <a:spcPts val="0"/>
              </a:spcBef>
              <a:spcAft>
                <a:spcPts val="0"/>
              </a:spcAft>
              <a:buSzPts val="5200"/>
              <a:buNone/>
              <a:defRPr sz="5836"/>
            </a:lvl7pPr>
            <a:lvl8pPr lvl="7" algn="ctr" rtl="0">
              <a:spcBef>
                <a:spcPts val="0"/>
              </a:spcBef>
              <a:spcAft>
                <a:spcPts val="0"/>
              </a:spcAft>
              <a:buSzPts val="5200"/>
              <a:buNone/>
              <a:defRPr sz="5836"/>
            </a:lvl8pPr>
            <a:lvl9pPr lvl="8" algn="ctr" rtl="0">
              <a:spcBef>
                <a:spcPts val="0"/>
              </a:spcBef>
              <a:spcAft>
                <a:spcPts val="0"/>
              </a:spcAft>
              <a:buSzPts val="5200"/>
              <a:buNone/>
              <a:defRPr sz="5836"/>
            </a:lvl9pPr>
          </a:lstStyle>
          <a:p>
            <a:endParaRPr/>
          </a:p>
        </p:txBody>
      </p:sp>
      <p:sp>
        <p:nvSpPr>
          <p:cNvPr id="26" name="Google Shape;26;p2"/>
          <p:cNvSpPr txBox="1">
            <a:spLocks noGrp="1"/>
          </p:cNvSpPr>
          <p:nvPr>
            <p:ph type="subTitle" idx="1"/>
          </p:nvPr>
        </p:nvSpPr>
        <p:spPr>
          <a:xfrm>
            <a:off x="3135801" y="4382734"/>
            <a:ext cx="5920400" cy="476800"/>
          </a:xfrm>
          <a:prstGeom prst="rect">
            <a:avLst/>
          </a:prstGeom>
        </p:spPr>
        <p:txBody>
          <a:bodyPr spcFirstLastPara="1" anchor="ctr">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164"/>
            </a:lvl2pPr>
            <a:lvl3pPr lvl="2" algn="ctr" rtl="0">
              <a:lnSpc>
                <a:spcPct val="100000"/>
              </a:lnSpc>
              <a:spcBef>
                <a:spcPts val="0"/>
              </a:spcBef>
              <a:spcAft>
                <a:spcPts val="0"/>
              </a:spcAft>
              <a:buSzPts val="2800"/>
              <a:buNone/>
              <a:defRPr sz="3164"/>
            </a:lvl3pPr>
            <a:lvl4pPr lvl="3" algn="ctr" rtl="0">
              <a:lnSpc>
                <a:spcPct val="100000"/>
              </a:lnSpc>
              <a:spcBef>
                <a:spcPts val="0"/>
              </a:spcBef>
              <a:spcAft>
                <a:spcPts val="0"/>
              </a:spcAft>
              <a:buSzPts val="2800"/>
              <a:buNone/>
              <a:defRPr sz="3164"/>
            </a:lvl4pPr>
            <a:lvl5pPr lvl="4" algn="ctr" rtl="0">
              <a:lnSpc>
                <a:spcPct val="100000"/>
              </a:lnSpc>
              <a:spcBef>
                <a:spcPts val="0"/>
              </a:spcBef>
              <a:spcAft>
                <a:spcPts val="0"/>
              </a:spcAft>
              <a:buSzPts val="2800"/>
              <a:buNone/>
              <a:defRPr sz="3164"/>
            </a:lvl5pPr>
            <a:lvl6pPr lvl="5" algn="ctr" rtl="0">
              <a:lnSpc>
                <a:spcPct val="100000"/>
              </a:lnSpc>
              <a:spcBef>
                <a:spcPts val="0"/>
              </a:spcBef>
              <a:spcAft>
                <a:spcPts val="0"/>
              </a:spcAft>
              <a:buSzPts val="2800"/>
              <a:buNone/>
              <a:defRPr sz="3164"/>
            </a:lvl6pPr>
            <a:lvl7pPr lvl="6" algn="ctr" rtl="0">
              <a:lnSpc>
                <a:spcPct val="100000"/>
              </a:lnSpc>
              <a:spcBef>
                <a:spcPts val="0"/>
              </a:spcBef>
              <a:spcAft>
                <a:spcPts val="0"/>
              </a:spcAft>
              <a:buSzPts val="2800"/>
              <a:buNone/>
              <a:defRPr sz="3164"/>
            </a:lvl7pPr>
            <a:lvl8pPr lvl="7" algn="ctr" rtl="0">
              <a:lnSpc>
                <a:spcPct val="100000"/>
              </a:lnSpc>
              <a:spcBef>
                <a:spcPts val="0"/>
              </a:spcBef>
              <a:spcAft>
                <a:spcPts val="0"/>
              </a:spcAft>
              <a:buSzPts val="2800"/>
              <a:buNone/>
              <a:defRPr sz="3164"/>
            </a:lvl8pPr>
            <a:lvl9pPr lvl="8" algn="ctr" rtl="0">
              <a:lnSpc>
                <a:spcPct val="100000"/>
              </a:lnSpc>
              <a:spcBef>
                <a:spcPts val="0"/>
              </a:spcBef>
              <a:spcAft>
                <a:spcPts val="0"/>
              </a:spcAft>
              <a:buSzPts val="2800"/>
              <a:buNone/>
              <a:defRPr sz="3164"/>
            </a:lvl9pPr>
          </a:lstStyle>
          <a:p>
            <a:endParaRPr/>
          </a:p>
        </p:txBody>
      </p:sp>
    </p:spTree>
    <p:extLst>
      <p:ext uri="{BB962C8B-B14F-4D97-AF65-F5344CB8AC3E}">
        <p14:creationId xmlns:p14="http://schemas.microsoft.com/office/powerpoint/2010/main" val="3466208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415601" y="2867800"/>
            <a:ext cx="11360800" cy="1122400"/>
          </a:xfrm>
          <a:prstGeom prst="rect">
            <a:avLst/>
          </a:prstGeom>
        </p:spPr>
        <p:txBody>
          <a:bodyPr spcFirstLastPara="1" anchor="ctr">
            <a:noAutofit/>
          </a:bodyPr>
          <a:lstStyle>
            <a:lvl1pPr lvl="0" algn="ctr">
              <a:spcBef>
                <a:spcPts val="0"/>
              </a:spcBef>
              <a:spcAft>
                <a:spcPts val="0"/>
              </a:spcAft>
              <a:buSzPts val="3600"/>
              <a:buNone/>
              <a:defRPr sz="4008"/>
            </a:lvl1pPr>
            <a:lvl2pPr lvl="1" algn="ctr">
              <a:spcBef>
                <a:spcPts val="0"/>
              </a:spcBef>
              <a:spcAft>
                <a:spcPts val="0"/>
              </a:spcAft>
              <a:buSzPts val="3600"/>
              <a:buNone/>
              <a:defRPr sz="4008"/>
            </a:lvl2pPr>
            <a:lvl3pPr lvl="2" algn="ctr">
              <a:spcBef>
                <a:spcPts val="0"/>
              </a:spcBef>
              <a:spcAft>
                <a:spcPts val="0"/>
              </a:spcAft>
              <a:buSzPts val="3600"/>
              <a:buNone/>
              <a:defRPr sz="4008"/>
            </a:lvl3pPr>
            <a:lvl4pPr lvl="3" algn="ctr">
              <a:spcBef>
                <a:spcPts val="0"/>
              </a:spcBef>
              <a:spcAft>
                <a:spcPts val="0"/>
              </a:spcAft>
              <a:buSzPts val="3600"/>
              <a:buNone/>
              <a:defRPr sz="4008"/>
            </a:lvl4pPr>
            <a:lvl5pPr lvl="4" algn="ctr">
              <a:spcBef>
                <a:spcPts val="0"/>
              </a:spcBef>
              <a:spcAft>
                <a:spcPts val="0"/>
              </a:spcAft>
              <a:buSzPts val="3600"/>
              <a:buNone/>
              <a:defRPr sz="4008"/>
            </a:lvl5pPr>
            <a:lvl6pPr lvl="5" algn="ctr">
              <a:spcBef>
                <a:spcPts val="0"/>
              </a:spcBef>
              <a:spcAft>
                <a:spcPts val="0"/>
              </a:spcAft>
              <a:buSzPts val="3600"/>
              <a:buNone/>
              <a:defRPr sz="4008"/>
            </a:lvl6pPr>
            <a:lvl7pPr lvl="6" algn="ctr">
              <a:spcBef>
                <a:spcPts val="0"/>
              </a:spcBef>
              <a:spcAft>
                <a:spcPts val="0"/>
              </a:spcAft>
              <a:buSzPts val="3600"/>
              <a:buNone/>
              <a:defRPr sz="4008"/>
            </a:lvl7pPr>
            <a:lvl8pPr lvl="7" algn="ctr">
              <a:spcBef>
                <a:spcPts val="0"/>
              </a:spcBef>
              <a:spcAft>
                <a:spcPts val="0"/>
              </a:spcAft>
              <a:buSzPts val="3600"/>
              <a:buNone/>
              <a:defRPr sz="4008"/>
            </a:lvl8pPr>
            <a:lvl9pPr lvl="8" algn="ctr">
              <a:spcBef>
                <a:spcPts val="0"/>
              </a:spcBef>
              <a:spcAft>
                <a:spcPts val="0"/>
              </a:spcAft>
              <a:buSzPts val="3600"/>
              <a:buNone/>
              <a:defRPr sz="4008"/>
            </a:lvl9pPr>
          </a:lstStyle>
          <a:p>
            <a:endParaRPr/>
          </a:p>
        </p:txBody>
      </p:sp>
    </p:spTree>
    <p:extLst>
      <p:ext uri="{BB962C8B-B14F-4D97-AF65-F5344CB8AC3E}">
        <p14:creationId xmlns:p14="http://schemas.microsoft.com/office/powerpoint/2010/main" val="259096046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3"/>
        <p:cNvGrpSpPr/>
        <p:nvPr/>
      </p:nvGrpSpPr>
      <p:grpSpPr>
        <a:xfrm>
          <a:off x="0" y="0"/>
          <a:ext cx="0" cy="0"/>
          <a:chOff x="0" y="0"/>
          <a:chExt cx="0" cy="0"/>
        </a:xfrm>
      </p:grpSpPr>
      <p:sp>
        <p:nvSpPr>
          <p:cNvPr id="4" name="Google Shape;54;p4">
            <a:extLst>
              <a:ext uri="{FF2B5EF4-FFF2-40B4-BE49-F238E27FC236}">
                <a16:creationId xmlns="" xmlns:a16="http://schemas.microsoft.com/office/drawing/2014/main" id="{6D52993C-44CE-434D-B4FF-503381045910}"/>
              </a:ext>
            </a:extLst>
          </p:cNvPr>
          <p:cNvSpPr>
            <a:spLocks/>
          </p:cNvSpPr>
          <p:nvPr/>
        </p:nvSpPr>
        <p:spPr bwMode="auto">
          <a:xfrm>
            <a:off x="11653243" y="2374181"/>
            <a:ext cx="28278" cy="77018"/>
          </a:xfrm>
          <a:custGeom>
            <a:avLst/>
            <a:gdLst>
              <a:gd name="T0" fmla="*/ 15391 w 488"/>
              <a:gd name="T1" fmla="*/ 0 h 1403"/>
              <a:gd name="T2" fmla="*/ 7294 w 488"/>
              <a:gd name="T3" fmla="*/ 7027 h 1403"/>
              <a:gd name="T4" fmla="*/ 1731 w 488"/>
              <a:gd name="T5" fmla="*/ 30995 h 1403"/>
              <a:gd name="T6" fmla="*/ 1174 w 488"/>
              <a:gd name="T7" fmla="*/ 42238 h 1403"/>
              <a:gd name="T8" fmla="*/ 2287 w 488"/>
              <a:gd name="T9" fmla="*/ 45751 h 1403"/>
              <a:gd name="T10" fmla="*/ 8962 w 488"/>
              <a:gd name="T11" fmla="*/ 48562 h 1403"/>
              <a:gd name="T12" fmla="*/ 4512 w 488"/>
              <a:gd name="T13" fmla="*/ 51372 h 1403"/>
              <a:gd name="T14" fmla="*/ 2843 w 488"/>
              <a:gd name="T15" fmla="*/ 54183 h 1403"/>
              <a:gd name="T16" fmla="*/ 6737 w 488"/>
              <a:gd name="T17" fmla="*/ 102042 h 1403"/>
              <a:gd name="T18" fmla="*/ 11744 w 488"/>
              <a:gd name="T19" fmla="*/ 109069 h 1403"/>
              <a:gd name="T20" fmla="*/ 14093 w 488"/>
              <a:gd name="T21" fmla="*/ 109459 h 1403"/>
              <a:gd name="T22" fmla="*/ 22931 w 488"/>
              <a:gd name="T23" fmla="*/ 102042 h 1403"/>
              <a:gd name="T24" fmla="*/ 27382 w 488"/>
              <a:gd name="T25" fmla="*/ 54886 h 1403"/>
              <a:gd name="T26" fmla="*/ 25713 w 488"/>
              <a:gd name="T27" fmla="*/ 51372 h 1403"/>
              <a:gd name="T28" fmla="*/ 21262 w 488"/>
              <a:gd name="T29" fmla="*/ 48562 h 1403"/>
              <a:gd name="T30" fmla="*/ 27382 w 488"/>
              <a:gd name="T31" fmla="*/ 45751 h 1403"/>
              <a:gd name="T32" fmla="*/ 29050 w 488"/>
              <a:gd name="T33" fmla="*/ 42940 h 1403"/>
              <a:gd name="T34" fmla="*/ 28494 w 488"/>
              <a:gd name="T35" fmla="*/ 30995 h 1403"/>
              <a:gd name="T36" fmla="*/ 23488 w 488"/>
              <a:gd name="T37" fmla="*/ 7027 h 1403"/>
              <a:gd name="T38" fmla="*/ 18419 w 488"/>
              <a:gd name="T39" fmla="*/ 703 h 1403"/>
              <a:gd name="T40" fmla="*/ 15391 w 488"/>
              <a:gd name="T41" fmla="*/ 0 h 14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102390" tIns="102390" rIns="102390" bIns="102390" anchor="ctr"/>
          <a:lstStyle/>
          <a:p>
            <a:endParaRPr lang="en-US" sz="1266"/>
          </a:p>
        </p:txBody>
      </p:sp>
      <p:grpSp>
        <p:nvGrpSpPr>
          <p:cNvPr id="5" name="Google Shape;55;p4">
            <a:extLst>
              <a:ext uri="{FF2B5EF4-FFF2-40B4-BE49-F238E27FC236}">
                <a16:creationId xmlns="" xmlns:a16="http://schemas.microsoft.com/office/drawing/2014/main" id="{3419C175-D93A-48A3-8F60-A8CC1DF003F4}"/>
              </a:ext>
            </a:extLst>
          </p:cNvPr>
          <p:cNvGrpSpPr>
            <a:grpSpLocks/>
          </p:cNvGrpSpPr>
          <p:nvPr/>
        </p:nvGrpSpPr>
        <p:grpSpPr bwMode="auto">
          <a:xfrm>
            <a:off x="-2977" y="0"/>
            <a:ext cx="12197953" cy="6858000"/>
            <a:chOff x="238125" y="854700"/>
            <a:chExt cx="7142500" cy="4015650"/>
          </a:xfrm>
        </p:grpSpPr>
        <p:sp>
          <p:nvSpPr>
            <p:cNvPr id="6" name="Google Shape;56;p4">
              <a:extLst>
                <a:ext uri="{FF2B5EF4-FFF2-40B4-BE49-F238E27FC236}">
                  <a16:creationId xmlns="" xmlns:a16="http://schemas.microsoft.com/office/drawing/2014/main" id="{EE88EE0F-CDF2-4880-A088-30634F6C9B9A}"/>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7" name="Google Shape;57;p4">
              <a:extLst>
                <a:ext uri="{FF2B5EF4-FFF2-40B4-BE49-F238E27FC236}">
                  <a16:creationId xmlns="" xmlns:a16="http://schemas.microsoft.com/office/drawing/2014/main" id="{7A61489F-790A-442F-BE8D-758C2D77693B}"/>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58;p4">
              <a:extLst>
                <a:ext uri="{FF2B5EF4-FFF2-40B4-BE49-F238E27FC236}">
                  <a16:creationId xmlns="" xmlns:a16="http://schemas.microsoft.com/office/drawing/2014/main" id="{D5B144FC-3B42-4C9D-A896-C38875644F9C}"/>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59;p4">
              <a:extLst>
                <a:ext uri="{FF2B5EF4-FFF2-40B4-BE49-F238E27FC236}">
                  <a16:creationId xmlns="" xmlns:a16="http://schemas.microsoft.com/office/drawing/2014/main" id="{CC37E6B1-BC23-4898-957A-94A06939C629}"/>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60;p4">
              <a:extLst>
                <a:ext uri="{FF2B5EF4-FFF2-40B4-BE49-F238E27FC236}">
                  <a16:creationId xmlns="" xmlns:a16="http://schemas.microsoft.com/office/drawing/2014/main" id="{C775E1F3-2B94-4DDC-BA31-7AEAA877A6D3}"/>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61;p4">
              <a:extLst>
                <a:ext uri="{FF2B5EF4-FFF2-40B4-BE49-F238E27FC236}">
                  <a16:creationId xmlns="" xmlns:a16="http://schemas.microsoft.com/office/drawing/2014/main" id="{48B98415-4084-431A-A07C-4C29718DE1BB}"/>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62;p4">
              <a:extLst>
                <a:ext uri="{FF2B5EF4-FFF2-40B4-BE49-F238E27FC236}">
                  <a16:creationId xmlns="" xmlns:a16="http://schemas.microsoft.com/office/drawing/2014/main" id="{06AA85B3-05B4-4828-9645-47B41D54958E}"/>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63;p4">
              <a:extLst>
                <a:ext uri="{FF2B5EF4-FFF2-40B4-BE49-F238E27FC236}">
                  <a16:creationId xmlns="" xmlns:a16="http://schemas.microsoft.com/office/drawing/2014/main" id="{DA2E5739-8246-43C3-90E2-0521B8868F1E}"/>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64;p4">
              <a:extLst>
                <a:ext uri="{FF2B5EF4-FFF2-40B4-BE49-F238E27FC236}">
                  <a16:creationId xmlns="" xmlns:a16="http://schemas.microsoft.com/office/drawing/2014/main" id="{C2ED204B-FD0B-4961-8BFE-AD51604C6123}"/>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65;p4">
              <a:extLst>
                <a:ext uri="{FF2B5EF4-FFF2-40B4-BE49-F238E27FC236}">
                  <a16:creationId xmlns="" xmlns:a16="http://schemas.microsoft.com/office/drawing/2014/main" id="{7A5D88CC-76E0-48EA-BCB1-67AF8C5276C5}"/>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66;p4">
              <a:extLst>
                <a:ext uri="{FF2B5EF4-FFF2-40B4-BE49-F238E27FC236}">
                  <a16:creationId xmlns="" xmlns:a16="http://schemas.microsoft.com/office/drawing/2014/main" id="{51C78C04-4314-4750-AE68-34ECE16D5B96}"/>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67;p4">
              <a:extLst>
                <a:ext uri="{FF2B5EF4-FFF2-40B4-BE49-F238E27FC236}">
                  <a16:creationId xmlns="" xmlns:a16="http://schemas.microsoft.com/office/drawing/2014/main" id="{4D91C456-8A03-4216-95B1-6D0425984624}"/>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68;p4">
              <a:extLst>
                <a:ext uri="{FF2B5EF4-FFF2-40B4-BE49-F238E27FC236}">
                  <a16:creationId xmlns="" xmlns:a16="http://schemas.microsoft.com/office/drawing/2014/main" id="{1CF5133B-C2BE-4B70-8F41-6D9874030006}"/>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69;p4">
              <a:extLst>
                <a:ext uri="{FF2B5EF4-FFF2-40B4-BE49-F238E27FC236}">
                  <a16:creationId xmlns="" xmlns:a16="http://schemas.microsoft.com/office/drawing/2014/main" id="{146CA42B-D308-4AB9-BFD5-2E9A27D815F9}"/>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70;p4">
              <a:extLst>
                <a:ext uri="{FF2B5EF4-FFF2-40B4-BE49-F238E27FC236}">
                  <a16:creationId xmlns="" xmlns:a16="http://schemas.microsoft.com/office/drawing/2014/main" id="{BF517D87-19A4-456D-90C6-33F792DFE2EF}"/>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71;p4">
              <a:extLst>
                <a:ext uri="{FF2B5EF4-FFF2-40B4-BE49-F238E27FC236}">
                  <a16:creationId xmlns="" xmlns:a16="http://schemas.microsoft.com/office/drawing/2014/main" id="{EC114956-4052-414D-AFD2-B9B518BEFA09}"/>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72;p4">
              <a:extLst>
                <a:ext uri="{FF2B5EF4-FFF2-40B4-BE49-F238E27FC236}">
                  <a16:creationId xmlns="" xmlns:a16="http://schemas.microsoft.com/office/drawing/2014/main" id="{B3DA7C56-D48B-471A-AB88-1F2A8C2F6A70}"/>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73;p4">
              <a:extLst>
                <a:ext uri="{FF2B5EF4-FFF2-40B4-BE49-F238E27FC236}">
                  <a16:creationId xmlns="" xmlns:a16="http://schemas.microsoft.com/office/drawing/2014/main" id="{AA213EC0-7849-4A48-B7CC-AC727F351CA8}"/>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74;p4">
              <a:extLst>
                <a:ext uri="{FF2B5EF4-FFF2-40B4-BE49-F238E27FC236}">
                  <a16:creationId xmlns="" xmlns:a16="http://schemas.microsoft.com/office/drawing/2014/main" id="{38E3B1D3-ED57-4646-8B42-F55ECFE4EC13}"/>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75;p4">
              <a:extLst>
                <a:ext uri="{FF2B5EF4-FFF2-40B4-BE49-F238E27FC236}">
                  <a16:creationId xmlns="" xmlns:a16="http://schemas.microsoft.com/office/drawing/2014/main" id="{6C3AB78A-FF33-4FBC-BDB2-94D66CA5D93E}"/>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6" name="Google Shape;76;p4">
              <a:extLst>
                <a:ext uri="{FF2B5EF4-FFF2-40B4-BE49-F238E27FC236}">
                  <a16:creationId xmlns="" xmlns:a16="http://schemas.microsoft.com/office/drawing/2014/main" id="{948DE0A0-6A05-4EC4-A5E6-06BB41D3A478}"/>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7" name="Google Shape;77;p4">
              <a:extLst>
                <a:ext uri="{FF2B5EF4-FFF2-40B4-BE49-F238E27FC236}">
                  <a16:creationId xmlns="" xmlns:a16="http://schemas.microsoft.com/office/drawing/2014/main" id="{89F4A652-1B25-4EF9-B4D8-BCB9CBB96D4C}"/>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sp>
        <p:nvSpPr>
          <p:cNvPr id="78" name="Google Shape;78;p4"/>
          <p:cNvSpPr txBox="1">
            <a:spLocks noGrp="1"/>
          </p:cNvSpPr>
          <p:nvPr>
            <p:ph type="title"/>
          </p:nvPr>
        </p:nvSpPr>
        <p:spPr>
          <a:xfrm>
            <a:off x="960000" y="720000"/>
            <a:ext cx="10272000" cy="480000"/>
          </a:xfrm>
          <a:prstGeom prst="rect">
            <a:avLst/>
          </a:prstGeom>
        </p:spPr>
        <p:txBody>
          <a:bodyPr spcFirstLastPara="1">
            <a:noAutofit/>
          </a:bodyPr>
          <a:lstStyle>
            <a:lvl1pPr lvl="0" rtl="0">
              <a:spcBef>
                <a:spcPts val="0"/>
              </a:spcBef>
              <a:spcAft>
                <a:spcPts val="0"/>
              </a:spcAft>
              <a:buSzPts val="3000"/>
              <a:buNone/>
              <a:defRPr sz="3375"/>
            </a:lvl1pPr>
            <a:lvl2pPr lvl="1" rtl="0">
              <a:spcBef>
                <a:spcPts val="0"/>
              </a:spcBef>
              <a:spcAft>
                <a:spcPts val="0"/>
              </a:spcAft>
              <a:buSzPts val="3000"/>
              <a:buNone/>
              <a:defRPr sz="3375"/>
            </a:lvl2pPr>
            <a:lvl3pPr lvl="2" rtl="0">
              <a:spcBef>
                <a:spcPts val="0"/>
              </a:spcBef>
              <a:spcAft>
                <a:spcPts val="0"/>
              </a:spcAft>
              <a:buSzPts val="3000"/>
              <a:buNone/>
              <a:defRPr sz="3375"/>
            </a:lvl3pPr>
            <a:lvl4pPr lvl="3" rtl="0">
              <a:spcBef>
                <a:spcPts val="0"/>
              </a:spcBef>
              <a:spcAft>
                <a:spcPts val="0"/>
              </a:spcAft>
              <a:buSzPts val="3000"/>
              <a:buNone/>
              <a:defRPr sz="3375"/>
            </a:lvl4pPr>
            <a:lvl5pPr lvl="4" rtl="0">
              <a:spcBef>
                <a:spcPts val="0"/>
              </a:spcBef>
              <a:spcAft>
                <a:spcPts val="0"/>
              </a:spcAft>
              <a:buSzPts val="3000"/>
              <a:buNone/>
              <a:defRPr sz="3375"/>
            </a:lvl5pPr>
            <a:lvl6pPr lvl="5" rtl="0">
              <a:spcBef>
                <a:spcPts val="0"/>
              </a:spcBef>
              <a:spcAft>
                <a:spcPts val="0"/>
              </a:spcAft>
              <a:buSzPts val="3000"/>
              <a:buNone/>
              <a:defRPr sz="3375"/>
            </a:lvl6pPr>
            <a:lvl7pPr lvl="6" rtl="0">
              <a:spcBef>
                <a:spcPts val="0"/>
              </a:spcBef>
              <a:spcAft>
                <a:spcPts val="0"/>
              </a:spcAft>
              <a:buSzPts val="3000"/>
              <a:buNone/>
              <a:defRPr sz="3375"/>
            </a:lvl7pPr>
            <a:lvl8pPr lvl="7" rtl="0">
              <a:spcBef>
                <a:spcPts val="0"/>
              </a:spcBef>
              <a:spcAft>
                <a:spcPts val="0"/>
              </a:spcAft>
              <a:buSzPts val="3000"/>
              <a:buNone/>
              <a:defRPr sz="3375"/>
            </a:lvl8pPr>
            <a:lvl9pPr lvl="8" rtl="0">
              <a:spcBef>
                <a:spcPts val="0"/>
              </a:spcBef>
              <a:spcAft>
                <a:spcPts val="0"/>
              </a:spcAft>
              <a:buSzPts val="3000"/>
              <a:buNone/>
              <a:defRPr sz="3375"/>
            </a:lvl9pPr>
          </a:lstStyle>
          <a:p>
            <a:endParaRPr/>
          </a:p>
        </p:txBody>
      </p:sp>
      <p:sp>
        <p:nvSpPr>
          <p:cNvPr id="79" name="Google Shape;79;p4"/>
          <p:cNvSpPr txBox="1">
            <a:spLocks noGrp="1"/>
          </p:cNvSpPr>
          <p:nvPr>
            <p:ph type="body" idx="1"/>
          </p:nvPr>
        </p:nvSpPr>
        <p:spPr>
          <a:xfrm>
            <a:off x="960000" y="1662565"/>
            <a:ext cx="10272000" cy="4586800"/>
          </a:xfrm>
          <a:prstGeom prst="rect">
            <a:avLst/>
          </a:prstGeom>
        </p:spPr>
        <p:txBody>
          <a:bodyPr spcFirstLastPara="1">
            <a:noAutofit/>
          </a:bodyPr>
          <a:lstStyle>
            <a:lvl1pPr marL="512017" lvl="0" indent="-341345" rtl="0">
              <a:lnSpc>
                <a:spcPct val="85000"/>
              </a:lnSpc>
              <a:spcBef>
                <a:spcPts val="0"/>
              </a:spcBef>
              <a:spcAft>
                <a:spcPts val="0"/>
              </a:spcAft>
              <a:buClr>
                <a:schemeClr val="dk1"/>
              </a:buClr>
              <a:buSzPts val="1200"/>
              <a:buChar char="●"/>
              <a:defRPr sz="1336"/>
            </a:lvl1pPr>
            <a:lvl2pPr marL="1024034" lvl="1" indent="-341345" rtl="0">
              <a:spcBef>
                <a:spcPts val="560"/>
              </a:spcBef>
              <a:spcAft>
                <a:spcPts val="0"/>
              </a:spcAft>
              <a:buSzPts val="1200"/>
              <a:buChar char="○"/>
              <a:defRPr sz="1336"/>
            </a:lvl2pPr>
            <a:lvl3pPr marL="1536051" lvl="2" indent="-341345" rtl="0">
              <a:spcBef>
                <a:spcPts val="1791"/>
              </a:spcBef>
              <a:spcAft>
                <a:spcPts val="0"/>
              </a:spcAft>
              <a:buSzPts val="1200"/>
              <a:buChar char="■"/>
              <a:defRPr sz="1336"/>
            </a:lvl3pPr>
            <a:lvl4pPr marL="2048069" lvl="3" indent="-341345" rtl="0">
              <a:spcBef>
                <a:spcPts val="1791"/>
              </a:spcBef>
              <a:spcAft>
                <a:spcPts val="0"/>
              </a:spcAft>
              <a:buSzPts val="1200"/>
              <a:buChar char="●"/>
              <a:defRPr sz="1336"/>
            </a:lvl4pPr>
            <a:lvl5pPr marL="2560086" lvl="4" indent="-341345" rtl="0">
              <a:spcBef>
                <a:spcPts val="1791"/>
              </a:spcBef>
              <a:spcAft>
                <a:spcPts val="0"/>
              </a:spcAft>
              <a:buSzPts val="1200"/>
              <a:buChar char="○"/>
              <a:defRPr sz="1336"/>
            </a:lvl5pPr>
            <a:lvl6pPr marL="3072103" lvl="5" indent="-341345" rtl="0">
              <a:spcBef>
                <a:spcPts val="1791"/>
              </a:spcBef>
              <a:spcAft>
                <a:spcPts val="0"/>
              </a:spcAft>
              <a:buSzPts val="1200"/>
              <a:buChar char="■"/>
              <a:defRPr sz="1336"/>
            </a:lvl6pPr>
            <a:lvl7pPr marL="3584120" lvl="6" indent="-341345" rtl="0">
              <a:spcBef>
                <a:spcPts val="1791"/>
              </a:spcBef>
              <a:spcAft>
                <a:spcPts val="0"/>
              </a:spcAft>
              <a:buSzPts val="1200"/>
              <a:buChar char="●"/>
              <a:defRPr sz="1336"/>
            </a:lvl7pPr>
            <a:lvl8pPr marL="4096138" lvl="7" indent="-341345" rtl="0">
              <a:spcBef>
                <a:spcPts val="1791"/>
              </a:spcBef>
              <a:spcAft>
                <a:spcPts val="0"/>
              </a:spcAft>
              <a:buSzPts val="1200"/>
              <a:buChar char="○"/>
              <a:defRPr sz="1336"/>
            </a:lvl8pPr>
            <a:lvl9pPr marL="4608155" lvl="8" indent="-341345" rtl="0">
              <a:spcBef>
                <a:spcPts val="1791"/>
              </a:spcBef>
              <a:spcAft>
                <a:spcPts val="1791"/>
              </a:spcAft>
              <a:buSzPts val="1200"/>
              <a:buChar char="■"/>
              <a:defRPr sz="1336"/>
            </a:lvl9pPr>
          </a:lstStyle>
          <a:p>
            <a:endParaRPr/>
          </a:p>
        </p:txBody>
      </p:sp>
    </p:spTree>
    <p:extLst>
      <p:ext uri="{BB962C8B-B14F-4D97-AF65-F5344CB8AC3E}">
        <p14:creationId xmlns:p14="http://schemas.microsoft.com/office/powerpoint/2010/main" val="9847338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grpSp>
        <p:nvGrpSpPr>
          <p:cNvPr id="11" name="Google Shape;81;p5">
            <a:extLst>
              <a:ext uri="{FF2B5EF4-FFF2-40B4-BE49-F238E27FC236}">
                <a16:creationId xmlns="" xmlns:a16="http://schemas.microsoft.com/office/drawing/2014/main" id="{6E6333BA-E2C5-4E5D-8D44-7A3DBE652ECD}"/>
              </a:ext>
            </a:extLst>
          </p:cNvPr>
          <p:cNvGrpSpPr>
            <a:grpSpLocks/>
          </p:cNvGrpSpPr>
          <p:nvPr/>
        </p:nvGrpSpPr>
        <p:grpSpPr bwMode="auto">
          <a:xfrm>
            <a:off x="-232172" y="-30138"/>
            <a:ext cx="12648903" cy="6923857"/>
            <a:chOff x="-174525" y="-22399"/>
            <a:chExt cx="9487164" cy="5193049"/>
          </a:xfrm>
        </p:grpSpPr>
        <p:sp>
          <p:nvSpPr>
            <p:cNvPr id="12" name="Google Shape;82;p5">
              <a:extLst>
                <a:ext uri="{FF2B5EF4-FFF2-40B4-BE49-F238E27FC236}">
                  <a16:creationId xmlns="" xmlns:a16="http://schemas.microsoft.com/office/drawing/2014/main" id="{27CBCBD5-7804-44EB-9681-609E4BCCB137}"/>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13" name="Google Shape;83;p5">
              <a:extLst>
                <a:ext uri="{FF2B5EF4-FFF2-40B4-BE49-F238E27FC236}">
                  <a16:creationId xmlns="" xmlns:a16="http://schemas.microsoft.com/office/drawing/2014/main" id="{687FBA8F-1978-4E12-9B52-3B4D5C1D6018}"/>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14" name="Google Shape;84;p5">
              <a:extLst>
                <a:ext uri="{FF2B5EF4-FFF2-40B4-BE49-F238E27FC236}">
                  <a16:creationId xmlns="" xmlns:a16="http://schemas.microsoft.com/office/drawing/2014/main" id="{F960614E-E301-4FDA-9BCB-674B3299127A}"/>
                </a:ext>
              </a:extLst>
            </p:cNvPr>
            <p:cNvGrpSpPr>
              <a:grpSpLocks/>
            </p:cNvGrpSpPr>
            <p:nvPr/>
          </p:nvGrpSpPr>
          <p:grpSpPr bwMode="auto">
            <a:xfrm>
              <a:off x="263005" y="845117"/>
              <a:ext cx="3790149" cy="3960313"/>
              <a:chOff x="263005" y="845117"/>
              <a:chExt cx="3790149" cy="3960313"/>
            </a:xfrm>
          </p:grpSpPr>
          <p:sp>
            <p:nvSpPr>
              <p:cNvPr id="37" name="Google Shape;85;p5">
                <a:extLst>
                  <a:ext uri="{FF2B5EF4-FFF2-40B4-BE49-F238E27FC236}">
                    <a16:creationId xmlns="" xmlns:a16="http://schemas.microsoft.com/office/drawing/2014/main" id="{9CEB6037-95E9-4F1D-86A9-28220FEF8E4D}"/>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86;p5">
                <a:extLst>
                  <a:ext uri="{FF2B5EF4-FFF2-40B4-BE49-F238E27FC236}">
                    <a16:creationId xmlns="" xmlns:a16="http://schemas.microsoft.com/office/drawing/2014/main" id="{13C39E09-C3E1-40CB-914E-75F468C01F9E}"/>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87;p5">
                <a:extLst>
                  <a:ext uri="{FF2B5EF4-FFF2-40B4-BE49-F238E27FC236}">
                    <a16:creationId xmlns="" xmlns:a16="http://schemas.microsoft.com/office/drawing/2014/main" id="{01333CC5-CFB9-46E1-8575-24F27AB3AD76}"/>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88;p5">
                <a:extLst>
                  <a:ext uri="{FF2B5EF4-FFF2-40B4-BE49-F238E27FC236}">
                    <a16:creationId xmlns="" xmlns:a16="http://schemas.microsoft.com/office/drawing/2014/main" id="{665B4C7A-C834-4838-9DA0-E3EBACD1CF17}"/>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89;p5">
                <a:extLst>
                  <a:ext uri="{FF2B5EF4-FFF2-40B4-BE49-F238E27FC236}">
                    <a16:creationId xmlns="" xmlns:a16="http://schemas.microsoft.com/office/drawing/2014/main" id="{4F871D7A-7A6C-480A-BDE0-1D577C8ACD2B}"/>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90;p5">
                <a:extLst>
                  <a:ext uri="{FF2B5EF4-FFF2-40B4-BE49-F238E27FC236}">
                    <a16:creationId xmlns="" xmlns:a16="http://schemas.microsoft.com/office/drawing/2014/main" id="{099E16DF-4D8E-4F1E-8C33-BC5CF1E8C438}"/>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91;p5">
                <a:extLst>
                  <a:ext uri="{FF2B5EF4-FFF2-40B4-BE49-F238E27FC236}">
                    <a16:creationId xmlns="" xmlns:a16="http://schemas.microsoft.com/office/drawing/2014/main" id="{2B87A294-09EA-44C0-A7C3-A1109425E0E1}"/>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92;p5">
                <a:extLst>
                  <a:ext uri="{FF2B5EF4-FFF2-40B4-BE49-F238E27FC236}">
                    <a16:creationId xmlns="" xmlns:a16="http://schemas.microsoft.com/office/drawing/2014/main" id="{9A81362B-4638-4754-9D20-C79244303E68}"/>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5" name="Google Shape;93;p5">
                <a:extLst>
                  <a:ext uri="{FF2B5EF4-FFF2-40B4-BE49-F238E27FC236}">
                    <a16:creationId xmlns="" xmlns:a16="http://schemas.microsoft.com/office/drawing/2014/main" id="{74FC87A9-94D7-437A-A584-C43FC2F9C5CA}"/>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6" name="Google Shape;94;p5">
                <a:extLst>
                  <a:ext uri="{FF2B5EF4-FFF2-40B4-BE49-F238E27FC236}">
                    <a16:creationId xmlns="" xmlns:a16="http://schemas.microsoft.com/office/drawing/2014/main" id="{04DA584A-5051-44D0-B841-EB292D5E0641}"/>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7" name="Google Shape;95;p5">
                <a:extLst>
                  <a:ext uri="{FF2B5EF4-FFF2-40B4-BE49-F238E27FC236}">
                    <a16:creationId xmlns="" xmlns:a16="http://schemas.microsoft.com/office/drawing/2014/main" id="{1CC2DDFF-BE87-479A-972F-5134DCEAB824}"/>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8" name="Google Shape;96;p5">
                <a:extLst>
                  <a:ext uri="{FF2B5EF4-FFF2-40B4-BE49-F238E27FC236}">
                    <a16:creationId xmlns="" xmlns:a16="http://schemas.microsoft.com/office/drawing/2014/main" id="{EDD0FC6D-05F6-4F2E-82A0-0A9BF545382B}"/>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9" name="Google Shape;97;p5">
                <a:extLst>
                  <a:ext uri="{FF2B5EF4-FFF2-40B4-BE49-F238E27FC236}">
                    <a16:creationId xmlns="" xmlns:a16="http://schemas.microsoft.com/office/drawing/2014/main" id="{98482D83-BB7F-4424-9D66-A4728CBA1E03}"/>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0" name="Google Shape;98;p5">
                <a:extLst>
                  <a:ext uri="{FF2B5EF4-FFF2-40B4-BE49-F238E27FC236}">
                    <a16:creationId xmlns="" xmlns:a16="http://schemas.microsoft.com/office/drawing/2014/main" id="{01306BE0-5C71-4A43-8AA4-4E1BB020B0F9}"/>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1" name="Google Shape;99;p5">
                <a:extLst>
                  <a:ext uri="{FF2B5EF4-FFF2-40B4-BE49-F238E27FC236}">
                    <a16:creationId xmlns="" xmlns:a16="http://schemas.microsoft.com/office/drawing/2014/main" id="{508D8051-5260-444F-A02C-D991F220F46B}"/>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15" name="Google Shape;100;p5">
              <a:extLst>
                <a:ext uri="{FF2B5EF4-FFF2-40B4-BE49-F238E27FC236}">
                  <a16:creationId xmlns="" xmlns:a16="http://schemas.microsoft.com/office/drawing/2014/main" id="{76C643BA-05EB-48A8-AC6D-82750DD827ED}"/>
                </a:ext>
              </a:extLst>
            </p:cNvPr>
            <p:cNvGrpSpPr>
              <a:grpSpLocks/>
            </p:cNvGrpSpPr>
            <p:nvPr/>
          </p:nvGrpSpPr>
          <p:grpSpPr bwMode="auto">
            <a:xfrm>
              <a:off x="5055305" y="845117"/>
              <a:ext cx="3790149" cy="3960313"/>
              <a:chOff x="263005" y="845117"/>
              <a:chExt cx="3790149" cy="3960313"/>
            </a:xfrm>
          </p:grpSpPr>
          <p:sp>
            <p:nvSpPr>
              <p:cNvPr id="22" name="Google Shape;101;p5">
                <a:extLst>
                  <a:ext uri="{FF2B5EF4-FFF2-40B4-BE49-F238E27FC236}">
                    <a16:creationId xmlns="" xmlns:a16="http://schemas.microsoft.com/office/drawing/2014/main" id="{83B76851-CF21-4CD6-A3FD-DE6EE7B7DEA3}"/>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102;p5">
                <a:extLst>
                  <a:ext uri="{FF2B5EF4-FFF2-40B4-BE49-F238E27FC236}">
                    <a16:creationId xmlns="" xmlns:a16="http://schemas.microsoft.com/office/drawing/2014/main" id="{B82F2405-8F7D-4D86-9935-BE2615BAAA0A}"/>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103;p5">
                <a:extLst>
                  <a:ext uri="{FF2B5EF4-FFF2-40B4-BE49-F238E27FC236}">
                    <a16:creationId xmlns="" xmlns:a16="http://schemas.microsoft.com/office/drawing/2014/main" id="{FF351D95-0E37-42B7-AB9E-DD77CA9AFE33}"/>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104;p5">
                <a:extLst>
                  <a:ext uri="{FF2B5EF4-FFF2-40B4-BE49-F238E27FC236}">
                    <a16:creationId xmlns="" xmlns:a16="http://schemas.microsoft.com/office/drawing/2014/main" id="{C426AE04-AAA3-46BB-81FC-AC32D6C15B2A}"/>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105;p5">
                <a:extLst>
                  <a:ext uri="{FF2B5EF4-FFF2-40B4-BE49-F238E27FC236}">
                    <a16:creationId xmlns="" xmlns:a16="http://schemas.microsoft.com/office/drawing/2014/main" id="{42634944-E692-4BD3-B71B-D17EBEF4D33F}"/>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106;p5">
                <a:extLst>
                  <a:ext uri="{FF2B5EF4-FFF2-40B4-BE49-F238E27FC236}">
                    <a16:creationId xmlns="" xmlns:a16="http://schemas.microsoft.com/office/drawing/2014/main" id="{0F228F73-52AD-45E6-9934-F271FD5A4FB7}"/>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107;p5">
                <a:extLst>
                  <a:ext uri="{FF2B5EF4-FFF2-40B4-BE49-F238E27FC236}">
                    <a16:creationId xmlns="" xmlns:a16="http://schemas.microsoft.com/office/drawing/2014/main" id="{FBEF3973-4539-4BC3-8E2C-5774AB294492}"/>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108;p5">
                <a:extLst>
                  <a:ext uri="{FF2B5EF4-FFF2-40B4-BE49-F238E27FC236}">
                    <a16:creationId xmlns="" xmlns:a16="http://schemas.microsoft.com/office/drawing/2014/main" id="{881CFB29-97CD-48C3-A41D-36D9F8244E39}"/>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109;p5">
                <a:extLst>
                  <a:ext uri="{FF2B5EF4-FFF2-40B4-BE49-F238E27FC236}">
                    <a16:creationId xmlns="" xmlns:a16="http://schemas.microsoft.com/office/drawing/2014/main" id="{18C918D0-0665-4E45-85E3-EDFD176761D1}"/>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110;p5">
                <a:extLst>
                  <a:ext uri="{FF2B5EF4-FFF2-40B4-BE49-F238E27FC236}">
                    <a16:creationId xmlns="" xmlns:a16="http://schemas.microsoft.com/office/drawing/2014/main" id="{4C2AD271-A0C4-4925-AA38-6936A62BEA49}"/>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111;p5">
                <a:extLst>
                  <a:ext uri="{FF2B5EF4-FFF2-40B4-BE49-F238E27FC236}">
                    <a16:creationId xmlns="" xmlns:a16="http://schemas.microsoft.com/office/drawing/2014/main" id="{6CF9C6F3-521A-4732-97C2-9BCA5743B8B0}"/>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112;p5">
                <a:extLst>
                  <a:ext uri="{FF2B5EF4-FFF2-40B4-BE49-F238E27FC236}">
                    <a16:creationId xmlns="" xmlns:a16="http://schemas.microsoft.com/office/drawing/2014/main" id="{7FCFDD80-7029-46D7-800C-425F8FA939C0}"/>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113;p5">
                <a:extLst>
                  <a:ext uri="{FF2B5EF4-FFF2-40B4-BE49-F238E27FC236}">
                    <a16:creationId xmlns="" xmlns:a16="http://schemas.microsoft.com/office/drawing/2014/main" id="{189D92E2-55AE-4DDC-B76C-16066AC1F636}"/>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114;p5">
                <a:extLst>
                  <a:ext uri="{FF2B5EF4-FFF2-40B4-BE49-F238E27FC236}">
                    <a16:creationId xmlns="" xmlns:a16="http://schemas.microsoft.com/office/drawing/2014/main" id="{8436F59C-6FAE-4D7A-9D0F-3E1BC83C7921}"/>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115;p5">
                <a:extLst>
                  <a:ext uri="{FF2B5EF4-FFF2-40B4-BE49-F238E27FC236}">
                    <a16:creationId xmlns="" xmlns:a16="http://schemas.microsoft.com/office/drawing/2014/main" id="{28D89858-327C-4EFE-B7AC-F83C3057D9E6}"/>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16" name="Google Shape;116;p5">
              <a:extLst>
                <a:ext uri="{FF2B5EF4-FFF2-40B4-BE49-F238E27FC236}">
                  <a16:creationId xmlns="" xmlns:a16="http://schemas.microsoft.com/office/drawing/2014/main" id="{DBFE2B03-C379-4426-BAE3-C121E2BB40A6}"/>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7" name="Google Shape;117;p5">
              <a:extLst>
                <a:ext uri="{FF2B5EF4-FFF2-40B4-BE49-F238E27FC236}">
                  <a16:creationId xmlns="" xmlns:a16="http://schemas.microsoft.com/office/drawing/2014/main" id="{032DD01D-3E3A-4767-82B1-7ED26BE9D022}"/>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8" name="Google Shape;118;p5">
              <a:extLst>
                <a:ext uri="{FF2B5EF4-FFF2-40B4-BE49-F238E27FC236}">
                  <a16:creationId xmlns="" xmlns:a16="http://schemas.microsoft.com/office/drawing/2014/main" id="{4B8E700D-4F61-439F-8426-41E7100B2693}"/>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9" name="Google Shape;119;p5">
              <a:extLst>
                <a:ext uri="{FF2B5EF4-FFF2-40B4-BE49-F238E27FC236}">
                  <a16:creationId xmlns="" xmlns:a16="http://schemas.microsoft.com/office/drawing/2014/main" id="{553DFE42-B159-4076-B7CA-635E6D634671}"/>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20" name="Google Shape;120;p5">
              <a:extLst>
                <a:ext uri="{FF2B5EF4-FFF2-40B4-BE49-F238E27FC236}">
                  <a16:creationId xmlns="" xmlns:a16="http://schemas.microsoft.com/office/drawing/2014/main" id="{7F389F15-3174-40E1-BD7F-0AC65C7A0AFC}"/>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21" name="Google Shape;121;p5">
              <a:extLst>
                <a:ext uri="{FF2B5EF4-FFF2-40B4-BE49-F238E27FC236}">
                  <a16:creationId xmlns="" xmlns:a16="http://schemas.microsoft.com/office/drawing/2014/main" id="{B6BF28A9-FD24-45F1-86F8-D36F806811F8}"/>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122" name="Google Shape;122;p5"/>
          <p:cNvSpPr txBox="1">
            <a:spLocks noGrp="1"/>
          </p:cNvSpPr>
          <p:nvPr>
            <p:ph type="title"/>
          </p:nvPr>
        </p:nvSpPr>
        <p:spPr>
          <a:xfrm>
            <a:off x="960000" y="720000"/>
            <a:ext cx="4491600" cy="763600"/>
          </a:xfrm>
          <a:prstGeom prst="rect">
            <a:avLst/>
          </a:prstGeom>
        </p:spPr>
        <p:txBody>
          <a:bodyPr spcFirstLastPara="1">
            <a:noAutofit/>
          </a:bodyPr>
          <a:lstStyle>
            <a:lvl1pPr lvl="0" rtl="0">
              <a:spcBef>
                <a:spcPts val="0"/>
              </a:spcBef>
              <a:spcAft>
                <a:spcPts val="0"/>
              </a:spcAft>
              <a:buSzPts val="3000"/>
              <a:buNone/>
              <a:defRPr sz="3375"/>
            </a:lvl1pPr>
            <a:lvl2pPr lvl="1" rtl="0">
              <a:spcBef>
                <a:spcPts val="0"/>
              </a:spcBef>
              <a:spcAft>
                <a:spcPts val="0"/>
              </a:spcAft>
              <a:buSzPts val="3000"/>
              <a:buNone/>
              <a:defRPr sz="3375"/>
            </a:lvl2pPr>
            <a:lvl3pPr lvl="2" rtl="0">
              <a:spcBef>
                <a:spcPts val="0"/>
              </a:spcBef>
              <a:spcAft>
                <a:spcPts val="0"/>
              </a:spcAft>
              <a:buSzPts val="3000"/>
              <a:buNone/>
              <a:defRPr sz="3375"/>
            </a:lvl3pPr>
            <a:lvl4pPr lvl="3" rtl="0">
              <a:spcBef>
                <a:spcPts val="0"/>
              </a:spcBef>
              <a:spcAft>
                <a:spcPts val="0"/>
              </a:spcAft>
              <a:buSzPts val="3000"/>
              <a:buNone/>
              <a:defRPr sz="3375"/>
            </a:lvl4pPr>
            <a:lvl5pPr lvl="4" rtl="0">
              <a:spcBef>
                <a:spcPts val="0"/>
              </a:spcBef>
              <a:spcAft>
                <a:spcPts val="0"/>
              </a:spcAft>
              <a:buSzPts val="3000"/>
              <a:buNone/>
              <a:defRPr sz="3375"/>
            </a:lvl5pPr>
            <a:lvl6pPr lvl="5" rtl="0">
              <a:spcBef>
                <a:spcPts val="0"/>
              </a:spcBef>
              <a:spcAft>
                <a:spcPts val="0"/>
              </a:spcAft>
              <a:buSzPts val="3000"/>
              <a:buNone/>
              <a:defRPr sz="3375"/>
            </a:lvl6pPr>
            <a:lvl7pPr lvl="6" rtl="0">
              <a:spcBef>
                <a:spcPts val="0"/>
              </a:spcBef>
              <a:spcAft>
                <a:spcPts val="0"/>
              </a:spcAft>
              <a:buSzPts val="3000"/>
              <a:buNone/>
              <a:defRPr sz="3375"/>
            </a:lvl7pPr>
            <a:lvl8pPr lvl="7" rtl="0">
              <a:spcBef>
                <a:spcPts val="0"/>
              </a:spcBef>
              <a:spcAft>
                <a:spcPts val="0"/>
              </a:spcAft>
              <a:buSzPts val="3000"/>
              <a:buNone/>
              <a:defRPr sz="3375"/>
            </a:lvl8pPr>
            <a:lvl9pPr lvl="8" rtl="0">
              <a:spcBef>
                <a:spcPts val="0"/>
              </a:spcBef>
              <a:spcAft>
                <a:spcPts val="0"/>
              </a:spcAft>
              <a:buSzPts val="3000"/>
              <a:buNone/>
              <a:defRPr sz="3375"/>
            </a:lvl9pPr>
          </a:lstStyle>
          <a:p>
            <a:endParaRPr/>
          </a:p>
        </p:txBody>
      </p:sp>
      <p:sp>
        <p:nvSpPr>
          <p:cNvPr id="123" name="Google Shape;123;p5"/>
          <p:cNvSpPr txBox="1">
            <a:spLocks noGrp="1"/>
          </p:cNvSpPr>
          <p:nvPr>
            <p:ph type="subTitle" idx="1"/>
          </p:nvPr>
        </p:nvSpPr>
        <p:spPr>
          <a:xfrm>
            <a:off x="1209201" y="4389503"/>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24" name="Google Shape;124;p5"/>
          <p:cNvSpPr txBox="1">
            <a:spLocks noGrp="1"/>
          </p:cNvSpPr>
          <p:nvPr>
            <p:ph type="subTitle" idx="2"/>
          </p:nvPr>
        </p:nvSpPr>
        <p:spPr>
          <a:xfrm>
            <a:off x="7569201" y="4389503"/>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25" name="Google Shape;125;p5"/>
          <p:cNvSpPr txBox="1">
            <a:spLocks noGrp="1"/>
          </p:cNvSpPr>
          <p:nvPr>
            <p:ph type="subTitle" idx="3"/>
          </p:nvPr>
        </p:nvSpPr>
        <p:spPr>
          <a:xfrm>
            <a:off x="1209201" y="2112761"/>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26" name="Google Shape;126;p5"/>
          <p:cNvSpPr txBox="1">
            <a:spLocks noGrp="1"/>
          </p:cNvSpPr>
          <p:nvPr>
            <p:ph type="subTitle" idx="4"/>
          </p:nvPr>
        </p:nvSpPr>
        <p:spPr>
          <a:xfrm>
            <a:off x="7569201" y="2112761"/>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27" name="Google Shape;127;p5"/>
          <p:cNvSpPr txBox="1">
            <a:spLocks noGrp="1"/>
          </p:cNvSpPr>
          <p:nvPr>
            <p:ph type="subTitle" idx="5"/>
          </p:nvPr>
        </p:nvSpPr>
        <p:spPr>
          <a:xfrm>
            <a:off x="1209201" y="2768829"/>
            <a:ext cx="3341600" cy="763600"/>
          </a:xfrm>
          <a:prstGeom prst="rect">
            <a:avLst/>
          </a:prstGeom>
        </p:spPr>
        <p:txBody>
          <a:bodyPr spcFirstLastPara="1" lIns="0" tIns="0" rIns="0" bIns="0">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28" name="Google Shape;128;p5"/>
          <p:cNvSpPr txBox="1">
            <a:spLocks noGrp="1"/>
          </p:cNvSpPr>
          <p:nvPr>
            <p:ph type="subTitle" idx="6"/>
          </p:nvPr>
        </p:nvSpPr>
        <p:spPr>
          <a:xfrm>
            <a:off x="7569201" y="2768829"/>
            <a:ext cx="3341600" cy="763600"/>
          </a:xfrm>
          <a:prstGeom prst="rect">
            <a:avLst/>
          </a:prstGeom>
        </p:spPr>
        <p:txBody>
          <a:bodyPr spcFirstLastPara="1" lIns="0" tIns="0" rIns="0" bIns="0">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29" name="Google Shape;129;p5"/>
          <p:cNvSpPr txBox="1">
            <a:spLocks noGrp="1"/>
          </p:cNvSpPr>
          <p:nvPr>
            <p:ph type="subTitle" idx="7"/>
          </p:nvPr>
        </p:nvSpPr>
        <p:spPr>
          <a:xfrm>
            <a:off x="1209201" y="5006937"/>
            <a:ext cx="3341600" cy="763600"/>
          </a:xfrm>
          <a:prstGeom prst="rect">
            <a:avLst/>
          </a:prstGeom>
        </p:spPr>
        <p:txBody>
          <a:bodyPr spcFirstLastPara="1" lIns="0" tIns="0" rIns="0" bIns="0">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30" name="Google Shape;130;p5"/>
          <p:cNvSpPr txBox="1">
            <a:spLocks noGrp="1"/>
          </p:cNvSpPr>
          <p:nvPr>
            <p:ph type="subTitle" idx="8"/>
          </p:nvPr>
        </p:nvSpPr>
        <p:spPr>
          <a:xfrm>
            <a:off x="7569201" y="5006937"/>
            <a:ext cx="3341600" cy="763600"/>
          </a:xfrm>
          <a:prstGeom prst="rect">
            <a:avLst/>
          </a:prstGeom>
        </p:spPr>
        <p:txBody>
          <a:bodyPr spcFirstLastPara="1" lIns="0" tIns="0" rIns="0" bIns="0">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Tree>
    <p:extLst>
      <p:ext uri="{BB962C8B-B14F-4D97-AF65-F5344CB8AC3E}">
        <p14:creationId xmlns:p14="http://schemas.microsoft.com/office/powerpoint/2010/main" val="395564627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1"/>
        <p:cNvGrpSpPr/>
        <p:nvPr/>
      </p:nvGrpSpPr>
      <p:grpSpPr>
        <a:xfrm>
          <a:off x="0" y="0"/>
          <a:ext cx="0" cy="0"/>
          <a:chOff x="0" y="0"/>
          <a:chExt cx="0" cy="0"/>
        </a:xfrm>
      </p:grpSpPr>
      <p:grpSp>
        <p:nvGrpSpPr>
          <p:cNvPr id="7" name="Google Shape;132;p6">
            <a:extLst>
              <a:ext uri="{FF2B5EF4-FFF2-40B4-BE49-F238E27FC236}">
                <a16:creationId xmlns="" xmlns:a16="http://schemas.microsoft.com/office/drawing/2014/main" id="{F997932B-C6C6-4003-925E-43024D373C98}"/>
              </a:ext>
            </a:extLst>
          </p:cNvPr>
          <p:cNvGrpSpPr>
            <a:grpSpLocks/>
          </p:cNvGrpSpPr>
          <p:nvPr/>
        </p:nvGrpSpPr>
        <p:grpSpPr bwMode="auto">
          <a:xfrm>
            <a:off x="-232172" y="-30138"/>
            <a:ext cx="12648903" cy="6923857"/>
            <a:chOff x="-174525" y="-22399"/>
            <a:chExt cx="9487164" cy="5193049"/>
          </a:xfrm>
        </p:grpSpPr>
        <p:sp>
          <p:nvSpPr>
            <p:cNvPr id="8" name="Google Shape;133;p6">
              <a:extLst>
                <a:ext uri="{FF2B5EF4-FFF2-40B4-BE49-F238E27FC236}">
                  <a16:creationId xmlns="" xmlns:a16="http://schemas.microsoft.com/office/drawing/2014/main" id="{284F4C71-7CAF-4A8B-A55A-7196C92A5B00}"/>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9" name="Google Shape;134;p6">
              <a:extLst>
                <a:ext uri="{FF2B5EF4-FFF2-40B4-BE49-F238E27FC236}">
                  <a16:creationId xmlns="" xmlns:a16="http://schemas.microsoft.com/office/drawing/2014/main" id="{9E75139D-6FED-4248-B0D3-F46AB9B49522}"/>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10" name="Google Shape;135;p6">
              <a:extLst>
                <a:ext uri="{FF2B5EF4-FFF2-40B4-BE49-F238E27FC236}">
                  <a16:creationId xmlns="" xmlns:a16="http://schemas.microsoft.com/office/drawing/2014/main" id="{F2B52B3A-0BB4-4F03-A339-0C0644EE9416}"/>
                </a:ext>
              </a:extLst>
            </p:cNvPr>
            <p:cNvGrpSpPr>
              <a:grpSpLocks/>
            </p:cNvGrpSpPr>
            <p:nvPr/>
          </p:nvGrpSpPr>
          <p:grpSpPr bwMode="auto">
            <a:xfrm>
              <a:off x="263005" y="845117"/>
              <a:ext cx="3790149" cy="3960313"/>
              <a:chOff x="263005" y="845117"/>
              <a:chExt cx="3790149" cy="3960313"/>
            </a:xfrm>
          </p:grpSpPr>
          <p:sp>
            <p:nvSpPr>
              <p:cNvPr id="33" name="Google Shape;136;p6">
                <a:extLst>
                  <a:ext uri="{FF2B5EF4-FFF2-40B4-BE49-F238E27FC236}">
                    <a16:creationId xmlns="" xmlns:a16="http://schemas.microsoft.com/office/drawing/2014/main" id="{AEB4A791-48A0-420F-865D-7E732ADDFC2A}"/>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137;p6">
                <a:extLst>
                  <a:ext uri="{FF2B5EF4-FFF2-40B4-BE49-F238E27FC236}">
                    <a16:creationId xmlns="" xmlns:a16="http://schemas.microsoft.com/office/drawing/2014/main" id="{FC3B7AEC-38FF-443F-AD1A-776C4A9C1AE5}"/>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138;p6">
                <a:extLst>
                  <a:ext uri="{FF2B5EF4-FFF2-40B4-BE49-F238E27FC236}">
                    <a16:creationId xmlns="" xmlns:a16="http://schemas.microsoft.com/office/drawing/2014/main" id="{28E2FEFB-262B-428F-88D4-474936FF84A2}"/>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139;p6">
                <a:extLst>
                  <a:ext uri="{FF2B5EF4-FFF2-40B4-BE49-F238E27FC236}">
                    <a16:creationId xmlns="" xmlns:a16="http://schemas.microsoft.com/office/drawing/2014/main" id="{B8884FF5-06CC-4890-B9FA-4F8EEF0AA334}"/>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140;p6">
                <a:extLst>
                  <a:ext uri="{FF2B5EF4-FFF2-40B4-BE49-F238E27FC236}">
                    <a16:creationId xmlns="" xmlns:a16="http://schemas.microsoft.com/office/drawing/2014/main" id="{24AF238B-0C8C-4F5A-9D29-27040EBDCDA4}"/>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141;p6">
                <a:extLst>
                  <a:ext uri="{FF2B5EF4-FFF2-40B4-BE49-F238E27FC236}">
                    <a16:creationId xmlns="" xmlns:a16="http://schemas.microsoft.com/office/drawing/2014/main" id="{7B6A6403-B1D1-4C1C-ADA5-F0D9E4A2E65E}"/>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142;p6">
                <a:extLst>
                  <a:ext uri="{FF2B5EF4-FFF2-40B4-BE49-F238E27FC236}">
                    <a16:creationId xmlns="" xmlns:a16="http://schemas.microsoft.com/office/drawing/2014/main" id="{D701AEC9-F585-4A95-AF08-43717151A6BB}"/>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143;p6">
                <a:extLst>
                  <a:ext uri="{FF2B5EF4-FFF2-40B4-BE49-F238E27FC236}">
                    <a16:creationId xmlns="" xmlns:a16="http://schemas.microsoft.com/office/drawing/2014/main" id="{9F6CEE74-2CD2-4D75-B380-FB825A08E143}"/>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144;p6">
                <a:extLst>
                  <a:ext uri="{FF2B5EF4-FFF2-40B4-BE49-F238E27FC236}">
                    <a16:creationId xmlns="" xmlns:a16="http://schemas.microsoft.com/office/drawing/2014/main" id="{2DFB8D2C-5FE9-4194-9DB9-95DE57091831}"/>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145;p6">
                <a:extLst>
                  <a:ext uri="{FF2B5EF4-FFF2-40B4-BE49-F238E27FC236}">
                    <a16:creationId xmlns="" xmlns:a16="http://schemas.microsoft.com/office/drawing/2014/main" id="{421F942C-9933-4B94-917A-88B9524D33CF}"/>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146;p6">
                <a:extLst>
                  <a:ext uri="{FF2B5EF4-FFF2-40B4-BE49-F238E27FC236}">
                    <a16:creationId xmlns="" xmlns:a16="http://schemas.microsoft.com/office/drawing/2014/main" id="{31881F67-C1C9-4B47-ACAA-66CB157EB431}"/>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147;p6">
                <a:extLst>
                  <a:ext uri="{FF2B5EF4-FFF2-40B4-BE49-F238E27FC236}">
                    <a16:creationId xmlns="" xmlns:a16="http://schemas.microsoft.com/office/drawing/2014/main" id="{FCE5C67A-6F6D-42D0-AEA2-32D8547D5BF2}"/>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5" name="Google Shape;148;p6">
                <a:extLst>
                  <a:ext uri="{FF2B5EF4-FFF2-40B4-BE49-F238E27FC236}">
                    <a16:creationId xmlns="" xmlns:a16="http://schemas.microsoft.com/office/drawing/2014/main" id="{79B024A5-8A2A-489C-84FF-37F66E3E9F39}"/>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6" name="Google Shape;149;p6">
                <a:extLst>
                  <a:ext uri="{FF2B5EF4-FFF2-40B4-BE49-F238E27FC236}">
                    <a16:creationId xmlns="" xmlns:a16="http://schemas.microsoft.com/office/drawing/2014/main" id="{CF3D4B75-BAC1-43C9-A736-FA15F2A61A98}"/>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7" name="Google Shape;150;p6">
                <a:extLst>
                  <a:ext uri="{FF2B5EF4-FFF2-40B4-BE49-F238E27FC236}">
                    <a16:creationId xmlns="" xmlns:a16="http://schemas.microsoft.com/office/drawing/2014/main" id="{829F56C2-6B76-45C3-B0DB-27FE5AB449B1}"/>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11" name="Google Shape;151;p6">
              <a:extLst>
                <a:ext uri="{FF2B5EF4-FFF2-40B4-BE49-F238E27FC236}">
                  <a16:creationId xmlns="" xmlns:a16="http://schemas.microsoft.com/office/drawing/2014/main" id="{05C8FB9C-E344-4AE3-874B-3C33C4A7CA92}"/>
                </a:ext>
              </a:extLst>
            </p:cNvPr>
            <p:cNvGrpSpPr>
              <a:grpSpLocks/>
            </p:cNvGrpSpPr>
            <p:nvPr/>
          </p:nvGrpSpPr>
          <p:grpSpPr bwMode="auto">
            <a:xfrm>
              <a:off x="5055305" y="845117"/>
              <a:ext cx="3790149" cy="3960313"/>
              <a:chOff x="263005" y="845117"/>
              <a:chExt cx="3790149" cy="3960313"/>
            </a:xfrm>
          </p:grpSpPr>
          <p:sp>
            <p:nvSpPr>
              <p:cNvPr id="18" name="Google Shape;152;p6">
                <a:extLst>
                  <a:ext uri="{FF2B5EF4-FFF2-40B4-BE49-F238E27FC236}">
                    <a16:creationId xmlns="" xmlns:a16="http://schemas.microsoft.com/office/drawing/2014/main" id="{C17120B7-5BA8-427B-9A03-397696961025}"/>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9" name="Google Shape;153;p6">
                <a:extLst>
                  <a:ext uri="{FF2B5EF4-FFF2-40B4-BE49-F238E27FC236}">
                    <a16:creationId xmlns="" xmlns:a16="http://schemas.microsoft.com/office/drawing/2014/main" id="{DD90E49B-D00D-40DD-81FF-31A7C0983DEF}"/>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0" name="Google Shape;154;p6">
                <a:extLst>
                  <a:ext uri="{FF2B5EF4-FFF2-40B4-BE49-F238E27FC236}">
                    <a16:creationId xmlns="" xmlns:a16="http://schemas.microsoft.com/office/drawing/2014/main" id="{C51F62DE-B506-47E2-AFB3-A893B0B00E87}"/>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1" name="Google Shape;155;p6">
                <a:extLst>
                  <a:ext uri="{FF2B5EF4-FFF2-40B4-BE49-F238E27FC236}">
                    <a16:creationId xmlns="" xmlns:a16="http://schemas.microsoft.com/office/drawing/2014/main" id="{8216A57C-ED50-4787-A052-2E81190BB93B}"/>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2" name="Google Shape;156;p6">
                <a:extLst>
                  <a:ext uri="{FF2B5EF4-FFF2-40B4-BE49-F238E27FC236}">
                    <a16:creationId xmlns="" xmlns:a16="http://schemas.microsoft.com/office/drawing/2014/main" id="{E0E2A909-B0B4-417E-96B7-3219C1A5624D}"/>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157;p6">
                <a:extLst>
                  <a:ext uri="{FF2B5EF4-FFF2-40B4-BE49-F238E27FC236}">
                    <a16:creationId xmlns="" xmlns:a16="http://schemas.microsoft.com/office/drawing/2014/main" id="{E9CFBE17-E156-4E09-9029-FB3EF33B0E03}"/>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158;p6">
                <a:extLst>
                  <a:ext uri="{FF2B5EF4-FFF2-40B4-BE49-F238E27FC236}">
                    <a16:creationId xmlns="" xmlns:a16="http://schemas.microsoft.com/office/drawing/2014/main" id="{89776517-F62A-4ECF-A345-3D62A62095EE}"/>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159;p6">
                <a:extLst>
                  <a:ext uri="{FF2B5EF4-FFF2-40B4-BE49-F238E27FC236}">
                    <a16:creationId xmlns="" xmlns:a16="http://schemas.microsoft.com/office/drawing/2014/main" id="{375F536D-E931-455E-ABA9-78F20AA9F85A}"/>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160;p6">
                <a:extLst>
                  <a:ext uri="{FF2B5EF4-FFF2-40B4-BE49-F238E27FC236}">
                    <a16:creationId xmlns="" xmlns:a16="http://schemas.microsoft.com/office/drawing/2014/main" id="{8DFBC5FF-9283-4595-8820-C76E90D3F8EE}"/>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161;p6">
                <a:extLst>
                  <a:ext uri="{FF2B5EF4-FFF2-40B4-BE49-F238E27FC236}">
                    <a16:creationId xmlns="" xmlns:a16="http://schemas.microsoft.com/office/drawing/2014/main" id="{07DFD43E-0141-4C91-BCBC-206CADC53832}"/>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162;p6">
                <a:extLst>
                  <a:ext uri="{FF2B5EF4-FFF2-40B4-BE49-F238E27FC236}">
                    <a16:creationId xmlns="" xmlns:a16="http://schemas.microsoft.com/office/drawing/2014/main" id="{5FC1B349-C8DE-4553-AA67-25E0939E8523}"/>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163;p6">
                <a:extLst>
                  <a:ext uri="{FF2B5EF4-FFF2-40B4-BE49-F238E27FC236}">
                    <a16:creationId xmlns="" xmlns:a16="http://schemas.microsoft.com/office/drawing/2014/main" id="{C586890F-E0CB-413D-B215-2A2F9EE73ADE}"/>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164;p6">
                <a:extLst>
                  <a:ext uri="{FF2B5EF4-FFF2-40B4-BE49-F238E27FC236}">
                    <a16:creationId xmlns="" xmlns:a16="http://schemas.microsoft.com/office/drawing/2014/main" id="{B75631D8-1525-4A85-914F-D45DCA9A76D4}"/>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165;p6">
                <a:extLst>
                  <a:ext uri="{FF2B5EF4-FFF2-40B4-BE49-F238E27FC236}">
                    <a16:creationId xmlns="" xmlns:a16="http://schemas.microsoft.com/office/drawing/2014/main" id="{D84038C9-7436-4D93-9776-90A02F8F2B8F}"/>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166;p6">
                <a:extLst>
                  <a:ext uri="{FF2B5EF4-FFF2-40B4-BE49-F238E27FC236}">
                    <a16:creationId xmlns="" xmlns:a16="http://schemas.microsoft.com/office/drawing/2014/main" id="{A7A6D36B-261C-42B5-AC9E-21B7A788073B}"/>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12" name="Google Shape;167;p6">
              <a:extLst>
                <a:ext uri="{FF2B5EF4-FFF2-40B4-BE49-F238E27FC236}">
                  <a16:creationId xmlns="" xmlns:a16="http://schemas.microsoft.com/office/drawing/2014/main" id="{1AFBEB86-9CBB-4EB4-93D4-429983DA8975}"/>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3" name="Google Shape;168;p6">
              <a:extLst>
                <a:ext uri="{FF2B5EF4-FFF2-40B4-BE49-F238E27FC236}">
                  <a16:creationId xmlns="" xmlns:a16="http://schemas.microsoft.com/office/drawing/2014/main" id="{7B362FF9-77EC-455E-971F-A92DE6EBCD61}"/>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4" name="Google Shape;169;p6">
              <a:extLst>
                <a:ext uri="{FF2B5EF4-FFF2-40B4-BE49-F238E27FC236}">
                  <a16:creationId xmlns="" xmlns:a16="http://schemas.microsoft.com/office/drawing/2014/main" id="{290205E6-8332-4B40-8FFD-9A59197583F2}"/>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5" name="Google Shape;170;p6">
              <a:extLst>
                <a:ext uri="{FF2B5EF4-FFF2-40B4-BE49-F238E27FC236}">
                  <a16:creationId xmlns="" xmlns:a16="http://schemas.microsoft.com/office/drawing/2014/main" id="{F2E1B39B-2ACA-4E61-9418-BFAE5F067D89}"/>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6" name="Google Shape;171;p6">
              <a:extLst>
                <a:ext uri="{FF2B5EF4-FFF2-40B4-BE49-F238E27FC236}">
                  <a16:creationId xmlns="" xmlns:a16="http://schemas.microsoft.com/office/drawing/2014/main" id="{47F7A906-6448-43F5-838A-35D9E7F6F7EC}"/>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7" name="Google Shape;172;p6">
              <a:extLst>
                <a:ext uri="{FF2B5EF4-FFF2-40B4-BE49-F238E27FC236}">
                  <a16:creationId xmlns="" xmlns:a16="http://schemas.microsoft.com/office/drawing/2014/main" id="{49D2D697-B01C-4D1E-9921-6C54C2E09BD9}"/>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173" name="Google Shape;173;p6"/>
          <p:cNvSpPr txBox="1">
            <a:spLocks noGrp="1"/>
          </p:cNvSpPr>
          <p:nvPr>
            <p:ph type="title"/>
          </p:nvPr>
        </p:nvSpPr>
        <p:spPr>
          <a:xfrm>
            <a:off x="960000" y="720000"/>
            <a:ext cx="4504800" cy="1356000"/>
          </a:xfrm>
          <a:prstGeom prst="rect">
            <a:avLst/>
          </a:prstGeom>
        </p:spPr>
        <p:txBody>
          <a:bodyPr spcFirstLastPara="1">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627600" y="4158833"/>
            <a:ext cx="4504800" cy="1714400"/>
          </a:xfrm>
          <a:prstGeom prst="rect">
            <a:avLst/>
          </a:prstGeom>
        </p:spPr>
        <p:txBody>
          <a:bodyPr spcFirstLastPara="1">
            <a:noAutofit/>
          </a:bodyPr>
          <a:lstStyle>
            <a:lvl1pPr marL="512017" lvl="0" indent="-355568" algn="ctr">
              <a:spcBef>
                <a:spcPts val="0"/>
              </a:spcBef>
              <a:spcAft>
                <a:spcPts val="0"/>
              </a:spcAft>
              <a:buSzPts val="1400"/>
              <a:buChar char="●"/>
              <a:defRPr/>
            </a:lvl1pPr>
            <a:lvl2pPr marL="1024034" lvl="1" indent="-341345">
              <a:spcBef>
                <a:spcPts val="1791"/>
              </a:spcBef>
              <a:spcAft>
                <a:spcPts val="0"/>
              </a:spcAft>
              <a:buSzPts val="1200"/>
              <a:buChar char="○"/>
              <a:defRPr sz="1336"/>
            </a:lvl2pPr>
            <a:lvl3pPr marL="1536051" lvl="2" indent="-341345">
              <a:spcBef>
                <a:spcPts val="1791"/>
              </a:spcBef>
              <a:spcAft>
                <a:spcPts val="0"/>
              </a:spcAft>
              <a:buSzPts val="1200"/>
              <a:buChar char="■"/>
              <a:defRPr sz="1336"/>
            </a:lvl3pPr>
            <a:lvl4pPr marL="2048069" lvl="3" indent="-341345">
              <a:spcBef>
                <a:spcPts val="1791"/>
              </a:spcBef>
              <a:spcAft>
                <a:spcPts val="0"/>
              </a:spcAft>
              <a:buSzPts val="1200"/>
              <a:buChar char="●"/>
              <a:defRPr sz="1336"/>
            </a:lvl4pPr>
            <a:lvl5pPr marL="2560086" lvl="4" indent="-341345">
              <a:spcBef>
                <a:spcPts val="1791"/>
              </a:spcBef>
              <a:spcAft>
                <a:spcPts val="0"/>
              </a:spcAft>
              <a:buSzPts val="1200"/>
              <a:buChar char="○"/>
              <a:defRPr sz="1336"/>
            </a:lvl5pPr>
            <a:lvl6pPr marL="3072103" lvl="5" indent="-341345">
              <a:spcBef>
                <a:spcPts val="1791"/>
              </a:spcBef>
              <a:spcAft>
                <a:spcPts val="0"/>
              </a:spcAft>
              <a:buSzPts val="1200"/>
              <a:buChar char="■"/>
              <a:defRPr sz="1336"/>
            </a:lvl6pPr>
            <a:lvl7pPr marL="3584120" lvl="6" indent="-341345">
              <a:spcBef>
                <a:spcPts val="1791"/>
              </a:spcBef>
              <a:spcAft>
                <a:spcPts val="0"/>
              </a:spcAft>
              <a:buSzPts val="1200"/>
              <a:buChar char="●"/>
              <a:defRPr sz="1336"/>
            </a:lvl7pPr>
            <a:lvl8pPr marL="4096138" lvl="7" indent="-341345">
              <a:spcBef>
                <a:spcPts val="1791"/>
              </a:spcBef>
              <a:spcAft>
                <a:spcPts val="0"/>
              </a:spcAft>
              <a:buSzPts val="1200"/>
              <a:buChar char="○"/>
              <a:defRPr sz="1336"/>
            </a:lvl8pPr>
            <a:lvl9pPr marL="4608155" lvl="8" indent="-341345">
              <a:spcBef>
                <a:spcPts val="1791"/>
              </a:spcBef>
              <a:spcAft>
                <a:spcPts val="1791"/>
              </a:spcAft>
              <a:buSzPts val="1200"/>
              <a:buChar char="■"/>
              <a:defRPr sz="1336"/>
            </a:lvl9pPr>
          </a:lstStyle>
          <a:p>
            <a:endParaRPr/>
          </a:p>
        </p:txBody>
      </p:sp>
      <p:sp>
        <p:nvSpPr>
          <p:cNvPr id="175" name="Google Shape;175;p6"/>
          <p:cNvSpPr txBox="1">
            <a:spLocks noGrp="1"/>
          </p:cNvSpPr>
          <p:nvPr>
            <p:ph type="body" idx="2"/>
          </p:nvPr>
        </p:nvSpPr>
        <p:spPr>
          <a:xfrm>
            <a:off x="7158000" y="4140234"/>
            <a:ext cx="4236000" cy="1714400"/>
          </a:xfrm>
          <a:prstGeom prst="rect">
            <a:avLst/>
          </a:prstGeom>
        </p:spPr>
        <p:txBody>
          <a:bodyPr spcFirstLastPara="1">
            <a:noAutofit/>
          </a:bodyPr>
          <a:lstStyle>
            <a:lvl1pPr marL="512017" lvl="0" indent="-355568" algn="ctr">
              <a:spcBef>
                <a:spcPts val="0"/>
              </a:spcBef>
              <a:spcAft>
                <a:spcPts val="0"/>
              </a:spcAft>
              <a:buSzPts val="1400"/>
              <a:buChar char="●"/>
              <a:defRPr/>
            </a:lvl1pPr>
            <a:lvl2pPr marL="1024034" lvl="1" indent="-341345">
              <a:spcBef>
                <a:spcPts val="1791"/>
              </a:spcBef>
              <a:spcAft>
                <a:spcPts val="0"/>
              </a:spcAft>
              <a:buSzPts val="1200"/>
              <a:buChar char="○"/>
              <a:defRPr sz="1336"/>
            </a:lvl2pPr>
            <a:lvl3pPr marL="1536051" lvl="2" indent="-341345">
              <a:spcBef>
                <a:spcPts val="1791"/>
              </a:spcBef>
              <a:spcAft>
                <a:spcPts val="0"/>
              </a:spcAft>
              <a:buSzPts val="1200"/>
              <a:buChar char="■"/>
              <a:defRPr sz="1336"/>
            </a:lvl3pPr>
            <a:lvl4pPr marL="2048069" lvl="3" indent="-341345">
              <a:spcBef>
                <a:spcPts val="1791"/>
              </a:spcBef>
              <a:spcAft>
                <a:spcPts val="0"/>
              </a:spcAft>
              <a:buSzPts val="1200"/>
              <a:buChar char="●"/>
              <a:defRPr sz="1336"/>
            </a:lvl4pPr>
            <a:lvl5pPr marL="2560086" lvl="4" indent="-341345">
              <a:spcBef>
                <a:spcPts val="1791"/>
              </a:spcBef>
              <a:spcAft>
                <a:spcPts val="0"/>
              </a:spcAft>
              <a:buSzPts val="1200"/>
              <a:buChar char="○"/>
              <a:defRPr sz="1336"/>
            </a:lvl5pPr>
            <a:lvl6pPr marL="3072103" lvl="5" indent="-341345">
              <a:spcBef>
                <a:spcPts val="1791"/>
              </a:spcBef>
              <a:spcAft>
                <a:spcPts val="0"/>
              </a:spcAft>
              <a:buSzPts val="1200"/>
              <a:buChar char="■"/>
              <a:defRPr sz="1336"/>
            </a:lvl6pPr>
            <a:lvl7pPr marL="3584120" lvl="6" indent="-341345">
              <a:spcBef>
                <a:spcPts val="1791"/>
              </a:spcBef>
              <a:spcAft>
                <a:spcPts val="0"/>
              </a:spcAft>
              <a:buSzPts val="1200"/>
              <a:buChar char="●"/>
              <a:defRPr sz="1336"/>
            </a:lvl7pPr>
            <a:lvl8pPr marL="4096138" lvl="7" indent="-341345">
              <a:spcBef>
                <a:spcPts val="1791"/>
              </a:spcBef>
              <a:spcAft>
                <a:spcPts val="0"/>
              </a:spcAft>
              <a:buSzPts val="1200"/>
              <a:buChar char="○"/>
              <a:defRPr sz="1336"/>
            </a:lvl8pPr>
            <a:lvl9pPr marL="4608155" lvl="8" indent="-341345">
              <a:spcBef>
                <a:spcPts val="1791"/>
              </a:spcBef>
              <a:spcAft>
                <a:spcPts val="1791"/>
              </a:spcAft>
              <a:buSzPts val="1200"/>
              <a:buChar char="■"/>
              <a:defRPr sz="1336"/>
            </a:lvl9pPr>
          </a:lstStyle>
          <a:p>
            <a:endParaRPr/>
          </a:p>
        </p:txBody>
      </p:sp>
      <p:sp>
        <p:nvSpPr>
          <p:cNvPr id="176" name="Google Shape;176;p6"/>
          <p:cNvSpPr txBox="1">
            <a:spLocks noGrp="1"/>
          </p:cNvSpPr>
          <p:nvPr>
            <p:ph type="subTitle" idx="3"/>
          </p:nvPr>
        </p:nvSpPr>
        <p:spPr>
          <a:xfrm>
            <a:off x="1209201" y="3448534"/>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177" name="Google Shape;177;p6"/>
          <p:cNvSpPr txBox="1">
            <a:spLocks noGrp="1"/>
          </p:cNvSpPr>
          <p:nvPr>
            <p:ph type="subTitle" idx="4"/>
          </p:nvPr>
        </p:nvSpPr>
        <p:spPr>
          <a:xfrm>
            <a:off x="7605201" y="3429934"/>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Tree>
    <p:extLst>
      <p:ext uri="{BB962C8B-B14F-4D97-AF65-F5344CB8AC3E}">
        <p14:creationId xmlns:p14="http://schemas.microsoft.com/office/powerpoint/2010/main" val="6387205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78"/>
        <p:cNvGrpSpPr/>
        <p:nvPr/>
      </p:nvGrpSpPr>
      <p:grpSpPr>
        <a:xfrm>
          <a:off x="0" y="0"/>
          <a:ext cx="0" cy="0"/>
          <a:chOff x="0" y="0"/>
          <a:chExt cx="0" cy="0"/>
        </a:xfrm>
      </p:grpSpPr>
      <p:grpSp>
        <p:nvGrpSpPr>
          <p:cNvPr id="9" name="Google Shape;179;p7">
            <a:extLst>
              <a:ext uri="{FF2B5EF4-FFF2-40B4-BE49-F238E27FC236}">
                <a16:creationId xmlns="" xmlns:a16="http://schemas.microsoft.com/office/drawing/2014/main" id="{2D6B4879-6919-476E-9475-8698C9A009B3}"/>
              </a:ext>
            </a:extLst>
          </p:cNvPr>
          <p:cNvGrpSpPr>
            <a:grpSpLocks/>
          </p:cNvGrpSpPr>
          <p:nvPr/>
        </p:nvGrpSpPr>
        <p:grpSpPr bwMode="auto">
          <a:xfrm>
            <a:off x="-232172" y="-30138"/>
            <a:ext cx="12648903" cy="6923857"/>
            <a:chOff x="-174525" y="-22399"/>
            <a:chExt cx="9487164" cy="5193049"/>
          </a:xfrm>
        </p:grpSpPr>
        <p:sp>
          <p:nvSpPr>
            <p:cNvPr id="10" name="Google Shape;180;p7">
              <a:extLst>
                <a:ext uri="{FF2B5EF4-FFF2-40B4-BE49-F238E27FC236}">
                  <a16:creationId xmlns="" xmlns:a16="http://schemas.microsoft.com/office/drawing/2014/main" id="{FFBD94B7-9F67-49AC-97D4-159334877EA1}"/>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11" name="Google Shape;181;p7">
              <a:extLst>
                <a:ext uri="{FF2B5EF4-FFF2-40B4-BE49-F238E27FC236}">
                  <a16:creationId xmlns="" xmlns:a16="http://schemas.microsoft.com/office/drawing/2014/main" id="{DA0D8FA0-CB02-4BEB-8ACC-58DFEAC52EE4}"/>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12" name="Google Shape;182;p7">
              <a:extLst>
                <a:ext uri="{FF2B5EF4-FFF2-40B4-BE49-F238E27FC236}">
                  <a16:creationId xmlns="" xmlns:a16="http://schemas.microsoft.com/office/drawing/2014/main" id="{69A3E639-0874-42DD-B9B4-5CE33464F129}"/>
                </a:ext>
              </a:extLst>
            </p:cNvPr>
            <p:cNvGrpSpPr>
              <a:grpSpLocks/>
            </p:cNvGrpSpPr>
            <p:nvPr/>
          </p:nvGrpSpPr>
          <p:grpSpPr bwMode="auto">
            <a:xfrm>
              <a:off x="263005" y="845117"/>
              <a:ext cx="3790149" cy="3960313"/>
              <a:chOff x="263005" y="845117"/>
              <a:chExt cx="3790149" cy="3960313"/>
            </a:xfrm>
          </p:grpSpPr>
          <p:sp>
            <p:nvSpPr>
              <p:cNvPr id="35" name="Google Shape;183;p7">
                <a:extLst>
                  <a:ext uri="{FF2B5EF4-FFF2-40B4-BE49-F238E27FC236}">
                    <a16:creationId xmlns="" xmlns:a16="http://schemas.microsoft.com/office/drawing/2014/main" id="{79A64F3E-4A50-4116-9508-60820DD8A21A}"/>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184;p7">
                <a:extLst>
                  <a:ext uri="{FF2B5EF4-FFF2-40B4-BE49-F238E27FC236}">
                    <a16:creationId xmlns="" xmlns:a16="http://schemas.microsoft.com/office/drawing/2014/main" id="{EC0900E7-F1BA-4797-8B35-6899634E2185}"/>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185;p7">
                <a:extLst>
                  <a:ext uri="{FF2B5EF4-FFF2-40B4-BE49-F238E27FC236}">
                    <a16:creationId xmlns="" xmlns:a16="http://schemas.microsoft.com/office/drawing/2014/main" id="{5FB658B5-2C5B-4BB9-8908-78D0AB763997}"/>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186;p7">
                <a:extLst>
                  <a:ext uri="{FF2B5EF4-FFF2-40B4-BE49-F238E27FC236}">
                    <a16:creationId xmlns="" xmlns:a16="http://schemas.microsoft.com/office/drawing/2014/main" id="{E2664C58-3FAA-4128-AC8F-164C75B94BE6}"/>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187;p7">
                <a:extLst>
                  <a:ext uri="{FF2B5EF4-FFF2-40B4-BE49-F238E27FC236}">
                    <a16:creationId xmlns="" xmlns:a16="http://schemas.microsoft.com/office/drawing/2014/main" id="{8FCDBB7A-CE2F-4C16-B068-F191DF045DFF}"/>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188;p7">
                <a:extLst>
                  <a:ext uri="{FF2B5EF4-FFF2-40B4-BE49-F238E27FC236}">
                    <a16:creationId xmlns="" xmlns:a16="http://schemas.microsoft.com/office/drawing/2014/main" id="{4DC4ED91-5B6A-4FD2-83A1-FAA77CC89360}"/>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189;p7">
                <a:extLst>
                  <a:ext uri="{FF2B5EF4-FFF2-40B4-BE49-F238E27FC236}">
                    <a16:creationId xmlns="" xmlns:a16="http://schemas.microsoft.com/office/drawing/2014/main" id="{BDE4919C-6210-43C0-8A69-2B866FEE0EB3}"/>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190;p7">
                <a:extLst>
                  <a:ext uri="{FF2B5EF4-FFF2-40B4-BE49-F238E27FC236}">
                    <a16:creationId xmlns="" xmlns:a16="http://schemas.microsoft.com/office/drawing/2014/main" id="{B301893F-74D0-4B71-8862-7DA5A6C4D64B}"/>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191;p7">
                <a:extLst>
                  <a:ext uri="{FF2B5EF4-FFF2-40B4-BE49-F238E27FC236}">
                    <a16:creationId xmlns="" xmlns:a16="http://schemas.microsoft.com/office/drawing/2014/main" id="{5656CB86-2838-4FE6-A735-45E458714EC0}"/>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192;p7">
                <a:extLst>
                  <a:ext uri="{FF2B5EF4-FFF2-40B4-BE49-F238E27FC236}">
                    <a16:creationId xmlns="" xmlns:a16="http://schemas.microsoft.com/office/drawing/2014/main" id="{158E5019-F554-4C82-82E4-D32B8CCB7DBA}"/>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5" name="Google Shape;193;p7">
                <a:extLst>
                  <a:ext uri="{FF2B5EF4-FFF2-40B4-BE49-F238E27FC236}">
                    <a16:creationId xmlns="" xmlns:a16="http://schemas.microsoft.com/office/drawing/2014/main" id="{86DB2D97-6EDE-4552-B7C8-E87280A173FF}"/>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6" name="Google Shape;194;p7">
                <a:extLst>
                  <a:ext uri="{FF2B5EF4-FFF2-40B4-BE49-F238E27FC236}">
                    <a16:creationId xmlns="" xmlns:a16="http://schemas.microsoft.com/office/drawing/2014/main" id="{CE8B1987-ABE6-469F-90C6-FE152E620100}"/>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7" name="Google Shape;195;p7">
                <a:extLst>
                  <a:ext uri="{FF2B5EF4-FFF2-40B4-BE49-F238E27FC236}">
                    <a16:creationId xmlns="" xmlns:a16="http://schemas.microsoft.com/office/drawing/2014/main" id="{674170EB-6144-4926-9C03-F298D28544E2}"/>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8" name="Google Shape;196;p7">
                <a:extLst>
                  <a:ext uri="{FF2B5EF4-FFF2-40B4-BE49-F238E27FC236}">
                    <a16:creationId xmlns="" xmlns:a16="http://schemas.microsoft.com/office/drawing/2014/main" id="{0D776491-6453-4661-842A-4FCD59A57286}"/>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9" name="Google Shape;197;p7">
                <a:extLst>
                  <a:ext uri="{FF2B5EF4-FFF2-40B4-BE49-F238E27FC236}">
                    <a16:creationId xmlns="" xmlns:a16="http://schemas.microsoft.com/office/drawing/2014/main" id="{D0A8E246-F223-4459-A34C-A83C5033FFC3}"/>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13" name="Google Shape;198;p7">
              <a:extLst>
                <a:ext uri="{FF2B5EF4-FFF2-40B4-BE49-F238E27FC236}">
                  <a16:creationId xmlns="" xmlns:a16="http://schemas.microsoft.com/office/drawing/2014/main" id="{216F34D3-91E8-4D70-B041-9609F30DE01F}"/>
                </a:ext>
              </a:extLst>
            </p:cNvPr>
            <p:cNvGrpSpPr>
              <a:grpSpLocks/>
            </p:cNvGrpSpPr>
            <p:nvPr/>
          </p:nvGrpSpPr>
          <p:grpSpPr bwMode="auto">
            <a:xfrm>
              <a:off x="5055305" y="845117"/>
              <a:ext cx="3790149" cy="3960313"/>
              <a:chOff x="263005" y="845117"/>
              <a:chExt cx="3790149" cy="3960313"/>
            </a:xfrm>
          </p:grpSpPr>
          <p:sp>
            <p:nvSpPr>
              <p:cNvPr id="20" name="Google Shape;199;p7">
                <a:extLst>
                  <a:ext uri="{FF2B5EF4-FFF2-40B4-BE49-F238E27FC236}">
                    <a16:creationId xmlns="" xmlns:a16="http://schemas.microsoft.com/office/drawing/2014/main" id="{8A04373C-28F1-4BE1-BD56-02EA8EFFACA1}"/>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1" name="Google Shape;200;p7">
                <a:extLst>
                  <a:ext uri="{FF2B5EF4-FFF2-40B4-BE49-F238E27FC236}">
                    <a16:creationId xmlns="" xmlns:a16="http://schemas.microsoft.com/office/drawing/2014/main" id="{7DF1ADB8-4B9F-4F1A-B83F-5C3241A4C066}"/>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2" name="Google Shape;201;p7">
                <a:extLst>
                  <a:ext uri="{FF2B5EF4-FFF2-40B4-BE49-F238E27FC236}">
                    <a16:creationId xmlns="" xmlns:a16="http://schemas.microsoft.com/office/drawing/2014/main" id="{8C9D37A1-C00F-45C7-AF48-51D24F46CA0B}"/>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202;p7">
                <a:extLst>
                  <a:ext uri="{FF2B5EF4-FFF2-40B4-BE49-F238E27FC236}">
                    <a16:creationId xmlns="" xmlns:a16="http://schemas.microsoft.com/office/drawing/2014/main" id="{AAC45224-8A91-4AD1-A283-18BD76A80169}"/>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203;p7">
                <a:extLst>
                  <a:ext uri="{FF2B5EF4-FFF2-40B4-BE49-F238E27FC236}">
                    <a16:creationId xmlns="" xmlns:a16="http://schemas.microsoft.com/office/drawing/2014/main" id="{AB66B3E1-FB9E-48B9-9098-E195CA6DDDE7}"/>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204;p7">
                <a:extLst>
                  <a:ext uri="{FF2B5EF4-FFF2-40B4-BE49-F238E27FC236}">
                    <a16:creationId xmlns="" xmlns:a16="http://schemas.microsoft.com/office/drawing/2014/main" id="{1142D7F0-D8F7-4B69-B56A-5BD91C6CAC5E}"/>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205;p7">
                <a:extLst>
                  <a:ext uri="{FF2B5EF4-FFF2-40B4-BE49-F238E27FC236}">
                    <a16:creationId xmlns="" xmlns:a16="http://schemas.microsoft.com/office/drawing/2014/main" id="{24A53D99-5AD9-4A33-B06C-D0D9186A1E27}"/>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206;p7">
                <a:extLst>
                  <a:ext uri="{FF2B5EF4-FFF2-40B4-BE49-F238E27FC236}">
                    <a16:creationId xmlns="" xmlns:a16="http://schemas.microsoft.com/office/drawing/2014/main" id="{8069D8E9-3843-489B-8400-E207E1A8AB3F}"/>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207;p7">
                <a:extLst>
                  <a:ext uri="{FF2B5EF4-FFF2-40B4-BE49-F238E27FC236}">
                    <a16:creationId xmlns="" xmlns:a16="http://schemas.microsoft.com/office/drawing/2014/main" id="{367EA93E-F7F0-4FB4-A470-210AC2571313}"/>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208;p7">
                <a:extLst>
                  <a:ext uri="{FF2B5EF4-FFF2-40B4-BE49-F238E27FC236}">
                    <a16:creationId xmlns="" xmlns:a16="http://schemas.microsoft.com/office/drawing/2014/main" id="{A7AC3484-5A03-40D9-B018-957ECA7D2782}"/>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209;p7">
                <a:extLst>
                  <a:ext uri="{FF2B5EF4-FFF2-40B4-BE49-F238E27FC236}">
                    <a16:creationId xmlns="" xmlns:a16="http://schemas.microsoft.com/office/drawing/2014/main" id="{903194FC-B286-43E2-B06B-92CBE5F35DE5}"/>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210;p7">
                <a:extLst>
                  <a:ext uri="{FF2B5EF4-FFF2-40B4-BE49-F238E27FC236}">
                    <a16:creationId xmlns="" xmlns:a16="http://schemas.microsoft.com/office/drawing/2014/main" id="{B98BEA07-C062-48A4-AD08-45DCB610099A}"/>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211;p7">
                <a:extLst>
                  <a:ext uri="{FF2B5EF4-FFF2-40B4-BE49-F238E27FC236}">
                    <a16:creationId xmlns="" xmlns:a16="http://schemas.microsoft.com/office/drawing/2014/main" id="{13FCC702-14CA-4D9D-8700-42DB29181FA8}"/>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212;p7">
                <a:extLst>
                  <a:ext uri="{FF2B5EF4-FFF2-40B4-BE49-F238E27FC236}">
                    <a16:creationId xmlns="" xmlns:a16="http://schemas.microsoft.com/office/drawing/2014/main" id="{EEAA52CC-E7A8-4E27-B73F-EB2200996ABD}"/>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213;p7">
                <a:extLst>
                  <a:ext uri="{FF2B5EF4-FFF2-40B4-BE49-F238E27FC236}">
                    <a16:creationId xmlns="" xmlns:a16="http://schemas.microsoft.com/office/drawing/2014/main" id="{385EF93D-A596-4BD9-9293-41C04694BF0F}"/>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14" name="Google Shape;214;p7">
              <a:extLst>
                <a:ext uri="{FF2B5EF4-FFF2-40B4-BE49-F238E27FC236}">
                  <a16:creationId xmlns="" xmlns:a16="http://schemas.microsoft.com/office/drawing/2014/main" id="{A7337646-158A-473A-9AC5-7F0DB4554146}"/>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5" name="Google Shape;215;p7">
              <a:extLst>
                <a:ext uri="{FF2B5EF4-FFF2-40B4-BE49-F238E27FC236}">
                  <a16:creationId xmlns="" xmlns:a16="http://schemas.microsoft.com/office/drawing/2014/main" id="{8A0FC957-4651-427A-B5E6-746C69757BFC}"/>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6" name="Google Shape;216;p7">
              <a:extLst>
                <a:ext uri="{FF2B5EF4-FFF2-40B4-BE49-F238E27FC236}">
                  <a16:creationId xmlns="" xmlns:a16="http://schemas.microsoft.com/office/drawing/2014/main" id="{49AAE4A5-9D84-4856-B83B-C92A94CA88CC}"/>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7" name="Google Shape;217;p7">
              <a:extLst>
                <a:ext uri="{FF2B5EF4-FFF2-40B4-BE49-F238E27FC236}">
                  <a16:creationId xmlns="" xmlns:a16="http://schemas.microsoft.com/office/drawing/2014/main" id="{61553237-D51B-419B-B53F-DFEF51483FA0}"/>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8" name="Google Shape;218;p7">
              <a:extLst>
                <a:ext uri="{FF2B5EF4-FFF2-40B4-BE49-F238E27FC236}">
                  <a16:creationId xmlns="" xmlns:a16="http://schemas.microsoft.com/office/drawing/2014/main" id="{AB7C9EF9-E9E5-47ED-A3F6-3BAD866EBCDB}"/>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9" name="Google Shape;219;p7">
              <a:extLst>
                <a:ext uri="{FF2B5EF4-FFF2-40B4-BE49-F238E27FC236}">
                  <a16:creationId xmlns="" xmlns:a16="http://schemas.microsoft.com/office/drawing/2014/main" id="{8FFE90D9-5BA6-4FB0-BBE3-AE6BC0A77F9D}"/>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220" name="Google Shape;220;p7"/>
          <p:cNvSpPr txBox="1">
            <a:spLocks noGrp="1"/>
          </p:cNvSpPr>
          <p:nvPr>
            <p:ph type="title"/>
          </p:nvPr>
        </p:nvSpPr>
        <p:spPr>
          <a:xfrm>
            <a:off x="960001" y="720000"/>
            <a:ext cx="4116400" cy="1945600"/>
          </a:xfrm>
          <a:prstGeom prst="rect">
            <a:avLst/>
          </a:prstGeom>
        </p:spPr>
        <p:txBody>
          <a:bodyPr spcFirstLastPara="1">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7605198" y="1156267"/>
            <a:ext cx="1388800" cy="542400"/>
          </a:xfrm>
          <a:prstGeom prst="rect">
            <a:avLst/>
          </a:prstGeom>
        </p:spPr>
        <p:txBody>
          <a:bodyPr spcFirstLastPara="1" anchor="ctr">
            <a:noAutofit/>
          </a:bodyPr>
          <a:lstStyle>
            <a:lvl1pPr lvl="0"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222" name="Google Shape;222;p7"/>
          <p:cNvSpPr txBox="1">
            <a:spLocks noGrp="1"/>
          </p:cNvSpPr>
          <p:nvPr>
            <p:ph type="subTitle" idx="2"/>
          </p:nvPr>
        </p:nvSpPr>
        <p:spPr>
          <a:xfrm>
            <a:off x="7605198" y="3808733"/>
            <a:ext cx="1388800" cy="542400"/>
          </a:xfrm>
          <a:prstGeom prst="rect">
            <a:avLst/>
          </a:prstGeom>
        </p:spPr>
        <p:txBody>
          <a:bodyPr spcFirstLastPara="1" anchor="ctr">
            <a:noAutofit/>
          </a:bodyPr>
          <a:lstStyle>
            <a:lvl1pPr lvl="0"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223" name="Google Shape;223;p7"/>
          <p:cNvSpPr txBox="1">
            <a:spLocks noGrp="1"/>
          </p:cNvSpPr>
          <p:nvPr>
            <p:ph type="subTitle" idx="3"/>
          </p:nvPr>
        </p:nvSpPr>
        <p:spPr>
          <a:xfrm>
            <a:off x="1209200" y="3808733"/>
            <a:ext cx="1388800" cy="542400"/>
          </a:xfrm>
          <a:prstGeom prst="rect">
            <a:avLst/>
          </a:prstGeom>
        </p:spPr>
        <p:txBody>
          <a:bodyPr spcFirstLastPara="1" anchor="ctr">
            <a:noAutofit/>
          </a:bodyPr>
          <a:lstStyle>
            <a:lvl1pPr lvl="0"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224" name="Google Shape;224;p7"/>
          <p:cNvSpPr txBox="1">
            <a:spLocks noGrp="1"/>
          </p:cNvSpPr>
          <p:nvPr>
            <p:ph type="subTitle" idx="4"/>
          </p:nvPr>
        </p:nvSpPr>
        <p:spPr>
          <a:xfrm>
            <a:off x="1209201" y="4351133"/>
            <a:ext cx="3341600" cy="1512400"/>
          </a:xfrm>
          <a:prstGeom prst="rect">
            <a:avLst/>
          </a:prstGeom>
        </p:spPr>
        <p:txBody>
          <a:bodyPr spcFirstLastPara="1">
            <a:noAutofit/>
          </a:bodyPr>
          <a:lstStyle>
            <a:lvl1pPr lvl="0"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225" name="Google Shape;225;p7"/>
          <p:cNvSpPr txBox="1">
            <a:spLocks noGrp="1"/>
          </p:cNvSpPr>
          <p:nvPr>
            <p:ph type="subTitle" idx="5"/>
          </p:nvPr>
        </p:nvSpPr>
        <p:spPr>
          <a:xfrm>
            <a:off x="7605201" y="4351133"/>
            <a:ext cx="3341600" cy="1512400"/>
          </a:xfrm>
          <a:prstGeom prst="rect">
            <a:avLst/>
          </a:prstGeom>
        </p:spPr>
        <p:txBody>
          <a:bodyPr spcFirstLastPara="1">
            <a:noAutofit/>
          </a:bodyPr>
          <a:lstStyle>
            <a:lvl1pPr lvl="0"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226" name="Google Shape;226;p7"/>
          <p:cNvSpPr txBox="1">
            <a:spLocks noGrp="1"/>
          </p:cNvSpPr>
          <p:nvPr>
            <p:ph type="subTitle" idx="6"/>
          </p:nvPr>
        </p:nvSpPr>
        <p:spPr>
          <a:xfrm>
            <a:off x="7605201" y="1719734"/>
            <a:ext cx="3341600" cy="1512400"/>
          </a:xfrm>
          <a:prstGeom prst="rect">
            <a:avLst/>
          </a:prstGeom>
        </p:spPr>
        <p:txBody>
          <a:bodyPr spcFirstLastPara="1">
            <a:noAutofit/>
          </a:bodyPr>
          <a:lstStyle>
            <a:lvl1pPr lvl="0"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Tree>
    <p:extLst>
      <p:ext uri="{BB962C8B-B14F-4D97-AF65-F5344CB8AC3E}">
        <p14:creationId xmlns:p14="http://schemas.microsoft.com/office/powerpoint/2010/main" val="304443474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27"/>
        <p:cNvGrpSpPr/>
        <p:nvPr/>
      </p:nvGrpSpPr>
      <p:grpSpPr>
        <a:xfrm>
          <a:off x="0" y="0"/>
          <a:ext cx="0" cy="0"/>
          <a:chOff x="0" y="0"/>
          <a:chExt cx="0" cy="0"/>
        </a:xfrm>
      </p:grpSpPr>
      <p:grpSp>
        <p:nvGrpSpPr>
          <p:cNvPr id="4" name="Google Shape;228;p8">
            <a:extLst>
              <a:ext uri="{FF2B5EF4-FFF2-40B4-BE49-F238E27FC236}">
                <a16:creationId xmlns="" xmlns:a16="http://schemas.microsoft.com/office/drawing/2014/main" id="{DD73053F-5B36-497B-A033-7BBCAB42F149}"/>
              </a:ext>
            </a:extLst>
          </p:cNvPr>
          <p:cNvGrpSpPr>
            <a:grpSpLocks/>
          </p:cNvGrpSpPr>
          <p:nvPr/>
        </p:nvGrpSpPr>
        <p:grpSpPr bwMode="auto">
          <a:xfrm>
            <a:off x="-2977" y="0"/>
            <a:ext cx="12197953" cy="6858000"/>
            <a:chOff x="238125" y="854700"/>
            <a:chExt cx="7142500" cy="4015650"/>
          </a:xfrm>
        </p:grpSpPr>
        <p:sp>
          <p:nvSpPr>
            <p:cNvPr id="5" name="Google Shape;229;p8">
              <a:extLst>
                <a:ext uri="{FF2B5EF4-FFF2-40B4-BE49-F238E27FC236}">
                  <a16:creationId xmlns="" xmlns:a16="http://schemas.microsoft.com/office/drawing/2014/main" id="{171149DA-514C-47C4-8389-1C7E3F5C2670}"/>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230;p8">
              <a:extLst>
                <a:ext uri="{FF2B5EF4-FFF2-40B4-BE49-F238E27FC236}">
                  <a16:creationId xmlns="" xmlns:a16="http://schemas.microsoft.com/office/drawing/2014/main" id="{2C590F6B-73B4-4EAA-BD2D-1DC34923EFED}"/>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231;p8">
              <a:extLst>
                <a:ext uri="{FF2B5EF4-FFF2-40B4-BE49-F238E27FC236}">
                  <a16:creationId xmlns="" xmlns:a16="http://schemas.microsoft.com/office/drawing/2014/main" id="{94B660EF-F3CF-415A-80E2-46F32FE97E9F}"/>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232;p8">
              <a:extLst>
                <a:ext uri="{FF2B5EF4-FFF2-40B4-BE49-F238E27FC236}">
                  <a16:creationId xmlns="" xmlns:a16="http://schemas.microsoft.com/office/drawing/2014/main" id="{087D33C2-2AE7-4362-9F7B-D79087BA352F}"/>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233;p8">
              <a:extLst>
                <a:ext uri="{FF2B5EF4-FFF2-40B4-BE49-F238E27FC236}">
                  <a16:creationId xmlns="" xmlns:a16="http://schemas.microsoft.com/office/drawing/2014/main" id="{1FE7BC2D-F354-4D98-A0C3-3C8B023A4A74}"/>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234;p8">
              <a:extLst>
                <a:ext uri="{FF2B5EF4-FFF2-40B4-BE49-F238E27FC236}">
                  <a16:creationId xmlns="" xmlns:a16="http://schemas.microsoft.com/office/drawing/2014/main" id="{617AAF47-F175-4AB9-A67E-D288C5998860}"/>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235;p8">
              <a:extLst>
                <a:ext uri="{FF2B5EF4-FFF2-40B4-BE49-F238E27FC236}">
                  <a16:creationId xmlns="" xmlns:a16="http://schemas.microsoft.com/office/drawing/2014/main" id="{5242E720-E438-4E3D-AC39-DD9BC83597EA}"/>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236;p8">
              <a:extLst>
                <a:ext uri="{FF2B5EF4-FFF2-40B4-BE49-F238E27FC236}">
                  <a16:creationId xmlns="" xmlns:a16="http://schemas.microsoft.com/office/drawing/2014/main" id="{D8B8362C-D593-4642-B627-0041CC354BA7}"/>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237;p8">
              <a:extLst>
                <a:ext uri="{FF2B5EF4-FFF2-40B4-BE49-F238E27FC236}">
                  <a16:creationId xmlns="" xmlns:a16="http://schemas.microsoft.com/office/drawing/2014/main" id="{02ACD473-8307-4CCD-88F7-1DFE9A61D14C}"/>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238;p8">
              <a:extLst>
                <a:ext uri="{FF2B5EF4-FFF2-40B4-BE49-F238E27FC236}">
                  <a16:creationId xmlns="" xmlns:a16="http://schemas.microsoft.com/office/drawing/2014/main" id="{C2DC60CE-F2AD-497F-A6E2-51549A163D3A}"/>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239;p8">
              <a:extLst>
                <a:ext uri="{FF2B5EF4-FFF2-40B4-BE49-F238E27FC236}">
                  <a16:creationId xmlns="" xmlns:a16="http://schemas.microsoft.com/office/drawing/2014/main" id="{B9875654-8754-43A9-BF63-0D584E475A28}"/>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240;p8">
              <a:extLst>
                <a:ext uri="{FF2B5EF4-FFF2-40B4-BE49-F238E27FC236}">
                  <a16:creationId xmlns="" xmlns:a16="http://schemas.microsoft.com/office/drawing/2014/main" id="{F268A8FD-132E-4288-9ADF-2CADB34F863B}"/>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241;p8">
              <a:extLst>
                <a:ext uri="{FF2B5EF4-FFF2-40B4-BE49-F238E27FC236}">
                  <a16:creationId xmlns="" xmlns:a16="http://schemas.microsoft.com/office/drawing/2014/main" id="{0A323C5C-319A-4B9B-B77E-80F8CD98F20A}"/>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242;p8">
              <a:extLst>
                <a:ext uri="{FF2B5EF4-FFF2-40B4-BE49-F238E27FC236}">
                  <a16:creationId xmlns="" xmlns:a16="http://schemas.microsoft.com/office/drawing/2014/main" id="{5DE77E1F-4721-47E9-91D8-F7787EA939E2}"/>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243;p8">
              <a:extLst>
                <a:ext uri="{FF2B5EF4-FFF2-40B4-BE49-F238E27FC236}">
                  <a16:creationId xmlns="" xmlns:a16="http://schemas.microsoft.com/office/drawing/2014/main" id="{85AA5513-3003-4FB2-9511-F60EA8DD54D3}"/>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244;p8">
              <a:extLst>
                <a:ext uri="{FF2B5EF4-FFF2-40B4-BE49-F238E27FC236}">
                  <a16:creationId xmlns="" xmlns:a16="http://schemas.microsoft.com/office/drawing/2014/main" id="{EB1BC8F8-1EE7-44C6-BD1A-FD9A291D82AA}"/>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245;p8">
              <a:extLst>
                <a:ext uri="{FF2B5EF4-FFF2-40B4-BE49-F238E27FC236}">
                  <a16:creationId xmlns="" xmlns:a16="http://schemas.microsoft.com/office/drawing/2014/main" id="{FD19DD75-DDC6-4E34-9791-440311FDB255}"/>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246;p8">
              <a:extLst>
                <a:ext uri="{FF2B5EF4-FFF2-40B4-BE49-F238E27FC236}">
                  <a16:creationId xmlns="" xmlns:a16="http://schemas.microsoft.com/office/drawing/2014/main" id="{8352CBCD-5EA2-4BCE-95AD-D9EB23135814}"/>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247;p8">
              <a:extLst>
                <a:ext uri="{FF2B5EF4-FFF2-40B4-BE49-F238E27FC236}">
                  <a16:creationId xmlns="" xmlns:a16="http://schemas.microsoft.com/office/drawing/2014/main" id="{D48469F4-C2F3-48BD-A154-F57A1706945E}"/>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248;p8">
              <a:extLst>
                <a:ext uri="{FF2B5EF4-FFF2-40B4-BE49-F238E27FC236}">
                  <a16:creationId xmlns="" xmlns:a16="http://schemas.microsoft.com/office/drawing/2014/main" id="{3D6622DE-B428-4D88-8E9F-60A8FD544B42}"/>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249;p8">
              <a:extLst>
                <a:ext uri="{FF2B5EF4-FFF2-40B4-BE49-F238E27FC236}">
                  <a16:creationId xmlns="" xmlns:a16="http://schemas.microsoft.com/office/drawing/2014/main" id="{B444F92B-6D6A-406A-9EC2-76D701B0E547}"/>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6" name="Google Shape;250;p8">
              <a:extLst>
                <a:ext uri="{FF2B5EF4-FFF2-40B4-BE49-F238E27FC236}">
                  <a16:creationId xmlns="" xmlns:a16="http://schemas.microsoft.com/office/drawing/2014/main" id="{384C4ED9-1A6A-48D1-82EB-B53C3C6C3104}"/>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sp>
        <p:nvSpPr>
          <p:cNvPr id="251" name="Google Shape;251;p8"/>
          <p:cNvSpPr txBox="1">
            <a:spLocks noGrp="1"/>
          </p:cNvSpPr>
          <p:nvPr>
            <p:ph type="title"/>
          </p:nvPr>
        </p:nvSpPr>
        <p:spPr>
          <a:xfrm>
            <a:off x="7085700" y="1309333"/>
            <a:ext cx="4146000" cy="1784800"/>
          </a:xfrm>
          <a:prstGeom prst="rect">
            <a:avLst/>
          </a:prstGeom>
        </p:spPr>
        <p:txBody>
          <a:bodyPr spcFirstLastPara="1">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8321501" y="3522767"/>
            <a:ext cx="2910400" cy="1915600"/>
          </a:xfrm>
          <a:prstGeom prst="rect">
            <a:avLst/>
          </a:prstGeom>
        </p:spPr>
        <p:txBody>
          <a:bodyPr spcFirstLastPara="1">
            <a:noAutofit/>
          </a:bodyPr>
          <a:lstStyle>
            <a:lvl1pPr lvl="0" algn="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Tree>
    <p:extLst>
      <p:ext uri="{BB962C8B-B14F-4D97-AF65-F5344CB8AC3E}">
        <p14:creationId xmlns:p14="http://schemas.microsoft.com/office/powerpoint/2010/main" val="393578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09600" y="2709069"/>
            <a:ext cx="109728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647228" y="3573165"/>
            <a:ext cx="10897544"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647228" y="6309320"/>
            <a:ext cx="10897544" cy="383894"/>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5875985" y="1508787"/>
            <a:ext cx="441088"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5875985" y="1748813"/>
            <a:ext cx="441088"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5875985" y="1988840"/>
            <a:ext cx="441088"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0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Big Title">
  <p:cSld name="Big Title">
    <p:bg>
      <p:bgPr>
        <a:solidFill>
          <a:schemeClr val="tx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4297601" y="2094601"/>
            <a:ext cx="3596800" cy="2668800"/>
          </a:xfrm>
          <a:prstGeom prst="rect">
            <a:avLst/>
          </a:prstGeom>
        </p:spPr>
        <p:txBody>
          <a:bodyPr spcFirstLastPara="1">
            <a:noAutofit/>
          </a:bodyPr>
          <a:lstStyle>
            <a:lvl1pPr lvl="0" algn="ctr">
              <a:spcBef>
                <a:spcPts val="0"/>
              </a:spcBef>
              <a:spcAft>
                <a:spcPts val="0"/>
              </a:spcAft>
              <a:buSzPts val="3000"/>
              <a:buNone/>
              <a:defRPr/>
            </a:lvl1pPr>
            <a:lvl2pPr lvl="1">
              <a:spcBef>
                <a:spcPts val="0"/>
              </a:spcBef>
              <a:spcAft>
                <a:spcPts val="0"/>
              </a:spcAft>
              <a:buSzPts val="3000"/>
              <a:buNone/>
              <a:defRPr sz="3375"/>
            </a:lvl2pPr>
            <a:lvl3pPr lvl="2">
              <a:spcBef>
                <a:spcPts val="0"/>
              </a:spcBef>
              <a:spcAft>
                <a:spcPts val="0"/>
              </a:spcAft>
              <a:buSzPts val="3000"/>
              <a:buNone/>
              <a:defRPr sz="3375"/>
            </a:lvl3pPr>
            <a:lvl4pPr lvl="3">
              <a:spcBef>
                <a:spcPts val="0"/>
              </a:spcBef>
              <a:spcAft>
                <a:spcPts val="0"/>
              </a:spcAft>
              <a:buSzPts val="3000"/>
              <a:buNone/>
              <a:defRPr sz="3375"/>
            </a:lvl4pPr>
            <a:lvl5pPr lvl="4">
              <a:spcBef>
                <a:spcPts val="0"/>
              </a:spcBef>
              <a:spcAft>
                <a:spcPts val="0"/>
              </a:spcAft>
              <a:buSzPts val="3000"/>
              <a:buNone/>
              <a:defRPr sz="3375"/>
            </a:lvl5pPr>
            <a:lvl6pPr lvl="5">
              <a:spcBef>
                <a:spcPts val="0"/>
              </a:spcBef>
              <a:spcAft>
                <a:spcPts val="0"/>
              </a:spcAft>
              <a:buSzPts val="3000"/>
              <a:buNone/>
              <a:defRPr sz="3375"/>
            </a:lvl6pPr>
            <a:lvl7pPr lvl="6">
              <a:spcBef>
                <a:spcPts val="0"/>
              </a:spcBef>
              <a:spcAft>
                <a:spcPts val="0"/>
              </a:spcAft>
              <a:buSzPts val="3000"/>
              <a:buNone/>
              <a:defRPr sz="3375"/>
            </a:lvl7pPr>
            <a:lvl8pPr lvl="7">
              <a:spcBef>
                <a:spcPts val="0"/>
              </a:spcBef>
              <a:spcAft>
                <a:spcPts val="0"/>
              </a:spcAft>
              <a:buSzPts val="3000"/>
              <a:buNone/>
              <a:defRPr sz="3375"/>
            </a:lvl8pPr>
            <a:lvl9pPr lvl="8">
              <a:spcBef>
                <a:spcPts val="0"/>
              </a:spcBef>
              <a:spcAft>
                <a:spcPts val="0"/>
              </a:spcAft>
              <a:buSzPts val="3000"/>
              <a:buNone/>
              <a:defRPr sz="3375"/>
            </a:lvl9pPr>
          </a:lstStyle>
          <a:p>
            <a:endParaRPr/>
          </a:p>
        </p:txBody>
      </p:sp>
    </p:spTree>
    <p:extLst>
      <p:ext uri="{BB962C8B-B14F-4D97-AF65-F5344CB8AC3E}">
        <p14:creationId xmlns:p14="http://schemas.microsoft.com/office/powerpoint/2010/main" val="134484922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5"/>
        <p:cNvGrpSpPr/>
        <p:nvPr/>
      </p:nvGrpSpPr>
      <p:grpSpPr>
        <a:xfrm>
          <a:off x="0" y="0"/>
          <a:ext cx="0" cy="0"/>
          <a:chOff x="0" y="0"/>
          <a:chExt cx="0" cy="0"/>
        </a:xfrm>
      </p:grpSpPr>
      <p:grpSp>
        <p:nvGrpSpPr>
          <p:cNvPr id="3" name="Google Shape;256;p10">
            <a:extLst>
              <a:ext uri="{FF2B5EF4-FFF2-40B4-BE49-F238E27FC236}">
                <a16:creationId xmlns="" xmlns:a16="http://schemas.microsoft.com/office/drawing/2014/main" id="{9C8DC566-F332-404E-B47D-CD1084428040}"/>
              </a:ext>
            </a:extLst>
          </p:cNvPr>
          <p:cNvGrpSpPr>
            <a:grpSpLocks/>
          </p:cNvGrpSpPr>
          <p:nvPr/>
        </p:nvGrpSpPr>
        <p:grpSpPr bwMode="auto">
          <a:xfrm>
            <a:off x="-2977" y="0"/>
            <a:ext cx="12197953" cy="6858000"/>
            <a:chOff x="238125" y="854700"/>
            <a:chExt cx="7142500" cy="4015650"/>
          </a:xfrm>
        </p:grpSpPr>
        <p:sp>
          <p:nvSpPr>
            <p:cNvPr id="4" name="Google Shape;257;p10">
              <a:extLst>
                <a:ext uri="{FF2B5EF4-FFF2-40B4-BE49-F238E27FC236}">
                  <a16:creationId xmlns="" xmlns:a16="http://schemas.microsoft.com/office/drawing/2014/main" id="{66FD41BA-82EC-46D9-8C2A-2F141FD15422}"/>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 name="Google Shape;258;p10">
              <a:extLst>
                <a:ext uri="{FF2B5EF4-FFF2-40B4-BE49-F238E27FC236}">
                  <a16:creationId xmlns="" xmlns:a16="http://schemas.microsoft.com/office/drawing/2014/main" id="{86E0468A-DC2C-4C4F-8751-7E97CE196563}"/>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6" name="Google Shape;259;p10">
              <a:extLst>
                <a:ext uri="{FF2B5EF4-FFF2-40B4-BE49-F238E27FC236}">
                  <a16:creationId xmlns="" xmlns:a16="http://schemas.microsoft.com/office/drawing/2014/main" id="{038FC940-F8FD-444D-9143-92BEBDBEE3E2}"/>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260;p10">
              <a:extLst>
                <a:ext uri="{FF2B5EF4-FFF2-40B4-BE49-F238E27FC236}">
                  <a16:creationId xmlns="" xmlns:a16="http://schemas.microsoft.com/office/drawing/2014/main" id="{0270F370-BC18-4749-9045-F92AA085CFBF}"/>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261;p10">
              <a:extLst>
                <a:ext uri="{FF2B5EF4-FFF2-40B4-BE49-F238E27FC236}">
                  <a16:creationId xmlns="" xmlns:a16="http://schemas.microsoft.com/office/drawing/2014/main" id="{2F4143DA-A0D9-46E9-BBCF-24E952BECBAA}"/>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262;p10">
              <a:extLst>
                <a:ext uri="{FF2B5EF4-FFF2-40B4-BE49-F238E27FC236}">
                  <a16:creationId xmlns="" xmlns:a16="http://schemas.microsoft.com/office/drawing/2014/main" id="{552A5164-57D0-41D3-AFB1-59B26878554A}"/>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263;p10">
              <a:extLst>
                <a:ext uri="{FF2B5EF4-FFF2-40B4-BE49-F238E27FC236}">
                  <a16:creationId xmlns="" xmlns:a16="http://schemas.microsoft.com/office/drawing/2014/main" id="{EF85CD85-3016-43BE-92E1-2A95AFE97402}"/>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264;p10">
              <a:extLst>
                <a:ext uri="{FF2B5EF4-FFF2-40B4-BE49-F238E27FC236}">
                  <a16:creationId xmlns="" xmlns:a16="http://schemas.microsoft.com/office/drawing/2014/main" id="{C9B66358-2467-4BC2-8106-7E837060AEC7}"/>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265;p10">
              <a:extLst>
                <a:ext uri="{FF2B5EF4-FFF2-40B4-BE49-F238E27FC236}">
                  <a16:creationId xmlns="" xmlns:a16="http://schemas.microsoft.com/office/drawing/2014/main" id="{5B5732B0-033F-4171-9B06-8E024405E98A}"/>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266;p10">
              <a:extLst>
                <a:ext uri="{FF2B5EF4-FFF2-40B4-BE49-F238E27FC236}">
                  <a16:creationId xmlns="" xmlns:a16="http://schemas.microsoft.com/office/drawing/2014/main" id="{4E246387-FB23-4337-BDE6-E83AD58C0EBB}"/>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267;p10">
              <a:extLst>
                <a:ext uri="{FF2B5EF4-FFF2-40B4-BE49-F238E27FC236}">
                  <a16:creationId xmlns="" xmlns:a16="http://schemas.microsoft.com/office/drawing/2014/main" id="{519E3F55-80DE-416C-BEA9-83DE4FDF9121}"/>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268;p10">
              <a:extLst>
                <a:ext uri="{FF2B5EF4-FFF2-40B4-BE49-F238E27FC236}">
                  <a16:creationId xmlns="" xmlns:a16="http://schemas.microsoft.com/office/drawing/2014/main" id="{43805FED-7E5E-4119-AB75-E0457EB9D47C}"/>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269;p10">
              <a:extLst>
                <a:ext uri="{FF2B5EF4-FFF2-40B4-BE49-F238E27FC236}">
                  <a16:creationId xmlns="" xmlns:a16="http://schemas.microsoft.com/office/drawing/2014/main" id="{FD215C94-D433-45FE-A322-7CB5F0A44CA8}"/>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270;p10">
              <a:extLst>
                <a:ext uri="{FF2B5EF4-FFF2-40B4-BE49-F238E27FC236}">
                  <a16:creationId xmlns="" xmlns:a16="http://schemas.microsoft.com/office/drawing/2014/main" id="{FFEDBED9-041A-426F-80FD-478628826264}"/>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271;p10">
              <a:extLst>
                <a:ext uri="{FF2B5EF4-FFF2-40B4-BE49-F238E27FC236}">
                  <a16:creationId xmlns="" xmlns:a16="http://schemas.microsoft.com/office/drawing/2014/main" id="{91B5EBDD-F35F-4F41-A94C-83DC85D73F65}"/>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272;p10">
              <a:extLst>
                <a:ext uri="{FF2B5EF4-FFF2-40B4-BE49-F238E27FC236}">
                  <a16:creationId xmlns="" xmlns:a16="http://schemas.microsoft.com/office/drawing/2014/main" id="{BC0DFEE4-F8F2-4352-A92C-9C6A3444EFE7}"/>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273;p10">
              <a:extLst>
                <a:ext uri="{FF2B5EF4-FFF2-40B4-BE49-F238E27FC236}">
                  <a16:creationId xmlns="" xmlns:a16="http://schemas.microsoft.com/office/drawing/2014/main" id="{21F3FDB6-821D-4E4B-97B7-7527B87BFAF7}"/>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274;p10">
              <a:extLst>
                <a:ext uri="{FF2B5EF4-FFF2-40B4-BE49-F238E27FC236}">
                  <a16:creationId xmlns="" xmlns:a16="http://schemas.microsoft.com/office/drawing/2014/main" id="{D61EFA52-1B36-480C-B914-C28F8F68BDB7}"/>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275;p10">
              <a:extLst>
                <a:ext uri="{FF2B5EF4-FFF2-40B4-BE49-F238E27FC236}">
                  <a16:creationId xmlns="" xmlns:a16="http://schemas.microsoft.com/office/drawing/2014/main" id="{B34AB747-7F47-41B0-887E-C2F6E757DE11}"/>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cxnSp>
        <p:nvCxnSpPr>
          <p:cNvPr id="23" name="Google Shape;276;p10">
            <a:extLst>
              <a:ext uri="{FF2B5EF4-FFF2-40B4-BE49-F238E27FC236}">
                <a16:creationId xmlns="" xmlns:a16="http://schemas.microsoft.com/office/drawing/2014/main" id="{1EAEB316-46D1-47D8-9BF0-EFE9B4E4C495}"/>
              </a:ext>
            </a:extLst>
          </p:cNvPr>
          <p:cNvCxnSpPr>
            <a:cxnSpLocks noChangeShapeType="1"/>
          </p:cNvCxnSpPr>
          <p:nvPr/>
        </p:nvCxnSpPr>
        <p:spPr bwMode="auto">
          <a:xfrm>
            <a:off x="-83344" y="719956"/>
            <a:ext cx="12358688"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sp>
        <p:nvSpPr>
          <p:cNvPr id="24" name="Google Shape;277;p10">
            <a:extLst>
              <a:ext uri="{FF2B5EF4-FFF2-40B4-BE49-F238E27FC236}">
                <a16:creationId xmlns="" xmlns:a16="http://schemas.microsoft.com/office/drawing/2014/main" id="{58E0BF4E-B32D-4601-8D06-C58B7E262A3B}"/>
              </a:ext>
            </a:extLst>
          </p:cNvPr>
          <p:cNvSpPr>
            <a:spLocks noChangeArrowheads="1"/>
          </p:cNvSpPr>
          <p:nvPr/>
        </p:nvSpPr>
        <p:spPr bwMode="auto">
          <a:xfrm>
            <a:off x="-19348" y="6681639"/>
            <a:ext cx="12212837" cy="207615"/>
          </a:xfrm>
          <a:prstGeom prst="rect">
            <a:avLst/>
          </a:prstGeom>
          <a:solidFill>
            <a:srgbClr val="6D9E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sp>
        <p:nvSpPr>
          <p:cNvPr id="278" name="Google Shape;278;p10"/>
          <p:cNvSpPr txBox="1">
            <a:spLocks noGrp="1"/>
          </p:cNvSpPr>
          <p:nvPr>
            <p:ph type="title"/>
          </p:nvPr>
        </p:nvSpPr>
        <p:spPr>
          <a:xfrm>
            <a:off x="960001" y="720000"/>
            <a:ext cx="7151200" cy="763600"/>
          </a:xfrm>
          <a:prstGeom prst="rect">
            <a:avLst/>
          </a:prstGeom>
        </p:spPr>
        <p:txBody>
          <a:bodyPr spcFirstLastPara="1">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1285631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design 1">
  <p:cSld name="Title design 1">
    <p:spTree>
      <p:nvGrpSpPr>
        <p:cNvPr id="1" name="Shape 279"/>
        <p:cNvGrpSpPr/>
        <p:nvPr/>
      </p:nvGrpSpPr>
      <p:grpSpPr>
        <a:xfrm>
          <a:off x="0" y="0"/>
          <a:ext cx="0" cy="0"/>
          <a:chOff x="0" y="0"/>
          <a:chExt cx="0" cy="0"/>
        </a:xfrm>
      </p:grpSpPr>
      <p:grpSp>
        <p:nvGrpSpPr>
          <p:cNvPr id="3" name="Google Shape;280;p11">
            <a:extLst>
              <a:ext uri="{FF2B5EF4-FFF2-40B4-BE49-F238E27FC236}">
                <a16:creationId xmlns="" xmlns:a16="http://schemas.microsoft.com/office/drawing/2014/main" id="{922A898D-47A5-4720-BF69-02F7C85AE908}"/>
              </a:ext>
            </a:extLst>
          </p:cNvPr>
          <p:cNvGrpSpPr>
            <a:grpSpLocks/>
          </p:cNvGrpSpPr>
          <p:nvPr/>
        </p:nvGrpSpPr>
        <p:grpSpPr bwMode="auto">
          <a:xfrm>
            <a:off x="-2977" y="0"/>
            <a:ext cx="12197953" cy="6858000"/>
            <a:chOff x="238125" y="854700"/>
            <a:chExt cx="7142500" cy="4015650"/>
          </a:xfrm>
        </p:grpSpPr>
        <p:sp>
          <p:nvSpPr>
            <p:cNvPr id="4" name="Google Shape;281;p11">
              <a:extLst>
                <a:ext uri="{FF2B5EF4-FFF2-40B4-BE49-F238E27FC236}">
                  <a16:creationId xmlns="" xmlns:a16="http://schemas.microsoft.com/office/drawing/2014/main" id="{BC86BCBE-EE5F-4B87-BAE5-1248614F84B6}"/>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 name="Google Shape;282;p11">
              <a:extLst>
                <a:ext uri="{FF2B5EF4-FFF2-40B4-BE49-F238E27FC236}">
                  <a16:creationId xmlns="" xmlns:a16="http://schemas.microsoft.com/office/drawing/2014/main" id="{B4E05F68-2C6C-4294-BB70-8A6A79881175}"/>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6" name="Google Shape;283;p11">
              <a:extLst>
                <a:ext uri="{FF2B5EF4-FFF2-40B4-BE49-F238E27FC236}">
                  <a16:creationId xmlns="" xmlns:a16="http://schemas.microsoft.com/office/drawing/2014/main" id="{28776349-4F07-4FDF-B9FF-3418CA0542D2}"/>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284;p11">
              <a:extLst>
                <a:ext uri="{FF2B5EF4-FFF2-40B4-BE49-F238E27FC236}">
                  <a16:creationId xmlns="" xmlns:a16="http://schemas.microsoft.com/office/drawing/2014/main" id="{2DCAC2D7-2533-43C7-BCCA-3A1F41C05DB2}"/>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285;p11">
              <a:extLst>
                <a:ext uri="{FF2B5EF4-FFF2-40B4-BE49-F238E27FC236}">
                  <a16:creationId xmlns="" xmlns:a16="http://schemas.microsoft.com/office/drawing/2014/main" id="{8216967D-0B5A-413F-8255-0430A0371C0D}"/>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286;p11">
              <a:extLst>
                <a:ext uri="{FF2B5EF4-FFF2-40B4-BE49-F238E27FC236}">
                  <a16:creationId xmlns="" xmlns:a16="http://schemas.microsoft.com/office/drawing/2014/main" id="{BE62B7E5-EF52-4E62-B574-6FE28D0145F3}"/>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287;p11">
              <a:extLst>
                <a:ext uri="{FF2B5EF4-FFF2-40B4-BE49-F238E27FC236}">
                  <a16:creationId xmlns="" xmlns:a16="http://schemas.microsoft.com/office/drawing/2014/main" id="{FA9923BF-31B8-4F16-B84A-E27FD8639781}"/>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288;p11">
              <a:extLst>
                <a:ext uri="{FF2B5EF4-FFF2-40B4-BE49-F238E27FC236}">
                  <a16:creationId xmlns="" xmlns:a16="http://schemas.microsoft.com/office/drawing/2014/main" id="{82CFC717-884D-4A7B-9C2B-4702FB7AAF76}"/>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289;p11">
              <a:extLst>
                <a:ext uri="{FF2B5EF4-FFF2-40B4-BE49-F238E27FC236}">
                  <a16:creationId xmlns="" xmlns:a16="http://schemas.microsoft.com/office/drawing/2014/main" id="{DB2AEA79-5478-4D53-BF95-ACB78577E938}"/>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290;p11">
              <a:extLst>
                <a:ext uri="{FF2B5EF4-FFF2-40B4-BE49-F238E27FC236}">
                  <a16:creationId xmlns="" xmlns:a16="http://schemas.microsoft.com/office/drawing/2014/main" id="{B862DA04-A167-4484-8F1D-A4B8C263E6BE}"/>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291;p11">
              <a:extLst>
                <a:ext uri="{FF2B5EF4-FFF2-40B4-BE49-F238E27FC236}">
                  <a16:creationId xmlns="" xmlns:a16="http://schemas.microsoft.com/office/drawing/2014/main" id="{6444B183-B740-421A-8C2D-55892DFC14EB}"/>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292;p11">
              <a:extLst>
                <a:ext uri="{FF2B5EF4-FFF2-40B4-BE49-F238E27FC236}">
                  <a16:creationId xmlns="" xmlns:a16="http://schemas.microsoft.com/office/drawing/2014/main" id="{501EF015-3DA5-4D3E-B51D-A22DA83C2580}"/>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293;p11">
              <a:extLst>
                <a:ext uri="{FF2B5EF4-FFF2-40B4-BE49-F238E27FC236}">
                  <a16:creationId xmlns="" xmlns:a16="http://schemas.microsoft.com/office/drawing/2014/main" id="{C20E9B2A-03B4-4ECC-8D9B-F702D567F20B}"/>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294;p11">
              <a:extLst>
                <a:ext uri="{FF2B5EF4-FFF2-40B4-BE49-F238E27FC236}">
                  <a16:creationId xmlns="" xmlns:a16="http://schemas.microsoft.com/office/drawing/2014/main" id="{D99101DC-FE6F-4A95-AFDE-7FB421EB1F98}"/>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295;p11">
              <a:extLst>
                <a:ext uri="{FF2B5EF4-FFF2-40B4-BE49-F238E27FC236}">
                  <a16:creationId xmlns="" xmlns:a16="http://schemas.microsoft.com/office/drawing/2014/main" id="{CB05A609-2BA2-4C5B-A90B-39473D134283}"/>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296;p11">
              <a:extLst>
                <a:ext uri="{FF2B5EF4-FFF2-40B4-BE49-F238E27FC236}">
                  <a16:creationId xmlns="" xmlns:a16="http://schemas.microsoft.com/office/drawing/2014/main" id="{3726F35A-8320-4E7B-976B-6BF2CF862969}"/>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297;p11">
              <a:extLst>
                <a:ext uri="{FF2B5EF4-FFF2-40B4-BE49-F238E27FC236}">
                  <a16:creationId xmlns="" xmlns:a16="http://schemas.microsoft.com/office/drawing/2014/main" id="{527815AB-9E7A-4318-B518-978FB5F83E6D}"/>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298;p11">
              <a:extLst>
                <a:ext uri="{FF2B5EF4-FFF2-40B4-BE49-F238E27FC236}">
                  <a16:creationId xmlns="" xmlns:a16="http://schemas.microsoft.com/office/drawing/2014/main" id="{9484A59E-EFEE-4626-BBFA-9EA450D3CB09}"/>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299;p11">
              <a:extLst>
                <a:ext uri="{FF2B5EF4-FFF2-40B4-BE49-F238E27FC236}">
                  <a16:creationId xmlns="" xmlns:a16="http://schemas.microsoft.com/office/drawing/2014/main" id="{A19326E1-576C-4E8A-9DBE-540183AC45E8}"/>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cxnSp>
        <p:nvCxnSpPr>
          <p:cNvPr id="23" name="Google Shape;300;p11">
            <a:extLst>
              <a:ext uri="{FF2B5EF4-FFF2-40B4-BE49-F238E27FC236}">
                <a16:creationId xmlns="" xmlns:a16="http://schemas.microsoft.com/office/drawing/2014/main" id="{E473CADA-F45C-4152-B7F8-855B773D65B0}"/>
              </a:ext>
            </a:extLst>
          </p:cNvPr>
          <p:cNvCxnSpPr>
            <a:cxnSpLocks noChangeShapeType="1"/>
          </p:cNvCxnSpPr>
          <p:nvPr/>
        </p:nvCxnSpPr>
        <p:spPr bwMode="auto">
          <a:xfrm>
            <a:off x="-83344" y="719956"/>
            <a:ext cx="12358688"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sp>
        <p:nvSpPr>
          <p:cNvPr id="301" name="Google Shape;301;p11"/>
          <p:cNvSpPr txBox="1">
            <a:spLocks noGrp="1"/>
          </p:cNvSpPr>
          <p:nvPr>
            <p:ph type="title"/>
          </p:nvPr>
        </p:nvSpPr>
        <p:spPr>
          <a:xfrm>
            <a:off x="960000" y="720000"/>
            <a:ext cx="10272000" cy="542400"/>
          </a:xfrm>
          <a:prstGeom prst="rect">
            <a:avLst/>
          </a:prstGeom>
        </p:spPr>
        <p:txBody>
          <a:bodyPr spcFirstLastPara="1">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0337014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302"/>
        <p:cNvGrpSpPr/>
        <p:nvPr/>
      </p:nvGrpSpPr>
      <p:grpSpPr>
        <a:xfrm>
          <a:off x="0" y="0"/>
          <a:ext cx="0" cy="0"/>
          <a:chOff x="0" y="0"/>
          <a:chExt cx="0" cy="0"/>
        </a:xfrm>
      </p:grpSpPr>
      <p:grpSp>
        <p:nvGrpSpPr>
          <p:cNvPr id="15" name="Google Shape;303;p12">
            <a:extLst>
              <a:ext uri="{FF2B5EF4-FFF2-40B4-BE49-F238E27FC236}">
                <a16:creationId xmlns="" xmlns:a16="http://schemas.microsoft.com/office/drawing/2014/main" id="{D913FFC2-EBBE-4F15-9BBD-009AC5878FB0}"/>
              </a:ext>
            </a:extLst>
          </p:cNvPr>
          <p:cNvGrpSpPr>
            <a:grpSpLocks/>
          </p:cNvGrpSpPr>
          <p:nvPr/>
        </p:nvGrpSpPr>
        <p:grpSpPr bwMode="auto">
          <a:xfrm>
            <a:off x="-2977" y="0"/>
            <a:ext cx="12197953" cy="6858000"/>
            <a:chOff x="238125" y="854700"/>
            <a:chExt cx="7142500" cy="4015650"/>
          </a:xfrm>
        </p:grpSpPr>
        <p:sp>
          <p:nvSpPr>
            <p:cNvPr id="16" name="Google Shape;304;p12">
              <a:extLst>
                <a:ext uri="{FF2B5EF4-FFF2-40B4-BE49-F238E27FC236}">
                  <a16:creationId xmlns="" xmlns:a16="http://schemas.microsoft.com/office/drawing/2014/main" id="{40113ACC-80CF-44FB-AE69-CE5143112A42}"/>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7" name="Google Shape;305;p12">
              <a:extLst>
                <a:ext uri="{FF2B5EF4-FFF2-40B4-BE49-F238E27FC236}">
                  <a16:creationId xmlns="" xmlns:a16="http://schemas.microsoft.com/office/drawing/2014/main" id="{B9A15B47-87D2-4BC3-A127-70B976D73656}"/>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306;p12">
              <a:extLst>
                <a:ext uri="{FF2B5EF4-FFF2-40B4-BE49-F238E27FC236}">
                  <a16:creationId xmlns="" xmlns:a16="http://schemas.microsoft.com/office/drawing/2014/main" id="{74E58FF7-0FD4-43C8-BAAD-CE3E2CB041A3}"/>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307;p12">
              <a:extLst>
                <a:ext uri="{FF2B5EF4-FFF2-40B4-BE49-F238E27FC236}">
                  <a16:creationId xmlns="" xmlns:a16="http://schemas.microsoft.com/office/drawing/2014/main" id="{895BC9A3-7CD0-4B14-9C89-D20AE5DD1D13}"/>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308;p12">
              <a:extLst>
                <a:ext uri="{FF2B5EF4-FFF2-40B4-BE49-F238E27FC236}">
                  <a16:creationId xmlns="" xmlns:a16="http://schemas.microsoft.com/office/drawing/2014/main" id="{17BA3A40-A22E-40F3-91C5-5B80E6382F82}"/>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309;p12">
              <a:extLst>
                <a:ext uri="{FF2B5EF4-FFF2-40B4-BE49-F238E27FC236}">
                  <a16:creationId xmlns="" xmlns:a16="http://schemas.microsoft.com/office/drawing/2014/main" id="{1D643E2F-7BB8-4DC5-8631-90385915CA38}"/>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310;p12">
              <a:extLst>
                <a:ext uri="{FF2B5EF4-FFF2-40B4-BE49-F238E27FC236}">
                  <a16:creationId xmlns="" xmlns:a16="http://schemas.microsoft.com/office/drawing/2014/main" id="{835405BA-1ECD-406C-8568-D50FA550A2FB}"/>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311;p12">
              <a:extLst>
                <a:ext uri="{FF2B5EF4-FFF2-40B4-BE49-F238E27FC236}">
                  <a16:creationId xmlns="" xmlns:a16="http://schemas.microsoft.com/office/drawing/2014/main" id="{BD04A8F2-9E8E-4FD5-A3D0-C85175F1B9C2}"/>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312;p12">
              <a:extLst>
                <a:ext uri="{FF2B5EF4-FFF2-40B4-BE49-F238E27FC236}">
                  <a16:creationId xmlns="" xmlns:a16="http://schemas.microsoft.com/office/drawing/2014/main" id="{43DA7C81-2205-427E-8E42-1B9D5D33249F}"/>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313;p12">
              <a:extLst>
                <a:ext uri="{FF2B5EF4-FFF2-40B4-BE49-F238E27FC236}">
                  <a16:creationId xmlns="" xmlns:a16="http://schemas.microsoft.com/office/drawing/2014/main" id="{E11D8C44-34C1-4616-9323-7C832D7B714B}"/>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6" name="Google Shape;314;p12">
              <a:extLst>
                <a:ext uri="{FF2B5EF4-FFF2-40B4-BE49-F238E27FC236}">
                  <a16:creationId xmlns="" xmlns:a16="http://schemas.microsoft.com/office/drawing/2014/main" id="{77CA493E-9AE2-4F6A-B48C-56D126E172A9}"/>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7" name="Google Shape;315;p12">
              <a:extLst>
                <a:ext uri="{FF2B5EF4-FFF2-40B4-BE49-F238E27FC236}">
                  <a16:creationId xmlns="" xmlns:a16="http://schemas.microsoft.com/office/drawing/2014/main" id="{71155936-EA76-41F9-A41A-393DAF696B56}"/>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8" name="Google Shape;316;p12">
              <a:extLst>
                <a:ext uri="{FF2B5EF4-FFF2-40B4-BE49-F238E27FC236}">
                  <a16:creationId xmlns="" xmlns:a16="http://schemas.microsoft.com/office/drawing/2014/main" id="{CFE12D5D-3D9A-436F-95EB-6FD6B7EE679C}"/>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9" name="Google Shape;317;p12">
              <a:extLst>
                <a:ext uri="{FF2B5EF4-FFF2-40B4-BE49-F238E27FC236}">
                  <a16:creationId xmlns="" xmlns:a16="http://schemas.microsoft.com/office/drawing/2014/main" id="{FA3EF423-437D-4053-9B5C-D4A486596BA7}"/>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0" name="Google Shape;318;p12">
              <a:extLst>
                <a:ext uri="{FF2B5EF4-FFF2-40B4-BE49-F238E27FC236}">
                  <a16:creationId xmlns="" xmlns:a16="http://schemas.microsoft.com/office/drawing/2014/main" id="{A22FCDC3-FE76-4B0C-9F21-FCF5717D4BA2}"/>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1" name="Google Shape;319;p12">
              <a:extLst>
                <a:ext uri="{FF2B5EF4-FFF2-40B4-BE49-F238E27FC236}">
                  <a16:creationId xmlns="" xmlns:a16="http://schemas.microsoft.com/office/drawing/2014/main" id="{699B3E8D-D634-4F9B-A574-4453B0F16AC4}"/>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2" name="Google Shape;320;p12">
              <a:extLst>
                <a:ext uri="{FF2B5EF4-FFF2-40B4-BE49-F238E27FC236}">
                  <a16:creationId xmlns="" xmlns:a16="http://schemas.microsoft.com/office/drawing/2014/main" id="{75892B0E-16FC-4B52-8748-37BEFC361325}"/>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3" name="Google Shape;321;p12">
              <a:extLst>
                <a:ext uri="{FF2B5EF4-FFF2-40B4-BE49-F238E27FC236}">
                  <a16:creationId xmlns="" xmlns:a16="http://schemas.microsoft.com/office/drawing/2014/main" id="{6C2AE4FE-33FB-4446-BB25-1DE0758F3E1A}"/>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4" name="Google Shape;322;p12">
              <a:extLst>
                <a:ext uri="{FF2B5EF4-FFF2-40B4-BE49-F238E27FC236}">
                  <a16:creationId xmlns="" xmlns:a16="http://schemas.microsoft.com/office/drawing/2014/main" id="{25B3CDE5-B072-487B-83BB-CB000DD969E9}"/>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5" name="Google Shape;323;p12">
              <a:extLst>
                <a:ext uri="{FF2B5EF4-FFF2-40B4-BE49-F238E27FC236}">
                  <a16:creationId xmlns="" xmlns:a16="http://schemas.microsoft.com/office/drawing/2014/main" id="{D0559022-6F80-41A5-BB28-C96534D8C92C}"/>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6" name="Google Shape;324;p12">
              <a:extLst>
                <a:ext uri="{FF2B5EF4-FFF2-40B4-BE49-F238E27FC236}">
                  <a16:creationId xmlns="" xmlns:a16="http://schemas.microsoft.com/office/drawing/2014/main" id="{0C44EC4E-A6DA-425B-BF80-5D602996633C}"/>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37" name="Google Shape;325;p12">
              <a:extLst>
                <a:ext uri="{FF2B5EF4-FFF2-40B4-BE49-F238E27FC236}">
                  <a16:creationId xmlns="" xmlns:a16="http://schemas.microsoft.com/office/drawing/2014/main" id="{3B8AFCAF-0A4F-4348-83B1-B508522A4F3D}"/>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sp>
        <p:nvSpPr>
          <p:cNvPr id="326" name="Google Shape;326;p12"/>
          <p:cNvSpPr txBox="1">
            <a:spLocks noGrp="1"/>
          </p:cNvSpPr>
          <p:nvPr>
            <p:ph type="subTitle" idx="1"/>
          </p:nvPr>
        </p:nvSpPr>
        <p:spPr>
          <a:xfrm>
            <a:off x="1072200" y="4296353"/>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Font typeface="Itim"/>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758" b="1">
                <a:latin typeface="Itim"/>
                <a:ea typeface="Itim"/>
                <a:cs typeface="Itim"/>
                <a:sym typeface="Itim"/>
              </a:defRPr>
            </a:lvl2pPr>
            <a:lvl3pPr lvl="2" algn="ctr" rtl="0">
              <a:lnSpc>
                <a:spcPct val="100000"/>
              </a:lnSpc>
              <a:spcBef>
                <a:spcPts val="0"/>
              </a:spcBef>
              <a:spcAft>
                <a:spcPts val="0"/>
              </a:spcAft>
              <a:buSzPts val="1600"/>
              <a:buFont typeface="Itim"/>
              <a:buNone/>
              <a:defRPr sz="1758" b="1">
                <a:latin typeface="Itim"/>
                <a:ea typeface="Itim"/>
                <a:cs typeface="Itim"/>
                <a:sym typeface="Itim"/>
              </a:defRPr>
            </a:lvl3pPr>
            <a:lvl4pPr lvl="3" algn="ctr" rtl="0">
              <a:lnSpc>
                <a:spcPct val="100000"/>
              </a:lnSpc>
              <a:spcBef>
                <a:spcPts val="0"/>
              </a:spcBef>
              <a:spcAft>
                <a:spcPts val="0"/>
              </a:spcAft>
              <a:buSzPts val="1600"/>
              <a:buFont typeface="Itim"/>
              <a:buNone/>
              <a:defRPr sz="1758" b="1">
                <a:latin typeface="Itim"/>
                <a:ea typeface="Itim"/>
                <a:cs typeface="Itim"/>
                <a:sym typeface="Itim"/>
              </a:defRPr>
            </a:lvl4pPr>
            <a:lvl5pPr lvl="4" algn="ctr" rtl="0">
              <a:lnSpc>
                <a:spcPct val="100000"/>
              </a:lnSpc>
              <a:spcBef>
                <a:spcPts val="0"/>
              </a:spcBef>
              <a:spcAft>
                <a:spcPts val="0"/>
              </a:spcAft>
              <a:buSzPts val="1600"/>
              <a:buFont typeface="Itim"/>
              <a:buNone/>
              <a:defRPr sz="1758" b="1">
                <a:latin typeface="Itim"/>
                <a:ea typeface="Itim"/>
                <a:cs typeface="Itim"/>
                <a:sym typeface="Itim"/>
              </a:defRPr>
            </a:lvl5pPr>
            <a:lvl6pPr lvl="5" algn="ctr" rtl="0">
              <a:lnSpc>
                <a:spcPct val="100000"/>
              </a:lnSpc>
              <a:spcBef>
                <a:spcPts val="0"/>
              </a:spcBef>
              <a:spcAft>
                <a:spcPts val="0"/>
              </a:spcAft>
              <a:buSzPts val="1600"/>
              <a:buFont typeface="Itim"/>
              <a:buNone/>
              <a:defRPr sz="1758" b="1">
                <a:latin typeface="Itim"/>
                <a:ea typeface="Itim"/>
                <a:cs typeface="Itim"/>
                <a:sym typeface="Itim"/>
              </a:defRPr>
            </a:lvl6pPr>
            <a:lvl7pPr lvl="6" algn="ctr" rtl="0">
              <a:lnSpc>
                <a:spcPct val="100000"/>
              </a:lnSpc>
              <a:spcBef>
                <a:spcPts val="0"/>
              </a:spcBef>
              <a:spcAft>
                <a:spcPts val="0"/>
              </a:spcAft>
              <a:buSzPts val="1600"/>
              <a:buFont typeface="Itim"/>
              <a:buNone/>
              <a:defRPr sz="1758" b="1">
                <a:latin typeface="Itim"/>
                <a:ea typeface="Itim"/>
                <a:cs typeface="Itim"/>
                <a:sym typeface="Itim"/>
              </a:defRPr>
            </a:lvl7pPr>
            <a:lvl8pPr lvl="7" algn="ctr" rtl="0">
              <a:lnSpc>
                <a:spcPct val="100000"/>
              </a:lnSpc>
              <a:spcBef>
                <a:spcPts val="0"/>
              </a:spcBef>
              <a:spcAft>
                <a:spcPts val="0"/>
              </a:spcAft>
              <a:buSzPts val="1600"/>
              <a:buFont typeface="Itim"/>
              <a:buNone/>
              <a:defRPr sz="1758" b="1">
                <a:latin typeface="Itim"/>
                <a:ea typeface="Itim"/>
                <a:cs typeface="Itim"/>
                <a:sym typeface="Itim"/>
              </a:defRPr>
            </a:lvl8pPr>
            <a:lvl9pPr lvl="8" algn="ctr" rtl="0">
              <a:lnSpc>
                <a:spcPct val="100000"/>
              </a:lnSpc>
              <a:spcBef>
                <a:spcPts val="0"/>
              </a:spcBef>
              <a:spcAft>
                <a:spcPts val="0"/>
              </a:spcAft>
              <a:buSzPts val="1600"/>
              <a:buFont typeface="Itim"/>
              <a:buNone/>
              <a:defRPr sz="1758"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7778201" y="4296353"/>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Font typeface="Itim"/>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758" b="1">
                <a:latin typeface="Itim"/>
                <a:ea typeface="Itim"/>
                <a:cs typeface="Itim"/>
                <a:sym typeface="Itim"/>
              </a:defRPr>
            </a:lvl2pPr>
            <a:lvl3pPr lvl="2" algn="ctr" rtl="0">
              <a:lnSpc>
                <a:spcPct val="100000"/>
              </a:lnSpc>
              <a:spcBef>
                <a:spcPts val="0"/>
              </a:spcBef>
              <a:spcAft>
                <a:spcPts val="0"/>
              </a:spcAft>
              <a:buSzPts val="1600"/>
              <a:buFont typeface="Itim"/>
              <a:buNone/>
              <a:defRPr sz="1758" b="1">
                <a:latin typeface="Itim"/>
                <a:ea typeface="Itim"/>
                <a:cs typeface="Itim"/>
                <a:sym typeface="Itim"/>
              </a:defRPr>
            </a:lvl3pPr>
            <a:lvl4pPr lvl="3" algn="ctr" rtl="0">
              <a:lnSpc>
                <a:spcPct val="100000"/>
              </a:lnSpc>
              <a:spcBef>
                <a:spcPts val="0"/>
              </a:spcBef>
              <a:spcAft>
                <a:spcPts val="0"/>
              </a:spcAft>
              <a:buSzPts val="1600"/>
              <a:buFont typeface="Itim"/>
              <a:buNone/>
              <a:defRPr sz="1758" b="1">
                <a:latin typeface="Itim"/>
                <a:ea typeface="Itim"/>
                <a:cs typeface="Itim"/>
                <a:sym typeface="Itim"/>
              </a:defRPr>
            </a:lvl4pPr>
            <a:lvl5pPr lvl="4" algn="ctr" rtl="0">
              <a:lnSpc>
                <a:spcPct val="100000"/>
              </a:lnSpc>
              <a:spcBef>
                <a:spcPts val="0"/>
              </a:spcBef>
              <a:spcAft>
                <a:spcPts val="0"/>
              </a:spcAft>
              <a:buSzPts val="1600"/>
              <a:buFont typeface="Itim"/>
              <a:buNone/>
              <a:defRPr sz="1758" b="1">
                <a:latin typeface="Itim"/>
                <a:ea typeface="Itim"/>
                <a:cs typeface="Itim"/>
                <a:sym typeface="Itim"/>
              </a:defRPr>
            </a:lvl5pPr>
            <a:lvl6pPr lvl="5" algn="ctr" rtl="0">
              <a:lnSpc>
                <a:spcPct val="100000"/>
              </a:lnSpc>
              <a:spcBef>
                <a:spcPts val="0"/>
              </a:spcBef>
              <a:spcAft>
                <a:spcPts val="0"/>
              </a:spcAft>
              <a:buSzPts val="1600"/>
              <a:buFont typeface="Itim"/>
              <a:buNone/>
              <a:defRPr sz="1758" b="1">
                <a:latin typeface="Itim"/>
                <a:ea typeface="Itim"/>
                <a:cs typeface="Itim"/>
                <a:sym typeface="Itim"/>
              </a:defRPr>
            </a:lvl6pPr>
            <a:lvl7pPr lvl="6" algn="ctr" rtl="0">
              <a:lnSpc>
                <a:spcPct val="100000"/>
              </a:lnSpc>
              <a:spcBef>
                <a:spcPts val="0"/>
              </a:spcBef>
              <a:spcAft>
                <a:spcPts val="0"/>
              </a:spcAft>
              <a:buSzPts val="1600"/>
              <a:buFont typeface="Itim"/>
              <a:buNone/>
              <a:defRPr sz="1758" b="1">
                <a:latin typeface="Itim"/>
                <a:ea typeface="Itim"/>
                <a:cs typeface="Itim"/>
                <a:sym typeface="Itim"/>
              </a:defRPr>
            </a:lvl7pPr>
            <a:lvl8pPr lvl="7" algn="ctr" rtl="0">
              <a:lnSpc>
                <a:spcPct val="100000"/>
              </a:lnSpc>
              <a:spcBef>
                <a:spcPts val="0"/>
              </a:spcBef>
              <a:spcAft>
                <a:spcPts val="0"/>
              </a:spcAft>
              <a:buSzPts val="1600"/>
              <a:buFont typeface="Itim"/>
              <a:buNone/>
              <a:defRPr sz="1758" b="1">
                <a:latin typeface="Itim"/>
                <a:ea typeface="Itim"/>
                <a:cs typeface="Itim"/>
                <a:sym typeface="Itim"/>
              </a:defRPr>
            </a:lvl8pPr>
            <a:lvl9pPr lvl="8" algn="ctr" rtl="0">
              <a:lnSpc>
                <a:spcPct val="100000"/>
              </a:lnSpc>
              <a:spcBef>
                <a:spcPts val="0"/>
              </a:spcBef>
              <a:spcAft>
                <a:spcPts val="0"/>
              </a:spcAft>
              <a:buSzPts val="1600"/>
              <a:buFont typeface="Itim"/>
              <a:buNone/>
              <a:defRPr sz="1758"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1072200" y="2243754"/>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Font typeface="Itim"/>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758" b="1">
                <a:latin typeface="Itim"/>
                <a:ea typeface="Itim"/>
                <a:cs typeface="Itim"/>
                <a:sym typeface="Itim"/>
              </a:defRPr>
            </a:lvl2pPr>
            <a:lvl3pPr lvl="2" algn="ctr" rtl="0">
              <a:lnSpc>
                <a:spcPct val="100000"/>
              </a:lnSpc>
              <a:spcBef>
                <a:spcPts val="0"/>
              </a:spcBef>
              <a:spcAft>
                <a:spcPts val="0"/>
              </a:spcAft>
              <a:buSzPts val="1600"/>
              <a:buFont typeface="Itim"/>
              <a:buNone/>
              <a:defRPr sz="1758" b="1">
                <a:latin typeface="Itim"/>
                <a:ea typeface="Itim"/>
                <a:cs typeface="Itim"/>
                <a:sym typeface="Itim"/>
              </a:defRPr>
            </a:lvl3pPr>
            <a:lvl4pPr lvl="3" algn="ctr" rtl="0">
              <a:lnSpc>
                <a:spcPct val="100000"/>
              </a:lnSpc>
              <a:spcBef>
                <a:spcPts val="0"/>
              </a:spcBef>
              <a:spcAft>
                <a:spcPts val="0"/>
              </a:spcAft>
              <a:buSzPts val="1600"/>
              <a:buFont typeface="Itim"/>
              <a:buNone/>
              <a:defRPr sz="1758" b="1">
                <a:latin typeface="Itim"/>
                <a:ea typeface="Itim"/>
                <a:cs typeface="Itim"/>
                <a:sym typeface="Itim"/>
              </a:defRPr>
            </a:lvl4pPr>
            <a:lvl5pPr lvl="4" algn="ctr" rtl="0">
              <a:lnSpc>
                <a:spcPct val="100000"/>
              </a:lnSpc>
              <a:spcBef>
                <a:spcPts val="0"/>
              </a:spcBef>
              <a:spcAft>
                <a:spcPts val="0"/>
              </a:spcAft>
              <a:buSzPts val="1600"/>
              <a:buFont typeface="Itim"/>
              <a:buNone/>
              <a:defRPr sz="1758" b="1">
                <a:latin typeface="Itim"/>
                <a:ea typeface="Itim"/>
                <a:cs typeface="Itim"/>
                <a:sym typeface="Itim"/>
              </a:defRPr>
            </a:lvl5pPr>
            <a:lvl6pPr lvl="5" algn="ctr" rtl="0">
              <a:lnSpc>
                <a:spcPct val="100000"/>
              </a:lnSpc>
              <a:spcBef>
                <a:spcPts val="0"/>
              </a:spcBef>
              <a:spcAft>
                <a:spcPts val="0"/>
              </a:spcAft>
              <a:buSzPts val="1600"/>
              <a:buFont typeface="Itim"/>
              <a:buNone/>
              <a:defRPr sz="1758" b="1">
                <a:latin typeface="Itim"/>
                <a:ea typeface="Itim"/>
                <a:cs typeface="Itim"/>
                <a:sym typeface="Itim"/>
              </a:defRPr>
            </a:lvl6pPr>
            <a:lvl7pPr lvl="6" algn="ctr" rtl="0">
              <a:lnSpc>
                <a:spcPct val="100000"/>
              </a:lnSpc>
              <a:spcBef>
                <a:spcPts val="0"/>
              </a:spcBef>
              <a:spcAft>
                <a:spcPts val="0"/>
              </a:spcAft>
              <a:buSzPts val="1600"/>
              <a:buFont typeface="Itim"/>
              <a:buNone/>
              <a:defRPr sz="1758" b="1">
                <a:latin typeface="Itim"/>
                <a:ea typeface="Itim"/>
                <a:cs typeface="Itim"/>
                <a:sym typeface="Itim"/>
              </a:defRPr>
            </a:lvl7pPr>
            <a:lvl8pPr lvl="7" algn="ctr" rtl="0">
              <a:lnSpc>
                <a:spcPct val="100000"/>
              </a:lnSpc>
              <a:spcBef>
                <a:spcPts val="0"/>
              </a:spcBef>
              <a:spcAft>
                <a:spcPts val="0"/>
              </a:spcAft>
              <a:buSzPts val="1600"/>
              <a:buFont typeface="Itim"/>
              <a:buNone/>
              <a:defRPr sz="1758" b="1">
                <a:latin typeface="Itim"/>
                <a:ea typeface="Itim"/>
                <a:cs typeface="Itim"/>
                <a:sym typeface="Itim"/>
              </a:defRPr>
            </a:lvl8pPr>
            <a:lvl9pPr lvl="8" algn="ctr" rtl="0">
              <a:lnSpc>
                <a:spcPct val="100000"/>
              </a:lnSpc>
              <a:spcBef>
                <a:spcPts val="0"/>
              </a:spcBef>
              <a:spcAft>
                <a:spcPts val="0"/>
              </a:spcAft>
              <a:buSzPts val="1600"/>
              <a:buFont typeface="Itim"/>
              <a:buNone/>
              <a:defRPr sz="1758"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7778201" y="2243754"/>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Font typeface="Itim"/>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758" b="1">
                <a:latin typeface="Itim"/>
                <a:ea typeface="Itim"/>
                <a:cs typeface="Itim"/>
                <a:sym typeface="Itim"/>
              </a:defRPr>
            </a:lvl2pPr>
            <a:lvl3pPr lvl="2" algn="ctr" rtl="0">
              <a:lnSpc>
                <a:spcPct val="100000"/>
              </a:lnSpc>
              <a:spcBef>
                <a:spcPts val="0"/>
              </a:spcBef>
              <a:spcAft>
                <a:spcPts val="0"/>
              </a:spcAft>
              <a:buSzPts val="1600"/>
              <a:buFont typeface="Itim"/>
              <a:buNone/>
              <a:defRPr sz="1758" b="1">
                <a:latin typeface="Itim"/>
                <a:ea typeface="Itim"/>
                <a:cs typeface="Itim"/>
                <a:sym typeface="Itim"/>
              </a:defRPr>
            </a:lvl3pPr>
            <a:lvl4pPr lvl="3" algn="ctr" rtl="0">
              <a:lnSpc>
                <a:spcPct val="100000"/>
              </a:lnSpc>
              <a:spcBef>
                <a:spcPts val="0"/>
              </a:spcBef>
              <a:spcAft>
                <a:spcPts val="0"/>
              </a:spcAft>
              <a:buSzPts val="1600"/>
              <a:buFont typeface="Itim"/>
              <a:buNone/>
              <a:defRPr sz="1758" b="1">
                <a:latin typeface="Itim"/>
                <a:ea typeface="Itim"/>
                <a:cs typeface="Itim"/>
                <a:sym typeface="Itim"/>
              </a:defRPr>
            </a:lvl4pPr>
            <a:lvl5pPr lvl="4" algn="ctr" rtl="0">
              <a:lnSpc>
                <a:spcPct val="100000"/>
              </a:lnSpc>
              <a:spcBef>
                <a:spcPts val="0"/>
              </a:spcBef>
              <a:spcAft>
                <a:spcPts val="0"/>
              </a:spcAft>
              <a:buSzPts val="1600"/>
              <a:buFont typeface="Itim"/>
              <a:buNone/>
              <a:defRPr sz="1758" b="1">
                <a:latin typeface="Itim"/>
                <a:ea typeface="Itim"/>
                <a:cs typeface="Itim"/>
                <a:sym typeface="Itim"/>
              </a:defRPr>
            </a:lvl5pPr>
            <a:lvl6pPr lvl="5" algn="ctr" rtl="0">
              <a:lnSpc>
                <a:spcPct val="100000"/>
              </a:lnSpc>
              <a:spcBef>
                <a:spcPts val="0"/>
              </a:spcBef>
              <a:spcAft>
                <a:spcPts val="0"/>
              </a:spcAft>
              <a:buSzPts val="1600"/>
              <a:buFont typeface="Itim"/>
              <a:buNone/>
              <a:defRPr sz="1758" b="1">
                <a:latin typeface="Itim"/>
                <a:ea typeface="Itim"/>
                <a:cs typeface="Itim"/>
                <a:sym typeface="Itim"/>
              </a:defRPr>
            </a:lvl6pPr>
            <a:lvl7pPr lvl="6" algn="ctr" rtl="0">
              <a:lnSpc>
                <a:spcPct val="100000"/>
              </a:lnSpc>
              <a:spcBef>
                <a:spcPts val="0"/>
              </a:spcBef>
              <a:spcAft>
                <a:spcPts val="0"/>
              </a:spcAft>
              <a:buSzPts val="1600"/>
              <a:buFont typeface="Itim"/>
              <a:buNone/>
              <a:defRPr sz="1758" b="1">
                <a:latin typeface="Itim"/>
                <a:ea typeface="Itim"/>
                <a:cs typeface="Itim"/>
                <a:sym typeface="Itim"/>
              </a:defRPr>
            </a:lvl7pPr>
            <a:lvl8pPr lvl="7" algn="ctr" rtl="0">
              <a:lnSpc>
                <a:spcPct val="100000"/>
              </a:lnSpc>
              <a:spcBef>
                <a:spcPts val="0"/>
              </a:spcBef>
              <a:spcAft>
                <a:spcPts val="0"/>
              </a:spcAft>
              <a:buSzPts val="1600"/>
              <a:buFont typeface="Itim"/>
              <a:buNone/>
              <a:defRPr sz="1758" b="1">
                <a:latin typeface="Itim"/>
                <a:ea typeface="Itim"/>
                <a:cs typeface="Itim"/>
                <a:sym typeface="Itim"/>
              </a:defRPr>
            </a:lvl8pPr>
            <a:lvl9pPr lvl="8" algn="ctr" rtl="0">
              <a:lnSpc>
                <a:spcPct val="100000"/>
              </a:lnSpc>
              <a:spcBef>
                <a:spcPts val="0"/>
              </a:spcBef>
              <a:spcAft>
                <a:spcPts val="0"/>
              </a:spcAft>
              <a:buSzPts val="1600"/>
              <a:buFont typeface="Itim"/>
              <a:buNone/>
              <a:defRPr sz="1758"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4425201" y="4296353"/>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Font typeface="Itim"/>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758" b="1">
                <a:latin typeface="Itim"/>
                <a:ea typeface="Itim"/>
                <a:cs typeface="Itim"/>
                <a:sym typeface="Itim"/>
              </a:defRPr>
            </a:lvl2pPr>
            <a:lvl3pPr lvl="2" algn="ctr" rtl="0">
              <a:lnSpc>
                <a:spcPct val="100000"/>
              </a:lnSpc>
              <a:spcBef>
                <a:spcPts val="0"/>
              </a:spcBef>
              <a:spcAft>
                <a:spcPts val="0"/>
              </a:spcAft>
              <a:buSzPts val="1600"/>
              <a:buFont typeface="Itim"/>
              <a:buNone/>
              <a:defRPr sz="1758" b="1">
                <a:latin typeface="Itim"/>
                <a:ea typeface="Itim"/>
                <a:cs typeface="Itim"/>
                <a:sym typeface="Itim"/>
              </a:defRPr>
            </a:lvl3pPr>
            <a:lvl4pPr lvl="3" algn="ctr" rtl="0">
              <a:lnSpc>
                <a:spcPct val="100000"/>
              </a:lnSpc>
              <a:spcBef>
                <a:spcPts val="0"/>
              </a:spcBef>
              <a:spcAft>
                <a:spcPts val="0"/>
              </a:spcAft>
              <a:buSzPts val="1600"/>
              <a:buFont typeface="Itim"/>
              <a:buNone/>
              <a:defRPr sz="1758" b="1">
                <a:latin typeface="Itim"/>
                <a:ea typeface="Itim"/>
                <a:cs typeface="Itim"/>
                <a:sym typeface="Itim"/>
              </a:defRPr>
            </a:lvl4pPr>
            <a:lvl5pPr lvl="4" algn="ctr" rtl="0">
              <a:lnSpc>
                <a:spcPct val="100000"/>
              </a:lnSpc>
              <a:spcBef>
                <a:spcPts val="0"/>
              </a:spcBef>
              <a:spcAft>
                <a:spcPts val="0"/>
              </a:spcAft>
              <a:buSzPts val="1600"/>
              <a:buFont typeface="Itim"/>
              <a:buNone/>
              <a:defRPr sz="1758" b="1">
                <a:latin typeface="Itim"/>
                <a:ea typeface="Itim"/>
                <a:cs typeface="Itim"/>
                <a:sym typeface="Itim"/>
              </a:defRPr>
            </a:lvl5pPr>
            <a:lvl6pPr lvl="5" algn="ctr" rtl="0">
              <a:lnSpc>
                <a:spcPct val="100000"/>
              </a:lnSpc>
              <a:spcBef>
                <a:spcPts val="0"/>
              </a:spcBef>
              <a:spcAft>
                <a:spcPts val="0"/>
              </a:spcAft>
              <a:buSzPts val="1600"/>
              <a:buFont typeface="Itim"/>
              <a:buNone/>
              <a:defRPr sz="1758" b="1">
                <a:latin typeface="Itim"/>
                <a:ea typeface="Itim"/>
                <a:cs typeface="Itim"/>
                <a:sym typeface="Itim"/>
              </a:defRPr>
            </a:lvl6pPr>
            <a:lvl7pPr lvl="6" algn="ctr" rtl="0">
              <a:lnSpc>
                <a:spcPct val="100000"/>
              </a:lnSpc>
              <a:spcBef>
                <a:spcPts val="0"/>
              </a:spcBef>
              <a:spcAft>
                <a:spcPts val="0"/>
              </a:spcAft>
              <a:buSzPts val="1600"/>
              <a:buFont typeface="Itim"/>
              <a:buNone/>
              <a:defRPr sz="1758" b="1">
                <a:latin typeface="Itim"/>
                <a:ea typeface="Itim"/>
                <a:cs typeface="Itim"/>
                <a:sym typeface="Itim"/>
              </a:defRPr>
            </a:lvl7pPr>
            <a:lvl8pPr lvl="7" algn="ctr" rtl="0">
              <a:lnSpc>
                <a:spcPct val="100000"/>
              </a:lnSpc>
              <a:spcBef>
                <a:spcPts val="0"/>
              </a:spcBef>
              <a:spcAft>
                <a:spcPts val="0"/>
              </a:spcAft>
              <a:buSzPts val="1600"/>
              <a:buFont typeface="Itim"/>
              <a:buNone/>
              <a:defRPr sz="1758" b="1">
                <a:latin typeface="Itim"/>
                <a:ea typeface="Itim"/>
                <a:cs typeface="Itim"/>
                <a:sym typeface="Itim"/>
              </a:defRPr>
            </a:lvl8pPr>
            <a:lvl9pPr lvl="8" algn="ctr" rtl="0">
              <a:lnSpc>
                <a:spcPct val="100000"/>
              </a:lnSpc>
              <a:spcBef>
                <a:spcPts val="0"/>
              </a:spcBef>
              <a:spcAft>
                <a:spcPts val="0"/>
              </a:spcAft>
              <a:buSzPts val="1600"/>
              <a:buFont typeface="Itim"/>
              <a:buNone/>
              <a:defRPr sz="1758"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4425201" y="2243754"/>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Font typeface="Itim"/>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758" b="1">
                <a:latin typeface="Itim"/>
                <a:ea typeface="Itim"/>
                <a:cs typeface="Itim"/>
                <a:sym typeface="Itim"/>
              </a:defRPr>
            </a:lvl2pPr>
            <a:lvl3pPr lvl="2" algn="ctr" rtl="0">
              <a:lnSpc>
                <a:spcPct val="100000"/>
              </a:lnSpc>
              <a:spcBef>
                <a:spcPts val="0"/>
              </a:spcBef>
              <a:spcAft>
                <a:spcPts val="0"/>
              </a:spcAft>
              <a:buSzPts val="1600"/>
              <a:buFont typeface="Itim"/>
              <a:buNone/>
              <a:defRPr sz="1758" b="1">
                <a:latin typeface="Itim"/>
                <a:ea typeface="Itim"/>
                <a:cs typeface="Itim"/>
                <a:sym typeface="Itim"/>
              </a:defRPr>
            </a:lvl3pPr>
            <a:lvl4pPr lvl="3" algn="ctr" rtl="0">
              <a:lnSpc>
                <a:spcPct val="100000"/>
              </a:lnSpc>
              <a:spcBef>
                <a:spcPts val="0"/>
              </a:spcBef>
              <a:spcAft>
                <a:spcPts val="0"/>
              </a:spcAft>
              <a:buSzPts val="1600"/>
              <a:buFont typeface="Itim"/>
              <a:buNone/>
              <a:defRPr sz="1758" b="1">
                <a:latin typeface="Itim"/>
                <a:ea typeface="Itim"/>
                <a:cs typeface="Itim"/>
                <a:sym typeface="Itim"/>
              </a:defRPr>
            </a:lvl4pPr>
            <a:lvl5pPr lvl="4" algn="ctr" rtl="0">
              <a:lnSpc>
                <a:spcPct val="100000"/>
              </a:lnSpc>
              <a:spcBef>
                <a:spcPts val="0"/>
              </a:spcBef>
              <a:spcAft>
                <a:spcPts val="0"/>
              </a:spcAft>
              <a:buSzPts val="1600"/>
              <a:buFont typeface="Itim"/>
              <a:buNone/>
              <a:defRPr sz="1758" b="1">
                <a:latin typeface="Itim"/>
                <a:ea typeface="Itim"/>
                <a:cs typeface="Itim"/>
                <a:sym typeface="Itim"/>
              </a:defRPr>
            </a:lvl5pPr>
            <a:lvl6pPr lvl="5" algn="ctr" rtl="0">
              <a:lnSpc>
                <a:spcPct val="100000"/>
              </a:lnSpc>
              <a:spcBef>
                <a:spcPts val="0"/>
              </a:spcBef>
              <a:spcAft>
                <a:spcPts val="0"/>
              </a:spcAft>
              <a:buSzPts val="1600"/>
              <a:buFont typeface="Itim"/>
              <a:buNone/>
              <a:defRPr sz="1758" b="1">
                <a:latin typeface="Itim"/>
                <a:ea typeface="Itim"/>
                <a:cs typeface="Itim"/>
                <a:sym typeface="Itim"/>
              </a:defRPr>
            </a:lvl6pPr>
            <a:lvl7pPr lvl="6" algn="ctr" rtl="0">
              <a:lnSpc>
                <a:spcPct val="100000"/>
              </a:lnSpc>
              <a:spcBef>
                <a:spcPts val="0"/>
              </a:spcBef>
              <a:spcAft>
                <a:spcPts val="0"/>
              </a:spcAft>
              <a:buSzPts val="1600"/>
              <a:buFont typeface="Itim"/>
              <a:buNone/>
              <a:defRPr sz="1758" b="1">
                <a:latin typeface="Itim"/>
                <a:ea typeface="Itim"/>
                <a:cs typeface="Itim"/>
                <a:sym typeface="Itim"/>
              </a:defRPr>
            </a:lvl7pPr>
            <a:lvl8pPr lvl="7" algn="ctr" rtl="0">
              <a:lnSpc>
                <a:spcPct val="100000"/>
              </a:lnSpc>
              <a:spcBef>
                <a:spcPts val="0"/>
              </a:spcBef>
              <a:spcAft>
                <a:spcPts val="0"/>
              </a:spcAft>
              <a:buSzPts val="1600"/>
              <a:buFont typeface="Itim"/>
              <a:buNone/>
              <a:defRPr sz="1758" b="1">
                <a:latin typeface="Itim"/>
                <a:ea typeface="Itim"/>
                <a:cs typeface="Itim"/>
                <a:sym typeface="Itim"/>
              </a:defRPr>
            </a:lvl8pPr>
            <a:lvl9pPr lvl="8" algn="ctr" rtl="0">
              <a:lnSpc>
                <a:spcPct val="100000"/>
              </a:lnSpc>
              <a:spcBef>
                <a:spcPts val="0"/>
              </a:spcBef>
              <a:spcAft>
                <a:spcPts val="0"/>
              </a:spcAft>
              <a:buSzPts val="1600"/>
              <a:buFont typeface="Itim"/>
              <a:buNone/>
              <a:defRPr sz="1758" b="1">
                <a:latin typeface="Itim"/>
                <a:ea typeface="Itim"/>
                <a:cs typeface="Itim"/>
                <a:sym typeface="Itim"/>
              </a:defRPr>
            </a:lvl9pPr>
          </a:lstStyle>
          <a:p>
            <a:endParaRPr/>
          </a:p>
        </p:txBody>
      </p:sp>
      <p:sp>
        <p:nvSpPr>
          <p:cNvPr id="332" name="Google Shape;332;p12"/>
          <p:cNvSpPr txBox="1">
            <a:spLocks noGrp="1"/>
          </p:cNvSpPr>
          <p:nvPr>
            <p:ph type="title"/>
          </p:nvPr>
        </p:nvSpPr>
        <p:spPr>
          <a:xfrm>
            <a:off x="960000" y="720000"/>
            <a:ext cx="10272000" cy="763600"/>
          </a:xfrm>
          <a:prstGeom prst="rect">
            <a:avLst/>
          </a:prstGeom>
        </p:spPr>
        <p:txBody>
          <a:bodyPr spcFirstLastPara="1">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1072200" y="2798221"/>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334" name="Google Shape;334;p12"/>
          <p:cNvSpPr txBox="1">
            <a:spLocks noGrp="1"/>
          </p:cNvSpPr>
          <p:nvPr>
            <p:ph type="subTitle" idx="8"/>
          </p:nvPr>
        </p:nvSpPr>
        <p:spPr>
          <a:xfrm>
            <a:off x="7778201" y="2798221"/>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335" name="Google Shape;335;p12"/>
          <p:cNvSpPr txBox="1">
            <a:spLocks noGrp="1"/>
          </p:cNvSpPr>
          <p:nvPr>
            <p:ph type="subTitle" idx="9"/>
          </p:nvPr>
        </p:nvSpPr>
        <p:spPr>
          <a:xfrm>
            <a:off x="1072200" y="4812187"/>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336" name="Google Shape;336;p12"/>
          <p:cNvSpPr txBox="1">
            <a:spLocks noGrp="1"/>
          </p:cNvSpPr>
          <p:nvPr>
            <p:ph type="subTitle" idx="13"/>
          </p:nvPr>
        </p:nvSpPr>
        <p:spPr>
          <a:xfrm>
            <a:off x="7778201" y="4812187"/>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337" name="Google Shape;337;p12"/>
          <p:cNvSpPr txBox="1">
            <a:spLocks noGrp="1"/>
          </p:cNvSpPr>
          <p:nvPr>
            <p:ph type="subTitle" idx="14"/>
          </p:nvPr>
        </p:nvSpPr>
        <p:spPr>
          <a:xfrm>
            <a:off x="4425201" y="2798221"/>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338" name="Google Shape;338;p12"/>
          <p:cNvSpPr txBox="1">
            <a:spLocks noGrp="1"/>
          </p:cNvSpPr>
          <p:nvPr>
            <p:ph type="subTitle" idx="15"/>
          </p:nvPr>
        </p:nvSpPr>
        <p:spPr>
          <a:xfrm>
            <a:off x="4425201" y="4812187"/>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Tree>
    <p:extLst>
      <p:ext uri="{BB962C8B-B14F-4D97-AF65-F5344CB8AC3E}">
        <p14:creationId xmlns:p14="http://schemas.microsoft.com/office/powerpoint/2010/main" val="45799717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9"/>
        <p:cNvGrpSpPr/>
        <p:nvPr/>
      </p:nvGrpSpPr>
      <p:grpSpPr>
        <a:xfrm>
          <a:off x="0" y="0"/>
          <a:ext cx="0" cy="0"/>
          <a:chOff x="0" y="0"/>
          <a:chExt cx="0" cy="0"/>
        </a:xfrm>
      </p:grpSpPr>
      <p:grpSp>
        <p:nvGrpSpPr>
          <p:cNvPr id="4" name="Google Shape;340;p13">
            <a:extLst>
              <a:ext uri="{FF2B5EF4-FFF2-40B4-BE49-F238E27FC236}">
                <a16:creationId xmlns="" xmlns:a16="http://schemas.microsoft.com/office/drawing/2014/main" id="{F86CF754-7B48-4508-8A64-D2A67A37091F}"/>
              </a:ext>
            </a:extLst>
          </p:cNvPr>
          <p:cNvGrpSpPr>
            <a:grpSpLocks/>
          </p:cNvGrpSpPr>
          <p:nvPr/>
        </p:nvGrpSpPr>
        <p:grpSpPr bwMode="auto">
          <a:xfrm>
            <a:off x="-2977" y="0"/>
            <a:ext cx="12197953" cy="6858000"/>
            <a:chOff x="238125" y="854700"/>
            <a:chExt cx="7142500" cy="4015650"/>
          </a:xfrm>
        </p:grpSpPr>
        <p:sp>
          <p:nvSpPr>
            <p:cNvPr id="5" name="Google Shape;341;p13">
              <a:extLst>
                <a:ext uri="{FF2B5EF4-FFF2-40B4-BE49-F238E27FC236}">
                  <a16:creationId xmlns="" xmlns:a16="http://schemas.microsoft.com/office/drawing/2014/main" id="{3F14BA58-D5B3-4CB5-9DE3-59636C22E40F}"/>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342;p13">
              <a:extLst>
                <a:ext uri="{FF2B5EF4-FFF2-40B4-BE49-F238E27FC236}">
                  <a16:creationId xmlns="" xmlns:a16="http://schemas.microsoft.com/office/drawing/2014/main" id="{6D4BBF55-018E-4123-9C0B-27CC05F70EE2}"/>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343;p13">
              <a:extLst>
                <a:ext uri="{FF2B5EF4-FFF2-40B4-BE49-F238E27FC236}">
                  <a16:creationId xmlns="" xmlns:a16="http://schemas.microsoft.com/office/drawing/2014/main" id="{69CC50AF-BF6E-4B9A-8ED9-B4E4BEAD469D}"/>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344;p13">
              <a:extLst>
                <a:ext uri="{FF2B5EF4-FFF2-40B4-BE49-F238E27FC236}">
                  <a16:creationId xmlns="" xmlns:a16="http://schemas.microsoft.com/office/drawing/2014/main" id="{8527CC8B-C3F2-4AF6-B195-34BC8BB6AE5E}"/>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345;p13">
              <a:extLst>
                <a:ext uri="{FF2B5EF4-FFF2-40B4-BE49-F238E27FC236}">
                  <a16:creationId xmlns="" xmlns:a16="http://schemas.microsoft.com/office/drawing/2014/main" id="{72E59A31-5774-467D-8D2B-D02EC0C81CE5}"/>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346;p13">
              <a:extLst>
                <a:ext uri="{FF2B5EF4-FFF2-40B4-BE49-F238E27FC236}">
                  <a16:creationId xmlns="" xmlns:a16="http://schemas.microsoft.com/office/drawing/2014/main" id="{FDAC31B7-61E6-4C99-8789-687A4DD59038}"/>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347;p13">
              <a:extLst>
                <a:ext uri="{FF2B5EF4-FFF2-40B4-BE49-F238E27FC236}">
                  <a16:creationId xmlns="" xmlns:a16="http://schemas.microsoft.com/office/drawing/2014/main" id="{70EE890A-8D39-4344-AE60-8C7E4E68074A}"/>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348;p13">
              <a:extLst>
                <a:ext uri="{FF2B5EF4-FFF2-40B4-BE49-F238E27FC236}">
                  <a16:creationId xmlns="" xmlns:a16="http://schemas.microsoft.com/office/drawing/2014/main" id="{7C2401AA-6DB6-42EF-ADCA-BA082049AD3E}"/>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349;p13">
              <a:extLst>
                <a:ext uri="{FF2B5EF4-FFF2-40B4-BE49-F238E27FC236}">
                  <a16:creationId xmlns="" xmlns:a16="http://schemas.microsoft.com/office/drawing/2014/main" id="{B3FB502C-4C99-4D3E-A90C-9D7D570467EF}"/>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350;p13">
              <a:extLst>
                <a:ext uri="{FF2B5EF4-FFF2-40B4-BE49-F238E27FC236}">
                  <a16:creationId xmlns="" xmlns:a16="http://schemas.microsoft.com/office/drawing/2014/main" id="{5D556A8E-8FA8-433C-844C-66FFF56C74DA}"/>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351;p13">
              <a:extLst>
                <a:ext uri="{FF2B5EF4-FFF2-40B4-BE49-F238E27FC236}">
                  <a16:creationId xmlns="" xmlns:a16="http://schemas.microsoft.com/office/drawing/2014/main" id="{17BCA396-0A66-4F94-B52B-F532C10A3243}"/>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352;p13">
              <a:extLst>
                <a:ext uri="{FF2B5EF4-FFF2-40B4-BE49-F238E27FC236}">
                  <a16:creationId xmlns="" xmlns:a16="http://schemas.microsoft.com/office/drawing/2014/main" id="{3F8AFAD7-9CA1-4F74-AE02-572256E8C2FF}"/>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353;p13">
              <a:extLst>
                <a:ext uri="{FF2B5EF4-FFF2-40B4-BE49-F238E27FC236}">
                  <a16:creationId xmlns="" xmlns:a16="http://schemas.microsoft.com/office/drawing/2014/main" id="{66D17551-115D-4F04-A140-6C7B79B062F7}"/>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354;p13">
              <a:extLst>
                <a:ext uri="{FF2B5EF4-FFF2-40B4-BE49-F238E27FC236}">
                  <a16:creationId xmlns="" xmlns:a16="http://schemas.microsoft.com/office/drawing/2014/main" id="{4CAC3E66-B8FF-4C3C-8199-35D0249EDAA7}"/>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355;p13">
              <a:extLst>
                <a:ext uri="{FF2B5EF4-FFF2-40B4-BE49-F238E27FC236}">
                  <a16:creationId xmlns="" xmlns:a16="http://schemas.microsoft.com/office/drawing/2014/main" id="{67AE1EBA-F8BB-4C58-AA64-CB1F39309DC3}"/>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356;p13">
              <a:extLst>
                <a:ext uri="{FF2B5EF4-FFF2-40B4-BE49-F238E27FC236}">
                  <a16:creationId xmlns="" xmlns:a16="http://schemas.microsoft.com/office/drawing/2014/main" id="{D0085237-BBE4-434F-99B1-7EFB550663A5}"/>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357;p13">
              <a:extLst>
                <a:ext uri="{FF2B5EF4-FFF2-40B4-BE49-F238E27FC236}">
                  <a16:creationId xmlns="" xmlns:a16="http://schemas.microsoft.com/office/drawing/2014/main" id="{626B99D1-5AF6-4075-A6DA-BB9644D4FD70}"/>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358;p13">
              <a:extLst>
                <a:ext uri="{FF2B5EF4-FFF2-40B4-BE49-F238E27FC236}">
                  <a16:creationId xmlns="" xmlns:a16="http://schemas.microsoft.com/office/drawing/2014/main" id="{02C0CE63-BE2A-49AC-9601-8FA3CB44FC89}"/>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359;p13">
              <a:extLst>
                <a:ext uri="{FF2B5EF4-FFF2-40B4-BE49-F238E27FC236}">
                  <a16:creationId xmlns="" xmlns:a16="http://schemas.microsoft.com/office/drawing/2014/main" id="{426B96BE-1D38-4749-8F20-781BF84008A9}"/>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cxnSp>
        <p:nvCxnSpPr>
          <p:cNvPr id="24" name="Google Shape;362;p13">
            <a:extLst>
              <a:ext uri="{FF2B5EF4-FFF2-40B4-BE49-F238E27FC236}">
                <a16:creationId xmlns="" xmlns:a16="http://schemas.microsoft.com/office/drawing/2014/main" id="{4BD818F9-B406-407F-BCD1-19C8F3CF2D11}"/>
              </a:ext>
            </a:extLst>
          </p:cNvPr>
          <p:cNvCxnSpPr>
            <a:cxnSpLocks noChangeShapeType="1"/>
          </p:cNvCxnSpPr>
          <p:nvPr/>
        </p:nvCxnSpPr>
        <p:spPr bwMode="auto">
          <a:xfrm>
            <a:off x="-83344" y="719956"/>
            <a:ext cx="12358688"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sp>
        <p:nvSpPr>
          <p:cNvPr id="25" name="Google Shape;363;p13">
            <a:extLst>
              <a:ext uri="{FF2B5EF4-FFF2-40B4-BE49-F238E27FC236}">
                <a16:creationId xmlns="" xmlns:a16="http://schemas.microsoft.com/office/drawing/2014/main" id="{CD6DD0B9-89C7-495D-924B-26B63A19E992}"/>
              </a:ext>
            </a:extLst>
          </p:cNvPr>
          <p:cNvSpPr>
            <a:spLocks noChangeArrowheads="1"/>
          </p:cNvSpPr>
          <p:nvPr/>
        </p:nvSpPr>
        <p:spPr bwMode="auto">
          <a:xfrm>
            <a:off x="-19348" y="6681639"/>
            <a:ext cx="12212837" cy="207615"/>
          </a:xfrm>
          <a:prstGeom prst="rect">
            <a:avLst/>
          </a:prstGeom>
          <a:solidFill>
            <a:srgbClr val="6D9E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sp>
        <p:nvSpPr>
          <p:cNvPr id="360" name="Google Shape;360;p13"/>
          <p:cNvSpPr txBox="1">
            <a:spLocks noGrp="1"/>
          </p:cNvSpPr>
          <p:nvPr>
            <p:ph type="title"/>
          </p:nvPr>
        </p:nvSpPr>
        <p:spPr>
          <a:xfrm>
            <a:off x="1415434" y="1828034"/>
            <a:ext cx="3744000" cy="1007600"/>
          </a:xfrm>
          <a:prstGeom prst="rect">
            <a:avLst/>
          </a:prstGeom>
        </p:spPr>
        <p:txBody>
          <a:bodyPr spcFirstLastPara="1" anchor="ctr">
            <a:noAutofit/>
          </a:bodyPr>
          <a:lstStyle>
            <a:lvl1pPr lvl="0" algn="ctr" rtl="0">
              <a:spcBef>
                <a:spcPts val="0"/>
              </a:spcBef>
              <a:spcAft>
                <a:spcPts val="0"/>
              </a:spcAft>
              <a:buSzPts val="2400"/>
              <a:buNone/>
              <a:defRPr sz="6750"/>
            </a:lvl1pPr>
            <a:lvl2pPr lvl="1" rtl="0">
              <a:spcBef>
                <a:spcPts val="0"/>
              </a:spcBef>
              <a:spcAft>
                <a:spcPts val="0"/>
              </a:spcAft>
              <a:buSzPts val="2400"/>
              <a:buNone/>
              <a:defRPr sz="2672"/>
            </a:lvl2pPr>
            <a:lvl3pPr lvl="2" rtl="0">
              <a:spcBef>
                <a:spcPts val="0"/>
              </a:spcBef>
              <a:spcAft>
                <a:spcPts val="0"/>
              </a:spcAft>
              <a:buSzPts val="2400"/>
              <a:buNone/>
              <a:defRPr sz="2672"/>
            </a:lvl3pPr>
            <a:lvl4pPr lvl="3" rtl="0">
              <a:spcBef>
                <a:spcPts val="0"/>
              </a:spcBef>
              <a:spcAft>
                <a:spcPts val="0"/>
              </a:spcAft>
              <a:buSzPts val="2400"/>
              <a:buNone/>
              <a:defRPr sz="2672"/>
            </a:lvl4pPr>
            <a:lvl5pPr lvl="4" rtl="0">
              <a:spcBef>
                <a:spcPts val="0"/>
              </a:spcBef>
              <a:spcAft>
                <a:spcPts val="0"/>
              </a:spcAft>
              <a:buSzPts val="2400"/>
              <a:buNone/>
              <a:defRPr sz="2672"/>
            </a:lvl5pPr>
            <a:lvl6pPr lvl="5" rtl="0">
              <a:spcBef>
                <a:spcPts val="0"/>
              </a:spcBef>
              <a:spcAft>
                <a:spcPts val="0"/>
              </a:spcAft>
              <a:buSzPts val="2400"/>
              <a:buNone/>
              <a:defRPr sz="2672"/>
            </a:lvl6pPr>
            <a:lvl7pPr lvl="6" rtl="0">
              <a:spcBef>
                <a:spcPts val="0"/>
              </a:spcBef>
              <a:spcAft>
                <a:spcPts val="0"/>
              </a:spcAft>
              <a:buSzPts val="2400"/>
              <a:buNone/>
              <a:defRPr sz="2672"/>
            </a:lvl7pPr>
            <a:lvl8pPr lvl="7" rtl="0">
              <a:spcBef>
                <a:spcPts val="0"/>
              </a:spcBef>
              <a:spcAft>
                <a:spcPts val="0"/>
              </a:spcAft>
              <a:buSzPts val="2400"/>
              <a:buNone/>
              <a:defRPr sz="2672"/>
            </a:lvl8pPr>
            <a:lvl9pPr lvl="8" rtl="0">
              <a:spcBef>
                <a:spcPts val="0"/>
              </a:spcBef>
              <a:spcAft>
                <a:spcPts val="0"/>
              </a:spcAft>
              <a:buSzPts val="2400"/>
              <a:buNone/>
              <a:defRPr sz="2672"/>
            </a:lvl9pPr>
          </a:lstStyle>
          <a:p>
            <a:endParaRPr/>
          </a:p>
        </p:txBody>
      </p:sp>
      <p:sp>
        <p:nvSpPr>
          <p:cNvPr id="361" name="Google Shape;361;p13"/>
          <p:cNvSpPr txBox="1">
            <a:spLocks noGrp="1"/>
          </p:cNvSpPr>
          <p:nvPr>
            <p:ph type="body" idx="1"/>
          </p:nvPr>
        </p:nvSpPr>
        <p:spPr>
          <a:xfrm>
            <a:off x="1415434" y="3491966"/>
            <a:ext cx="3744000" cy="1538000"/>
          </a:xfrm>
          <a:prstGeom prst="rect">
            <a:avLst/>
          </a:prstGeom>
        </p:spPr>
        <p:txBody>
          <a:bodyPr spcFirstLastPara="1">
            <a:noAutofit/>
          </a:bodyPr>
          <a:lstStyle>
            <a:lvl1pPr marL="512017" lvl="0" indent="-341345" algn="ctr" rtl="0">
              <a:spcBef>
                <a:spcPts val="0"/>
              </a:spcBef>
              <a:spcAft>
                <a:spcPts val="0"/>
              </a:spcAft>
              <a:buSzPts val="1200"/>
              <a:buChar char="●"/>
              <a:defRPr sz="1758"/>
            </a:lvl1pPr>
            <a:lvl2pPr marL="1024034" lvl="1" indent="-341345" rtl="0">
              <a:spcBef>
                <a:spcPts val="1791"/>
              </a:spcBef>
              <a:spcAft>
                <a:spcPts val="0"/>
              </a:spcAft>
              <a:buSzPts val="1200"/>
              <a:buChar char="○"/>
              <a:defRPr sz="1336"/>
            </a:lvl2pPr>
            <a:lvl3pPr marL="1536051" lvl="2" indent="-341345" rtl="0">
              <a:spcBef>
                <a:spcPts val="1791"/>
              </a:spcBef>
              <a:spcAft>
                <a:spcPts val="0"/>
              </a:spcAft>
              <a:buSzPts val="1200"/>
              <a:buChar char="■"/>
              <a:defRPr sz="1336"/>
            </a:lvl3pPr>
            <a:lvl4pPr marL="2048069" lvl="3" indent="-341345" rtl="0">
              <a:spcBef>
                <a:spcPts val="1791"/>
              </a:spcBef>
              <a:spcAft>
                <a:spcPts val="0"/>
              </a:spcAft>
              <a:buSzPts val="1200"/>
              <a:buChar char="●"/>
              <a:defRPr sz="1336"/>
            </a:lvl4pPr>
            <a:lvl5pPr marL="2560086" lvl="4" indent="-341345" rtl="0">
              <a:spcBef>
                <a:spcPts val="1791"/>
              </a:spcBef>
              <a:spcAft>
                <a:spcPts val="0"/>
              </a:spcAft>
              <a:buSzPts val="1200"/>
              <a:buChar char="○"/>
              <a:defRPr sz="1336"/>
            </a:lvl5pPr>
            <a:lvl6pPr marL="3072103" lvl="5" indent="-341345" rtl="0">
              <a:spcBef>
                <a:spcPts val="1791"/>
              </a:spcBef>
              <a:spcAft>
                <a:spcPts val="0"/>
              </a:spcAft>
              <a:buSzPts val="1200"/>
              <a:buChar char="■"/>
              <a:defRPr sz="1336"/>
            </a:lvl6pPr>
            <a:lvl7pPr marL="3584120" lvl="6" indent="-341345" rtl="0">
              <a:spcBef>
                <a:spcPts val="1791"/>
              </a:spcBef>
              <a:spcAft>
                <a:spcPts val="0"/>
              </a:spcAft>
              <a:buSzPts val="1200"/>
              <a:buChar char="●"/>
              <a:defRPr sz="1336"/>
            </a:lvl7pPr>
            <a:lvl8pPr marL="4096138" lvl="7" indent="-341345" rtl="0">
              <a:spcBef>
                <a:spcPts val="1791"/>
              </a:spcBef>
              <a:spcAft>
                <a:spcPts val="0"/>
              </a:spcAft>
              <a:buSzPts val="1200"/>
              <a:buChar char="○"/>
              <a:defRPr sz="1336"/>
            </a:lvl8pPr>
            <a:lvl9pPr marL="4608155" lvl="8" indent="-341345" rtl="0">
              <a:spcBef>
                <a:spcPts val="1791"/>
              </a:spcBef>
              <a:spcAft>
                <a:spcPts val="1791"/>
              </a:spcAft>
              <a:buSzPts val="1200"/>
              <a:buChar char="■"/>
              <a:defRPr sz="1336"/>
            </a:lvl9pPr>
          </a:lstStyle>
          <a:p>
            <a:endParaRPr/>
          </a:p>
        </p:txBody>
      </p:sp>
    </p:spTree>
    <p:extLst>
      <p:ext uri="{BB962C8B-B14F-4D97-AF65-F5344CB8AC3E}">
        <p14:creationId xmlns:p14="http://schemas.microsoft.com/office/powerpoint/2010/main" val="190405447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4"/>
        <p:cNvGrpSpPr/>
        <p:nvPr/>
      </p:nvGrpSpPr>
      <p:grpSpPr>
        <a:xfrm>
          <a:off x="0" y="0"/>
          <a:ext cx="0" cy="0"/>
          <a:chOff x="0" y="0"/>
          <a:chExt cx="0" cy="0"/>
        </a:xfrm>
      </p:grpSpPr>
      <p:grpSp>
        <p:nvGrpSpPr>
          <p:cNvPr id="4" name="Google Shape;365;p14">
            <a:extLst>
              <a:ext uri="{FF2B5EF4-FFF2-40B4-BE49-F238E27FC236}">
                <a16:creationId xmlns="" xmlns:a16="http://schemas.microsoft.com/office/drawing/2014/main" id="{A139CC86-262A-470E-B2E9-172817448F82}"/>
              </a:ext>
            </a:extLst>
          </p:cNvPr>
          <p:cNvGrpSpPr>
            <a:grpSpLocks/>
          </p:cNvGrpSpPr>
          <p:nvPr/>
        </p:nvGrpSpPr>
        <p:grpSpPr bwMode="auto">
          <a:xfrm>
            <a:off x="-2977" y="0"/>
            <a:ext cx="12197953" cy="6858000"/>
            <a:chOff x="238125" y="854700"/>
            <a:chExt cx="7142500" cy="4015650"/>
          </a:xfrm>
        </p:grpSpPr>
        <p:sp>
          <p:nvSpPr>
            <p:cNvPr id="5" name="Google Shape;366;p14">
              <a:extLst>
                <a:ext uri="{FF2B5EF4-FFF2-40B4-BE49-F238E27FC236}">
                  <a16:creationId xmlns="" xmlns:a16="http://schemas.microsoft.com/office/drawing/2014/main" id="{40852B0E-A0BE-4C57-A786-571C23EAA7F2}"/>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367;p14">
              <a:extLst>
                <a:ext uri="{FF2B5EF4-FFF2-40B4-BE49-F238E27FC236}">
                  <a16:creationId xmlns="" xmlns:a16="http://schemas.microsoft.com/office/drawing/2014/main" id="{6637A4EF-C87D-4C30-936C-1ADAB03F26DE}"/>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368;p14">
              <a:extLst>
                <a:ext uri="{FF2B5EF4-FFF2-40B4-BE49-F238E27FC236}">
                  <a16:creationId xmlns="" xmlns:a16="http://schemas.microsoft.com/office/drawing/2014/main" id="{D2408A0B-46D7-4CD2-85CF-2A040C447D43}"/>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369;p14">
              <a:extLst>
                <a:ext uri="{FF2B5EF4-FFF2-40B4-BE49-F238E27FC236}">
                  <a16:creationId xmlns="" xmlns:a16="http://schemas.microsoft.com/office/drawing/2014/main" id="{0D5AF99B-4DDF-4478-AFEF-C0A89FC96EB2}"/>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370;p14">
              <a:extLst>
                <a:ext uri="{FF2B5EF4-FFF2-40B4-BE49-F238E27FC236}">
                  <a16:creationId xmlns="" xmlns:a16="http://schemas.microsoft.com/office/drawing/2014/main" id="{72EBAE6F-9EB1-4E65-8AA7-D3387611E7C8}"/>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371;p14">
              <a:extLst>
                <a:ext uri="{FF2B5EF4-FFF2-40B4-BE49-F238E27FC236}">
                  <a16:creationId xmlns="" xmlns:a16="http://schemas.microsoft.com/office/drawing/2014/main" id="{E0D322B8-6594-4CFD-A0B3-02898046E096}"/>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372;p14">
              <a:extLst>
                <a:ext uri="{FF2B5EF4-FFF2-40B4-BE49-F238E27FC236}">
                  <a16:creationId xmlns="" xmlns:a16="http://schemas.microsoft.com/office/drawing/2014/main" id="{41CB9D2C-BC71-461A-A9BD-237671619E09}"/>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373;p14">
              <a:extLst>
                <a:ext uri="{FF2B5EF4-FFF2-40B4-BE49-F238E27FC236}">
                  <a16:creationId xmlns="" xmlns:a16="http://schemas.microsoft.com/office/drawing/2014/main" id="{1B242530-012E-4E0A-AAD4-6C835DE5F3C3}"/>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374;p14">
              <a:extLst>
                <a:ext uri="{FF2B5EF4-FFF2-40B4-BE49-F238E27FC236}">
                  <a16:creationId xmlns="" xmlns:a16="http://schemas.microsoft.com/office/drawing/2014/main" id="{D03D28CC-93D3-4766-BC29-74A2343E314B}"/>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375;p14">
              <a:extLst>
                <a:ext uri="{FF2B5EF4-FFF2-40B4-BE49-F238E27FC236}">
                  <a16:creationId xmlns="" xmlns:a16="http://schemas.microsoft.com/office/drawing/2014/main" id="{9708DCF2-F97A-4A01-AA27-0592F15F53FB}"/>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376;p14">
              <a:extLst>
                <a:ext uri="{FF2B5EF4-FFF2-40B4-BE49-F238E27FC236}">
                  <a16:creationId xmlns="" xmlns:a16="http://schemas.microsoft.com/office/drawing/2014/main" id="{2029D7C4-C63A-4335-8907-23A18EF0818D}"/>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377;p14">
              <a:extLst>
                <a:ext uri="{FF2B5EF4-FFF2-40B4-BE49-F238E27FC236}">
                  <a16:creationId xmlns="" xmlns:a16="http://schemas.microsoft.com/office/drawing/2014/main" id="{911D55FC-5797-44CD-B06A-BAE8AE9DD549}"/>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378;p14">
              <a:extLst>
                <a:ext uri="{FF2B5EF4-FFF2-40B4-BE49-F238E27FC236}">
                  <a16:creationId xmlns="" xmlns:a16="http://schemas.microsoft.com/office/drawing/2014/main" id="{23E5C256-0713-4141-80A3-4BD493C63E6D}"/>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379;p14">
              <a:extLst>
                <a:ext uri="{FF2B5EF4-FFF2-40B4-BE49-F238E27FC236}">
                  <a16:creationId xmlns="" xmlns:a16="http://schemas.microsoft.com/office/drawing/2014/main" id="{55CA5371-FBC8-43A5-8AF0-87EC58906472}"/>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380;p14">
              <a:extLst>
                <a:ext uri="{FF2B5EF4-FFF2-40B4-BE49-F238E27FC236}">
                  <a16:creationId xmlns="" xmlns:a16="http://schemas.microsoft.com/office/drawing/2014/main" id="{1E935B4A-1D28-4ADF-86AC-CEA388C2E27A}"/>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381;p14">
              <a:extLst>
                <a:ext uri="{FF2B5EF4-FFF2-40B4-BE49-F238E27FC236}">
                  <a16:creationId xmlns="" xmlns:a16="http://schemas.microsoft.com/office/drawing/2014/main" id="{9B57F2DC-56C0-475A-86BA-BC6B4B6894BC}"/>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382;p14">
              <a:extLst>
                <a:ext uri="{FF2B5EF4-FFF2-40B4-BE49-F238E27FC236}">
                  <a16:creationId xmlns="" xmlns:a16="http://schemas.microsoft.com/office/drawing/2014/main" id="{241E85CD-B6C5-416F-8964-5AD7A7172699}"/>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383;p14">
              <a:extLst>
                <a:ext uri="{FF2B5EF4-FFF2-40B4-BE49-F238E27FC236}">
                  <a16:creationId xmlns="" xmlns:a16="http://schemas.microsoft.com/office/drawing/2014/main" id="{13D95CE0-7928-4FA5-9A20-3B03A886D8DA}"/>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384;p14">
              <a:extLst>
                <a:ext uri="{FF2B5EF4-FFF2-40B4-BE49-F238E27FC236}">
                  <a16:creationId xmlns="" xmlns:a16="http://schemas.microsoft.com/office/drawing/2014/main" id="{EEB2BDF4-31A1-4D94-A639-6C7AA1C41732}"/>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385;p14">
              <a:extLst>
                <a:ext uri="{FF2B5EF4-FFF2-40B4-BE49-F238E27FC236}">
                  <a16:creationId xmlns="" xmlns:a16="http://schemas.microsoft.com/office/drawing/2014/main" id="{3E6E20F9-C1BE-45D0-ACB0-C63434164B40}"/>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386;p14">
              <a:extLst>
                <a:ext uri="{FF2B5EF4-FFF2-40B4-BE49-F238E27FC236}">
                  <a16:creationId xmlns="" xmlns:a16="http://schemas.microsoft.com/office/drawing/2014/main" id="{5193A3AD-DA03-452B-9FE9-963412F913FB}"/>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6" name="Google Shape;387;p14">
              <a:extLst>
                <a:ext uri="{FF2B5EF4-FFF2-40B4-BE49-F238E27FC236}">
                  <a16:creationId xmlns="" xmlns:a16="http://schemas.microsoft.com/office/drawing/2014/main" id="{7C827F39-6C0D-412C-847F-F4EA3A65E360}"/>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grpSp>
        <p:nvGrpSpPr>
          <p:cNvPr id="27" name="Google Shape;390;p14">
            <a:extLst>
              <a:ext uri="{FF2B5EF4-FFF2-40B4-BE49-F238E27FC236}">
                <a16:creationId xmlns="" xmlns:a16="http://schemas.microsoft.com/office/drawing/2014/main" id="{39D50979-D78C-4F45-9BD9-E4ADC8323206}"/>
              </a:ext>
            </a:extLst>
          </p:cNvPr>
          <p:cNvGrpSpPr>
            <a:grpSpLocks/>
          </p:cNvGrpSpPr>
          <p:nvPr/>
        </p:nvGrpSpPr>
        <p:grpSpPr bwMode="auto">
          <a:xfrm>
            <a:off x="10231934" y="-382861"/>
            <a:ext cx="1050727" cy="1148581"/>
            <a:chOff x="7673759" y="-287513"/>
            <a:chExt cx="788762" cy="861588"/>
          </a:xfrm>
        </p:grpSpPr>
        <p:grpSp>
          <p:nvGrpSpPr>
            <p:cNvPr id="28" name="Google Shape;391;p14">
              <a:extLst>
                <a:ext uri="{FF2B5EF4-FFF2-40B4-BE49-F238E27FC236}">
                  <a16:creationId xmlns="" xmlns:a16="http://schemas.microsoft.com/office/drawing/2014/main" id="{6D1B1A19-61F0-4111-AC89-63ADCB3352B4}"/>
                </a:ext>
              </a:extLst>
            </p:cNvPr>
            <p:cNvGrpSpPr>
              <a:grpSpLocks/>
            </p:cNvGrpSpPr>
            <p:nvPr/>
          </p:nvGrpSpPr>
          <p:grpSpPr bwMode="auto">
            <a:xfrm rot="350572">
              <a:off x="7712287" y="-253348"/>
              <a:ext cx="711705" cy="793257"/>
              <a:chOff x="6554696" y="509501"/>
              <a:chExt cx="711709" cy="793261"/>
            </a:xfrm>
          </p:grpSpPr>
          <p:sp>
            <p:nvSpPr>
              <p:cNvPr id="30" name="Google Shape;392;p14">
                <a:extLst>
                  <a:ext uri="{FF2B5EF4-FFF2-40B4-BE49-F238E27FC236}">
                    <a16:creationId xmlns="" xmlns:a16="http://schemas.microsoft.com/office/drawing/2014/main" id="{610E9C5D-7352-4B06-9363-7C4EFAD895A7}"/>
                  </a:ext>
                </a:extLst>
              </p:cNvPr>
              <p:cNvSpPr/>
              <p:nvPr/>
            </p:nvSpPr>
            <p:spPr>
              <a:xfrm>
                <a:off x="6558463" y="515703"/>
                <a:ext cx="699388" cy="778699"/>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547" kern="0">
                  <a:solidFill>
                    <a:srgbClr val="000000"/>
                  </a:solidFill>
                  <a:latin typeface="Arial"/>
                  <a:cs typeface="Arial"/>
                  <a:sym typeface="Arial"/>
                </a:endParaRPr>
              </a:p>
            </p:txBody>
          </p:sp>
          <p:sp>
            <p:nvSpPr>
              <p:cNvPr id="31" name="Google Shape;393;p14">
                <a:extLst>
                  <a:ext uri="{FF2B5EF4-FFF2-40B4-BE49-F238E27FC236}">
                    <a16:creationId xmlns="" xmlns:a16="http://schemas.microsoft.com/office/drawing/2014/main" id="{16079EF0-FBF8-4CB7-8824-1E7F0A78184B}"/>
                  </a:ext>
                </a:extLst>
              </p:cNvPr>
              <p:cNvSpPr>
                <a:spLocks/>
              </p:cNvSpPr>
              <p:nvPr/>
            </p:nvSpPr>
            <p:spPr bwMode="auto">
              <a:xfrm>
                <a:off x="6554696" y="509501"/>
                <a:ext cx="711709" cy="793261"/>
              </a:xfrm>
              <a:custGeom>
                <a:avLst/>
                <a:gdLst>
                  <a:gd name="T0" fmla="*/ 252356 w 21355"/>
                  <a:gd name="T1" fmla="*/ 15031 h 23802"/>
                  <a:gd name="T2" fmla="*/ 495680 w 21355"/>
                  <a:gd name="T3" fmla="*/ 15631 h 23802"/>
                  <a:gd name="T4" fmla="*/ 552370 w 21355"/>
                  <a:gd name="T5" fmla="*/ 15897 h 23802"/>
                  <a:gd name="T6" fmla="*/ 612860 w 21355"/>
                  <a:gd name="T7" fmla="*/ 25529 h 23802"/>
                  <a:gd name="T8" fmla="*/ 671716 w 21355"/>
                  <a:gd name="T9" fmla="*/ 73021 h 23802"/>
                  <a:gd name="T10" fmla="*/ 694279 w 21355"/>
                  <a:gd name="T11" fmla="*/ 144508 h 23802"/>
                  <a:gd name="T12" fmla="*/ 694579 w 21355"/>
                  <a:gd name="T13" fmla="*/ 265887 h 23802"/>
                  <a:gd name="T14" fmla="*/ 694879 w 21355"/>
                  <a:gd name="T15" fmla="*/ 509211 h 23802"/>
                  <a:gd name="T16" fmla="*/ 694879 w 21355"/>
                  <a:gd name="T17" fmla="*/ 570200 h 23802"/>
                  <a:gd name="T18" fmla="*/ 694579 w 21355"/>
                  <a:gd name="T19" fmla="*/ 590030 h 23802"/>
                  <a:gd name="T20" fmla="*/ 606827 w 21355"/>
                  <a:gd name="T21" fmla="*/ 705976 h 23802"/>
                  <a:gd name="T22" fmla="*/ 415194 w 21355"/>
                  <a:gd name="T23" fmla="*/ 772365 h 23802"/>
                  <a:gd name="T24" fmla="*/ 371802 w 21355"/>
                  <a:gd name="T25" fmla="*/ 779397 h 23802"/>
                  <a:gd name="T26" fmla="*/ 320244 w 21355"/>
                  <a:gd name="T27" fmla="*/ 769365 h 23802"/>
                  <a:gd name="T28" fmla="*/ 146008 w 21355"/>
                  <a:gd name="T29" fmla="*/ 714975 h 23802"/>
                  <a:gd name="T30" fmla="*/ 72421 w 21355"/>
                  <a:gd name="T31" fmla="*/ 686446 h 23802"/>
                  <a:gd name="T32" fmla="*/ 11431 w 21355"/>
                  <a:gd name="T33" fmla="*/ 591530 h 23802"/>
                  <a:gd name="T34" fmla="*/ 11131 w 21355"/>
                  <a:gd name="T35" fmla="*/ 470451 h 23802"/>
                  <a:gd name="T36" fmla="*/ 13831 w 21355"/>
                  <a:gd name="T37" fmla="*/ 146008 h 23802"/>
                  <a:gd name="T38" fmla="*/ 36060 w 21355"/>
                  <a:gd name="T39" fmla="*/ 73320 h 23802"/>
                  <a:gd name="T40" fmla="*/ 94350 w 21355"/>
                  <a:gd name="T41" fmla="*/ 24929 h 23802"/>
                  <a:gd name="T42" fmla="*/ 141209 w 21355"/>
                  <a:gd name="T43" fmla="*/ 14731 h 23802"/>
                  <a:gd name="T44" fmla="*/ 146008 w 21355"/>
                  <a:gd name="T45" fmla="*/ 0 h 23802"/>
                  <a:gd name="T46" fmla="*/ 129777 w 21355"/>
                  <a:gd name="T47" fmla="*/ 900 h 23802"/>
                  <a:gd name="T48" fmla="*/ 52591 w 21355"/>
                  <a:gd name="T49" fmla="*/ 33961 h 23802"/>
                  <a:gd name="T50" fmla="*/ 6332 w 21355"/>
                  <a:gd name="T51" fmla="*/ 103948 h 23802"/>
                  <a:gd name="T52" fmla="*/ 300 w 21355"/>
                  <a:gd name="T53" fmla="*/ 308213 h 23802"/>
                  <a:gd name="T54" fmla="*/ 1800 w 21355"/>
                  <a:gd name="T55" fmla="*/ 551570 h 23802"/>
                  <a:gd name="T56" fmla="*/ 2100 w 21355"/>
                  <a:gd name="T57" fmla="*/ 582198 h 23802"/>
                  <a:gd name="T58" fmla="*/ 12331 w 21355"/>
                  <a:gd name="T59" fmla="*/ 633289 h 23802"/>
                  <a:gd name="T60" fmla="*/ 103049 w 21355"/>
                  <a:gd name="T61" fmla="*/ 716175 h 23802"/>
                  <a:gd name="T62" fmla="*/ 296515 w 21355"/>
                  <a:gd name="T63" fmla="*/ 776864 h 23802"/>
                  <a:gd name="T64" fmla="*/ 335875 w 21355"/>
                  <a:gd name="T65" fmla="*/ 788895 h 23802"/>
                  <a:gd name="T66" fmla="*/ 377934 w 21355"/>
                  <a:gd name="T67" fmla="*/ 793094 h 23802"/>
                  <a:gd name="T68" fmla="*/ 457853 w 21355"/>
                  <a:gd name="T69" fmla="*/ 771765 h 23802"/>
                  <a:gd name="T70" fmla="*/ 678948 w 21355"/>
                  <a:gd name="T71" fmla="*/ 669316 h 23802"/>
                  <a:gd name="T72" fmla="*/ 709276 w 21355"/>
                  <a:gd name="T73" fmla="*/ 580098 h 23802"/>
                  <a:gd name="T74" fmla="*/ 709576 w 21355"/>
                  <a:gd name="T75" fmla="*/ 549770 h 23802"/>
                  <a:gd name="T76" fmla="*/ 710176 w 21355"/>
                  <a:gd name="T77" fmla="*/ 428092 h 23802"/>
                  <a:gd name="T78" fmla="*/ 711376 w 21355"/>
                  <a:gd name="T79" fmla="*/ 184768 h 23802"/>
                  <a:gd name="T80" fmla="*/ 704177 w 21355"/>
                  <a:gd name="T81" fmla="*/ 101849 h 23802"/>
                  <a:gd name="T82" fmla="*/ 655819 w 21355"/>
                  <a:gd name="T83" fmla="*/ 32461 h 23802"/>
                  <a:gd name="T84" fmla="*/ 577399 w 21355"/>
                  <a:gd name="T85" fmla="*/ 600 h 23802"/>
                  <a:gd name="T86" fmla="*/ 546338 w 21355"/>
                  <a:gd name="T87" fmla="*/ 100 h 23802"/>
                  <a:gd name="T88" fmla="*/ 146008 w 21355"/>
                  <a:gd name="T89" fmla="*/ 0 h 238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lnTo>
                      <a:pt x="5138" y="442"/>
                    </a:ln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lnTo>
                      <a:pt x="4381"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sp>
          <p:nvSpPr>
            <p:cNvPr id="29" name="Google Shape;394;p14">
              <a:extLst>
                <a:ext uri="{FF2B5EF4-FFF2-40B4-BE49-F238E27FC236}">
                  <a16:creationId xmlns="" xmlns:a16="http://schemas.microsoft.com/office/drawing/2014/main" id="{DB1A2F02-94CD-4B7C-9135-D0D1A02C9D96}"/>
                </a:ext>
              </a:extLst>
            </p:cNvPr>
            <p:cNvSpPr>
              <a:spLocks noChangeArrowheads="1"/>
            </p:cNvSpPr>
            <p:nvPr/>
          </p:nvSpPr>
          <p:spPr bwMode="auto">
            <a:xfrm rot="442426">
              <a:off x="8230138" y="-161917"/>
              <a:ext cx="102785" cy="550948"/>
            </a:xfrm>
            <a:prstGeom prst="roundRect">
              <a:avLst>
                <a:gd name="adj" fmla="val 50000"/>
              </a:avLst>
            </a:prstGeom>
            <a:solidFill>
              <a:schemeClr val="tx2">
                <a:alpha val="4745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grpSp>
      <p:sp>
        <p:nvSpPr>
          <p:cNvPr id="388" name="Google Shape;388;p14"/>
          <p:cNvSpPr txBox="1">
            <a:spLocks noGrp="1"/>
          </p:cNvSpPr>
          <p:nvPr>
            <p:ph type="subTitle" idx="1"/>
          </p:nvPr>
        </p:nvSpPr>
        <p:spPr>
          <a:xfrm>
            <a:off x="5311601" y="2344236"/>
            <a:ext cx="5920400" cy="1296400"/>
          </a:xfrm>
          <a:prstGeom prst="rect">
            <a:avLst/>
          </a:prstGeom>
        </p:spPr>
        <p:txBody>
          <a:bodyPr spcFirstLastPara="1" anchor="ctr">
            <a:noAutofit/>
          </a:bodyPr>
          <a:lstStyle>
            <a:lvl1pPr lvl="0" algn="r" rtl="0">
              <a:lnSpc>
                <a:spcPct val="100000"/>
              </a:lnSpc>
              <a:spcBef>
                <a:spcPts val="0"/>
              </a:spcBef>
              <a:spcAft>
                <a:spcPts val="0"/>
              </a:spcAft>
              <a:buSzPts val="2800"/>
              <a:buNone/>
              <a:defRPr sz="1758"/>
            </a:lvl1pPr>
            <a:lvl2pPr lvl="1" algn="ctr" rtl="0">
              <a:lnSpc>
                <a:spcPct val="100000"/>
              </a:lnSpc>
              <a:spcBef>
                <a:spcPts val="0"/>
              </a:spcBef>
              <a:spcAft>
                <a:spcPts val="0"/>
              </a:spcAft>
              <a:buSzPts val="2800"/>
              <a:buNone/>
              <a:defRPr sz="3164"/>
            </a:lvl2pPr>
            <a:lvl3pPr lvl="2" algn="ctr" rtl="0">
              <a:lnSpc>
                <a:spcPct val="100000"/>
              </a:lnSpc>
              <a:spcBef>
                <a:spcPts val="0"/>
              </a:spcBef>
              <a:spcAft>
                <a:spcPts val="0"/>
              </a:spcAft>
              <a:buSzPts val="2800"/>
              <a:buNone/>
              <a:defRPr sz="3164"/>
            </a:lvl3pPr>
            <a:lvl4pPr lvl="3" algn="ctr" rtl="0">
              <a:lnSpc>
                <a:spcPct val="100000"/>
              </a:lnSpc>
              <a:spcBef>
                <a:spcPts val="0"/>
              </a:spcBef>
              <a:spcAft>
                <a:spcPts val="0"/>
              </a:spcAft>
              <a:buSzPts val="2800"/>
              <a:buNone/>
              <a:defRPr sz="3164"/>
            </a:lvl4pPr>
            <a:lvl5pPr lvl="4" algn="ctr" rtl="0">
              <a:lnSpc>
                <a:spcPct val="100000"/>
              </a:lnSpc>
              <a:spcBef>
                <a:spcPts val="0"/>
              </a:spcBef>
              <a:spcAft>
                <a:spcPts val="0"/>
              </a:spcAft>
              <a:buSzPts val="2800"/>
              <a:buNone/>
              <a:defRPr sz="3164"/>
            </a:lvl5pPr>
            <a:lvl6pPr lvl="5" algn="ctr" rtl="0">
              <a:lnSpc>
                <a:spcPct val="100000"/>
              </a:lnSpc>
              <a:spcBef>
                <a:spcPts val="0"/>
              </a:spcBef>
              <a:spcAft>
                <a:spcPts val="0"/>
              </a:spcAft>
              <a:buSzPts val="2800"/>
              <a:buNone/>
              <a:defRPr sz="3164"/>
            </a:lvl6pPr>
            <a:lvl7pPr lvl="6" algn="ctr" rtl="0">
              <a:lnSpc>
                <a:spcPct val="100000"/>
              </a:lnSpc>
              <a:spcBef>
                <a:spcPts val="0"/>
              </a:spcBef>
              <a:spcAft>
                <a:spcPts val="0"/>
              </a:spcAft>
              <a:buSzPts val="2800"/>
              <a:buNone/>
              <a:defRPr sz="3164"/>
            </a:lvl7pPr>
            <a:lvl8pPr lvl="7" algn="ctr" rtl="0">
              <a:lnSpc>
                <a:spcPct val="100000"/>
              </a:lnSpc>
              <a:spcBef>
                <a:spcPts val="0"/>
              </a:spcBef>
              <a:spcAft>
                <a:spcPts val="0"/>
              </a:spcAft>
              <a:buSzPts val="2800"/>
              <a:buNone/>
              <a:defRPr sz="3164"/>
            </a:lvl8pPr>
            <a:lvl9pPr lvl="8" algn="ctr" rtl="0">
              <a:lnSpc>
                <a:spcPct val="100000"/>
              </a:lnSpc>
              <a:spcBef>
                <a:spcPts val="0"/>
              </a:spcBef>
              <a:spcAft>
                <a:spcPts val="0"/>
              </a:spcAft>
              <a:buSzPts val="2800"/>
              <a:buNone/>
              <a:defRPr sz="3164"/>
            </a:lvl9pPr>
          </a:lstStyle>
          <a:p>
            <a:endParaRPr/>
          </a:p>
        </p:txBody>
      </p:sp>
      <p:sp>
        <p:nvSpPr>
          <p:cNvPr id="389" name="Google Shape;389;p14"/>
          <p:cNvSpPr txBox="1">
            <a:spLocks noGrp="1"/>
          </p:cNvSpPr>
          <p:nvPr>
            <p:ph type="ctrTitle"/>
          </p:nvPr>
        </p:nvSpPr>
        <p:spPr>
          <a:xfrm>
            <a:off x="7834400" y="3783336"/>
            <a:ext cx="3397600" cy="615600"/>
          </a:xfrm>
          <a:prstGeom prst="rect">
            <a:avLst/>
          </a:prstGeom>
        </p:spPr>
        <p:txBody>
          <a:bodyPr spcFirstLastPara="1" anchor="ctr">
            <a:noAutofit/>
          </a:bodyPr>
          <a:lstStyle>
            <a:lvl1pPr lvl="0" algn="r" rtl="0">
              <a:spcBef>
                <a:spcPts val="0"/>
              </a:spcBef>
              <a:spcAft>
                <a:spcPts val="0"/>
              </a:spcAft>
              <a:buSzPts val="5200"/>
              <a:buNone/>
              <a:defRPr sz="1758"/>
            </a:lvl1pPr>
            <a:lvl2pPr lvl="1" algn="ctr" rtl="0">
              <a:spcBef>
                <a:spcPts val="0"/>
              </a:spcBef>
              <a:spcAft>
                <a:spcPts val="0"/>
              </a:spcAft>
              <a:buSzPts val="5200"/>
              <a:buNone/>
              <a:defRPr sz="5836"/>
            </a:lvl2pPr>
            <a:lvl3pPr lvl="2" algn="ctr" rtl="0">
              <a:spcBef>
                <a:spcPts val="0"/>
              </a:spcBef>
              <a:spcAft>
                <a:spcPts val="0"/>
              </a:spcAft>
              <a:buSzPts val="5200"/>
              <a:buNone/>
              <a:defRPr sz="5836"/>
            </a:lvl3pPr>
            <a:lvl4pPr lvl="3" algn="ctr" rtl="0">
              <a:spcBef>
                <a:spcPts val="0"/>
              </a:spcBef>
              <a:spcAft>
                <a:spcPts val="0"/>
              </a:spcAft>
              <a:buSzPts val="5200"/>
              <a:buNone/>
              <a:defRPr sz="5836"/>
            </a:lvl4pPr>
            <a:lvl5pPr lvl="4" algn="ctr" rtl="0">
              <a:spcBef>
                <a:spcPts val="0"/>
              </a:spcBef>
              <a:spcAft>
                <a:spcPts val="0"/>
              </a:spcAft>
              <a:buSzPts val="5200"/>
              <a:buNone/>
              <a:defRPr sz="5836"/>
            </a:lvl5pPr>
            <a:lvl6pPr lvl="5" algn="ctr" rtl="0">
              <a:spcBef>
                <a:spcPts val="0"/>
              </a:spcBef>
              <a:spcAft>
                <a:spcPts val="0"/>
              </a:spcAft>
              <a:buSzPts val="5200"/>
              <a:buNone/>
              <a:defRPr sz="5836"/>
            </a:lvl6pPr>
            <a:lvl7pPr lvl="6" algn="ctr" rtl="0">
              <a:spcBef>
                <a:spcPts val="0"/>
              </a:spcBef>
              <a:spcAft>
                <a:spcPts val="0"/>
              </a:spcAft>
              <a:buSzPts val="5200"/>
              <a:buNone/>
              <a:defRPr sz="5836"/>
            </a:lvl7pPr>
            <a:lvl8pPr lvl="7" algn="ctr" rtl="0">
              <a:spcBef>
                <a:spcPts val="0"/>
              </a:spcBef>
              <a:spcAft>
                <a:spcPts val="0"/>
              </a:spcAft>
              <a:buSzPts val="5200"/>
              <a:buNone/>
              <a:defRPr sz="5836"/>
            </a:lvl8pPr>
            <a:lvl9pPr lvl="8" algn="ctr" rtl="0">
              <a:spcBef>
                <a:spcPts val="0"/>
              </a:spcBef>
              <a:spcAft>
                <a:spcPts val="0"/>
              </a:spcAft>
              <a:buSzPts val="5200"/>
              <a:buNone/>
              <a:defRPr sz="5836"/>
            </a:lvl9pPr>
          </a:lstStyle>
          <a:p>
            <a:endParaRPr/>
          </a:p>
        </p:txBody>
      </p:sp>
    </p:spTree>
    <p:extLst>
      <p:ext uri="{BB962C8B-B14F-4D97-AF65-F5344CB8AC3E}">
        <p14:creationId xmlns:p14="http://schemas.microsoft.com/office/powerpoint/2010/main" val="27508817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5"/>
        <p:cNvGrpSpPr/>
        <p:nvPr/>
      </p:nvGrpSpPr>
      <p:grpSpPr>
        <a:xfrm>
          <a:off x="0" y="0"/>
          <a:ext cx="0" cy="0"/>
          <a:chOff x="0" y="0"/>
          <a:chExt cx="0" cy="0"/>
        </a:xfrm>
      </p:grpSpPr>
      <p:grpSp>
        <p:nvGrpSpPr>
          <p:cNvPr id="4" name="Google Shape;396;p15">
            <a:extLst>
              <a:ext uri="{FF2B5EF4-FFF2-40B4-BE49-F238E27FC236}">
                <a16:creationId xmlns="" xmlns:a16="http://schemas.microsoft.com/office/drawing/2014/main" id="{CC639D38-FB3A-47A7-A96D-D38DE5390485}"/>
              </a:ext>
            </a:extLst>
          </p:cNvPr>
          <p:cNvGrpSpPr>
            <a:grpSpLocks/>
          </p:cNvGrpSpPr>
          <p:nvPr/>
        </p:nvGrpSpPr>
        <p:grpSpPr bwMode="auto">
          <a:xfrm>
            <a:off x="-2977" y="0"/>
            <a:ext cx="12197953" cy="6858000"/>
            <a:chOff x="238125" y="854700"/>
            <a:chExt cx="7142500" cy="4015650"/>
          </a:xfrm>
        </p:grpSpPr>
        <p:sp>
          <p:nvSpPr>
            <p:cNvPr id="5" name="Google Shape;397;p15">
              <a:extLst>
                <a:ext uri="{FF2B5EF4-FFF2-40B4-BE49-F238E27FC236}">
                  <a16:creationId xmlns="" xmlns:a16="http://schemas.microsoft.com/office/drawing/2014/main" id="{7F765DD2-D65A-4095-B55D-32FC8762E87B}"/>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398;p15">
              <a:extLst>
                <a:ext uri="{FF2B5EF4-FFF2-40B4-BE49-F238E27FC236}">
                  <a16:creationId xmlns="" xmlns:a16="http://schemas.microsoft.com/office/drawing/2014/main" id="{4BFC9EB2-E76A-4AB5-A1E2-4E60AE39BA42}"/>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399;p15">
              <a:extLst>
                <a:ext uri="{FF2B5EF4-FFF2-40B4-BE49-F238E27FC236}">
                  <a16:creationId xmlns="" xmlns:a16="http://schemas.microsoft.com/office/drawing/2014/main" id="{492A0AB3-4E8F-4BC2-B2DB-0EC59BF3F86F}"/>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400;p15">
              <a:extLst>
                <a:ext uri="{FF2B5EF4-FFF2-40B4-BE49-F238E27FC236}">
                  <a16:creationId xmlns="" xmlns:a16="http://schemas.microsoft.com/office/drawing/2014/main" id="{09F1F0C6-48A7-4B87-9859-7F451352D22F}"/>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401;p15">
              <a:extLst>
                <a:ext uri="{FF2B5EF4-FFF2-40B4-BE49-F238E27FC236}">
                  <a16:creationId xmlns="" xmlns:a16="http://schemas.microsoft.com/office/drawing/2014/main" id="{90484AF5-B980-43B2-B4E9-EE2E2E081BEE}"/>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402;p15">
              <a:extLst>
                <a:ext uri="{FF2B5EF4-FFF2-40B4-BE49-F238E27FC236}">
                  <a16:creationId xmlns="" xmlns:a16="http://schemas.microsoft.com/office/drawing/2014/main" id="{35DB9AF7-CDDB-499A-8476-AEA1AC752E01}"/>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403;p15">
              <a:extLst>
                <a:ext uri="{FF2B5EF4-FFF2-40B4-BE49-F238E27FC236}">
                  <a16:creationId xmlns="" xmlns:a16="http://schemas.microsoft.com/office/drawing/2014/main" id="{B7FAADF5-8649-4D8F-9541-A1661134406C}"/>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404;p15">
              <a:extLst>
                <a:ext uri="{FF2B5EF4-FFF2-40B4-BE49-F238E27FC236}">
                  <a16:creationId xmlns="" xmlns:a16="http://schemas.microsoft.com/office/drawing/2014/main" id="{C089809E-0C2C-4E09-81EF-D001C7111A51}"/>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405;p15">
              <a:extLst>
                <a:ext uri="{FF2B5EF4-FFF2-40B4-BE49-F238E27FC236}">
                  <a16:creationId xmlns="" xmlns:a16="http://schemas.microsoft.com/office/drawing/2014/main" id="{8425D410-FFF1-4B66-9527-3E93C4809672}"/>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406;p15">
              <a:extLst>
                <a:ext uri="{FF2B5EF4-FFF2-40B4-BE49-F238E27FC236}">
                  <a16:creationId xmlns="" xmlns:a16="http://schemas.microsoft.com/office/drawing/2014/main" id="{E7810014-7CB2-418A-AFFC-EDE9F09CECA3}"/>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407;p15">
              <a:extLst>
                <a:ext uri="{FF2B5EF4-FFF2-40B4-BE49-F238E27FC236}">
                  <a16:creationId xmlns="" xmlns:a16="http://schemas.microsoft.com/office/drawing/2014/main" id="{BE66EDA2-0A0A-40AA-AC9B-1747A52E1A89}"/>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408;p15">
              <a:extLst>
                <a:ext uri="{FF2B5EF4-FFF2-40B4-BE49-F238E27FC236}">
                  <a16:creationId xmlns="" xmlns:a16="http://schemas.microsoft.com/office/drawing/2014/main" id="{93E5F497-4689-4B9F-9232-06E19E6CDD4C}"/>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409;p15">
              <a:extLst>
                <a:ext uri="{FF2B5EF4-FFF2-40B4-BE49-F238E27FC236}">
                  <a16:creationId xmlns="" xmlns:a16="http://schemas.microsoft.com/office/drawing/2014/main" id="{FE73C56C-D1DA-497B-B967-33867C3B76E3}"/>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410;p15">
              <a:extLst>
                <a:ext uri="{FF2B5EF4-FFF2-40B4-BE49-F238E27FC236}">
                  <a16:creationId xmlns="" xmlns:a16="http://schemas.microsoft.com/office/drawing/2014/main" id="{663713DA-BF91-4F5F-B664-1824C8B04633}"/>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411;p15">
              <a:extLst>
                <a:ext uri="{FF2B5EF4-FFF2-40B4-BE49-F238E27FC236}">
                  <a16:creationId xmlns="" xmlns:a16="http://schemas.microsoft.com/office/drawing/2014/main" id="{78BC800A-B36C-4670-94C7-DCCF7366A642}"/>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412;p15">
              <a:extLst>
                <a:ext uri="{FF2B5EF4-FFF2-40B4-BE49-F238E27FC236}">
                  <a16:creationId xmlns="" xmlns:a16="http://schemas.microsoft.com/office/drawing/2014/main" id="{603E8213-CD11-4FD3-95EC-3AE6E6D6AA24}"/>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413;p15">
              <a:extLst>
                <a:ext uri="{FF2B5EF4-FFF2-40B4-BE49-F238E27FC236}">
                  <a16:creationId xmlns="" xmlns:a16="http://schemas.microsoft.com/office/drawing/2014/main" id="{ECE8C03B-2EF5-4AC2-8509-67A1BCCF85CB}"/>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414;p15">
              <a:extLst>
                <a:ext uri="{FF2B5EF4-FFF2-40B4-BE49-F238E27FC236}">
                  <a16:creationId xmlns="" xmlns:a16="http://schemas.microsoft.com/office/drawing/2014/main" id="{9252158F-42D2-4060-9D83-57B44D03F1BF}"/>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415;p15">
              <a:extLst>
                <a:ext uri="{FF2B5EF4-FFF2-40B4-BE49-F238E27FC236}">
                  <a16:creationId xmlns="" xmlns:a16="http://schemas.microsoft.com/office/drawing/2014/main" id="{A19C4537-F775-443D-AAD7-9AEAA1602E3C}"/>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cxnSp>
        <p:nvCxnSpPr>
          <p:cNvPr id="24" name="Google Shape;416;p15">
            <a:extLst>
              <a:ext uri="{FF2B5EF4-FFF2-40B4-BE49-F238E27FC236}">
                <a16:creationId xmlns="" xmlns:a16="http://schemas.microsoft.com/office/drawing/2014/main" id="{435F2477-8B8C-443E-9FDD-E042714A4395}"/>
              </a:ext>
            </a:extLst>
          </p:cNvPr>
          <p:cNvCxnSpPr>
            <a:cxnSpLocks noChangeShapeType="1"/>
          </p:cNvCxnSpPr>
          <p:nvPr/>
        </p:nvCxnSpPr>
        <p:spPr bwMode="auto">
          <a:xfrm>
            <a:off x="-83344" y="719956"/>
            <a:ext cx="12358688"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sp>
        <p:nvSpPr>
          <p:cNvPr id="25" name="Google Shape;417;p15">
            <a:extLst>
              <a:ext uri="{FF2B5EF4-FFF2-40B4-BE49-F238E27FC236}">
                <a16:creationId xmlns="" xmlns:a16="http://schemas.microsoft.com/office/drawing/2014/main" id="{566BF732-9154-49E3-B385-27AB135E64B3}"/>
              </a:ext>
            </a:extLst>
          </p:cNvPr>
          <p:cNvSpPr>
            <a:spLocks noChangeArrowheads="1"/>
          </p:cNvSpPr>
          <p:nvPr/>
        </p:nvSpPr>
        <p:spPr bwMode="auto">
          <a:xfrm>
            <a:off x="-19348" y="6681639"/>
            <a:ext cx="12212837" cy="207615"/>
          </a:xfrm>
          <a:prstGeom prst="rect">
            <a:avLst/>
          </a:prstGeom>
          <a:solidFill>
            <a:srgbClr val="6D9E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sp>
        <p:nvSpPr>
          <p:cNvPr id="418" name="Google Shape;418;p15"/>
          <p:cNvSpPr txBox="1">
            <a:spLocks noGrp="1"/>
          </p:cNvSpPr>
          <p:nvPr>
            <p:ph type="title"/>
          </p:nvPr>
        </p:nvSpPr>
        <p:spPr>
          <a:xfrm>
            <a:off x="960001" y="1979267"/>
            <a:ext cx="4692400" cy="2239600"/>
          </a:xfrm>
          <a:prstGeom prst="rect">
            <a:avLst/>
          </a:prstGeom>
        </p:spPr>
        <p:txBody>
          <a:bodyPr spcFirstLastPara="1" anchor="ctr">
            <a:noAutofit/>
          </a:bodyPr>
          <a:lstStyle>
            <a:lvl1pPr lvl="0">
              <a:spcBef>
                <a:spcPts val="0"/>
              </a:spcBef>
              <a:spcAft>
                <a:spcPts val="0"/>
              </a:spcAft>
              <a:buSzPts val="4800"/>
              <a:buNone/>
              <a:defRPr sz="6187"/>
            </a:lvl1pPr>
            <a:lvl2pPr lvl="1">
              <a:spcBef>
                <a:spcPts val="0"/>
              </a:spcBef>
              <a:spcAft>
                <a:spcPts val="0"/>
              </a:spcAft>
              <a:buSzPts val="4800"/>
              <a:buNone/>
              <a:defRPr sz="5344"/>
            </a:lvl2pPr>
            <a:lvl3pPr lvl="2">
              <a:spcBef>
                <a:spcPts val="0"/>
              </a:spcBef>
              <a:spcAft>
                <a:spcPts val="0"/>
              </a:spcAft>
              <a:buSzPts val="4800"/>
              <a:buNone/>
              <a:defRPr sz="5344"/>
            </a:lvl3pPr>
            <a:lvl4pPr lvl="3">
              <a:spcBef>
                <a:spcPts val="0"/>
              </a:spcBef>
              <a:spcAft>
                <a:spcPts val="0"/>
              </a:spcAft>
              <a:buSzPts val="4800"/>
              <a:buNone/>
              <a:defRPr sz="5344"/>
            </a:lvl4pPr>
            <a:lvl5pPr lvl="4">
              <a:spcBef>
                <a:spcPts val="0"/>
              </a:spcBef>
              <a:spcAft>
                <a:spcPts val="0"/>
              </a:spcAft>
              <a:buSzPts val="4800"/>
              <a:buNone/>
              <a:defRPr sz="5344"/>
            </a:lvl5pPr>
            <a:lvl6pPr lvl="5">
              <a:spcBef>
                <a:spcPts val="0"/>
              </a:spcBef>
              <a:spcAft>
                <a:spcPts val="0"/>
              </a:spcAft>
              <a:buSzPts val="4800"/>
              <a:buNone/>
              <a:defRPr sz="5344"/>
            </a:lvl6pPr>
            <a:lvl7pPr lvl="6">
              <a:spcBef>
                <a:spcPts val="0"/>
              </a:spcBef>
              <a:spcAft>
                <a:spcPts val="0"/>
              </a:spcAft>
              <a:buSzPts val="4800"/>
              <a:buNone/>
              <a:defRPr sz="5344"/>
            </a:lvl7pPr>
            <a:lvl8pPr lvl="7">
              <a:spcBef>
                <a:spcPts val="0"/>
              </a:spcBef>
              <a:spcAft>
                <a:spcPts val="0"/>
              </a:spcAft>
              <a:buSzPts val="4800"/>
              <a:buNone/>
              <a:defRPr sz="5344"/>
            </a:lvl8pPr>
            <a:lvl9pPr lvl="8">
              <a:spcBef>
                <a:spcPts val="0"/>
              </a:spcBef>
              <a:spcAft>
                <a:spcPts val="0"/>
              </a:spcAft>
              <a:buSzPts val="4800"/>
              <a:buNone/>
              <a:defRPr sz="5344"/>
            </a:lvl9pPr>
          </a:lstStyle>
          <a:p>
            <a:endParaRPr/>
          </a:p>
        </p:txBody>
      </p:sp>
      <p:sp>
        <p:nvSpPr>
          <p:cNvPr id="419" name="Google Shape;419;p15"/>
          <p:cNvSpPr txBox="1">
            <a:spLocks noGrp="1"/>
          </p:cNvSpPr>
          <p:nvPr>
            <p:ph type="subTitle" idx="1"/>
          </p:nvPr>
        </p:nvSpPr>
        <p:spPr>
          <a:xfrm rot="684086">
            <a:off x="7726910" y="2272962"/>
            <a:ext cx="2505034" cy="2384225"/>
          </a:xfrm>
          <a:prstGeom prst="rect">
            <a:avLst/>
          </a:prstGeom>
        </p:spPr>
        <p:txBody>
          <a:bodyPr spcFirstLastPara="1" anchor="ctr">
            <a:noAutofit/>
          </a:bodyPr>
          <a:lstStyle>
            <a:lvl1pPr lvl="0" algn="ctr" rtl="0">
              <a:lnSpc>
                <a:spcPct val="100000"/>
              </a:lnSpc>
              <a:spcBef>
                <a:spcPts val="0"/>
              </a:spcBef>
              <a:spcAft>
                <a:spcPts val="0"/>
              </a:spcAft>
              <a:buSzPts val="2800"/>
              <a:buNone/>
              <a:defRPr sz="1758"/>
            </a:lvl1pPr>
            <a:lvl2pPr lvl="1" algn="ctr" rtl="0">
              <a:lnSpc>
                <a:spcPct val="100000"/>
              </a:lnSpc>
              <a:spcBef>
                <a:spcPts val="0"/>
              </a:spcBef>
              <a:spcAft>
                <a:spcPts val="0"/>
              </a:spcAft>
              <a:buSzPts val="2800"/>
              <a:buNone/>
              <a:defRPr sz="3164"/>
            </a:lvl2pPr>
            <a:lvl3pPr lvl="2" algn="ctr" rtl="0">
              <a:lnSpc>
                <a:spcPct val="100000"/>
              </a:lnSpc>
              <a:spcBef>
                <a:spcPts val="0"/>
              </a:spcBef>
              <a:spcAft>
                <a:spcPts val="0"/>
              </a:spcAft>
              <a:buSzPts val="2800"/>
              <a:buNone/>
              <a:defRPr sz="3164"/>
            </a:lvl3pPr>
            <a:lvl4pPr lvl="3" algn="ctr" rtl="0">
              <a:lnSpc>
                <a:spcPct val="100000"/>
              </a:lnSpc>
              <a:spcBef>
                <a:spcPts val="0"/>
              </a:spcBef>
              <a:spcAft>
                <a:spcPts val="0"/>
              </a:spcAft>
              <a:buSzPts val="2800"/>
              <a:buNone/>
              <a:defRPr sz="3164"/>
            </a:lvl4pPr>
            <a:lvl5pPr lvl="4" algn="ctr" rtl="0">
              <a:lnSpc>
                <a:spcPct val="100000"/>
              </a:lnSpc>
              <a:spcBef>
                <a:spcPts val="0"/>
              </a:spcBef>
              <a:spcAft>
                <a:spcPts val="0"/>
              </a:spcAft>
              <a:buSzPts val="2800"/>
              <a:buNone/>
              <a:defRPr sz="3164"/>
            </a:lvl5pPr>
            <a:lvl6pPr lvl="5" algn="ctr" rtl="0">
              <a:lnSpc>
                <a:spcPct val="100000"/>
              </a:lnSpc>
              <a:spcBef>
                <a:spcPts val="0"/>
              </a:spcBef>
              <a:spcAft>
                <a:spcPts val="0"/>
              </a:spcAft>
              <a:buSzPts val="2800"/>
              <a:buNone/>
              <a:defRPr sz="3164"/>
            </a:lvl6pPr>
            <a:lvl7pPr lvl="6" algn="ctr" rtl="0">
              <a:lnSpc>
                <a:spcPct val="100000"/>
              </a:lnSpc>
              <a:spcBef>
                <a:spcPts val="0"/>
              </a:spcBef>
              <a:spcAft>
                <a:spcPts val="0"/>
              </a:spcAft>
              <a:buSzPts val="2800"/>
              <a:buNone/>
              <a:defRPr sz="3164"/>
            </a:lvl7pPr>
            <a:lvl8pPr lvl="7" algn="ctr" rtl="0">
              <a:lnSpc>
                <a:spcPct val="100000"/>
              </a:lnSpc>
              <a:spcBef>
                <a:spcPts val="0"/>
              </a:spcBef>
              <a:spcAft>
                <a:spcPts val="0"/>
              </a:spcAft>
              <a:buSzPts val="2800"/>
              <a:buNone/>
              <a:defRPr sz="3164"/>
            </a:lvl8pPr>
            <a:lvl9pPr lvl="8" algn="ctr" rtl="0">
              <a:lnSpc>
                <a:spcPct val="100000"/>
              </a:lnSpc>
              <a:spcBef>
                <a:spcPts val="0"/>
              </a:spcBef>
              <a:spcAft>
                <a:spcPts val="0"/>
              </a:spcAft>
              <a:buSzPts val="2800"/>
              <a:buNone/>
              <a:defRPr sz="3164"/>
            </a:lvl9pPr>
          </a:lstStyle>
          <a:p>
            <a:endParaRPr/>
          </a:p>
        </p:txBody>
      </p:sp>
    </p:spTree>
    <p:extLst>
      <p:ext uri="{BB962C8B-B14F-4D97-AF65-F5344CB8AC3E}">
        <p14:creationId xmlns:p14="http://schemas.microsoft.com/office/powerpoint/2010/main" val="369561282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420"/>
        <p:cNvGrpSpPr/>
        <p:nvPr/>
      </p:nvGrpSpPr>
      <p:grpSpPr>
        <a:xfrm>
          <a:off x="0" y="0"/>
          <a:ext cx="0" cy="0"/>
          <a:chOff x="0" y="0"/>
          <a:chExt cx="0" cy="0"/>
        </a:xfrm>
      </p:grpSpPr>
      <p:grpSp>
        <p:nvGrpSpPr>
          <p:cNvPr id="11" name="Google Shape;421;p16">
            <a:extLst>
              <a:ext uri="{FF2B5EF4-FFF2-40B4-BE49-F238E27FC236}">
                <a16:creationId xmlns="" xmlns:a16="http://schemas.microsoft.com/office/drawing/2014/main" id="{1B32524D-2F99-4604-8C14-31E3FC952798}"/>
              </a:ext>
            </a:extLst>
          </p:cNvPr>
          <p:cNvGrpSpPr>
            <a:grpSpLocks/>
          </p:cNvGrpSpPr>
          <p:nvPr/>
        </p:nvGrpSpPr>
        <p:grpSpPr bwMode="auto">
          <a:xfrm>
            <a:off x="-232172" y="-30138"/>
            <a:ext cx="12648903" cy="6923857"/>
            <a:chOff x="-174525" y="-22399"/>
            <a:chExt cx="9487164" cy="5193049"/>
          </a:xfrm>
        </p:grpSpPr>
        <p:sp>
          <p:nvSpPr>
            <p:cNvPr id="12" name="Google Shape;422;p16">
              <a:extLst>
                <a:ext uri="{FF2B5EF4-FFF2-40B4-BE49-F238E27FC236}">
                  <a16:creationId xmlns="" xmlns:a16="http://schemas.microsoft.com/office/drawing/2014/main" id="{E34CED65-A2A2-4040-8261-AE1E1B015AEB}"/>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13" name="Google Shape;423;p16">
              <a:extLst>
                <a:ext uri="{FF2B5EF4-FFF2-40B4-BE49-F238E27FC236}">
                  <a16:creationId xmlns="" xmlns:a16="http://schemas.microsoft.com/office/drawing/2014/main" id="{7D843A3D-CBF1-4D36-AF64-3065289A89BE}"/>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14" name="Google Shape;424;p16">
              <a:extLst>
                <a:ext uri="{FF2B5EF4-FFF2-40B4-BE49-F238E27FC236}">
                  <a16:creationId xmlns="" xmlns:a16="http://schemas.microsoft.com/office/drawing/2014/main" id="{9BE86492-EAAE-45A4-AC0D-38C85A312908}"/>
                </a:ext>
              </a:extLst>
            </p:cNvPr>
            <p:cNvGrpSpPr>
              <a:grpSpLocks/>
            </p:cNvGrpSpPr>
            <p:nvPr/>
          </p:nvGrpSpPr>
          <p:grpSpPr bwMode="auto">
            <a:xfrm>
              <a:off x="263005" y="845117"/>
              <a:ext cx="3790149" cy="3960313"/>
              <a:chOff x="263005" y="845117"/>
              <a:chExt cx="3790149" cy="3960313"/>
            </a:xfrm>
          </p:grpSpPr>
          <p:sp>
            <p:nvSpPr>
              <p:cNvPr id="37" name="Google Shape;425;p16">
                <a:extLst>
                  <a:ext uri="{FF2B5EF4-FFF2-40B4-BE49-F238E27FC236}">
                    <a16:creationId xmlns="" xmlns:a16="http://schemas.microsoft.com/office/drawing/2014/main" id="{F5C10B6F-7795-4795-B019-11DE899D43EE}"/>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426;p16">
                <a:extLst>
                  <a:ext uri="{FF2B5EF4-FFF2-40B4-BE49-F238E27FC236}">
                    <a16:creationId xmlns="" xmlns:a16="http://schemas.microsoft.com/office/drawing/2014/main" id="{888B780F-2CA6-4F26-B544-46E744DED596}"/>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427;p16">
                <a:extLst>
                  <a:ext uri="{FF2B5EF4-FFF2-40B4-BE49-F238E27FC236}">
                    <a16:creationId xmlns="" xmlns:a16="http://schemas.microsoft.com/office/drawing/2014/main" id="{5E85D906-47C8-47B9-A6F3-CD894652C1CE}"/>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428;p16">
                <a:extLst>
                  <a:ext uri="{FF2B5EF4-FFF2-40B4-BE49-F238E27FC236}">
                    <a16:creationId xmlns="" xmlns:a16="http://schemas.microsoft.com/office/drawing/2014/main" id="{BED46A65-BED2-4155-8E47-F326EF07C729}"/>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429;p16">
                <a:extLst>
                  <a:ext uri="{FF2B5EF4-FFF2-40B4-BE49-F238E27FC236}">
                    <a16:creationId xmlns="" xmlns:a16="http://schemas.microsoft.com/office/drawing/2014/main" id="{7BE0C94E-636F-476E-AD40-91E8DA29B551}"/>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430;p16">
                <a:extLst>
                  <a:ext uri="{FF2B5EF4-FFF2-40B4-BE49-F238E27FC236}">
                    <a16:creationId xmlns="" xmlns:a16="http://schemas.microsoft.com/office/drawing/2014/main" id="{DB95EFCA-4824-4803-8074-50AB0386AD4A}"/>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431;p16">
                <a:extLst>
                  <a:ext uri="{FF2B5EF4-FFF2-40B4-BE49-F238E27FC236}">
                    <a16:creationId xmlns="" xmlns:a16="http://schemas.microsoft.com/office/drawing/2014/main" id="{40CCD6C6-84AA-45A3-A07B-3CFFBF706923}"/>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432;p16">
                <a:extLst>
                  <a:ext uri="{FF2B5EF4-FFF2-40B4-BE49-F238E27FC236}">
                    <a16:creationId xmlns="" xmlns:a16="http://schemas.microsoft.com/office/drawing/2014/main" id="{3F39FB02-6C92-486B-8173-D3635C2E243A}"/>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5" name="Google Shape;433;p16">
                <a:extLst>
                  <a:ext uri="{FF2B5EF4-FFF2-40B4-BE49-F238E27FC236}">
                    <a16:creationId xmlns="" xmlns:a16="http://schemas.microsoft.com/office/drawing/2014/main" id="{FBB97998-62F5-4DB3-A558-3005F8F624D9}"/>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6" name="Google Shape;434;p16">
                <a:extLst>
                  <a:ext uri="{FF2B5EF4-FFF2-40B4-BE49-F238E27FC236}">
                    <a16:creationId xmlns="" xmlns:a16="http://schemas.microsoft.com/office/drawing/2014/main" id="{4CD7F5A8-A0FA-42C8-A148-CEB0A56EA038}"/>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7" name="Google Shape;435;p16">
                <a:extLst>
                  <a:ext uri="{FF2B5EF4-FFF2-40B4-BE49-F238E27FC236}">
                    <a16:creationId xmlns="" xmlns:a16="http://schemas.microsoft.com/office/drawing/2014/main" id="{064E8DE4-7EBE-41A0-B7DA-F73BC8F0BD2C}"/>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8" name="Google Shape;436;p16">
                <a:extLst>
                  <a:ext uri="{FF2B5EF4-FFF2-40B4-BE49-F238E27FC236}">
                    <a16:creationId xmlns="" xmlns:a16="http://schemas.microsoft.com/office/drawing/2014/main" id="{D41FFD00-DE52-452E-A910-CCE007367AC6}"/>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9" name="Google Shape;437;p16">
                <a:extLst>
                  <a:ext uri="{FF2B5EF4-FFF2-40B4-BE49-F238E27FC236}">
                    <a16:creationId xmlns="" xmlns:a16="http://schemas.microsoft.com/office/drawing/2014/main" id="{936818FD-17E2-4483-9677-0221393B2133}"/>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0" name="Google Shape;438;p16">
                <a:extLst>
                  <a:ext uri="{FF2B5EF4-FFF2-40B4-BE49-F238E27FC236}">
                    <a16:creationId xmlns="" xmlns:a16="http://schemas.microsoft.com/office/drawing/2014/main" id="{BFD98625-4E4A-4ECE-A987-BDD6B8FE5742}"/>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1" name="Google Shape;439;p16">
                <a:extLst>
                  <a:ext uri="{FF2B5EF4-FFF2-40B4-BE49-F238E27FC236}">
                    <a16:creationId xmlns="" xmlns:a16="http://schemas.microsoft.com/office/drawing/2014/main" id="{7FF6E952-6AA9-4346-BDE6-318E2890D5AA}"/>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15" name="Google Shape;440;p16">
              <a:extLst>
                <a:ext uri="{FF2B5EF4-FFF2-40B4-BE49-F238E27FC236}">
                  <a16:creationId xmlns="" xmlns:a16="http://schemas.microsoft.com/office/drawing/2014/main" id="{28B356E8-1847-4416-9654-270375AD3192}"/>
                </a:ext>
              </a:extLst>
            </p:cNvPr>
            <p:cNvGrpSpPr>
              <a:grpSpLocks/>
            </p:cNvGrpSpPr>
            <p:nvPr/>
          </p:nvGrpSpPr>
          <p:grpSpPr bwMode="auto">
            <a:xfrm>
              <a:off x="5055305" y="845117"/>
              <a:ext cx="3790149" cy="3960313"/>
              <a:chOff x="263005" y="845117"/>
              <a:chExt cx="3790149" cy="3960313"/>
            </a:xfrm>
          </p:grpSpPr>
          <p:sp>
            <p:nvSpPr>
              <p:cNvPr id="22" name="Google Shape;441;p16">
                <a:extLst>
                  <a:ext uri="{FF2B5EF4-FFF2-40B4-BE49-F238E27FC236}">
                    <a16:creationId xmlns="" xmlns:a16="http://schemas.microsoft.com/office/drawing/2014/main" id="{D5B23C31-1E75-421B-B451-1A0EF224F4AB}"/>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442;p16">
                <a:extLst>
                  <a:ext uri="{FF2B5EF4-FFF2-40B4-BE49-F238E27FC236}">
                    <a16:creationId xmlns="" xmlns:a16="http://schemas.microsoft.com/office/drawing/2014/main" id="{D088B650-8E6B-4293-8AC8-39D35BDB1BFD}"/>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443;p16">
                <a:extLst>
                  <a:ext uri="{FF2B5EF4-FFF2-40B4-BE49-F238E27FC236}">
                    <a16:creationId xmlns="" xmlns:a16="http://schemas.microsoft.com/office/drawing/2014/main" id="{383B5F51-B5A6-4A6F-93A3-EE6FC549CBF9}"/>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444;p16">
                <a:extLst>
                  <a:ext uri="{FF2B5EF4-FFF2-40B4-BE49-F238E27FC236}">
                    <a16:creationId xmlns="" xmlns:a16="http://schemas.microsoft.com/office/drawing/2014/main" id="{AFC07ED4-9F8C-4D4D-97C2-C7988188AF5B}"/>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445;p16">
                <a:extLst>
                  <a:ext uri="{FF2B5EF4-FFF2-40B4-BE49-F238E27FC236}">
                    <a16:creationId xmlns="" xmlns:a16="http://schemas.microsoft.com/office/drawing/2014/main" id="{1C540792-E828-49C1-916E-319B8DDE2CFD}"/>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446;p16">
                <a:extLst>
                  <a:ext uri="{FF2B5EF4-FFF2-40B4-BE49-F238E27FC236}">
                    <a16:creationId xmlns="" xmlns:a16="http://schemas.microsoft.com/office/drawing/2014/main" id="{9FB7E1CB-4DD0-4626-B37D-9D06FDA482EA}"/>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447;p16">
                <a:extLst>
                  <a:ext uri="{FF2B5EF4-FFF2-40B4-BE49-F238E27FC236}">
                    <a16:creationId xmlns="" xmlns:a16="http://schemas.microsoft.com/office/drawing/2014/main" id="{B5F97329-DB51-4426-B878-F5A7E4A9F1A1}"/>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448;p16">
                <a:extLst>
                  <a:ext uri="{FF2B5EF4-FFF2-40B4-BE49-F238E27FC236}">
                    <a16:creationId xmlns="" xmlns:a16="http://schemas.microsoft.com/office/drawing/2014/main" id="{30B3DA0E-05B3-45D6-8F18-5BC893F6475A}"/>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449;p16">
                <a:extLst>
                  <a:ext uri="{FF2B5EF4-FFF2-40B4-BE49-F238E27FC236}">
                    <a16:creationId xmlns="" xmlns:a16="http://schemas.microsoft.com/office/drawing/2014/main" id="{595EF1E3-4511-4FBB-94BB-4EBB6413CCCD}"/>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450;p16">
                <a:extLst>
                  <a:ext uri="{FF2B5EF4-FFF2-40B4-BE49-F238E27FC236}">
                    <a16:creationId xmlns="" xmlns:a16="http://schemas.microsoft.com/office/drawing/2014/main" id="{BDEE3BF7-E304-40EF-A91B-E035311B4339}"/>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451;p16">
                <a:extLst>
                  <a:ext uri="{FF2B5EF4-FFF2-40B4-BE49-F238E27FC236}">
                    <a16:creationId xmlns="" xmlns:a16="http://schemas.microsoft.com/office/drawing/2014/main" id="{B78CFA1D-164B-42C0-B0D9-D1F1C408A855}"/>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452;p16">
                <a:extLst>
                  <a:ext uri="{FF2B5EF4-FFF2-40B4-BE49-F238E27FC236}">
                    <a16:creationId xmlns="" xmlns:a16="http://schemas.microsoft.com/office/drawing/2014/main" id="{3093FB28-CC75-433B-99A6-B3D52250A2AF}"/>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453;p16">
                <a:extLst>
                  <a:ext uri="{FF2B5EF4-FFF2-40B4-BE49-F238E27FC236}">
                    <a16:creationId xmlns="" xmlns:a16="http://schemas.microsoft.com/office/drawing/2014/main" id="{12DD67EE-D6C0-4F4B-83A9-D229E996CEEE}"/>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454;p16">
                <a:extLst>
                  <a:ext uri="{FF2B5EF4-FFF2-40B4-BE49-F238E27FC236}">
                    <a16:creationId xmlns="" xmlns:a16="http://schemas.microsoft.com/office/drawing/2014/main" id="{093761D6-B78C-4B83-9FB2-5D3432BA242F}"/>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455;p16">
                <a:extLst>
                  <a:ext uri="{FF2B5EF4-FFF2-40B4-BE49-F238E27FC236}">
                    <a16:creationId xmlns="" xmlns:a16="http://schemas.microsoft.com/office/drawing/2014/main" id="{72FCB0DA-C39E-4C19-A83D-51E62354CF53}"/>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16" name="Google Shape;456;p16">
              <a:extLst>
                <a:ext uri="{FF2B5EF4-FFF2-40B4-BE49-F238E27FC236}">
                  <a16:creationId xmlns="" xmlns:a16="http://schemas.microsoft.com/office/drawing/2014/main" id="{33986D95-DE03-4BBF-B9AE-3D7DBD453105}"/>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7" name="Google Shape;457;p16">
              <a:extLst>
                <a:ext uri="{FF2B5EF4-FFF2-40B4-BE49-F238E27FC236}">
                  <a16:creationId xmlns="" xmlns:a16="http://schemas.microsoft.com/office/drawing/2014/main" id="{84D0A7D9-83C7-4411-83EB-2AC4B8EEEDF7}"/>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8" name="Google Shape;458;p16">
              <a:extLst>
                <a:ext uri="{FF2B5EF4-FFF2-40B4-BE49-F238E27FC236}">
                  <a16:creationId xmlns="" xmlns:a16="http://schemas.microsoft.com/office/drawing/2014/main" id="{95297032-22D4-4D88-AAEF-7564A19E0D14}"/>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9" name="Google Shape;459;p16">
              <a:extLst>
                <a:ext uri="{FF2B5EF4-FFF2-40B4-BE49-F238E27FC236}">
                  <a16:creationId xmlns="" xmlns:a16="http://schemas.microsoft.com/office/drawing/2014/main" id="{796DB0EB-5EB9-4D51-AEC4-4BF8E4D87CC3}"/>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20" name="Google Shape;460;p16">
              <a:extLst>
                <a:ext uri="{FF2B5EF4-FFF2-40B4-BE49-F238E27FC236}">
                  <a16:creationId xmlns="" xmlns:a16="http://schemas.microsoft.com/office/drawing/2014/main" id="{21A8A922-A1CD-4455-B14F-E3BB5F20951F}"/>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21" name="Google Shape;461;p16">
              <a:extLst>
                <a:ext uri="{FF2B5EF4-FFF2-40B4-BE49-F238E27FC236}">
                  <a16:creationId xmlns="" xmlns:a16="http://schemas.microsoft.com/office/drawing/2014/main" id="{136B5387-D00C-4360-BAB4-A21FB02A5D98}"/>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462" name="Google Shape;462;p16"/>
          <p:cNvSpPr txBox="1">
            <a:spLocks noGrp="1"/>
          </p:cNvSpPr>
          <p:nvPr>
            <p:ph type="subTitle" idx="1"/>
          </p:nvPr>
        </p:nvSpPr>
        <p:spPr>
          <a:xfrm>
            <a:off x="1209201" y="4756967"/>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3" name="Google Shape;463;p16"/>
          <p:cNvSpPr txBox="1">
            <a:spLocks noGrp="1"/>
          </p:cNvSpPr>
          <p:nvPr>
            <p:ph type="subTitle" idx="2"/>
          </p:nvPr>
        </p:nvSpPr>
        <p:spPr>
          <a:xfrm>
            <a:off x="7605201" y="4756967"/>
            <a:ext cx="3341600" cy="454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4" name="Google Shape;464;p16"/>
          <p:cNvSpPr txBox="1">
            <a:spLocks noGrp="1"/>
          </p:cNvSpPr>
          <p:nvPr>
            <p:ph type="subTitle" idx="3"/>
          </p:nvPr>
        </p:nvSpPr>
        <p:spPr>
          <a:xfrm>
            <a:off x="1209201" y="2704367"/>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5" name="Google Shape;465;p16"/>
          <p:cNvSpPr txBox="1">
            <a:spLocks noGrp="1"/>
          </p:cNvSpPr>
          <p:nvPr>
            <p:ph type="subTitle" idx="4"/>
          </p:nvPr>
        </p:nvSpPr>
        <p:spPr>
          <a:xfrm>
            <a:off x="7236634" y="2413934"/>
            <a:ext cx="3341600" cy="542400"/>
          </a:xfrm>
          <a:prstGeom prst="rect">
            <a:avLst/>
          </a:prstGeom>
        </p:spPr>
        <p:txBody>
          <a:bodyPr spcFirstLastPara="1" anchor="ctr">
            <a:noAutofit/>
          </a:bodyPr>
          <a:lstStyle>
            <a:lvl1pPr lvl="0" algn="ctr" rtl="0">
              <a:lnSpc>
                <a:spcPct val="100000"/>
              </a:lnSpc>
              <a:spcBef>
                <a:spcPts val="0"/>
              </a:spcBef>
              <a:spcAft>
                <a:spcPts val="0"/>
              </a:spcAft>
              <a:buSzPts val="1600"/>
              <a:buNone/>
              <a:defRPr sz="225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6" name="Google Shape;466;p16"/>
          <p:cNvSpPr txBox="1">
            <a:spLocks noGrp="1"/>
          </p:cNvSpPr>
          <p:nvPr>
            <p:ph type="subTitle" idx="5"/>
          </p:nvPr>
        </p:nvSpPr>
        <p:spPr>
          <a:xfrm>
            <a:off x="1209201" y="3360434"/>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7" name="Google Shape;467;p16"/>
          <p:cNvSpPr txBox="1">
            <a:spLocks noGrp="1"/>
          </p:cNvSpPr>
          <p:nvPr>
            <p:ph type="subTitle" idx="6"/>
          </p:nvPr>
        </p:nvSpPr>
        <p:spPr>
          <a:xfrm>
            <a:off x="7605201" y="3360434"/>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8" name="Google Shape;468;p16"/>
          <p:cNvSpPr txBox="1">
            <a:spLocks noGrp="1"/>
          </p:cNvSpPr>
          <p:nvPr>
            <p:ph type="subTitle" idx="7"/>
          </p:nvPr>
        </p:nvSpPr>
        <p:spPr>
          <a:xfrm>
            <a:off x="1209201" y="5374400"/>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69" name="Google Shape;469;p16"/>
          <p:cNvSpPr txBox="1">
            <a:spLocks noGrp="1"/>
          </p:cNvSpPr>
          <p:nvPr>
            <p:ph type="subTitle" idx="8"/>
          </p:nvPr>
        </p:nvSpPr>
        <p:spPr>
          <a:xfrm>
            <a:off x="7605201" y="5374400"/>
            <a:ext cx="33416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470" name="Google Shape;470;p16"/>
          <p:cNvSpPr txBox="1">
            <a:spLocks noGrp="1"/>
          </p:cNvSpPr>
          <p:nvPr>
            <p:ph type="title"/>
          </p:nvPr>
        </p:nvSpPr>
        <p:spPr>
          <a:xfrm>
            <a:off x="960000" y="720000"/>
            <a:ext cx="4440000" cy="1329200"/>
          </a:xfrm>
          <a:prstGeom prst="rect">
            <a:avLst/>
          </a:prstGeom>
        </p:spPr>
        <p:txBody>
          <a:bodyPr spcFirstLastPara="1">
            <a:noAutofit/>
          </a:bodyPr>
          <a:lstStyle>
            <a:lvl1pPr lvl="0" rtl="0">
              <a:spcBef>
                <a:spcPts val="0"/>
              </a:spcBef>
              <a:spcAft>
                <a:spcPts val="0"/>
              </a:spcAft>
              <a:buSzPts val="3000"/>
              <a:buNone/>
              <a:defRPr sz="3375"/>
            </a:lvl1pPr>
            <a:lvl2pPr lvl="1" rtl="0">
              <a:spcBef>
                <a:spcPts val="0"/>
              </a:spcBef>
              <a:spcAft>
                <a:spcPts val="0"/>
              </a:spcAft>
              <a:buSzPts val="3000"/>
              <a:buNone/>
              <a:defRPr sz="3375"/>
            </a:lvl2pPr>
            <a:lvl3pPr lvl="2" rtl="0">
              <a:spcBef>
                <a:spcPts val="0"/>
              </a:spcBef>
              <a:spcAft>
                <a:spcPts val="0"/>
              </a:spcAft>
              <a:buSzPts val="3000"/>
              <a:buNone/>
              <a:defRPr sz="3375"/>
            </a:lvl3pPr>
            <a:lvl4pPr lvl="3" rtl="0">
              <a:spcBef>
                <a:spcPts val="0"/>
              </a:spcBef>
              <a:spcAft>
                <a:spcPts val="0"/>
              </a:spcAft>
              <a:buSzPts val="3000"/>
              <a:buNone/>
              <a:defRPr sz="3375"/>
            </a:lvl4pPr>
            <a:lvl5pPr lvl="4" rtl="0">
              <a:spcBef>
                <a:spcPts val="0"/>
              </a:spcBef>
              <a:spcAft>
                <a:spcPts val="0"/>
              </a:spcAft>
              <a:buSzPts val="3000"/>
              <a:buNone/>
              <a:defRPr sz="3375"/>
            </a:lvl5pPr>
            <a:lvl6pPr lvl="5" rtl="0">
              <a:spcBef>
                <a:spcPts val="0"/>
              </a:spcBef>
              <a:spcAft>
                <a:spcPts val="0"/>
              </a:spcAft>
              <a:buSzPts val="3000"/>
              <a:buNone/>
              <a:defRPr sz="3375"/>
            </a:lvl6pPr>
            <a:lvl7pPr lvl="6" rtl="0">
              <a:spcBef>
                <a:spcPts val="0"/>
              </a:spcBef>
              <a:spcAft>
                <a:spcPts val="0"/>
              </a:spcAft>
              <a:buSzPts val="3000"/>
              <a:buNone/>
              <a:defRPr sz="3375"/>
            </a:lvl7pPr>
            <a:lvl8pPr lvl="7" rtl="0">
              <a:spcBef>
                <a:spcPts val="0"/>
              </a:spcBef>
              <a:spcAft>
                <a:spcPts val="0"/>
              </a:spcAft>
              <a:buSzPts val="3000"/>
              <a:buNone/>
              <a:defRPr sz="3375"/>
            </a:lvl8pPr>
            <a:lvl9pPr lvl="8" rtl="0">
              <a:spcBef>
                <a:spcPts val="0"/>
              </a:spcBef>
              <a:spcAft>
                <a:spcPts val="0"/>
              </a:spcAft>
              <a:buSzPts val="3000"/>
              <a:buNone/>
              <a:defRPr sz="3375"/>
            </a:lvl9pPr>
          </a:lstStyle>
          <a:p>
            <a:endParaRPr/>
          </a:p>
        </p:txBody>
      </p:sp>
    </p:spTree>
    <p:extLst>
      <p:ext uri="{BB962C8B-B14F-4D97-AF65-F5344CB8AC3E}">
        <p14:creationId xmlns:p14="http://schemas.microsoft.com/office/powerpoint/2010/main" val="8830102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1"/>
        <p:cNvGrpSpPr/>
        <p:nvPr/>
      </p:nvGrpSpPr>
      <p:grpSpPr>
        <a:xfrm>
          <a:off x="0" y="0"/>
          <a:ext cx="0" cy="0"/>
          <a:chOff x="0" y="0"/>
          <a:chExt cx="0" cy="0"/>
        </a:xfrm>
      </p:grpSpPr>
      <p:grpSp>
        <p:nvGrpSpPr>
          <p:cNvPr id="5" name="Google Shape;472;p17">
            <a:extLst>
              <a:ext uri="{FF2B5EF4-FFF2-40B4-BE49-F238E27FC236}">
                <a16:creationId xmlns="" xmlns:a16="http://schemas.microsoft.com/office/drawing/2014/main" id="{327B9C05-5F49-4952-BEBD-AFA4C9B1BD0D}"/>
              </a:ext>
            </a:extLst>
          </p:cNvPr>
          <p:cNvGrpSpPr>
            <a:grpSpLocks/>
          </p:cNvGrpSpPr>
          <p:nvPr/>
        </p:nvGrpSpPr>
        <p:grpSpPr bwMode="auto">
          <a:xfrm>
            <a:off x="-2977" y="0"/>
            <a:ext cx="12197953" cy="6858000"/>
            <a:chOff x="238125" y="854700"/>
            <a:chExt cx="7142500" cy="4015650"/>
          </a:xfrm>
        </p:grpSpPr>
        <p:sp>
          <p:nvSpPr>
            <p:cNvPr id="6" name="Google Shape;473;p17">
              <a:extLst>
                <a:ext uri="{FF2B5EF4-FFF2-40B4-BE49-F238E27FC236}">
                  <a16:creationId xmlns="" xmlns:a16="http://schemas.microsoft.com/office/drawing/2014/main" id="{6E6DBB5B-9BE6-46FC-B304-761317EF5E40}"/>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7" name="Google Shape;474;p17">
              <a:extLst>
                <a:ext uri="{FF2B5EF4-FFF2-40B4-BE49-F238E27FC236}">
                  <a16:creationId xmlns="" xmlns:a16="http://schemas.microsoft.com/office/drawing/2014/main" id="{3B38600B-CE39-4CFD-95F9-12079BECA4E4}"/>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475;p17">
              <a:extLst>
                <a:ext uri="{FF2B5EF4-FFF2-40B4-BE49-F238E27FC236}">
                  <a16:creationId xmlns="" xmlns:a16="http://schemas.microsoft.com/office/drawing/2014/main" id="{2512ADCC-C248-490B-828F-1D9C79C998E6}"/>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476;p17">
              <a:extLst>
                <a:ext uri="{FF2B5EF4-FFF2-40B4-BE49-F238E27FC236}">
                  <a16:creationId xmlns="" xmlns:a16="http://schemas.microsoft.com/office/drawing/2014/main" id="{7E5A5F32-9AE8-445A-9B70-BF64AA8F3114}"/>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477;p17">
              <a:extLst>
                <a:ext uri="{FF2B5EF4-FFF2-40B4-BE49-F238E27FC236}">
                  <a16:creationId xmlns="" xmlns:a16="http://schemas.microsoft.com/office/drawing/2014/main" id="{0F845DDE-A650-4EAA-889C-91C38C7948FC}"/>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478;p17">
              <a:extLst>
                <a:ext uri="{FF2B5EF4-FFF2-40B4-BE49-F238E27FC236}">
                  <a16:creationId xmlns="" xmlns:a16="http://schemas.microsoft.com/office/drawing/2014/main" id="{C8602AC2-8471-403B-8314-96A94F8E7CCA}"/>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479;p17">
              <a:extLst>
                <a:ext uri="{FF2B5EF4-FFF2-40B4-BE49-F238E27FC236}">
                  <a16:creationId xmlns="" xmlns:a16="http://schemas.microsoft.com/office/drawing/2014/main" id="{AB2FD556-D07A-45D1-A9C8-E315CA374F3E}"/>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480;p17">
              <a:extLst>
                <a:ext uri="{FF2B5EF4-FFF2-40B4-BE49-F238E27FC236}">
                  <a16:creationId xmlns="" xmlns:a16="http://schemas.microsoft.com/office/drawing/2014/main" id="{DD739F4F-B01B-4C6C-9175-B2D23463282A}"/>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481;p17">
              <a:extLst>
                <a:ext uri="{FF2B5EF4-FFF2-40B4-BE49-F238E27FC236}">
                  <a16:creationId xmlns="" xmlns:a16="http://schemas.microsoft.com/office/drawing/2014/main" id="{B2A50AB5-EC89-45DC-BAF0-4D0865F7B06C}"/>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482;p17">
              <a:extLst>
                <a:ext uri="{FF2B5EF4-FFF2-40B4-BE49-F238E27FC236}">
                  <a16:creationId xmlns="" xmlns:a16="http://schemas.microsoft.com/office/drawing/2014/main" id="{DC387B42-52D8-4543-A28E-5839A2F6644F}"/>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483;p17">
              <a:extLst>
                <a:ext uri="{FF2B5EF4-FFF2-40B4-BE49-F238E27FC236}">
                  <a16:creationId xmlns="" xmlns:a16="http://schemas.microsoft.com/office/drawing/2014/main" id="{31B5398B-AFF4-4D5E-B749-8BA155DE4EA2}"/>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484;p17">
              <a:extLst>
                <a:ext uri="{FF2B5EF4-FFF2-40B4-BE49-F238E27FC236}">
                  <a16:creationId xmlns="" xmlns:a16="http://schemas.microsoft.com/office/drawing/2014/main" id="{0BA02A09-547B-4CD3-A952-595468B62BBF}"/>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485;p17">
              <a:extLst>
                <a:ext uri="{FF2B5EF4-FFF2-40B4-BE49-F238E27FC236}">
                  <a16:creationId xmlns="" xmlns:a16="http://schemas.microsoft.com/office/drawing/2014/main" id="{91AB8745-5B84-49A4-93D4-560FBB3A91E2}"/>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486;p17">
              <a:extLst>
                <a:ext uri="{FF2B5EF4-FFF2-40B4-BE49-F238E27FC236}">
                  <a16:creationId xmlns="" xmlns:a16="http://schemas.microsoft.com/office/drawing/2014/main" id="{95BD897E-B444-42B3-9E48-0735B86909EC}"/>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487;p17">
              <a:extLst>
                <a:ext uri="{FF2B5EF4-FFF2-40B4-BE49-F238E27FC236}">
                  <a16:creationId xmlns="" xmlns:a16="http://schemas.microsoft.com/office/drawing/2014/main" id="{8D444582-3E5E-49CC-A094-F7C06734D66D}"/>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488;p17">
              <a:extLst>
                <a:ext uri="{FF2B5EF4-FFF2-40B4-BE49-F238E27FC236}">
                  <a16:creationId xmlns="" xmlns:a16="http://schemas.microsoft.com/office/drawing/2014/main" id="{A1CD71BA-E73B-4384-AD5A-01FF32719C30}"/>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489;p17">
              <a:extLst>
                <a:ext uri="{FF2B5EF4-FFF2-40B4-BE49-F238E27FC236}">
                  <a16:creationId xmlns="" xmlns:a16="http://schemas.microsoft.com/office/drawing/2014/main" id="{1E7597EE-CF2B-46DA-AC74-C43A9D444465}"/>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490;p17">
              <a:extLst>
                <a:ext uri="{FF2B5EF4-FFF2-40B4-BE49-F238E27FC236}">
                  <a16:creationId xmlns="" xmlns:a16="http://schemas.microsoft.com/office/drawing/2014/main" id="{5EA07D17-AB84-41F3-A55C-C437D564F1B8}"/>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491;p17">
              <a:extLst>
                <a:ext uri="{FF2B5EF4-FFF2-40B4-BE49-F238E27FC236}">
                  <a16:creationId xmlns="" xmlns:a16="http://schemas.microsoft.com/office/drawing/2014/main" id="{6D898058-C2B8-43E1-B71A-8646598EFF3B}"/>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492;p17">
              <a:extLst>
                <a:ext uri="{FF2B5EF4-FFF2-40B4-BE49-F238E27FC236}">
                  <a16:creationId xmlns="" xmlns:a16="http://schemas.microsoft.com/office/drawing/2014/main" id="{50FDC3F6-8A8A-4D8F-A67E-EE6ECA734FDA}"/>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6" name="Google Shape;493;p17">
              <a:extLst>
                <a:ext uri="{FF2B5EF4-FFF2-40B4-BE49-F238E27FC236}">
                  <a16:creationId xmlns="" xmlns:a16="http://schemas.microsoft.com/office/drawing/2014/main" id="{C7A4CADC-AE0A-4CBD-A8B2-592501B3AD45}"/>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7" name="Google Shape;494;p17">
              <a:extLst>
                <a:ext uri="{FF2B5EF4-FFF2-40B4-BE49-F238E27FC236}">
                  <a16:creationId xmlns="" xmlns:a16="http://schemas.microsoft.com/office/drawing/2014/main" id="{18623861-2CD4-465F-8E59-6ABA07F2EF44}"/>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grpSp>
        <p:nvGrpSpPr>
          <p:cNvPr id="28" name="Google Shape;498;p17">
            <a:extLst>
              <a:ext uri="{FF2B5EF4-FFF2-40B4-BE49-F238E27FC236}">
                <a16:creationId xmlns="" xmlns:a16="http://schemas.microsoft.com/office/drawing/2014/main" id="{CBFBFE52-C923-4D2C-AFF5-9C3DF0CEDCB0}"/>
              </a:ext>
            </a:extLst>
          </p:cNvPr>
          <p:cNvGrpSpPr>
            <a:grpSpLocks/>
          </p:cNvGrpSpPr>
          <p:nvPr/>
        </p:nvGrpSpPr>
        <p:grpSpPr bwMode="auto">
          <a:xfrm rot="20902874" flipH="1">
            <a:off x="759024" y="-468809"/>
            <a:ext cx="1741289" cy="1795984"/>
            <a:chOff x="1492000" y="427450"/>
            <a:chExt cx="1188000" cy="1225375"/>
          </a:xfrm>
        </p:grpSpPr>
        <p:sp>
          <p:nvSpPr>
            <p:cNvPr id="29" name="Google Shape;499;p17">
              <a:extLst>
                <a:ext uri="{FF2B5EF4-FFF2-40B4-BE49-F238E27FC236}">
                  <a16:creationId xmlns="" xmlns:a16="http://schemas.microsoft.com/office/drawing/2014/main" id="{89CA65BB-FC38-428B-9CE7-E38F7808E1AF}"/>
                </a:ext>
              </a:extLst>
            </p:cNvPr>
            <p:cNvSpPr>
              <a:spLocks/>
            </p:cNvSpPr>
            <p:nvPr/>
          </p:nvSpPr>
          <p:spPr bwMode="auto">
            <a:xfrm>
              <a:off x="1492000" y="427450"/>
              <a:ext cx="1188000" cy="1225375"/>
            </a:xfrm>
            <a:custGeom>
              <a:avLst/>
              <a:gdLst>
                <a:gd name="T0" fmla="*/ 1167925 w 47520"/>
                <a:gd name="T1" fmla="*/ 18700 h 49015"/>
                <a:gd name="T2" fmla="*/ 1169175 w 47520"/>
                <a:gd name="T3" fmla="*/ 1196650 h 49015"/>
                <a:gd name="T4" fmla="*/ 30075 w 47520"/>
                <a:gd name="T5" fmla="*/ 451650 h 49015"/>
                <a:gd name="T6" fmla="*/ 63925 w 47520"/>
                <a:gd name="T7" fmla="*/ 33725 h 49015"/>
                <a:gd name="T8" fmla="*/ 112800 w 47520"/>
                <a:gd name="T9" fmla="*/ 82600 h 49015"/>
                <a:gd name="T10" fmla="*/ 180450 w 47520"/>
                <a:gd name="T11" fmla="*/ 23075 h 49015"/>
                <a:gd name="T12" fmla="*/ 206100 w 47520"/>
                <a:gd name="T13" fmla="*/ 84325 h 49015"/>
                <a:gd name="T14" fmla="*/ 272575 w 47520"/>
                <a:gd name="T15" fmla="*/ 22450 h 49015"/>
                <a:gd name="T16" fmla="*/ 333975 w 47520"/>
                <a:gd name="T17" fmla="*/ 56925 h 49015"/>
                <a:gd name="T18" fmla="*/ 368425 w 47520"/>
                <a:gd name="T19" fmla="*/ 22450 h 49015"/>
                <a:gd name="T20" fmla="*/ 427325 w 47520"/>
                <a:gd name="T21" fmla="*/ 19950 h 49015"/>
                <a:gd name="T22" fmla="*/ 530075 w 47520"/>
                <a:gd name="T23" fmla="*/ 22450 h 49015"/>
                <a:gd name="T24" fmla="*/ 588975 w 47520"/>
                <a:gd name="T25" fmla="*/ 72575 h 49015"/>
                <a:gd name="T26" fmla="*/ 659775 w 47520"/>
                <a:gd name="T27" fmla="*/ 62550 h 49015"/>
                <a:gd name="T28" fmla="*/ 755650 w 47520"/>
                <a:gd name="T29" fmla="*/ 23075 h 49015"/>
                <a:gd name="T30" fmla="*/ 830200 w 47520"/>
                <a:gd name="T31" fmla="*/ 19325 h 49015"/>
                <a:gd name="T32" fmla="*/ 925450 w 47520"/>
                <a:gd name="T33" fmla="*/ 24325 h 49015"/>
                <a:gd name="T34" fmla="*/ 983675 w 47520"/>
                <a:gd name="T35" fmla="*/ 70125 h 49015"/>
                <a:gd name="T36" fmla="*/ 1071450 w 47520"/>
                <a:gd name="T37" fmla="*/ 76975 h 49015"/>
                <a:gd name="T38" fmla="*/ 1169800 w 47520"/>
                <a:gd name="T39" fmla="*/ 3650 h 49015"/>
                <a:gd name="T40" fmla="*/ 1107150 w 47520"/>
                <a:gd name="T41" fmla="*/ 14925 h 49015"/>
                <a:gd name="T42" fmla="*/ 1064550 w 47520"/>
                <a:gd name="T43" fmla="*/ 60675 h 49015"/>
                <a:gd name="T44" fmla="*/ 1011925 w 47520"/>
                <a:gd name="T45" fmla="*/ 12425 h 49015"/>
                <a:gd name="T46" fmla="*/ 983500 w 47520"/>
                <a:gd name="T47" fmla="*/ 57550 h 49015"/>
                <a:gd name="T48" fmla="*/ 917925 w 47520"/>
                <a:gd name="T49" fmla="*/ 11800 h 49015"/>
                <a:gd name="T50" fmla="*/ 891550 w 47520"/>
                <a:gd name="T51" fmla="*/ 60725 h 49015"/>
                <a:gd name="T52" fmla="*/ 822700 w 47520"/>
                <a:gd name="T53" fmla="*/ 8675 h 49015"/>
                <a:gd name="T54" fmla="*/ 794500 w 47520"/>
                <a:gd name="T55" fmla="*/ 63800 h 49015"/>
                <a:gd name="T56" fmla="*/ 715550 w 47520"/>
                <a:gd name="T57" fmla="*/ 14300 h 49015"/>
                <a:gd name="T58" fmla="*/ 694000 w 47520"/>
                <a:gd name="T59" fmla="*/ 65225 h 49015"/>
                <a:gd name="T60" fmla="*/ 615300 w 47520"/>
                <a:gd name="T61" fmla="*/ 14300 h 49015"/>
                <a:gd name="T62" fmla="*/ 608400 w 47520"/>
                <a:gd name="T63" fmla="*/ 24950 h 49015"/>
                <a:gd name="T64" fmla="*/ 585225 w 47520"/>
                <a:gd name="T65" fmla="*/ 58800 h 49015"/>
                <a:gd name="T66" fmla="*/ 515050 w 47520"/>
                <a:gd name="T67" fmla="*/ 11800 h 49015"/>
                <a:gd name="T68" fmla="*/ 479950 w 47520"/>
                <a:gd name="T69" fmla="*/ 17450 h 49015"/>
                <a:gd name="T70" fmla="*/ 414800 w 47520"/>
                <a:gd name="T71" fmla="*/ 8675 h 49015"/>
                <a:gd name="T72" fmla="*/ 401625 w 47520"/>
                <a:gd name="T73" fmla="*/ 65700 h 49015"/>
                <a:gd name="T74" fmla="*/ 356975 w 47520"/>
                <a:gd name="T75" fmla="*/ 10500 h 49015"/>
                <a:gd name="T76" fmla="*/ 300750 w 47520"/>
                <a:gd name="T77" fmla="*/ 65700 h 49015"/>
                <a:gd name="T78" fmla="*/ 268950 w 47520"/>
                <a:gd name="T79" fmla="*/ 11225 h 49015"/>
                <a:gd name="T80" fmla="*/ 230575 w 47520"/>
                <a:gd name="T81" fmla="*/ 55675 h 49015"/>
                <a:gd name="T82" fmla="*/ 196125 w 47520"/>
                <a:gd name="T83" fmla="*/ 25600 h 49015"/>
                <a:gd name="T84" fmla="*/ 130325 w 47520"/>
                <a:gd name="T85" fmla="*/ 12425 h 49015"/>
                <a:gd name="T86" fmla="*/ 135975 w 47520"/>
                <a:gd name="T87" fmla="*/ 45650 h 49015"/>
                <a:gd name="T88" fmla="*/ 77175 w 47520"/>
                <a:gd name="T89" fmla="*/ 21825 h 49015"/>
                <a:gd name="T90" fmla="*/ 65125 w 47520"/>
                <a:gd name="T91" fmla="*/ 20775 h 49015"/>
                <a:gd name="T92" fmla="*/ 13675 w 47520"/>
                <a:gd name="T93" fmla="*/ 21550 h 49015"/>
                <a:gd name="T94" fmla="*/ 6900 w 47520"/>
                <a:gd name="T95" fmla="*/ 1210875 h 49015"/>
                <a:gd name="T96" fmla="*/ 1169175 w 47520"/>
                <a:gd name="T97" fmla="*/ 1212950 h 49015"/>
                <a:gd name="T98" fmla="*/ 1185475 w 47520"/>
                <a:gd name="T99" fmla="*/ 8675 h 490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7520" h="49015" extrusionOk="0">
                  <a:moveTo>
                    <a:pt x="44863" y="698"/>
                  </a:moveTo>
                  <a:lnTo>
                    <a:pt x="44863" y="698"/>
                  </a:lnTo>
                  <a:cubicBezTo>
                    <a:pt x="45260" y="745"/>
                    <a:pt x="45657" y="763"/>
                    <a:pt x="46048" y="763"/>
                  </a:cubicBezTo>
                  <a:cubicBezTo>
                    <a:pt x="46274" y="763"/>
                    <a:pt x="46497" y="757"/>
                    <a:pt x="46717" y="748"/>
                  </a:cubicBez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cubicBezTo>
                    <a:pt x="5943" y="910"/>
                    <a:pt x="6360" y="933"/>
                    <a:pt x="6771" y="933"/>
                  </a:cubicBezTo>
                  <a:cubicBezTo>
                    <a:pt x="6921" y="933"/>
                    <a:pt x="7071" y="930"/>
                    <a:pt x="7218" y="923"/>
                  </a:cubicBez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cubicBezTo>
                    <a:pt x="14273" y="1850"/>
                    <a:pt x="14626" y="3103"/>
                    <a:pt x="15816" y="3103"/>
                  </a:cubicBezTo>
                  <a:cubicBezTo>
                    <a:pt x="15911" y="3103"/>
                    <a:pt x="16010" y="3095"/>
                    <a:pt x="16116" y="3079"/>
                  </a:cubicBezTo>
                  <a:cubicBezTo>
                    <a:pt x="17268" y="2928"/>
                    <a:pt x="17644" y="1625"/>
                    <a:pt x="17093" y="798"/>
                  </a:cubicBez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cubicBezTo>
                    <a:pt x="37695" y="1775"/>
                    <a:pt x="38221" y="2753"/>
                    <a:pt x="39274" y="2803"/>
                  </a:cubicBezTo>
                  <a:cubicBezTo>
                    <a:pt x="39298" y="2804"/>
                    <a:pt x="39323" y="2805"/>
                    <a:pt x="39347" y="2805"/>
                  </a:cubicBezTo>
                  <a:cubicBezTo>
                    <a:pt x="40334" y="2805"/>
                    <a:pt x="40996" y="1829"/>
                    <a:pt x="40727" y="948"/>
                  </a:cubicBez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500;p17">
              <a:extLst>
                <a:ext uri="{FF2B5EF4-FFF2-40B4-BE49-F238E27FC236}">
                  <a16:creationId xmlns="" xmlns:a16="http://schemas.microsoft.com/office/drawing/2014/main" id="{81255D3D-B6A9-4527-A321-35DD6C1C12E4}"/>
                </a:ext>
              </a:extLst>
            </p:cNvPr>
            <p:cNvSpPr>
              <a:spLocks/>
            </p:cNvSpPr>
            <p:nvPr/>
          </p:nvSpPr>
          <p:spPr bwMode="auto">
            <a:xfrm>
              <a:off x="1505775" y="444875"/>
              <a:ext cx="1157925" cy="1185100"/>
            </a:xfrm>
            <a:custGeom>
              <a:avLst/>
              <a:gdLst>
                <a:gd name="T0" fmla="*/ 1044500 w 46317"/>
                <a:gd name="T1" fmla="*/ 322700 h 47404"/>
                <a:gd name="T2" fmla="*/ 382975 w 46317"/>
                <a:gd name="T3" fmla="*/ 336300 h 47404"/>
                <a:gd name="T4" fmla="*/ 492350 w 46317"/>
                <a:gd name="T5" fmla="*/ 320975 h 47404"/>
                <a:gd name="T6" fmla="*/ 408550 w 46317"/>
                <a:gd name="T7" fmla="*/ 430525 h 47404"/>
                <a:gd name="T8" fmla="*/ 1043875 w 46317"/>
                <a:gd name="T9" fmla="*/ 404150 h 47404"/>
                <a:gd name="T10" fmla="*/ 1030100 w 46317"/>
                <a:gd name="T11" fmla="*/ 493125 h 47404"/>
                <a:gd name="T12" fmla="*/ 576450 w 46317"/>
                <a:gd name="T13" fmla="*/ 503150 h 47404"/>
                <a:gd name="T14" fmla="*/ 122200 w 46317"/>
                <a:gd name="T15" fmla="*/ 504400 h 47404"/>
                <a:gd name="T16" fmla="*/ 726075 w 46317"/>
                <a:gd name="T17" fmla="*/ 578950 h 47404"/>
                <a:gd name="T18" fmla="*/ 1050700 w 46317"/>
                <a:gd name="T19" fmla="*/ 578950 h 47404"/>
                <a:gd name="T20" fmla="*/ 130975 w 46317"/>
                <a:gd name="T21" fmla="*/ 593375 h 47404"/>
                <a:gd name="T22" fmla="*/ 1041950 w 46317"/>
                <a:gd name="T23" fmla="*/ 666675 h 47404"/>
                <a:gd name="T24" fmla="*/ 116550 w 46317"/>
                <a:gd name="T25" fmla="*/ 688625 h 47404"/>
                <a:gd name="T26" fmla="*/ 1041950 w 46317"/>
                <a:gd name="T27" fmla="*/ 666675 h 47404"/>
                <a:gd name="T28" fmla="*/ 1033225 w 46317"/>
                <a:gd name="T29" fmla="*/ 773200 h 47404"/>
                <a:gd name="T30" fmla="*/ 125325 w 46317"/>
                <a:gd name="T31" fmla="*/ 766325 h 47404"/>
                <a:gd name="T32" fmla="*/ 1026975 w 46317"/>
                <a:gd name="T33" fmla="*/ 850275 h 47404"/>
                <a:gd name="T34" fmla="*/ 1026975 w 46317"/>
                <a:gd name="T35" fmla="*/ 837125 h 47404"/>
                <a:gd name="T36" fmla="*/ 268450 w 46317"/>
                <a:gd name="T37" fmla="*/ 938725 h 47404"/>
                <a:gd name="T38" fmla="*/ 1026975 w 46317"/>
                <a:gd name="T39" fmla="*/ 915425 h 47404"/>
                <a:gd name="T40" fmla="*/ 1033800 w 46317"/>
                <a:gd name="T41" fmla="*/ 1022600 h 47404"/>
                <a:gd name="T42" fmla="*/ 373750 w 46317"/>
                <a:gd name="T43" fmla="*/ 1037300 h 47404"/>
                <a:gd name="T44" fmla="*/ 299500 w 46317"/>
                <a:gd name="T45" fmla="*/ 1020050 h 47404"/>
                <a:gd name="T46" fmla="*/ 1107800 w 46317"/>
                <a:gd name="T47" fmla="*/ 25 h 47404"/>
                <a:gd name="T48" fmla="*/ 1026975 w 46317"/>
                <a:gd name="T49" fmla="*/ 9425 h 47404"/>
                <a:gd name="T50" fmla="*/ 969900 w 46317"/>
                <a:gd name="T51" fmla="*/ 52700 h 47404"/>
                <a:gd name="T52" fmla="*/ 934850 w 46317"/>
                <a:gd name="T53" fmla="*/ 5025 h 47404"/>
                <a:gd name="T54" fmla="*/ 875950 w 46317"/>
                <a:gd name="T55" fmla="*/ 55775 h 47404"/>
                <a:gd name="T56" fmla="*/ 816425 w 46317"/>
                <a:gd name="T57" fmla="*/ 1900 h 47404"/>
                <a:gd name="T58" fmla="*/ 741875 w 46317"/>
                <a:gd name="T59" fmla="*/ 5650 h 47404"/>
                <a:gd name="T60" fmla="*/ 681450 w 46317"/>
                <a:gd name="T61" fmla="*/ 60500 h 47404"/>
                <a:gd name="T62" fmla="*/ 646000 w 46317"/>
                <a:gd name="T63" fmla="*/ 5650 h 47404"/>
                <a:gd name="T64" fmla="*/ 573525 w 46317"/>
                <a:gd name="T65" fmla="*/ 55200 h 47404"/>
                <a:gd name="T66" fmla="*/ 516300 w 46317"/>
                <a:gd name="T67" fmla="*/ 5025 h 47404"/>
                <a:gd name="T68" fmla="*/ 450525 w 46317"/>
                <a:gd name="T69" fmla="*/ 3150 h 47404"/>
                <a:gd name="T70" fmla="*/ 389125 w 46317"/>
                <a:gd name="T71" fmla="*/ 59550 h 47404"/>
                <a:gd name="T72" fmla="*/ 354650 w 46317"/>
                <a:gd name="T73" fmla="*/ 5025 h 47404"/>
                <a:gd name="T74" fmla="*/ 320200 w 46317"/>
                <a:gd name="T75" fmla="*/ 39500 h 47404"/>
                <a:gd name="T76" fmla="*/ 250025 w 46317"/>
                <a:gd name="T77" fmla="*/ 29475 h 47404"/>
                <a:gd name="T78" fmla="*/ 226200 w 46317"/>
                <a:gd name="T79" fmla="*/ 7525 h 47404"/>
                <a:gd name="T80" fmla="*/ 186100 w 46317"/>
                <a:gd name="T81" fmla="*/ 66425 h 47404"/>
                <a:gd name="T82" fmla="*/ 166675 w 46317"/>
                <a:gd name="T83" fmla="*/ 5650 h 47404"/>
                <a:gd name="T84" fmla="*/ 124700 w 46317"/>
                <a:gd name="T85" fmla="*/ 4400 h 47404"/>
                <a:gd name="T86" fmla="*/ 50775 w 46317"/>
                <a:gd name="T87" fmla="*/ 42000 h 47404"/>
                <a:gd name="T88" fmla="*/ 33225 w 46317"/>
                <a:gd name="T89" fmla="*/ 17950 h 47404"/>
                <a:gd name="T90" fmla="*/ 16300 w 46317"/>
                <a:gd name="T91" fmla="*/ 434225 h 47404"/>
                <a:gd name="T92" fmla="*/ 647125 w 46317"/>
                <a:gd name="T93" fmla="*/ 1185075 h 47404"/>
                <a:gd name="T94" fmla="*/ 1152275 w 46317"/>
                <a:gd name="T95" fmla="*/ 587750 h 47404"/>
                <a:gd name="T96" fmla="*/ 1137425 w 46317"/>
                <a:gd name="T97" fmla="*/ 1650 h 474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cubicBezTo>
                    <a:pt x="40445" y="1132"/>
                    <a:pt x="39783" y="2108"/>
                    <a:pt x="38796" y="2108"/>
                  </a:cubicBezTo>
                  <a:cubicBezTo>
                    <a:pt x="38772" y="2108"/>
                    <a:pt x="38747" y="2107"/>
                    <a:pt x="38723" y="2106"/>
                  </a:cubicBezTo>
                  <a:cubicBezTo>
                    <a:pt x="37670" y="2056"/>
                    <a:pt x="37144" y="1078"/>
                    <a:pt x="37394" y="201"/>
                  </a:cubicBez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cubicBezTo>
                    <a:pt x="17093" y="928"/>
                    <a:pt x="16717" y="2231"/>
                    <a:pt x="15565" y="2382"/>
                  </a:cubicBezTo>
                  <a:cubicBezTo>
                    <a:pt x="15459" y="2398"/>
                    <a:pt x="15360" y="2406"/>
                    <a:pt x="15265" y="2406"/>
                  </a:cubicBezTo>
                  <a:cubicBezTo>
                    <a:pt x="14075" y="2406"/>
                    <a:pt x="13722" y="1153"/>
                    <a:pt x="14186" y="201"/>
                  </a:cubicBez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cubicBezTo>
                    <a:pt x="6520" y="233"/>
                    <a:pt x="6370" y="236"/>
                    <a:pt x="6220" y="236"/>
                  </a:cubicBezTo>
                  <a:cubicBezTo>
                    <a:pt x="5809" y="236"/>
                    <a:pt x="5392" y="213"/>
                    <a:pt x="4988" y="176"/>
                  </a:cubicBez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cubicBezTo>
                    <a:pt x="45946" y="60"/>
                    <a:pt x="45723" y="66"/>
                    <a:pt x="45497" y="66"/>
                  </a:cubicBezTo>
                  <a:cubicBezTo>
                    <a:pt x="45106" y="66"/>
                    <a:pt x="44709" y="48"/>
                    <a:pt x="44312"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501;p17">
              <a:extLst>
                <a:ext uri="{FF2B5EF4-FFF2-40B4-BE49-F238E27FC236}">
                  <a16:creationId xmlns="" xmlns:a16="http://schemas.microsoft.com/office/drawing/2014/main" id="{0C9C9534-F6F6-488A-B978-6053F5EA2D5E}"/>
                </a:ext>
              </a:extLst>
            </p:cNvPr>
            <p:cNvSpPr>
              <a:spLocks/>
            </p:cNvSpPr>
            <p:nvPr/>
          </p:nvSpPr>
          <p:spPr bwMode="auto">
            <a:xfrm>
              <a:off x="1631725" y="1023800"/>
              <a:ext cx="932975" cy="17650"/>
            </a:xfrm>
            <a:custGeom>
              <a:avLst/>
              <a:gdLst>
                <a:gd name="T0" fmla="*/ 600125 w 37319"/>
                <a:gd name="T1" fmla="*/ 25 h 706"/>
                <a:gd name="T2" fmla="*/ 5025 w 37319"/>
                <a:gd name="T3" fmla="*/ 6925 h 706"/>
                <a:gd name="T4" fmla="*/ 5025 w 37319"/>
                <a:gd name="T5" fmla="*/ 14450 h 706"/>
                <a:gd name="T6" fmla="*/ 320250 w 37319"/>
                <a:gd name="T7" fmla="*/ 17625 h 706"/>
                <a:gd name="T8" fmla="*/ 924200 w 37319"/>
                <a:gd name="T9" fmla="*/ 13825 h 706"/>
                <a:gd name="T10" fmla="*/ 924750 w 37319"/>
                <a:gd name="T11" fmla="*/ 25 h 706"/>
                <a:gd name="T12" fmla="*/ 924200 w 37319"/>
                <a:gd name="T13" fmla="*/ 50 h 706"/>
                <a:gd name="T14" fmla="*/ 823850 w 37319"/>
                <a:gd name="T15" fmla="*/ 125 h 706"/>
                <a:gd name="T16" fmla="*/ 600125 w 37319"/>
                <a:gd name="T17" fmla="*/ 25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502;p17">
              <a:extLst>
                <a:ext uri="{FF2B5EF4-FFF2-40B4-BE49-F238E27FC236}">
                  <a16:creationId xmlns="" xmlns:a16="http://schemas.microsoft.com/office/drawing/2014/main" id="{56DB034B-88D7-44AA-96FC-8220EC63B8EA}"/>
                </a:ext>
              </a:extLst>
            </p:cNvPr>
            <p:cNvSpPr>
              <a:spLocks/>
            </p:cNvSpPr>
            <p:nvPr/>
          </p:nvSpPr>
          <p:spPr bwMode="auto">
            <a:xfrm>
              <a:off x="1633600" y="849000"/>
              <a:ext cx="924200" cy="26400"/>
            </a:xfrm>
            <a:custGeom>
              <a:avLst/>
              <a:gdLst>
                <a:gd name="T0" fmla="*/ 916625 w 36968"/>
                <a:gd name="T1" fmla="*/ 0 h 1056"/>
                <a:gd name="T2" fmla="*/ 916050 w 36968"/>
                <a:gd name="T3" fmla="*/ 25 h 1056"/>
                <a:gd name="T4" fmla="*/ 3150 w 36968"/>
                <a:gd name="T5" fmla="*/ 15700 h 1056"/>
                <a:gd name="T6" fmla="*/ 3150 w 36968"/>
                <a:gd name="T7" fmla="*/ 20075 h 1056"/>
                <a:gd name="T8" fmla="*/ 280725 w 36968"/>
                <a:gd name="T9" fmla="*/ 26400 h 1056"/>
                <a:gd name="T10" fmla="*/ 916050 w 36968"/>
                <a:gd name="T11" fmla="*/ 12550 h 1056"/>
                <a:gd name="T12" fmla="*/ 916625 w 36968"/>
                <a:gd name="T13" fmla="*/ 0 h 10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503;p17">
              <a:extLst>
                <a:ext uri="{FF2B5EF4-FFF2-40B4-BE49-F238E27FC236}">
                  <a16:creationId xmlns="" xmlns:a16="http://schemas.microsoft.com/office/drawing/2014/main" id="{FC760C37-D2C5-46D5-A168-41974760AF6D}"/>
                </a:ext>
              </a:extLst>
            </p:cNvPr>
            <p:cNvSpPr>
              <a:spLocks/>
            </p:cNvSpPr>
            <p:nvPr/>
          </p:nvSpPr>
          <p:spPr bwMode="auto">
            <a:xfrm>
              <a:off x="1624825" y="765850"/>
              <a:ext cx="931725" cy="15325"/>
            </a:xfrm>
            <a:custGeom>
              <a:avLst/>
              <a:gdLst>
                <a:gd name="T0" fmla="*/ 373300 w 37269"/>
                <a:gd name="T1" fmla="*/ 0 h 613"/>
                <a:gd name="T2" fmla="*/ 3150 w 37269"/>
                <a:gd name="T3" fmla="*/ 6750 h 613"/>
                <a:gd name="T4" fmla="*/ 3150 w 37269"/>
                <a:gd name="T5" fmla="*/ 11750 h 613"/>
                <a:gd name="T6" fmla="*/ 263925 w 37269"/>
                <a:gd name="T7" fmla="*/ 15325 h 613"/>
                <a:gd name="T8" fmla="*/ 818375 w 37269"/>
                <a:gd name="T9" fmla="*/ 11225 h 613"/>
                <a:gd name="T10" fmla="*/ 925450 w 37269"/>
                <a:gd name="T11" fmla="*/ 11750 h 613"/>
                <a:gd name="T12" fmla="*/ 925450 w 37269"/>
                <a:gd name="T13" fmla="*/ 1725 h 613"/>
                <a:gd name="T14" fmla="*/ 821100 w 37269"/>
                <a:gd name="T15" fmla="*/ 2125 h 613"/>
                <a:gd name="T16" fmla="*/ 373300 w 37269"/>
                <a:gd name="T17" fmla="*/ 0 h 6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504;p17">
              <a:extLst>
                <a:ext uri="{FF2B5EF4-FFF2-40B4-BE49-F238E27FC236}">
                  <a16:creationId xmlns="" xmlns:a16="http://schemas.microsoft.com/office/drawing/2014/main" id="{815C768C-E6BB-401C-A6F3-E22548A05C79}"/>
                </a:ext>
              </a:extLst>
            </p:cNvPr>
            <p:cNvSpPr>
              <a:spLocks/>
            </p:cNvSpPr>
            <p:nvPr/>
          </p:nvSpPr>
          <p:spPr bwMode="auto">
            <a:xfrm>
              <a:off x="1617300" y="1111525"/>
              <a:ext cx="938000" cy="28850"/>
            </a:xfrm>
            <a:custGeom>
              <a:avLst/>
              <a:gdLst>
                <a:gd name="T0" fmla="*/ 930425 w 37520"/>
                <a:gd name="T1" fmla="*/ 25 h 1154"/>
                <a:gd name="T2" fmla="*/ 929850 w 37520"/>
                <a:gd name="T3" fmla="*/ 50 h 1154"/>
                <a:gd name="T4" fmla="*/ 5025 w 37520"/>
                <a:gd name="T5" fmla="*/ 13825 h 1154"/>
                <a:gd name="T6" fmla="*/ 5025 w 37520"/>
                <a:gd name="T7" fmla="*/ 21975 h 1154"/>
                <a:gd name="T8" fmla="*/ 306325 w 37520"/>
                <a:gd name="T9" fmla="*/ 28850 h 1154"/>
                <a:gd name="T10" fmla="*/ 929850 w 37520"/>
                <a:gd name="T11" fmla="*/ 11950 h 1154"/>
                <a:gd name="T12" fmla="*/ 930425 w 37520"/>
                <a:gd name="T13" fmla="*/ 25 h 11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505;p17">
              <a:extLst>
                <a:ext uri="{FF2B5EF4-FFF2-40B4-BE49-F238E27FC236}">
                  <a16:creationId xmlns="" xmlns:a16="http://schemas.microsoft.com/office/drawing/2014/main" id="{6CC8209E-4A63-4755-A095-41BA1223810E}"/>
                </a:ext>
              </a:extLst>
            </p:cNvPr>
            <p:cNvSpPr>
              <a:spLocks/>
            </p:cNvSpPr>
            <p:nvPr/>
          </p:nvSpPr>
          <p:spPr bwMode="auto">
            <a:xfrm>
              <a:off x="1624825" y="1206075"/>
              <a:ext cx="921075" cy="16000"/>
            </a:xfrm>
            <a:custGeom>
              <a:avLst/>
              <a:gdLst>
                <a:gd name="T0" fmla="*/ 676875 w 36843"/>
                <a:gd name="T1" fmla="*/ 0 h 640"/>
                <a:gd name="T2" fmla="*/ 6275 w 36843"/>
                <a:gd name="T3" fmla="*/ 5125 h 640"/>
                <a:gd name="T4" fmla="*/ 6275 w 36843"/>
                <a:gd name="T5" fmla="*/ 14500 h 640"/>
                <a:gd name="T6" fmla="*/ 355975 w 36843"/>
                <a:gd name="T7" fmla="*/ 15975 h 640"/>
                <a:gd name="T8" fmla="*/ 914175 w 36843"/>
                <a:gd name="T9" fmla="*/ 12000 h 640"/>
                <a:gd name="T10" fmla="*/ 914175 w 36843"/>
                <a:gd name="T11" fmla="*/ 725 h 640"/>
                <a:gd name="T12" fmla="*/ 676875 w 36843"/>
                <a:gd name="T13" fmla="*/ 0 h 6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506;p17">
              <a:extLst>
                <a:ext uri="{FF2B5EF4-FFF2-40B4-BE49-F238E27FC236}">
                  <a16:creationId xmlns="" xmlns:a16="http://schemas.microsoft.com/office/drawing/2014/main" id="{C61A6DE1-224F-48EF-AC42-D855F04BF83F}"/>
                </a:ext>
              </a:extLst>
            </p:cNvPr>
            <p:cNvSpPr>
              <a:spLocks/>
            </p:cNvSpPr>
            <p:nvPr/>
          </p:nvSpPr>
          <p:spPr bwMode="auto">
            <a:xfrm>
              <a:off x="1625450" y="1448675"/>
              <a:ext cx="923575" cy="33500"/>
            </a:xfrm>
            <a:custGeom>
              <a:avLst/>
              <a:gdLst>
                <a:gd name="T0" fmla="*/ 773750 w 36943"/>
                <a:gd name="T1" fmla="*/ 0 h 1340"/>
                <a:gd name="T2" fmla="*/ 179825 w 36943"/>
                <a:gd name="T3" fmla="*/ 16250 h 1340"/>
                <a:gd name="T4" fmla="*/ 5650 w 36943"/>
                <a:gd name="T5" fmla="*/ 11250 h 1340"/>
                <a:gd name="T6" fmla="*/ 5650 w 36943"/>
                <a:gd name="T7" fmla="*/ 19400 h 1340"/>
                <a:gd name="T8" fmla="*/ 254075 w 36943"/>
                <a:gd name="T9" fmla="*/ 33500 h 1340"/>
                <a:gd name="T10" fmla="*/ 800350 w 36943"/>
                <a:gd name="T11" fmla="*/ 16225 h 1340"/>
                <a:gd name="T12" fmla="*/ 913550 w 36943"/>
                <a:gd name="T13" fmla="*/ 18775 h 1340"/>
                <a:gd name="T14" fmla="*/ 914125 w 36943"/>
                <a:gd name="T15" fmla="*/ 18800 h 1340"/>
                <a:gd name="T16" fmla="*/ 913550 w 36943"/>
                <a:gd name="T17" fmla="*/ 3125 h 1340"/>
                <a:gd name="T18" fmla="*/ 773750 w 36943"/>
                <a:gd name="T19" fmla="*/ 0 h 1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507;p17">
              <a:extLst>
                <a:ext uri="{FF2B5EF4-FFF2-40B4-BE49-F238E27FC236}">
                  <a16:creationId xmlns="" xmlns:a16="http://schemas.microsoft.com/office/drawing/2014/main" id="{7B99950B-1DCB-4C6D-973B-25BC380DB90D}"/>
                </a:ext>
              </a:extLst>
            </p:cNvPr>
            <p:cNvSpPr>
              <a:spLocks/>
            </p:cNvSpPr>
            <p:nvPr/>
          </p:nvSpPr>
          <p:spPr bwMode="auto">
            <a:xfrm>
              <a:off x="1624200" y="934225"/>
              <a:ext cx="919200" cy="21800"/>
            </a:xfrm>
            <a:custGeom>
              <a:avLst/>
              <a:gdLst>
                <a:gd name="T0" fmla="*/ 655000 w 36768"/>
                <a:gd name="T1" fmla="*/ 925 h 872"/>
                <a:gd name="T2" fmla="*/ 458025 w 36768"/>
                <a:gd name="T3" fmla="*/ 1900 h 872"/>
                <a:gd name="T4" fmla="*/ 3775 w 36768"/>
                <a:gd name="T5" fmla="*/ 15050 h 872"/>
                <a:gd name="T6" fmla="*/ 3775 w 36768"/>
                <a:gd name="T7" fmla="*/ 20700 h 872"/>
                <a:gd name="T8" fmla="*/ 84300 w 36768"/>
                <a:gd name="T9" fmla="*/ 21800 h 872"/>
                <a:gd name="T10" fmla="*/ 458025 w 36768"/>
                <a:gd name="T11" fmla="*/ 13800 h 872"/>
                <a:gd name="T12" fmla="*/ 563400 w 36768"/>
                <a:gd name="T13" fmla="*/ 13400 h 872"/>
                <a:gd name="T14" fmla="*/ 911675 w 36768"/>
                <a:gd name="T15" fmla="*/ 15675 h 872"/>
                <a:gd name="T16" fmla="*/ 911675 w 36768"/>
                <a:gd name="T17" fmla="*/ 3775 h 872"/>
                <a:gd name="T18" fmla="*/ 655000 w 36768"/>
                <a:gd name="T19" fmla="*/ 925 h 8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508;p17">
              <a:extLst>
                <a:ext uri="{FF2B5EF4-FFF2-40B4-BE49-F238E27FC236}">
                  <a16:creationId xmlns="" xmlns:a16="http://schemas.microsoft.com/office/drawing/2014/main" id="{A3DC6EAA-25E6-44A8-88B3-471A2B735E72}"/>
                </a:ext>
              </a:extLst>
            </p:cNvPr>
            <p:cNvSpPr>
              <a:spLocks/>
            </p:cNvSpPr>
            <p:nvPr/>
          </p:nvSpPr>
          <p:spPr bwMode="auto">
            <a:xfrm>
              <a:off x="1629200" y="1281975"/>
              <a:ext cx="912325" cy="25100"/>
            </a:xfrm>
            <a:custGeom>
              <a:avLst/>
              <a:gdLst>
                <a:gd name="T0" fmla="*/ 903550 w 36493"/>
                <a:gd name="T1" fmla="*/ 25 h 1004"/>
                <a:gd name="T2" fmla="*/ 7550 w 36493"/>
                <a:gd name="T3" fmla="*/ 13800 h 1004"/>
                <a:gd name="T4" fmla="*/ 7550 w 36493"/>
                <a:gd name="T5" fmla="*/ 25075 h 1004"/>
                <a:gd name="T6" fmla="*/ 903550 w 36493"/>
                <a:gd name="T7" fmla="*/ 13175 h 1004"/>
                <a:gd name="T8" fmla="*/ 903550 w 36493"/>
                <a:gd name="T9" fmla="*/ 25 h 10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509;p17">
              <a:extLst>
                <a:ext uri="{FF2B5EF4-FFF2-40B4-BE49-F238E27FC236}">
                  <a16:creationId xmlns="" xmlns:a16="http://schemas.microsoft.com/office/drawing/2014/main" id="{A49ACCD1-2156-428D-84B1-5CF680697718}"/>
                </a:ext>
              </a:extLst>
            </p:cNvPr>
            <p:cNvSpPr>
              <a:spLocks/>
            </p:cNvSpPr>
            <p:nvPr/>
          </p:nvSpPr>
          <p:spPr bwMode="auto">
            <a:xfrm>
              <a:off x="1621075" y="1360300"/>
              <a:ext cx="919825" cy="23325"/>
            </a:xfrm>
            <a:custGeom>
              <a:avLst/>
              <a:gdLst>
                <a:gd name="T0" fmla="*/ 911675 w 36793"/>
                <a:gd name="T1" fmla="*/ 0 h 933"/>
                <a:gd name="T2" fmla="*/ 6900 w 36793"/>
                <a:gd name="T3" fmla="*/ 11925 h 933"/>
                <a:gd name="T4" fmla="*/ 6900 w 36793"/>
                <a:gd name="T5" fmla="*/ 22575 h 933"/>
                <a:gd name="T6" fmla="*/ 153150 w 36793"/>
                <a:gd name="T7" fmla="*/ 23300 h 933"/>
                <a:gd name="T8" fmla="*/ 911675 w 36793"/>
                <a:gd name="T9" fmla="*/ 11925 h 933"/>
                <a:gd name="T10" fmla="*/ 911675 w 36793"/>
                <a:gd name="T11" fmla="*/ 0 h 9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sp>
        <p:nvSpPr>
          <p:cNvPr id="495" name="Google Shape;495;p17"/>
          <p:cNvSpPr txBox="1">
            <a:spLocks noGrp="1"/>
          </p:cNvSpPr>
          <p:nvPr>
            <p:ph type="subTitle" idx="1"/>
          </p:nvPr>
        </p:nvSpPr>
        <p:spPr>
          <a:xfrm>
            <a:off x="4156200" y="4864318"/>
            <a:ext cx="3879600" cy="1205600"/>
          </a:xfrm>
          <a:prstGeom prst="rect">
            <a:avLst/>
          </a:prstGeom>
        </p:spPr>
        <p:txBody>
          <a:bodyPr spcFirstLastPara="1" anchor="ctr">
            <a:noAutofit/>
          </a:bodyPr>
          <a:lstStyle>
            <a:lvl1pPr lvl="0" algn="ctr" rtl="0">
              <a:lnSpc>
                <a:spcPct val="100000"/>
              </a:lnSpc>
              <a:spcBef>
                <a:spcPts val="0"/>
              </a:spcBef>
              <a:spcAft>
                <a:spcPts val="0"/>
              </a:spcAft>
              <a:buSzPts val="2100"/>
              <a:buNone/>
              <a:defRPr sz="2250"/>
            </a:lvl1pPr>
            <a:lvl2pPr lvl="1" algn="ctr" rtl="0">
              <a:lnSpc>
                <a:spcPct val="100000"/>
              </a:lnSpc>
              <a:spcBef>
                <a:spcPts val="0"/>
              </a:spcBef>
              <a:spcAft>
                <a:spcPts val="0"/>
              </a:spcAft>
              <a:buSzPts val="2100"/>
              <a:buNone/>
              <a:defRPr sz="2320"/>
            </a:lvl2pPr>
            <a:lvl3pPr lvl="2" algn="ctr" rtl="0">
              <a:lnSpc>
                <a:spcPct val="100000"/>
              </a:lnSpc>
              <a:spcBef>
                <a:spcPts val="0"/>
              </a:spcBef>
              <a:spcAft>
                <a:spcPts val="0"/>
              </a:spcAft>
              <a:buSzPts val="2100"/>
              <a:buNone/>
              <a:defRPr sz="2320"/>
            </a:lvl3pPr>
            <a:lvl4pPr lvl="3" algn="ctr" rtl="0">
              <a:lnSpc>
                <a:spcPct val="100000"/>
              </a:lnSpc>
              <a:spcBef>
                <a:spcPts val="0"/>
              </a:spcBef>
              <a:spcAft>
                <a:spcPts val="0"/>
              </a:spcAft>
              <a:buSzPts val="2100"/>
              <a:buNone/>
              <a:defRPr sz="2320"/>
            </a:lvl4pPr>
            <a:lvl5pPr lvl="4" algn="ctr" rtl="0">
              <a:lnSpc>
                <a:spcPct val="100000"/>
              </a:lnSpc>
              <a:spcBef>
                <a:spcPts val="0"/>
              </a:spcBef>
              <a:spcAft>
                <a:spcPts val="0"/>
              </a:spcAft>
              <a:buSzPts val="2100"/>
              <a:buNone/>
              <a:defRPr sz="2320"/>
            </a:lvl5pPr>
            <a:lvl6pPr lvl="5" algn="ctr" rtl="0">
              <a:lnSpc>
                <a:spcPct val="100000"/>
              </a:lnSpc>
              <a:spcBef>
                <a:spcPts val="0"/>
              </a:spcBef>
              <a:spcAft>
                <a:spcPts val="0"/>
              </a:spcAft>
              <a:buSzPts val="2100"/>
              <a:buNone/>
              <a:defRPr sz="2320"/>
            </a:lvl6pPr>
            <a:lvl7pPr lvl="6" algn="ctr" rtl="0">
              <a:lnSpc>
                <a:spcPct val="100000"/>
              </a:lnSpc>
              <a:spcBef>
                <a:spcPts val="0"/>
              </a:spcBef>
              <a:spcAft>
                <a:spcPts val="0"/>
              </a:spcAft>
              <a:buSzPts val="2100"/>
              <a:buNone/>
              <a:defRPr sz="2320"/>
            </a:lvl7pPr>
            <a:lvl8pPr lvl="7" algn="ctr" rtl="0">
              <a:lnSpc>
                <a:spcPct val="100000"/>
              </a:lnSpc>
              <a:spcBef>
                <a:spcPts val="0"/>
              </a:spcBef>
              <a:spcAft>
                <a:spcPts val="0"/>
              </a:spcAft>
              <a:buSzPts val="2100"/>
              <a:buNone/>
              <a:defRPr sz="2320"/>
            </a:lvl8pPr>
            <a:lvl9pPr lvl="8" algn="ctr" rtl="0">
              <a:lnSpc>
                <a:spcPct val="100000"/>
              </a:lnSpc>
              <a:spcBef>
                <a:spcPts val="0"/>
              </a:spcBef>
              <a:spcAft>
                <a:spcPts val="0"/>
              </a:spcAft>
              <a:buSzPts val="2100"/>
              <a:buNone/>
              <a:defRPr sz="2320"/>
            </a:lvl9pPr>
          </a:lstStyle>
          <a:p>
            <a:endParaRPr/>
          </a:p>
        </p:txBody>
      </p:sp>
      <p:sp>
        <p:nvSpPr>
          <p:cNvPr id="496" name="Google Shape;496;p17"/>
          <p:cNvSpPr txBox="1">
            <a:spLocks noGrp="1"/>
          </p:cNvSpPr>
          <p:nvPr>
            <p:ph type="title"/>
          </p:nvPr>
        </p:nvSpPr>
        <p:spPr>
          <a:xfrm>
            <a:off x="2558201" y="2151784"/>
            <a:ext cx="7075600" cy="1976400"/>
          </a:xfrm>
          <a:prstGeom prst="rect">
            <a:avLst/>
          </a:prstGeom>
        </p:spPr>
        <p:txBody>
          <a:bodyPr spcFirstLastPara="1" anchor="ctr">
            <a:noAutofit/>
          </a:bodyPr>
          <a:lstStyle>
            <a:lvl1pPr lvl="0" algn="ctr" rtl="0">
              <a:lnSpc>
                <a:spcPct val="90000"/>
              </a:lnSpc>
              <a:spcBef>
                <a:spcPts val="0"/>
              </a:spcBef>
              <a:spcAft>
                <a:spcPts val="0"/>
              </a:spcAft>
              <a:buSzPts val="4200"/>
              <a:buNone/>
              <a:defRPr sz="6750"/>
            </a:lvl1pPr>
            <a:lvl2pPr lvl="1" algn="ctr" rtl="0">
              <a:spcBef>
                <a:spcPts val="0"/>
              </a:spcBef>
              <a:spcAft>
                <a:spcPts val="0"/>
              </a:spcAft>
              <a:buSzPts val="4200"/>
              <a:buNone/>
              <a:defRPr sz="4711"/>
            </a:lvl2pPr>
            <a:lvl3pPr lvl="2" algn="ctr" rtl="0">
              <a:spcBef>
                <a:spcPts val="0"/>
              </a:spcBef>
              <a:spcAft>
                <a:spcPts val="0"/>
              </a:spcAft>
              <a:buSzPts val="4200"/>
              <a:buNone/>
              <a:defRPr sz="4711"/>
            </a:lvl3pPr>
            <a:lvl4pPr lvl="3" algn="ctr" rtl="0">
              <a:spcBef>
                <a:spcPts val="0"/>
              </a:spcBef>
              <a:spcAft>
                <a:spcPts val="0"/>
              </a:spcAft>
              <a:buSzPts val="4200"/>
              <a:buNone/>
              <a:defRPr sz="4711"/>
            </a:lvl4pPr>
            <a:lvl5pPr lvl="4" algn="ctr" rtl="0">
              <a:spcBef>
                <a:spcPts val="0"/>
              </a:spcBef>
              <a:spcAft>
                <a:spcPts val="0"/>
              </a:spcAft>
              <a:buSzPts val="4200"/>
              <a:buNone/>
              <a:defRPr sz="4711"/>
            </a:lvl5pPr>
            <a:lvl6pPr lvl="5" algn="ctr" rtl="0">
              <a:spcBef>
                <a:spcPts val="0"/>
              </a:spcBef>
              <a:spcAft>
                <a:spcPts val="0"/>
              </a:spcAft>
              <a:buSzPts val="4200"/>
              <a:buNone/>
              <a:defRPr sz="4711"/>
            </a:lvl6pPr>
            <a:lvl7pPr lvl="6" algn="ctr" rtl="0">
              <a:spcBef>
                <a:spcPts val="0"/>
              </a:spcBef>
              <a:spcAft>
                <a:spcPts val="0"/>
              </a:spcAft>
              <a:buSzPts val="4200"/>
              <a:buNone/>
              <a:defRPr sz="4711"/>
            </a:lvl7pPr>
            <a:lvl8pPr lvl="7" algn="ctr" rtl="0">
              <a:spcBef>
                <a:spcPts val="0"/>
              </a:spcBef>
              <a:spcAft>
                <a:spcPts val="0"/>
              </a:spcAft>
              <a:buSzPts val="4200"/>
              <a:buNone/>
              <a:defRPr sz="4711"/>
            </a:lvl8pPr>
            <a:lvl9pPr lvl="8" algn="ctr" rtl="0">
              <a:spcBef>
                <a:spcPts val="0"/>
              </a:spcBef>
              <a:spcAft>
                <a:spcPts val="0"/>
              </a:spcAft>
              <a:buSzPts val="4200"/>
              <a:buNone/>
              <a:defRPr sz="4711"/>
            </a:lvl9pPr>
          </a:lstStyle>
          <a:p>
            <a:endParaRPr/>
          </a:p>
        </p:txBody>
      </p:sp>
      <p:sp>
        <p:nvSpPr>
          <p:cNvPr id="497" name="Google Shape;497;p17"/>
          <p:cNvSpPr txBox="1">
            <a:spLocks noGrp="1"/>
          </p:cNvSpPr>
          <p:nvPr>
            <p:ph type="title" idx="2"/>
          </p:nvPr>
        </p:nvSpPr>
        <p:spPr>
          <a:xfrm>
            <a:off x="5125001" y="788084"/>
            <a:ext cx="1942000" cy="900800"/>
          </a:xfrm>
          <a:prstGeom prst="rect">
            <a:avLst/>
          </a:prstGeom>
        </p:spPr>
        <p:txBody>
          <a:bodyPr spcFirstLastPara="1" anchor="ctr">
            <a:noAutofit/>
          </a:bodyPr>
          <a:lstStyle>
            <a:lvl1pPr lvl="0" algn="ctr" rtl="0">
              <a:spcBef>
                <a:spcPts val="0"/>
              </a:spcBef>
              <a:spcAft>
                <a:spcPts val="0"/>
              </a:spcAft>
              <a:buSzPts val="6000"/>
              <a:buNone/>
              <a:defRPr sz="6750"/>
            </a:lvl1pPr>
            <a:lvl2pPr lvl="1" algn="ctr" rtl="0">
              <a:spcBef>
                <a:spcPts val="0"/>
              </a:spcBef>
              <a:spcAft>
                <a:spcPts val="0"/>
              </a:spcAft>
              <a:buSzPts val="6000"/>
              <a:buNone/>
              <a:defRPr sz="6750"/>
            </a:lvl2pPr>
            <a:lvl3pPr lvl="2" algn="ctr" rtl="0">
              <a:spcBef>
                <a:spcPts val="0"/>
              </a:spcBef>
              <a:spcAft>
                <a:spcPts val="0"/>
              </a:spcAft>
              <a:buSzPts val="6000"/>
              <a:buNone/>
              <a:defRPr sz="6750"/>
            </a:lvl3pPr>
            <a:lvl4pPr lvl="3" algn="ctr" rtl="0">
              <a:spcBef>
                <a:spcPts val="0"/>
              </a:spcBef>
              <a:spcAft>
                <a:spcPts val="0"/>
              </a:spcAft>
              <a:buSzPts val="6000"/>
              <a:buNone/>
              <a:defRPr sz="6750"/>
            </a:lvl4pPr>
            <a:lvl5pPr lvl="4" algn="ctr" rtl="0">
              <a:spcBef>
                <a:spcPts val="0"/>
              </a:spcBef>
              <a:spcAft>
                <a:spcPts val="0"/>
              </a:spcAft>
              <a:buSzPts val="6000"/>
              <a:buNone/>
              <a:defRPr sz="6750"/>
            </a:lvl5pPr>
            <a:lvl6pPr lvl="5" algn="ctr" rtl="0">
              <a:spcBef>
                <a:spcPts val="0"/>
              </a:spcBef>
              <a:spcAft>
                <a:spcPts val="0"/>
              </a:spcAft>
              <a:buSzPts val="6000"/>
              <a:buNone/>
              <a:defRPr sz="6750"/>
            </a:lvl6pPr>
            <a:lvl7pPr lvl="6" algn="ctr" rtl="0">
              <a:spcBef>
                <a:spcPts val="0"/>
              </a:spcBef>
              <a:spcAft>
                <a:spcPts val="0"/>
              </a:spcAft>
              <a:buSzPts val="6000"/>
              <a:buNone/>
              <a:defRPr sz="6750"/>
            </a:lvl7pPr>
            <a:lvl8pPr lvl="7" algn="ctr" rtl="0">
              <a:spcBef>
                <a:spcPts val="0"/>
              </a:spcBef>
              <a:spcAft>
                <a:spcPts val="0"/>
              </a:spcAft>
              <a:buSzPts val="6000"/>
              <a:buNone/>
              <a:defRPr sz="6750"/>
            </a:lvl8pPr>
            <a:lvl9pPr lvl="8" algn="ctr" rtl="0">
              <a:spcBef>
                <a:spcPts val="0"/>
              </a:spcBef>
              <a:spcAft>
                <a:spcPts val="0"/>
              </a:spcAft>
              <a:buSzPts val="6000"/>
              <a:buNone/>
              <a:defRPr sz="6750"/>
            </a:lvl9pPr>
          </a:lstStyle>
          <a:p>
            <a:r>
              <a:rPr lang="en-US"/>
              <a:t>Click to edit Master title style</a:t>
            </a:r>
            <a:endParaRPr/>
          </a:p>
        </p:txBody>
      </p:sp>
    </p:spTree>
    <p:extLst>
      <p:ext uri="{BB962C8B-B14F-4D97-AF65-F5344CB8AC3E}">
        <p14:creationId xmlns:p14="http://schemas.microsoft.com/office/powerpoint/2010/main" val="130501915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10"/>
        <p:cNvGrpSpPr/>
        <p:nvPr/>
      </p:nvGrpSpPr>
      <p:grpSpPr>
        <a:xfrm>
          <a:off x="0" y="0"/>
          <a:ext cx="0" cy="0"/>
          <a:chOff x="0" y="0"/>
          <a:chExt cx="0" cy="0"/>
        </a:xfrm>
      </p:grpSpPr>
      <p:grpSp>
        <p:nvGrpSpPr>
          <p:cNvPr id="4" name="Google Shape;511;p18">
            <a:extLst>
              <a:ext uri="{FF2B5EF4-FFF2-40B4-BE49-F238E27FC236}">
                <a16:creationId xmlns="" xmlns:a16="http://schemas.microsoft.com/office/drawing/2014/main" id="{6E0C8F29-70F6-45CF-B219-AB390C97D9A3}"/>
              </a:ext>
            </a:extLst>
          </p:cNvPr>
          <p:cNvGrpSpPr>
            <a:grpSpLocks/>
          </p:cNvGrpSpPr>
          <p:nvPr/>
        </p:nvGrpSpPr>
        <p:grpSpPr bwMode="auto">
          <a:xfrm>
            <a:off x="-2977" y="0"/>
            <a:ext cx="12197953" cy="6858000"/>
            <a:chOff x="238125" y="854700"/>
            <a:chExt cx="7142500" cy="4015650"/>
          </a:xfrm>
        </p:grpSpPr>
        <p:sp>
          <p:nvSpPr>
            <p:cNvPr id="5" name="Google Shape;512;p18">
              <a:extLst>
                <a:ext uri="{FF2B5EF4-FFF2-40B4-BE49-F238E27FC236}">
                  <a16:creationId xmlns="" xmlns:a16="http://schemas.microsoft.com/office/drawing/2014/main" id="{0580D101-F72B-4DC9-BFE2-4DA44703F4EA}"/>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513;p18">
              <a:extLst>
                <a:ext uri="{FF2B5EF4-FFF2-40B4-BE49-F238E27FC236}">
                  <a16:creationId xmlns="" xmlns:a16="http://schemas.microsoft.com/office/drawing/2014/main" id="{8D2DA927-C2A3-4767-83E5-9775B61097ED}"/>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514;p18">
              <a:extLst>
                <a:ext uri="{FF2B5EF4-FFF2-40B4-BE49-F238E27FC236}">
                  <a16:creationId xmlns="" xmlns:a16="http://schemas.microsoft.com/office/drawing/2014/main" id="{0CF2EB0B-D194-4A5C-A9E5-A2FC7AE910F0}"/>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515;p18">
              <a:extLst>
                <a:ext uri="{FF2B5EF4-FFF2-40B4-BE49-F238E27FC236}">
                  <a16:creationId xmlns="" xmlns:a16="http://schemas.microsoft.com/office/drawing/2014/main" id="{E32FB840-2840-444D-990D-A6C4C3E95123}"/>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516;p18">
              <a:extLst>
                <a:ext uri="{FF2B5EF4-FFF2-40B4-BE49-F238E27FC236}">
                  <a16:creationId xmlns="" xmlns:a16="http://schemas.microsoft.com/office/drawing/2014/main" id="{F1FB0789-93BC-43AC-ABE4-ED2DD11EE477}"/>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517;p18">
              <a:extLst>
                <a:ext uri="{FF2B5EF4-FFF2-40B4-BE49-F238E27FC236}">
                  <a16:creationId xmlns="" xmlns:a16="http://schemas.microsoft.com/office/drawing/2014/main" id="{3AF3060A-DC58-4D2A-97D4-9D1A302E5669}"/>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518;p18">
              <a:extLst>
                <a:ext uri="{FF2B5EF4-FFF2-40B4-BE49-F238E27FC236}">
                  <a16:creationId xmlns="" xmlns:a16="http://schemas.microsoft.com/office/drawing/2014/main" id="{345230E8-6427-434B-BC9C-139969DFD9A3}"/>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519;p18">
              <a:extLst>
                <a:ext uri="{FF2B5EF4-FFF2-40B4-BE49-F238E27FC236}">
                  <a16:creationId xmlns="" xmlns:a16="http://schemas.microsoft.com/office/drawing/2014/main" id="{9D9E6817-6F2F-4CC8-B626-B4C44140259F}"/>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520;p18">
              <a:extLst>
                <a:ext uri="{FF2B5EF4-FFF2-40B4-BE49-F238E27FC236}">
                  <a16:creationId xmlns="" xmlns:a16="http://schemas.microsoft.com/office/drawing/2014/main" id="{9B39808E-EB6F-4D3A-982C-E97ECC6D81B9}"/>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521;p18">
              <a:extLst>
                <a:ext uri="{FF2B5EF4-FFF2-40B4-BE49-F238E27FC236}">
                  <a16:creationId xmlns="" xmlns:a16="http://schemas.microsoft.com/office/drawing/2014/main" id="{8E040B55-D706-4FE4-A54A-D08BC59BF399}"/>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522;p18">
              <a:extLst>
                <a:ext uri="{FF2B5EF4-FFF2-40B4-BE49-F238E27FC236}">
                  <a16:creationId xmlns="" xmlns:a16="http://schemas.microsoft.com/office/drawing/2014/main" id="{F4E14F6B-57C3-4784-8C17-8931E6BFFD13}"/>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523;p18">
              <a:extLst>
                <a:ext uri="{FF2B5EF4-FFF2-40B4-BE49-F238E27FC236}">
                  <a16:creationId xmlns="" xmlns:a16="http://schemas.microsoft.com/office/drawing/2014/main" id="{BCAEE2A6-54D2-4733-A50B-4137722ED37B}"/>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524;p18">
              <a:extLst>
                <a:ext uri="{FF2B5EF4-FFF2-40B4-BE49-F238E27FC236}">
                  <a16:creationId xmlns="" xmlns:a16="http://schemas.microsoft.com/office/drawing/2014/main" id="{127885D0-6B49-45AF-ABA4-74F53FF9A064}"/>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525;p18">
              <a:extLst>
                <a:ext uri="{FF2B5EF4-FFF2-40B4-BE49-F238E27FC236}">
                  <a16:creationId xmlns="" xmlns:a16="http://schemas.microsoft.com/office/drawing/2014/main" id="{3654BCAD-3EA7-4D90-B63D-C91253FA48E8}"/>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526;p18">
              <a:extLst>
                <a:ext uri="{FF2B5EF4-FFF2-40B4-BE49-F238E27FC236}">
                  <a16:creationId xmlns="" xmlns:a16="http://schemas.microsoft.com/office/drawing/2014/main" id="{4F226813-1EDF-4809-A9F2-1EFA3D2B03CB}"/>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527;p18">
              <a:extLst>
                <a:ext uri="{FF2B5EF4-FFF2-40B4-BE49-F238E27FC236}">
                  <a16:creationId xmlns="" xmlns:a16="http://schemas.microsoft.com/office/drawing/2014/main" id="{213D49DD-8FC7-4ABE-BCFD-1DC6F3DD1C1D}"/>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528;p18">
              <a:extLst>
                <a:ext uri="{FF2B5EF4-FFF2-40B4-BE49-F238E27FC236}">
                  <a16:creationId xmlns="" xmlns:a16="http://schemas.microsoft.com/office/drawing/2014/main" id="{AA909A0B-EF43-4D8D-BE88-260F2D1DA554}"/>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529;p18">
              <a:extLst>
                <a:ext uri="{FF2B5EF4-FFF2-40B4-BE49-F238E27FC236}">
                  <a16:creationId xmlns="" xmlns:a16="http://schemas.microsoft.com/office/drawing/2014/main" id="{538C4309-CE0B-4175-A35F-A8371BBDB963}"/>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530;p18">
              <a:extLst>
                <a:ext uri="{FF2B5EF4-FFF2-40B4-BE49-F238E27FC236}">
                  <a16:creationId xmlns="" xmlns:a16="http://schemas.microsoft.com/office/drawing/2014/main" id="{BFDF2382-1004-4ACE-8E0B-5F8D66473F8D}"/>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sp>
        <p:nvSpPr>
          <p:cNvPr id="531" name="Google Shape;531;p18"/>
          <p:cNvSpPr txBox="1">
            <a:spLocks noGrp="1"/>
          </p:cNvSpPr>
          <p:nvPr>
            <p:ph type="subTitle" idx="1"/>
          </p:nvPr>
        </p:nvSpPr>
        <p:spPr>
          <a:xfrm>
            <a:off x="1186800" y="2346992"/>
            <a:ext cx="10045200" cy="3702800"/>
          </a:xfrm>
          <a:prstGeom prst="rect">
            <a:avLst/>
          </a:prstGeom>
        </p:spPr>
        <p:txBody>
          <a:bodyPr spcFirstLastPara="1" anchor="ctr">
            <a:noAutofit/>
          </a:bodyPr>
          <a:lstStyle>
            <a:lvl1pPr lvl="0" rtl="0">
              <a:lnSpc>
                <a:spcPct val="100000"/>
              </a:lnSpc>
              <a:spcBef>
                <a:spcPts val="0"/>
              </a:spcBef>
              <a:spcAft>
                <a:spcPts val="0"/>
              </a:spcAft>
              <a:buSzPts val="1600"/>
              <a:buChar char="●"/>
              <a:defRPr sz="1758"/>
            </a:lvl1pPr>
            <a:lvl2pPr lvl="1" algn="ctr" rtl="0">
              <a:lnSpc>
                <a:spcPct val="100000"/>
              </a:lnSpc>
              <a:spcBef>
                <a:spcPts val="0"/>
              </a:spcBef>
              <a:spcAft>
                <a:spcPts val="0"/>
              </a:spcAft>
              <a:buSzPts val="2800"/>
              <a:buChar char="○"/>
              <a:defRPr sz="3164"/>
            </a:lvl2pPr>
            <a:lvl3pPr lvl="2" algn="ctr" rtl="0">
              <a:lnSpc>
                <a:spcPct val="100000"/>
              </a:lnSpc>
              <a:spcBef>
                <a:spcPts val="0"/>
              </a:spcBef>
              <a:spcAft>
                <a:spcPts val="0"/>
              </a:spcAft>
              <a:buSzPts val="2800"/>
              <a:buChar char="■"/>
              <a:defRPr sz="3164"/>
            </a:lvl3pPr>
            <a:lvl4pPr lvl="3" algn="ctr" rtl="0">
              <a:lnSpc>
                <a:spcPct val="100000"/>
              </a:lnSpc>
              <a:spcBef>
                <a:spcPts val="0"/>
              </a:spcBef>
              <a:spcAft>
                <a:spcPts val="0"/>
              </a:spcAft>
              <a:buSzPts val="2800"/>
              <a:buChar char="●"/>
              <a:defRPr sz="3164"/>
            </a:lvl4pPr>
            <a:lvl5pPr lvl="4" algn="ctr" rtl="0">
              <a:lnSpc>
                <a:spcPct val="100000"/>
              </a:lnSpc>
              <a:spcBef>
                <a:spcPts val="0"/>
              </a:spcBef>
              <a:spcAft>
                <a:spcPts val="0"/>
              </a:spcAft>
              <a:buSzPts val="2800"/>
              <a:buChar char="○"/>
              <a:defRPr sz="3164"/>
            </a:lvl5pPr>
            <a:lvl6pPr lvl="5" algn="ctr" rtl="0">
              <a:lnSpc>
                <a:spcPct val="100000"/>
              </a:lnSpc>
              <a:spcBef>
                <a:spcPts val="0"/>
              </a:spcBef>
              <a:spcAft>
                <a:spcPts val="0"/>
              </a:spcAft>
              <a:buSzPts val="2800"/>
              <a:buChar char="■"/>
              <a:defRPr sz="3164"/>
            </a:lvl6pPr>
            <a:lvl7pPr lvl="6" algn="ctr" rtl="0">
              <a:lnSpc>
                <a:spcPct val="100000"/>
              </a:lnSpc>
              <a:spcBef>
                <a:spcPts val="0"/>
              </a:spcBef>
              <a:spcAft>
                <a:spcPts val="0"/>
              </a:spcAft>
              <a:buSzPts val="2800"/>
              <a:buChar char="●"/>
              <a:defRPr sz="3164"/>
            </a:lvl7pPr>
            <a:lvl8pPr lvl="7" algn="ctr" rtl="0">
              <a:lnSpc>
                <a:spcPct val="100000"/>
              </a:lnSpc>
              <a:spcBef>
                <a:spcPts val="0"/>
              </a:spcBef>
              <a:spcAft>
                <a:spcPts val="0"/>
              </a:spcAft>
              <a:buSzPts val="2800"/>
              <a:buChar char="○"/>
              <a:defRPr sz="3164"/>
            </a:lvl8pPr>
            <a:lvl9pPr lvl="8" algn="ctr" rtl="0">
              <a:lnSpc>
                <a:spcPct val="100000"/>
              </a:lnSpc>
              <a:spcBef>
                <a:spcPts val="0"/>
              </a:spcBef>
              <a:spcAft>
                <a:spcPts val="0"/>
              </a:spcAft>
              <a:buSzPts val="2800"/>
              <a:buChar char="■"/>
              <a:defRPr sz="3164"/>
            </a:lvl9pPr>
          </a:lstStyle>
          <a:p>
            <a:endParaRPr/>
          </a:p>
        </p:txBody>
      </p:sp>
      <p:sp>
        <p:nvSpPr>
          <p:cNvPr id="532" name="Google Shape;532;p18"/>
          <p:cNvSpPr txBox="1">
            <a:spLocks noGrp="1"/>
          </p:cNvSpPr>
          <p:nvPr>
            <p:ph type="title"/>
          </p:nvPr>
        </p:nvSpPr>
        <p:spPr>
          <a:xfrm>
            <a:off x="6096000" y="720000"/>
            <a:ext cx="5136000" cy="1382800"/>
          </a:xfrm>
          <a:prstGeom prst="rect">
            <a:avLst/>
          </a:prstGeom>
        </p:spPr>
        <p:txBody>
          <a:bodyPr spcFirstLastPara="1">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579148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09600" y="2709069"/>
            <a:ext cx="109728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647228" y="3573165"/>
            <a:ext cx="10897544"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647228" y="5445224"/>
            <a:ext cx="10897544" cy="1247990"/>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5875985" y="1508787"/>
            <a:ext cx="441088"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5875985" y="1748813"/>
            <a:ext cx="441088"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5875985" y="1988840"/>
            <a:ext cx="441088"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4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3"/>
        <p:cNvGrpSpPr/>
        <p:nvPr/>
      </p:nvGrpSpPr>
      <p:grpSpPr>
        <a:xfrm>
          <a:off x="0" y="0"/>
          <a:ext cx="0" cy="0"/>
          <a:chOff x="0" y="0"/>
          <a:chExt cx="0" cy="0"/>
        </a:xfrm>
      </p:grpSpPr>
      <p:grpSp>
        <p:nvGrpSpPr>
          <p:cNvPr id="3" name="Google Shape;534;p19">
            <a:extLst>
              <a:ext uri="{FF2B5EF4-FFF2-40B4-BE49-F238E27FC236}">
                <a16:creationId xmlns="" xmlns:a16="http://schemas.microsoft.com/office/drawing/2014/main" id="{0C2320AF-6A80-4BF3-B813-736129D65729}"/>
              </a:ext>
            </a:extLst>
          </p:cNvPr>
          <p:cNvGrpSpPr>
            <a:grpSpLocks/>
          </p:cNvGrpSpPr>
          <p:nvPr/>
        </p:nvGrpSpPr>
        <p:grpSpPr bwMode="auto">
          <a:xfrm>
            <a:off x="-2977" y="0"/>
            <a:ext cx="12197953" cy="6858000"/>
            <a:chOff x="238125" y="854700"/>
            <a:chExt cx="7142500" cy="4015650"/>
          </a:xfrm>
        </p:grpSpPr>
        <p:sp>
          <p:nvSpPr>
            <p:cNvPr id="4" name="Google Shape;535;p19">
              <a:extLst>
                <a:ext uri="{FF2B5EF4-FFF2-40B4-BE49-F238E27FC236}">
                  <a16:creationId xmlns="" xmlns:a16="http://schemas.microsoft.com/office/drawing/2014/main" id="{269968E8-AE08-4030-B2C3-F6427CC0086B}"/>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 name="Google Shape;536;p19">
              <a:extLst>
                <a:ext uri="{FF2B5EF4-FFF2-40B4-BE49-F238E27FC236}">
                  <a16:creationId xmlns="" xmlns:a16="http://schemas.microsoft.com/office/drawing/2014/main" id="{8D26474A-5809-433E-B9E2-7978416E7F90}"/>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6" name="Google Shape;537;p19">
              <a:extLst>
                <a:ext uri="{FF2B5EF4-FFF2-40B4-BE49-F238E27FC236}">
                  <a16:creationId xmlns="" xmlns:a16="http://schemas.microsoft.com/office/drawing/2014/main" id="{59BB2A62-FC5C-4E53-B7F4-83EDC86EED8B}"/>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538;p19">
              <a:extLst>
                <a:ext uri="{FF2B5EF4-FFF2-40B4-BE49-F238E27FC236}">
                  <a16:creationId xmlns="" xmlns:a16="http://schemas.microsoft.com/office/drawing/2014/main" id="{8B0C49B5-8022-406F-A443-6757C4DD76D1}"/>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539;p19">
              <a:extLst>
                <a:ext uri="{FF2B5EF4-FFF2-40B4-BE49-F238E27FC236}">
                  <a16:creationId xmlns="" xmlns:a16="http://schemas.microsoft.com/office/drawing/2014/main" id="{65409E21-DDDE-4ED7-BA9B-E91D9A9BBF11}"/>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540;p19">
              <a:extLst>
                <a:ext uri="{FF2B5EF4-FFF2-40B4-BE49-F238E27FC236}">
                  <a16:creationId xmlns="" xmlns:a16="http://schemas.microsoft.com/office/drawing/2014/main" id="{EE0D948B-D6D7-44A1-91D4-542322B9EBE0}"/>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541;p19">
              <a:extLst>
                <a:ext uri="{FF2B5EF4-FFF2-40B4-BE49-F238E27FC236}">
                  <a16:creationId xmlns="" xmlns:a16="http://schemas.microsoft.com/office/drawing/2014/main" id="{7E577FF9-F6BF-4623-BDD4-9016A3FEF09A}"/>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542;p19">
              <a:extLst>
                <a:ext uri="{FF2B5EF4-FFF2-40B4-BE49-F238E27FC236}">
                  <a16:creationId xmlns="" xmlns:a16="http://schemas.microsoft.com/office/drawing/2014/main" id="{7398A872-66F1-4251-BF14-097AEA093BB5}"/>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543;p19">
              <a:extLst>
                <a:ext uri="{FF2B5EF4-FFF2-40B4-BE49-F238E27FC236}">
                  <a16:creationId xmlns="" xmlns:a16="http://schemas.microsoft.com/office/drawing/2014/main" id="{79045C81-54CA-4A38-A483-1F452103452F}"/>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544;p19">
              <a:extLst>
                <a:ext uri="{FF2B5EF4-FFF2-40B4-BE49-F238E27FC236}">
                  <a16:creationId xmlns="" xmlns:a16="http://schemas.microsoft.com/office/drawing/2014/main" id="{13ECBE11-F527-4E95-9349-BA9FDF81D8E2}"/>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545;p19">
              <a:extLst>
                <a:ext uri="{FF2B5EF4-FFF2-40B4-BE49-F238E27FC236}">
                  <a16:creationId xmlns="" xmlns:a16="http://schemas.microsoft.com/office/drawing/2014/main" id="{4340E61E-1BC0-435F-870C-2231A7C567D4}"/>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546;p19">
              <a:extLst>
                <a:ext uri="{FF2B5EF4-FFF2-40B4-BE49-F238E27FC236}">
                  <a16:creationId xmlns="" xmlns:a16="http://schemas.microsoft.com/office/drawing/2014/main" id="{1685DAD6-1CEA-4FE9-B15A-0A7BB883B0DD}"/>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547;p19">
              <a:extLst>
                <a:ext uri="{FF2B5EF4-FFF2-40B4-BE49-F238E27FC236}">
                  <a16:creationId xmlns="" xmlns:a16="http://schemas.microsoft.com/office/drawing/2014/main" id="{D78E3BA8-FD18-4BDB-B5C8-FBD71D6E8348}"/>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548;p19">
              <a:extLst>
                <a:ext uri="{FF2B5EF4-FFF2-40B4-BE49-F238E27FC236}">
                  <a16:creationId xmlns="" xmlns:a16="http://schemas.microsoft.com/office/drawing/2014/main" id="{C0041E7B-CC95-40F1-920A-F43785B090B4}"/>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549;p19">
              <a:extLst>
                <a:ext uri="{FF2B5EF4-FFF2-40B4-BE49-F238E27FC236}">
                  <a16:creationId xmlns="" xmlns:a16="http://schemas.microsoft.com/office/drawing/2014/main" id="{14DC6AD4-D7C0-4699-8260-80B8DF95C2AB}"/>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550;p19">
              <a:extLst>
                <a:ext uri="{FF2B5EF4-FFF2-40B4-BE49-F238E27FC236}">
                  <a16:creationId xmlns="" xmlns:a16="http://schemas.microsoft.com/office/drawing/2014/main" id="{2B851F35-C736-4B09-8514-098F827F81C7}"/>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551;p19">
              <a:extLst>
                <a:ext uri="{FF2B5EF4-FFF2-40B4-BE49-F238E27FC236}">
                  <a16:creationId xmlns="" xmlns:a16="http://schemas.microsoft.com/office/drawing/2014/main" id="{CA5216BC-988F-4CF5-B618-9CE0C7341F9F}"/>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552;p19">
              <a:extLst>
                <a:ext uri="{FF2B5EF4-FFF2-40B4-BE49-F238E27FC236}">
                  <a16:creationId xmlns="" xmlns:a16="http://schemas.microsoft.com/office/drawing/2014/main" id="{D7C662B5-8A02-47F4-BBAC-69D5D89A22AF}"/>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553;p19">
              <a:extLst>
                <a:ext uri="{FF2B5EF4-FFF2-40B4-BE49-F238E27FC236}">
                  <a16:creationId xmlns="" xmlns:a16="http://schemas.microsoft.com/office/drawing/2014/main" id="{38A7782C-FB46-451E-824E-28F89A5F5AD9}"/>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554;p19">
              <a:extLst>
                <a:ext uri="{FF2B5EF4-FFF2-40B4-BE49-F238E27FC236}">
                  <a16:creationId xmlns="" xmlns:a16="http://schemas.microsoft.com/office/drawing/2014/main" id="{11FC9E8B-EDD4-4194-B4AF-A215A805BC10}"/>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555;p19">
              <a:extLst>
                <a:ext uri="{FF2B5EF4-FFF2-40B4-BE49-F238E27FC236}">
                  <a16:creationId xmlns="" xmlns:a16="http://schemas.microsoft.com/office/drawing/2014/main" id="{5FE42412-B666-40C0-BF9A-24AA31BCD22B}"/>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556;p19">
              <a:extLst>
                <a:ext uri="{FF2B5EF4-FFF2-40B4-BE49-F238E27FC236}">
                  <a16:creationId xmlns="" xmlns:a16="http://schemas.microsoft.com/office/drawing/2014/main" id="{BC423541-5CC0-47AB-BB0F-A1D996C78F3A}"/>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sp>
        <p:nvSpPr>
          <p:cNvPr id="557" name="Google Shape;557;p19"/>
          <p:cNvSpPr txBox="1">
            <a:spLocks noGrp="1"/>
          </p:cNvSpPr>
          <p:nvPr>
            <p:ph type="title"/>
          </p:nvPr>
        </p:nvSpPr>
        <p:spPr>
          <a:xfrm>
            <a:off x="960000" y="720000"/>
            <a:ext cx="6432800" cy="1324800"/>
          </a:xfrm>
          <a:prstGeom prst="rect">
            <a:avLst/>
          </a:prstGeom>
        </p:spPr>
        <p:txBody>
          <a:bodyPr spcFirstLastPara="1">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80146783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design">
  <p:cSld name="Title design">
    <p:spTree>
      <p:nvGrpSpPr>
        <p:cNvPr id="1" name="Shape 558"/>
        <p:cNvGrpSpPr/>
        <p:nvPr/>
      </p:nvGrpSpPr>
      <p:grpSpPr>
        <a:xfrm>
          <a:off x="0" y="0"/>
          <a:ext cx="0" cy="0"/>
          <a:chOff x="0" y="0"/>
          <a:chExt cx="0" cy="0"/>
        </a:xfrm>
      </p:grpSpPr>
      <p:grpSp>
        <p:nvGrpSpPr>
          <p:cNvPr id="3" name="Google Shape;560;p20">
            <a:extLst>
              <a:ext uri="{FF2B5EF4-FFF2-40B4-BE49-F238E27FC236}">
                <a16:creationId xmlns="" xmlns:a16="http://schemas.microsoft.com/office/drawing/2014/main" id="{C05341B5-9E88-48B4-A42D-5D51F26DE18E}"/>
              </a:ext>
            </a:extLst>
          </p:cNvPr>
          <p:cNvGrpSpPr>
            <a:grpSpLocks/>
          </p:cNvGrpSpPr>
          <p:nvPr/>
        </p:nvGrpSpPr>
        <p:grpSpPr bwMode="auto">
          <a:xfrm>
            <a:off x="-2977" y="0"/>
            <a:ext cx="12197953" cy="6858000"/>
            <a:chOff x="238125" y="854700"/>
            <a:chExt cx="7142500" cy="4015650"/>
          </a:xfrm>
        </p:grpSpPr>
        <p:sp>
          <p:nvSpPr>
            <p:cNvPr id="4" name="Google Shape;561;p20">
              <a:extLst>
                <a:ext uri="{FF2B5EF4-FFF2-40B4-BE49-F238E27FC236}">
                  <a16:creationId xmlns="" xmlns:a16="http://schemas.microsoft.com/office/drawing/2014/main" id="{B0B07348-66E9-4179-B216-246F26E09406}"/>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5" name="Google Shape;562;p20">
              <a:extLst>
                <a:ext uri="{FF2B5EF4-FFF2-40B4-BE49-F238E27FC236}">
                  <a16:creationId xmlns="" xmlns:a16="http://schemas.microsoft.com/office/drawing/2014/main" id="{F331A375-F7C8-4F75-A69E-EE8F2214D52C}"/>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6" name="Google Shape;563;p20">
              <a:extLst>
                <a:ext uri="{FF2B5EF4-FFF2-40B4-BE49-F238E27FC236}">
                  <a16:creationId xmlns="" xmlns:a16="http://schemas.microsoft.com/office/drawing/2014/main" id="{A8E7B41C-747A-4378-A019-9C78AC18DEF6}"/>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564;p20">
              <a:extLst>
                <a:ext uri="{FF2B5EF4-FFF2-40B4-BE49-F238E27FC236}">
                  <a16:creationId xmlns="" xmlns:a16="http://schemas.microsoft.com/office/drawing/2014/main" id="{30575264-64D1-4F63-A7CE-E65A62031EE5}"/>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565;p20">
              <a:extLst>
                <a:ext uri="{FF2B5EF4-FFF2-40B4-BE49-F238E27FC236}">
                  <a16:creationId xmlns="" xmlns:a16="http://schemas.microsoft.com/office/drawing/2014/main" id="{E8C9FE4A-52B5-4036-93C2-2E399AD6EB1F}"/>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566;p20">
              <a:extLst>
                <a:ext uri="{FF2B5EF4-FFF2-40B4-BE49-F238E27FC236}">
                  <a16:creationId xmlns="" xmlns:a16="http://schemas.microsoft.com/office/drawing/2014/main" id="{AB6F56D6-D685-4E51-996E-B7AF6E222658}"/>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567;p20">
              <a:extLst>
                <a:ext uri="{FF2B5EF4-FFF2-40B4-BE49-F238E27FC236}">
                  <a16:creationId xmlns="" xmlns:a16="http://schemas.microsoft.com/office/drawing/2014/main" id="{79A4DB9A-022F-407B-BB44-E19D64268786}"/>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568;p20">
              <a:extLst>
                <a:ext uri="{FF2B5EF4-FFF2-40B4-BE49-F238E27FC236}">
                  <a16:creationId xmlns="" xmlns:a16="http://schemas.microsoft.com/office/drawing/2014/main" id="{F9E00E22-62F0-49C7-8BE0-9D4590EEB5A3}"/>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569;p20">
              <a:extLst>
                <a:ext uri="{FF2B5EF4-FFF2-40B4-BE49-F238E27FC236}">
                  <a16:creationId xmlns="" xmlns:a16="http://schemas.microsoft.com/office/drawing/2014/main" id="{DE43A1D0-3601-4C0C-B947-467E53CA6226}"/>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570;p20">
              <a:extLst>
                <a:ext uri="{FF2B5EF4-FFF2-40B4-BE49-F238E27FC236}">
                  <a16:creationId xmlns="" xmlns:a16="http://schemas.microsoft.com/office/drawing/2014/main" id="{91A2A4BA-F09B-4005-9662-1822E63B9AC2}"/>
                </a:ext>
              </a:extLst>
            </p:cNvPr>
            <p:cNvSpPr>
              <a:spLocks/>
            </p:cNvSpPr>
            <p:nvPr/>
          </p:nvSpPr>
          <p:spPr bwMode="auto">
            <a:xfrm>
              <a:off x="561875" y="10727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571;p20">
              <a:extLst>
                <a:ext uri="{FF2B5EF4-FFF2-40B4-BE49-F238E27FC236}">
                  <a16:creationId xmlns="" xmlns:a16="http://schemas.microsoft.com/office/drawing/2014/main" id="{DB18B4C8-7042-47E7-8C44-ACCF1738A517}"/>
                </a:ext>
              </a:extLst>
            </p:cNvPr>
            <p:cNvSpPr>
              <a:spLocks/>
            </p:cNvSpPr>
            <p:nvPr/>
          </p:nvSpPr>
          <p:spPr bwMode="auto">
            <a:xfrm>
              <a:off x="561875" y="12703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572;p20">
              <a:extLst>
                <a:ext uri="{FF2B5EF4-FFF2-40B4-BE49-F238E27FC236}">
                  <a16:creationId xmlns="" xmlns:a16="http://schemas.microsoft.com/office/drawing/2014/main" id="{6F0D5673-1FDC-461C-8C3C-95076220789E}"/>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573;p20">
              <a:extLst>
                <a:ext uri="{FF2B5EF4-FFF2-40B4-BE49-F238E27FC236}">
                  <a16:creationId xmlns="" xmlns:a16="http://schemas.microsoft.com/office/drawing/2014/main" id="{BFB43FE7-29C0-4626-882F-12BD85E267CF}"/>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574;p20">
              <a:extLst>
                <a:ext uri="{FF2B5EF4-FFF2-40B4-BE49-F238E27FC236}">
                  <a16:creationId xmlns="" xmlns:a16="http://schemas.microsoft.com/office/drawing/2014/main" id="{33F40A39-451E-4930-B3AC-D3D26D192666}"/>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575;p20">
              <a:extLst>
                <a:ext uri="{FF2B5EF4-FFF2-40B4-BE49-F238E27FC236}">
                  <a16:creationId xmlns="" xmlns:a16="http://schemas.microsoft.com/office/drawing/2014/main" id="{78468C3A-D053-4A93-8C03-BEDCE9602965}"/>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576;p20">
              <a:extLst>
                <a:ext uri="{FF2B5EF4-FFF2-40B4-BE49-F238E27FC236}">
                  <a16:creationId xmlns="" xmlns:a16="http://schemas.microsoft.com/office/drawing/2014/main" id="{6BF986C1-4308-4087-8BAF-1BD6E89475E3}"/>
                </a:ext>
              </a:extLst>
            </p:cNvPr>
            <p:cNvSpPr>
              <a:spLocks/>
            </p:cNvSpPr>
            <p:nvPr/>
          </p:nvSpPr>
          <p:spPr bwMode="auto">
            <a:xfrm>
              <a:off x="561875" y="47219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577;p20">
              <a:extLst>
                <a:ext uri="{FF2B5EF4-FFF2-40B4-BE49-F238E27FC236}">
                  <a16:creationId xmlns="" xmlns:a16="http://schemas.microsoft.com/office/drawing/2014/main" id="{AE11822C-AA1B-4B25-98AE-C71161688703}"/>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578;p20">
              <a:extLst>
                <a:ext uri="{FF2B5EF4-FFF2-40B4-BE49-F238E27FC236}">
                  <a16:creationId xmlns="" xmlns:a16="http://schemas.microsoft.com/office/drawing/2014/main" id="{CFC6012E-3DED-4CFD-971D-0ABE0BFEC752}"/>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579;p20">
              <a:extLst>
                <a:ext uri="{FF2B5EF4-FFF2-40B4-BE49-F238E27FC236}">
                  <a16:creationId xmlns="" xmlns:a16="http://schemas.microsoft.com/office/drawing/2014/main" id="{536CC18A-E1CE-4F75-9770-97F725B710C6}"/>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580;p20">
              <a:extLst>
                <a:ext uri="{FF2B5EF4-FFF2-40B4-BE49-F238E27FC236}">
                  <a16:creationId xmlns="" xmlns:a16="http://schemas.microsoft.com/office/drawing/2014/main" id="{18BC300A-5BFE-4A1E-AF94-40E1E374DA36}"/>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4" name="Google Shape;581;p20">
              <a:extLst>
                <a:ext uri="{FF2B5EF4-FFF2-40B4-BE49-F238E27FC236}">
                  <a16:creationId xmlns="" xmlns:a16="http://schemas.microsoft.com/office/drawing/2014/main" id="{1CA67EB1-A2C6-49D8-A306-408FD4A6C85E}"/>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5" name="Google Shape;582;p20">
              <a:extLst>
                <a:ext uri="{FF2B5EF4-FFF2-40B4-BE49-F238E27FC236}">
                  <a16:creationId xmlns="" xmlns:a16="http://schemas.microsoft.com/office/drawing/2014/main" id="{11F788D4-97DD-46F0-ACC7-F015EA7594E3}"/>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chemeClr val="tx1"/>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sp>
        <p:nvSpPr>
          <p:cNvPr id="559" name="Google Shape;559;p20"/>
          <p:cNvSpPr txBox="1">
            <a:spLocks noGrp="1"/>
          </p:cNvSpPr>
          <p:nvPr>
            <p:ph type="title"/>
          </p:nvPr>
        </p:nvSpPr>
        <p:spPr>
          <a:xfrm>
            <a:off x="6096000" y="720000"/>
            <a:ext cx="5136000" cy="651600"/>
          </a:xfrm>
          <a:prstGeom prst="rect">
            <a:avLst/>
          </a:prstGeom>
        </p:spPr>
        <p:txBody>
          <a:bodyPr spcFirstLastPara="1">
            <a:noAutofit/>
          </a:bodyPr>
          <a:lstStyle>
            <a:lvl1pPr lvl="0" algn="r" rtl="0">
              <a:spcBef>
                <a:spcPts val="0"/>
              </a:spcBef>
              <a:spcAft>
                <a:spcPts val="0"/>
              </a:spcAft>
              <a:buSzPts val="4800"/>
              <a:buNone/>
              <a:defRPr/>
            </a:lvl1pPr>
            <a:lvl2pPr lvl="1" rtl="0">
              <a:spcBef>
                <a:spcPts val="0"/>
              </a:spcBef>
              <a:spcAft>
                <a:spcPts val="0"/>
              </a:spcAft>
              <a:buSzPts val="4800"/>
              <a:buNone/>
              <a:defRPr sz="5344"/>
            </a:lvl2pPr>
            <a:lvl3pPr lvl="2" rtl="0">
              <a:spcBef>
                <a:spcPts val="0"/>
              </a:spcBef>
              <a:spcAft>
                <a:spcPts val="0"/>
              </a:spcAft>
              <a:buSzPts val="4800"/>
              <a:buNone/>
              <a:defRPr sz="5344"/>
            </a:lvl3pPr>
            <a:lvl4pPr lvl="3" rtl="0">
              <a:spcBef>
                <a:spcPts val="0"/>
              </a:spcBef>
              <a:spcAft>
                <a:spcPts val="0"/>
              </a:spcAft>
              <a:buSzPts val="4800"/>
              <a:buNone/>
              <a:defRPr sz="5344"/>
            </a:lvl4pPr>
            <a:lvl5pPr lvl="4" rtl="0">
              <a:spcBef>
                <a:spcPts val="0"/>
              </a:spcBef>
              <a:spcAft>
                <a:spcPts val="0"/>
              </a:spcAft>
              <a:buSzPts val="4800"/>
              <a:buNone/>
              <a:defRPr sz="5344"/>
            </a:lvl5pPr>
            <a:lvl6pPr lvl="5" rtl="0">
              <a:spcBef>
                <a:spcPts val="0"/>
              </a:spcBef>
              <a:spcAft>
                <a:spcPts val="0"/>
              </a:spcAft>
              <a:buSzPts val="4800"/>
              <a:buNone/>
              <a:defRPr sz="5344"/>
            </a:lvl6pPr>
            <a:lvl7pPr lvl="6" rtl="0">
              <a:spcBef>
                <a:spcPts val="0"/>
              </a:spcBef>
              <a:spcAft>
                <a:spcPts val="0"/>
              </a:spcAft>
              <a:buSzPts val="4800"/>
              <a:buNone/>
              <a:defRPr sz="5344"/>
            </a:lvl7pPr>
            <a:lvl8pPr lvl="7" rtl="0">
              <a:spcBef>
                <a:spcPts val="0"/>
              </a:spcBef>
              <a:spcAft>
                <a:spcPts val="0"/>
              </a:spcAft>
              <a:buSzPts val="4800"/>
              <a:buNone/>
              <a:defRPr sz="5344"/>
            </a:lvl8pPr>
            <a:lvl9pPr lvl="8" rtl="0">
              <a:spcBef>
                <a:spcPts val="0"/>
              </a:spcBef>
              <a:spcAft>
                <a:spcPts val="0"/>
              </a:spcAft>
              <a:buSzPts val="4800"/>
              <a:buNone/>
              <a:defRPr sz="5344"/>
            </a:lvl9pPr>
          </a:lstStyle>
          <a:p>
            <a:endParaRPr/>
          </a:p>
        </p:txBody>
      </p:sp>
    </p:spTree>
    <p:extLst>
      <p:ext uri="{BB962C8B-B14F-4D97-AF65-F5344CB8AC3E}">
        <p14:creationId xmlns:p14="http://schemas.microsoft.com/office/powerpoint/2010/main" val="13416125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3"/>
        <p:cNvGrpSpPr/>
        <p:nvPr/>
      </p:nvGrpSpPr>
      <p:grpSpPr>
        <a:xfrm>
          <a:off x="0" y="0"/>
          <a:ext cx="0" cy="0"/>
          <a:chOff x="0" y="0"/>
          <a:chExt cx="0" cy="0"/>
        </a:xfrm>
      </p:grpSpPr>
      <p:grpSp>
        <p:nvGrpSpPr>
          <p:cNvPr id="4" name="Google Shape;584;p21">
            <a:extLst>
              <a:ext uri="{FF2B5EF4-FFF2-40B4-BE49-F238E27FC236}">
                <a16:creationId xmlns="" xmlns:a16="http://schemas.microsoft.com/office/drawing/2014/main" id="{07CF48E0-E32C-41DF-AD5C-426B55F14618}"/>
              </a:ext>
            </a:extLst>
          </p:cNvPr>
          <p:cNvGrpSpPr>
            <a:grpSpLocks/>
          </p:cNvGrpSpPr>
          <p:nvPr/>
        </p:nvGrpSpPr>
        <p:grpSpPr bwMode="auto">
          <a:xfrm>
            <a:off x="-2977" y="0"/>
            <a:ext cx="12197953" cy="6858000"/>
            <a:chOff x="238125" y="854700"/>
            <a:chExt cx="7142500" cy="4015650"/>
          </a:xfrm>
        </p:grpSpPr>
        <p:sp>
          <p:nvSpPr>
            <p:cNvPr id="5" name="Google Shape;585;p21">
              <a:extLst>
                <a:ext uri="{FF2B5EF4-FFF2-40B4-BE49-F238E27FC236}">
                  <a16:creationId xmlns="" xmlns:a16="http://schemas.microsoft.com/office/drawing/2014/main" id="{77F3DB62-2E33-4A11-ACBD-D1D6729B39C4}"/>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586;p21">
              <a:extLst>
                <a:ext uri="{FF2B5EF4-FFF2-40B4-BE49-F238E27FC236}">
                  <a16:creationId xmlns="" xmlns:a16="http://schemas.microsoft.com/office/drawing/2014/main" id="{A951BC2B-1AEF-4B23-9BDE-41C2A074B680}"/>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587;p21">
              <a:extLst>
                <a:ext uri="{FF2B5EF4-FFF2-40B4-BE49-F238E27FC236}">
                  <a16:creationId xmlns="" xmlns:a16="http://schemas.microsoft.com/office/drawing/2014/main" id="{BD5E9ECC-2233-4142-85BA-E988165FDA0C}"/>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588;p21">
              <a:extLst>
                <a:ext uri="{FF2B5EF4-FFF2-40B4-BE49-F238E27FC236}">
                  <a16:creationId xmlns="" xmlns:a16="http://schemas.microsoft.com/office/drawing/2014/main" id="{EFC35E4A-2455-462C-BB2E-430AE6812F2B}"/>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589;p21">
              <a:extLst>
                <a:ext uri="{FF2B5EF4-FFF2-40B4-BE49-F238E27FC236}">
                  <a16:creationId xmlns="" xmlns:a16="http://schemas.microsoft.com/office/drawing/2014/main" id="{56223181-3350-4720-9DCF-56C8DC784EDD}"/>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590;p21">
              <a:extLst>
                <a:ext uri="{FF2B5EF4-FFF2-40B4-BE49-F238E27FC236}">
                  <a16:creationId xmlns="" xmlns:a16="http://schemas.microsoft.com/office/drawing/2014/main" id="{F52F04C4-F453-476C-82E4-FA09026DC801}"/>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591;p21">
              <a:extLst>
                <a:ext uri="{FF2B5EF4-FFF2-40B4-BE49-F238E27FC236}">
                  <a16:creationId xmlns="" xmlns:a16="http://schemas.microsoft.com/office/drawing/2014/main" id="{B14B5D8B-26B2-4D91-B583-9AE0E9D442AB}"/>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592;p21">
              <a:extLst>
                <a:ext uri="{FF2B5EF4-FFF2-40B4-BE49-F238E27FC236}">
                  <a16:creationId xmlns="" xmlns:a16="http://schemas.microsoft.com/office/drawing/2014/main" id="{41023D4A-8A43-4A3E-BE90-E4418AB2BE48}"/>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593;p21">
              <a:extLst>
                <a:ext uri="{FF2B5EF4-FFF2-40B4-BE49-F238E27FC236}">
                  <a16:creationId xmlns="" xmlns:a16="http://schemas.microsoft.com/office/drawing/2014/main" id="{2729929D-6FB5-4DF3-AE67-5880A38006EA}"/>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594;p21">
              <a:extLst>
                <a:ext uri="{FF2B5EF4-FFF2-40B4-BE49-F238E27FC236}">
                  <a16:creationId xmlns="" xmlns:a16="http://schemas.microsoft.com/office/drawing/2014/main" id="{34EE7282-10C4-4575-8466-8A02AA10850B}"/>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595;p21">
              <a:extLst>
                <a:ext uri="{FF2B5EF4-FFF2-40B4-BE49-F238E27FC236}">
                  <a16:creationId xmlns="" xmlns:a16="http://schemas.microsoft.com/office/drawing/2014/main" id="{405AF29E-A4E0-4635-999F-EE983E1CEACC}"/>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596;p21">
              <a:extLst>
                <a:ext uri="{FF2B5EF4-FFF2-40B4-BE49-F238E27FC236}">
                  <a16:creationId xmlns="" xmlns:a16="http://schemas.microsoft.com/office/drawing/2014/main" id="{51ACB42D-5678-4DAC-9A5E-89F90BC52C00}"/>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597;p21">
              <a:extLst>
                <a:ext uri="{FF2B5EF4-FFF2-40B4-BE49-F238E27FC236}">
                  <a16:creationId xmlns="" xmlns:a16="http://schemas.microsoft.com/office/drawing/2014/main" id="{32096C73-5666-4092-8A66-77B45DB78B1A}"/>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598;p21">
              <a:extLst>
                <a:ext uri="{FF2B5EF4-FFF2-40B4-BE49-F238E27FC236}">
                  <a16:creationId xmlns="" xmlns:a16="http://schemas.microsoft.com/office/drawing/2014/main" id="{A9BA1F2D-749C-4374-9A4A-56F5BE239064}"/>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599;p21">
              <a:extLst>
                <a:ext uri="{FF2B5EF4-FFF2-40B4-BE49-F238E27FC236}">
                  <a16:creationId xmlns="" xmlns:a16="http://schemas.microsoft.com/office/drawing/2014/main" id="{439906CB-2308-4A46-962C-A30725CCE5A0}"/>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600;p21">
              <a:extLst>
                <a:ext uri="{FF2B5EF4-FFF2-40B4-BE49-F238E27FC236}">
                  <a16:creationId xmlns="" xmlns:a16="http://schemas.microsoft.com/office/drawing/2014/main" id="{4FB0FDB4-EA76-4D79-8F67-2832B280D46F}"/>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601;p21">
              <a:extLst>
                <a:ext uri="{FF2B5EF4-FFF2-40B4-BE49-F238E27FC236}">
                  <a16:creationId xmlns="" xmlns:a16="http://schemas.microsoft.com/office/drawing/2014/main" id="{E903BFBB-08CB-445A-8AB7-A67AC4A5C7E0}"/>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602;p21">
              <a:extLst>
                <a:ext uri="{FF2B5EF4-FFF2-40B4-BE49-F238E27FC236}">
                  <a16:creationId xmlns="" xmlns:a16="http://schemas.microsoft.com/office/drawing/2014/main" id="{CDE8E5A8-AF2D-4C46-9FD3-43F993D2C1A0}"/>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603;p21">
              <a:extLst>
                <a:ext uri="{FF2B5EF4-FFF2-40B4-BE49-F238E27FC236}">
                  <a16:creationId xmlns="" xmlns:a16="http://schemas.microsoft.com/office/drawing/2014/main" id="{C3FCAF09-BD51-4518-AD5E-44B87018755D}"/>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cxnSp>
        <p:nvCxnSpPr>
          <p:cNvPr id="24" name="Google Shape;604;p21">
            <a:extLst>
              <a:ext uri="{FF2B5EF4-FFF2-40B4-BE49-F238E27FC236}">
                <a16:creationId xmlns="" xmlns:a16="http://schemas.microsoft.com/office/drawing/2014/main" id="{F8114D2C-D67D-469F-A96F-69D45BD0F6A0}"/>
              </a:ext>
            </a:extLst>
          </p:cNvPr>
          <p:cNvCxnSpPr>
            <a:cxnSpLocks noChangeShapeType="1"/>
          </p:cNvCxnSpPr>
          <p:nvPr/>
        </p:nvCxnSpPr>
        <p:spPr bwMode="auto">
          <a:xfrm>
            <a:off x="-83344" y="719956"/>
            <a:ext cx="12358688"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sp>
        <p:nvSpPr>
          <p:cNvPr id="25" name="Google Shape;605;p21">
            <a:extLst>
              <a:ext uri="{FF2B5EF4-FFF2-40B4-BE49-F238E27FC236}">
                <a16:creationId xmlns="" xmlns:a16="http://schemas.microsoft.com/office/drawing/2014/main" id="{29618DEF-4DB2-48FC-B308-21D2C02DC341}"/>
              </a:ext>
            </a:extLst>
          </p:cNvPr>
          <p:cNvSpPr>
            <a:spLocks noChangeArrowheads="1"/>
          </p:cNvSpPr>
          <p:nvPr/>
        </p:nvSpPr>
        <p:spPr bwMode="auto">
          <a:xfrm>
            <a:off x="-19348" y="6681639"/>
            <a:ext cx="12212837" cy="207615"/>
          </a:xfrm>
          <a:prstGeom prst="rect">
            <a:avLst/>
          </a:prstGeom>
          <a:solidFill>
            <a:srgbClr val="6D9E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sp>
        <p:nvSpPr>
          <p:cNvPr id="606" name="Google Shape;606;p21"/>
          <p:cNvSpPr txBox="1">
            <a:spLocks noGrp="1"/>
          </p:cNvSpPr>
          <p:nvPr>
            <p:ph type="title"/>
          </p:nvPr>
        </p:nvSpPr>
        <p:spPr>
          <a:xfrm>
            <a:off x="2357601" y="2172318"/>
            <a:ext cx="7476800" cy="1814800"/>
          </a:xfrm>
          <a:prstGeom prst="rect">
            <a:avLst/>
          </a:prstGeom>
        </p:spPr>
        <p:txBody>
          <a:bodyPr spcFirstLastPara="1" anchor="ctr">
            <a:noAutofit/>
          </a:bodyPr>
          <a:lstStyle>
            <a:lvl1pPr lvl="0" algn="ctr">
              <a:spcBef>
                <a:spcPts val="0"/>
              </a:spcBef>
              <a:spcAft>
                <a:spcPts val="0"/>
              </a:spcAft>
              <a:buSzPts val="12000"/>
              <a:buNone/>
              <a:defRPr sz="6750"/>
            </a:lvl1pPr>
            <a:lvl2pPr lvl="1" algn="ctr">
              <a:spcBef>
                <a:spcPts val="0"/>
              </a:spcBef>
              <a:spcAft>
                <a:spcPts val="0"/>
              </a:spcAft>
              <a:buSzPts val="12000"/>
              <a:buNone/>
              <a:defRPr sz="13429"/>
            </a:lvl2pPr>
            <a:lvl3pPr lvl="2" algn="ctr">
              <a:spcBef>
                <a:spcPts val="0"/>
              </a:spcBef>
              <a:spcAft>
                <a:spcPts val="0"/>
              </a:spcAft>
              <a:buSzPts val="12000"/>
              <a:buNone/>
              <a:defRPr sz="13429"/>
            </a:lvl3pPr>
            <a:lvl4pPr lvl="3" algn="ctr">
              <a:spcBef>
                <a:spcPts val="0"/>
              </a:spcBef>
              <a:spcAft>
                <a:spcPts val="0"/>
              </a:spcAft>
              <a:buSzPts val="12000"/>
              <a:buNone/>
              <a:defRPr sz="13429"/>
            </a:lvl4pPr>
            <a:lvl5pPr lvl="4" algn="ctr">
              <a:spcBef>
                <a:spcPts val="0"/>
              </a:spcBef>
              <a:spcAft>
                <a:spcPts val="0"/>
              </a:spcAft>
              <a:buSzPts val="12000"/>
              <a:buNone/>
              <a:defRPr sz="13429"/>
            </a:lvl5pPr>
            <a:lvl6pPr lvl="5" algn="ctr">
              <a:spcBef>
                <a:spcPts val="0"/>
              </a:spcBef>
              <a:spcAft>
                <a:spcPts val="0"/>
              </a:spcAft>
              <a:buSzPts val="12000"/>
              <a:buNone/>
              <a:defRPr sz="13429"/>
            </a:lvl6pPr>
            <a:lvl7pPr lvl="6" algn="ctr">
              <a:spcBef>
                <a:spcPts val="0"/>
              </a:spcBef>
              <a:spcAft>
                <a:spcPts val="0"/>
              </a:spcAft>
              <a:buSzPts val="12000"/>
              <a:buNone/>
              <a:defRPr sz="13429"/>
            </a:lvl7pPr>
            <a:lvl8pPr lvl="7" algn="ctr">
              <a:spcBef>
                <a:spcPts val="0"/>
              </a:spcBef>
              <a:spcAft>
                <a:spcPts val="0"/>
              </a:spcAft>
              <a:buSzPts val="12000"/>
              <a:buNone/>
              <a:defRPr sz="13429"/>
            </a:lvl8pPr>
            <a:lvl9pPr lvl="8" algn="ctr">
              <a:spcBef>
                <a:spcPts val="0"/>
              </a:spcBef>
              <a:spcAft>
                <a:spcPts val="0"/>
              </a:spcAft>
              <a:buSzPts val="12000"/>
              <a:buNone/>
              <a:defRPr sz="13429"/>
            </a:lvl9pPr>
          </a:lstStyle>
          <a:p>
            <a:r>
              <a:rPr lang="en-US"/>
              <a:t>Click to edit Master title style</a:t>
            </a:r>
            <a:endParaRPr/>
          </a:p>
        </p:txBody>
      </p:sp>
      <p:sp>
        <p:nvSpPr>
          <p:cNvPr id="607" name="Google Shape;607;p21"/>
          <p:cNvSpPr txBox="1">
            <a:spLocks noGrp="1"/>
          </p:cNvSpPr>
          <p:nvPr>
            <p:ph type="body" idx="1"/>
          </p:nvPr>
        </p:nvSpPr>
        <p:spPr>
          <a:xfrm>
            <a:off x="3613401" y="3801256"/>
            <a:ext cx="4965200" cy="884400"/>
          </a:xfrm>
          <a:prstGeom prst="rect">
            <a:avLst/>
          </a:prstGeom>
        </p:spPr>
        <p:txBody>
          <a:bodyPr spcFirstLastPara="1">
            <a:noAutofit/>
          </a:bodyPr>
          <a:lstStyle>
            <a:lvl1pPr marL="512017" lvl="0" indent="-369791" algn="ctr">
              <a:spcBef>
                <a:spcPts val="0"/>
              </a:spcBef>
              <a:spcAft>
                <a:spcPts val="0"/>
              </a:spcAft>
              <a:buSzPts val="1600"/>
              <a:buChar char="●"/>
              <a:defRPr/>
            </a:lvl1pPr>
            <a:lvl2pPr marL="1024034" lvl="1" indent="-369791" algn="ctr">
              <a:spcBef>
                <a:spcPts val="1791"/>
              </a:spcBef>
              <a:spcAft>
                <a:spcPts val="0"/>
              </a:spcAft>
              <a:buSzPts val="1600"/>
              <a:buChar char="○"/>
              <a:defRPr/>
            </a:lvl2pPr>
            <a:lvl3pPr marL="1536051" lvl="2" indent="-369791" algn="ctr">
              <a:spcBef>
                <a:spcPts val="1791"/>
              </a:spcBef>
              <a:spcAft>
                <a:spcPts val="0"/>
              </a:spcAft>
              <a:buSzPts val="1600"/>
              <a:buChar char="■"/>
              <a:defRPr/>
            </a:lvl3pPr>
            <a:lvl4pPr marL="2048069" lvl="3" indent="-369791" algn="ctr">
              <a:spcBef>
                <a:spcPts val="1791"/>
              </a:spcBef>
              <a:spcAft>
                <a:spcPts val="0"/>
              </a:spcAft>
              <a:buSzPts val="1600"/>
              <a:buChar char="●"/>
              <a:defRPr/>
            </a:lvl4pPr>
            <a:lvl5pPr marL="2560086" lvl="4" indent="-369791" algn="ctr">
              <a:spcBef>
                <a:spcPts val="1791"/>
              </a:spcBef>
              <a:spcAft>
                <a:spcPts val="0"/>
              </a:spcAft>
              <a:buSzPts val="1600"/>
              <a:buChar char="○"/>
              <a:defRPr/>
            </a:lvl5pPr>
            <a:lvl6pPr marL="3072103" lvl="5" indent="-369791" algn="ctr">
              <a:spcBef>
                <a:spcPts val="1791"/>
              </a:spcBef>
              <a:spcAft>
                <a:spcPts val="0"/>
              </a:spcAft>
              <a:buSzPts val="1600"/>
              <a:buChar char="■"/>
              <a:defRPr/>
            </a:lvl6pPr>
            <a:lvl7pPr marL="3584120" lvl="6" indent="-369791" algn="ctr">
              <a:spcBef>
                <a:spcPts val="1791"/>
              </a:spcBef>
              <a:spcAft>
                <a:spcPts val="0"/>
              </a:spcAft>
              <a:buSzPts val="1600"/>
              <a:buChar char="●"/>
              <a:defRPr/>
            </a:lvl7pPr>
            <a:lvl8pPr marL="4096138" lvl="7" indent="-369791" algn="ctr">
              <a:spcBef>
                <a:spcPts val="1791"/>
              </a:spcBef>
              <a:spcAft>
                <a:spcPts val="0"/>
              </a:spcAft>
              <a:buSzPts val="1600"/>
              <a:buChar char="○"/>
              <a:defRPr/>
            </a:lvl8pPr>
            <a:lvl9pPr marL="4608155" lvl="8" indent="-369791" algn="ctr">
              <a:spcBef>
                <a:spcPts val="1791"/>
              </a:spcBef>
              <a:spcAft>
                <a:spcPts val="1791"/>
              </a:spcAft>
              <a:buSzPts val="1600"/>
              <a:buChar char="■"/>
              <a:defRPr/>
            </a:lvl9pPr>
          </a:lstStyle>
          <a:p>
            <a:endParaRPr/>
          </a:p>
        </p:txBody>
      </p:sp>
    </p:spTree>
    <p:extLst>
      <p:ext uri="{BB962C8B-B14F-4D97-AF65-F5344CB8AC3E}">
        <p14:creationId xmlns:p14="http://schemas.microsoft.com/office/powerpoint/2010/main" val="233497139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608"/>
        <p:cNvGrpSpPr/>
        <p:nvPr/>
      </p:nvGrpSpPr>
      <p:grpSpPr>
        <a:xfrm>
          <a:off x="0" y="0"/>
          <a:ext cx="0" cy="0"/>
          <a:chOff x="0" y="0"/>
          <a:chExt cx="0" cy="0"/>
        </a:xfrm>
      </p:grpSpPr>
      <p:grpSp>
        <p:nvGrpSpPr>
          <p:cNvPr id="8" name="Google Shape;609;p22">
            <a:extLst>
              <a:ext uri="{FF2B5EF4-FFF2-40B4-BE49-F238E27FC236}">
                <a16:creationId xmlns="" xmlns:a16="http://schemas.microsoft.com/office/drawing/2014/main" id="{B0DEB896-9D75-4703-A2AA-65716BCFC946}"/>
              </a:ext>
            </a:extLst>
          </p:cNvPr>
          <p:cNvGrpSpPr>
            <a:grpSpLocks/>
          </p:cNvGrpSpPr>
          <p:nvPr/>
        </p:nvGrpSpPr>
        <p:grpSpPr bwMode="auto">
          <a:xfrm>
            <a:off x="-232172" y="-30138"/>
            <a:ext cx="12648903" cy="6923857"/>
            <a:chOff x="-174525" y="-22399"/>
            <a:chExt cx="9487164" cy="5193049"/>
          </a:xfrm>
        </p:grpSpPr>
        <p:sp>
          <p:nvSpPr>
            <p:cNvPr id="9" name="Google Shape;610;p22">
              <a:extLst>
                <a:ext uri="{FF2B5EF4-FFF2-40B4-BE49-F238E27FC236}">
                  <a16:creationId xmlns="" xmlns:a16="http://schemas.microsoft.com/office/drawing/2014/main" id="{94122CB0-E1B6-462E-B848-BAFB35BE82FC}"/>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10" name="Google Shape;611;p22">
              <a:extLst>
                <a:ext uri="{FF2B5EF4-FFF2-40B4-BE49-F238E27FC236}">
                  <a16:creationId xmlns="" xmlns:a16="http://schemas.microsoft.com/office/drawing/2014/main" id="{329107CC-84C7-4B8D-A981-5AA73FAB955A}"/>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11" name="Google Shape;612;p22">
              <a:extLst>
                <a:ext uri="{FF2B5EF4-FFF2-40B4-BE49-F238E27FC236}">
                  <a16:creationId xmlns="" xmlns:a16="http://schemas.microsoft.com/office/drawing/2014/main" id="{945AC5D2-CD2D-4FCE-BC6D-96B3336DA87A}"/>
                </a:ext>
              </a:extLst>
            </p:cNvPr>
            <p:cNvGrpSpPr>
              <a:grpSpLocks/>
            </p:cNvGrpSpPr>
            <p:nvPr/>
          </p:nvGrpSpPr>
          <p:grpSpPr bwMode="auto">
            <a:xfrm>
              <a:off x="263005" y="845117"/>
              <a:ext cx="3790149" cy="3960313"/>
              <a:chOff x="263005" y="845117"/>
              <a:chExt cx="3790149" cy="3960313"/>
            </a:xfrm>
          </p:grpSpPr>
          <p:sp>
            <p:nvSpPr>
              <p:cNvPr id="34" name="Google Shape;613;p22">
                <a:extLst>
                  <a:ext uri="{FF2B5EF4-FFF2-40B4-BE49-F238E27FC236}">
                    <a16:creationId xmlns="" xmlns:a16="http://schemas.microsoft.com/office/drawing/2014/main" id="{A092BD06-4AAE-41E6-8F10-EFC6655F77B4}"/>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614;p22">
                <a:extLst>
                  <a:ext uri="{FF2B5EF4-FFF2-40B4-BE49-F238E27FC236}">
                    <a16:creationId xmlns="" xmlns:a16="http://schemas.microsoft.com/office/drawing/2014/main" id="{95636A9C-738B-4F75-A758-95919C70D46D}"/>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615;p22">
                <a:extLst>
                  <a:ext uri="{FF2B5EF4-FFF2-40B4-BE49-F238E27FC236}">
                    <a16:creationId xmlns="" xmlns:a16="http://schemas.microsoft.com/office/drawing/2014/main" id="{8DA23FBE-3EA0-4EA9-9C07-E59C7B1DF6B3}"/>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616;p22">
                <a:extLst>
                  <a:ext uri="{FF2B5EF4-FFF2-40B4-BE49-F238E27FC236}">
                    <a16:creationId xmlns="" xmlns:a16="http://schemas.microsoft.com/office/drawing/2014/main" id="{FB382A42-19C4-4F2E-9675-A6EF56E9464C}"/>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617;p22">
                <a:extLst>
                  <a:ext uri="{FF2B5EF4-FFF2-40B4-BE49-F238E27FC236}">
                    <a16:creationId xmlns="" xmlns:a16="http://schemas.microsoft.com/office/drawing/2014/main" id="{690FC3A3-4CF4-4DB2-B5CE-6C6673499B03}"/>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618;p22">
                <a:extLst>
                  <a:ext uri="{FF2B5EF4-FFF2-40B4-BE49-F238E27FC236}">
                    <a16:creationId xmlns="" xmlns:a16="http://schemas.microsoft.com/office/drawing/2014/main" id="{37BE7BBA-5A46-40C8-B53E-9D17651D81A5}"/>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619;p22">
                <a:extLst>
                  <a:ext uri="{FF2B5EF4-FFF2-40B4-BE49-F238E27FC236}">
                    <a16:creationId xmlns="" xmlns:a16="http://schemas.microsoft.com/office/drawing/2014/main" id="{133E662B-DE90-45F4-8C7F-B948AB11F2C5}"/>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620;p22">
                <a:extLst>
                  <a:ext uri="{FF2B5EF4-FFF2-40B4-BE49-F238E27FC236}">
                    <a16:creationId xmlns="" xmlns:a16="http://schemas.microsoft.com/office/drawing/2014/main" id="{ECF44623-E4D6-431D-B7FA-EEE3E702C825}"/>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621;p22">
                <a:extLst>
                  <a:ext uri="{FF2B5EF4-FFF2-40B4-BE49-F238E27FC236}">
                    <a16:creationId xmlns="" xmlns:a16="http://schemas.microsoft.com/office/drawing/2014/main" id="{2E90C354-15D7-4C21-965A-EA98DE33E585}"/>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622;p22">
                <a:extLst>
                  <a:ext uri="{FF2B5EF4-FFF2-40B4-BE49-F238E27FC236}">
                    <a16:creationId xmlns="" xmlns:a16="http://schemas.microsoft.com/office/drawing/2014/main" id="{03BB7A8B-3D08-4710-A1FA-8B6FCD85B715}"/>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623;p22">
                <a:extLst>
                  <a:ext uri="{FF2B5EF4-FFF2-40B4-BE49-F238E27FC236}">
                    <a16:creationId xmlns="" xmlns:a16="http://schemas.microsoft.com/office/drawing/2014/main" id="{0EC24115-9A71-4B8B-B591-E7FBFB0E22F1}"/>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5" name="Google Shape;624;p22">
                <a:extLst>
                  <a:ext uri="{FF2B5EF4-FFF2-40B4-BE49-F238E27FC236}">
                    <a16:creationId xmlns="" xmlns:a16="http://schemas.microsoft.com/office/drawing/2014/main" id="{CE824FFE-D088-4BF6-820A-7487184BBBAD}"/>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6" name="Google Shape;625;p22">
                <a:extLst>
                  <a:ext uri="{FF2B5EF4-FFF2-40B4-BE49-F238E27FC236}">
                    <a16:creationId xmlns="" xmlns:a16="http://schemas.microsoft.com/office/drawing/2014/main" id="{7FDBF133-E62B-4531-A6C1-2D690D59A492}"/>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7" name="Google Shape;626;p22">
                <a:extLst>
                  <a:ext uri="{FF2B5EF4-FFF2-40B4-BE49-F238E27FC236}">
                    <a16:creationId xmlns="" xmlns:a16="http://schemas.microsoft.com/office/drawing/2014/main" id="{98CE8346-A50E-4819-8C41-E1A735987E17}"/>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8" name="Google Shape;627;p22">
                <a:extLst>
                  <a:ext uri="{FF2B5EF4-FFF2-40B4-BE49-F238E27FC236}">
                    <a16:creationId xmlns="" xmlns:a16="http://schemas.microsoft.com/office/drawing/2014/main" id="{7ED5759B-D2BA-487C-AA2F-5627B6F068CB}"/>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12" name="Google Shape;628;p22">
              <a:extLst>
                <a:ext uri="{FF2B5EF4-FFF2-40B4-BE49-F238E27FC236}">
                  <a16:creationId xmlns="" xmlns:a16="http://schemas.microsoft.com/office/drawing/2014/main" id="{A60F206B-45BC-4211-991E-AFE206CCC092}"/>
                </a:ext>
              </a:extLst>
            </p:cNvPr>
            <p:cNvGrpSpPr>
              <a:grpSpLocks/>
            </p:cNvGrpSpPr>
            <p:nvPr/>
          </p:nvGrpSpPr>
          <p:grpSpPr bwMode="auto">
            <a:xfrm>
              <a:off x="5055305" y="845117"/>
              <a:ext cx="3790149" cy="3960313"/>
              <a:chOff x="263005" y="845117"/>
              <a:chExt cx="3790149" cy="3960313"/>
            </a:xfrm>
          </p:grpSpPr>
          <p:sp>
            <p:nvSpPr>
              <p:cNvPr id="19" name="Google Shape;629;p22">
                <a:extLst>
                  <a:ext uri="{FF2B5EF4-FFF2-40B4-BE49-F238E27FC236}">
                    <a16:creationId xmlns="" xmlns:a16="http://schemas.microsoft.com/office/drawing/2014/main" id="{2FA64672-A7E2-4055-BDBA-E4A01143594D}"/>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0" name="Google Shape;630;p22">
                <a:extLst>
                  <a:ext uri="{FF2B5EF4-FFF2-40B4-BE49-F238E27FC236}">
                    <a16:creationId xmlns="" xmlns:a16="http://schemas.microsoft.com/office/drawing/2014/main" id="{4CE5ED50-65FC-4F48-8677-5A9E8916002E}"/>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1" name="Google Shape;631;p22">
                <a:extLst>
                  <a:ext uri="{FF2B5EF4-FFF2-40B4-BE49-F238E27FC236}">
                    <a16:creationId xmlns="" xmlns:a16="http://schemas.microsoft.com/office/drawing/2014/main" id="{8D28E70D-7605-4D17-BDE5-32BCA20F07FB}"/>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2" name="Google Shape;632;p22">
                <a:extLst>
                  <a:ext uri="{FF2B5EF4-FFF2-40B4-BE49-F238E27FC236}">
                    <a16:creationId xmlns="" xmlns:a16="http://schemas.microsoft.com/office/drawing/2014/main" id="{0C1BEC4A-3C1C-4621-AA56-7A48745B3718}"/>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633;p22">
                <a:extLst>
                  <a:ext uri="{FF2B5EF4-FFF2-40B4-BE49-F238E27FC236}">
                    <a16:creationId xmlns="" xmlns:a16="http://schemas.microsoft.com/office/drawing/2014/main" id="{CEC698CB-7711-40F2-805C-9343CCB2F35C}"/>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634;p22">
                <a:extLst>
                  <a:ext uri="{FF2B5EF4-FFF2-40B4-BE49-F238E27FC236}">
                    <a16:creationId xmlns="" xmlns:a16="http://schemas.microsoft.com/office/drawing/2014/main" id="{526083E5-F907-48B8-A15E-2DB1F37EB5CA}"/>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635;p22">
                <a:extLst>
                  <a:ext uri="{FF2B5EF4-FFF2-40B4-BE49-F238E27FC236}">
                    <a16:creationId xmlns="" xmlns:a16="http://schemas.microsoft.com/office/drawing/2014/main" id="{691A248F-7788-4EB9-BDB6-C6CB46FD452E}"/>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636;p22">
                <a:extLst>
                  <a:ext uri="{FF2B5EF4-FFF2-40B4-BE49-F238E27FC236}">
                    <a16:creationId xmlns="" xmlns:a16="http://schemas.microsoft.com/office/drawing/2014/main" id="{D9FE2C53-2247-422F-939F-23ADB59896A1}"/>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637;p22">
                <a:extLst>
                  <a:ext uri="{FF2B5EF4-FFF2-40B4-BE49-F238E27FC236}">
                    <a16:creationId xmlns="" xmlns:a16="http://schemas.microsoft.com/office/drawing/2014/main" id="{60C05FA4-58B2-4295-AC68-AC8A20263F2F}"/>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638;p22">
                <a:extLst>
                  <a:ext uri="{FF2B5EF4-FFF2-40B4-BE49-F238E27FC236}">
                    <a16:creationId xmlns="" xmlns:a16="http://schemas.microsoft.com/office/drawing/2014/main" id="{40077657-CBEC-4FA7-B55D-074FDE46CE52}"/>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639;p22">
                <a:extLst>
                  <a:ext uri="{FF2B5EF4-FFF2-40B4-BE49-F238E27FC236}">
                    <a16:creationId xmlns="" xmlns:a16="http://schemas.microsoft.com/office/drawing/2014/main" id="{89B7EBF7-AA92-4DD0-A33E-65FE1F5BC77D}"/>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640;p22">
                <a:extLst>
                  <a:ext uri="{FF2B5EF4-FFF2-40B4-BE49-F238E27FC236}">
                    <a16:creationId xmlns="" xmlns:a16="http://schemas.microsoft.com/office/drawing/2014/main" id="{4B6B9FC1-6BD1-4FD6-9138-D2EA2D18E3C9}"/>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641;p22">
                <a:extLst>
                  <a:ext uri="{FF2B5EF4-FFF2-40B4-BE49-F238E27FC236}">
                    <a16:creationId xmlns="" xmlns:a16="http://schemas.microsoft.com/office/drawing/2014/main" id="{947FD64E-3DED-4E6F-A7C9-7B4A90CE9453}"/>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642;p22">
                <a:extLst>
                  <a:ext uri="{FF2B5EF4-FFF2-40B4-BE49-F238E27FC236}">
                    <a16:creationId xmlns="" xmlns:a16="http://schemas.microsoft.com/office/drawing/2014/main" id="{5C92523E-CEF8-4BA3-8488-8D5BBFEA4C30}"/>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643;p22">
                <a:extLst>
                  <a:ext uri="{FF2B5EF4-FFF2-40B4-BE49-F238E27FC236}">
                    <a16:creationId xmlns="" xmlns:a16="http://schemas.microsoft.com/office/drawing/2014/main" id="{41B0488D-C50B-4833-B2AC-9E0A6977B44D}"/>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13" name="Google Shape;644;p22">
              <a:extLst>
                <a:ext uri="{FF2B5EF4-FFF2-40B4-BE49-F238E27FC236}">
                  <a16:creationId xmlns="" xmlns:a16="http://schemas.microsoft.com/office/drawing/2014/main" id="{AE9A23B5-F364-45E9-962E-A1FE63AF5AB6}"/>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4" name="Google Shape;645;p22">
              <a:extLst>
                <a:ext uri="{FF2B5EF4-FFF2-40B4-BE49-F238E27FC236}">
                  <a16:creationId xmlns="" xmlns:a16="http://schemas.microsoft.com/office/drawing/2014/main" id="{CE8A9F44-0593-4DC5-B551-5280EE72E491}"/>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5" name="Google Shape;646;p22">
              <a:extLst>
                <a:ext uri="{FF2B5EF4-FFF2-40B4-BE49-F238E27FC236}">
                  <a16:creationId xmlns="" xmlns:a16="http://schemas.microsoft.com/office/drawing/2014/main" id="{30CEE583-C6E8-4384-96DB-56FC63A53EFA}"/>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6" name="Google Shape;647;p22">
              <a:extLst>
                <a:ext uri="{FF2B5EF4-FFF2-40B4-BE49-F238E27FC236}">
                  <a16:creationId xmlns="" xmlns:a16="http://schemas.microsoft.com/office/drawing/2014/main" id="{709BB61E-444D-4F0F-8575-492016187241}"/>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7" name="Google Shape;648;p22">
              <a:extLst>
                <a:ext uri="{FF2B5EF4-FFF2-40B4-BE49-F238E27FC236}">
                  <a16:creationId xmlns="" xmlns:a16="http://schemas.microsoft.com/office/drawing/2014/main" id="{B2953CD7-E5B1-4615-9D0B-F9FCD720B527}"/>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8" name="Google Shape;649;p22">
              <a:extLst>
                <a:ext uri="{FF2B5EF4-FFF2-40B4-BE49-F238E27FC236}">
                  <a16:creationId xmlns="" xmlns:a16="http://schemas.microsoft.com/office/drawing/2014/main" id="{DDFE6A49-A499-49A6-8BB7-4398F1F44AD9}"/>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650" name="Google Shape;650;p22"/>
          <p:cNvSpPr txBox="1">
            <a:spLocks noGrp="1"/>
          </p:cNvSpPr>
          <p:nvPr>
            <p:ph type="title"/>
          </p:nvPr>
        </p:nvSpPr>
        <p:spPr>
          <a:xfrm>
            <a:off x="960000" y="1524933"/>
            <a:ext cx="4440000" cy="1061200"/>
          </a:xfrm>
          <a:prstGeom prst="rect">
            <a:avLst/>
          </a:prstGeom>
        </p:spPr>
        <p:txBody>
          <a:bodyPr spcFirstLastPara="1" anchor="ctr">
            <a:noAutofit/>
          </a:bodyPr>
          <a:lstStyle>
            <a:lvl1pPr lvl="0" algn="ctr" rtl="0">
              <a:spcBef>
                <a:spcPts val="0"/>
              </a:spcBef>
              <a:spcAft>
                <a:spcPts val="0"/>
              </a:spcAft>
              <a:buSzPts val="12000"/>
              <a:buNone/>
              <a:defRPr sz="5133"/>
            </a:lvl1pPr>
            <a:lvl2pPr lvl="1" algn="ctr" rtl="0">
              <a:spcBef>
                <a:spcPts val="0"/>
              </a:spcBef>
              <a:spcAft>
                <a:spcPts val="0"/>
              </a:spcAft>
              <a:buSzPts val="12000"/>
              <a:buNone/>
              <a:defRPr sz="13429"/>
            </a:lvl2pPr>
            <a:lvl3pPr lvl="2" algn="ctr" rtl="0">
              <a:spcBef>
                <a:spcPts val="0"/>
              </a:spcBef>
              <a:spcAft>
                <a:spcPts val="0"/>
              </a:spcAft>
              <a:buSzPts val="12000"/>
              <a:buNone/>
              <a:defRPr sz="13429"/>
            </a:lvl3pPr>
            <a:lvl4pPr lvl="3" algn="ctr" rtl="0">
              <a:spcBef>
                <a:spcPts val="0"/>
              </a:spcBef>
              <a:spcAft>
                <a:spcPts val="0"/>
              </a:spcAft>
              <a:buSzPts val="12000"/>
              <a:buNone/>
              <a:defRPr sz="13429"/>
            </a:lvl4pPr>
            <a:lvl5pPr lvl="4" algn="ctr" rtl="0">
              <a:spcBef>
                <a:spcPts val="0"/>
              </a:spcBef>
              <a:spcAft>
                <a:spcPts val="0"/>
              </a:spcAft>
              <a:buSzPts val="12000"/>
              <a:buNone/>
              <a:defRPr sz="13429"/>
            </a:lvl5pPr>
            <a:lvl6pPr lvl="5" algn="ctr" rtl="0">
              <a:spcBef>
                <a:spcPts val="0"/>
              </a:spcBef>
              <a:spcAft>
                <a:spcPts val="0"/>
              </a:spcAft>
              <a:buSzPts val="12000"/>
              <a:buNone/>
              <a:defRPr sz="13429"/>
            </a:lvl6pPr>
            <a:lvl7pPr lvl="6" algn="ctr" rtl="0">
              <a:spcBef>
                <a:spcPts val="0"/>
              </a:spcBef>
              <a:spcAft>
                <a:spcPts val="0"/>
              </a:spcAft>
              <a:buSzPts val="12000"/>
              <a:buNone/>
              <a:defRPr sz="13429"/>
            </a:lvl7pPr>
            <a:lvl8pPr lvl="7" algn="ctr" rtl="0">
              <a:spcBef>
                <a:spcPts val="0"/>
              </a:spcBef>
              <a:spcAft>
                <a:spcPts val="0"/>
              </a:spcAft>
              <a:buSzPts val="12000"/>
              <a:buNone/>
              <a:defRPr sz="13429"/>
            </a:lvl8pPr>
            <a:lvl9pPr lvl="8" algn="ctr" rtl="0">
              <a:spcBef>
                <a:spcPts val="0"/>
              </a:spcBef>
              <a:spcAft>
                <a:spcPts val="0"/>
              </a:spcAft>
              <a:buSzPts val="12000"/>
              <a:buNone/>
              <a:defRPr sz="13429"/>
            </a:lvl9pPr>
          </a:lstStyle>
          <a:p>
            <a:r>
              <a:rPr lang="en-US"/>
              <a:t>Click to edit Master title style</a:t>
            </a:r>
            <a:endParaRPr/>
          </a:p>
        </p:txBody>
      </p:sp>
      <p:sp>
        <p:nvSpPr>
          <p:cNvPr id="651" name="Google Shape;651;p22"/>
          <p:cNvSpPr txBox="1">
            <a:spLocks noGrp="1"/>
          </p:cNvSpPr>
          <p:nvPr>
            <p:ph type="title" idx="2"/>
          </p:nvPr>
        </p:nvSpPr>
        <p:spPr>
          <a:xfrm>
            <a:off x="960000" y="3928300"/>
            <a:ext cx="4440000" cy="1061200"/>
          </a:xfrm>
          <a:prstGeom prst="rect">
            <a:avLst/>
          </a:prstGeom>
        </p:spPr>
        <p:txBody>
          <a:bodyPr spcFirstLastPara="1" anchor="ctr">
            <a:noAutofit/>
          </a:bodyPr>
          <a:lstStyle>
            <a:lvl1pPr lvl="0" algn="ctr" rtl="0">
              <a:spcBef>
                <a:spcPts val="0"/>
              </a:spcBef>
              <a:spcAft>
                <a:spcPts val="0"/>
              </a:spcAft>
              <a:buSzPts val="12000"/>
              <a:buNone/>
              <a:defRPr sz="5133"/>
            </a:lvl1pPr>
            <a:lvl2pPr lvl="1" algn="ctr" rtl="0">
              <a:spcBef>
                <a:spcPts val="0"/>
              </a:spcBef>
              <a:spcAft>
                <a:spcPts val="0"/>
              </a:spcAft>
              <a:buSzPts val="12000"/>
              <a:buNone/>
              <a:defRPr sz="13429"/>
            </a:lvl2pPr>
            <a:lvl3pPr lvl="2" algn="ctr" rtl="0">
              <a:spcBef>
                <a:spcPts val="0"/>
              </a:spcBef>
              <a:spcAft>
                <a:spcPts val="0"/>
              </a:spcAft>
              <a:buSzPts val="12000"/>
              <a:buNone/>
              <a:defRPr sz="13429"/>
            </a:lvl3pPr>
            <a:lvl4pPr lvl="3" algn="ctr" rtl="0">
              <a:spcBef>
                <a:spcPts val="0"/>
              </a:spcBef>
              <a:spcAft>
                <a:spcPts val="0"/>
              </a:spcAft>
              <a:buSzPts val="12000"/>
              <a:buNone/>
              <a:defRPr sz="13429"/>
            </a:lvl4pPr>
            <a:lvl5pPr lvl="4" algn="ctr" rtl="0">
              <a:spcBef>
                <a:spcPts val="0"/>
              </a:spcBef>
              <a:spcAft>
                <a:spcPts val="0"/>
              </a:spcAft>
              <a:buSzPts val="12000"/>
              <a:buNone/>
              <a:defRPr sz="13429"/>
            </a:lvl5pPr>
            <a:lvl6pPr lvl="5" algn="ctr" rtl="0">
              <a:spcBef>
                <a:spcPts val="0"/>
              </a:spcBef>
              <a:spcAft>
                <a:spcPts val="0"/>
              </a:spcAft>
              <a:buSzPts val="12000"/>
              <a:buNone/>
              <a:defRPr sz="13429"/>
            </a:lvl6pPr>
            <a:lvl7pPr lvl="6" algn="ctr" rtl="0">
              <a:spcBef>
                <a:spcPts val="0"/>
              </a:spcBef>
              <a:spcAft>
                <a:spcPts val="0"/>
              </a:spcAft>
              <a:buSzPts val="12000"/>
              <a:buNone/>
              <a:defRPr sz="13429"/>
            </a:lvl7pPr>
            <a:lvl8pPr lvl="7" algn="ctr" rtl="0">
              <a:spcBef>
                <a:spcPts val="0"/>
              </a:spcBef>
              <a:spcAft>
                <a:spcPts val="0"/>
              </a:spcAft>
              <a:buSzPts val="12000"/>
              <a:buNone/>
              <a:defRPr sz="13429"/>
            </a:lvl8pPr>
            <a:lvl9pPr lvl="8" algn="ctr" rtl="0">
              <a:spcBef>
                <a:spcPts val="0"/>
              </a:spcBef>
              <a:spcAft>
                <a:spcPts val="0"/>
              </a:spcAft>
              <a:buSzPts val="12000"/>
              <a:buNone/>
              <a:defRPr sz="13429"/>
            </a:lvl9pPr>
          </a:lstStyle>
          <a:p>
            <a:r>
              <a:rPr lang="en-US"/>
              <a:t>Click to edit Master title style</a:t>
            </a:r>
            <a:endParaRPr/>
          </a:p>
        </p:txBody>
      </p:sp>
      <p:sp>
        <p:nvSpPr>
          <p:cNvPr id="652" name="Google Shape;652;p22"/>
          <p:cNvSpPr txBox="1">
            <a:spLocks noGrp="1"/>
          </p:cNvSpPr>
          <p:nvPr>
            <p:ph type="title" idx="3"/>
          </p:nvPr>
        </p:nvSpPr>
        <p:spPr>
          <a:xfrm>
            <a:off x="6792000" y="3928300"/>
            <a:ext cx="4440000" cy="1061200"/>
          </a:xfrm>
          <a:prstGeom prst="rect">
            <a:avLst/>
          </a:prstGeom>
        </p:spPr>
        <p:txBody>
          <a:bodyPr spcFirstLastPara="1" anchor="ctr">
            <a:noAutofit/>
          </a:bodyPr>
          <a:lstStyle>
            <a:lvl1pPr lvl="0" algn="ctr" rtl="0">
              <a:spcBef>
                <a:spcPts val="0"/>
              </a:spcBef>
              <a:spcAft>
                <a:spcPts val="0"/>
              </a:spcAft>
              <a:buSzPts val="12000"/>
              <a:buNone/>
              <a:defRPr sz="5133"/>
            </a:lvl1pPr>
            <a:lvl2pPr lvl="1" algn="ctr" rtl="0">
              <a:spcBef>
                <a:spcPts val="0"/>
              </a:spcBef>
              <a:spcAft>
                <a:spcPts val="0"/>
              </a:spcAft>
              <a:buSzPts val="12000"/>
              <a:buNone/>
              <a:defRPr sz="13429"/>
            </a:lvl2pPr>
            <a:lvl3pPr lvl="2" algn="ctr" rtl="0">
              <a:spcBef>
                <a:spcPts val="0"/>
              </a:spcBef>
              <a:spcAft>
                <a:spcPts val="0"/>
              </a:spcAft>
              <a:buSzPts val="12000"/>
              <a:buNone/>
              <a:defRPr sz="13429"/>
            </a:lvl3pPr>
            <a:lvl4pPr lvl="3" algn="ctr" rtl="0">
              <a:spcBef>
                <a:spcPts val="0"/>
              </a:spcBef>
              <a:spcAft>
                <a:spcPts val="0"/>
              </a:spcAft>
              <a:buSzPts val="12000"/>
              <a:buNone/>
              <a:defRPr sz="13429"/>
            </a:lvl4pPr>
            <a:lvl5pPr lvl="4" algn="ctr" rtl="0">
              <a:spcBef>
                <a:spcPts val="0"/>
              </a:spcBef>
              <a:spcAft>
                <a:spcPts val="0"/>
              </a:spcAft>
              <a:buSzPts val="12000"/>
              <a:buNone/>
              <a:defRPr sz="13429"/>
            </a:lvl5pPr>
            <a:lvl6pPr lvl="5" algn="ctr" rtl="0">
              <a:spcBef>
                <a:spcPts val="0"/>
              </a:spcBef>
              <a:spcAft>
                <a:spcPts val="0"/>
              </a:spcAft>
              <a:buSzPts val="12000"/>
              <a:buNone/>
              <a:defRPr sz="13429"/>
            </a:lvl6pPr>
            <a:lvl7pPr lvl="6" algn="ctr" rtl="0">
              <a:spcBef>
                <a:spcPts val="0"/>
              </a:spcBef>
              <a:spcAft>
                <a:spcPts val="0"/>
              </a:spcAft>
              <a:buSzPts val="12000"/>
              <a:buNone/>
              <a:defRPr sz="13429"/>
            </a:lvl7pPr>
            <a:lvl8pPr lvl="7" algn="ctr" rtl="0">
              <a:spcBef>
                <a:spcPts val="0"/>
              </a:spcBef>
              <a:spcAft>
                <a:spcPts val="0"/>
              </a:spcAft>
              <a:buSzPts val="12000"/>
              <a:buNone/>
              <a:defRPr sz="13429"/>
            </a:lvl8pPr>
            <a:lvl9pPr lvl="8" algn="ctr" rtl="0">
              <a:spcBef>
                <a:spcPts val="0"/>
              </a:spcBef>
              <a:spcAft>
                <a:spcPts val="0"/>
              </a:spcAft>
              <a:buSzPts val="12000"/>
              <a:buNone/>
              <a:defRPr sz="13429"/>
            </a:lvl9pPr>
          </a:lstStyle>
          <a:p>
            <a:r>
              <a:rPr lang="en-US"/>
              <a:t>Click to edit Master title style</a:t>
            </a:r>
            <a:endParaRPr/>
          </a:p>
        </p:txBody>
      </p:sp>
      <p:sp>
        <p:nvSpPr>
          <p:cNvPr id="653" name="Google Shape;653;p22"/>
          <p:cNvSpPr txBox="1">
            <a:spLocks noGrp="1"/>
          </p:cNvSpPr>
          <p:nvPr>
            <p:ph type="subTitle" idx="1"/>
          </p:nvPr>
        </p:nvSpPr>
        <p:spPr>
          <a:xfrm>
            <a:off x="960000" y="2586118"/>
            <a:ext cx="3919200" cy="5468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654" name="Google Shape;654;p22"/>
          <p:cNvSpPr txBox="1">
            <a:spLocks noGrp="1"/>
          </p:cNvSpPr>
          <p:nvPr>
            <p:ph type="subTitle" idx="4"/>
          </p:nvPr>
        </p:nvSpPr>
        <p:spPr>
          <a:xfrm>
            <a:off x="960000" y="4989467"/>
            <a:ext cx="3919200" cy="5468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655" name="Google Shape;655;p22"/>
          <p:cNvSpPr txBox="1">
            <a:spLocks noGrp="1"/>
          </p:cNvSpPr>
          <p:nvPr>
            <p:ph type="subTitle" idx="5"/>
          </p:nvPr>
        </p:nvSpPr>
        <p:spPr>
          <a:xfrm>
            <a:off x="7055600" y="4989501"/>
            <a:ext cx="4176400" cy="763600"/>
          </a:xfrm>
          <a:prstGeom prst="rect">
            <a:avLst/>
          </a:prstGeom>
        </p:spPr>
        <p:txBody>
          <a:bodyPr spcFirstLastPara="1">
            <a:noAutofit/>
          </a:bodyPr>
          <a:lstStyle>
            <a:lvl1pPr lvl="0" algn="ct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Tree>
    <p:extLst>
      <p:ext uri="{BB962C8B-B14F-4D97-AF65-F5344CB8AC3E}">
        <p14:creationId xmlns:p14="http://schemas.microsoft.com/office/powerpoint/2010/main" val="261899029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56"/>
        <p:cNvGrpSpPr/>
        <p:nvPr/>
      </p:nvGrpSpPr>
      <p:grpSpPr>
        <a:xfrm>
          <a:off x="0" y="0"/>
          <a:ext cx="0" cy="0"/>
          <a:chOff x="0" y="0"/>
          <a:chExt cx="0" cy="0"/>
        </a:xfrm>
      </p:grpSpPr>
      <p:grpSp>
        <p:nvGrpSpPr>
          <p:cNvPr id="4" name="Google Shape;657;p23">
            <a:extLst>
              <a:ext uri="{FF2B5EF4-FFF2-40B4-BE49-F238E27FC236}">
                <a16:creationId xmlns="" xmlns:a16="http://schemas.microsoft.com/office/drawing/2014/main" id="{BBE0F463-EC1B-42D6-97A8-1EAF4EDE37C9}"/>
              </a:ext>
            </a:extLst>
          </p:cNvPr>
          <p:cNvGrpSpPr>
            <a:grpSpLocks/>
          </p:cNvGrpSpPr>
          <p:nvPr/>
        </p:nvGrpSpPr>
        <p:grpSpPr bwMode="auto">
          <a:xfrm>
            <a:off x="-232172" y="-30138"/>
            <a:ext cx="12648903" cy="6923857"/>
            <a:chOff x="-174525" y="-22399"/>
            <a:chExt cx="9487164" cy="5193049"/>
          </a:xfrm>
        </p:grpSpPr>
        <p:sp>
          <p:nvSpPr>
            <p:cNvPr id="5" name="Google Shape;658;p23">
              <a:extLst>
                <a:ext uri="{FF2B5EF4-FFF2-40B4-BE49-F238E27FC236}">
                  <a16:creationId xmlns="" xmlns:a16="http://schemas.microsoft.com/office/drawing/2014/main" id="{BB572F98-81AE-498A-A3CC-E7192138A59F}"/>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6" name="Google Shape;659;p23">
              <a:extLst>
                <a:ext uri="{FF2B5EF4-FFF2-40B4-BE49-F238E27FC236}">
                  <a16:creationId xmlns="" xmlns:a16="http://schemas.microsoft.com/office/drawing/2014/main" id="{EE9C941C-F252-4B0F-914F-C4B9B35DBE83}"/>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7" name="Google Shape;660;p23">
              <a:extLst>
                <a:ext uri="{FF2B5EF4-FFF2-40B4-BE49-F238E27FC236}">
                  <a16:creationId xmlns="" xmlns:a16="http://schemas.microsoft.com/office/drawing/2014/main" id="{FC2AE5EA-38E8-4355-986C-E7EB6D3E5E5D}"/>
                </a:ext>
              </a:extLst>
            </p:cNvPr>
            <p:cNvGrpSpPr>
              <a:grpSpLocks/>
            </p:cNvGrpSpPr>
            <p:nvPr/>
          </p:nvGrpSpPr>
          <p:grpSpPr bwMode="auto">
            <a:xfrm>
              <a:off x="263005" y="845117"/>
              <a:ext cx="3790149" cy="3960313"/>
              <a:chOff x="263005" y="845117"/>
              <a:chExt cx="3790149" cy="3960313"/>
            </a:xfrm>
          </p:grpSpPr>
          <p:sp>
            <p:nvSpPr>
              <p:cNvPr id="30" name="Google Shape;661;p23">
                <a:extLst>
                  <a:ext uri="{FF2B5EF4-FFF2-40B4-BE49-F238E27FC236}">
                    <a16:creationId xmlns="" xmlns:a16="http://schemas.microsoft.com/office/drawing/2014/main" id="{A8B0C76C-D3BB-40A3-B05D-7C8C03ACC604}"/>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662;p23">
                <a:extLst>
                  <a:ext uri="{FF2B5EF4-FFF2-40B4-BE49-F238E27FC236}">
                    <a16:creationId xmlns="" xmlns:a16="http://schemas.microsoft.com/office/drawing/2014/main" id="{29665438-354D-4108-B689-05296DD2654A}"/>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663;p23">
                <a:extLst>
                  <a:ext uri="{FF2B5EF4-FFF2-40B4-BE49-F238E27FC236}">
                    <a16:creationId xmlns="" xmlns:a16="http://schemas.microsoft.com/office/drawing/2014/main" id="{93FF3E0C-40D2-40D2-AD9F-8614A0107DA1}"/>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664;p23">
                <a:extLst>
                  <a:ext uri="{FF2B5EF4-FFF2-40B4-BE49-F238E27FC236}">
                    <a16:creationId xmlns="" xmlns:a16="http://schemas.microsoft.com/office/drawing/2014/main" id="{BB3DB633-4944-49BD-B82D-836C9244B22D}"/>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665;p23">
                <a:extLst>
                  <a:ext uri="{FF2B5EF4-FFF2-40B4-BE49-F238E27FC236}">
                    <a16:creationId xmlns="" xmlns:a16="http://schemas.microsoft.com/office/drawing/2014/main" id="{AC54BB23-5377-46B2-85C7-617198F40EEC}"/>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666;p23">
                <a:extLst>
                  <a:ext uri="{FF2B5EF4-FFF2-40B4-BE49-F238E27FC236}">
                    <a16:creationId xmlns="" xmlns:a16="http://schemas.microsoft.com/office/drawing/2014/main" id="{F94A2950-847C-4B29-8701-DCAD270E80FE}"/>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667;p23">
                <a:extLst>
                  <a:ext uri="{FF2B5EF4-FFF2-40B4-BE49-F238E27FC236}">
                    <a16:creationId xmlns="" xmlns:a16="http://schemas.microsoft.com/office/drawing/2014/main" id="{937C4259-57F1-41D1-B9FA-EE4CCC93A7FB}"/>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668;p23">
                <a:extLst>
                  <a:ext uri="{FF2B5EF4-FFF2-40B4-BE49-F238E27FC236}">
                    <a16:creationId xmlns="" xmlns:a16="http://schemas.microsoft.com/office/drawing/2014/main" id="{1203F00E-8B14-4AB5-87F0-137DA6DEE6BD}"/>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669;p23">
                <a:extLst>
                  <a:ext uri="{FF2B5EF4-FFF2-40B4-BE49-F238E27FC236}">
                    <a16:creationId xmlns="" xmlns:a16="http://schemas.microsoft.com/office/drawing/2014/main" id="{52FB4AF7-653A-4E09-81E1-2ECFCCDD132E}"/>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670;p23">
                <a:extLst>
                  <a:ext uri="{FF2B5EF4-FFF2-40B4-BE49-F238E27FC236}">
                    <a16:creationId xmlns="" xmlns:a16="http://schemas.microsoft.com/office/drawing/2014/main" id="{4BC944FB-F71A-48DC-A9DA-F4C11F8E5910}"/>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671;p23">
                <a:extLst>
                  <a:ext uri="{FF2B5EF4-FFF2-40B4-BE49-F238E27FC236}">
                    <a16:creationId xmlns="" xmlns:a16="http://schemas.microsoft.com/office/drawing/2014/main" id="{45DC9937-7466-4A2A-885B-4041A99FEC5F}"/>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672;p23">
                <a:extLst>
                  <a:ext uri="{FF2B5EF4-FFF2-40B4-BE49-F238E27FC236}">
                    <a16:creationId xmlns="" xmlns:a16="http://schemas.microsoft.com/office/drawing/2014/main" id="{EEAEA709-B975-4A8C-BDD2-E5ABE188CCF1}"/>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673;p23">
                <a:extLst>
                  <a:ext uri="{FF2B5EF4-FFF2-40B4-BE49-F238E27FC236}">
                    <a16:creationId xmlns="" xmlns:a16="http://schemas.microsoft.com/office/drawing/2014/main" id="{B0ABC7EA-8313-4B4B-AAE6-3712DFD2D4BC}"/>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674;p23">
                <a:extLst>
                  <a:ext uri="{FF2B5EF4-FFF2-40B4-BE49-F238E27FC236}">
                    <a16:creationId xmlns="" xmlns:a16="http://schemas.microsoft.com/office/drawing/2014/main" id="{D79373DF-D624-4456-9ACB-2910602ADC2D}"/>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675;p23">
                <a:extLst>
                  <a:ext uri="{FF2B5EF4-FFF2-40B4-BE49-F238E27FC236}">
                    <a16:creationId xmlns="" xmlns:a16="http://schemas.microsoft.com/office/drawing/2014/main" id="{7182E4F2-E402-4F52-BC0F-750BAC44CD6F}"/>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8" name="Google Shape;676;p23">
              <a:extLst>
                <a:ext uri="{FF2B5EF4-FFF2-40B4-BE49-F238E27FC236}">
                  <a16:creationId xmlns="" xmlns:a16="http://schemas.microsoft.com/office/drawing/2014/main" id="{D1F8C0BA-0178-4698-882C-A38170B26C6E}"/>
                </a:ext>
              </a:extLst>
            </p:cNvPr>
            <p:cNvGrpSpPr>
              <a:grpSpLocks/>
            </p:cNvGrpSpPr>
            <p:nvPr/>
          </p:nvGrpSpPr>
          <p:grpSpPr bwMode="auto">
            <a:xfrm>
              <a:off x="5055305" y="845117"/>
              <a:ext cx="3790149" cy="3960313"/>
              <a:chOff x="263005" y="845117"/>
              <a:chExt cx="3790149" cy="3960313"/>
            </a:xfrm>
          </p:grpSpPr>
          <p:sp>
            <p:nvSpPr>
              <p:cNvPr id="15" name="Google Shape;677;p23">
                <a:extLst>
                  <a:ext uri="{FF2B5EF4-FFF2-40B4-BE49-F238E27FC236}">
                    <a16:creationId xmlns="" xmlns:a16="http://schemas.microsoft.com/office/drawing/2014/main" id="{E120B8DE-1D36-4489-BAC3-A4E4759DF3D4}"/>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6" name="Google Shape;678;p23">
                <a:extLst>
                  <a:ext uri="{FF2B5EF4-FFF2-40B4-BE49-F238E27FC236}">
                    <a16:creationId xmlns="" xmlns:a16="http://schemas.microsoft.com/office/drawing/2014/main" id="{2933FBE0-1AD3-4D88-8461-D1496C91ABCC}"/>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7" name="Google Shape;679;p23">
                <a:extLst>
                  <a:ext uri="{FF2B5EF4-FFF2-40B4-BE49-F238E27FC236}">
                    <a16:creationId xmlns="" xmlns:a16="http://schemas.microsoft.com/office/drawing/2014/main" id="{19DBDE35-9290-4894-BB5D-7DFE16268076}"/>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8" name="Google Shape;680;p23">
                <a:extLst>
                  <a:ext uri="{FF2B5EF4-FFF2-40B4-BE49-F238E27FC236}">
                    <a16:creationId xmlns="" xmlns:a16="http://schemas.microsoft.com/office/drawing/2014/main" id="{C8C4F5B7-B1C9-4667-B3EB-3569118D06EB}"/>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9" name="Google Shape;681;p23">
                <a:extLst>
                  <a:ext uri="{FF2B5EF4-FFF2-40B4-BE49-F238E27FC236}">
                    <a16:creationId xmlns="" xmlns:a16="http://schemas.microsoft.com/office/drawing/2014/main" id="{D44778BF-8165-4F95-8060-A6B539BFC8F4}"/>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0" name="Google Shape;682;p23">
                <a:extLst>
                  <a:ext uri="{FF2B5EF4-FFF2-40B4-BE49-F238E27FC236}">
                    <a16:creationId xmlns="" xmlns:a16="http://schemas.microsoft.com/office/drawing/2014/main" id="{2341781F-A309-4661-ACA5-08144481BB32}"/>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1" name="Google Shape;683;p23">
                <a:extLst>
                  <a:ext uri="{FF2B5EF4-FFF2-40B4-BE49-F238E27FC236}">
                    <a16:creationId xmlns="" xmlns:a16="http://schemas.microsoft.com/office/drawing/2014/main" id="{B7845EDD-4F84-41DD-B05F-6114B0180A6F}"/>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2" name="Google Shape;684;p23">
                <a:extLst>
                  <a:ext uri="{FF2B5EF4-FFF2-40B4-BE49-F238E27FC236}">
                    <a16:creationId xmlns="" xmlns:a16="http://schemas.microsoft.com/office/drawing/2014/main" id="{E4CE3348-17BF-4A8F-97AD-9CC4CAC1658F}"/>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685;p23">
                <a:extLst>
                  <a:ext uri="{FF2B5EF4-FFF2-40B4-BE49-F238E27FC236}">
                    <a16:creationId xmlns="" xmlns:a16="http://schemas.microsoft.com/office/drawing/2014/main" id="{7FEE6542-2BD1-4DBE-8976-83D39F95A672}"/>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686;p23">
                <a:extLst>
                  <a:ext uri="{FF2B5EF4-FFF2-40B4-BE49-F238E27FC236}">
                    <a16:creationId xmlns="" xmlns:a16="http://schemas.microsoft.com/office/drawing/2014/main" id="{85ECF28B-510E-40E5-8F24-F9127564BF0F}"/>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687;p23">
                <a:extLst>
                  <a:ext uri="{FF2B5EF4-FFF2-40B4-BE49-F238E27FC236}">
                    <a16:creationId xmlns="" xmlns:a16="http://schemas.microsoft.com/office/drawing/2014/main" id="{D0B74F06-B6C0-4700-84DE-941479341BE8}"/>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688;p23">
                <a:extLst>
                  <a:ext uri="{FF2B5EF4-FFF2-40B4-BE49-F238E27FC236}">
                    <a16:creationId xmlns="" xmlns:a16="http://schemas.microsoft.com/office/drawing/2014/main" id="{D5B63395-FB60-4010-B791-3404EB94D85C}"/>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689;p23">
                <a:extLst>
                  <a:ext uri="{FF2B5EF4-FFF2-40B4-BE49-F238E27FC236}">
                    <a16:creationId xmlns="" xmlns:a16="http://schemas.microsoft.com/office/drawing/2014/main" id="{6571D482-F1C3-4793-8DBB-412D07B56FBD}"/>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690;p23">
                <a:extLst>
                  <a:ext uri="{FF2B5EF4-FFF2-40B4-BE49-F238E27FC236}">
                    <a16:creationId xmlns="" xmlns:a16="http://schemas.microsoft.com/office/drawing/2014/main" id="{21FF77FA-FD72-47B8-8F07-FCFE136494FE}"/>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691;p23">
                <a:extLst>
                  <a:ext uri="{FF2B5EF4-FFF2-40B4-BE49-F238E27FC236}">
                    <a16:creationId xmlns="" xmlns:a16="http://schemas.microsoft.com/office/drawing/2014/main" id="{6D5876FF-D0EF-4DA9-AA90-768C6D3B1284}"/>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9" name="Google Shape;692;p23">
              <a:extLst>
                <a:ext uri="{FF2B5EF4-FFF2-40B4-BE49-F238E27FC236}">
                  <a16:creationId xmlns="" xmlns:a16="http://schemas.microsoft.com/office/drawing/2014/main" id="{581D369F-6F72-4BE8-B32F-4BEEED02A0AC}"/>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0" name="Google Shape;693;p23">
              <a:extLst>
                <a:ext uri="{FF2B5EF4-FFF2-40B4-BE49-F238E27FC236}">
                  <a16:creationId xmlns="" xmlns:a16="http://schemas.microsoft.com/office/drawing/2014/main" id="{5530382D-C9BC-4CD4-9F2F-8FDB7E390FD0}"/>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1" name="Google Shape;694;p23">
              <a:extLst>
                <a:ext uri="{FF2B5EF4-FFF2-40B4-BE49-F238E27FC236}">
                  <a16:creationId xmlns="" xmlns:a16="http://schemas.microsoft.com/office/drawing/2014/main" id="{2ED5610E-76C5-48DF-8572-5AAA960FBA30}"/>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2" name="Google Shape;695;p23">
              <a:extLst>
                <a:ext uri="{FF2B5EF4-FFF2-40B4-BE49-F238E27FC236}">
                  <a16:creationId xmlns="" xmlns:a16="http://schemas.microsoft.com/office/drawing/2014/main" id="{71E6A46D-7C08-491F-8F7C-3406D633F5D0}"/>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3" name="Google Shape;696;p23">
              <a:extLst>
                <a:ext uri="{FF2B5EF4-FFF2-40B4-BE49-F238E27FC236}">
                  <a16:creationId xmlns="" xmlns:a16="http://schemas.microsoft.com/office/drawing/2014/main" id="{2EE0EB23-2F73-42A5-86D6-48A33D19EAD4}"/>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4" name="Google Shape;697;p23">
              <a:extLst>
                <a:ext uri="{FF2B5EF4-FFF2-40B4-BE49-F238E27FC236}">
                  <a16:creationId xmlns="" xmlns:a16="http://schemas.microsoft.com/office/drawing/2014/main" id="{7DC0009F-C67F-4144-B855-F2C56E077594}"/>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698" name="Google Shape;698;p23"/>
          <p:cNvSpPr txBox="1">
            <a:spLocks noGrp="1"/>
          </p:cNvSpPr>
          <p:nvPr>
            <p:ph type="subTitle" idx="1"/>
          </p:nvPr>
        </p:nvSpPr>
        <p:spPr>
          <a:xfrm>
            <a:off x="960000" y="3511117"/>
            <a:ext cx="2764800" cy="2125600"/>
          </a:xfrm>
          <a:prstGeom prst="rect">
            <a:avLst/>
          </a:prstGeom>
        </p:spPr>
        <p:txBody>
          <a:bodyPr spcFirstLastPara="1">
            <a:noAutofit/>
          </a:bodyPr>
          <a:lstStyle>
            <a:lvl1pPr lvl="0"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699" name="Google Shape;699;p23"/>
          <p:cNvSpPr txBox="1">
            <a:spLocks noGrp="1"/>
          </p:cNvSpPr>
          <p:nvPr>
            <p:ph type="title"/>
          </p:nvPr>
        </p:nvSpPr>
        <p:spPr>
          <a:xfrm>
            <a:off x="960001" y="1936266"/>
            <a:ext cx="2161600" cy="1324800"/>
          </a:xfrm>
          <a:prstGeom prst="rect">
            <a:avLst/>
          </a:prstGeom>
        </p:spPr>
        <p:txBody>
          <a:bodyPr spcFirstLastPara="1" anchor="ctr">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0538115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00"/>
        <p:cNvGrpSpPr/>
        <p:nvPr/>
      </p:nvGrpSpPr>
      <p:grpSpPr>
        <a:xfrm>
          <a:off x="0" y="0"/>
          <a:ext cx="0" cy="0"/>
          <a:chOff x="0" y="0"/>
          <a:chExt cx="0" cy="0"/>
        </a:xfrm>
      </p:grpSpPr>
      <p:grpSp>
        <p:nvGrpSpPr>
          <p:cNvPr id="4" name="Google Shape;701;p24">
            <a:extLst>
              <a:ext uri="{FF2B5EF4-FFF2-40B4-BE49-F238E27FC236}">
                <a16:creationId xmlns="" xmlns:a16="http://schemas.microsoft.com/office/drawing/2014/main" id="{607A8823-DCE0-42F2-B2B3-B288461D5A88}"/>
              </a:ext>
            </a:extLst>
          </p:cNvPr>
          <p:cNvGrpSpPr>
            <a:grpSpLocks/>
          </p:cNvGrpSpPr>
          <p:nvPr/>
        </p:nvGrpSpPr>
        <p:grpSpPr bwMode="auto">
          <a:xfrm>
            <a:off x="-2977" y="0"/>
            <a:ext cx="12197953" cy="6858000"/>
            <a:chOff x="238125" y="854700"/>
            <a:chExt cx="7142500" cy="4015650"/>
          </a:xfrm>
        </p:grpSpPr>
        <p:sp>
          <p:nvSpPr>
            <p:cNvPr id="5" name="Google Shape;702;p24">
              <a:extLst>
                <a:ext uri="{FF2B5EF4-FFF2-40B4-BE49-F238E27FC236}">
                  <a16:creationId xmlns="" xmlns:a16="http://schemas.microsoft.com/office/drawing/2014/main" id="{95B3CCA3-718B-4F9F-9B7F-9C6E9E929C89}"/>
                </a:ext>
              </a:extLst>
            </p:cNvPr>
            <p:cNvSpPr>
              <a:spLocks/>
            </p:cNvSpPr>
            <p:nvPr/>
          </p:nvSpPr>
          <p:spPr bwMode="auto">
            <a:xfrm>
              <a:off x="238125" y="854700"/>
              <a:ext cx="7142500" cy="4015650"/>
            </a:xfrm>
            <a:custGeom>
              <a:avLst/>
              <a:gdLst>
                <a:gd name="T0" fmla="*/ 198575 w 285700"/>
                <a:gd name="T1" fmla="*/ 275450 h 160626"/>
                <a:gd name="T2" fmla="*/ 92850 w 285700"/>
                <a:gd name="T3" fmla="*/ 275450 h 160626"/>
                <a:gd name="T4" fmla="*/ 145575 w 285700"/>
                <a:gd name="T5" fmla="*/ 517950 h 160626"/>
                <a:gd name="T6" fmla="*/ 145575 w 285700"/>
                <a:gd name="T7" fmla="*/ 624000 h 160626"/>
                <a:gd name="T8" fmla="*/ 145575 w 285700"/>
                <a:gd name="T9" fmla="*/ 517950 h 160626"/>
                <a:gd name="T10" fmla="*/ 198575 w 285700"/>
                <a:gd name="T11" fmla="*/ 866200 h 160626"/>
                <a:gd name="T12" fmla="*/ 92850 w 285700"/>
                <a:gd name="T13" fmla="*/ 866200 h 160626"/>
                <a:gd name="T14" fmla="*/ 145575 w 285700"/>
                <a:gd name="T15" fmla="*/ 1108700 h 160626"/>
                <a:gd name="T16" fmla="*/ 145575 w 285700"/>
                <a:gd name="T17" fmla="*/ 1214725 h 160626"/>
                <a:gd name="T18" fmla="*/ 145575 w 285700"/>
                <a:gd name="T19" fmla="*/ 1108700 h 160626"/>
                <a:gd name="T20" fmla="*/ 198575 w 285700"/>
                <a:gd name="T21" fmla="*/ 1456925 h 160626"/>
                <a:gd name="T22" fmla="*/ 92850 w 285700"/>
                <a:gd name="T23" fmla="*/ 1456925 h 160626"/>
                <a:gd name="T24" fmla="*/ 145575 w 285700"/>
                <a:gd name="T25" fmla="*/ 1699425 h 160626"/>
                <a:gd name="T26" fmla="*/ 145575 w 285700"/>
                <a:gd name="T27" fmla="*/ 1805475 h 160626"/>
                <a:gd name="T28" fmla="*/ 145575 w 285700"/>
                <a:gd name="T29" fmla="*/ 1699425 h 160626"/>
                <a:gd name="T30" fmla="*/ 198575 w 285700"/>
                <a:gd name="T31" fmla="*/ 2047975 h 160626"/>
                <a:gd name="T32" fmla="*/ 92850 w 285700"/>
                <a:gd name="T33" fmla="*/ 2047975 h 160626"/>
                <a:gd name="T34" fmla="*/ 145575 w 285700"/>
                <a:gd name="T35" fmla="*/ 2290175 h 160626"/>
                <a:gd name="T36" fmla="*/ 145575 w 285700"/>
                <a:gd name="T37" fmla="*/ 2396200 h 160626"/>
                <a:gd name="T38" fmla="*/ 145575 w 285700"/>
                <a:gd name="T39" fmla="*/ 2290175 h 160626"/>
                <a:gd name="T40" fmla="*/ 198575 w 285700"/>
                <a:gd name="T41" fmla="*/ 2638700 h 160626"/>
                <a:gd name="T42" fmla="*/ 92850 w 285700"/>
                <a:gd name="T43" fmla="*/ 2638700 h 160626"/>
                <a:gd name="T44" fmla="*/ 145575 w 285700"/>
                <a:gd name="T45" fmla="*/ 2881225 h 160626"/>
                <a:gd name="T46" fmla="*/ 145575 w 285700"/>
                <a:gd name="T47" fmla="*/ 2986950 h 160626"/>
                <a:gd name="T48" fmla="*/ 145575 w 285700"/>
                <a:gd name="T49" fmla="*/ 2881225 h 160626"/>
                <a:gd name="T50" fmla="*/ 198575 w 285700"/>
                <a:gd name="T51" fmla="*/ 3229450 h 160626"/>
                <a:gd name="T52" fmla="*/ 92850 w 285700"/>
                <a:gd name="T53" fmla="*/ 3229450 h 160626"/>
                <a:gd name="T54" fmla="*/ 145575 w 285700"/>
                <a:gd name="T55" fmla="*/ 3471950 h 160626"/>
                <a:gd name="T56" fmla="*/ 145575 w 285700"/>
                <a:gd name="T57" fmla="*/ 3577675 h 160626"/>
                <a:gd name="T58" fmla="*/ 145575 w 285700"/>
                <a:gd name="T59" fmla="*/ 3471950 h 160626"/>
                <a:gd name="T60" fmla="*/ 198575 w 285700"/>
                <a:gd name="T61" fmla="*/ 3820175 h 160626"/>
                <a:gd name="T62" fmla="*/ 92850 w 285700"/>
                <a:gd name="T63" fmla="*/ 3820175 h 160626"/>
                <a:gd name="T64" fmla="*/ 0 w 285700"/>
                <a:gd name="T65" fmla="*/ 0 h 160626"/>
                <a:gd name="T66" fmla="*/ 7142500 w 285700"/>
                <a:gd name="T67" fmla="*/ 4015625 h 160626"/>
                <a:gd name="T68" fmla="*/ 0 w 285700"/>
                <a:gd name="T69" fmla="*/ 0 h 1606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6" name="Google Shape;703;p24">
              <a:extLst>
                <a:ext uri="{FF2B5EF4-FFF2-40B4-BE49-F238E27FC236}">
                  <a16:creationId xmlns="" xmlns:a16="http://schemas.microsoft.com/office/drawing/2014/main" id="{7B40C5E7-AACF-48E3-906D-A83881903E69}"/>
                </a:ext>
              </a:extLst>
            </p:cNvPr>
            <p:cNvSpPr>
              <a:spLocks/>
            </p:cNvSpPr>
            <p:nvPr/>
          </p:nvSpPr>
          <p:spPr bwMode="auto">
            <a:xfrm>
              <a:off x="561875" y="2486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7" name="Google Shape;704;p24">
              <a:extLst>
                <a:ext uri="{FF2B5EF4-FFF2-40B4-BE49-F238E27FC236}">
                  <a16:creationId xmlns="" xmlns:a16="http://schemas.microsoft.com/office/drawing/2014/main" id="{19D65C6E-042A-4DB8-AAF7-AA6C18CBE3E2}"/>
                </a:ext>
              </a:extLst>
            </p:cNvPr>
            <p:cNvSpPr>
              <a:spLocks/>
            </p:cNvSpPr>
            <p:nvPr/>
          </p:nvSpPr>
          <p:spPr bwMode="auto">
            <a:xfrm>
              <a:off x="561875" y="2694675"/>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8" name="Google Shape;705;p24">
              <a:extLst>
                <a:ext uri="{FF2B5EF4-FFF2-40B4-BE49-F238E27FC236}">
                  <a16:creationId xmlns="" xmlns:a16="http://schemas.microsoft.com/office/drawing/2014/main" id="{F6508A72-AB85-4FB0-8622-7AF8BED6FD75}"/>
                </a:ext>
              </a:extLst>
            </p:cNvPr>
            <p:cNvSpPr>
              <a:spLocks/>
            </p:cNvSpPr>
            <p:nvPr/>
          </p:nvSpPr>
          <p:spPr bwMode="auto">
            <a:xfrm>
              <a:off x="561875" y="28923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9" name="Google Shape;706;p24">
              <a:extLst>
                <a:ext uri="{FF2B5EF4-FFF2-40B4-BE49-F238E27FC236}">
                  <a16:creationId xmlns="" xmlns:a16="http://schemas.microsoft.com/office/drawing/2014/main" id="{0EDA89E9-2FAB-422D-A83A-E73E36320AF8}"/>
                </a:ext>
              </a:extLst>
            </p:cNvPr>
            <p:cNvSpPr>
              <a:spLocks/>
            </p:cNvSpPr>
            <p:nvPr/>
          </p:nvSpPr>
          <p:spPr bwMode="auto">
            <a:xfrm>
              <a:off x="561875" y="31000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0" name="Google Shape;707;p24">
              <a:extLst>
                <a:ext uri="{FF2B5EF4-FFF2-40B4-BE49-F238E27FC236}">
                  <a16:creationId xmlns="" xmlns:a16="http://schemas.microsoft.com/office/drawing/2014/main" id="{8F66C9B9-84D1-4A31-A4FA-0DF1ED4035E3}"/>
                </a:ext>
              </a:extLst>
            </p:cNvPr>
            <p:cNvSpPr>
              <a:spLocks/>
            </p:cNvSpPr>
            <p:nvPr/>
          </p:nvSpPr>
          <p:spPr bwMode="auto">
            <a:xfrm>
              <a:off x="561875" y="16757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1" name="Google Shape;708;p24">
              <a:extLst>
                <a:ext uri="{FF2B5EF4-FFF2-40B4-BE49-F238E27FC236}">
                  <a16:creationId xmlns="" xmlns:a16="http://schemas.microsoft.com/office/drawing/2014/main" id="{99873218-B5F6-4808-BD31-928FA921014A}"/>
                </a:ext>
              </a:extLst>
            </p:cNvPr>
            <p:cNvSpPr>
              <a:spLocks/>
            </p:cNvSpPr>
            <p:nvPr/>
          </p:nvSpPr>
          <p:spPr bwMode="auto">
            <a:xfrm>
              <a:off x="561875" y="188370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2" name="Google Shape;709;p24">
              <a:extLst>
                <a:ext uri="{FF2B5EF4-FFF2-40B4-BE49-F238E27FC236}">
                  <a16:creationId xmlns="" xmlns:a16="http://schemas.microsoft.com/office/drawing/2014/main" id="{956A269A-A4E3-49A9-B53F-FA3509F2B842}"/>
                </a:ext>
              </a:extLst>
            </p:cNvPr>
            <p:cNvSpPr>
              <a:spLocks/>
            </p:cNvSpPr>
            <p:nvPr/>
          </p:nvSpPr>
          <p:spPr bwMode="auto">
            <a:xfrm>
              <a:off x="561875" y="20813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3" name="Google Shape;710;p24">
              <a:extLst>
                <a:ext uri="{FF2B5EF4-FFF2-40B4-BE49-F238E27FC236}">
                  <a16:creationId xmlns="" xmlns:a16="http://schemas.microsoft.com/office/drawing/2014/main" id="{1D8339EF-4D12-4F78-927D-4762EB8B8885}"/>
                </a:ext>
              </a:extLst>
            </p:cNvPr>
            <p:cNvSpPr>
              <a:spLocks/>
            </p:cNvSpPr>
            <p:nvPr/>
          </p:nvSpPr>
          <p:spPr bwMode="auto">
            <a:xfrm>
              <a:off x="561875" y="22890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4" name="Google Shape;711;p24">
              <a:extLst>
                <a:ext uri="{FF2B5EF4-FFF2-40B4-BE49-F238E27FC236}">
                  <a16:creationId xmlns="" xmlns:a16="http://schemas.microsoft.com/office/drawing/2014/main" id="{EEE412B5-6C76-49DA-9A98-DD1BB68E6938}"/>
                </a:ext>
              </a:extLst>
            </p:cNvPr>
            <p:cNvSpPr>
              <a:spLocks/>
            </p:cNvSpPr>
            <p:nvPr/>
          </p:nvSpPr>
          <p:spPr bwMode="auto">
            <a:xfrm>
              <a:off x="561875" y="14780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5" name="Google Shape;712;p24">
              <a:extLst>
                <a:ext uri="{FF2B5EF4-FFF2-40B4-BE49-F238E27FC236}">
                  <a16:creationId xmlns="" xmlns:a16="http://schemas.microsoft.com/office/drawing/2014/main" id="{38452D3E-95A4-4FAE-BEE6-B7C153DB8852}"/>
                </a:ext>
              </a:extLst>
            </p:cNvPr>
            <p:cNvSpPr>
              <a:spLocks/>
            </p:cNvSpPr>
            <p:nvPr/>
          </p:nvSpPr>
          <p:spPr bwMode="auto">
            <a:xfrm>
              <a:off x="561875" y="4108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6" name="Google Shape;713;p24">
              <a:extLst>
                <a:ext uri="{FF2B5EF4-FFF2-40B4-BE49-F238E27FC236}">
                  <a16:creationId xmlns="" xmlns:a16="http://schemas.microsoft.com/office/drawing/2014/main" id="{E2242327-728C-461A-A50B-8AFAF0EBC35C}"/>
                </a:ext>
              </a:extLst>
            </p:cNvPr>
            <p:cNvSpPr>
              <a:spLocks/>
            </p:cNvSpPr>
            <p:nvPr/>
          </p:nvSpPr>
          <p:spPr bwMode="auto">
            <a:xfrm>
              <a:off x="561875" y="431660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7" name="Google Shape;714;p24">
              <a:extLst>
                <a:ext uri="{FF2B5EF4-FFF2-40B4-BE49-F238E27FC236}">
                  <a16:creationId xmlns="" xmlns:a16="http://schemas.microsoft.com/office/drawing/2014/main" id="{75AF24F7-87AB-4E3F-8D0E-88F11D47E939}"/>
                </a:ext>
              </a:extLst>
            </p:cNvPr>
            <p:cNvSpPr>
              <a:spLocks/>
            </p:cNvSpPr>
            <p:nvPr/>
          </p:nvSpPr>
          <p:spPr bwMode="auto">
            <a:xfrm>
              <a:off x="561875" y="4514250"/>
              <a:ext cx="6818750" cy="25"/>
            </a:xfrm>
            <a:custGeom>
              <a:avLst/>
              <a:gdLst>
                <a:gd name="T0" fmla="*/ 6818750 w 272750"/>
                <a:gd name="T1" fmla="*/ 0 h 1"/>
                <a:gd name="T2" fmla="*/ 0 w 272750"/>
                <a:gd name="T3" fmla="*/ 0 h 1"/>
                <a:gd name="T4" fmla="*/ 0 60000 65536"/>
                <a:gd name="T5" fmla="*/ 0 60000 65536"/>
              </a:gdLst>
              <a:ahLst/>
              <a:cxnLst>
                <a:cxn ang="T4">
                  <a:pos x="T0" y="T1"/>
                </a:cxn>
                <a:cxn ang="T5">
                  <a:pos x="T2" y="T3"/>
                </a:cxn>
              </a:cxnLst>
              <a:rect l="0" t="0" r="r" b="b"/>
              <a:pathLst>
                <a:path w="272750" h="1"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8" name="Google Shape;715;p24">
              <a:extLst>
                <a:ext uri="{FF2B5EF4-FFF2-40B4-BE49-F238E27FC236}">
                  <a16:creationId xmlns="" xmlns:a16="http://schemas.microsoft.com/office/drawing/2014/main" id="{880F0D7E-B687-401E-A00E-EBD85AA472A1}"/>
                </a:ext>
              </a:extLst>
            </p:cNvPr>
            <p:cNvSpPr>
              <a:spLocks/>
            </p:cNvSpPr>
            <p:nvPr/>
          </p:nvSpPr>
          <p:spPr bwMode="auto">
            <a:xfrm>
              <a:off x="561875" y="3297650"/>
              <a:ext cx="6818750" cy="0"/>
            </a:xfrm>
            <a:custGeom>
              <a:avLst/>
              <a:gdLst>
                <a:gd name="T0" fmla="*/ 6818750 w 272750"/>
                <a:gd name="T1" fmla="*/ 0 w 272750"/>
                <a:gd name="T2" fmla="*/ 0 60000 65536"/>
                <a:gd name="T3" fmla="*/ 0 60000 65536"/>
              </a:gdLst>
              <a:ahLst/>
              <a:cxnLst>
                <a:cxn ang="T2">
                  <a:pos x="T0" y="0"/>
                </a:cxn>
                <a:cxn ang="T3">
                  <a:pos x="T1" y="0"/>
                </a:cxn>
              </a:cxnLst>
              <a:rect l="0" t="0" r="r" b="b"/>
              <a:pathLst>
                <a:path w="272750" fill="none" extrusionOk="0">
                  <a:moveTo>
                    <a:pt x="272750" y="0"/>
                  </a:moveTo>
                  <a:lnTo>
                    <a:pt x="0" y="0"/>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19" name="Google Shape;716;p24">
              <a:extLst>
                <a:ext uri="{FF2B5EF4-FFF2-40B4-BE49-F238E27FC236}">
                  <a16:creationId xmlns="" xmlns:a16="http://schemas.microsoft.com/office/drawing/2014/main" id="{B016C85C-6209-464E-9375-45A99A6A24B4}"/>
                </a:ext>
              </a:extLst>
            </p:cNvPr>
            <p:cNvSpPr>
              <a:spLocks/>
            </p:cNvSpPr>
            <p:nvPr/>
          </p:nvSpPr>
          <p:spPr bwMode="auto">
            <a:xfrm>
              <a:off x="561875" y="350562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0" name="Google Shape;717;p24">
              <a:extLst>
                <a:ext uri="{FF2B5EF4-FFF2-40B4-BE49-F238E27FC236}">
                  <a16:creationId xmlns="" xmlns:a16="http://schemas.microsoft.com/office/drawing/2014/main" id="{8630265F-49AB-4280-A3DA-E3A59F65AD3D}"/>
                </a:ext>
              </a:extLst>
            </p:cNvPr>
            <p:cNvSpPr>
              <a:spLocks/>
            </p:cNvSpPr>
            <p:nvPr/>
          </p:nvSpPr>
          <p:spPr bwMode="auto">
            <a:xfrm>
              <a:off x="561875" y="3703275"/>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1" name="Google Shape;718;p24">
              <a:extLst>
                <a:ext uri="{FF2B5EF4-FFF2-40B4-BE49-F238E27FC236}">
                  <a16:creationId xmlns="" xmlns:a16="http://schemas.microsoft.com/office/drawing/2014/main" id="{71117326-DC86-4BB7-A086-1CA4392CA734}"/>
                </a:ext>
              </a:extLst>
            </p:cNvPr>
            <p:cNvSpPr>
              <a:spLocks/>
            </p:cNvSpPr>
            <p:nvPr/>
          </p:nvSpPr>
          <p:spPr bwMode="auto">
            <a:xfrm>
              <a:off x="561875" y="3910950"/>
              <a:ext cx="6818750" cy="25"/>
            </a:xfrm>
            <a:custGeom>
              <a:avLst/>
              <a:gdLst>
                <a:gd name="T0" fmla="*/ 6818750 w 272750"/>
                <a:gd name="T1" fmla="*/ 25 h 1"/>
                <a:gd name="T2" fmla="*/ 0 w 272750"/>
                <a:gd name="T3" fmla="*/ 25 h 1"/>
                <a:gd name="T4" fmla="*/ 0 60000 65536"/>
                <a:gd name="T5" fmla="*/ 0 60000 65536"/>
              </a:gdLst>
              <a:ahLst/>
              <a:cxnLst>
                <a:cxn ang="T4">
                  <a:pos x="T0" y="T1"/>
                </a:cxn>
                <a:cxn ang="T5">
                  <a:pos x="T2" y="T3"/>
                </a:cxn>
              </a:cxnLst>
              <a:rect l="0" t="0" r="r" b="b"/>
              <a:pathLst>
                <a:path w="272750" h="1" fill="none" extrusionOk="0">
                  <a:moveTo>
                    <a:pt x="272750" y="1"/>
                  </a:moveTo>
                  <a:lnTo>
                    <a:pt x="0" y="1"/>
                  </a:lnTo>
                </a:path>
              </a:pathLst>
            </a:custGeom>
            <a:noFill/>
            <a:ln w="10975" cap="flat" cmpd="sng">
              <a:solidFill>
                <a:srgbClr val="D9D9D9"/>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2" name="Google Shape;719;p24">
              <a:extLst>
                <a:ext uri="{FF2B5EF4-FFF2-40B4-BE49-F238E27FC236}">
                  <a16:creationId xmlns="" xmlns:a16="http://schemas.microsoft.com/office/drawing/2014/main" id="{E8E91E1E-614F-4120-9B81-7B9FD657E2AB}"/>
                </a:ext>
              </a:extLst>
            </p:cNvPr>
            <p:cNvSpPr>
              <a:spLocks/>
            </p:cNvSpPr>
            <p:nvPr/>
          </p:nvSpPr>
          <p:spPr bwMode="auto">
            <a:xfrm>
              <a:off x="514825" y="859725"/>
              <a:ext cx="25" cy="4005275"/>
            </a:xfrm>
            <a:custGeom>
              <a:avLst/>
              <a:gdLst>
                <a:gd name="T0" fmla="*/ 0 w 1"/>
                <a:gd name="T1" fmla="*/ 0 h 160211"/>
                <a:gd name="T2" fmla="*/ 0 w 1"/>
                <a:gd name="T3" fmla="*/ 4005275 h 160211"/>
                <a:gd name="T4" fmla="*/ 0 60000 65536"/>
                <a:gd name="T5" fmla="*/ 0 60000 65536"/>
              </a:gdLst>
              <a:ahLst/>
              <a:cxnLst>
                <a:cxn ang="T4">
                  <a:pos x="T0" y="T1"/>
                </a:cxn>
                <a:cxn ang="T5">
                  <a:pos x="T2" y="T3"/>
                </a:cxn>
              </a:cxnLst>
              <a:rect l="0" t="0" r="r" b="b"/>
              <a:pathLst>
                <a:path w="1" h="160211" fill="none" extrusionOk="0">
                  <a:moveTo>
                    <a:pt x="0" y="0"/>
                  </a:moveTo>
                  <a:lnTo>
                    <a:pt x="0"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sp>
          <p:nvSpPr>
            <p:cNvPr id="23" name="Google Shape;720;p24">
              <a:extLst>
                <a:ext uri="{FF2B5EF4-FFF2-40B4-BE49-F238E27FC236}">
                  <a16:creationId xmlns="" xmlns:a16="http://schemas.microsoft.com/office/drawing/2014/main" id="{CE83325A-A700-4853-9E53-84527E7EC4EA}"/>
                </a:ext>
              </a:extLst>
            </p:cNvPr>
            <p:cNvSpPr>
              <a:spLocks/>
            </p:cNvSpPr>
            <p:nvPr/>
          </p:nvSpPr>
          <p:spPr bwMode="auto">
            <a:xfrm>
              <a:off x="563750" y="859725"/>
              <a:ext cx="25" cy="4005275"/>
            </a:xfrm>
            <a:custGeom>
              <a:avLst/>
              <a:gdLst>
                <a:gd name="T0" fmla="*/ 25 w 1"/>
                <a:gd name="T1" fmla="*/ 0 h 160211"/>
                <a:gd name="T2" fmla="*/ 25 w 1"/>
                <a:gd name="T3" fmla="*/ 4005275 h 160211"/>
                <a:gd name="T4" fmla="*/ 0 60000 65536"/>
                <a:gd name="T5" fmla="*/ 0 60000 65536"/>
              </a:gdLst>
              <a:ahLst/>
              <a:cxnLst>
                <a:cxn ang="T4">
                  <a:pos x="T0" y="T1"/>
                </a:cxn>
                <a:cxn ang="T5">
                  <a:pos x="T2" y="T3"/>
                </a:cxn>
              </a:cxnLst>
              <a:rect l="0" t="0" r="r" b="b"/>
              <a:pathLst>
                <a:path w="1" h="160211" fill="none" extrusionOk="0">
                  <a:moveTo>
                    <a:pt x="1" y="0"/>
                  </a:moveTo>
                  <a:lnTo>
                    <a:pt x="1" y="160211"/>
                  </a:lnTo>
                </a:path>
              </a:pathLst>
            </a:custGeom>
            <a:noFill/>
            <a:ln w="7850" cap="flat" cmpd="sng">
              <a:solidFill>
                <a:srgbClr val="6D9EEB"/>
              </a:solidFill>
              <a:prstDash val="solid"/>
              <a:miter lim="1254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p>
              <a:endParaRPr lang="en-US" sz="1266"/>
            </a:p>
          </p:txBody>
        </p:sp>
      </p:grpSp>
      <p:cxnSp>
        <p:nvCxnSpPr>
          <p:cNvPr id="24" name="Google Shape;721;p24">
            <a:extLst>
              <a:ext uri="{FF2B5EF4-FFF2-40B4-BE49-F238E27FC236}">
                <a16:creationId xmlns="" xmlns:a16="http://schemas.microsoft.com/office/drawing/2014/main" id="{7F0EB992-B2D0-437F-9281-EDBA22EBAFCF}"/>
              </a:ext>
            </a:extLst>
          </p:cNvPr>
          <p:cNvCxnSpPr>
            <a:cxnSpLocks noChangeShapeType="1"/>
          </p:cNvCxnSpPr>
          <p:nvPr/>
        </p:nvCxnSpPr>
        <p:spPr bwMode="auto">
          <a:xfrm>
            <a:off x="-83344" y="719956"/>
            <a:ext cx="12358688"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sp>
        <p:nvSpPr>
          <p:cNvPr id="25" name="Google Shape;722;p24">
            <a:extLst>
              <a:ext uri="{FF2B5EF4-FFF2-40B4-BE49-F238E27FC236}">
                <a16:creationId xmlns="" xmlns:a16="http://schemas.microsoft.com/office/drawing/2014/main" id="{03B52291-A10B-4D38-A39D-591FEA486030}"/>
              </a:ext>
            </a:extLst>
          </p:cNvPr>
          <p:cNvSpPr>
            <a:spLocks noChangeArrowheads="1"/>
          </p:cNvSpPr>
          <p:nvPr/>
        </p:nvSpPr>
        <p:spPr bwMode="auto">
          <a:xfrm>
            <a:off x="-19348" y="6681639"/>
            <a:ext cx="12212837" cy="207615"/>
          </a:xfrm>
          <a:prstGeom prst="rect">
            <a:avLst/>
          </a:prstGeom>
          <a:solidFill>
            <a:srgbClr val="6D9E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390" tIns="102390" rIns="102390" bIns="10239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buClr>
                <a:srgbClr val="000000"/>
              </a:buClr>
              <a:buFont typeface="Arial" pitchFamily="34" charset="0"/>
              <a:buNone/>
              <a:defRPr/>
            </a:pPr>
            <a:endParaRPr lang="en-US" altLang="en-US" sz="1547">
              <a:solidFill>
                <a:srgbClr val="000000"/>
              </a:solidFill>
              <a:latin typeface="Arial" pitchFamily="34" charset="0"/>
              <a:cs typeface="Arial" pitchFamily="34" charset="0"/>
              <a:sym typeface="Arial" pitchFamily="34" charset="0"/>
            </a:endParaRPr>
          </a:p>
        </p:txBody>
      </p:sp>
      <p:sp>
        <p:nvSpPr>
          <p:cNvPr id="26" name="Google Shape;724;p24">
            <a:extLst>
              <a:ext uri="{FF2B5EF4-FFF2-40B4-BE49-F238E27FC236}">
                <a16:creationId xmlns="" xmlns:a16="http://schemas.microsoft.com/office/drawing/2014/main" id="{B16794E7-2BE7-4B0A-9053-9FDBAE25BB9E}"/>
              </a:ext>
            </a:extLst>
          </p:cNvPr>
          <p:cNvSpPr txBox="1"/>
          <p:nvPr/>
        </p:nvSpPr>
        <p:spPr>
          <a:xfrm>
            <a:off x="3229571" y="4992812"/>
            <a:ext cx="5732859" cy="843855"/>
          </a:xfrm>
          <a:prstGeom prst="rect">
            <a:avLst/>
          </a:prstGeom>
          <a:noFill/>
          <a:ln>
            <a:noFill/>
          </a:ln>
        </p:spPr>
        <p:txBody>
          <a:bodyPr spcFirstLastPara="1" lIns="102390" tIns="102390" rIns="102390" bIns="102390"/>
          <a:lstStyle/>
          <a:p>
            <a:pPr algn="ctr" eaLnBrk="1" fontAlgn="auto" hangingPunct="1">
              <a:lnSpc>
                <a:spcPct val="90000"/>
              </a:lnSpc>
              <a:spcBef>
                <a:spcPts val="0"/>
              </a:spcBef>
              <a:spcAft>
                <a:spcPts val="0"/>
              </a:spcAft>
              <a:buClr>
                <a:srgbClr val="000000"/>
              </a:buClr>
              <a:buFont typeface="Arial"/>
              <a:buNone/>
              <a:defRPr/>
            </a:pPr>
            <a:r>
              <a:rPr lang="en" sz="1336" kern="0">
                <a:solidFill>
                  <a:srgbClr val="000000"/>
                </a:solidFill>
                <a:latin typeface="Muli"/>
                <a:ea typeface="Muli"/>
                <a:cs typeface="Muli"/>
                <a:sym typeface="Muli"/>
              </a:rPr>
              <a:t>CREDITS: This presentation template was created by </a:t>
            </a:r>
            <a:r>
              <a:rPr lang="en" sz="1336" kern="0">
                <a:solidFill>
                  <a:srgbClr val="000000"/>
                </a:solidFill>
                <a:uFill>
                  <a:noFill/>
                </a:uFill>
                <a:latin typeface="Muli"/>
                <a:ea typeface="Muli"/>
                <a:cs typeface="Muli"/>
                <a:sym typeface="Muli"/>
                <a:hlinkClick r:id="rId2"/>
              </a:rPr>
              <a:t>Slidesgo</a:t>
            </a:r>
            <a:r>
              <a:rPr lang="en" sz="1336" kern="0">
                <a:solidFill>
                  <a:srgbClr val="000000"/>
                </a:solidFill>
                <a:latin typeface="Muli"/>
                <a:ea typeface="Muli"/>
                <a:cs typeface="Muli"/>
                <a:sym typeface="Muli"/>
              </a:rPr>
              <a:t>, including icons by </a:t>
            </a:r>
            <a:r>
              <a:rPr lang="en" sz="1336" kern="0">
                <a:solidFill>
                  <a:srgbClr val="000000"/>
                </a:solidFill>
                <a:uFill>
                  <a:noFill/>
                </a:uFill>
                <a:latin typeface="Muli"/>
                <a:ea typeface="Muli"/>
                <a:cs typeface="Muli"/>
                <a:sym typeface="Muli"/>
                <a:hlinkClick r:id="rId3"/>
              </a:rPr>
              <a:t>Flaticon</a:t>
            </a:r>
            <a:r>
              <a:rPr lang="en" sz="1336" kern="0">
                <a:solidFill>
                  <a:srgbClr val="000000"/>
                </a:solidFill>
                <a:latin typeface="Muli"/>
                <a:ea typeface="Muli"/>
                <a:cs typeface="Muli"/>
                <a:sym typeface="Muli"/>
              </a:rPr>
              <a:t>, and infographics &amp; images by </a:t>
            </a:r>
            <a:r>
              <a:rPr lang="en" sz="1336" kern="0">
                <a:solidFill>
                  <a:srgbClr val="000000"/>
                </a:solidFill>
                <a:uFill>
                  <a:noFill/>
                </a:uFill>
                <a:latin typeface="Muli"/>
                <a:ea typeface="Muli"/>
                <a:cs typeface="Muli"/>
                <a:sym typeface="Muli"/>
                <a:hlinkClick r:id="rId4"/>
              </a:rPr>
              <a:t>Freepik</a:t>
            </a:r>
            <a:r>
              <a:rPr lang="en" sz="1336" kern="0">
                <a:solidFill>
                  <a:srgbClr val="000000"/>
                </a:solidFill>
                <a:latin typeface="Muli"/>
                <a:ea typeface="Muli"/>
                <a:cs typeface="Muli"/>
                <a:sym typeface="Muli"/>
              </a:rPr>
              <a:t>. </a:t>
            </a:r>
            <a:endParaRPr sz="1336" kern="0">
              <a:solidFill>
                <a:srgbClr val="000000"/>
              </a:solidFill>
              <a:latin typeface="Muli"/>
              <a:ea typeface="Muli"/>
              <a:cs typeface="Muli"/>
              <a:sym typeface="Muli"/>
            </a:endParaRPr>
          </a:p>
        </p:txBody>
      </p:sp>
      <p:grpSp>
        <p:nvGrpSpPr>
          <p:cNvPr id="27" name="Google Shape;726;p24">
            <a:extLst>
              <a:ext uri="{FF2B5EF4-FFF2-40B4-BE49-F238E27FC236}">
                <a16:creationId xmlns="" xmlns:a16="http://schemas.microsoft.com/office/drawing/2014/main" id="{6F021201-B431-4109-B549-583DD449EAC0}"/>
              </a:ext>
            </a:extLst>
          </p:cNvPr>
          <p:cNvGrpSpPr>
            <a:grpSpLocks/>
          </p:cNvGrpSpPr>
          <p:nvPr/>
        </p:nvGrpSpPr>
        <p:grpSpPr bwMode="auto">
          <a:xfrm rot="697126">
            <a:off x="10958216" y="-492249"/>
            <a:ext cx="1739800" cy="1794868"/>
            <a:chOff x="1492000" y="427450"/>
            <a:chExt cx="1188000" cy="1225375"/>
          </a:xfrm>
        </p:grpSpPr>
        <p:sp>
          <p:nvSpPr>
            <p:cNvPr id="28" name="Google Shape;727;p24">
              <a:extLst>
                <a:ext uri="{FF2B5EF4-FFF2-40B4-BE49-F238E27FC236}">
                  <a16:creationId xmlns="" xmlns:a16="http://schemas.microsoft.com/office/drawing/2014/main" id="{67A9471F-FF55-40B9-AC3C-0BB08B167F54}"/>
                </a:ext>
              </a:extLst>
            </p:cNvPr>
            <p:cNvSpPr>
              <a:spLocks/>
            </p:cNvSpPr>
            <p:nvPr/>
          </p:nvSpPr>
          <p:spPr bwMode="auto">
            <a:xfrm>
              <a:off x="1492000" y="427450"/>
              <a:ext cx="1188000" cy="1225375"/>
            </a:xfrm>
            <a:custGeom>
              <a:avLst/>
              <a:gdLst>
                <a:gd name="T0" fmla="*/ 1167925 w 47520"/>
                <a:gd name="T1" fmla="*/ 18700 h 49015"/>
                <a:gd name="T2" fmla="*/ 1169175 w 47520"/>
                <a:gd name="T3" fmla="*/ 1196650 h 49015"/>
                <a:gd name="T4" fmla="*/ 30075 w 47520"/>
                <a:gd name="T5" fmla="*/ 451650 h 49015"/>
                <a:gd name="T6" fmla="*/ 63925 w 47520"/>
                <a:gd name="T7" fmla="*/ 33725 h 49015"/>
                <a:gd name="T8" fmla="*/ 112800 w 47520"/>
                <a:gd name="T9" fmla="*/ 82600 h 49015"/>
                <a:gd name="T10" fmla="*/ 180450 w 47520"/>
                <a:gd name="T11" fmla="*/ 23075 h 49015"/>
                <a:gd name="T12" fmla="*/ 206100 w 47520"/>
                <a:gd name="T13" fmla="*/ 84325 h 49015"/>
                <a:gd name="T14" fmla="*/ 272575 w 47520"/>
                <a:gd name="T15" fmla="*/ 22450 h 49015"/>
                <a:gd name="T16" fmla="*/ 333975 w 47520"/>
                <a:gd name="T17" fmla="*/ 56925 h 49015"/>
                <a:gd name="T18" fmla="*/ 368425 w 47520"/>
                <a:gd name="T19" fmla="*/ 22450 h 49015"/>
                <a:gd name="T20" fmla="*/ 427325 w 47520"/>
                <a:gd name="T21" fmla="*/ 19950 h 49015"/>
                <a:gd name="T22" fmla="*/ 530075 w 47520"/>
                <a:gd name="T23" fmla="*/ 22450 h 49015"/>
                <a:gd name="T24" fmla="*/ 588975 w 47520"/>
                <a:gd name="T25" fmla="*/ 72575 h 49015"/>
                <a:gd name="T26" fmla="*/ 659775 w 47520"/>
                <a:gd name="T27" fmla="*/ 62550 h 49015"/>
                <a:gd name="T28" fmla="*/ 755650 w 47520"/>
                <a:gd name="T29" fmla="*/ 23075 h 49015"/>
                <a:gd name="T30" fmla="*/ 830200 w 47520"/>
                <a:gd name="T31" fmla="*/ 19325 h 49015"/>
                <a:gd name="T32" fmla="*/ 925450 w 47520"/>
                <a:gd name="T33" fmla="*/ 24325 h 49015"/>
                <a:gd name="T34" fmla="*/ 983675 w 47520"/>
                <a:gd name="T35" fmla="*/ 70125 h 49015"/>
                <a:gd name="T36" fmla="*/ 1071450 w 47520"/>
                <a:gd name="T37" fmla="*/ 76975 h 49015"/>
                <a:gd name="T38" fmla="*/ 1169800 w 47520"/>
                <a:gd name="T39" fmla="*/ 3650 h 49015"/>
                <a:gd name="T40" fmla="*/ 1107150 w 47520"/>
                <a:gd name="T41" fmla="*/ 14925 h 49015"/>
                <a:gd name="T42" fmla="*/ 1064550 w 47520"/>
                <a:gd name="T43" fmla="*/ 60675 h 49015"/>
                <a:gd name="T44" fmla="*/ 1011925 w 47520"/>
                <a:gd name="T45" fmla="*/ 12425 h 49015"/>
                <a:gd name="T46" fmla="*/ 983500 w 47520"/>
                <a:gd name="T47" fmla="*/ 57550 h 49015"/>
                <a:gd name="T48" fmla="*/ 917925 w 47520"/>
                <a:gd name="T49" fmla="*/ 11800 h 49015"/>
                <a:gd name="T50" fmla="*/ 891550 w 47520"/>
                <a:gd name="T51" fmla="*/ 60725 h 49015"/>
                <a:gd name="T52" fmla="*/ 822700 w 47520"/>
                <a:gd name="T53" fmla="*/ 8675 h 49015"/>
                <a:gd name="T54" fmla="*/ 794500 w 47520"/>
                <a:gd name="T55" fmla="*/ 63800 h 49015"/>
                <a:gd name="T56" fmla="*/ 715550 w 47520"/>
                <a:gd name="T57" fmla="*/ 14300 h 49015"/>
                <a:gd name="T58" fmla="*/ 694000 w 47520"/>
                <a:gd name="T59" fmla="*/ 65225 h 49015"/>
                <a:gd name="T60" fmla="*/ 615300 w 47520"/>
                <a:gd name="T61" fmla="*/ 14300 h 49015"/>
                <a:gd name="T62" fmla="*/ 608400 w 47520"/>
                <a:gd name="T63" fmla="*/ 24950 h 49015"/>
                <a:gd name="T64" fmla="*/ 585225 w 47520"/>
                <a:gd name="T65" fmla="*/ 58800 h 49015"/>
                <a:gd name="T66" fmla="*/ 515050 w 47520"/>
                <a:gd name="T67" fmla="*/ 11800 h 49015"/>
                <a:gd name="T68" fmla="*/ 479950 w 47520"/>
                <a:gd name="T69" fmla="*/ 17450 h 49015"/>
                <a:gd name="T70" fmla="*/ 414800 w 47520"/>
                <a:gd name="T71" fmla="*/ 8675 h 49015"/>
                <a:gd name="T72" fmla="*/ 401625 w 47520"/>
                <a:gd name="T73" fmla="*/ 65700 h 49015"/>
                <a:gd name="T74" fmla="*/ 356975 w 47520"/>
                <a:gd name="T75" fmla="*/ 10500 h 49015"/>
                <a:gd name="T76" fmla="*/ 300750 w 47520"/>
                <a:gd name="T77" fmla="*/ 65700 h 49015"/>
                <a:gd name="T78" fmla="*/ 268950 w 47520"/>
                <a:gd name="T79" fmla="*/ 11225 h 49015"/>
                <a:gd name="T80" fmla="*/ 230575 w 47520"/>
                <a:gd name="T81" fmla="*/ 55675 h 49015"/>
                <a:gd name="T82" fmla="*/ 196125 w 47520"/>
                <a:gd name="T83" fmla="*/ 25600 h 49015"/>
                <a:gd name="T84" fmla="*/ 130325 w 47520"/>
                <a:gd name="T85" fmla="*/ 12425 h 49015"/>
                <a:gd name="T86" fmla="*/ 135975 w 47520"/>
                <a:gd name="T87" fmla="*/ 45650 h 49015"/>
                <a:gd name="T88" fmla="*/ 77175 w 47520"/>
                <a:gd name="T89" fmla="*/ 21825 h 49015"/>
                <a:gd name="T90" fmla="*/ 65125 w 47520"/>
                <a:gd name="T91" fmla="*/ 20775 h 49015"/>
                <a:gd name="T92" fmla="*/ 13675 w 47520"/>
                <a:gd name="T93" fmla="*/ 21550 h 49015"/>
                <a:gd name="T94" fmla="*/ 6900 w 47520"/>
                <a:gd name="T95" fmla="*/ 1210875 h 49015"/>
                <a:gd name="T96" fmla="*/ 1169175 w 47520"/>
                <a:gd name="T97" fmla="*/ 1212950 h 49015"/>
                <a:gd name="T98" fmla="*/ 1185475 w 47520"/>
                <a:gd name="T99" fmla="*/ 8675 h 490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7520" h="49015" extrusionOk="0">
                  <a:moveTo>
                    <a:pt x="44863" y="698"/>
                  </a:moveTo>
                  <a:lnTo>
                    <a:pt x="44863" y="698"/>
                  </a:lnTo>
                  <a:cubicBezTo>
                    <a:pt x="45260" y="745"/>
                    <a:pt x="45657" y="763"/>
                    <a:pt x="46048" y="763"/>
                  </a:cubicBezTo>
                  <a:cubicBezTo>
                    <a:pt x="46274" y="763"/>
                    <a:pt x="46497" y="757"/>
                    <a:pt x="46717" y="748"/>
                  </a:cubicBez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cubicBezTo>
                    <a:pt x="5943" y="910"/>
                    <a:pt x="6360" y="933"/>
                    <a:pt x="6771" y="933"/>
                  </a:cubicBezTo>
                  <a:cubicBezTo>
                    <a:pt x="6921" y="933"/>
                    <a:pt x="7071" y="930"/>
                    <a:pt x="7218" y="923"/>
                  </a:cubicBez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cubicBezTo>
                    <a:pt x="14273" y="1850"/>
                    <a:pt x="14626" y="3103"/>
                    <a:pt x="15816" y="3103"/>
                  </a:cubicBezTo>
                  <a:cubicBezTo>
                    <a:pt x="15911" y="3103"/>
                    <a:pt x="16010" y="3095"/>
                    <a:pt x="16116" y="3079"/>
                  </a:cubicBezTo>
                  <a:cubicBezTo>
                    <a:pt x="17268" y="2928"/>
                    <a:pt x="17644" y="1625"/>
                    <a:pt x="17093" y="798"/>
                  </a:cubicBez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cubicBezTo>
                    <a:pt x="37695" y="1775"/>
                    <a:pt x="38221" y="2753"/>
                    <a:pt x="39274" y="2803"/>
                  </a:cubicBezTo>
                  <a:cubicBezTo>
                    <a:pt x="39298" y="2804"/>
                    <a:pt x="39323" y="2805"/>
                    <a:pt x="39347" y="2805"/>
                  </a:cubicBezTo>
                  <a:cubicBezTo>
                    <a:pt x="40334" y="2805"/>
                    <a:pt x="40996" y="1829"/>
                    <a:pt x="40727" y="948"/>
                  </a:cubicBez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728;p24">
              <a:extLst>
                <a:ext uri="{FF2B5EF4-FFF2-40B4-BE49-F238E27FC236}">
                  <a16:creationId xmlns="" xmlns:a16="http://schemas.microsoft.com/office/drawing/2014/main" id="{59B22122-85EF-47B1-B8C8-0CAD9EE29E0B}"/>
                </a:ext>
              </a:extLst>
            </p:cNvPr>
            <p:cNvSpPr>
              <a:spLocks/>
            </p:cNvSpPr>
            <p:nvPr/>
          </p:nvSpPr>
          <p:spPr bwMode="auto">
            <a:xfrm>
              <a:off x="1505775" y="444875"/>
              <a:ext cx="1157925" cy="1185100"/>
            </a:xfrm>
            <a:custGeom>
              <a:avLst/>
              <a:gdLst>
                <a:gd name="T0" fmla="*/ 1044500 w 46317"/>
                <a:gd name="T1" fmla="*/ 322700 h 47404"/>
                <a:gd name="T2" fmla="*/ 382975 w 46317"/>
                <a:gd name="T3" fmla="*/ 336300 h 47404"/>
                <a:gd name="T4" fmla="*/ 492350 w 46317"/>
                <a:gd name="T5" fmla="*/ 320975 h 47404"/>
                <a:gd name="T6" fmla="*/ 408550 w 46317"/>
                <a:gd name="T7" fmla="*/ 430525 h 47404"/>
                <a:gd name="T8" fmla="*/ 1043875 w 46317"/>
                <a:gd name="T9" fmla="*/ 404150 h 47404"/>
                <a:gd name="T10" fmla="*/ 1030100 w 46317"/>
                <a:gd name="T11" fmla="*/ 493125 h 47404"/>
                <a:gd name="T12" fmla="*/ 576450 w 46317"/>
                <a:gd name="T13" fmla="*/ 503150 h 47404"/>
                <a:gd name="T14" fmla="*/ 122200 w 46317"/>
                <a:gd name="T15" fmla="*/ 504400 h 47404"/>
                <a:gd name="T16" fmla="*/ 726075 w 46317"/>
                <a:gd name="T17" fmla="*/ 578950 h 47404"/>
                <a:gd name="T18" fmla="*/ 1050700 w 46317"/>
                <a:gd name="T19" fmla="*/ 578950 h 47404"/>
                <a:gd name="T20" fmla="*/ 130975 w 46317"/>
                <a:gd name="T21" fmla="*/ 593375 h 47404"/>
                <a:gd name="T22" fmla="*/ 1041950 w 46317"/>
                <a:gd name="T23" fmla="*/ 666675 h 47404"/>
                <a:gd name="T24" fmla="*/ 116550 w 46317"/>
                <a:gd name="T25" fmla="*/ 688625 h 47404"/>
                <a:gd name="T26" fmla="*/ 1041950 w 46317"/>
                <a:gd name="T27" fmla="*/ 666675 h 47404"/>
                <a:gd name="T28" fmla="*/ 1033225 w 46317"/>
                <a:gd name="T29" fmla="*/ 773200 h 47404"/>
                <a:gd name="T30" fmla="*/ 125325 w 46317"/>
                <a:gd name="T31" fmla="*/ 766325 h 47404"/>
                <a:gd name="T32" fmla="*/ 1026975 w 46317"/>
                <a:gd name="T33" fmla="*/ 850275 h 47404"/>
                <a:gd name="T34" fmla="*/ 1026975 w 46317"/>
                <a:gd name="T35" fmla="*/ 837125 h 47404"/>
                <a:gd name="T36" fmla="*/ 268450 w 46317"/>
                <a:gd name="T37" fmla="*/ 938725 h 47404"/>
                <a:gd name="T38" fmla="*/ 1026975 w 46317"/>
                <a:gd name="T39" fmla="*/ 915425 h 47404"/>
                <a:gd name="T40" fmla="*/ 1033800 w 46317"/>
                <a:gd name="T41" fmla="*/ 1022600 h 47404"/>
                <a:gd name="T42" fmla="*/ 373750 w 46317"/>
                <a:gd name="T43" fmla="*/ 1037300 h 47404"/>
                <a:gd name="T44" fmla="*/ 299500 w 46317"/>
                <a:gd name="T45" fmla="*/ 1020050 h 47404"/>
                <a:gd name="T46" fmla="*/ 1107800 w 46317"/>
                <a:gd name="T47" fmla="*/ 25 h 47404"/>
                <a:gd name="T48" fmla="*/ 1026975 w 46317"/>
                <a:gd name="T49" fmla="*/ 9425 h 47404"/>
                <a:gd name="T50" fmla="*/ 969900 w 46317"/>
                <a:gd name="T51" fmla="*/ 52700 h 47404"/>
                <a:gd name="T52" fmla="*/ 934850 w 46317"/>
                <a:gd name="T53" fmla="*/ 5025 h 47404"/>
                <a:gd name="T54" fmla="*/ 875950 w 46317"/>
                <a:gd name="T55" fmla="*/ 55775 h 47404"/>
                <a:gd name="T56" fmla="*/ 816425 w 46317"/>
                <a:gd name="T57" fmla="*/ 1900 h 47404"/>
                <a:gd name="T58" fmla="*/ 741875 w 46317"/>
                <a:gd name="T59" fmla="*/ 5650 h 47404"/>
                <a:gd name="T60" fmla="*/ 681450 w 46317"/>
                <a:gd name="T61" fmla="*/ 60500 h 47404"/>
                <a:gd name="T62" fmla="*/ 646000 w 46317"/>
                <a:gd name="T63" fmla="*/ 5650 h 47404"/>
                <a:gd name="T64" fmla="*/ 573525 w 46317"/>
                <a:gd name="T65" fmla="*/ 55200 h 47404"/>
                <a:gd name="T66" fmla="*/ 516300 w 46317"/>
                <a:gd name="T67" fmla="*/ 5025 h 47404"/>
                <a:gd name="T68" fmla="*/ 450525 w 46317"/>
                <a:gd name="T69" fmla="*/ 3150 h 47404"/>
                <a:gd name="T70" fmla="*/ 389125 w 46317"/>
                <a:gd name="T71" fmla="*/ 59550 h 47404"/>
                <a:gd name="T72" fmla="*/ 354650 w 46317"/>
                <a:gd name="T73" fmla="*/ 5025 h 47404"/>
                <a:gd name="T74" fmla="*/ 320200 w 46317"/>
                <a:gd name="T75" fmla="*/ 39500 h 47404"/>
                <a:gd name="T76" fmla="*/ 250025 w 46317"/>
                <a:gd name="T77" fmla="*/ 29475 h 47404"/>
                <a:gd name="T78" fmla="*/ 226200 w 46317"/>
                <a:gd name="T79" fmla="*/ 7525 h 47404"/>
                <a:gd name="T80" fmla="*/ 186100 w 46317"/>
                <a:gd name="T81" fmla="*/ 66425 h 47404"/>
                <a:gd name="T82" fmla="*/ 166675 w 46317"/>
                <a:gd name="T83" fmla="*/ 5650 h 47404"/>
                <a:gd name="T84" fmla="*/ 124700 w 46317"/>
                <a:gd name="T85" fmla="*/ 4400 h 47404"/>
                <a:gd name="T86" fmla="*/ 50775 w 46317"/>
                <a:gd name="T87" fmla="*/ 42000 h 47404"/>
                <a:gd name="T88" fmla="*/ 33225 w 46317"/>
                <a:gd name="T89" fmla="*/ 17950 h 47404"/>
                <a:gd name="T90" fmla="*/ 16300 w 46317"/>
                <a:gd name="T91" fmla="*/ 434225 h 47404"/>
                <a:gd name="T92" fmla="*/ 647125 w 46317"/>
                <a:gd name="T93" fmla="*/ 1185075 h 47404"/>
                <a:gd name="T94" fmla="*/ 1152275 w 46317"/>
                <a:gd name="T95" fmla="*/ 587750 h 47404"/>
                <a:gd name="T96" fmla="*/ 1137425 w 46317"/>
                <a:gd name="T97" fmla="*/ 1650 h 474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cubicBezTo>
                    <a:pt x="40445" y="1132"/>
                    <a:pt x="39783" y="2108"/>
                    <a:pt x="38796" y="2108"/>
                  </a:cubicBezTo>
                  <a:cubicBezTo>
                    <a:pt x="38772" y="2108"/>
                    <a:pt x="38747" y="2107"/>
                    <a:pt x="38723" y="2106"/>
                  </a:cubicBezTo>
                  <a:cubicBezTo>
                    <a:pt x="37670" y="2056"/>
                    <a:pt x="37144" y="1078"/>
                    <a:pt x="37394" y="201"/>
                  </a:cubicBez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cubicBezTo>
                    <a:pt x="17093" y="928"/>
                    <a:pt x="16717" y="2231"/>
                    <a:pt x="15565" y="2382"/>
                  </a:cubicBezTo>
                  <a:cubicBezTo>
                    <a:pt x="15459" y="2398"/>
                    <a:pt x="15360" y="2406"/>
                    <a:pt x="15265" y="2406"/>
                  </a:cubicBezTo>
                  <a:cubicBezTo>
                    <a:pt x="14075" y="2406"/>
                    <a:pt x="13722" y="1153"/>
                    <a:pt x="14186" y="201"/>
                  </a:cubicBez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cubicBezTo>
                    <a:pt x="6520" y="233"/>
                    <a:pt x="6370" y="236"/>
                    <a:pt x="6220" y="236"/>
                  </a:cubicBezTo>
                  <a:cubicBezTo>
                    <a:pt x="5809" y="236"/>
                    <a:pt x="5392" y="213"/>
                    <a:pt x="4988" y="176"/>
                  </a:cubicBez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cubicBezTo>
                    <a:pt x="45946" y="60"/>
                    <a:pt x="45723" y="66"/>
                    <a:pt x="45497" y="66"/>
                  </a:cubicBezTo>
                  <a:cubicBezTo>
                    <a:pt x="45106" y="66"/>
                    <a:pt x="44709" y="48"/>
                    <a:pt x="44312"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0" name="Google Shape;729;p24">
              <a:extLst>
                <a:ext uri="{FF2B5EF4-FFF2-40B4-BE49-F238E27FC236}">
                  <a16:creationId xmlns="" xmlns:a16="http://schemas.microsoft.com/office/drawing/2014/main" id="{DF7625E4-F1A5-49DA-AD89-39F948BC8590}"/>
                </a:ext>
              </a:extLst>
            </p:cNvPr>
            <p:cNvSpPr>
              <a:spLocks/>
            </p:cNvSpPr>
            <p:nvPr/>
          </p:nvSpPr>
          <p:spPr bwMode="auto">
            <a:xfrm>
              <a:off x="1631725" y="1023800"/>
              <a:ext cx="932975" cy="17650"/>
            </a:xfrm>
            <a:custGeom>
              <a:avLst/>
              <a:gdLst>
                <a:gd name="T0" fmla="*/ 600125 w 37319"/>
                <a:gd name="T1" fmla="*/ 25 h 706"/>
                <a:gd name="T2" fmla="*/ 5025 w 37319"/>
                <a:gd name="T3" fmla="*/ 6925 h 706"/>
                <a:gd name="T4" fmla="*/ 5025 w 37319"/>
                <a:gd name="T5" fmla="*/ 14450 h 706"/>
                <a:gd name="T6" fmla="*/ 320250 w 37319"/>
                <a:gd name="T7" fmla="*/ 17625 h 706"/>
                <a:gd name="T8" fmla="*/ 924200 w 37319"/>
                <a:gd name="T9" fmla="*/ 13825 h 706"/>
                <a:gd name="T10" fmla="*/ 924750 w 37319"/>
                <a:gd name="T11" fmla="*/ 25 h 706"/>
                <a:gd name="T12" fmla="*/ 924200 w 37319"/>
                <a:gd name="T13" fmla="*/ 50 h 706"/>
                <a:gd name="T14" fmla="*/ 823850 w 37319"/>
                <a:gd name="T15" fmla="*/ 125 h 706"/>
                <a:gd name="T16" fmla="*/ 600125 w 37319"/>
                <a:gd name="T17" fmla="*/ 25 h 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730;p24">
              <a:extLst>
                <a:ext uri="{FF2B5EF4-FFF2-40B4-BE49-F238E27FC236}">
                  <a16:creationId xmlns="" xmlns:a16="http://schemas.microsoft.com/office/drawing/2014/main" id="{178A8856-07EA-47D4-98EC-09755CF8177D}"/>
                </a:ext>
              </a:extLst>
            </p:cNvPr>
            <p:cNvSpPr>
              <a:spLocks/>
            </p:cNvSpPr>
            <p:nvPr/>
          </p:nvSpPr>
          <p:spPr bwMode="auto">
            <a:xfrm>
              <a:off x="1633600" y="849000"/>
              <a:ext cx="924200" cy="26400"/>
            </a:xfrm>
            <a:custGeom>
              <a:avLst/>
              <a:gdLst>
                <a:gd name="T0" fmla="*/ 916625 w 36968"/>
                <a:gd name="T1" fmla="*/ 0 h 1056"/>
                <a:gd name="T2" fmla="*/ 916050 w 36968"/>
                <a:gd name="T3" fmla="*/ 25 h 1056"/>
                <a:gd name="T4" fmla="*/ 3150 w 36968"/>
                <a:gd name="T5" fmla="*/ 15700 h 1056"/>
                <a:gd name="T6" fmla="*/ 3150 w 36968"/>
                <a:gd name="T7" fmla="*/ 20075 h 1056"/>
                <a:gd name="T8" fmla="*/ 280725 w 36968"/>
                <a:gd name="T9" fmla="*/ 26400 h 1056"/>
                <a:gd name="T10" fmla="*/ 916050 w 36968"/>
                <a:gd name="T11" fmla="*/ 12550 h 1056"/>
                <a:gd name="T12" fmla="*/ 916625 w 36968"/>
                <a:gd name="T13" fmla="*/ 0 h 10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731;p24">
              <a:extLst>
                <a:ext uri="{FF2B5EF4-FFF2-40B4-BE49-F238E27FC236}">
                  <a16:creationId xmlns="" xmlns:a16="http://schemas.microsoft.com/office/drawing/2014/main" id="{45D6422B-FA7D-42C3-A675-7EB56E41DDA9}"/>
                </a:ext>
              </a:extLst>
            </p:cNvPr>
            <p:cNvSpPr>
              <a:spLocks/>
            </p:cNvSpPr>
            <p:nvPr/>
          </p:nvSpPr>
          <p:spPr bwMode="auto">
            <a:xfrm>
              <a:off x="1624825" y="765850"/>
              <a:ext cx="931725" cy="15325"/>
            </a:xfrm>
            <a:custGeom>
              <a:avLst/>
              <a:gdLst>
                <a:gd name="T0" fmla="*/ 373300 w 37269"/>
                <a:gd name="T1" fmla="*/ 0 h 613"/>
                <a:gd name="T2" fmla="*/ 3150 w 37269"/>
                <a:gd name="T3" fmla="*/ 6750 h 613"/>
                <a:gd name="T4" fmla="*/ 3150 w 37269"/>
                <a:gd name="T5" fmla="*/ 11750 h 613"/>
                <a:gd name="T6" fmla="*/ 263925 w 37269"/>
                <a:gd name="T7" fmla="*/ 15325 h 613"/>
                <a:gd name="T8" fmla="*/ 818375 w 37269"/>
                <a:gd name="T9" fmla="*/ 11225 h 613"/>
                <a:gd name="T10" fmla="*/ 925450 w 37269"/>
                <a:gd name="T11" fmla="*/ 11750 h 613"/>
                <a:gd name="T12" fmla="*/ 925450 w 37269"/>
                <a:gd name="T13" fmla="*/ 1725 h 613"/>
                <a:gd name="T14" fmla="*/ 821100 w 37269"/>
                <a:gd name="T15" fmla="*/ 2125 h 613"/>
                <a:gd name="T16" fmla="*/ 373300 w 37269"/>
                <a:gd name="T17" fmla="*/ 0 h 6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732;p24">
              <a:extLst>
                <a:ext uri="{FF2B5EF4-FFF2-40B4-BE49-F238E27FC236}">
                  <a16:creationId xmlns="" xmlns:a16="http://schemas.microsoft.com/office/drawing/2014/main" id="{B89140B4-F661-4CF5-AD8A-69D75E5A60D0}"/>
                </a:ext>
              </a:extLst>
            </p:cNvPr>
            <p:cNvSpPr>
              <a:spLocks/>
            </p:cNvSpPr>
            <p:nvPr/>
          </p:nvSpPr>
          <p:spPr bwMode="auto">
            <a:xfrm>
              <a:off x="1617300" y="1111525"/>
              <a:ext cx="938000" cy="28850"/>
            </a:xfrm>
            <a:custGeom>
              <a:avLst/>
              <a:gdLst>
                <a:gd name="T0" fmla="*/ 930425 w 37520"/>
                <a:gd name="T1" fmla="*/ 25 h 1154"/>
                <a:gd name="T2" fmla="*/ 929850 w 37520"/>
                <a:gd name="T3" fmla="*/ 50 h 1154"/>
                <a:gd name="T4" fmla="*/ 5025 w 37520"/>
                <a:gd name="T5" fmla="*/ 13825 h 1154"/>
                <a:gd name="T6" fmla="*/ 5025 w 37520"/>
                <a:gd name="T7" fmla="*/ 21975 h 1154"/>
                <a:gd name="T8" fmla="*/ 306325 w 37520"/>
                <a:gd name="T9" fmla="*/ 28850 h 1154"/>
                <a:gd name="T10" fmla="*/ 929850 w 37520"/>
                <a:gd name="T11" fmla="*/ 11950 h 1154"/>
                <a:gd name="T12" fmla="*/ 930425 w 37520"/>
                <a:gd name="T13" fmla="*/ 25 h 11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733;p24">
              <a:extLst>
                <a:ext uri="{FF2B5EF4-FFF2-40B4-BE49-F238E27FC236}">
                  <a16:creationId xmlns="" xmlns:a16="http://schemas.microsoft.com/office/drawing/2014/main" id="{9200B707-8809-4B5C-AE3F-4B9D28363D83}"/>
                </a:ext>
              </a:extLst>
            </p:cNvPr>
            <p:cNvSpPr>
              <a:spLocks/>
            </p:cNvSpPr>
            <p:nvPr/>
          </p:nvSpPr>
          <p:spPr bwMode="auto">
            <a:xfrm>
              <a:off x="1624825" y="1206075"/>
              <a:ext cx="921075" cy="16000"/>
            </a:xfrm>
            <a:custGeom>
              <a:avLst/>
              <a:gdLst>
                <a:gd name="T0" fmla="*/ 676875 w 36843"/>
                <a:gd name="T1" fmla="*/ 0 h 640"/>
                <a:gd name="T2" fmla="*/ 6275 w 36843"/>
                <a:gd name="T3" fmla="*/ 5125 h 640"/>
                <a:gd name="T4" fmla="*/ 6275 w 36843"/>
                <a:gd name="T5" fmla="*/ 14500 h 640"/>
                <a:gd name="T6" fmla="*/ 355975 w 36843"/>
                <a:gd name="T7" fmla="*/ 15975 h 640"/>
                <a:gd name="T8" fmla="*/ 914175 w 36843"/>
                <a:gd name="T9" fmla="*/ 12000 h 640"/>
                <a:gd name="T10" fmla="*/ 914175 w 36843"/>
                <a:gd name="T11" fmla="*/ 725 h 640"/>
                <a:gd name="T12" fmla="*/ 676875 w 36843"/>
                <a:gd name="T13" fmla="*/ 0 h 6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734;p24">
              <a:extLst>
                <a:ext uri="{FF2B5EF4-FFF2-40B4-BE49-F238E27FC236}">
                  <a16:creationId xmlns="" xmlns:a16="http://schemas.microsoft.com/office/drawing/2014/main" id="{57D2855E-94B1-40E3-9BFD-B328A40A0733}"/>
                </a:ext>
              </a:extLst>
            </p:cNvPr>
            <p:cNvSpPr>
              <a:spLocks/>
            </p:cNvSpPr>
            <p:nvPr/>
          </p:nvSpPr>
          <p:spPr bwMode="auto">
            <a:xfrm>
              <a:off x="1625450" y="1448675"/>
              <a:ext cx="923575" cy="33500"/>
            </a:xfrm>
            <a:custGeom>
              <a:avLst/>
              <a:gdLst>
                <a:gd name="T0" fmla="*/ 773750 w 36943"/>
                <a:gd name="T1" fmla="*/ 0 h 1340"/>
                <a:gd name="T2" fmla="*/ 179825 w 36943"/>
                <a:gd name="T3" fmla="*/ 16250 h 1340"/>
                <a:gd name="T4" fmla="*/ 5650 w 36943"/>
                <a:gd name="T5" fmla="*/ 11250 h 1340"/>
                <a:gd name="T6" fmla="*/ 5650 w 36943"/>
                <a:gd name="T7" fmla="*/ 19400 h 1340"/>
                <a:gd name="T8" fmla="*/ 254075 w 36943"/>
                <a:gd name="T9" fmla="*/ 33500 h 1340"/>
                <a:gd name="T10" fmla="*/ 800350 w 36943"/>
                <a:gd name="T11" fmla="*/ 16225 h 1340"/>
                <a:gd name="T12" fmla="*/ 913550 w 36943"/>
                <a:gd name="T13" fmla="*/ 18775 h 1340"/>
                <a:gd name="T14" fmla="*/ 914125 w 36943"/>
                <a:gd name="T15" fmla="*/ 18800 h 1340"/>
                <a:gd name="T16" fmla="*/ 913550 w 36943"/>
                <a:gd name="T17" fmla="*/ 3125 h 1340"/>
                <a:gd name="T18" fmla="*/ 773750 w 36943"/>
                <a:gd name="T19" fmla="*/ 0 h 13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735;p24">
              <a:extLst>
                <a:ext uri="{FF2B5EF4-FFF2-40B4-BE49-F238E27FC236}">
                  <a16:creationId xmlns="" xmlns:a16="http://schemas.microsoft.com/office/drawing/2014/main" id="{5DD49D31-BE1C-43D9-BCCB-41C4DA38A011}"/>
                </a:ext>
              </a:extLst>
            </p:cNvPr>
            <p:cNvSpPr>
              <a:spLocks/>
            </p:cNvSpPr>
            <p:nvPr/>
          </p:nvSpPr>
          <p:spPr bwMode="auto">
            <a:xfrm>
              <a:off x="1624200" y="934225"/>
              <a:ext cx="919200" cy="21800"/>
            </a:xfrm>
            <a:custGeom>
              <a:avLst/>
              <a:gdLst>
                <a:gd name="T0" fmla="*/ 655000 w 36768"/>
                <a:gd name="T1" fmla="*/ 925 h 872"/>
                <a:gd name="T2" fmla="*/ 458025 w 36768"/>
                <a:gd name="T3" fmla="*/ 1900 h 872"/>
                <a:gd name="T4" fmla="*/ 3775 w 36768"/>
                <a:gd name="T5" fmla="*/ 15050 h 872"/>
                <a:gd name="T6" fmla="*/ 3775 w 36768"/>
                <a:gd name="T7" fmla="*/ 20700 h 872"/>
                <a:gd name="T8" fmla="*/ 84300 w 36768"/>
                <a:gd name="T9" fmla="*/ 21800 h 872"/>
                <a:gd name="T10" fmla="*/ 458025 w 36768"/>
                <a:gd name="T11" fmla="*/ 13800 h 872"/>
                <a:gd name="T12" fmla="*/ 563400 w 36768"/>
                <a:gd name="T13" fmla="*/ 13400 h 872"/>
                <a:gd name="T14" fmla="*/ 911675 w 36768"/>
                <a:gd name="T15" fmla="*/ 15675 h 872"/>
                <a:gd name="T16" fmla="*/ 911675 w 36768"/>
                <a:gd name="T17" fmla="*/ 3775 h 872"/>
                <a:gd name="T18" fmla="*/ 655000 w 36768"/>
                <a:gd name="T19" fmla="*/ 925 h 8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736;p24">
              <a:extLst>
                <a:ext uri="{FF2B5EF4-FFF2-40B4-BE49-F238E27FC236}">
                  <a16:creationId xmlns="" xmlns:a16="http://schemas.microsoft.com/office/drawing/2014/main" id="{6F4C2A75-662B-4F75-9E67-821F85C6DC3B}"/>
                </a:ext>
              </a:extLst>
            </p:cNvPr>
            <p:cNvSpPr>
              <a:spLocks/>
            </p:cNvSpPr>
            <p:nvPr/>
          </p:nvSpPr>
          <p:spPr bwMode="auto">
            <a:xfrm>
              <a:off x="1629200" y="1281975"/>
              <a:ext cx="912325" cy="25100"/>
            </a:xfrm>
            <a:custGeom>
              <a:avLst/>
              <a:gdLst>
                <a:gd name="T0" fmla="*/ 903550 w 36493"/>
                <a:gd name="T1" fmla="*/ 25 h 1004"/>
                <a:gd name="T2" fmla="*/ 7550 w 36493"/>
                <a:gd name="T3" fmla="*/ 13800 h 1004"/>
                <a:gd name="T4" fmla="*/ 7550 w 36493"/>
                <a:gd name="T5" fmla="*/ 25075 h 1004"/>
                <a:gd name="T6" fmla="*/ 903550 w 36493"/>
                <a:gd name="T7" fmla="*/ 13175 h 1004"/>
                <a:gd name="T8" fmla="*/ 903550 w 36493"/>
                <a:gd name="T9" fmla="*/ 25 h 10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737;p24">
              <a:extLst>
                <a:ext uri="{FF2B5EF4-FFF2-40B4-BE49-F238E27FC236}">
                  <a16:creationId xmlns="" xmlns:a16="http://schemas.microsoft.com/office/drawing/2014/main" id="{30096D6F-A5EC-46F0-8E51-8C21B3F99544}"/>
                </a:ext>
              </a:extLst>
            </p:cNvPr>
            <p:cNvSpPr>
              <a:spLocks/>
            </p:cNvSpPr>
            <p:nvPr/>
          </p:nvSpPr>
          <p:spPr bwMode="auto">
            <a:xfrm>
              <a:off x="1621075" y="1360300"/>
              <a:ext cx="919825" cy="23325"/>
            </a:xfrm>
            <a:custGeom>
              <a:avLst/>
              <a:gdLst>
                <a:gd name="T0" fmla="*/ 911675 w 36793"/>
                <a:gd name="T1" fmla="*/ 0 h 933"/>
                <a:gd name="T2" fmla="*/ 6900 w 36793"/>
                <a:gd name="T3" fmla="*/ 11925 h 933"/>
                <a:gd name="T4" fmla="*/ 6900 w 36793"/>
                <a:gd name="T5" fmla="*/ 22575 h 933"/>
                <a:gd name="T6" fmla="*/ 153150 w 36793"/>
                <a:gd name="T7" fmla="*/ 23300 h 933"/>
                <a:gd name="T8" fmla="*/ 911675 w 36793"/>
                <a:gd name="T9" fmla="*/ 11925 h 933"/>
                <a:gd name="T10" fmla="*/ 911675 w 36793"/>
                <a:gd name="T11" fmla="*/ 0 h 9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sp>
        <p:nvSpPr>
          <p:cNvPr id="723" name="Google Shape;723;p24"/>
          <p:cNvSpPr txBox="1">
            <a:spLocks noGrp="1"/>
          </p:cNvSpPr>
          <p:nvPr>
            <p:ph type="ctrTitle"/>
          </p:nvPr>
        </p:nvSpPr>
        <p:spPr>
          <a:xfrm>
            <a:off x="3135834" y="720000"/>
            <a:ext cx="5920400" cy="1238800"/>
          </a:xfrm>
          <a:prstGeom prst="rect">
            <a:avLst/>
          </a:prstGeom>
        </p:spPr>
        <p:txBody>
          <a:bodyPr spcFirstLastPara="1" anchor="ctr">
            <a:noAutofit/>
          </a:bodyPr>
          <a:lstStyle>
            <a:lvl1pPr lvl="0" algn="ctr" rtl="0">
              <a:spcBef>
                <a:spcPts val="0"/>
              </a:spcBef>
              <a:spcAft>
                <a:spcPts val="0"/>
              </a:spcAft>
              <a:buSzPts val="5200"/>
              <a:buNone/>
              <a:defRPr sz="6750"/>
            </a:lvl1pPr>
            <a:lvl2pPr lvl="1" algn="ctr" rtl="0">
              <a:spcBef>
                <a:spcPts val="0"/>
              </a:spcBef>
              <a:spcAft>
                <a:spcPts val="0"/>
              </a:spcAft>
              <a:buSzPts val="5200"/>
              <a:buNone/>
              <a:defRPr sz="5836"/>
            </a:lvl2pPr>
            <a:lvl3pPr lvl="2" algn="ctr" rtl="0">
              <a:spcBef>
                <a:spcPts val="0"/>
              </a:spcBef>
              <a:spcAft>
                <a:spcPts val="0"/>
              </a:spcAft>
              <a:buSzPts val="5200"/>
              <a:buNone/>
              <a:defRPr sz="5836"/>
            </a:lvl3pPr>
            <a:lvl4pPr lvl="3" algn="ctr" rtl="0">
              <a:spcBef>
                <a:spcPts val="0"/>
              </a:spcBef>
              <a:spcAft>
                <a:spcPts val="0"/>
              </a:spcAft>
              <a:buSzPts val="5200"/>
              <a:buNone/>
              <a:defRPr sz="5836"/>
            </a:lvl4pPr>
            <a:lvl5pPr lvl="4" algn="ctr" rtl="0">
              <a:spcBef>
                <a:spcPts val="0"/>
              </a:spcBef>
              <a:spcAft>
                <a:spcPts val="0"/>
              </a:spcAft>
              <a:buSzPts val="5200"/>
              <a:buNone/>
              <a:defRPr sz="5836"/>
            </a:lvl5pPr>
            <a:lvl6pPr lvl="5" algn="ctr" rtl="0">
              <a:spcBef>
                <a:spcPts val="0"/>
              </a:spcBef>
              <a:spcAft>
                <a:spcPts val="0"/>
              </a:spcAft>
              <a:buSzPts val="5200"/>
              <a:buNone/>
              <a:defRPr sz="5836"/>
            </a:lvl6pPr>
            <a:lvl7pPr lvl="6" algn="ctr" rtl="0">
              <a:spcBef>
                <a:spcPts val="0"/>
              </a:spcBef>
              <a:spcAft>
                <a:spcPts val="0"/>
              </a:spcAft>
              <a:buSzPts val="5200"/>
              <a:buNone/>
              <a:defRPr sz="5836"/>
            </a:lvl7pPr>
            <a:lvl8pPr lvl="7" algn="ctr" rtl="0">
              <a:spcBef>
                <a:spcPts val="0"/>
              </a:spcBef>
              <a:spcAft>
                <a:spcPts val="0"/>
              </a:spcAft>
              <a:buSzPts val="5200"/>
              <a:buNone/>
              <a:defRPr sz="5836"/>
            </a:lvl8pPr>
            <a:lvl9pPr lvl="8" algn="ctr" rtl="0">
              <a:spcBef>
                <a:spcPts val="0"/>
              </a:spcBef>
              <a:spcAft>
                <a:spcPts val="0"/>
              </a:spcAft>
              <a:buSzPts val="5200"/>
              <a:buNone/>
              <a:defRPr sz="5836"/>
            </a:lvl9pPr>
          </a:lstStyle>
          <a:p>
            <a:endParaRPr/>
          </a:p>
        </p:txBody>
      </p:sp>
      <p:sp>
        <p:nvSpPr>
          <p:cNvPr id="725" name="Google Shape;725;p24"/>
          <p:cNvSpPr txBox="1">
            <a:spLocks noGrp="1"/>
          </p:cNvSpPr>
          <p:nvPr>
            <p:ph type="subTitle" idx="1"/>
          </p:nvPr>
        </p:nvSpPr>
        <p:spPr>
          <a:xfrm>
            <a:off x="3940800" y="2668600"/>
            <a:ext cx="4310400" cy="2371200"/>
          </a:xfrm>
          <a:prstGeom prst="rect">
            <a:avLst/>
          </a:prstGeom>
        </p:spPr>
        <p:txBody>
          <a:bodyPr spcFirstLastPara="1" anchor="ctr">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3164"/>
            </a:lvl2pPr>
            <a:lvl3pPr lvl="2" algn="ctr" rtl="0">
              <a:lnSpc>
                <a:spcPct val="100000"/>
              </a:lnSpc>
              <a:spcBef>
                <a:spcPts val="0"/>
              </a:spcBef>
              <a:spcAft>
                <a:spcPts val="0"/>
              </a:spcAft>
              <a:buSzPts val="2800"/>
              <a:buNone/>
              <a:defRPr sz="3164"/>
            </a:lvl3pPr>
            <a:lvl4pPr lvl="3" algn="ctr" rtl="0">
              <a:lnSpc>
                <a:spcPct val="100000"/>
              </a:lnSpc>
              <a:spcBef>
                <a:spcPts val="0"/>
              </a:spcBef>
              <a:spcAft>
                <a:spcPts val="0"/>
              </a:spcAft>
              <a:buSzPts val="2800"/>
              <a:buNone/>
              <a:defRPr sz="3164"/>
            </a:lvl4pPr>
            <a:lvl5pPr lvl="4" algn="ctr" rtl="0">
              <a:lnSpc>
                <a:spcPct val="100000"/>
              </a:lnSpc>
              <a:spcBef>
                <a:spcPts val="0"/>
              </a:spcBef>
              <a:spcAft>
                <a:spcPts val="0"/>
              </a:spcAft>
              <a:buSzPts val="2800"/>
              <a:buNone/>
              <a:defRPr sz="3164"/>
            </a:lvl5pPr>
            <a:lvl6pPr lvl="5" algn="ctr" rtl="0">
              <a:lnSpc>
                <a:spcPct val="100000"/>
              </a:lnSpc>
              <a:spcBef>
                <a:spcPts val="0"/>
              </a:spcBef>
              <a:spcAft>
                <a:spcPts val="0"/>
              </a:spcAft>
              <a:buSzPts val="2800"/>
              <a:buNone/>
              <a:defRPr sz="3164"/>
            </a:lvl6pPr>
            <a:lvl7pPr lvl="6" algn="ctr" rtl="0">
              <a:lnSpc>
                <a:spcPct val="100000"/>
              </a:lnSpc>
              <a:spcBef>
                <a:spcPts val="0"/>
              </a:spcBef>
              <a:spcAft>
                <a:spcPts val="0"/>
              </a:spcAft>
              <a:buSzPts val="2800"/>
              <a:buNone/>
              <a:defRPr sz="3164"/>
            </a:lvl7pPr>
            <a:lvl8pPr lvl="7" algn="ctr" rtl="0">
              <a:lnSpc>
                <a:spcPct val="100000"/>
              </a:lnSpc>
              <a:spcBef>
                <a:spcPts val="0"/>
              </a:spcBef>
              <a:spcAft>
                <a:spcPts val="0"/>
              </a:spcAft>
              <a:buSzPts val="2800"/>
              <a:buNone/>
              <a:defRPr sz="3164"/>
            </a:lvl8pPr>
            <a:lvl9pPr lvl="8" algn="ctr" rtl="0">
              <a:lnSpc>
                <a:spcPct val="100000"/>
              </a:lnSpc>
              <a:spcBef>
                <a:spcPts val="0"/>
              </a:spcBef>
              <a:spcAft>
                <a:spcPts val="0"/>
              </a:spcAft>
              <a:buSzPts val="2800"/>
              <a:buNone/>
              <a:defRPr sz="3164"/>
            </a:lvl9pPr>
          </a:lstStyle>
          <a:p>
            <a:endParaRPr/>
          </a:p>
        </p:txBody>
      </p:sp>
    </p:spTree>
    <p:extLst>
      <p:ext uri="{BB962C8B-B14F-4D97-AF65-F5344CB8AC3E}">
        <p14:creationId xmlns:p14="http://schemas.microsoft.com/office/powerpoint/2010/main" val="3587962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738"/>
        <p:cNvGrpSpPr/>
        <p:nvPr/>
      </p:nvGrpSpPr>
      <p:grpSpPr>
        <a:xfrm>
          <a:off x="0" y="0"/>
          <a:ext cx="0" cy="0"/>
          <a:chOff x="0" y="0"/>
          <a:chExt cx="0" cy="0"/>
        </a:xfrm>
      </p:grpSpPr>
      <p:grpSp>
        <p:nvGrpSpPr>
          <p:cNvPr id="4" name="Google Shape;739;p25">
            <a:extLst>
              <a:ext uri="{FF2B5EF4-FFF2-40B4-BE49-F238E27FC236}">
                <a16:creationId xmlns="" xmlns:a16="http://schemas.microsoft.com/office/drawing/2014/main" id="{E3D0AD6D-EF20-482C-962B-1E51843EE243}"/>
              </a:ext>
            </a:extLst>
          </p:cNvPr>
          <p:cNvGrpSpPr>
            <a:grpSpLocks/>
          </p:cNvGrpSpPr>
          <p:nvPr/>
        </p:nvGrpSpPr>
        <p:grpSpPr bwMode="auto">
          <a:xfrm>
            <a:off x="-232172" y="-30138"/>
            <a:ext cx="12648903" cy="6923857"/>
            <a:chOff x="-174525" y="-22399"/>
            <a:chExt cx="9487164" cy="5193049"/>
          </a:xfrm>
        </p:grpSpPr>
        <p:sp>
          <p:nvSpPr>
            <p:cNvPr id="5" name="Google Shape;740;p25">
              <a:extLst>
                <a:ext uri="{FF2B5EF4-FFF2-40B4-BE49-F238E27FC236}">
                  <a16:creationId xmlns="" xmlns:a16="http://schemas.microsoft.com/office/drawing/2014/main" id="{A4896136-7010-4C9D-A682-0F10982EED4F}"/>
                </a:ext>
              </a:extLst>
            </p:cNvPr>
            <p:cNvSpPr>
              <a:spLocks/>
            </p:cNvSpPr>
            <p:nvPr/>
          </p:nvSpPr>
          <p:spPr bwMode="auto">
            <a:xfrm>
              <a:off x="-174525" y="-22399"/>
              <a:ext cx="9487164" cy="5188298"/>
            </a:xfrm>
            <a:custGeom>
              <a:avLst/>
              <a:gdLst>
                <a:gd name="T0" fmla="*/ 4484923 w 264469"/>
                <a:gd name="T1" fmla="*/ 0 h 144360"/>
                <a:gd name="T2" fmla="*/ 4467418 w 264469"/>
                <a:gd name="T3" fmla="*/ 395 h 144360"/>
                <a:gd name="T4" fmla="*/ 177210 w 264469"/>
                <a:gd name="T5" fmla="*/ 395 h 144360"/>
                <a:gd name="T6" fmla="*/ 8107 w 264469"/>
                <a:gd name="T7" fmla="*/ 176609 h 144360"/>
                <a:gd name="T8" fmla="*/ 8107 w 264469"/>
                <a:gd name="T9" fmla="*/ 4977690 h 144360"/>
                <a:gd name="T10" fmla="*/ 180582 w 264469"/>
                <a:gd name="T11" fmla="*/ 5175108 h 144360"/>
                <a:gd name="T12" fmla="*/ 197263 w 264469"/>
                <a:gd name="T13" fmla="*/ 5174677 h 144360"/>
                <a:gd name="T14" fmla="*/ 2732659 w 264469"/>
                <a:gd name="T15" fmla="*/ 5188262 h 144360"/>
                <a:gd name="T16" fmla="*/ 4485533 w 264469"/>
                <a:gd name="T17" fmla="*/ 5174677 h 144360"/>
                <a:gd name="T18" fmla="*/ 4687639 w 264469"/>
                <a:gd name="T19" fmla="*/ 4964104 h 144360"/>
                <a:gd name="T20" fmla="*/ 4687639 w 264469"/>
                <a:gd name="T21" fmla="*/ 229764 h 144360"/>
                <a:gd name="T22" fmla="*/ 4484923 w 264469"/>
                <a:gd name="T23" fmla="*/ 0 h 144360"/>
                <a:gd name="T24" fmla="*/ 5001595 w 264469"/>
                <a:gd name="T25" fmla="*/ 0 h 144360"/>
                <a:gd name="T26" fmla="*/ 4798879 w 264469"/>
                <a:gd name="T27" fmla="*/ 229764 h 144360"/>
                <a:gd name="T28" fmla="*/ 4798879 w 264469"/>
                <a:gd name="T29" fmla="*/ 4964104 h 144360"/>
                <a:gd name="T30" fmla="*/ 5000949 w 264469"/>
                <a:gd name="T31" fmla="*/ 5174677 h 144360"/>
                <a:gd name="T32" fmla="*/ 6753859 w 264469"/>
                <a:gd name="T33" fmla="*/ 5188262 h 144360"/>
                <a:gd name="T34" fmla="*/ 9289901 w 264469"/>
                <a:gd name="T35" fmla="*/ 5174677 h 144360"/>
                <a:gd name="T36" fmla="*/ 9306654 w 264469"/>
                <a:gd name="T37" fmla="*/ 5175108 h 144360"/>
                <a:gd name="T38" fmla="*/ 9479057 w 264469"/>
                <a:gd name="T39" fmla="*/ 4977690 h 144360"/>
                <a:gd name="T40" fmla="*/ 9479057 w 264469"/>
                <a:gd name="T41" fmla="*/ 176609 h 144360"/>
                <a:gd name="T42" fmla="*/ 9309954 w 264469"/>
                <a:gd name="T43" fmla="*/ 395 h 144360"/>
                <a:gd name="T44" fmla="*/ 5019065 w 264469"/>
                <a:gd name="T45" fmla="*/ 395 h 144360"/>
                <a:gd name="T46" fmla="*/ 5001595 w 264469"/>
                <a:gd name="T47" fmla="*/ 0 h 1443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cxnSp>
          <p:nvCxnSpPr>
            <p:cNvPr id="6" name="Google Shape;741;p25">
              <a:extLst>
                <a:ext uri="{FF2B5EF4-FFF2-40B4-BE49-F238E27FC236}">
                  <a16:creationId xmlns="" xmlns:a16="http://schemas.microsoft.com/office/drawing/2014/main" id="{A609F2B5-DC6E-4F7D-9822-5AC966966BB6}"/>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nvGrpSpPr>
            <p:cNvPr id="7" name="Google Shape;742;p25">
              <a:extLst>
                <a:ext uri="{FF2B5EF4-FFF2-40B4-BE49-F238E27FC236}">
                  <a16:creationId xmlns="" xmlns:a16="http://schemas.microsoft.com/office/drawing/2014/main" id="{D6DFA15D-5C75-470F-88CE-1850D20AD96A}"/>
                </a:ext>
              </a:extLst>
            </p:cNvPr>
            <p:cNvGrpSpPr>
              <a:grpSpLocks/>
            </p:cNvGrpSpPr>
            <p:nvPr/>
          </p:nvGrpSpPr>
          <p:grpSpPr bwMode="auto">
            <a:xfrm>
              <a:off x="263005" y="845117"/>
              <a:ext cx="3790149" cy="3960313"/>
              <a:chOff x="263005" y="845117"/>
              <a:chExt cx="3790149" cy="3960313"/>
            </a:xfrm>
          </p:grpSpPr>
          <p:sp>
            <p:nvSpPr>
              <p:cNvPr id="30" name="Google Shape;743;p25">
                <a:extLst>
                  <a:ext uri="{FF2B5EF4-FFF2-40B4-BE49-F238E27FC236}">
                    <a16:creationId xmlns="" xmlns:a16="http://schemas.microsoft.com/office/drawing/2014/main" id="{31A83797-6C73-4D83-8291-7CC2DC8EC77E}"/>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1" name="Google Shape;744;p25">
                <a:extLst>
                  <a:ext uri="{FF2B5EF4-FFF2-40B4-BE49-F238E27FC236}">
                    <a16:creationId xmlns="" xmlns:a16="http://schemas.microsoft.com/office/drawing/2014/main" id="{8C320701-194F-4D4D-AF65-9AC53ABE4554}"/>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2" name="Google Shape;745;p25">
                <a:extLst>
                  <a:ext uri="{FF2B5EF4-FFF2-40B4-BE49-F238E27FC236}">
                    <a16:creationId xmlns="" xmlns:a16="http://schemas.microsoft.com/office/drawing/2014/main" id="{75A2545C-C241-4A0F-B833-701B43FBBD41}"/>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3" name="Google Shape;746;p25">
                <a:extLst>
                  <a:ext uri="{FF2B5EF4-FFF2-40B4-BE49-F238E27FC236}">
                    <a16:creationId xmlns="" xmlns:a16="http://schemas.microsoft.com/office/drawing/2014/main" id="{EB3D8997-2D7C-40C2-9C2F-F0CC7E4C2BBC}"/>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4" name="Google Shape;747;p25">
                <a:extLst>
                  <a:ext uri="{FF2B5EF4-FFF2-40B4-BE49-F238E27FC236}">
                    <a16:creationId xmlns="" xmlns:a16="http://schemas.microsoft.com/office/drawing/2014/main" id="{E27C97E1-F95A-4E91-A3EB-3E163F0073D1}"/>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5" name="Google Shape;748;p25">
                <a:extLst>
                  <a:ext uri="{FF2B5EF4-FFF2-40B4-BE49-F238E27FC236}">
                    <a16:creationId xmlns="" xmlns:a16="http://schemas.microsoft.com/office/drawing/2014/main" id="{C9CB5995-0731-40C0-B23C-B0FDBA528D19}"/>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6" name="Google Shape;749;p25">
                <a:extLst>
                  <a:ext uri="{FF2B5EF4-FFF2-40B4-BE49-F238E27FC236}">
                    <a16:creationId xmlns="" xmlns:a16="http://schemas.microsoft.com/office/drawing/2014/main" id="{AECD7DB6-56A0-4A80-A789-2A8D165B73D2}"/>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7" name="Google Shape;750;p25">
                <a:extLst>
                  <a:ext uri="{FF2B5EF4-FFF2-40B4-BE49-F238E27FC236}">
                    <a16:creationId xmlns="" xmlns:a16="http://schemas.microsoft.com/office/drawing/2014/main" id="{F92FACAC-17FE-48D7-9193-ECBCA01DD65B}"/>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8" name="Google Shape;751;p25">
                <a:extLst>
                  <a:ext uri="{FF2B5EF4-FFF2-40B4-BE49-F238E27FC236}">
                    <a16:creationId xmlns="" xmlns:a16="http://schemas.microsoft.com/office/drawing/2014/main" id="{96E9E4B7-8731-44E8-9A5D-805A20ABAA4A}"/>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39" name="Google Shape;752;p25">
                <a:extLst>
                  <a:ext uri="{FF2B5EF4-FFF2-40B4-BE49-F238E27FC236}">
                    <a16:creationId xmlns="" xmlns:a16="http://schemas.microsoft.com/office/drawing/2014/main" id="{3B4AECF6-6391-45E2-9749-DF34E80ADA81}"/>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0" name="Google Shape;753;p25">
                <a:extLst>
                  <a:ext uri="{FF2B5EF4-FFF2-40B4-BE49-F238E27FC236}">
                    <a16:creationId xmlns="" xmlns:a16="http://schemas.microsoft.com/office/drawing/2014/main" id="{5CF99D75-6BED-4DA3-B6DD-E6A2A67C8170}"/>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1" name="Google Shape;754;p25">
                <a:extLst>
                  <a:ext uri="{FF2B5EF4-FFF2-40B4-BE49-F238E27FC236}">
                    <a16:creationId xmlns="" xmlns:a16="http://schemas.microsoft.com/office/drawing/2014/main" id="{F11C4927-C6A9-4FC7-A57C-8BB3F0893259}"/>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2" name="Google Shape;755;p25">
                <a:extLst>
                  <a:ext uri="{FF2B5EF4-FFF2-40B4-BE49-F238E27FC236}">
                    <a16:creationId xmlns="" xmlns:a16="http://schemas.microsoft.com/office/drawing/2014/main" id="{664EDB75-DC42-4F24-871D-550534521DEB}"/>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3" name="Google Shape;756;p25">
                <a:extLst>
                  <a:ext uri="{FF2B5EF4-FFF2-40B4-BE49-F238E27FC236}">
                    <a16:creationId xmlns="" xmlns:a16="http://schemas.microsoft.com/office/drawing/2014/main" id="{D0B3D8C9-7882-4AAE-A70E-6233A008FA6C}"/>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44" name="Google Shape;757;p25">
                <a:extLst>
                  <a:ext uri="{FF2B5EF4-FFF2-40B4-BE49-F238E27FC236}">
                    <a16:creationId xmlns="" xmlns:a16="http://schemas.microsoft.com/office/drawing/2014/main" id="{7A28B058-266E-4E59-AAF6-179785FD3FCE}"/>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grpSp>
          <p:nvGrpSpPr>
            <p:cNvPr id="8" name="Google Shape;758;p25">
              <a:extLst>
                <a:ext uri="{FF2B5EF4-FFF2-40B4-BE49-F238E27FC236}">
                  <a16:creationId xmlns="" xmlns:a16="http://schemas.microsoft.com/office/drawing/2014/main" id="{B1C72013-767F-4248-82FD-E2C204E4968C}"/>
                </a:ext>
              </a:extLst>
            </p:cNvPr>
            <p:cNvGrpSpPr>
              <a:grpSpLocks/>
            </p:cNvGrpSpPr>
            <p:nvPr/>
          </p:nvGrpSpPr>
          <p:grpSpPr bwMode="auto">
            <a:xfrm>
              <a:off x="5055305" y="845117"/>
              <a:ext cx="3790149" cy="3960313"/>
              <a:chOff x="263005" y="845117"/>
              <a:chExt cx="3790149" cy="3960313"/>
            </a:xfrm>
          </p:grpSpPr>
          <p:sp>
            <p:nvSpPr>
              <p:cNvPr id="15" name="Google Shape;759;p25">
                <a:extLst>
                  <a:ext uri="{FF2B5EF4-FFF2-40B4-BE49-F238E27FC236}">
                    <a16:creationId xmlns="" xmlns:a16="http://schemas.microsoft.com/office/drawing/2014/main" id="{F9B781C8-3464-44DB-A6E4-A3E803BACE97}"/>
                  </a:ext>
                </a:extLst>
              </p:cNvPr>
              <p:cNvSpPr>
                <a:spLocks/>
              </p:cNvSpPr>
              <p:nvPr/>
            </p:nvSpPr>
            <p:spPr bwMode="auto">
              <a:xfrm>
                <a:off x="263005" y="3941386"/>
                <a:ext cx="3790149" cy="19569"/>
              </a:xfrm>
              <a:custGeom>
                <a:avLst/>
                <a:gdLst>
                  <a:gd name="T0" fmla="*/ 9369 w 109629"/>
                  <a:gd name="T1" fmla="*/ 0 h 551"/>
                  <a:gd name="T2" fmla="*/ 35 w 109629"/>
                  <a:gd name="T3" fmla="*/ 9944 h 551"/>
                  <a:gd name="T4" fmla="*/ 9369 w 109629"/>
                  <a:gd name="T5" fmla="*/ 19533 h 551"/>
                  <a:gd name="T6" fmla="*/ 480869 w 109629"/>
                  <a:gd name="T7" fmla="*/ 17616 h 551"/>
                  <a:gd name="T8" fmla="*/ 952058 w 109629"/>
                  <a:gd name="T9" fmla="*/ 16976 h 551"/>
                  <a:gd name="T10" fmla="*/ 1895057 w 109629"/>
                  <a:gd name="T11" fmla="*/ 16017 h 551"/>
                  <a:gd name="T12" fmla="*/ 2837780 w 109629"/>
                  <a:gd name="T13" fmla="*/ 16976 h 551"/>
                  <a:gd name="T14" fmla="*/ 3309280 w 109629"/>
                  <a:gd name="T15" fmla="*/ 17616 h 551"/>
                  <a:gd name="T16" fmla="*/ 3780469 w 109629"/>
                  <a:gd name="T17" fmla="*/ 19533 h 551"/>
                  <a:gd name="T18" fmla="*/ 3780780 w 109629"/>
                  <a:gd name="T19" fmla="*/ 19533 h 551"/>
                  <a:gd name="T20" fmla="*/ 3789803 w 109629"/>
                  <a:gd name="T21" fmla="*/ 9625 h 551"/>
                  <a:gd name="T22" fmla="*/ 3780469 w 109629"/>
                  <a:gd name="T23" fmla="*/ 0 h 551"/>
                  <a:gd name="T24" fmla="*/ 3309280 w 109629"/>
                  <a:gd name="T25" fmla="*/ 1953 h 551"/>
                  <a:gd name="T26" fmla="*/ 2837780 w 109629"/>
                  <a:gd name="T27" fmla="*/ 2593 h 551"/>
                  <a:gd name="T28" fmla="*/ 1895057 w 109629"/>
                  <a:gd name="T29" fmla="*/ 3871 h 551"/>
                  <a:gd name="T30" fmla="*/ 952058 w 109629"/>
                  <a:gd name="T31" fmla="*/ 2593 h 551"/>
                  <a:gd name="T32" fmla="*/ 480869 w 109629"/>
                  <a:gd name="T33" fmla="*/ 1953 h 551"/>
                  <a:gd name="T34" fmla="*/ 9369 w 109629"/>
                  <a:gd name="T35" fmla="*/ 0 h 5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6" name="Google Shape;760;p25">
                <a:extLst>
                  <a:ext uri="{FF2B5EF4-FFF2-40B4-BE49-F238E27FC236}">
                    <a16:creationId xmlns="" xmlns:a16="http://schemas.microsoft.com/office/drawing/2014/main" id="{53D3DF9C-E787-4B4A-89FE-9C6C026B1120}"/>
                  </a:ext>
                </a:extLst>
              </p:cNvPr>
              <p:cNvSpPr>
                <a:spLocks/>
              </p:cNvSpPr>
              <p:nvPr/>
            </p:nvSpPr>
            <p:spPr bwMode="auto">
              <a:xfrm>
                <a:off x="263005" y="4223091"/>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7" name="Google Shape;761;p25">
                <a:extLst>
                  <a:ext uri="{FF2B5EF4-FFF2-40B4-BE49-F238E27FC236}">
                    <a16:creationId xmlns="" xmlns:a16="http://schemas.microsoft.com/office/drawing/2014/main" id="{9F89067B-243E-40B6-9592-C0B553F97FED}"/>
                  </a:ext>
                </a:extLst>
              </p:cNvPr>
              <p:cNvSpPr>
                <a:spLocks/>
              </p:cNvSpPr>
              <p:nvPr/>
            </p:nvSpPr>
            <p:spPr bwMode="auto">
              <a:xfrm>
                <a:off x="263005" y="4504476"/>
                <a:ext cx="3790149" cy="19249"/>
              </a:xfrm>
              <a:custGeom>
                <a:avLst/>
                <a:gdLst>
                  <a:gd name="T0" fmla="*/ 9369 w 109629"/>
                  <a:gd name="T1" fmla="*/ 36 h 542"/>
                  <a:gd name="T2" fmla="*/ 35 w 109629"/>
                  <a:gd name="T3" fmla="*/ 9625 h 542"/>
                  <a:gd name="T4" fmla="*/ 9369 w 109629"/>
                  <a:gd name="T5" fmla="*/ 19249 h 542"/>
                  <a:gd name="T6" fmla="*/ 480869 w 109629"/>
                  <a:gd name="T7" fmla="*/ 17651 h 542"/>
                  <a:gd name="T8" fmla="*/ 952058 w 109629"/>
                  <a:gd name="T9" fmla="*/ 17012 h 542"/>
                  <a:gd name="T10" fmla="*/ 1895057 w 109629"/>
                  <a:gd name="T11" fmla="*/ 15733 h 542"/>
                  <a:gd name="T12" fmla="*/ 2837780 w 109629"/>
                  <a:gd name="T13" fmla="*/ 17012 h 542"/>
                  <a:gd name="T14" fmla="*/ 3309280 w 109629"/>
                  <a:gd name="T15" fmla="*/ 17651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8" name="Google Shape;762;p25">
                <a:extLst>
                  <a:ext uri="{FF2B5EF4-FFF2-40B4-BE49-F238E27FC236}">
                    <a16:creationId xmlns="" xmlns:a16="http://schemas.microsoft.com/office/drawing/2014/main" id="{2086F848-E4D5-46E8-BB54-14B5620782A1}"/>
                  </a:ext>
                </a:extLst>
              </p:cNvPr>
              <p:cNvSpPr>
                <a:spLocks/>
              </p:cNvSpPr>
              <p:nvPr/>
            </p:nvSpPr>
            <p:spPr bwMode="auto">
              <a:xfrm>
                <a:off x="263005" y="3378615"/>
                <a:ext cx="3790149" cy="19214"/>
              </a:xfrm>
              <a:custGeom>
                <a:avLst/>
                <a:gdLst>
                  <a:gd name="T0" fmla="*/ 9369 w 109629"/>
                  <a:gd name="T1" fmla="*/ 0 h 541"/>
                  <a:gd name="T2" fmla="*/ 35 w 109629"/>
                  <a:gd name="T3" fmla="*/ 9589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589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23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19" name="Google Shape;763;p25">
                <a:extLst>
                  <a:ext uri="{FF2B5EF4-FFF2-40B4-BE49-F238E27FC236}">
                    <a16:creationId xmlns="" xmlns:a16="http://schemas.microsoft.com/office/drawing/2014/main" id="{E119B04B-4044-49B1-ACE1-203E4123CB26}"/>
                  </a:ext>
                </a:extLst>
              </p:cNvPr>
              <p:cNvSpPr>
                <a:spLocks/>
              </p:cNvSpPr>
              <p:nvPr/>
            </p:nvSpPr>
            <p:spPr bwMode="auto">
              <a:xfrm>
                <a:off x="263005" y="3660001"/>
                <a:ext cx="3790149" cy="19249"/>
              </a:xfrm>
              <a:custGeom>
                <a:avLst/>
                <a:gdLst>
                  <a:gd name="T0" fmla="*/ 9369 w 109629"/>
                  <a:gd name="T1" fmla="*/ 0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16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0" name="Google Shape;764;p25">
                <a:extLst>
                  <a:ext uri="{FF2B5EF4-FFF2-40B4-BE49-F238E27FC236}">
                    <a16:creationId xmlns="" xmlns:a16="http://schemas.microsoft.com/office/drawing/2014/main" id="{591E5BE7-BCB0-4E52-922F-2570ACF34BCD}"/>
                  </a:ext>
                </a:extLst>
              </p:cNvPr>
              <p:cNvSpPr>
                <a:spLocks/>
              </p:cNvSpPr>
              <p:nvPr/>
            </p:nvSpPr>
            <p:spPr bwMode="auto">
              <a:xfrm>
                <a:off x="263005" y="3097194"/>
                <a:ext cx="3790149" cy="19249"/>
              </a:xfrm>
              <a:custGeom>
                <a:avLst/>
                <a:gdLst>
                  <a:gd name="T0" fmla="*/ 3780987 w 109629"/>
                  <a:gd name="T1" fmla="*/ 0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25 h 542"/>
                  <a:gd name="T18" fmla="*/ 9369 w 109629"/>
                  <a:gd name="T19" fmla="*/ 19249 h 542"/>
                  <a:gd name="T20" fmla="*/ 480869 w 109629"/>
                  <a:gd name="T21" fmla="*/ 17331 h 542"/>
                  <a:gd name="T22" fmla="*/ 952058 w 109629"/>
                  <a:gd name="T23" fmla="*/ 16692 h 542"/>
                  <a:gd name="T24" fmla="*/ 1895057 w 109629"/>
                  <a:gd name="T25" fmla="*/ 15698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305 h 542"/>
                  <a:gd name="T36" fmla="*/ 3780987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1" name="Google Shape;765;p25">
                <a:extLst>
                  <a:ext uri="{FF2B5EF4-FFF2-40B4-BE49-F238E27FC236}">
                    <a16:creationId xmlns="" xmlns:a16="http://schemas.microsoft.com/office/drawing/2014/main" id="{3C500A10-2F6C-4AE9-8AE4-E063F3566878}"/>
                  </a:ext>
                </a:extLst>
              </p:cNvPr>
              <p:cNvSpPr>
                <a:spLocks/>
              </p:cNvSpPr>
              <p:nvPr/>
            </p:nvSpPr>
            <p:spPr bwMode="auto">
              <a:xfrm>
                <a:off x="263005" y="2252683"/>
                <a:ext cx="3790149" cy="19249"/>
              </a:xfrm>
              <a:custGeom>
                <a:avLst/>
                <a:gdLst>
                  <a:gd name="T0" fmla="*/ 3780987 w 109629"/>
                  <a:gd name="T1" fmla="*/ 36 h 542"/>
                  <a:gd name="T2" fmla="*/ 3780469 w 109629"/>
                  <a:gd name="T3" fmla="*/ 36 h 542"/>
                  <a:gd name="T4" fmla="*/ 3309280 w 109629"/>
                  <a:gd name="T5" fmla="*/ 1634 h 542"/>
                  <a:gd name="T6" fmla="*/ 2837780 w 109629"/>
                  <a:gd name="T7" fmla="*/ 2273 h 542"/>
                  <a:gd name="T8" fmla="*/ 1895057 w 109629"/>
                  <a:gd name="T9" fmla="*/ 3551 h 542"/>
                  <a:gd name="T10" fmla="*/ 952058 w 109629"/>
                  <a:gd name="T11" fmla="*/ 2273 h 542"/>
                  <a:gd name="T12" fmla="*/ 480869 w 109629"/>
                  <a:gd name="T13" fmla="*/ 1634 h 542"/>
                  <a:gd name="T14" fmla="*/ 9369 w 109629"/>
                  <a:gd name="T15" fmla="*/ 36 h 542"/>
                  <a:gd name="T16" fmla="*/ 35 w 109629"/>
                  <a:gd name="T17" fmla="*/ 9660 h 542"/>
                  <a:gd name="T18" fmla="*/ 9369 w 109629"/>
                  <a:gd name="T19" fmla="*/ 19249 h 542"/>
                  <a:gd name="T20" fmla="*/ 480869 w 109629"/>
                  <a:gd name="T21" fmla="*/ 17331 h 542"/>
                  <a:gd name="T22" fmla="*/ 952058 w 109629"/>
                  <a:gd name="T23" fmla="*/ 16692 h 542"/>
                  <a:gd name="T24" fmla="*/ 1895057 w 109629"/>
                  <a:gd name="T25" fmla="*/ 15733 h 542"/>
                  <a:gd name="T26" fmla="*/ 2837780 w 109629"/>
                  <a:gd name="T27" fmla="*/ 16692 h 542"/>
                  <a:gd name="T28" fmla="*/ 3309280 w 109629"/>
                  <a:gd name="T29" fmla="*/ 17331 h 542"/>
                  <a:gd name="T30" fmla="*/ 3780469 w 109629"/>
                  <a:gd name="T31" fmla="*/ 19249 h 542"/>
                  <a:gd name="T32" fmla="*/ 3780780 w 109629"/>
                  <a:gd name="T33" fmla="*/ 19249 h 542"/>
                  <a:gd name="T34" fmla="*/ 3789803 w 109629"/>
                  <a:gd name="T35" fmla="*/ 9660 h 542"/>
                  <a:gd name="T36" fmla="*/ 3780987 w 109629"/>
                  <a:gd name="T37" fmla="*/ 36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2" name="Google Shape;766;p25">
                <a:extLst>
                  <a:ext uri="{FF2B5EF4-FFF2-40B4-BE49-F238E27FC236}">
                    <a16:creationId xmlns="" xmlns:a16="http://schemas.microsoft.com/office/drawing/2014/main" id="{2F2506C8-87B8-4412-AF50-F2ED87DB3CD4}"/>
                  </a:ext>
                </a:extLst>
              </p:cNvPr>
              <p:cNvSpPr>
                <a:spLocks/>
              </p:cNvSpPr>
              <p:nvPr/>
            </p:nvSpPr>
            <p:spPr bwMode="auto">
              <a:xfrm>
                <a:off x="263005" y="2534104"/>
                <a:ext cx="3790149" cy="19249"/>
              </a:xfrm>
              <a:custGeom>
                <a:avLst/>
                <a:gdLst>
                  <a:gd name="T0" fmla="*/ 9369 w 109629"/>
                  <a:gd name="T1" fmla="*/ 0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0 h 542"/>
                  <a:gd name="T24" fmla="*/ 3309280 w 109629"/>
                  <a:gd name="T25" fmla="*/ 1598 h 542"/>
                  <a:gd name="T26" fmla="*/ 2837780 w 109629"/>
                  <a:gd name="T27" fmla="*/ 2237 h 542"/>
                  <a:gd name="T28" fmla="*/ 1895057 w 109629"/>
                  <a:gd name="T29" fmla="*/ 3551 h 542"/>
                  <a:gd name="T30" fmla="*/ 952058 w 109629"/>
                  <a:gd name="T31" fmla="*/ 2557 h 542"/>
                  <a:gd name="T32" fmla="*/ 480869 w 109629"/>
                  <a:gd name="T33" fmla="*/ 1918 h 542"/>
                  <a:gd name="T34" fmla="*/ 9369 w 109629"/>
                  <a:gd name="T35" fmla="*/ 0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3" name="Google Shape;767;p25">
                <a:extLst>
                  <a:ext uri="{FF2B5EF4-FFF2-40B4-BE49-F238E27FC236}">
                    <a16:creationId xmlns="" xmlns:a16="http://schemas.microsoft.com/office/drawing/2014/main" id="{6E0C8C9B-CF75-4273-82B8-B07C274DB962}"/>
                  </a:ext>
                </a:extLst>
              </p:cNvPr>
              <p:cNvSpPr>
                <a:spLocks/>
              </p:cNvSpPr>
              <p:nvPr/>
            </p:nvSpPr>
            <p:spPr bwMode="auto">
              <a:xfrm>
                <a:off x="263005" y="1970978"/>
                <a:ext cx="3790149" cy="19285"/>
              </a:xfrm>
              <a:custGeom>
                <a:avLst/>
                <a:gdLst>
                  <a:gd name="T0" fmla="*/ 9369 w 109629"/>
                  <a:gd name="T1" fmla="*/ 36 h 543"/>
                  <a:gd name="T2" fmla="*/ 35 w 109629"/>
                  <a:gd name="T3" fmla="*/ 9625 h 543"/>
                  <a:gd name="T4" fmla="*/ 8851 w 109629"/>
                  <a:gd name="T5" fmla="*/ 19249 h 543"/>
                  <a:gd name="T6" fmla="*/ 9369 w 109629"/>
                  <a:gd name="T7" fmla="*/ 19249 h 543"/>
                  <a:gd name="T8" fmla="*/ 480869 w 109629"/>
                  <a:gd name="T9" fmla="*/ 17651 h 543"/>
                  <a:gd name="T10" fmla="*/ 952058 w 109629"/>
                  <a:gd name="T11" fmla="*/ 17012 h 543"/>
                  <a:gd name="T12" fmla="*/ 1895057 w 109629"/>
                  <a:gd name="T13" fmla="*/ 15733 h 543"/>
                  <a:gd name="T14" fmla="*/ 2837780 w 109629"/>
                  <a:gd name="T15" fmla="*/ 17012 h 543"/>
                  <a:gd name="T16" fmla="*/ 3309280 w 109629"/>
                  <a:gd name="T17" fmla="*/ 17651 h 543"/>
                  <a:gd name="T18" fmla="*/ 3780469 w 109629"/>
                  <a:gd name="T19" fmla="*/ 19249 h 543"/>
                  <a:gd name="T20" fmla="*/ 3780780 w 109629"/>
                  <a:gd name="T21" fmla="*/ 19249 h 543"/>
                  <a:gd name="T22" fmla="*/ 3789803 w 109629"/>
                  <a:gd name="T23" fmla="*/ 9625 h 543"/>
                  <a:gd name="T24" fmla="*/ 3780469 w 109629"/>
                  <a:gd name="T25" fmla="*/ 36 h 543"/>
                  <a:gd name="T26" fmla="*/ 3309280 w 109629"/>
                  <a:gd name="T27" fmla="*/ 1953 h 543"/>
                  <a:gd name="T28" fmla="*/ 2837780 w 109629"/>
                  <a:gd name="T29" fmla="*/ 2593 h 543"/>
                  <a:gd name="T30" fmla="*/ 1895057 w 109629"/>
                  <a:gd name="T31" fmla="*/ 3552 h 543"/>
                  <a:gd name="T32" fmla="*/ 952058 w 109629"/>
                  <a:gd name="T33" fmla="*/ 2593 h 543"/>
                  <a:gd name="T34" fmla="*/ 480869 w 109629"/>
                  <a:gd name="T35" fmla="*/ 1953 h 543"/>
                  <a:gd name="T36" fmla="*/ 9369 w 109629"/>
                  <a:gd name="T37" fmla="*/ 36 h 5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4" name="Google Shape;768;p25">
                <a:extLst>
                  <a:ext uri="{FF2B5EF4-FFF2-40B4-BE49-F238E27FC236}">
                    <a16:creationId xmlns="" xmlns:a16="http://schemas.microsoft.com/office/drawing/2014/main" id="{1B796F44-6A46-47BA-B2C9-719FF750B59E}"/>
                  </a:ext>
                </a:extLst>
              </p:cNvPr>
              <p:cNvSpPr>
                <a:spLocks/>
              </p:cNvSpPr>
              <p:nvPr/>
            </p:nvSpPr>
            <p:spPr bwMode="auto">
              <a:xfrm>
                <a:off x="263005" y="1408208"/>
                <a:ext cx="3790149" cy="19249"/>
              </a:xfrm>
              <a:custGeom>
                <a:avLst/>
                <a:gdLst>
                  <a:gd name="T0" fmla="*/ 9369 w 109629"/>
                  <a:gd name="T1" fmla="*/ 36 h 542"/>
                  <a:gd name="T2" fmla="*/ 35 w 109629"/>
                  <a:gd name="T3" fmla="*/ 9625 h 542"/>
                  <a:gd name="T4" fmla="*/ 9369 w 109629"/>
                  <a:gd name="T5" fmla="*/ 19213 h 542"/>
                  <a:gd name="T6" fmla="*/ 480869 w 109629"/>
                  <a:gd name="T7" fmla="*/ 17296 h 542"/>
                  <a:gd name="T8" fmla="*/ 952058 w 109629"/>
                  <a:gd name="T9" fmla="*/ 16656 h 542"/>
                  <a:gd name="T10" fmla="*/ 1895057 w 109629"/>
                  <a:gd name="T11" fmla="*/ 15698 h 542"/>
                  <a:gd name="T12" fmla="*/ 2837780 w 109629"/>
                  <a:gd name="T13" fmla="*/ 16656 h 542"/>
                  <a:gd name="T14" fmla="*/ 3309280 w 109629"/>
                  <a:gd name="T15" fmla="*/ 17296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273 h 542"/>
                  <a:gd name="T32" fmla="*/ 480869 w 109629"/>
                  <a:gd name="T33" fmla="*/ 1634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5" name="Google Shape;769;p25">
                <a:extLst>
                  <a:ext uri="{FF2B5EF4-FFF2-40B4-BE49-F238E27FC236}">
                    <a16:creationId xmlns="" xmlns:a16="http://schemas.microsoft.com/office/drawing/2014/main" id="{FC44D9B5-81E5-49CB-8795-5CADF75C3CF7}"/>
                  </a:ext>
                </a:extLst>
              </p:cNvPr>
              <p:cNvSpPr>
                <a:spLocks/>
              </p:cNvSpPr>
              <p:nvPr/>
            </p:nvSpPr>
            <p:spPr bwMode="auto">
              <a:xfrm>
                <a:off x="263005" y="845117"/>
                <a:ext cx="3790149" cy="19214"/>
              </a:xfrm>
              <a:custGeom>
                <a:avLst/>
                <a:gdLst>
                  <a:gd name="T0" fmla="*/ 9369 w 109629"/>
                  <a:gd name="T1" fmla="*/ 0 h 541"/>
                  <a:gd name="T2" fmla="*/ 35 w 109629"/>
                  <a:gd name="T3" fmla="*/ 9625 h 541"/>
                  <a:gd name="T4" fmla="*/ 9369 w 109629"/>
                  <a:gd name="T5" fmla="*/ 19214 h 541"/>
                  <a:gd name="T6" fmla="*/ 480869 w 109629"/>
                  <a:gd name="T7" fmla="*/ 17296 h 541"/>
                  <a:gd name="T8" fmla="*/ 952058 w 109629"/>
                  <a:gd name="T9" fmla="*/ 16657 h 541"/>
                  <a:gd name="T10" fmla="*/ 1895057 w 109629"/>
                  <a:gd name="T11" fmla="*/ 15698 h 541"/>
                  <a:gd name="T12" fmla="*/ 2837780 w 109629"/>
                  <a:gd name="T13" fmla="*/ 16977 h 541"/>
                  <a:gd name="T14" fmla="*/ 3309280 w 109629"/>
                  <a:gd name="T15" fmla="*/ 17616 h 541"/>
                  <a:gd name="T16" fmla="*/ 3780469 w 109629"/>
                  <a:gd name="T17" fmla="*/ 19214 h 541"/>
                  <a:gd name="T18" fmla="*/ 3780780 w 109629"/>
                  <a:gd name="T19" fmla="*/ 19214 h 541"/>
                  <a:gd name="T20" fmla="*/ 3789803 w 109629"/>
                  <a:gd name="T21" fmla="*/ 9625 h 541"/>
                  <a:gd name="T22" fmla="*/ 3780469 w 109629"/>
                  <a:gd name="T23" fmla="*/ 0 h 541"/>
                  <a:gd name="T24" fmla="*/ 3309280 w 109629"/>
                  <a:gd name="T25" fmla="*/ 1598 h 541"/>
                  <a:gd name="T26" fmla="*/ 2837780 w 109629"/>
                  <a:gd name="T27" fmla="*/ 2237 h 541"/>
                  <a:gd name="T28" fmla="*/ 1895057 w 109629"/>
                  <a:gd name="T29" fmla="*/ 3516 h 541"/>
                  <a:gd name="T30" fmla="*/ 952058 w 109629"/>
                  <a:gd name="T31" fmla="*/ 2557 h 541"/>
                  <a:gd name="T32" fmla="*/ 480869 w 109629"/>
                  <a:gd name="T33" fmla="*/ 1918 h 541"/>
                  <a:gd name="T34" fmla="*/ 9369 w 109629"/>
                  <a:gd name="T35" fmla="*/ 0 h 5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6" name="Google Shape;770;p25">
                <a:extLst>
                  <a:ext uri="{FF2B5EF4-FFF2-40B4-BE49-F238E27FC236}">
                    <a16:creationId xmlns="" xmlns:a16="http://schemas.microsoft.com/office/drawing/2014/main" id="{0EAADBFA-285F-444D-A94B-323028653BCF}"/>
                  </a:ext>
                </a:extLst>
              </p:cNvPr>
              <p:cNvSpPr>
                <a:spLocks/>
              </p:cNvSpPr>
              <p:nvPr/>
            </p:nvSpPr>
            <p:spPr bwMode="auto">
              <a:xfrm>
                <a:off x="263005" y="1126503"/>
                <a:ext cx="3790149" cy="19249"/>
              </a:xfrm>
              <a:custGeom>
                <a:avLst/>
                <a:gdLst>
                  <a:gd name="T0" fmla="*/ 9369 w 109629"/>
                  <a:gd name="T1" fmla="*/ 0 h 542"/>
                  <a:gd name="T2" fmla="*/ 35 w 109629"/>
                  <a:gd name="T3" fmla="*/ 9625 h 542"/>
                  <a:gd name="T4" fmla="*/ 8851 w 109629"/>
                  <a:gd name="T5" fmla="*/ 19249 h 542"/>
                  <a:gd name="T6" fmla="*/ 9369 w 109629"/>
                  <a:gd name="T7" fmla="*/ 19213 h 542"/>
                  <a:gd name="T8" fmla="*/ 480869 w 109629"/>
                  <a:gd name="T9" fmla="*/ 17615 h 542"/>
                  <a:gd name="T10" fmla="*/ 952058 w 109629"/>
                  <a:gd name="T11" fmla="*/ 16976 h 542"/>
                  <a:gd name="T12" fmla="*/ 1895057 w 109629"/>
                  <a:gd name="T13" fmla="*/ 15698 h 542"/>
                  <a:gd name="T14" fmla="*/ 2837780 w 109629"/>
                  <a:gd name="T15" fmla="*/ 16976 h 542"/>
                  <a:gd name="T16" fmla="*/ 3309280 w 109629"/>
                  <a:gd name="T17" fmla="*/ 17615 h 542"/>
                  <a:gd name="T18" fmla="*/ 3780469 w 109629"/>
                  <a:gd name="T19" fmla="*/ 19213 h 542"/>
                  <a:gd name="T20" fmla="*/ 3780780 w 109629"/>
                  <a:gd name="T21" fmla="*/ 19213 h 542"/>
                  <a:gd name="T22" fmla="*/ 3789803 w 109629"/>
                  <a:gd name="T23" fmla="*/ 9625 h 542"/>
                  <a:gd name="T24" fmla="*/ 3780469 w 109629"/>
                  <a:gd name="T25" fmla="*/ 0 h 542"/>
                  <a:gd name="T26" fmla="*/ 3309280 w 109629"/>
                  <a:gd name="T27" fmla="*/ 1918 h 542"/>
                  <a:gd name="T28" fmla="*/ 2837780 w 109629"/>
                  <a:gd name="T29" fmla="*/ 2557 h 542"/>
                  <a:gd name="T30" fmla="*/ 1895057 w 109629"/>
                  <a:gd name="T31" fmla="*/ 3516 h 542"/>
                  <a:gd name="T32" fmla="*/ 952058 w 109629"/>
                  <a:gd name="T33" fmla="*/ 2557 h 542"/>
                  <a:gd name="T34" fmla="*/ 480869 w 109629"/>
                  <a:gd name="T35" fmla="*/ 1918 h 542"/>
                  <a:gd name="T36" fmla="*/ 9369 w 109629"/>
                  <a:gd name="T37" fmla="*/ 0 h 5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7" name="Google Shape;771;p25">
                <a:extLst>
                  <a:ext uri="{FF2B5EF4-FFF2-40B4-BE49-F238E27FC236}">
                    <a16:creationId xmlns="" xmlns:a16="http://schemas.microsoft.com/office/drawing/2014/main" id="{77A926E3-42B7-4F76-8C14-8B22CD7FC1FB}"/>
                  </a:ext>
                </a:extLst>
              </p:cNvPr>
              <p:cNvSpPr>
                <a:spLocks/>
              </p:cNvSpPr>
              <p:nvPr/>
            </p:nvSpPr>
            <p:spPr bwMode="auto">
              <a:xfrm>
                <a:off x="263005" y="1689593"/>
                <a:ext cx="3790149" cy="19249"/>
              </a:xfrm>
              <a:custGeom>
                <a:avLst/>
                <a:gdLst>
                  <a:gd name="T0" fmla="*/ 9369 w 109629"/>
                  <a:gd name="T1" fmla="*/ 36 h 542"/>
                  <a:gd name="T2" fmla="*/ 35 w 109629"/>
                  <a:gd name="T3" fmla="*/ 9625 h 542"/>
                  <a:gd name="T4" fmla="*/ 9369 w 109629"/>
                  <a:gd name="T5" fmla="*/ 19249 h 542"/>
                  <a:gd name="T6" fmla="*/ 480869 w 109629"/>
                  <a:gd name="T7" fmla="*/ 17296 h 542"/>
                  <a:gd name="T8" fmla="*/ 952058 w 109629"/>
                  <a:gd name="T9" fmla="*/ 16656 h 542"/>
                  <a:gd name="T10" fmla="*/ 1895057 w 109629"/>
                  <a:gd name="T11" fmla="*/ 15698 h 542"/>
                  <a:gd name="T12" fmla="*/ 2837780 w 109629"/>
                  <a:gd name="T13" fmla="*/ 16976 h 542"/>
                  <a:gd name="T14" fmla="*/ 3309280 w 109629"/>
                  <a:gd name="T15" fmla="*/ 17615 h 542"/>
                  <a:gd name="T16" fmla="*/ 3780469 w 109629"/>
                  <a:gd name="T17" fmla="*/ 19249 h 542"/>
                  <a:gd name="T18" fmla="*/ 3780780 w 109629"/>
                  <a:gd name="T19" fmla="*/ 19249 h 542"/>
                  <a:gd name="T20" fmla="*/ 3789803 w 109629"/>
                  <a:gd name="T21" fmla="*/ 9625 h 542"/>
                  <a:gd name="T22" fmla="*/ 3780469 w 109629"/>
                  <a:gd name="T23" fmla="*/ 36 h 542"/>
                  <a:gd name="T24" fmla="*/ 3309280 w 109629"/>
                  <a:gd name="T25" fmla="*/ 1634 h 542"/>
                  <a:gd name="T26" fmla="*/ 2837780 w 109629"/>
                  <a:gd name="T27" fmla="*/ 227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8" name="Google Shape;772;p25">
                <a:extLst>
                  <a:ext uri="{FF2B5EF4-FFF2-40B4-BE49-F238E27FC236}">
                    <a16:creationId xmlns="" xmlns:a16="http://schemas.microsoft.com/office/drawing/2014/main" id="{8313F013-EB85-465E-B505-23BC4B404B2F}"/>
                  </a:ext>
                </a:extLst>
              </p:cNvPr>
              <p:cNvSpPr>
                <a:spLocks/>
              </p:cNvSpPr>
              <p:nvPr/>
            </p:nvSpPr>
            <p:spPr bwMode="auto">
              <a:xfrm>
                <a:off x="263005" y="2815489"/>
                <a:ext cx="3790149" cy="19249"/>
              </a:xfrm>
              <a:custGeom>
                <a:avLst/>
                <a:gdLst>
                  <a:gd name="T0" fmla="*/ 9369 w 109629"/>
                  <a:gd name="T1" fmla="*/ 36 h 542"/>
                  <a:gd name="T2" fmla="*/ 35 w 109629"/>
                  <a:gd name="T3" fmla="*/ 9625 h 542"/>
                  <a:gd name="T4" fmla="*/ 9369 w 109629"/>
                  <a:gd name="T5" fmla="*/ 19213 h 542"/>
                  <a:gd name="T6" fmla="*/ 480869 w 109629"/>
                  <a:gd name="T7" fmla="*/ 17615 h 542"/>
                  <a:gd name="T8" fmla="*/ 952058 w 109629"/>
                  <a:gd name="T9" fmla="*/ 16976 h 542"/>
                  <a:gd name="T10" fmla="*/ 1895057 w 109629"/>
                  <a:gd name="T11" fmla="*/ 15698 h 542"/>
                  <a:gd name="T12" fmla="*/ 2837780 w 109629"/>
                  <a:gd name="T13" fmla="*/ 16976 h 542"/>
                  <a:gd name="T14" fmla="*/ 3309280 w 109629"/>
                  <a:gd name="T15" fmla="*/ 17615 h 542"/>
                  <a:gd name="T16" fmla="*/ 3780469 w 109629"/>
                  <a:gd name="T17" fmla="*/ 19213 h 542"/>
                  <a:gd name="T18" fmla="*/ 3780780 w 109629"/>
                  <a:gd name="T19" fmla="*/ 19213 h 542"/>
                  <a:gd name="T20" fmla="*/ 3789803 w 109629"/>
                  <a:gd name="T21" fmla="*/ 9625 h 542"/>
                  <a:gd name="T22" fmla="*/ 3780469 w 109629"/>
                  <a:gd name="T23" fmla="*/ 36 h 542"/>
                  <a:gd name="T24" fmla="*/ 3309280 w 109629"/>
                  <a:gd name="T25" fmla="*/ 1953 h 542"/>
                  <a:gd name="T26" fmla="*/ 2837780 w 109629"/>
                  <a:gd name="T27" fmla="*/ 2593 h 542"/>
                  <a:gd name="T28" fmla="*/ 1895057 w 109629"/>
                  <a:gd name="T29" fmla="*/ 3551 h 542"/>
                  <a:gd name="T30" fmla="*/ 952058 w 109629"/>
                  <a:gd name="T31" fmla="*/ 2593 h 542"/>
                  <a:gd name="T32" fmla="*/ 480869 w 109629"/>
                  <a:gd name="T33" fmla="*/ 1953 h 542"/>
                  <a:gd name="T34" fmla="*/ 9369 w 109629"/>
                  <a:gd name="T35" fmla="*/ 36 h 5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sp>
            <p:nvSpPr>
              <p:cNvPr id="29" name="Google Shape;773;p25">
                <a:extLst>
                  <a:ext uri="{FF2B5EF4-FFF2-40B4-BE49-F238E27FC236}">
                    <a16:creationId xmlns="" xmlns:a16="http://schemas.microsoft.com/office/drawing/2014/main" id="{0F5A715C-95EE-4D94-B74A-CB9D9612FC94}"/>
                  </a:ext>
                </a:extLst>
              </p:cNvPr>
              <p:cNvSpPr>
                <a:spLocks/>
              </p:cNvSpPr>
              <p:nvPr/>
            </p:nvSpPr>
            <p:spPr bwMode="auto">
              <a:xfrm>
                <a:off x="263005" y="4785897"/>
                <a:ext cx="3790149" cy="19533"/>
              </a:xfrm>
              <a:custGeom>
                <a:avLst/>
                <a:gdLst>
                  <a:gd name="T0" fmla="*/ 9369 w 109629"/>
                  <a:gd name="T1" fmla="*/ 0 h 550"/>
                  <a:gd name="T2" fmla="*/ 35 w 109629"/>
                  <a:gd name="T3" fmla="*/ 9944 h 550"/>
                  <a:gd name="T4" fmla="*/ 9369 w 109629"/>
                  <a:gd name="T5" fmla="*/ 19533 h 550"/>
                  <a:gd name="T6" fmla="*/ 480869 w 109629"/>
                  <a:gd name="T7" fmla="*/ 17615 h 550"/>
                  <a:gd name="T8" fmla="*/ 952058 w 109629"/>
                  <a:gd name="T9" fmla="*/ 16976 h 550"/>
                  <a:gd name="T10" fmla="*/ 1895057 w 109629"/>
                  <a:gd name="T11" fmla="*/ 15697 h 550"/>
                  <a:gd name="T12" fmla="*/ 2837780 w 109629"/>
                  <a:gd name="T13" fmla="*/ 16976 h 550"/>
                  <a:gd name="T14" fmla="*/ 3309280 w 109629"/>
                  <a:gd name="T15" fmla="*/ 17615 h 550"/>
                  <a:gd name="T16" fmla="*/ 3780469 w 109629"/>
                  <a:gd name="T17" fmla="*/ 19533 h 550"/>
                  <a:gd name="T18" fmla="*/ 3780780 w 109629"/>
                  <a:gd name="T19" fmla="*/ 19533 h 550"/>
                  <a:gd name="T20" fmla="*/ 3789803 w 109629"/>
                  <a:gd name="T21" fmla="*/ 9589 h 550"/>
                  <a:gd name="T22" fmla="*/ 3780469 w 109629"/>
                  <a:gd name="T23" fmla="*/ 0 h 550"/>
                  <a:gd name="T24" fmla="*/ 3309280 w 109629"/>
                  <a:gd name="T25" fmla="*/ 1918 h 550"/>
                  <a:gd name="T26" fmla="*/ 2837780 w 109629"/>
                  <a:gd name="T27" fmla="*/ 2557 h 550"/>
                  <a:gd name="T28" fmla="*/ 1895057 w 109629"/>
                  <a:gd name="T29" fmla="*/ 3836 h 550"/>
                  <a:gd name="T30" fmla="*/ 952058 w 109629"/>
                  <a:gd name="T31" fmla="*/ 2557 h 550"/>
                  <a:gd name="T32" fmla="*/ 480869 w 109629"/>
                  <a:gd name="T33" fmla="*/ 1918 h 550"/>
                  <a:gd name="T34" fmla="*/ 9369 w 109629"/>
                  <a:gd name="T35" fmla="*/ 0 h 5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sz="1266"/>
              </a:p>
            </p:txBody>
          </p:sp>
        </p:grpSp>
        <p:cxnSp>
          <p:nvCxnSpPr>
            <p:cNvPr id="9" name="Google Shape;774;p25">
              <a:extLst>
                <a:ext uri="{FF2B5EF4-FFF2-40B4-BE49-F238E27FC236}">
                  <a16:creationId xmlns="" xmlns:a16="http://schemas.microsoft.com/office/drawing/2014/main" id="{D2249FD9-5410-40E1-85C9-65A918C788F1}"/>
                </a:ext>
              </a:extLst>
            </p:cNvPr>
            <p:cNvCxnSpPr>
              <a:cxnSpLocks noChangeShapeType="1"/>
            </p:cNvCxnSpPr>
            <p:nvPr/>
          </p:nvCxnSpPr>
          <p:spPr bwMode="auto">
            <a:xfrm>
              <a:off x="4625700" y="540000"/>
              <a:ext cx="46791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0" name="Google Shape;775;p25">
              <a:extLst>
                <a:ext uri="{FF2B5EF4-FFF2-40B4-BE49-F238E27FC236}">
                  <a16:creationId xmlns="" xmlns:a16="http://schemas.microsoft.com/office/drawing/2014/main" id="{94D30908-978A-47FE-B411-1D552D1DA5AD}"/>
                </a:ext>
              </a:extLst>
            </p:cNvPr>
            <p:cNvCxnSpPr>
              <a:cxnSpLocks noChangeShapeType="1"/>
            </p:cNvCxnSpPr>
            <p:nvPr/>
          </p:nvCxnSpPr>
          <p:spPr bwMode="auto">
            <a:xfrm>
              <a:off x="40493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1" name="Google Shape;776;p25">
              <a:extLst>
                <a:ext uri="{FF2B5EF4-FFF2-40B4-BE49-F238E27FC236}">
                  <a16:creationId xmlns="" xmlns:a16="http://schemas.microsoft.com/office/drawing/2014/main" id="{9107C151-E0D9-4977-B57E-A31C78AF5826}"/>
                </a:ext>
              </a:extLst>
            </p:cNvPr>
            <p:cNvCxnSpPr>
              <a:cxnSpLocks noChangeShapeType="1"/>
            </p:cNvCxnSpPr>
            <p:nvPr/>
          </p:nvCxnSpPr>
          <p:spPr bwMode="auto">
            <a:xfrm>
              <a:off x="4112975"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2" name="Google Shape;777;p25">
              <a:extLst>
                <a:ext uri="{FF2B5EF4-FFF2-40B4-BE49-F238E27FC236}">
                  <a16:creationId xmlns="" xmlns:a16="http://schemas.microsoft.com/office/drawing/2014/main" id="{177A24AC-C477-41CA-AE16-A28C9CF52347}"/>
                </a:ext>
              </a:extLst>
            </p:cNvPr>
            <p:cNvCxnSpPr>
              <a:cxnSpLocks noChangeShapeType="1"/>
            </p:cNvCxnSpPr>
            <p:nvPr/>
          </p:nvCxnSpPr>
          <p:spPr bwMode="auto">
            <a:xfrm>
              <a:off x="49917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3" name="Google Shape;778;p25">
              <a:extLst>
                <a:ext uri="{FF2B5EF4-FFF2-40B4-BE49-F238E27FC236}">
                  <a16:creationId xmlns="" xmlns:a16="http://schemas.microsoft.com/office/drawing/2014/main" id="{BAED0E1A-D2B5-41DA-870C-E64982149821}"/>
                </a:ext>
              </a:extLst>
            </p:cNvPr>
            <p:cNvCxnSpPr>
              <a:cxnSpLocks noChangeShapeType="1"/>
            </p:cNvCxnSpPr>
            <p:nvPr/>
          </p:nvCxnSpPr>
          <p:spPr bwMode="auto">
            <a:xfrm>
              <a:off x="5055300" y="545250"/>
              <a:ext cx="0" cy="462540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cxnSp>
          <p:nvCxnSpPr>
            <p:cNvPr id="14" name="Google Shape;779;p25">
              <a:extLst>
                <a:ext uri="{FF2B5EF4-FFF2-40B4-BE49-F238E27FC236}">
                  <a16:creationId xmlns="" xmlns:a16="http://schemas.microsoft.com/office/drawing/2014/main" id="{C0AAD765-CCC7-4A36-9D8A-4C2241CD675A}"/>
                </a:ext>
              </a:extLst>
            </p:cNvPr>
            <p:cNvCxnSpPr>
              <a:cxnSpLocks noChangeShapeType="1"/>
            </p:cNvCxnSpPr>
            <p:nvPr/>
          </p:nvCxnSpPr>
          <p:spPr bwMode="auto">
            <a:xfrm>
              <a:off x="-166800" y="540000"/>
              <a:ext cx="4681500" cy="0"/>
            </a:xfrm>
            <a:prstGeom prst="straightConnector1">
              <a:avLst/>
            </a:prstGeom>
            <a:noFill/>
            <a:ln w="9525">
              <a:solidFill>
                <a:srgbClr val="6D9EEB"/>
              </a:solidFill>
              <a:round/>
              <a:headEnd/>
              <a:tailEnd/>
            </a:ln>
            <a:extLst>
              <a:ext uri="{909E8E84-426E-40DD-AFC4-6F175D3DCCD1}">
                <a14:hiddenFill xmlns:a14="http://schemas.microsoft.com/office/drawing/2010/main">
                  <a:noFill/>
                </a14:hiddenFill>
              </a:ext>
            </a:extLst>
          </p:spPr>
        </p:cxnSp>
      </p:grpSp>
      <p:sp>
        <p:nvSpPr>
          <p:cNvPr id="780" name="Google Shape;780;p25"/>
          <p:cNvSpPr txBox="1">
            <a:spLocks noGrp="1"/>
          </p:cNvSpPr>
          <p:nvPr>
            <p:ph type="subTitle" idx="1"/>
          </p:nvPr>
        </p:nvSpPr>
        <p:spPr>
          <a:xfrm>
            <a:off x="8403967" y="3429000"/>
            <a:ext cx="2828400" cy="2125600"/>
          </a:xfrm>
          <a:prstGeom prst="rect">
            <a:avLst/>
          </a:prstGeom>
        </p:spPr>
        <p:txBody>
          <a:bodyPr spcFirstLastPara="1">
            <a:noAutofit/>
          </a:bodyPr>
          <a:lstStyle>
            <a:lvl1pPr lvl="0" algn="r" rtl="0">
              <a:lnSpc>
                <a:spcPct val="100000"/>
              </a:lnSpc>
              <a:spcBef>
                <a:spcPts val="0"/>
              </a:spcBef>
              <a:spcAft>
                <a:spcPts val="0"/>
              </a:spcAft>
              <a:buSzPts val="1600"/>
              <a:buNone/>
              <a:defRPr sz="1758"/>
            </a:lvl1pPr>
            <a:lvl2pPr lvl="1" algn="ctr" rtl="0">
              <a:lnSpc>
                <a:spcPct val="100000"/>
              </a:lnSpc>
              <a:spcBef>
                <a:spcPts val="0"/>
              </a:spcBef>
              <a:spcAft>
                <a:spcPts val="0"/>
              </a:spcAft>
              <a:buSzPts val="1600"/>
              <a:buNone/>
              <a:defRPr sz="1758"/>
            </a:lvl2pPr>
            <a:lvl3pPr lvl="2" algn="ctr" rtl="0">
              <a:lnSpc>
                <a:spcPct val="100000"/>
              </a:lnSpc>
              <a:spcBef>
                <a:spcPts val="0"/>
              </a:spcBef>
              <a:spcAft>
                <a:spcPts val="0"/>
              </a:spcAft>
              <a:buSzPts val="1600"/>
              <a:buNone/>
              <a:defRPr sz="1758"/>
            </a:lvl3pPr>
            <a:lvl4pPr lvl="3" algn="ctr" rtl="0">
              <a:lnSpc>
                <a:spcPct val="100000"/>
              </a:lnSpc>
              <a:spcBef>
                <a:spcPts val="0"/>
              </a:spcBef>
              <a:spcAft>
                <a:spcPts val="0"/>
              </a:spcAft>
              <a:buSzPts val="1600"/>
              <a:buNone/>
              <a:defRPr sz="1758"/>
            </a:lvl4pPr>
            <a:lvl5pPr lvl="4" algn="ctr" rtl="0">
              <a:lnSpc>
                <a:spcPct val="100000"/>
              </a:lnSpc>
              <a:spcBef>
                <a:spcPts val="0"/>
              </a:spcBef>
              <a:spcAft>
                <a:spcPts val="0"/>
              </a:spcAft>
              <a:buSzPts val="1600"/>
              <a:buNone/>
              <a:defRPr sz="1758"/>
            </a:lvl5pPr>
            <a:lvl6pPr lvl="5" algn="ctr" rtl="0">
              <a:lnSpc>
                <a:spcPct val="100000"/>
              </a:lnSpc>
              <a:spcBef>
                <a:spcPts val="0"/>
              </a:spcBef>
              <a:spcAft>
                <a:spcPts val="0"/>
              </a:spcAft>
              <a:buSzPts val="1600"/>
              <a:buNone/>
              <a:defRPr sz="1758"/>
            </a:lvl6pPr>
            <a:lvl7pPr lvl="6" algn="ctr" rtl="0">
              <a:lnSpc>
                <a:spcPct val="100000"/>
              </a:lnSpc>
              <a:spcBef>
                <a:spcPts val="0"/>
              </a:spcBef>
              <a:spcAft>
                <a:spcPts val="0"/>
              </a:spcAft>
              <a:buSzPts val="1600"/>
              <a:buNone/>
              <a:defRPr sz="1758"/>
            </a:lvl7pPr>
            <a:lvl8pPr lvl="7" algn="ctr" rtl="0">
              <a:lnSpc>
                <a:spcPct val="100000"/>
              </a:lnSpc>
              <a:spcBef>
                <a:spcPts val="0"/>
              </a:spcBef>
              <a:spcAft>
                <a:spcPts val="0"/>
              </a:spcAft>
              <a:buSzPts val="1600"/>
              <a:buNone/>
              <a:defRPr sz="1758"/>
            </a:lvl8pPr>
            <a:lvl9pPr lvl="8" algn="ctr" rtl="0">
              <a:lnSpc>
                <a:spcPct val="100000"/>
              </a:lnSpc>
              <a:spcBef>
                <a:spcPts val="0"/>
              </a:spcBef>
              <a:spcAft>
                <a:spcPts val="0"/>
              </a:spcAft>
              <a:buSzPts val="1600"/>
              <a:buNone/>
              <a:defRPr sz="1758"/>
            </a:lvl9pPr>
          </a:lstStyle>
          <a:p>
            <a:endParaRPr/>
          </a:p>
        </p:txBody>
      </p:sp>
      <p:sp>
        <p:nvSpPr>
          <p:cNvPr id="781" name="Google Shape;781;p25"/>
          <p:cNvSpPr txBox="1">
            <a:spLocks noGrp="1"/>
          </p:cNvSpPr>
          <p:nvPr>
            <p:ph type="title"/>
          </p:nvPr>
        </p:nvSpPr>
        <p:spPr>
          <a:xfrm>
            <a:off x="8910000" y="1936284"/>
            <a:ext cx="2322000" cy="1324800"/>
          </a:xfrm>
          <a:prstGeom prst="rect">
            <a:avLst/>
          </a:prstGeom>
        </p:spPr>
        <p:txBody>
          <a:bodyPr spcFirstLastPara="1" anchor="ctr">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extLst>
      <p:ext uri="{BB962C8B-B14F-4D97-AF65-F5344CB8AC3E}">
        <p14:creationId xmlns:p14="http://schemas.microsoft.com/office/powerpoint/2010/main" val="242658870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2"/>
        <p:cNvGrpSpPr/>
        <p:nvPr/>
      </p:nvGrpSpPr>
      <p:grpSpPr>
        <a:xfrm>
          <a:off x="0" y="0"/>
          <a:ext cx="0" cy="0"/>
          <a:chOff x="0" y="0"/>
          <a:chExt cx="0" cy="0"/>
        </a:xfrm>
      </p:grpSpPr>
    </p:spTree>
    <p:extLst>
      <p:ext uri="{BB962C8B-B14F-4D97-AF65-F5344CB8AC3E}">
        <p14:creationId xmlns:p14="http://schemas.microsoft.com/office/powerpoint/2010/main" val="213606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718936" y="5157193"/>
            <a:ext cx="9039103" cy="960107"/>
          </a:xfrm>
        </p:spPr>
        <p:txBody>
          <a:bodyPr anchor="b">
            <a:noAutofit/>
          </a:bodyPr>
          <a:lstStyle>
            <a:lvl1pPr algn="l">
              <a:defRPr sz="4800" kern="0" spc="1333"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718936" y="5973135"/>
            <a:ext cx="8977109" cy="383894"/>
          </a:xfrm>
        </p:spPr>
        <p:txBody>
          <a:bodyPr>
            <a:noAutofit/>
          </a:bodyPr>
          <a:lstStyle>
            <a:lvl1pPr algn="l">
              <a:spcBef>
                <a:spcPts val="0"/>
              </a:spcBef>
              <a:defRPr sz="1867" spc="2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448486" y="4495464"/>
            <a:ext cx="441088" cy="1152128"/>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184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718936" y="740702"/>
            <a:ext cx="4128817" cy="1344149"/>
          </a:xfrm>
          <a:prstGeom prst="rect">
            <a:avLst/>
          </a:prstGeom>
        </p:spPr>
        <p:txBody>
          <a:bodyPr anchor="ctr"/>
          <a:lstStyle>
            <a:lvl1pPr algn="l">
              <a:defRPr sz="4800" spc="400" baseline="0"/>
            </a:lvl1pPr>
          </a:lstStyle>
          <a:p>
            <a:r>
              <a:rPr kumimoji="1" lang="en-US" altLang="ja-JP" dirty="0"/>
              <a:t>HISTORY</a:t>
            </a:r>
            <a:endParaRPr kumimoji="1" lang="ja-JP" altLang="en-US" dirty="0"/>
          </a:p>
        </p:txBody>
      </p:sp>
      <p:grpSp>
        <p:nvGrpSpPr>
          <p:cNvPr id="4" name="グループ化 3"/>
          <p:cNvGrpSpPr/>
          <p:nvPr userDrawn="1"/>
        </p:nvGrpSpPr>
        <p:grpSpPr>
          <a:xfrm>
            <a:off x="382869" y="308653"/>
            <a:ext cx="441088" cy="1152128"/>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609652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5928496" y="812710"/>
            <a:ext cx="336066"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テキスト プレースホルダー 6"/>
          <p:cNvSpPr>
            <a:spLocks noGrp="1"/>
          </p:cNvSpPr>
          <p:nvPr>
            <p:ph type="body" sz="quarter" idx="14" hasCustomPrompt="1"/>
          </p:nvPr>
        </p:nvSpPr>
        <p:spPr>
          <a:xfrm>
            <a:off x="6336047" y="548680"/>
            <a:ext cx="2784551"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6336047" y="1268760"/>
            <a:ext cx="5521092"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5928496" y="2876939"/>
            <a:ext cx="336066"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テキスト プレースホルダー 6"/>
          <p:cNvSpPr>
            <a:spLocks noGrp="1"/>
          </p:cNvSpPr>
          <p:nvPr>
            <p:ph type="body" sz="quarter" idx="16" hasCustomPrompt="1"/>
          </p:nvPr>
        </p:nvSpPr>
        <p:spPr>
          <a:xfrm>
            <a:off x="3059738" y="2612909"/>
            <a:ext cx="2784551"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334860" y="3332989"/>
            <a:ext cx="5521092"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5928496" y="4893163"/>
            <a:ext cx="336066"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テキスト プレースホルダー 6"/>
          <p:cNvSpPr>
            <a:spLocks noGrp="1"/>
          </p:cNvSpPr>
          <p:nvPr>
            <p:ph type="body" sz="quarter" idx="18" hasCustomPrompt="1"/>
          </p:nvPr>
        </p:nvSpPr>
        <p:spPr>
          <a:xfrm>
            <a:off x="6336047" y="4629133"/>
            <a:ext cx="2784551"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6336047" y="5349213"/>
            <a:ext cx="5521092"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05809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609652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5928496" y="812710"/>
            <a:ext cx="336066"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テキスト プレースホルダー 6"/>
          <p:cNvSpPr>
            <a:spLocks noGrp="1"/>
          </p:cNvSpPr>
          <p:nvPr>
            <p:ph type="body" sz="quarter" idx="16" hasCustomPrompt="1"/>
          </p:nvPr>
        </p:nvSpPr>
        <p:spPr>
          <a:xfrm>
            <a:off x="3059738" y="548680"/>
            <a:ext cx="2784551"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334860" y="1268760"/>
            <a:ext cx="5521092"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5928496" y="2828934"/>
            <a:ext cx="336066"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テキスト プレースホルダー 6"/>
          <p:cNvSpPr>
            <a:spLocks noGrp="1"/>
          </p:cNvSpPr>
          <p:nvPr>
            <p:ph type="body" sz="quarter" idx="18" hasCustomPrompt="1"/>
          </p:nvPr>
        </p:nvSpPr>
        <p:spPr>
          <a:xfrm>
            <a:off x="6336047" y="2564904"/>
            <a:ext cx="2784551"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6336047" y="3284984"/>
            <a:ext cx="5521092"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5928496" y="4893163"/>
            <a:ext cx="336066"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p:ph type="body" sz="quarter" idx="20" hasCustomPrompt="1"/>
          </p:nvPr>
        </p:nvSpPr>
        <p:spPr>
          <a:xfrm>
            <a:off x="3059738" y="4629133"/>
            <a:ext cx="2784551"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334860" y="5349213"/>
            <a:ext cx="5521092"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4976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95011" y="116830"/>
            <a:ext cx="2592315"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783543" y="116632"/>
            <a:ext cx="5904970"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94812" y="2804931"/>
            <a:ext cx="4320855" cy="393643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4511686" y="2804931"/>
            <a:ext cx="1920380"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4511686" y="4869160"/>
            <a:ext cx="7585501" cy="187220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8784532" y="116632"/>
            <a:ext cx="3312655"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6576095" y="2948947"/>
            <a:ext cx="5521092" cy="912101"/>
          </a:xfrm>
        </p:spPr>
        <p:txBody>
          <a:bodyPr anchor="b">
            <a:noAutofit/>
          </a:bodyPr>
          <a:lstStyle>
            <a:lvl1pPr algn="l">
              <a:spcBef>
                <a:spcPts val="0"/>
              </a:spcBef>
              <a:defRPr sz="48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6576095" y="3765037"/>
            <a:ext cx="5521092" cy="864096"/>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94858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18936" y="2752274"/>
            <a:ext cx="4128817"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559696" y="842085"/>
            <a:ext cx="1034845"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1</a:t>
              </a:r>
              <a:endParaRPr kumimoji="1" lang="ja-JP" altLang="en-US" sz="64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4559696" y="2234239"/>
            <a:ext cx="1034845"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2</a:t>
              </a:r>
              <a:endParaRPr kumimoji="1" lang="ja-JP" altLang="en-US" sz="64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4559696" y="3626394"/>
            <a:ext cx="1034845"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3</a:t>
              </a:r>
              <a:endParaRPr kumimoji="1" lang="ja-JP" altLang="en-US" sz="64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4559696" y="5018549"/>
            <a:ext cx="1034845" cy="1152128"/>
            <a:chOff x="7054974" y="1111052"/>
            <a:chExt cx="1552133" cy="1728192"/>
          </a:xfrm>
        </p:grpSpPr>
        <p:sp>
          <p:nvSpPr>
            <p:cNvPr id="21" name="テキスト ボックス 2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4</a:t>
              </a:r>
              <a:endParaRPr kumimoji="1" lang="ja-JP" altLang="en-US" sz="6400" dirty="0">
                <a:solidFill>
                  <a:schemeClr val="tx1">
                    <a:lumMod val="50000"/>
                  </a:scheme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5711924" y="784055"/>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5711924" y="1302090"/>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5711924" y="2165100"/>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5711924" y="2683135"/>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5711924" y="3546145"/>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5711924" y="4064179"/>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5711924" y="4927189"/>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5711924" y="5445224"/>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382869" y="2320226"/>
            <a:ext cx="441088"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097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18936" y="2741164"/>
            <a:ext cx="4128817"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559696" y="1407039"/>
            <a:ext cx="1034845"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1</a:t>
              </a:r>
              <a:endParaRPr kumimoji="1" lang="ja-JP" altLang="en-US" sz="6400" dirty="0">
                <a:solidFill>
                  <a:schemeClr val="tx1">
                    <a:lumMod val="50000"/>
                  </a:scheme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4559696" y="2799193"/>
            <a:ext cx="1034845"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2</a:t>
              </a:r>
              <a:endParaRPr kumimoji="1" lang="ja-JP" altLang="en-US" sz="6400" dirty="0">
                <a:solidFill>
                  <a:schemeClr val="tx1">
                    <a:lumMod val="50000"/>
                  </a:scheme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4559696" y="4191348"/>
            <a:ext cx="1034845"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3</a:t>
              </a:r>
              <a:endParaRPr kumimoji="1" lang="ja-JP" altLang="en-US" sz="6400" dirty="0">
                <a:solidFill>
                  <a:schemeClr val="tx1">
                    <a:lumMod val="50000"/>
                  </a:scheme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5711924" y="1349009"/>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5711924" y="1867044"/>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5711924" y="2730054"/>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5711924" y="3248089"/>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5711924" y="4111099"/>
            <a:ext cx="5713130"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5711924" y="4629133"/>
            <a:ext cx="5713130"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382869" y="2309116"/>
            <a:ext cx="441088"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015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0A16166B-C518-4E12-93B5-69C5AA8E8584}"/>
              </a:ext>
            </a:extLst>
          </p:cNvPr>
          <p:cNvSpPr>
            <a:spLocks noGrp="1"/>
          </p:cNvSpPr>
          <p:nvPr>
            <p:ph type="dt" sz="half" idx="10"/>
          </p:nvPr>
        </p:nvSpPr>
        <p:spPr/>
        <p:txBody>
          <a:bodyPr/>
          <a:lstStyle>
            <a:lvl1pPr>
              <a:defRPr/>
            </a:lvl1pPr>
          </a:lstStyle>
          <a:p>
            <a:pPr>
              <a:defRPr/>
            </a:pPr>
            <a:fld id="{F3A0ED25-6F5D-4C6B-B72C-E8FD5DD97FFE}" type="datetimeFigureOut">
              <a:rPr lang="en-GB"/>
              <a:pPr>
                <a:defRPr/>
              </a:pPr>
              <a:t>27/10/2020</a:t>
            </a:fld>
            <a:endParaRPr lang="en-GB"/>
          </a:p>
        </p:txBody>
      </p:sp>
      <p:sp>
        <p:nvSpPr>
          <p:cNvPr id="5" name="Footer Placeholder 4">
            <a:extLst>
              <a:ext uri="{FF2B5EF4-FFF2-40B4-BE49-F238E27FC236}">
                <a16:creationId xmlns="" xmlns:a16="http://schemas.microsoft.com/office/drawing/2014/main" id="{1AB24CA7-69AB-4EC7-B759-A71E9423FC1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 xmlns:a16="http://schemas.microsoft.com/office/drawing/2014/main" id="{6AE7C848-3F89-46F2-8BBF-996A1BA10CE9}"/>
              </a:ext>
            </a:extLst>
          </p:cNvPr>
          <p:cNvSpPr>
            <a:spLocks noGrp="1"/>
          </p:cNvSpPr>
          <p:nvPr>
            <p:ph type="sldNum" sz="quarter" idx="12"/>
          </p:nvPr>
        </p:nvSpPr>
        <p:spPr/>
        <p:txBody>
          <a:bodyPr/>
          <a:lstStyle>
            <a:lvl1pPr>
              <a:defRPr/>
            </a:lvl1pPr>
          </a:lstStyle>
          <a:p>
            <a:fld id="{143EFE7C-8366-4E63-94EF-DF08A58FD1CD}" type="slidenum">
              <a:rPr lang="en-GB" altLang="en-US"/>
              <a:pPr/>
              <a:t>‹#›</a:t>
            </a:fld>
            <a:endParaRPr lang="en-GB" altLang="en-US"/>
          </a:p>
        </p:txBody>
      </p:sp>
    </p:spTree>
    <p:extLst>
      <p:ext uri="{BB962C8B-B14F-4D97-AF65-F5344CB8AC3E}">
        <p14:creationId xmlns:p14="http://schemas.microsoft.com/office/powerpoint/2010/main" val="3337120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26898" y="2849891"/>
            <a:ext cx="3936779" cy="902925"/>
          </a:xfrm>
          <a:prstGeom prst="rect">
            <a:avLst/>
          </a:prstGeom>
        </p:spPr>
        <p:txBody>
          <a:bodyPr anchor="t"/>
          <a:lstStyle>
            <a:lvl1pPr algn="r">
              <a:defRPr sz="4800" spc="4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5037439" y="2660915"/>
            <a:ext cx="6915720" cy="1177787"/>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4559695" y="2612909"/>
            <a:ext cx="441088"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212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20247" y="342900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3869" y="593429"/>
            <a:ext cx="4896776" cy="3346743"/>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2822" y="593429"/>
            <a:ext cx="4896776" cy="3346743"/>
          </a:xfrm>
          <a:prstGeom prst="rect">
            <a:avLst/>
          </a:prstGeom>
        </p:spPr>
      </p:pic>
      <p:sp>
        <p:nvSpPr>
          <p:cNvPr id="9" name="図プレースホルダー 8"/>
          <p:cNvSpPr>
            <a:spLocks noGrp="1"/>
          </p:cNvSpPr>
          <p:nvPr>
            <p:ph type="pic" sz="quarter" idx="10" hasCustomPrompt="1"/>
          </p:nvPr>
        </p:nvSpPr>
        <p:spPr>
          <a:xfrm>
            <a:off x="718671" y="740834"/>
            <a:ext cx="3745006" cy="2447925"/>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7659754" y="740701"/>
            <a:ext cx="3745006" cy="2447925"/>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910974" y="4533123"/>
            <a:ext cx="10802137"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574907" y="3861048"/>
            <a:ext cx="441088"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910974" y="5157192"/>
            <a:ext cx="10802137"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2975383" y="461129"/>
            <a:ext cx="5809511" cy="4087176"/>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3613079" y="644691"/>
            <a:ext cx="4534119" cy="288032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195901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20247" y="342900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3344" y="340832"/>
            <a:ext cx="5712505" cy="3904259"/>
          </a:xfrm>
          <a:prstGeom prst="rect">
            <a:avLst/>
          </a:prstGeom>
        </p:spPr>
      </p:pic>
      <p:sp>
        <p:nvSpPr>
          <p:cNvPr id="10" name="図プレースホルダー 8"/>
          <p:cNvSpPr>
            <a:spLocks noGrp="1"/>
          </p:cNvSpPr>
          <p:nvPr>
            <p:ph type="pic" sz="quarter" idx="11" hasCustomPrompt="1"/>
          </p:nvPr>
        </p:nvSpPr>
        <p:spPr>
          <a:xfrm>
            <a:off x="3407468" y="509455"/>
            <a:ext cx="4464883" cy="2855713"/>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910974" y="4533123"/>
            <a:ext cx="10802137"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574907" y="3861048"/>
            <a:ext cx="441088"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910974" y="5157192"/>
            <a:ext cx="10802137"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19174" y="1592560"/>
            <a:ext cx="1208328" cy="2508515"/>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04437" y="741386"/>
            <a:ext cx="2371469" cy="3352800"/>
          </a:xfrm>
          <a:prstGeom prst="rect">
            <a:avLst/>
          </a:prstGeom>
        </p:spPr>
      </p:pic>
      <p:sp>
        <p:nvSpPr>
          <p:cNvPr id="18" name="図プレースホルダー 8"/>
          <p:cNvSpPr>
            <a:spLocks noGrp="1"/>
          </p:cNvSpPr>
          <p:nvPr>
            <p:ph type="pic" sz="quarter" idx="17" hasCustomPrompt="1"/>
          </p:nvPr>
        </p:nvSpPr>
        <p:spPr>
          <a:xfrm>
            <a:off x="2015192" y="1917437"/>
            <a:ext cx="1008199" cy="18476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8482083" y="1076739"/>
            <a:ext cx="2016175" cy="2688299"/>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85669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12192000" cy="4293095"/>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910974" y="5157192"/>
            <a:ext cx="10802137"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574907" y="4485117"/>
            <a:ext cx="441088"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910974" y="5781261"/>
            <a:ext cx="10802137" cy="816091"/>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21183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1"/>
            <a:ext cx="6095471" cy="6857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6672114" y="2537161"/>
            <a:ext cx="5089007"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6336047" y="1865087"/>
            <a:ext cx="441088"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6672114" y="3161231"/>
            <a:ext cx="5089007"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80911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1"/>
            <a:ext cx="12192000" cy="6857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670926" y="4581128"/>
            <a:ext cx="10802137" cy="720080"/>
          </a:xfrm>
          <a:prstGeom prst="rect">
            <a:avLst/>
          </a:prstGeom>
        </p:spPr>
        <p:txBody>
          <a:bodyPr anchor="t">
            <a:normAutofit/>
          </a:bodyPr>
          <a:lstStyle>
            <a:lvl1pPr algn="ctr">
              <a:defRPr sz="4000" spc="4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670926" y="5205197"/>
            <a:ext cx="10802137" cy="1296144"/>
          </a:xfrm>
        </p:spPr>
        <p:txBody>
          <a:bodyPr anchor="t">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247666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790950" y="1892829"/>
            <a:ext cx="10610099" cy="3744416"/>
          </a:xfrm>
        </p:spPr>
        <p:txBody>
          <a:bodyPr anchor="ctr">
            <a:noAutofit/>
          </a:bodyPr>
          <a:lstStyle>
            <a:lvl1pPr algn="l">
              <a:lnSpc>
                <a:spcPts val="2267"/>
              </a:lnSpc>
              <a:spcBef>
                <a:spcPts val="0"/>
              </a:spcBef>
              <a:spcAft>
                <a:spcPts val="800"/>
              </a:spcAft>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82315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402067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950" y="2612909"/>
            <a:ext cx="10610099" cy="576064"/>
          </a:xfrm>
        </p:spPr>
        <p:txBody>
          <a:bodyPr anchor="b">
            <a:normAutofit/>
          </a:bodyPr>
          <a:lstStyle>
            <a:lvl1pPr algn="ctr">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950" y="3236979"/>
            <a:ext cx="10610099" cy="1392155"/>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1289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950" y="2612909"/>
            <a:ext cx="48729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950" y="3236979"/>
            <a:ext cx="4872964"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6504081" y="2612909"/>
            <a:ext cx="48729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6504081" y="3236979"/>
            <a:ext cx="4872964"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58540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4219"/>
            </a:lvl1pPr>
          </a:lstStyle>
          <a:p>
            <a:r>
              <a:rPr lang="en-US"/>
              <a:t>Click to edit Master title style</a:t>
            </a:r>
            <a:endParaRPr lang="en-GB"/>
          </a:p>
        </p:txBody>
      </p:sp>
      <p:sp>
        <p:nvSpPr>
          <p:cNvPr id="3" name="Text Placeholder 2"/>
          <p:cNvSpPr>
            <a:spLocks noGrp="1"/>
          </p:cNvSpPr>
          <p:nvPr>
            <p:ph type="body" idx="1"/>
          </p:nvPr>
        </p:nvSpPr>
        <p:spPr>
          <a:xfrm>
            <a:off x="831850" y="4589465"/>
            <a:ext cx="10515600" cy="1500187"/>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851C19C-30FA-4C94-8C5E-4CAC1A10C868}"/>
              </a:ext>
            </a:extLst>
          </p:cNvPr>
          <p:cNvSpPr>
            <a:spLocks noGrp="1"/>
          </p:cNvSpPr>
          <p:nvPr>
            <p:ph type="dt" sz="half" idx="10"/>
          </p:nvPr>
        </p:nvSpPr>
        <p:spPr/>
        <p:txBody>
          <a:bodyPr/>
          <a:lstStyle>
            <a:lvl1pPr>
              <a:defRPr/>
            </a:lvl1pPr>
          </a:lstStyle>
          <a:p>
            <a:pPr>
              <a:defRPr/>
            </a:pPr>
            <a:fld id="{7183F7EE-7C30-4435-911A-C973381C769A}" type="datetimeFigureOut">
              <a:rPr lang="en-GB"/>
              <a:pPr>
                <a:defRPr/>
              </a:pPr>
              <a:t>27/10/2020</a:t>
            </a:fld>
            <a:endParaRPr lang="en-GB"/>
          </a:p>
        </p:txBody>
      </p:sp>
      <p:sp>
        <p:nvSpPr>
          <p:cNvPr id="5" name="Footer Placeholder 4">
            <a:extLst>
              <a:ext uri="{FF2B5EF4-FFF2-40B4-BE49-F238E27FC236}">
                <a16:creationId xmlns="" xmlns:a16="http://schemas.microsoft.com/office/drawing/2014/main" id="{B4529DA4-1E6C-4E78-8609-3C90C2A378A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 xmlns:a16="http://schemas.microsoft.com/office/drawing/2014/main" id="{7DC49260-AD49-48BA-AF9A-692084E505C6}"/>
              </a:ext>
            </a:extLst>
          </p:cNvPr>
          <p:cNvSpPr>
            <a:spLocks noGrp="1"/>
          </p:cNvSpPr>
          <p:nvPr>
            <p:ph type="sldNum" sz="quarter" idx="12"/>
          </p:nvPr>
        </p:nvSpPr>
        <p:spPr/>
        <p:txBody>
          <a:bodyPr/>
          <a:lstStyle>
            <a:lvl1pPr>
              <a:defRPr/>
            </a:lvl1pPr>
          </a:lstStyle>
          <a:p>
            <a:fld id="{E78B6D36-8B9E-4844-986C-EEA25B98D369}" type="slidenum">
              <a:rPr lang="en-GB" altLang="en-US"/>
              <a:pPr/>
              <a:t>‹#›</a:t>
            </a:fld>
            <a:endParaRPr lang="en-GB" altLang="en-US"/>
          </a:p>
        </p:txBody>
      </p:sp>
    </p:spTree>
    <p:extLst>
      <p:ext uri="{BB962C8B-B14F-4D97-AF65-F5344CB8AC3E}">
        <p14:creationId xmlns:p14="http://schemas.microsoft.com/office/powerpoint/2010/main" val="20139193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950" y="1488845"/>
            <a:ext cx="1058609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950" y="1988840"/>
            <a:ext cx="10586095"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790950" y="3053079"/>
            <a:ext cx="1058609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790950" y="3553074"/>
            <a:ext cx="10586095"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790950" y="4629133"/>
            <a:ext cx="1058609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790950" y="5129129"/>
            <a:ext cx="10586095"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2907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574908" y="1647065"/>
            <a:ext cx="1034845"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1</a:t>
              </a:r>
              <a:endParaRPr kumimoji="1" lang="ja-JP" altLang="en-US" sz="64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574908" y="3183236"/>
            <a:ext cx="1034845"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2</a:t>
              </a:r>
              <a:endParaRPr kumimoji="1" lang="ja-JP" altLang="en-US" sz="64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574908" y="4719407"/>
            <a:ext cx="1034845"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3</a:t>
              </a:r>
              <a:endParaRPr kumimoji="1" lang="ja-JP" altLang="en-US" sz="64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727135" y="1589036"/>
            <a:ext cx="969791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727135" y="2107071"/>
            <a:ext cx="969791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727135" y="3114097"/>
            <a:ext cx="969791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727135" y="3632131"/>
            <a:ext cx="969791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727135" y="4639157"/>
            <a:ext cx="969791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727135" y="5157192"/>
            <a:ext cx="969791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50069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94813" y="1647065"/>
            <a:ext cx="1034845"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1</a:t>
              </a:r>
              <a:endParaRPr kumimoji="1" lang="ja-JP" altLang="en-US" sz="6400" dirty="0">
                <a:solidFill>
                  <a:schemeClr val="tx1">
                    <a:lumMod val="50000"/>
                  </a:scheme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94813" y="3183236"/>
            <a:ext cx="1034845"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2</a:t>
              </a:r>
              <a:endParaRPr kumimoji="1" lang="ja-JP" altLang="en-US" sz="6400" dirty="0">
                <a:solidFill>
                  <a:schemeClr val="tx1">
                    <a:lumMod val="50000"/>
                  </a:scheme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94813" y="4719407"/>
            <a:ext cx="1034845"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3</a:t>
              </a:r>
              <a:endParaRPr kumimoji="1" lang="ja-JP" altLang="en-US" sz="6400" dirty="0">
                <a:solidFill>
                  <a:schemeClr val="tx1">
                    <a:lumMod val="50000"/>
                  </a:scheme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247040" y="1508787"/>
            <a:ext cx="4752940"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247040" y="1988840"/>
            <a:ext cx="4752940"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247040" y="3033847"/>
            <a:ext cx="4752940"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247040" y="3513901"/>
            <a:ext cx="4752940"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247040" y="4558908"/>
            <a:ext cx="4752940"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247040" y="5038962"/>
            <a:ext cx="4752940"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5759934" y="1647065"/>
            <a:ext cx="1034845" cy="1152128"/>
            <a:chOff x="7054974" y="1111052"/>
            <a:chExt cx="1552133" cy="1728192"/>
          </a:xfrm>
        </p:grpSpPr>
        <p:sp>
          <p:nvSpPr>
            <p:cNvPr id="31" name="テキスト ボックス 3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4</a:t>
              </a:r>
              <a:endParaRPr kumimoji="1" lang="ja-JP" altLang="en-US" sz="6400" dirty="0">
                <a:solidFill>
                  <a:schemeClr val="tx1">
                    <a:lumMod val="50000"/>
                  </a:scheme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5759934" y="3183236"/>
            <a:ext cx="1034845" cy="1152128"/>
            <a:chOff x="7054974" y="1111052"/>
            <a:chExt cx="1552133" cy="1728192"/>
          </a:xfrm>
        </p:grpSpPr>
        <p:sp>
          <p:nvSpPr>
            <p:cNvPr id="34" name="テキスト ボックス 33"/>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5</a:t>
              </a:r>
              <a:endParaRPr kumimoji="1" lang="ja-JP" altLang="en-US" sz="6400" dirty="0">
                <a:solidFill>
                  <a:schemeClr val="tx1">
                    <a:lumMod val="50000"/>
                  </a:scheme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5759934" y="4719407"/>
            <a:ext cx="1034845" cy="1152128"/>
            <a:chOff x="7054974" y="1111052"/>
            <a:chExt cx="1552133" cy="1728192"/>
          </a:xfrm>
        </p:grpSpPr>
        <p:sp>
          <p:nvSpPr>
            <p:cNvPr id="37" name="テキスト ボックス 36"/>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6</a:t>
              </a:r>
              <a:endParaRPr kumimoji="1" lang="ja-JP" altLang="en-US" sz="6400" dirty="0">
                <a:solidFill>
                  <a:schemeClr val="tx1">
                    <a:lumMod val="50000"/>
                  </a:scheme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6912161" y="1508787"/>
            <a:ext cx="4752940"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6912161" y="1988840"/>
            <a:ext cx="4752940"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6912161" y="3033847"/>
            <a:ext cx="4752940"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6912161" y="3513901"/>
            <a:ext cx="4752940"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6912161" y="4558908"/>
            <a:ext cx="4752940"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6912161" y="5038962"/>
            <a:ext cx="4752940"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204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4319649" y="1220755"/>
            <a:ext cx="1034845" cy="1077218"/>
            <a:chOff x="7054974" y="1200132"/>
            <a:chExt cx="1552133" cy="1615826"/>
          </a:xfrm>
        </p:grpSpPr>
        <p:sp>
          <p:nvSpPr>
            <p:cNvPr id="16" name="テキスト ボックス 15"/>
            <p:cNvSpPr txBox="1"/>
            <p:nvPr userDrawn="1"/>
          </p:nvSpPr>
          <p:spPr>
            <a:xfrm>
              <a:off x="7054974" y="1200132"/>
              <a:ext cx="1408117" cy="1615826"/>
            </a:xfrm>
            <a:prstGeom prst="rect">
              <a:avLst/>
            </a:prstGeom>
            <a:noFill/>
          </p:spPr>
          <p:txBody>
            <a:bodyPr wrap="square" rtlCol="0">
              <a:spAutoFit/>
            </a:bodyPr>
            <a:lstStyle/>
            <a:p>
              <a:pPr algn="r"/>
              <a:r>
                <a:rPr kumimoji="1" lang="en-US" altLang="ja-JP" sz="6400" dirty="0">
                  <a:solidFill>
                    <a:schemeClr val="tx1">
                      <a:lumMod val="50000"/>
                    </a:schemeClr>
                  </a:solidFill>
                </a:rPr>
                <a:t>1</a:t>
              </a:r>
              <a:endParaRPr kumimoji="1" lang="ja-JP" altLang="en-US" sz="6400" dirty="0">
                <a:solidFill>
                  <a:schemeClr val="tx1">
                    <a:lumMod val="50000"/>
                  </a:scheme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5471876" y="1364771"/>
            <a:ext cx="6193225"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4319649" y="2228867"/>
            <a:ext cx="1034845" cy="1077218"/>
            <a:chOff x="7054974" y="1248171"/>
            <a:chExt cx="1552133" cy="1615826"/>
          </a:xfrm>
        </p:grpSpPr>
        <p:sp>
          <p:nvSpPr>
            <p:cNvPr id="35" name="テキスト ボックス 34"/>
            <p:cNvSpPr txBox="1"/>
            <p:nvPr userDrawn="1"/>
          </p:nvSpPr>
          <p:spPr>
            <a:xfrm>
              <a:off x="7054974" y="1248171"/>
              <a:ext cx="1408117" cy="1615826"/>
            </a:xfrm>
            <a:prstGeom prst="rect">
              <a:avLst/>
            </a:prstGeom>
            <a:noFill/>
          </p:spPr>
          <p:txBody>
            <a:bodyPr wrap="square" rtlCol="0">
              <a:spAutoFit/>
            </a:bodyPr>
            <a:lstStyle/>
            <a:p>
              <a:pPr algn="r"/>
              <a:r>
                <a:rPr kumimoji="1" lang="en-US" altLang="ja-JP" sz="6400" dirty="0">
                  <a:solidFill>
                    <a:schemeClr val="tx1">
                      <a:lumMod val="50000"/>
                    </a:schemeClr>
                  </a:solidFill>
                </a:rPr>
                <a:t>2</a:t>
              </a:r>
              <a:endParaRPr kumimoji="1" lang="ja-JP" altLang="en-US" sz="6400" dirty="0">
                <a:solidFill>
                  <a:schemeClr val="tx1">
                    <a:lumMod val="50000"/>
                  </a:scheme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5471876" y="2340857"/>
            <a:ext cx="6193225"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4319649" y="3236979"/>
            <a:ext cx="1034845" cy="1077218"/>
            <a:chOff x="7054974" y="1257783"/>
            <a:chExt cx="1552133" cy="1615826"/>
          </a:xfrm>
        </p:grpSpPr>
        <p:sp>
          <p:nvSpPr>
            <p:cNvPr id="39" name="テキスト ボックス 38"/>
            <p:cNvSpPr txBox="1"/>
            <p:nvPr userDrawn="1"/>
          </p:nvSpPr>
          <p:spPr>
            <a:xfrm>
              <a:off x="7054974" y="1257783"/>
              <a:ext cx="1408117" cy="1615826"/>
            </a:xfrm>
            <a:prstGeom prst="rect">
              <a:avLst/>
            </a:prstGeom>
            <a:noFill/>
          </p:spPr>
          <p:txBody>
            <a:bodyPr wrap="square" rtlCol="0">
              <a:spAutoFit/>
            </a:bodyPr>
            <a:lstStyle/>
            <a:p>
              <a:pPr algn="r"/>
              <a:r>
                <a:rPr kumimoji="1" lang="en-US" altLang="ja-JP" sz="6400" dirty="0">
                  <a:solidFill>
                    <a:schemeClr val="tx1">
                      <a:lumMod val="50000"/>
                    </a:schemeClr>
                  </a:solidFill>
                </a:rPr>
                <a:t>3</a:t>
              </a:r>
              <a:endParaRPr kumimoji="1" lang="ja-JP" altLang="en-US" sz="6400" dirty="0">
                <a:solidFill>
                  <a:schemeClr val="tx1">
                    <a:lumMod val="50000"/>
                  </a:scheme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5471876" y="3342560"/>
            <a:ext cx="6193225"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4319649" y="4197086"/>
            <a:ext cx="1034845" cy="1077218"/>
            <a:chOff x="7054974" y="1202317"/>
            <a:chExt cx="1552133" cy="1615827"/>
          </a:xfrm>
        </p:grpSpPr>
        <p:sp>
          <p:nvSpPr>
            <p:cNvPr id="43" name="テキスト ボックス 42"/>
            <p:cNvSpPr txBox="1"/>
            <p:nvPr userDrawn="1"/>
          </p:nvSpPr>
          <p:spPr>
            <a:xfrm>
              <a:off x="7054974" y="1202317"/>
              <a:ext cx="1408117" cy="1615827"/>
            </a:xfrm>
            <a:prstGeom prst="rect">
              <a:avLst/>
            </a:prstGeom>
            <a:noFill/>
          </p:spPr>
          <p:txBody>
            <a:bodyPr wrap="square" rtlCol="0">
              <a:spAutoFit/>
            </a:bodyPr>
            <a:lstStyle/>
            <a:p>
              <a:pPr algn="r"/>
              <a:r>
                <a:rPr kumimoji="1" lang="en-US" altLang="ja-JP" sz="6400" dirty="0">
                  <a:solidFill>
                    <a:schemeClr val="tx1">
                      <a:lumMod val="50000"/>
                    </a:schemeClr>
                  </a:solidFill>
                </a:rPr>
                <a:t>4</a:t>
              </a:r>
              <a:endParaRPr kumimoji="1" lang="ja-JP" altLang="en-US" sz="6400" dirty="0">
                <a:solidFill>
                  <a:schemeClr val="tx1">
                    <a:lumMod val="50000"/>
                  </a:scheme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5471876" y="4339645"/>
            <a:ext cx="6193225"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4319649" y="5253203"/>
            <a:ext cx="1034845" cy="1077218"/>
            <a:chOff x="7054974" y="1247810"/>
            <a:chExt cx="1552133" cy="1615828"/>
          </a:xfrm>
        </p:grpSpPr>
        <p:sp>
          <p:nvSpPr>
            <p:cNvPr id="47" name="テキスト ボックス 46"/>
            <p:cNvSpPr txBox="1"/>
            <p:nvPr userDrawn="1"/>
          </p:nvSpPr>
          <p:spPr>
            <a:xfrm>
              <a:off x="7054974" y="1247810"/>
              <a:ext cx="1408117" cy="1615828"/>
            </a:xfrm>
            <a:prstGeom prst="rect">
              <a:avLst/>
            </a:prstGeom>
            <a:noFill/>
          </p:spPr>
          <p:txBody>
            <a:bodyPr wrap="square" rtlCol="0">
              <a:spAutoFit/>
            </a:bodyPr>
            <a:lstStyle/>
            <a:p>
              <a:pPr algn="r"/>
              <a:r>
                <a:rPr kumimoji="1" lang="en-US" altLang="ja-JP" sz="6400" dirty="0">
                  <a:solidFill>
                    <a:schemeClr val="tx1">
                      <a:lumMod val="50000"/>
                    </a:schemeClr>
                  </a:solidFill>
                </a:rPr>
                <a:t>5</a:t>
              </a:r>
              <a:endParaRPr kumimoji="1" lang="ja-JP" altLang="en-US" sz="6400" dirty="0">
                <a:solidFill>
                  <a:schemeClr val="tx1">
                    <a:lumMod val="50000"/>
                  </a:scheme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5471876" y="5365433"/>
            <a:ext cx="6193225"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526898" y="2359590"/>
            <a:ext cx="4128817" cy="2749597"/>
          </a:xfrm>
        </p:spPr>
        <p:txBody>
          <a:bodyPr anchor="ctr">
            <a:normAutofit/>
          </a:bodyPr>
          <a:lstStyle>
            <a:lvl1pPr algn="ctr">
              <a:spcBef>
                <a:spcPts val="0"/>
              </a:spcBef>
              <a:defRPr sz="4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28594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790950" y="1700808"/>
            <a:ext cx="48729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790950" y="2324877"/>
            <a:ext cx="4872964"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6504081" y="1700808"/>
            <a:ext cx="48729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6504081" y="2324877"/>
            <a:ext cx="4872964"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23087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81419" y="1364771"/>
            <a:ext cx="2312372" cy="4800533"/>
          </a:xfrm>
          <a:prstGeom prst="rect">
            <a:avLst/>
          </a:prstGeom>
        </p:spPr>
      </p:pic>
      <p:sp>
        <p:nvSpPr>
          <p:cNvPr id="9" name="テキスト プレースホルダー 6"/>
          <p:cNvSpPr>
            <a:spLocks noGrp="1"/>
          </p:cNvSpPr>
          <p:nvPr>
            <p:ph type="body" sz="quarter" idx="13" hasCustomPrompt="1"/>
          </p:nvPr>
        </p:nvSpPr>
        <p:spPr>
          <a:xfrm>
            <a:off x="4511686" y="2612909"/>
            <a:ext cx="688936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4511686" y="3092963"/>
            <a:ext cx="6889363" cy="1872208"/>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2025674" y="1988840"/>
            <a:ext cx="2005917" cy="3610337"/>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7430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279838" y="2660666"/>
            <a:ext cx="612121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279838" y="3188973"/>
            <a:ext cx="6121211" cy="153617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527096" y="1508257"/>
            <a:ext cx="4608383"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75726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279838" y="1508787"/>
            <a:ext cx="612121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279838" y="2037095"/>
            <a:ext cx="6121211" cy="143991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527096" y="1508257"/>
            <a:ext cx="4608383"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66161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26898" y="5061181"/>
            <a:ext cx="1109019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26898" y="5541235"/>
            <a:ext cx="11090194"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527096" y="1508257"/>
            <a:ext cx="11089996" cy="3456914"/>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68223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26898" y="4533123"/>
            <a:ext cx="542507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26898" y="5013176"/>
            <a:ext cx="5425073"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527096" y="1508257"/>
            <a:ext cx="5424875"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6240028" y="4533653"/>
            <a:ext cx="542507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6240028" y="5013706"/>
            <a:ext cx="5425073"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6240227" y="1508787"/>
            <a:ext cx="5424875"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4402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 xmlns:a16="http://schemas.microsoft.com/office/drawing/2014/main" id="{19031EEF-F3F8-411D-BD39-95BF1CD71550}"/>
              </a:ext>
            </a:extLst>
          </p:cNvPr>
          <p:cNvSpPr>
            <a:spLocks noGrp="1"/>
          </p:cNvSpPr>
          <p:nvPr>
            <p:ph type="dt" sz="half" idx="10"/>
          </p:nvPr>
        </p:nvSpPr>
        <p:spPr/>
        <p:txBody>
          <a:bodyPr/>
          <a:lstStyle>
            <a:lvl1pPr>
              <a:defRPr/>
            </a:lvl1pPr>
          </a:lstStyle>
          <a:p>
            <a:pPr>
              <a:defRPr/>
            </a:pPr>
            <a:fld id="{6CBF79AF-B25D-4891-9D73-EE6107796F69}" type="datetimeFigureOut">
              <a:rPr lang="en-GB"/>
              <a:pPr>
                <a:defRPr/>
              </a:pPr>
              <a:t>27/10/2020</a:t>
            </a:fld>
            <a:endParaRPr lang="en-GB"/>
          </a:p>
        </p:txBody>
      </p:sp>
      <p:sp>
        <p:nvSpPr>
          <p:cNvPr id="6" name="Footer Placeholder 4">
            <a:extLst>
              <a:ext uri="{FF2B5EF4-FFF2-40B4-BE49-F238E27FC236}">
                <a16:creationId xmlns="" xmlns:a16="http://schemas.microsoft.com/office/drawing/2014/main" id="{B4A90D7D-CADF-44B8-8DB1-5E2DE7192814}"/>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 xmlns:a16="http://schemas.microsoft.com/office/drawing/2014/main" id="{87AB75FA-D2A2-442E-B849-2CEEF4FA4DAA}"/>
              </a:ext>
            </a:extLst>
          </p:cNvPr>
          <p:cNvSpPr>
            <a:spLocks noGrp="1"/>
          </p:cNvSpPr>
          <p:nvPr>
            <p:ph type="sldNum" sz="quarter" idx="12"/>
          </p:nvPr>
        </p:nvSpPr>
        <p:spPr/>
        <p:txBody>
          <a:bodyPr/>
          <a:lstStyle>
            <a:lvl1pPr>
              <a:defRPr/>
            </a:lvl1pPr>
          </a:lstStyle>
          <a:p>
            <a:fld id="{988BF8D9-4DFC-47FF-9B73-1162ABDD3A1A}" type="slidenum">
              <a:rPr lang="en-GB" altLang="en-US"/>
              <a:pPr/>
              <a:t>‹#›</a:t>
            </a:fld>
            <a:endParaRPr lang="en-GB" altLang="en-US"/>
          </a:p>
        </p:txBody>
      </p:sp>
    </p:spTree>
    <p:extLst>
      <p:ext uri="{BB962C8B-B14F-4D97-AF65-F5344CB8AC3E}">
        <p14:creationId xmlns:p14="http://schemas.microsoft.com/office/powerpoint/2010/main" val="31155714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527095" y="1508786"/>
            <a:ext cx="2592315"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30879" y="4245093"/>
            <a:ext cx="2928579"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430879" y="4629135"/>
            <a:ext cx="2736541"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3359324" y="1508786"/>
            <a:ext cx="2592315"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3263107" y="4245094"/>
            <a:ext cx="2928579"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3263107" y="4629136"/>
            <a:ext cx="2736541"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6192414" y="1508787"/>
            <a:ext cx="2592315"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6096197" y="4245094"/>
            <a:ext cx="2928579"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6096197" y="4629137"/>
            <a:ext cx="2736541"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9024777" y="1508788"/>
            <a:ext cx="2592315"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8928560" y="4245095"/>
            <a:ext cx="2928579"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8928560" y="4629137"/>
            <a:ext cx="2736541"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28805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527096" y="1508786"/>
            <a:ext cx="2208438"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2831354" y="1700809"/>
            <a:ext cx="3120617"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2831354" y="2084851"/>
            <a:ext cx="3120617"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526898" y="3909053"/>
            <a:ext cx="2208438"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2831156" y="4101076"/>
            <a:ext cx="3120617"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2831156" y="4485119"/>
            <a:ext cx="3120617"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6192217" y="1508786"/>
            <a:ext cx="2208438"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8496475" y="1700809"/>
            <a:ext cx="3120617"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8496475" y="2084851"/>
            <a:ext cx="3120617"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6192019" y="3909053"/>
            <a:ext cx="2208438"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8496277" y="4101076"/>
            <a:ext cx="3120617"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8496277" y="4485119"/>
            <a:ext cx="3120617"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83072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26898" y="1700807"/>
            <a:ext cx="3792750"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4559696" y="1508787"/>
            <a:ext cx="6913368"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4415667" y="1508787"/>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526898" y="3332988"/>
            <a:ext cx="3792750"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4559696" y="3140969"/>
            <a:ext cx="6913368"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4415667" y="3140968"/>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526898" y="4965169"/>
            <a:ext cx="3792750"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4559696" y="4773149"/>
            <a:ext cx="6913368"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4415667" y="4773149"/>
            <a:ext cx="0" cy="1248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18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38900" y="1700808"/>
            <a:ext cx="363672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724937" y="3380995"/>
            <a:ext cx="3264646"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724937" y="3284985"/>
            <a:ext cx="326464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4259636" y="1700808"/>
            <a:ext cx="363672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4445673" y="3380995"/>
            <a:ext cx="3264646"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4445673" y="3284985"/>
            <a:ext cx="326464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7980372" y="1700808"/>
            <a:ext cx="363672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8166409" y="3380995"/>
            <a:ext cx="3264646"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8166409" y="3284985"/>
            <a:ext cx="32646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69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790950" y="5589240"/>
            <a:ext cx="10610099"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958983" y="1508787"/>
            <a:ext cx="1968389"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3035394" y="1508787"/>
            <a:ext cx="1968389"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5111805" y="1508787"/>
            <a:ext cx="1968389"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7188216" y="1508787"/>
            <a:ext cx="1968389"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9264627" y="1508787"/>
            <a:ext cx="1968389"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76638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790950" y="5589240"/>
            <a:ext cx="10610099"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958983" y="1508787"/>
            <a:ext cx="2400475"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3456300" y="1508787"/>
            <a:ext cx="4032350"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7584294" y="1508787"/>
            <a:ext cx="364872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3456300" y="3573016"/>
            <a:ext cx="4032350"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80397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574907" y="2468893"/>
            <a:ext cx="2976589" cy="727551"/>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8" name="山形 7"/>
          <p:cNvSpPr/>
          <p:nvPr userDrawn="1"/>
        </p:nvSpPr>
        <p:spPr>
          <a:xfrm>
            <a:off x="3327275" y="2468893"/>
            <a:ext cx="2976589" cy="727551"/>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9" name="山形 8"/>
          <p:cNvSpPr/>
          <p:nvPr userDrawn="1"/>
        </p:nvSpPr>
        <p:spPr>
          <a:xfrm>
            <a:off x="6079644" y="2461423"/>
            <a:ext cx="2976589" cy="727551"/>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0" name="山形 9"/>
          <p:cNvSpPr/>
          <p:nvPr userDrawn="1"/>
        </p:nvSpPr>
        <p:spPr>
          <a:xfrm>
            <a:off x="8832012" y="2468893"/>
            <a:ext cx="2976589" cy="727551"/>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1" name="テキスト プレースホルダー 6"/>
          <p:cNvSpPr>
            <a:spLocks noGrp="1"/>
          </p:cNvSpPr>
          <p:nvPr>
            <p:ph type="body" sz="quarter" idx="13" hasCustomPrompt="1"/>
          </p:nvPr>
        </p:nvSpPr>
        <p:spPr>
          <a:xfrm>
            <a:off x="958983" y="2540901"/>
            <a:ext cx="2112947"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478888" y="3236979"/>
            <a:ext cx="2736541"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9216088" y="2540901"/>
            <a:ext cx="2112947"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3711351" y="2540901"/>
            <a:ext cx="2112947"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6463719" y="2540901"/>
            <a:ext cx="2112947"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3231433" y="3236979"/>
            <a:ext cx="2736541"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5983978" y="3236979"/>
            <a:ext cx="2736541"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8736522" y="3236979"/>
            <a:ext cx="2736541"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97530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910974" y="1748814"/>
            <a:ext cx="4080807" cy="40804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円/楕円 8"/>
          <p:cNvSpPr/>
          <p:nvPr userDrawn="1"/>
        </p:nvSpPr>
        <p:spPr>
          <a:xfrm>
            <a:off x="1411872" y="2765839"/>
            <a:ext cx="3079010" cy="307874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userDrawn="1"/>
        </p:nvSpPr>
        <p:spPr>
          <a:xfrm>
            <a:off x="2015192" y="3957059"/>
            <a:ext cx="1872370" cy="1872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17" name="直線コネクタ 16"/>
          <p:cNvCxnSpPr/>
          <p:nvPr userDrawn="1"/>
        </p:nvCxnSpPr>
        <p:spPr>
          <a:xfrm flipV="1">
            <a:off x="6095471" y="1647065"/>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6212854" y="1589036"/>
            <a:ext cx="530821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6212854" y="2107071"/>
            <a:ext cx="530821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3983582" y="2223130"/>
            <a:ext cx="2111889"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6097538" y="3150992"/>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6214921" y="3092963"/>
            <a:ext cx="530821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6214921" y="3610997"/>
            <a:ext cx="530821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3985649" y="3727057"/>
            <a:ext cx="2111889"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6095471" y="4687163"/>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6212854" y="4629133"/>
            <a:ext cx="530821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6212854" y="5147168"/>
            <a:ext cx="530821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3167420" y="4893164"/>
            <a:ext cx="2928051" cy="3700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2015192" y="2019832"/>
            <a:ext cx="182436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2015192" y="3219965"/>
            <a:ext cx="182436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2039197" y="4660125"/>
            <a:ext cx="182436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105491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3887563" y="1652802"/>
            <a:ext cx="4320855" cy="432048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31" name="アーチ 30"/>
          <p:cNvSpPr/>
          <p:nvPr userDrawn="1"/>
        </p:nvSpPr>
        <p:spPr>
          <a:xfrm rot="5400000">
            <a:off x="3935760" y="1652615"/>
            <a:ext cx="4320480" cy="4320855"/>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35" name="アーチ 34"/>
          <p:cNvSpPr/>
          <p:nvPr userDrawn="1"/>
        </p:nvSpPr>
        <p:spPr>
          <a:xfrm rot="10800000">
            <a:off x="3935572" y="1700807"/>
            <a:ext cx="4320855" cy="432048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36" name="アーチ 35"/>
          <p:cNvSpPr/>
          <p:nvPr userDrawn="1"/>
        </p:nvSpPr>
        <p:spPr>
          <a:xfrm rot="16200000">
            <a:off x="3887750" y="1700620"/>
            <a:ext cx="4320480" cy="4320855"/>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cxnSp>
        <p:nvCxnSpPr>
          <p:cNvPr id="37" name="直線コネクタ 36"/>
          <p:cNvCxnSpPr/>
          <p:nvPr userDrawn="1"/>
        </p:nvCxnSpPr>
        <p:spPr>
          <a:xfrm flipV="1">
            <a:off x="8427101" y="1556792"/>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8544484" y="1593395"/>
            <a:ext cx="336066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8544484" y="2111429"/>
            <a:ext cx="3360665"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8420205"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8537588" y="4687163"/>
            <a:ext cx="336066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8537588" y="5205197"/>
            <a:ext cx="3360665"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3729066" y="1589456"/>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293746" y="1604797"/>
            <a:ext cx="3360665"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293746" y="2122832"/>
            <a:ext cx="3360665"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3722170"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286850" y="4698565"/>
            <a:ext cx="3360665"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286850" y="5216600"/>
            <a:ext cx="3360665"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6528085" y="2467515"/>
            <a:ext cx="1343363"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6528085" y="4771771"/>
            <a:ext cx="1343363"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4223629" y="2468893"/>
            <a:ext cx="1343363"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4223629" y="4773149"/>
            <a:ext cx="1343363"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7871448" y="2238891"/>
            <a:ext cx="555654" cy="4693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7871448" y="5012487"/>
            <a:ext cx="548758"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3729066" y="5012487"/>
            <a:ext cx="494563"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3729066" y="2238891"/>
            <a:ext cx="494563" cy="4707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10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526898" y="1460781"/>
            <a:ext cx="4657071"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5375857" y="1829063"/>
            <a:ext cx="628717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5375857" y="2347098"/>
            <a:ext cx="6287178"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5377924" y="3871072"/>
            <a:ext cx="628717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5377924" y="4389107"/>
            <a:ext cx="6287178"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7422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90" y="1681163"/>
            <a:ext cx="5157787"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 xmlns:a16="http://schemas.microsoft.com/office/drawing/2014/main" id="{4B7D44A7-B7E5-4234-8C43-D0253F18D108}"/>
              </a:ext>
            </a:extLst>
          </p:cNvPr>
          <p:cNvSpPr>
            <a:spLocks noGrp="1"/>
          </p:cNvSpPr>
          <p:nvPr>
            <p:ph type="dt" sz="half" idx="10"/>
          </p:nvPr>
        </p:nvSpPr>
        <p:spPr/>
        <p:txBody>
          <a:bodyPr/>
          <a:lstStyle>
            <a:lvl1pPr>
              <a:defRPr/>
            </a:lvl1pPr>
          </a:lstStyle>
          <a:p>
            <a:pPr>
              <a:defRPr/>
            </a:pPr>
            <a:fld id="{8EEE710E-5FCE-4443-A572-29EA699F6F9B}" type="datetimeFigureOut">
              <a:rPr lang="en-GB"/>
              <a:pPr>
                <a:defRPr/>
              </a:pPr>
              <a:t>27/10/2020</a:t>
            </a:fld>
            <a:endParaRPr lang="en-GB"/>
          </a:p>
        </p:txBody>
      </p:sp>
      <p:sp>
        <p:nvSpPr>
          <p:cNvPr id="8" name="Footer Placeholder 4">
            <a:extLst>
              <a:ext uri="{FF2B5EF4-FFF2-40B4-BE49-F238E27FC236}">
                <a16:creationId xmlns="" xmlns:a16="http://schemas.microsoft.com/office/drawing/2014/main" id="{364E99CF-FB93-4D2A-BA9C-A050EBDD812C}"/>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 xmlns:a16="http://schemas.microsoft.com/office/drawing/2014/main" id="{B5CC9654-F32F-4C2C-A620-DD530884A662}"/>
              </a:ext>
            </a:extLst>
          </p:cNvPr>
          <p:cNvSpPr>
            <a:spLocks noGrp="1"/>
          </p:cNvSpPr>
          <p:nvPr>
            <p:ph type="sldNum" sz="quarter" idx="12"/>
          </p:nvPr>
        </p:nvSpPr>
        <p:spPr/>
        <p:txBody>
          <a:bodyPr/>
          <a:lstStyle>
            <a:lvl1pPr>
              <a:defRPr/>
            </a:lvl1pPr>
          </a:lstStyle>
          <a:p>
            <a:fld id="{4D3E38F5-C207-45CE-BAEE-B6B2014F244D}" type="slidenum">
              <a:rPr lang="en-GB" altLang="en-US"/>
              <a:pPr/>
              <a:t>‹#›</a:t>
            </a:fld>
            <a:endParaRPr lang="en-GB" altLang="en-US"/>
          </a:p>
        </p:txBody>
      </p:sp>
    </p:spTree>
    <p:extLst>
      <p:ext uri="{BB962C8B-B14F-4D97-AF65-F5344CB8AC3E}">
        <p14:creationId xmlns:p14="http://schemas.microsoft.com/office/powerpoint/2010/main" val="33199442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526898" y="1508788"/>
            <a:ext cx="11090194" cy="3456383"/>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526898" y="5061181"/>
            <a:ext cx="1109019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526898" y="5541235"/>
            <a:ext cx="11090194"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0035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526898" y="1460781"/>
            <a:ext cx="6289244"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6912161" y="1988840"/>
            <a:ext cx="4750874" cy="1392155"/>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6912161" y="3322965"/>
            <a:ext cx="4750874" cy="226627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28657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4367659" y="6424248"/>
            <a:ext cx="7153415" cy="365125"/>
          </a:xfrm>
          <a:prstGeom prst="rect">
            <a:avLst/>
          </a:prstGeom>
          <a:noFill/>
        </p:spPr>
        <p:txBody>
          <a:bodyPr/>
          <a:lstStyle/>
          <a:p>
            <a:pPr algn="r"/>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540543" y="6425952"/>
            <a:ext cx="700673" cy="365125"/>
          </a:xfrm>
          <a:prstGeom prst="rect">
            <a:avLst/>
          </a:prstGeom>
          <a:noFill/>
        </p:spPr>
        <p:txBody>
          <a:bodyPr/>
          <a:lstStyle/>
          <a:p>
            <a:fld id="{27CB87ED-CE54-4A81-84E3-F65697A29D35}" type="slidenum">
              <a:rPr lang="ja-JP" altLang="en-US" smtClean="0"/>
              <a:pPr/>
              <a:t>‹#›</a:t>
            </a:fld>
            <a:endParaRPr lang="ja-JP" altLang="en-US" dirty="0"/>
          </a:p>
        </p:txBody>
      </p:sp>
      <p:sp>
        <p:nvSpPr>
          <p:cNvPr id="6" name="テキスト プレースホルダー 5"/>
          <p:cNvSpPr>
            <a:spLocks noGrp="1"/>
          </p:cNvSpPr>
          <p:nvPr>
            <p:ph type="body" sz="quarter" idx="12" hasCustomPrompt="1"/>
          </p:nvPr>
        </p:nvSpPr>
        <p:spPr>
          <a:xfrm>
            <a:off x="526897" y="788707"/>
            <a:ext cx="10849982"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531" y="1574795"/>
            <a:ext cx="7990915" cy="4494499"/>
          </a:xfrm>
          <a:prstGeom prst="rect">
            <a:avLst/>
          </a:prstGeom>
        </p:spPr>
      </p:pic>
      <p:sp>
        <p:nvSpPr>
          <p:cNvPr id="7" name="涙形 6"/>
          <p:cNvSpPr/>
          <p:nvPr userDrawn="1"/>
        </p:nvSpPr>
        <p:spPr>
          <a:xfrm rot="8100000">
            <a:off x="1264760" y="2818040"/>
            <a:ext cx="24707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テキスト プレースホルダー 6"/>
          <p:cNvSpPr>
            <a:spLocks noGrp="1"/>
          </p:cNvSpPr>
          <p:nvPr>
            <p:ph type="body" sz="quarter" idx="14" hasCustomPrompt="1"/>
          </p:nvPr>
        </p:nvSpPr>
        <p:spPr>
          <a:xfrm>
            <a:off x="430879" y="1844824"/>
            <a:ext cx="1918313"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2190948" y="4488280"/>
            <a:ext cx="24707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テキスト プレースホルダー 6"/>
          <p:cNvSpPr>
            <a:spLocks noGrp="1"/>
          </p:cNvSpPr>
          <p:nvPr>
            <p:ph type="body" sz="quarter" idx="15" hasCustomPrompt="1"/>
          </p:nvPr>
        </p:nvSpPr>
        <p:spPr>
          <a:xfrm>
            <a:off x="1357066" y="3515064"/>
            <a:ext cx="1918313"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4233449" y="4081071"/>
            <a:ext cx="24707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テキスト プレースホルダー 6"/>
          <p:cNvSpPr>
            <a:spLocks noGrp="1"/>
          </p:cNvSpPr>
          <p:nvPr>
            <p:ph type="body" sz="quarter" idx="16" hasCustomPrompt="1"/>
          </p:nvPr>
        </p:nvSpPr>
        <p:spPr>
          <a:xfrm>
            <a:off x="3399568" y="3107856"/>
            <a:ext cx="1918313"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3985636" y="2489450"/>
            <a:ext cx="24707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テキスト プレースホルダー 6"/>
          <p:cNvSpPr>
            <a:spLocks noGrp="1"/>
          </p:cNvSpPr>
          <p:nvPr>
            <p:ph type="body" sz="quarter" idx="17" hasCustomPrompt="1"/>
          </p:nvPr>
        </p:nvSpPr>
        <p:spPr>
          <a:xfrm>
            <a:off x="3151755" y="1516234"/>
            <a:ext cx="1918313"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6195181" y="2765746"/>
            <a:ext cx="24707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テキスト プレースホルダー 6"/>
          <p:cNvSpPr>
            <a:spLocks noGrp="1"/>
          </p:cNvSpPr>
          <p:nvPr>
            <p:ph type="body" sz="quarter" idx="18" hasCustomPrompt="1"/>
          </p:nvPr>
        </p:nvSpPr>
        <p:spPr>
          <a:xfrm>
            <a:off x="5361299" y="1792530"/>
            <a:ext cx="1918313"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7027152" y="4662976"/>
            <a:ext cx="24707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p:ph type="body" sz="quarter" idx="19" hasCustomPrompt="1"/>
          </p:nvPr>
        </p:nvSpPr>
        <p:spPr>
          <a:xfrm>
            <a:off x="6193270" y="3689760"/>
            <a:ext cx="1918313"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8352446" y="1844824"/>
            <a:ext cx="3456684" cy="1384776"/>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8352446" y="3171571"/>
            <a:ext cx="3456684" cy="236966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48181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1356-FEF3-4B24-9832-1066DDBC99A0}"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11551330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741356-FEF3-4B24-9832-1066DDBC99A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879554207"/>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1356-FEF3-4B24-9832-1066DDBC99A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34224945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41356-FEF3-4B24-9832-1066DDBC99A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532602652"/>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21491074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741356-FEF3-4B24-9832-1066DDBC99A0}"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3766098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41356-FEF3-4B24-9832-1066DDBC99A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197573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 xmlns:a16="http://schemas.microsoft.com/office/drawing/2014/main" id="{BD3C420B-BA69-4F71-95E8-593E4447D639}"/>
              </a:ext>
            </a:extLst>
          </p:cNvPr>
          <p:cNvSpPr>
            <a:spLocks noGrp="1"/>
          </p:cNvSpPr>
          <p:nvPr>
            <p:ph type="dt" sz="half" idx="10"/>
          </p:nvPr>
        </p:nvSpPr>
        <p:spPr/>
        <p:txBody>
          <a:bodyPr/>
          <a:lstStyle>
            <a:lvl1pPr>
              <a:defRPr/>
            </a:lvl1pPr>
          </a:lstStyle>
          <a:p>
            <a:pPr>
              <a:defRPr/>
            </a:pPr>
            <a:fld id="{FF10FF24-425C-45C5-BED9-001EBB887CF5}" type="datetimeFigureOut">
              <a:rPr lang="en-GB"/>
              <a:pPr>
                <a:defRPr/>
              </a:pPr>
              <a:t>27/10/2020</a:t>
            </a:fld>
            <a:endParaRPr lang="en-GB"/>
          </a:p>
        </p:txBody>
      </p:sp>
      <p:sp>
        <p:nvSpPr>
          <p:cNvPr id="4" name="Footer Placeholder 4">
            <a:extLst>
              <a:ext uri="{FF2B5EF4-FFF2-40B4-BE49-F238E27FC236}">
                <a16:creationId xmlns="" xmlns:a16="http://schemas.microsoft.com/office/drawing/2014/main" id="{40DF6D20-BFDF-4E78-9434-9D2EF60AC32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 xmlns:a16="http://schemas.microsoft.com/office/drawing/2014/main" id="{97505396-92DC-4B15-9C8F-61CD3A896B60}"/>
              </a:ext>
            </a:extLst>
          </p:cNvPr>
          <p:cNvSpPr>
            <a:spLocks noGrp="1"/>
          </p:cNvSpPr>
          <p:nvPr>
            <p:ph type="sldNum" sz="quarter" idx="12"/>
          </p:nvPr>
        </p:nvSpPr>
        <p:spPr/>
        <p:txBody>
          <a:bodyPr/>
          <a:lstStyle>
            <a:lvl1pPr>
              <a:defRPr/>
            </a:lvl1pPr>
          </a:lstStyle>
          <a:p>
            <a:fld id="{0A771C1F-DD33-4994-A4CF-427302EA7E4D}" type="slidenum">
              <a:rPr lang="en-GB" altLang="en-US"/>
              <a:pPr/>
              <a:t>‹#›</a:t>
            </a:fld>
            <a:endParaRPr lang="en-GB" altLang="en-US"/>
          </a:p>
        </p:txBody>
      </p:sp>
    </p:spTree>
    <p:extLst>
      <p:ext uri="{BB962C8B-B14F-4D97-AF65-F5344CB8AC3E}">
        <p14:creationId xmlns:p14="http://schemas.microsoft.com/office/powerpoint/2010/main" val="20113560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1356-FEF3-4B24-9832-1066DDBC99A0}"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29184764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16471343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14388616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14182800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3169067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98793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41356-FEF3-4B24-9832-1066DDBC99A0}"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32731608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741356-FEF3-4B24-9832-1066DDBC99A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9098673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741356-FEF3-4B24-9832-1066DDBC99A0}"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6587453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1356-FEF3-4B24-9832-1066DDBC99A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320499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58965806-1AEA-4649-9832-DEB7CD4EFE13}"/>
              </a:ext>
            </a:extLst>
          </p:cNvPr>
          <p:cNvSpPr>
            <a:spLocks noGrp="1"/>
          </p:cNvSpPr>
          <p:nvPr>
            <p:ph type="dt" sz="half" idx="10"/>
          </p:nvPr>
        </p:nvSpPr>
        <p:spPr/>
        <p:txBody>
          <a:bodyPr/>
          <a:lstStyle>
            <a:lvl1pPr>
              <a:defRPr/>
            </a:lvl1pPr>
          </a:lstStyle>
          <a:p>
            <a:pPr>
              <a:defRPr/>
            </a:pPr>
            <a:fld id="{B601CC3C-9969-41CC-9A4C-F7EE2E07A4EE}" type="datetimeFigureOut">
              <a:rPr lang="en-GB"/>
              <a:pPr>
                <a:defRPr/>
              </a:pPr>
              <a:t>27/10/2020</a:t>
            </a:fld>
            <a:endParaRPr lang="en-GB"/>
          </a:p>
        </p:txBody>
      </p:sp>
      <p:sp>
        <p:nvSpPr>
          <p:cNvPr id="3" name="Footer Placeholder 4">
            <a:extLst>
              <a:ext uri="{FF2B5EF4-FFF2-40B4-BE49-F238E27FC236}">
                <a16:creationId xmlns="" xmlns:a16="http://schemas.microsoft.com/office/drawing/2014/main" id="{1C836CD9-4EEE-4410-9967-8D12A359C60E}"/>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 xmlns:a16="http://schemas.microsoft.com/office/drawing/2014/main" id="{7F76AFB2-8840-4901-A202-8DD5D9C74A41}"/>
              </a:ext>
            </a:extLst>
          </p:cNvPr>
          <p:cNvSpPr>
            <a:spLocks noGrp="1"/>
          </p:cNvSpPr>
          <p:nvPr>
            <p:ph type="sldNum" sz="quarter" idx="12"/>
          </p:nvPr>
        </p:nvSpPr>
        <p:spPr/>
        <p:txBody>
          <a:bodyPr/>
          <a:lstStyle>
            <a:lvl1pPr>
              <a:defRPr/>
            </a:lvl1pPr>
          </a:lstStyle>
          <a:p>
            <a:fld id="{5D3850FE-34DF-4F06-AAFE-9A4DC142CD8F}" type="slidenum">
              <a:rPr lang="en-GB" altLang="en-US"/>
              <a:pPr/>
              <a:t>‹#›</a:t>
            </a:fld>
            <a:endParaRPr lang="en-GB" altLang="en-US"/>
          </a:p>
        </p:txBody>
      </p:sp>
    </p:spTree>
    <p:extLst>
      <p:ext uri="{BB962C8B-B14F-4D97-AF65-F5344CB8AC3E}">
        <p14:creationId xmlns:p14="http://schemas.microsoft.com/office/powerpoint/2010/main" val="940692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41356-FEF3-4B24-9832-1066DDBC99A0}"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1E15F-E623-42DB-9E61-E92ACDBD855F}" type="slidenum">
              <a:rPr lang="en-US" smtClean="0"/>
              <a:t>‹#›</a:t>
            </a:fld>
            <a:endParaRPr lang="en-US"/>
          </a:p>
        </p:txBody>
      </p:sp>
    </p:spTree>
    <p:extLst>
      <p:ext uri="{BB962C8B-B14F-4D97-AF65-F5344CB8AC3E}">
        <p14:creationId xmlns:p14="http://schemas.microsoft.com/office/powerpoint/2010/main" val="3223652208"/>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16"/>
        <p:cNvGrpSpPr/>
        <p:nvPr/>
      </p:nvGrpSpPr>
      <p:grpSpPr>
        <a:xfrm>
          <a:off x="0" y="0"/>
          <a:ext cx="0" cy="0"/>
          <a:chOff x="0" y="0"/>
          <a:chExt cx="0" cy="0"/>
        </a:xfrm>
      </p:grpSpPr>
    </p:spTree>
    <p:extLst>
      <p:ext uri="{BB962C8B-B14F-4D97-AF65-F5344CB8AC3E}">
        <p14:creationId xmlns:p14="http://schemas.microsoft.com/office/powerpoint/2010/main" val="40080842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PENING SLIDE" type="obj">
  <p:cSld name="OPENING SLIDE">
    <p:bg>
      <p:bgPr>
        <a:solidFill>
          <a:srgbClr val="43434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960133" y="3050300"/>
            <a:ext cx="7510800" cy="1358400"/>
          </a:xfrm>
          <a:prstGeom prst="rect">
            <a:avLst/>
          </a:prstGeom>
          <a:noFill/>
          <a:ln>
            <a:noFill/>
          </a:ln>
        </p:spPr>
        <p:txBody>
          <a:bodyPr spcFirstLastPara="1" wrap="square" lIns="0" tIns="0" rIns="0" bIns="0" anchor="b" anchorCtr="0">
            <a:noAutofit/>
          </a:bodyPr>
          <a:lstStyle>
            <a:lvl1pPr lvl="0">
              <a:spcBef>
                <a:spcPts val="0"/>
              </a:spcBef>
              <a:spcAft>
                <a:spcPts val="0"/>
              </a:spcAft>
              <a:buClr>
                <a:srgbClr val="FFC39F"/>
              </a:buClr>
              <a:buSzPts val="6000"/>
              <a:buNone/>
              <a:defRPr sz="8000" i="0">
                <a:solidFill>
                  <a:srgbClr val="FFC39F"/>
                </a:solidFill>
              </a:defRPr>
            </a:lvl1pPr>
            <a:lvl2pPr lvl="1">
              <a:spcBef>
                <a:spcPts val="0"/>
              </a:spcBef>
              <a:spcAft>
                <a:spcPts val="0"/>
              </a:spcAft>
              <a:buClr>
                <a:srgbClr val="FFC39F"/>
              </a:buClr>
              <a:buSzPts val="3300"/>
              <a:buNone/>
              <a:defRPr sz="4400">
                <a:solidFill>
                  <a:srgbClr val="FFC39F"/>
                </a:solidFill>
              </a:defRPr>
            </a:lvl2pPr>
            <a:lvl3pPr lvl="2">
              <a:spcBef>
                <a:spcPts val="0"/>
              </a:spcBef>
              <a:spcAft>
                <a:spcPts val="0"/>
              </a:spcAft>
              <a:buClr>
                <a:srgbClr val="FFC39F"/>
              </a:buClr>
              <a:buSzPts val="3300"/>
              <a:buNone/>
              <a:defRPr sz="4400">
                <a:solidFill>
                  <a:srgbClr val="FFC39F"/>
                </a:solidFill>
              </a:defRPr>
            </a:lvl3pPr>
            <a:lvl4pPr lvl="3">
              <a:spcBef>
                <a:spcPts val="0"/>
              </a:spcBef>
              <a:spcAft>
                <a:spcPts val="0"/>
              </a:spcAft>
              <a:buClr>
                <a:srgbClr val="FFC39F"/>
              </a:buClr>
              <a:buSzPts val="3300"/>
              <a:buNone/>
              <a:defRPr sz="4400">
                <a:solidFill>
                  <a:srgbClr val="FFC39F"/>
                </a:solidFill>
              </a:defRPr>
            </a:lvl4pPr>
            <a:lvl5pPr lvl="4">
              <a:spcBef>
                <a:spcPts val="0"/>
              </a:spcBef>
              <a:spcAft>
                <a:spcPts val="0"/>
              </a:spcAft>
              <a:buClr>
                <a:srgbClr val="FFC39F"/>
              </a:buClr>
              <a:buSzPts val="3300"/>
              <a:buNone/>
              <a:defRPr sz="4400">
                <a:solidFill>
                  <a:srgbClr val="FFC39F"/>
                </a:solidFill>
              </a:defRPr>
            </a:lvl5pPr>
            <a:lvl6pPr lvl="5">
              <a:spcBef>
                <a:spcPts val="0"/>
              </a:spcBef>
              <a:spcAft>
                <a:spcPts val="0"/>
              </a:spcAft>
              <a:buClr>
                <a:srgbClr val="FFC39F"/>
              </a:buClr>
              <a:buSzPts val="3300"/>
              <a:buNone/>
              <a:defRPr sz="4400">
                <a:solidFill>
                  <a:srgbClr val="FFC39F"/>
                </a:solidFill>
              </a:defRPr>
            </a:lvl6pPr>
            <a:lvl7pPr lvl="6">
              <a:spcBef>
                <a:spcPts val="0"/>
              </a:spcBef>
              <a:spcAft>
                <a:spcPts val="0"/>
              </a:spcAft>
              <a:buClr>
                <a:srgbClr val="FFC39F"/>
              </a:buClr>
              <a:buSzPts val="3300"/>
              <a:buNone/>
              <a:defRPr sz="4400">
                <a:solidFill>
                  <a:srgbClr val="FFC39F"/>
                </a:solidFill>
              </a:defRPr>
            </a:lvl7pPr>
            <a:lvl8pPr lvl="7">
              <a:spcBef>
                <a:spcPts val="0"/>
              </a:spcBef>
              <a:spcAft>
                <a:spcPts val="0"/>
              </a:spcAft>
              <a:buClr>
                <a:srgbClr val="FFC39F"/>
              </a:buClr>
              <a:buSzPts val="3300"/>
              <a:buNone/>
              <a:defRPr sz="4400">
                <a:solidFill>
                  <a:srgbClr val="FFC39F"/>
                </a:solidFill>
              </a:defRPr>
            </a:lvl8pPr>
            <a:lvl9pPr lvl="8">
              <a:spcBef>
                <a:spcPts val="0"/>
              </a:spcBef>
              <a:spcAft>
                <a:spcPts val="0"/>
              </a:spcAft>
              <a:buClr>
                <a:srgbClr val="FFC39F"/>
              </a:buClr>
              <a:buSzPts val="3300"/>
              <a:buNone/>
              <a:defRPr sz="4400">
                <a:solidFill>
                  <a:srgbClr val="FFC39F"/>
                </a:solidFill>
              </a:defRPr>
            </a:lvl9pPr>
          </a:lstStyle>
          <a:p>
            <a:endParaRPr/>
          </a:p>
        </p:txBody>
      </p:sp>
      <p:sp>
        <p:nvSpPr>
          <p:cNvPr id="10" name="Google Shape;10;p2"/>
          <p:cNvSpPr txBox="1">
            <a:spLocks noGrp="1"/>
          </p:cNvSpPr>
          <p:nvPr>
            <p:ph type="subTitle" idx="1"/>
          </p:nvPr>
        </p:nvSpPr>
        <p:spPr>
          <a:xfrm>
            <a:off x="960133" y="4506000"/>
            <a:ext cx="5009200" cy="1045600"/>
          </a:xfrm>
          <a:prstGeom prst="rect">
            <a:avLst/>
          </a:prstGeom>
        </p:spPr>
        <p:txBody>
          <a:bodyPr spcFirstLastPara="1" wrap="square" lIns="0" tIns="0" rIns="0" bIns="0" anchor="t" anchorCtr="0">
            <a:noAutofit/>
          </a:bodyPr>
          <a:lstStyle>
            <a:lvl1pPr lvl="0">
              <a:spcBef>
                <a:spcPts val="0"/>
              </a:spcBef>
              <a:spcAft>
                <a:spcPts val="0"/>
              </a:spcAft>
              <a:buNone/>
              <a:defRPr sz="1467">
                <a:solidFill>
                  <a:srgbClr val="FFC39F"/>
                </a:solidFill>
              </a:defRPr>
            </a:lvl1pPr>
            <a:lvl2pPr lvl="1">
              <a:spcBef>
                <a:spcPts val="0"/>
              </a:spcBef>
              <a:spcAft>
                <a:spcPts val="0"/>
              </a:spcAft>
              <a:buNone/>
              <a:defRPr sz="1467">
                <a:solidFill>
                  <a:srgbClr val="FFC39F"/>
                </a:solidFill>
              </a:defRPr>
            </a:lvl2pPr>
            <a:lvl3pPr lvl="2">
              <a:spcBef>
                <a:spcPts val="0"/>
              </a:spcBef>
              <a:spcAft>
                <a:spcPts val="0"/>
              </a:spcAft>
              <a:buNone/>
              <a:defRPr sz="1467">
                <a:solidFill>
                  <a:srgbClr val="FFC39F"/>
                </a:solidFill>
              </a:defRPr>
            </a:lvl3pPr>
            <a:lvl4pPr lvl="3">
              <a:spcBef>
                <a:spcPts val="0"/>
              </a:spcBef>
              <a:spcAft>
                <a:spcPts val="0"/>
              </a:spcAft>
              <a:buNone/>
              <a:defRPr sz="1467">
                <a:solidFill>
                  <a:srgbClr val="FFC39F"/>
                </a:solidFill>
              </a:defRPr>
            </a:lvl4pPr>
            <a:lvl5pPr lvl="4">
              <a:spcBef>
                <a:spcPts val="0"/>
              </a:spcBef>
              <a:spcAft>
                <a:spcPts val="0"/>
              </a:spcAft>
              <a:buNone/>
              <a:defRPr sz="1467">
                <a:solidFill>
                  <a:srgbClr val="FFC39F"/>
                </a:solidFill>
              </a:defRPr>
            </a:lvl5pPr>
            <a:lvl6pPr lvl="5">
              <a:spcBef>
                <a:spcPts val="0"/>
              </a:spcBef>
              <a:spcAft>
                <a:spcPts val="0"/>
              </a:spcAft>
              <a:buNone/>
              <a:defRPr sz="1467">
                <a:solidFill>
                  <a:srgbClr val="FFC39F"/>
                </a:solidFill>
              </a:defRPr>
            </a:lvl6pPr>
            <a:lvl7pPr lvl="6">
              <a:spcBef>
                <a:spcPts val="0"/>
              </a:spcBef>
              <a:spcAft>
                <a:spcPts val="0"/>
              </a:spcAft>
              <a:buNone/>
              <a:defRPr sz="1467">
                <a:solidFill>
                  <a:srgbClr val="FFC39F"/>
                </a:solidFill>
              </a:defRPr>
            </a:lvl7pPr>
            <a:lvl8pPr lvl="7">
              <a:spcBef>
                <a:spcPts val="0"/>
              </a:spcBef>
              <a:spcAft>
                <a:spcPts val="0"/>
              </a:spcAft>
              <a:buNone/>
              <a:defRPr sz="1467">
                <a:solidFill>
                  <a:srgbClr val="FFC39F"/>
                </a:solidFill>
              </a:defRPr>
            </a:lvl8pPr>
            <a:lvl9pPr lvl="8">
              <a:spcBef>
                <a:spcPts val="0"/>
              </a:spcBef>
              <a:spcAft>
                <a:spcPts val="0"/>
              </a:spcAft>
              <a:buNone/>
              <a:defRPr sz="1467">
                <a:solidFill>
                  <a:srgbClr val="FFC39F"/>
                </a:solidFill>
              </a:defRPr>
            </a:lvl9pPr>
          </a:lstStyle>
          <a:p>
            <a:endParaRPr/>
          </a:p>
        </p:txBody>
      </p:sp>
    </p:spTree>
    <p:extLst>
      <p:ext uri="{BB962C8B-B14F-4D97-AF65-F5344CB8AC3E}">
        <p14:creationId xmlns:p14="http://schemas.microsoft.com/office/powerpoint/2010/main" val="39814668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mp; TEXT LIST">
  <p:cSld name="TITLE &amp; TEXT LIST">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316" y="623967"/>
            <a:ext cx="102716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933" i="0"/>
            </a:lvl1pPr>
            <a:lvl2pPr lvl="1" algn="ctr" rtl="0">
              <a:spcBef>
                <a:spcPts val="0"/>
              </a:spcBef>
              <a:spcAft>
                <a:spcPts val="0"/>
              </a:spcAft>
              <a:buSzPts val="3300"/>
              <a:buNone/>
              <a:defRPr sz="4400"/>
            </a:lvl2pPr>
            <a:lvl3pPr lvl="2" algn="ctr" rtl="0">
              <a:spcBef>
                <a:spcPts val="0"/>
              </a:spcBef>
              <a:spcAft>
                <a:spcPts val="0"/>
              </a:spcAft>
              <a:buSzPts val="3300"/>
              <a:buNone/>
              <a:defRPr sz="4400"/>
            </a:lvl3pPr>
            <a:lvl4pPr lvl="3" algn="ctr" rtl="0">
              <a:spcBef>
                <a:spcPts val="0"/>
              </a:spcBef>
              <a:spcAft>
                <a:spcPts val="0"/>
              </a:spcAft>
              <a:buSzPts val="3300"/>
              <a:buNone/>
              <a:defRPr sz="4400"/>
            </a:lvl4pPr>
            <a:lvl5pPr lvl="4" algn="ctr" rtl="0">
              <a:spcBef>
                <a:spcPts val="0"/>
              </a:spcBef>
              <a:spcAft>
                <a:spcPts val="0"/>
              </a:spcAft>
              <a:buSzPts val="3300"/>
              <a:buNone/>
              <a:defRPr sz="4400"/>
            </a:lvl5pPr>
            <a:lvl6pPr lvl="5" algn="ctr" rtl="0">
              <a:spcBef>
                <a:spcPts val="0"/>
              </a:spcBef>
              <a:spcAft>
                <a:spcPts val="0"/>
              </a:spcAft>
              <a:buSzPts val="3300"/>
              <a:buNone/>
              <a:defRPr sz="4400"/>
            </a:lvl6pPr>
            <a:lvl7pPr lvl="6" algn="ctr" rtl="0">
              <a:spcBef>
                <a:spcPts val="0"/>
              </a:spcBef>
              <a:spcAft>
                <a:spcPts val="0"/>
              </a:spcAft>
              <a:buSzPts val="3300"/>
              <a:buNone/>
              <a:defRPr sz="4400"/>
            </a:lvl7pPr>
            <a:lvl8pPr lvl="7" algn="ctr" rtl="0">
              <a:spcBef>
                <a:spcPts val="0"/>
              </a:spcBef>
              <a:spcAft>
                <a:spcPts val="0"/>
              </a:spcAft>
              <a:buSzPts val="3300"/>
              <a:buNone/>
              <a:defRPr sz="4400"/>
            </a:lvl8pPr>
            <a:lvl9pPr lvl="8" algn="ctr" rtl="0">
              <a:spcBef>
                <a:spcPts val="0"/>
              </a:spcBef>
              <a:spcAft>
                <a:spcPts val="0"/>
              </a:spcAft>
              <a:buSzPts val="3300"/>
              <a:buNone/>
              <a:defRPr sz="4400"/>
            </a:lvl9pPr>
          </a:lstStyle>
          <a:p>
            <a:endParaRPr/>
          </a:p>
        </p:txBody>
      </p:sp>
      <p:sp>
        <p:nvSpPr>
          <p:cNvPr id="13" name="Google Shape;13;p3"/>
          <p:cNvSpPr txBox="1">
            <a:spLocks noGrp="1"/>
          </p:cNvSpPr>
          <p:nvPr>
            <p:ph type="body" idx="1"/>
          </p:nvPr>
        </p:nvSpPr>
        <p:spPr>
          <a:xfrm>
            <a:off x="960100" y="1697615"/>
            <a:ext cx="10271600" cy="4321600"/>
          </a:xfrm>
          <a:prstGeom prst="rect">
            <a:avLst/>
          </a:prstGeom>
        </p:spPr>
        <p:txBody>
          <a:bodyPr spcFirstLastPara="1" wrap="square" lIns="0" tIns="0" rIns="0" bIns="0" anchor="ctr" anchorCtr="0">
            <a:noAutofit/>
          </a:bodyPr>
          <a:lstStyle>
            <a:lvl1pPr marL="609585" lvl="0" indent="-406390" rtl="0">
              <a:spcBef>
                <a:spcPts val="0"/>
              </a:spcBef>
              <a:spcAft>
                <a:spcPts val="0"/>
              </a:spcAft>
              <a:buClr>
                <a:srgbClr val="FFA000"/>
              </a:buClr>
              <a:buSzPts val="1200"/>
              <a:buFont typeface="Anaheim"/>
              <a:buChar char="●"/>
              <a:defRPr>
                <a:solidFill>
                  <a:schemeClr val="dk1"/>
                </a:solidFill>
                <a:latin typeface="Advent Pro"/>
                <a:ea typeface="Advent Pro"/>
                <a:cs typeface="Advent Pro"/>
                <a:sym typeface="Advent Pro"/>
              </a:defRPr>
            </a:lvl1pPr>
            <a:lvl2pPr marL="1219170" lvl="1" indent="-423323" rtl="0">
              <a:spcBef>
                <a:spcPts val="0"/>
              </a:spcBef>
              <a:spcAft>
                <a:spcPts val="0"/>
              </a:spcAft>
              <a:buClr>
                <a:srgbClr val="002A49"/>
              </a:buClr>
              <a:buSzPts val="1400"/>
              <a:buFont typeface="Arial"/>
              <a:buChar char="○"/>
              <a:defRPr sz="1467">
                <a:solidFill>
                  <a:schemeClr val="dk1"/>
                </a:solidFill>
              </a:defRPr>
            </a:lvl2pPr>
            <a:lvl3pPr marL="1828754" lvl="2" indent="-423323" rtl="0">
              <a:spcBef>
                <a:spcPts val="0"/>
              </a:spcBef>
              <a:spcAft>
                <a:spcPts val="0"/>
              </a:spcAft>
              <a:buClr>
                <a:srgbClr val="002A49"/>
              </a:buClr>
              <a:buSzPts val="1400"/>
              <a:buFont typeface="Arial"/>
              <a:buChar char="■"/>
              <a:defRPr sz="1467">
                <a:solidFill>
                  <a:schemeClr val="dk1"/>
                </a:solidFill>
              </a:defRPr>
            </a:lvl3pPr>
            <a:lvl4pPr marL="2438339" lvl="3" indent="-423323" rtl="0">
              <a:spcBef>
                <a:spcPts val="0"/>
              </a:spcBef>
              <a:spcAft>
                <a:spcPts val="0"/>
              </a:spcAft>
              <a:buClr>
                <a:srgbClr val="002A49"/>
              </a:buClr>
              <a:buSzPts val="1400"/>
              <a:buFont typeface="Arial"/>
              <a:buChar char="●"/>
              <a:defRPr sz="1467">
                <a:solidFill>
                  <a:schemeClr val="dk1"/>
                </a:solidFill>
              </a:defRPr>
            </a:lvl4pPr>
            <a:lvl5pPr marL="3047924" lvl="4" indent="-423323" rtl="0">
              <a:spcBef>
                <a:spcPts val="0"/>
              </a:spcBef>
              <a:spcAft>
                <a:spcPts val="0"/>
              </a:spcAft>
              <a:buClr>
                <a:srgbClr val="002A49"/>
              </a:buClr>
              <a:buSzPts val="1400"/>
              <a:buFont typeface="Arial"/>
              <a:buChar char="○"/>
              <a:defRPr sz="1467">
                <a:solidFill>
                  <a:schemeClr val="dk1"/>
                </a:solidFill>
              </a:defRPr>
            </a:lvl5pPr>
            <a:lvl6pPr marL="3657509" lvl="5" indent="-423323" rtl="0">
              <a:spcBef>
                <a:spcPts val="0"/>
              </a:spcBef>
              <a:spcAft>
                <a:spcPts val="0"/>
              </a:spcAft>
              <a:buClr>
                <a:srgbClr val="002A49"/>
              </a:buClr>
              <a:buSzPts val="1400"/>
              <a:buFont typeface="Arial"/>
              <a:buChar char="■"/>
              <a:defRPr sz="1467">
                <a:solidFill>
                  <a:schemeClr val="dk1"/>
                </a:solidFill>
              </a:defRPr>
            </a:lvl6pPr>
            <a:lvl7pPr marL="4267093" lvl="6" indent="-423323" rtl="0">
              <a:spcBef>
                <a:spcPts val="0"/>
              </a:spcBef>
              <a:spcAft>
                <a:spcPts val="0"/>
              </a:spcAft>
              <a:buClr>
                <a:srgbClr val="002A49"/>
              </a:buClr>
              <a:buSzPts val="1400"/>
              <a:buFont typeface="Arial"/>
              <a:buChar char="●"/>
              <a:defRPr sz="1467">
                <a:solidFill>
                  <a:schemeClr val="dk1"/>
                </a:solidFill>
              </a:defRPr>
            </a:lvl7pPr>
            <a:lvl8pPr marL="4876678" lvl="7" indent="-423323" rtl="0">
              <a:spcBef>
                <a:spcPts val="0"/>
              </a:spcBef>
              <a:spcAft>
                <a:spcPts val="0"/>
              </a:spcAft>
              <a:buClr>
                <a:srgbClr val="002A49"/>
              </a:buClr>
              <a:buSzPts val="1400"/>
              <a:buFont typeface="Arial"/>
              <a:buChar char="○"/>
              <a:defRPr sz="1467">
                <a:solidFill>
                  <a:schemeClr val="dk1"/>
                </a:solidFill>
              </a:defRPr>
            </a:lvl8pPr>
            <a:lvl9pPr marL="5486263" lvl="8" indent="-423323" rtl="0">
              <a:spcBef>
                <a:spcPts val="0"/>
              </a:spcBef>
              <a:spcAft>
                <a:spcPts val="0"/>
              </a:spcAft>
              <a:buClr>
                <a:srgbClr val="002A49"/>
              </a:buClr>
              <a:buSzPts val="1400"/>
              <a:buFont typeface="Arial"/>
              <a:buChar char="■"/>
              <a:defRPr sz="1467">
                <a:solidFill>
                  <a:schemeClr val="dk1"/>
                </a:solidFill>
              </a:defRPr>
            </a:lvl9pPr>
          </a:lstStyle>
          <a:p>
            <a:endParaRPr/>
          </a:p>
        </p:txBody>
      </p:sp>
    </p:spTree>
    <p:extLst>
      <p:ext uri="{BB962C8B-B14F-4D97-AF65-F5344CB8AC3E}">
        <p14:creationId xmlns:p14="http://schemas.microsoft.com/office/powerpoint/2010/main" val="20271645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mp; SUBTITLE">
  <p:cSld name="TITLE &amp; SUBTITLE">
    <p:bg>
      <p:bgPr>
        <a:solidFill>
          <a:srgbClr val="FFC39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1183667" y="2557067"/>
            <a:ext cx="9824800" cy="1213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8000" i="0"/>
            </a:lvl1pPr>
            <a:lvl2pPr lvl="1" algn="ctr" rtl="0">
              <a:spcBef>
                <a:spcPts val="0"/>
              </a:spcBef>
              <a:spcAft>
                <a:spcPts val="0"/>
              </a:spcAft>
              <a:buSzPts val="3300"/>
              <a:buNone/>
              <a:defRPr sz="4400"/>
            </a:lvl2pPr>
            <a:lvl3pPr lvl="2" algn="ctr" rtl="0">
              <a:spcBef>
                <a:spcPts val="0"/>
              </a:spcBef>
              <a:spcAft>
                <a:spcPts val="0"/>
              </a:spcAft>
              <a:buSzPts val="3300"/>
              <a:buNone/>
              <a:defRPr sz="4400"/>
            </a:lvl3pPr>
            <a:lvl4pPr lvl="3" algn="ctr" rtl="0">
              <a:spcBef>
                <a:spcPts val="0"/>
              </a:spcBef>
              <a:spcAft>
                <a:spcPts val="0"/>
              </a:spcAft>
              <a:buSzPts val="3300"/>
              <a:buNone/>
              <a:defRPr sz="4400"/>
            </a:lvl4pPr>
            <a:lvl5pPr lvl="4" algn="ctr" rtl="0">
              <a:spcBef>
                <a:spcPts val="0"/>
              </a:spcBef>
              <a:spcAft>
                <a:spcPts val="0"/>
              </a:spcAft>
              <a:buSzPts val="3300"/>
              <a:buNone/>
              <a:defRPr sz="4400"/>
            </a:lvl5pPr>
            <a:lvl6pPr lvl="5" algn="ctr" rtl="0">
              <a:spcBef>
                <a:spcPts val="0"/>
              </a:spcBef>
              <a:spcAft>
                <a:spcPts val="0"/>
              </a:spcAft>
              <a:buSzPts val="3300"/>
              <a:buNone/>
              <a:defRPr sz="4400"/>
            </a:lvl6pPr>
            <a:lvl7pPr lvl="6" algn="ctr" rtl="0">
              <a:spcBef>
                <a:spcPts val="0"/>
              </a:spcBef>
              <a:spcAft>
                <a:spcPts val="0"/>
              </a:spcAft>
              <a:buSzPts val="3300"/>
              <a:buNone/>
              <a:defRPr sz="4400"/>
            </a:lvl7pPr>
            <a:lvl8pPr lvl="7" algn="ctr" rtl="0">
              <a:spcBef>
                <a:spcPts val="0"/>
              </a:spcBef>
              <a:spcAft>
                <a:spcPts val="0"/>
              </a:spcAft>
              <a:buSzPts val="3300"/>
              <a:buNone/>
              <a:defRPr sz="4400"/>
            </a:lvl8pPr>
            <a:lvl9pPr lvl="8" algn="ctr" rtl="0">
              <a:spcBef>
                <a:spcPts val="0"/>
              </a:spcBef>
              <a:spcAft>
                <a:spcPts val="0"/>
              </a:spcAft>
              <a:buSzPts val="3300"/>
              <a:buNone/>
              <a:defRPr sz="4400"/>
            </a:lvl9pPr>
          </a:lstStyle>
          <a:p>
            <a:endParaRPr/>
          </a:p>
        </p:txBody>
      </p:sp>
      <p:sp>
        <p:nvSpPr>
          <p:cNvPr id="16" name="Google Shape;16;p4"/>
          <p:cNvSpPr txBox="1">
            <a:spLocks noGrp="1"/>
          </p:cNvSpPr>
          <p:nvPr>
            <p:ph type="subTitle" idx="1"/>
          </p:nvPr>
        </p:nvSpPr>
        <p:spPr>
          <a:xfrm>
            <a:off x="3863233" y="3934433"/>
            <a:ext cx="4465600" cy="2032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sz="800"/>
            </a:lvl2pPr>
            <a:lvl3pPr lvl="2" algn="ctr" rtl="0">
              <a:spcBef>
                <a:spcPts val="0"/>
              </a:spcBef>
              <a:spcAft>
                <a:spcPts val="0"/>
              </a:spcAft>
              <a:buNone/>
              <a:defRPr sz="800"/>
            </a:lvl3pPr>
            <a:lvl4pPr lvl="3" algn="ctr" rtl="0">
              <a:spcBef>
                <a:spcPts val="0"/>
              </a:spcBef>
              <a:spcAft>
                <a:spcPts val="0"/>
              </a:spcAft>
              <a:buNone/>
              <a:defRPr sz="800"/>
            </a:lvl4pPr>
            <a:lvl5pPr lvl="4" algn="ctr" rtl="0">
              <a:spcBef>
                <a:spcPts val="0"/>
              </a:spcBef>
              <a:spcAft>
                <a:spcPts val="0"/>
              </a:spcAft>
              <a:buNone/>
              <a:defRPr sz="800"/>
            </a:lvl5pPr>
            <a:lvl6pPr lvl="5" algn="ctr" rtl="0">
              <a:spcBef>
                <a:spcPts val="0"/>
              </a:spcBef>
              <a:spcAft>
                <a:spcPts val="0"/>
              </a:spcAft>
              <a:buNone/>
              <a:defRPr sz="800"/>
            </a:lvl6pPr>
            <a:lvl7pPr lvl="6" algn="ctr" rtl="0">
              <a:spcBef>
                <a:spcPts val="0"/>
              </a:spcBef>
              <a:spcAft>
                <a:spcPts val="0"/>
              </a:spcAft>
              <a:buNone/>
              <a:defRPr sz="800"/>
            </a:lvl7pPr>
            <a:lvl8pPr lvl="7" algn="ctr" rtl="0">
              <a:spcBef>
                <a:spcPts val="0"/>
              </a:spcBef>
              <a:spcAft>
                <a:spcPts val="0"/>
              </a:spcAft>
              <a:buNone/>
              <a:defRPr sz="800"/>
            </a:lvl8pPr>
            <a:lvl9pPr lvl="8" algn="ctr" rtl="0">
              <a:spcBef>
                <a:spcPts val="0"/>
              </a:spcBef>
              <a:spcAft>
                <a:spcPts val="0"/>
              </a:spcAft>
              <a:buNone/>
              <a:defRPr sz="800"/>
            </a:lvl9pPr>
          </a:lstStyle>
          <a:p>
            <a:endParaRPr/>
          </a:p>
        </p:txBody>
      </p:sp>
    </p:spTree>
    <p:extLst>
      <p:ext uri="{BB962C8B-B14F-4D97-AF65-F5344CB8AC3E}">
        <p14:creationId xmlns:p14="http://schemas.microsoft.com/office/powerpoint/2010/main" val="1732623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434343"/>
        </a:solidFill>
        <a:effectLst/>
      </p:bgPr>
    </p:bg>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506400" y="3932033"/>
            <a:ext cx="5179200" cy="4872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C39F"/>
              </a:buClr>
              <a:buSzPts val="1200"/>
              <a:buNone/>
              <a:defRPr sz="1600" i="0">
                <a:solidFill>
                  <a:srgbClr val="FFC39F"/>
                </a:solidFill>
              </a:defRPr>
            </a:lvl1pPr>
            <a:lvl2pPr lvl="1"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2pPr>
            <a:lvl3pPr lvl="2"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3pPr>
            <a:lvl4pPr lvl="3"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4pPr>
            <a:lvl5pPr lvl="4"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5pPr>
            <a:lvl6pPr lvl="5"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6pPr>
            <a:lvl7pPr lvl="6"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7pPr>
            <a:lvl8pPr lvl="7"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8pPr>
            <a:lvl9pPr lvl="8" rtl="0">
              <a:spcBef>
                <a:spcPts val="0"/>
              </a:spcBef>
              <a:spcAft>
                <a:spcPts val="0"/>
              </a:spcAft>
              <a:buClr>
                <a:srgbClr val="FFC39F"/>
              </a:buClr>
              <a:buSzPts val="1300"/>
              <a:buFont typeface="BenchNine"/>
              <a:buNone/>
              <a:defRPr sz="1733">
                <a:solidFill>
                  <a:srgbClr val="FFC39F"/>
                </a:solidFill>
                <a:latin typeface="BenchNine"/>
                <a:ea typeface="BenchNine"/>
                <a:cs typeface="BenchNine"/>
                <a:sym typeface="BenchNine"/>
              </a:defRPr>
            </a:lvl9pPr>
          </a:lstStyle>
          <a:p>
            <a:endParaRPr/>
          </a:p>
        </p:txBody>
      </p:sp>
      <p:sp>
        <p:nvSpPr>
          <p:cNvPr id="19" name="Google Shape;19;p5"/>
          <p:cNvSpPr txBox="1">
            <a:spLocks noGrp="1"/>
          </p:cNvSpPr>
          <p:nvPr>
            <p:ph type="subTitle" idx="1"/>
          </p:nvPr>
        </p:nvSpPr>
        <p:spPr>
          <a:xfrm>
            <a:off x="3506400" y="2842300"/>
            <a:ext cx="5179200" cy="932000"/>
          </a:xfrm>
          <a:prstGeom prst="rect">
            <a:avLst/>
          </a:prstGeom>
        </p:spPr>
        <p:txBody>
          <a:bodyPr spcFirstLastPara="1" wrap="square" lIns="0" tIns="0" rIns="0" bIns="0" anchor="b" anchorCtr="0">
            <a:noAutofit/>
          </a:bodyPr>
          <a:lstStyle>
            <a:lvl1pPr lvl="0" rtl="0">
              <a:spcBef>
                <a:spcPts val="0"/>
              </a:spcBef>
              <a:spcAft>
                <a:spcPts val="0"/>
              </a:spcAft>
              <a:buNone/>
              <a:defRPr>
                <a:solidFill>
                  <a:srgbClr val="FFC39F"/>
                </a:solidFill>
              </a:defRPr>
            </a:lvl1pPr>
            <a:lvl2pPr lvl="1" rtl="0">
              <a:spcBef>
                <a:spcPts val="0"/>
              </a:spcBef>
              <a:spcAft>
                <a:spcPts val="0"/>
              </a:spcAft>
              <a:buNone/>
              <a:defRPr sz="800">
                <a:solidFill>
                  <a:srgbClr val="FFC39F"/>
                </a:solidFill>
              </a:defRPr>
            </a:lvl2pPr>
            <a:lvl3pPr lvl="2" rtl="0">
              <a:spcBef>
                <a:spcPts val="0"/>
              </a:spcBef>
              <a:spcAft>
                <a:spcPts val="0"/>
              </a:spcAft>
              <a:buNone/>
              <a:defRPr sz="800">
                <a:solidFill>
                  <a:srgbClr val="FFC39F"/>
                </a:solidFill>
              </a:defRPr>
            </a:lvl3pPr>
            <a:lvl4pPr lvl="3" rtl="0">
              <a:spcBef>
                <a:spcPts val="0"/>
              </a:spcBef>
              <a:spcAft>
                <a:spcPts val="0"/>
              </a:spcAft>
              <a:buNone/>
              <a:defRPr sz="800">
                <a:solidFill>
                  <a:srgbClr val="FFC39F"/>
                </a:solidFill>
              </a:defRPr>
            </a:lvl4pPr>
            <a:lvl5pPr lvl="4" rtl="0">
              <a:spcBef>
                <a:spcPts val="0"/>
              </a:spcBef>
              <a:spcAft>
                <a:spcPts val="0"/>
              </a:spcAft>
              <a:buNone/>
              <a:defRPr sz="800">
                <a:solidFill>
                  <a:srgbClr val="FFC39F"/>
                </a:solidFill>
              </a:defRPr>
            </a:lvl5pPr>
            <a:lvl6pPr lvl="5" rtl="0">
              <a:spcBef>
                <a:spcPts val="0"/>
              </a:spcBef>
              <a:spcAft>
                <a:spcPts val="0"/>
              </a:spcAft>
              <a:buNone/>
              <a:defRPr sz="800">
                <a:solidFill>
                  <a:srgbClr val="FFC39F"/>
                </a:solidFill>
              </a:defRPr>
            </a:lvl6pPr>
            <a:lvl7pPr lvl="6" rtl="0">
              <a:spcBef>
                <a:spcPts val="0"/>
              </a:spcBef>
              <a:spcAft>
                <a:spcPts val="0"/>
              </a:spcAft>
              <a:buNone/>
              <a:defRPr sz="800">
                <a:solidFill>
                  <a:srgbClr val="FFC39F"/>
                </a:solidFill>
              </a:defRPr>
            </a:lvl7pPr>
            <a:lvl8pPr lvl="7" rtl="0">
              <a:spcBef>
                <a:spcPts val="0"/>
              </a:spcBef>
              <a:spcAft>
                <a:spcPts val="0"/>
              </a:spcAft>
              <a:buNone/>
              <a:defRPr sz="800">
                <a:solidFill>
                  <a:srgbClr val="FFC39F"/>
                </a:solidFill>
              </a:defRPr>
            </a:lvl8pPr>
            <a:lvl9pPr lvl="8" rtl="0">
              <a:spcBef>
                <a:spcPts val="0"/>
              </a:spcBef>
              <a:spcAft>
                <a:spcPts val="0"/>
              </a:spcAft>
              <a:buNone/>
              <a:defRPr sz="800">
                <a:solidFill>
                  <a:srgbClr val="FFC39F"/>
                </a:solidFill>
              </a:defRPr>
            </a:lvl9pPr>
          </a:lstStyle>
          <a:p>
            <a:endParaRPr/>
          </a:p>
        </p:txBody>
      </p:sp>
    </p:spTree>
    <p:extLst>
      <p:ext uri="{BB962C8B-B14F-4D97-AF65-F5344CB8AC3E}">
        <p14:creationId xmlns:p14="http://schemas.microsoft.com/office/powerpoint/2010/main" val="36625015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AGENDA">
  <p:cSld name="AGENDA">
    <p:bg>
      <p:bgPr>
        <a:solidFill>
          <a:srgbClr val="FFC39F"/>
        </a:solidFill>
        <a:effectLst/>
      </p:bgPr>
    </p:bg>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5622967" y="1978029"/>
            <a:ext cx="2988800" cy="5620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sz="1867" i="0"/>
            </a:lvl1pPr>
            <a:lvl2pPr lvl="1" algn="r">
              <a:spcBef>
                <a:spcPts val="0"/>
              </a:spcBef>
              <a:spcAft>
                <a:spcPts val="0"/>
              </a:spcAft>
              <a:buSzPts val="1400"/>
              <a:buNone/>
              <a:defRPr sz="1867"/>
            </a:lvl2pPr>
            <a:lvl3pPr lvl="2" algn="r">
              <a:spcBef>
                <a:spcPts val="0"/>
              </a:spcBef>
              <a:spcAft>
                <a:spcPts val="0"/>
              </a:spcAft>
              <a:buSzPts val="1400"/>
              <a:buNone/>
              <a:defRPr sz="1867"/>
            </a:lvl3pPr>
            <a:lvl4pPr lvl="3" algn="r">
              <a:spcBef>
                <a:spcPts val="0"/>
              </a:spcBef>
              <a:spcAft>
                <a:spcPts val="0"/>
              </a:spcAft>
              <a:buSzPts val="1400"/>
              <a:buNone/>
              <a:defRPr sz="1867"/>
            </a:lvl4pPr>
            <a:lvl5pPr lvl="4" algn="r">
              <a:spcBef>
                <a:spcPts val="0"/>
              </a:spcBef>
              <a:spcAft>
                <a:spcPts val="0"/>
              </a:spcAft>
              <a:buSzPts val="1400"/>
              <a:buNone/>
              <a:defRPr sz="1867"/>
            </a:lvl5pPr>
            <a:lvl6pPr lvl="5" algn="r">
              <a:spcBef>
                <a:spcPts val="0"/>
              </a:spcBef>
              <a:spcAft>
                <a:spcPts val="0"/>
              </a:spcAft>
              <a:buSzPts val="1400"/>
              <a:buNone/>
              <a:defRPr sz="1867"/>
            </a:lvl6pPr>
            <a:lvl7pPr lvl="6" algn="r">
              <a:spcBef>
                <a:spcPts val="0"/>
              </a:spcBef>
              <a:spcAft>
                <a:spcPts val="0"/>
              </a:spcAft>
              <a:buSzPts val="1400"/>
              <a:buNone/>
              <a:defRPr sz="1867"/>
            </a:lvl7pPr>
            <a:lvl8pPr lvl="7" algn="r">
              <a:spcBef>
                <a:spcPts val="0"/>
              </a:spcBef>
              <a:spcAft>
                <a:spcPts val="0"/>
              </a:spcAft>
              <a:buSzPts val="1400"/>
              <a:buNone/>
              <a:defRPr sz="1867"/>
            </a:lvl8pPr>
            <a:lvl9pPr lvl="8" algn="r">
              <a:spcBef>
                <a:spcPts val="0"/>
              </a:spcBef>
              <a:spcAft>
                <a:spcPts val="0"/>
              </a:spcAft>
              <a:buSzPts val="1400"/>
              <a:buNone/>
              <a:defRPr sz="1867"/>
            </a:lvl9pPr>
          </a:lstStyle>
          <a:p>
            <a:endParaRPr/>
          </a:p>
        </p:txBody>
      </p:sp>
      <p:sp>
        <p:nvSpPr>
          <p:cNvPr id="22" name="Google Shape;22;p6"/>
          <p:cNvSpPr txBox="1">
            <a:spLocks noGrp="1"/>
          </p:cNvSpPr>
          <p:nvPr>
            <p:ph type="subTitle" idx="1"/>
          </p:nvPr>
        </p:nvSpPr>
        <p:spPr>
          <a:xfrm>
            <a:off x="6062567" y="2540029"/>
            <a:ext cx="2549200" cy="4404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3" name="Google Shape;23;p6"/>
          <p:cNvSpPr txBox="1">
            <a:spLocks noGrp="1"/>
          </p:cNvSpPr>
          <p:nvPr>
            <p:ph type="title" idx="2"/>
          </p:nvPr>
        </p:nvSpPr>
        <p:spPr>
          <a:xfrm>
            <a:off x="9253533" y="1978019"/>
            <a:ext cx="298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67"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4" name="Google Shape;24;p6"/>
          <p:cNvSpPr txBox="1">
            <a:spLocks noGrp="1"/>
          </p:cNvSpPr>
          <p:nvPr>
            <p:ph type="subTitle" idx="3"/>
          </p:nvPr>
        </p:nvSpPr>
        <p:spPr>
          <a:xfrm>
            <a:off x="9253533" y="2540029"/>
            <a:ext cx="2549200" cy="4404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5" name="Google Shape;25;p6"/>
          <p:cNvSpPr txBox="1">
            <a:spLocks noGrp="1"/>
          </p:cNvSpPr>
          <p:nvPr>
            <p:ph type="title" idx="4"/>
          </p:nvPr>
        </p:nvSpPr>
        <p:spPr>
          <a:xfrm>
            <a:off x="9253533" y="4807429"/>
            <a:ext cx="298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867"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6"/>
          <p:cNvSpPr txBox="1">
            <a:spLocks noGrp="1"/>
          </p:cNvSpPr>
          <p:nvPr>
            <p:ph type="subTitle" idx="5"/>
          </p:nvPr>
        </p:nvSpPr>
        <p:spPr>
          <a:xfrm>
            <a:off x="9253533" y="5369429"/>
            <a:ext cx="2549200" cy="4404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Google Shape;27;p6"/>
          <p:cNvSpPr txBox="1">
            <a:spLocks noGrp="1"/>
          </p:cNvSpPr>
          <p:nvPr>
            <p:ph type="title" idx="6" hasCustomPrompt="1"/>
          </p:nvPr>
        </p:nvSpPr>
        <p:spPr>
          <a:xfrm>
            <a:off x="5622967" y="1149263"/>
            <a:ext cx="2988800" cy="930400"/>
          </a:xfrm>
          <a:prstGeom prst="rect">
            <a:avLst/>
          </a:prstGeom>
        </p:spPr>
        <p:txBody>
          <a:bodyPr spcFirstLastPara="1" wrap="square" lIns="0" tIns="0" rIns="0" bIns="0" anchor="b" anchorCtr="0">
            <a:noAutofit/>
          </a:bodyPr>
          <a:lstStyle>
            <a:lvl1pPr lvl="0" algn="r" rtl="0">
              <a:spcBef>
                <a:spcPts val="0"/>
              </a:spcBef>
              <a:spcAft>
                <a:spcPts val="0"/>
              </a:spcAft>
              <a:buSzPts val="7200"/>
              <a:buNone/>
              <a:defRPr sz="9600"/>
            </a:lvl1pPr>
            <a:lvl2pPr lvl="1" algn="r" rtl="0">
              <a:spcBef>
                <a:spcPts val="0"/>
              </a:spcBef>
              <a:spcAft>
                <a:spcPts val="0"/>
              </a:spcAft>
              <a:buSzPts val="7200"/>
              <a:buNone/>
              <a:defRPr sz="9600"/>
            </a:lvl2pPr>
            <a:lvl3pPr lvl="2" algn="r" rtl="0">
              <a:spcBef>
                <a:spcPts val="0"/>
              </a:spcBef>
              <a:spcAft>
                <a:spcPts val="0"/>
              </a:spcAft>
              <a:buSzPts val="7200"/>
              <a:buNone/>
              <a:defRPr sz="9600"/>
            </a:lvl3pPr>
            <a:lvl4pPr lvl="3" algn="r" rtl="0">
              <a:spcBef>
                <a:spcPts val="0"/>
              </a:spcBef>
              <a:spcAft>
                <a:spcPts val="0"/>
              </a:spcAft>
              <a:buSzPts val="7200"/>
              <a:buNone/>
              <a:defRPr sz="9600"/>
            </a:lvl4pPr>
            <a:lvl5pPr lvl="4" algn="r" rtl="0">
              <a:spcBef>
                <a:spcPts val="0"/>
              </a:spcBef>
              <a:spcAft>
                <a:spcPts val="0"/>
              </a:spcAft>
              <a:buSzPts val="7200"/>
              <a:buNone/>
              <a:defRPr sz="9600"/>
            </a:lvl5pPr>
            <a:lvl6pPr lvl="5" algn="r" rtl="0">
              <a:spcBef>
                <a:spcPts val="0"/>
              </a:spcBef>
              <a:spcAft>
                <a:spcPts val="0"/>
              </a:spcAft>
              <a:buSzPts val="7200"/>
              <a:buNone/>
              <a:defRPr sz="9600"/>
            </a:lvl6pPr>
            <a:lvl7pPr lvl="6" algn="r" rtl="0">
              <a:spcBef>
                <a:spcPts val="0"/>
              </a:spcBef>
              <a:spcAft>
                <a:spcPts val="0"/>
              </a:spcAft>
              <a:buSzPts val="7200"/>
              <a:buNone/>
              <a:defRPr sz="9600"/>
            </a:lvl7pPr>
            <a:lvl8pPr lvl="7" algn="r" rtl="0">
              <a:spcBef>
                <a:spcPts val="0"/>
              </a:spcBef>
              <a:spcAft>
                <a:spcPts val="0"/>
              </a:spcAft>
              <a:buSzPts val="7200"/>
              <a:buNone/>
              <a:defRPr sz="9600"/>
            </a:lvl8pPr>
            <a:lvl9pPr lvl="8" algn="r" rtl="0">
              <a:spcBef>
                <a:spcPts val="0"/>
              </a:spcBef>
              <a:spcAft>
                <a:spcPts val="0"/>
              </a:spcAft>
              <a:buSzPts val="7200"/>
              <a:buNone/>
              <a:defRPr sz="9600"/>
            </a:lvl9pPr>
          </a:lstStyle>
          <a:p>
            <a:r>
              <a:t>xx%</a:t>
            </a:r>
          </a:p>
        </p:txBody>
      </p:sp>
      <p:sp>
        <p:nvSpPr>
          <p:cNvPr id="28" name="Google Shape;28;p6"/>
          <p:cNvSpPr txBox="1">
            <a:spLocks noGrp="1"/>
          </p:cNvSpPr>
          <p:nvPr>
            <p:ph type="title" idx="7" hasCustomPrompt="1"/>
          </p:nvPr>
        </p:nvSpPr>
        <p:spPr>
          <a:xfrm>
            <a:off x="9253533" y="1149263"/>
            <a:ext cx="2988800" cy="930400"/>
          </a:xfrm>
          <a:prstGeom prst="rect">
            <a:avLst/>
          </a:prstGeom>
        </p:spPr>
        <p:txBody>
          <a:bodyPr spcFirstLastPara="1" wrap="square" lIns="0" tIns="0" rIns="0" bIns="0" anchor="b" anchorCtr="0">
            <a:noAutofit/>
          </a:bodyPr>
          <a:lstStyle>
            <a:lvl1pPr lvl="0" rtl="0">
              <a:spcBef>
                <a:spcPts val="0"/>
              </a:spcBef>
              <a:spcAft>
                <a:spcPts val="0"/>
              </a:spcAft>
              <a:buSzPts val="7200"/>
              <a:buNone/>
              <a:defRPr sz="96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29" name="Google Shape;29;p6"/>
          <p:cNvSpPr txBox="1">
            <a:spLocks noGrp="1"/>
          </p:cNvSpPr>
          <p:nvPr>
            <p:ph type="title" idx="8" hasCustomPrompt="1"/>
          </p:nvPr>
        </p:nvSpPr>
        <p:spPr>
          <a:xfrm>
            <a:off x="9253533" y="3978663"/>
            <a:ext cx="2988800" cy="930400"/>
          </a:xfrm>
          <a:prstGeom prst="rect">
            <a:avLst/>
          </a:prstGeom>
        </p:spPr>
        <p:txBody>
          <a:bodyPr spcFirstLastPara="1" wrap="square" lIns="0" tIns="0" rIns="0" bIns="0" anchor="b" anchorCtr="0">
            <a:noAutofit/>
          </a:bodyPr>
          <a:lstStyle>
            <a:lvl1pPr lvl="0" rtl="0">
              <a:spcBef>
                <a:spcPts val="0"/>
              </a:spcBef>
              <a:spcAft>
                <a:spcPts val="0"/>
              </a:spcAft>
              <a:buSzPts val="7200"/>
              <a:buNone/>
              <a:defRPr sz="96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30" name="Google Shape;30;p6"/>
          <p:cNvSpPr txBox="1">
            <a:spLocks noGrp="1"/>
          </p:cNvSpPr>
          <p:nvPr>
            <p:ph type="title" idx="9"/>
          </p:nvPr>
        </p:nvSpPr>
        <p:spPr>
          <a:xfrm>
            <a:off x="5622967" y="4807429"/>
            <a:ext cx="2988800" cy="5620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867"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31" name="Google Shape;31;p6"/>
          <p:cNvSpPr txBox="1">
            <a:spLocks noGrp="1"/>
          </p:cNvSpPr>
          <p:nvPr>
            <p:ph type="subTitle" idx="13"/>
          </p:nvPr>
        </p:nvSpPr>
        <p:spPr>
          <a:xfrm>
            <a:off x="6062567" y="5369429"/>
            <a:ext cx="2549200" cy="4404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32" name="Google Shape;32;p6"/>
          <p:cNvSpPr txBox="1">
            <a:spLocks noGrp="1"/>
          </p:cNvSpPr>
          <p:nvPr>
            <p:ph type="title" idx="14" hasCustomPrompt="1"/>
          </p:nvPr>
        </p:nvSpPr>
        <p:spPr>
          <a:xfrm>
            <a:off x="5622967" y="3978663"/>
            <a:ext cx="2988800" cy="930400"/>
          </a:xfrm>
          <a:prstGeom prst="rect">
            <a:avLst/>
          </a:prstGeom>
        </p:spPr>
        <p:txBody>
          <a:bodyPr spcFirstLastPara="1" wrap="square" lIns="0" tIns="0" rIns="0" bIns="0" anchor="b" anchorCtr="0">
            <a:noAutofit/>
          </a:bodyPr>
          <a:lstStyle>
            <a:lvl1pPr lvl="0" algn="r" rtl="0">
              <a:spcBef>
                <a:spcPts val="0"/>
              </a:spcBef>
              <a:spcAft>
                <a:spcPts val="0"/>
              </a:spcAft>
              <a:buSzPts val="7200"/>
              <a:buNone/>
              <a:defRPr sz="9600"/>
            </a:lvl1pPr>
            <a:lvl2pPr lvl="1" algn="r" rtl="0">
              <a:spcBef>
                <a:spcPts val="0"/>
              </a:spcBef>
              <a:spcAft>
                <a:spcPts val="0"/>
              </a:spcAft>
              <a:buSzPts val="7200"/>
              <a:buNone/>
              <a:defRPr sz="9600"/>
            </a:lvl2pPr>
            <a:lvl3pPr lvl="2" algn="r" rtl="0">
              <a:spcBef>
                <a:spcPts val="0"/>
              </a:spcBef>
              <a:spcAft>
                <a:spcPts val="0"/>
              </a:spcAft>
              <a:buSzPts val="7200"/>
              <a:buNone/>
              <a:defRPr sz="9600"/>
            </a:lvl3pPr>
            <a:lvl4pPr lvl="3" algn="r" rtl="0">
              <a:spcBef>
                <a:spcPts val="0"/>
              </a:spcBef>
              <a:spcAft>
                <a:spcPts val="0"/>
              </a:spcAft>
              <a:buSzPts val="7200"/>
              <a:buNone/>
              <a:defRPr sz="9600"/>
            </a:lvl4pPr>
            <a:lvl5pPr lvl="4" algn="r" rtl="0">
              <a:spcBef>
                <a:spcPts val="0"/>
              </a:spcBef>
              <a:spcAft>
                <a:spcPts val="0"/>
              </a:spcAft>
              <a:buSzPts val="7200"/>
              <a:buNone/>
              <a:defRPr sz="9600"/>
            </a:lvl5pPr>
            <a:lvl6pPr lvl="5" algn="r" rtl="0">
              <a:spcBef>
                <a:spcPts val="0"/>
              </a:spcBef>
              <a:spcAft>
                <a:spcPts val="0"/>
              </a:spcAft>
              <a:buSzPts val="7200"/>
              <a:buNone/>
              <a:defRPr sz="9600"/>
            </a:lvl6pPr>
            <a:lvl7pPr lvl="6" algn="r" rtl="0">
              <a:spcBef>
                <a:spcPts val="0"/>
              </a:spcBef>
              <a:spcAft>
                <a:spcPts val="0"/>
              </a:spcAft>
              <a:buSzPts val="7200"/>
              <a:buNone/>
              <a:defRPr sz="9600"/>
            </a:lvl7pPr>
            <a:lvl8pPr lvl="7" algn="r" rtl="0">
              <a:spcBef>
                <a:spcPts val="0"/>
              </a:spcBef>
              <a:spcAft>
                <a:spcPts val="0"/>
              </a:spcAft>
              <a:buSzPts val="7200"/>
              <a:buNone/>
              <a:defRPr sz="9600"/>
            </a:lvl8pPr>
            <a:lvl9pPr lvl="8" algn="r" rtl="0">
              <a:spcBef>
                <a:spcPts val="0"/>
              </a:spcBef>
              <a:spcAft>
                <a:spcPts val="0"/>
              </a:spcAft>
              <a:buSzPts val="7200"/>
              <a:buNone/>
              <a:defRPr sz="9600"/>
            </a:lvl9pPr>
          </a:lstStyle>
          <a:p>
            <a:r>
              <a:t>xx%</a:t>
            </a:r>
          </a:p>
        </p:txBody>
      </p:sp>
      <p:cxnSp>
        <p:nvCxnSpPr>
          <p:cNvPr id="33" name="Google Shape;33;p6"/>
          <p:cNvCxnSpPr/>
          <p:nvPr/>
        </p:nvCxnSpPr>
        <p:spPr>
          <a:xfrm>
            <a:off x="8937900" y="936900"/>
            <a:ext cx="0" cy="4896000"/>
          </a:xfrm>
          <a:prstGeom prst="straightConnector1">
            <a:avLst/>
          </a:prstGeom>
          <a:noFill/>
          <a:ln w="19050"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053038017"/>
      </p:ext>
    </p:extLst>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HEADLINE DESIGN ">
  <p:cSld name="HEADLINE DESIGN ">
    <p:bg>
      <p:bgPr>
        <a:solidFill>
          <a:srgbClr val="434343"/>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666767" y="4567333"/>
            <a:ext cx="5123600" cy="821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6000"/>
              <a:buNone/>
              <a:defRPr sz="8000" i="0">
                <a:solidFill>
                  <a:srgbClr val="FFC39F"/>
                </a:solidFill>
              </a:defRPr>
            </a:lvl1pPr>
            <a:lvl2pPr lvl="1" rtl="0">
              <a:spcBef>
                <a:spcPts val="0"/>
              </a:spcBef>
              <a:spcAft>
                <a:spcPts val="0"/>
              </a:spcAft>
              <a:buClr>
                <a:srgbClr val="FFC39F"/>
              </a:buClr>
              <a:buSzPts val="6000"/>
              <a:buNone/>
              <a:defRPr sz="8000">
                <a:solidFill>
                  <a:srgbClr val="FFC39F"/>
                </a:solidFill>
              </a:defRPr>
            </a:lvl2pPr>
            <a:lvl3pPr lvl="2" rtl="0">
              <a:spcBef>
                <a:spcPts val="0"/>
              </a:spcBef>
              <a:spcAft>
                <a:spcPts val="0"/>
              </a:spcAft>
              <a:buClr>
                <a:srgbClr val="FFC39F"/>
              </a:buClr>
              <a:buSzPts val="6000"/>
              <a:buNone/>
              <a:defRPr sz="8000">
                <a:solidFill>
                  <a:srgbClr val="FFC39F"/>
                </a:solidFill>
              </a:defRPr>
            </a:lvl3pPr>
            <a:lvl4pPr lvl="3" rtl="0">
              <a:spcBef>
                <a:spcPts val="0"/>
              </a:spcBef>
              <a:spcAft>
                <a:spcPts val="0"/>
              </a:spcAft>
              <a:buClr>
                <a:srgbClr val="FFC39F"/>
              </a:buClr>
              <a:buSzPts val="6000"/>
              <a:buNone/>
              <a:defRPr sz="8000">
                <a:solidFill>
                  <a:srgbClr val="FFC39F"/>
                </a:solidFill>
              </a:defRPr>
            </a:lvl4pPr>
            <a:lvl5pPr lvl="4" rtl="0">
              <a:spcBef>
                <a:spcPts val="0"/>
              </a:spcBef>
              <a:spcAft>
                <a:spcPts val="0"/>
              </a:spcAft>
              <a:buClr>
                <a:srgbClr val="FFC39F"/>
              </a:buClr>
              <a:buSzPts val="6000"/>
              <a:buNone/>
              <a:defRPr sz="8000">
                <a:solidFill>
                  <a:srgbClr val="FFC39F"/>
                </a:solidFill>
              </a:defRPr>
            </a:lvl5pPr>
            <a:lvl6pPr lvl="5" rtl="0">
              <a:spcBef>
                <a:spcPts val="0"/>
              </a:spcBef>
              <a:spcAft>
                <a:spcPts val="0"/>
              </a:spcAft>
              <a:buClr>
                <a:srgbClr val="FFC39F"/>
              </a:buClr>
              <a:buSzPts val="6000"/>
              <a:buNone/>
              <a:defRPr sz="8000">
                <a:solidFill>
                  <a:srgbClr val="FFC39F"/>
                </a:solidFill>
              </a:defRPr>
            </a:lvl6pPr>
            <a:lvl7pPr lvl="6" rtl="0">
              <a:spcBef>
                <a:spcPts val="0"/>
              </a:spcBef>
              <a:spcAft>
                <a:spcPts val="0"/>
              </a:spcAft>
              <a:buClr>
                <a:srgbClr val="FFC39F"/>
              </a:buClr>
              <a:buSzPts val="6000"/>
              <a:buNone/>
              <a:defRPr sz="8000">
                <a:solidFill>
                  <a:srgbClr val="FFC39F"/>
                </a:solidFill>
              </a:defRPr>
            </a:lvl7pPr>
            <a:lvl8pPr lvl="7" rtl="0">
              <a:spcBef>
                <a:spcPts val="0"/>
              </a:spcBef>
              <a:spcAft>
                <a:spcPts val="0"/>
              </a:spcAft>
              <a:buClr>
                <a:srgbClr val="FFC39F"/>
              </a:buClr>
              <a:buSzPts val="6000"/>
              <a:buNone/>
              <a:defRPr sz="8000">
                <a:solidFill>
                  <a:srgbClr val="FFC39F"/>
                </a:solidFill>
              </a:defRPr>
            </a:lvl8pPr>
            <a:lvl9pPr lvl="8" rtl="0">
              <a:spcBef>
                <a:spcPts val="0"/>
              </a:spcBef>
              <a:spcAft>
                <a:spcPts val="0"/>
              </a:spcAft>
              <a:buClr>
                <a:srgbClr val="FFC39F"/>
              </a:buClr>
              <a:buSzPts val="6000"/>
              <a:buNone/>
              <a:defRPr sz="8000">
                <a:solidFill>
                  <a:srgbClr val="FFC39F"/>
                </a:solidFill>
              </a:defRPr>
            </a:lvl9pPr>
          </a:lstStyle>
          <a:p>
            <a:endParaRPr/>
          </a:p>
        </p:txBody>
      </p:sp>
      <p:sp>
        <p:nvSpPr>
          <p:cNvPr id="36" name="Google Shape;36;p7"/>
          <p:cNvSpPr txBox="1">
            <a:spLocks noGrp="1"/>
          </p:cNvSpPr>
          <p:nvPr>
            <p:ph type="subTitle" idx="1"/>
          </p:nvPr>
        </p:nvSpPr>
        <p:spPr>
          <a:xfrm>
            <a:off x="4666767" y="5452972"/>
            <a:ext cx="3876800" cy="4736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FFC39F"/>
                </a:solidFill>
              </a:defRPr>
            </a:lvl1pPr>
            <a:lvl2pPr lvl="1" rtl="0">
              <a:spcBef>
                <a:spcPts val="0"/>
              </a:spcBef>
              <a:spcAft>
                <a:spcPts val="0"/>
              </a:spcAft>
              <a:buNone/>
              <a:defRPr sz="800">
                <a:solidFill>
                  <a:srgbClr val="FFC39F"/>
                </a:solidFill>
              </a:defRPr>
            </a:lvl2pPr>
            <a:lvl3pPr lvl="2" rtl="0">
              <a:spcBef>
                <a:spcPts val="0"/>
              </a:spcBef>
              <a:spcAft>
                <a:spcPts val="0"/>
              </a:spcAft>
              <a:buNone/>
              <a:defRPr sz="800">
                <a:solidFill>
                  <a:srgbClr val="FFC39F"/>
                </a:solidFill>
              </a:defRPr>
            </a:lvl3pPr>
            <a:lvl4pPr lvl="3" rtl="0">
              <a:spcBef>
                <a:spcPts val="0"/>
              </a:spcBef>
              <a:spcAft>
                <a:spcPts val="0"/>
              </a:spcAft>
              <a:buNone/>
              <a:defRPr sz="800">
                <a:solidFill>
                  <a:srgbClr val="FFC39F"/>
                </a:solidFill>
              </a:defRPr>
            </a:lvl4pPr>
            <a:lvl5pPr lvl="4" rtl="0">
              <a:spcBef>
                <a:spcPts val="0"/>
              </a:spcBef>
              <a:spcAft>
                <a:spcPts val="0"/>
              </a:spcAft>
              <a:buNone/>
              <a:defRPr sz="800">
                <a:solidFill>
                  <a:srgbClr val="FFC39F"/>
                </a:solidFill>
              </a:defRPr>
            </a:lvl5pPr>
            <a:lvl6pPr lvl="5" rtl="0">
              <a:spcBef>
                <a:spcPts val="0"/>
              </a:spcBef>
              <a:spcAft>
                <a:spcPts val="0"/>
              </a:spcAft>
              <a:buNone/>
              <a:defRPr sz="800">
                <a:solidFill>
                  <a:srgbClr val="FFC39F"/>
                </a:solidFill>
              </a:defRPr>
            </a:lvl6pPr>
            <a:lvl7pPr lvl="6" rtl="0">
              <a:spcBef>
                <a:spcPts val="0"/>
              </a:spcBef>
              <a:spcAft>
                <a:spcPts val="0"/>
              </a:spcAft>
              <a:buNone/>
              <a:defRPr sz="800">
                <a:solidFill>
                  <a:srgbClr val="FFC39F"/>
                </a:solidFill>
              </a:defRPr>
            </a:lvl7pPr>
            <a:lvl8pPr lvl="7" rtl="0">
              <a:spcBef>
                <a:spcPts val="0"/>
              </a:spcBef>
              <a:spcAft>
                <a:spcPts val="0"/>
              </a:spcAft>
              <a:buNone/>
              <a:defRPr sz="800">
                <a:solidFill>
                  <a:srgbClr val="FFC39F"/>
                </a:solidFill>
              </a:defRPr>
            </a:lvl8pPr>
            <a:lvl9pPr lvl="8" rtl="0">
              <a:spcBef>
                <a:spcPts val="0"/>
              </a:spcBef>
              <a:spcAft>
                <a:spcPts val="0"/>
              </a:spcAft>
              <a:buNone/>
              <a:defRPr sz="800">
                <a:solidFill>
                  <a:srgbClr val="FFC39F"/>
                </a:solidFill>
              </a:defRPr>
            </a:lvl9pPr>
          </a:lstStyle>
          <a:p>
            <a:endParaRPr/>
          </a:p>
        </p:txBody>
      </p:sp>
      <p:sp>
        <p:nvSpPr>
          <p:cNvPr id="37" name="Google Shape;37;p7"/>
          <p:cNvSpPr txBox="1">
            <a:spLocks noGrp="1"/>
          </p:cNvSpPr>
          <p:nvPr>
            <p:ph type="title" idx="2" hasCustomPrompt="1"/>
          </p:nvPr>
        </p:nvSpPr>
        <p:spPr>
          <a:xfrm>
            <a:off x="1208567" y="3996556"/>
            <a:ext cx="3196000" cy="1386800"/>
          </a:xfrm>
          <a:prstGeom prst="rect">
            <a:avLst/>
          </a:prstGeom>
        </p:spPr>
        <p:txBody>
          <a:bodyPr spcFirstLastPara="1" wrap="square" lIns="0" tIns="0" rIns="0" bIns="0" anchor="b" anchorCtr="0">
            <a:noAutofit/>
          </a:bodyPr>
          <a:lstStyle>
            <a:lvl1pPr lvl="0" algn="r" rtl="0">
              <a:spcBef>
                <a:spcPts val="0"/>
              </a:spcBef>
              <a:spcAft>
                <a:spcPts val="0"/>
              </a:spcAft>
              <a:buClr>
                <a:srgbClr val="FFC39F"/>
              </a:buClr>
              <a:buSzPts val="6100"/>
              <a:buNone/>
              <a:defRPr sz="8133">
                <a:solidFill>
                  <a:srgbClr val="FFC39F"/>
                </a:solidFill>
              </a:defRPr>
            </a:lvl1pPr>
            <a:lvl2pPr lvl="1" algn="r" rtl="0">
              <a:spcBef>
                <a:spcPts val="0"/>
              </a:spcBef>
              <a:spcAft>
                <a:spcPts val="0"/>
              </a:spcAft>
              <a:buClr>
                <a:srgbClr val="FFC39F"/>
              </a:buClr>
              <a:buSzPts val="6100"/>
              <a:buNone/>
              <a:defRPr sz="8133">
                <a:solidFill>
                  <a:srgbClr val="FFC39F"/>
                </a:solidFill>
              </a:defRPr>
            </a:lvl2pPr>
            <a:lvl3pPr lvl="2" algn="r" rtl="0">
              <a:spcBef>
                <a:spcPts val="0"/>
              </a:spcBef>
              <a:spcAft>
                <a:spcPts val="0"/>
              </a:spcAft>
              <a:buClr>
                <a:srgbClr val="FFC39F"/>
              </a:buClr>
              <a:buSzPts val="6100"/>
              <a:buNone/>
              <a:defRPr sz="8133">
                <a:solidFill>
                  <a:srgbClr val="FFC39F"/>
                </a:solidFill>
              </a:defRPr>
            </a:lvl3pPr>
            <a:lvl4pPr lvl="3" algn="r" rtl="0">
              <a:spcBef>
                <a:spcPts val="0"/>
              </a:spcBef>
              <a:spcAft>
                <a:spcPts val="0"/>
              </a:spcAft>
              <a:buClr>
                <a:srgbClr val="FFC39F"/>
              </a:buClr>
              <a:buSzPts val="6100"/>
              <a:buNone/>
              <a:defRPr sz="8133">
                <a:solidFill>
                  <a:srgbClr val="FFC39F"/>
                </a:solidFill>
              </a:defRPr>
            </a:lvl4pPr>
            <a:lvl5pPr lvl="4" algn="r" rtl="0">
              <a:spcBef>
                <a:spcPts val="0"/>
              </a:spcBef>
              <a:spcAft>
                <a:spcPts val="0"/>
              </a:spcAft>
              <a:buClr>
                <a:srgbClr val="FFC39F"/>
              </a:buClr>
              <a:buSzPts val="6100"/>
              <a:buNone/>
              <a:defRPr sz="8133">
                <a:solidFill>
                  <a:srgbClr val="FFC39F"/>
                </a:solidFill>
              </a:defRPr>
            </a:lvl5pPr>
            <a:lvl6pPr lvl="5" algn="r" rtl="0">
              <a:spcBef>
                <a:spcPts val="0"/>
              </a:spcBef>
              <a:spcAft>
                <a:spcPts val="0"/>
              </a:spcAft>
              <a:buClr>
                <a:srgbClr val="FFC39F"/>
              </a:buClr>
              <a:buSzPts val="6100"/>
              <a:buNone/>
              <a:defRPr sz="8133">
                <a:solidFill>
                  <a:srgbClr val="FFC39F"/>
                </a:solidFill>
              </a:defRPr>
            </a:lvl6pPr>
            <a:lvl7pPr lvl="6" algn="r" rtl="0">
              <a:spcBef>
                <a:spcPts val="0"/>
              </a:spcBef>
              <a:spcAft>
                <a:spcPts val="0"/>
              </a:spcAft>
              <a:buClr>
                <a:srgbClr val="FFC39F"/>
              </a:buClr>
              <a:buSzPts val="6100"/>
              <a:buNone/>
              <a:defRPr sz="8133">
                <a:solidFill>
                  <a:srgbClr val="FFC39F"/>
                </a:solidFill>
              </a:defRPr>
            </a:lvl7pPr>
            <a:lvl8pPr lvl="7" algn="r" rtl="0">
              <a:spcBef>
                <a:spcPts val="0"/>
              </a:spcBef>
              <a:spcAft>
                <a:spcPts val="0"/>
              </a:spcAft>
              <a:buClr>
                <a:srgbClr val="FFC39F"/>
              </a:buClr>
              <a:buSzPts val="6100"/>
              <a:buNone/>
              <a:defRPr sz="8133">
                <a:solidFill>
                  <a:srgbClr val="FFC39F"/>
                </a:solidFill>
              </a:defRPr>
            </a:lvl8pPr>
            <a:lvl9pPr lvl="8" algn="r" rtl="0">
              <a:spcBef>
                <a:spcPts val="0"/>
              </a:spcBef>
              <a:spcAft>
                <a:spcPts val="0"/>
              </a:spcAft>
              <a:buClr>
                <a:srgbClr val="FFC39F"/>
              </a:buClr>
              <a:buSzPts val="6100"/>
              <a:buNone/>
              <a:defRPr sz="8133">
                <a:solidFill>
                  <a:srgbClr val="FFC39F"/>
                </a:solidFill>
              </a:defRPr>
            </a:lvl9pPr>
          </a:lstStyle>
          <a:p>
            <a:r>
              <a:t>xx%</a:t>
            </a:r>
          </a:p>
        </p:txBody>
      </p:sp>
    </p:spTree>
    <p:extLst>
      <p:ext uri="{BB962C8B-B14F-4D97-AF65-F5344CB8AC3E}">
        <p14:creationId xmlns:p14="http://schemas.microsoft.com/office/powerpoint/2010/main" val="33963237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TLE &amp; TEXT">
  <p:cSld name="TITTLE &amp; TEXT">
    <p:bg>
      <p:bgPr>
        <a:solidFill>
          <a:srgbClr val="FFC39F"/>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938000" y="1871833"/>
            <a:ext cx="4252000" cy="13772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44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0" name="Google Shape;40;p8"/>
          <p:cNvSpPr txBox="1">
            <a:spLocks noGrp="1"/>
          </p:cNvSpPr>
          <p:nvPr>
            <p:ph type="subTitle" idx="1"/>
          </p:nvPr>
        </p:nvSpPr>
        <p:spPr>
          <a:xfrm>
            <a:off x="938000" y="3439733"/>
            <a:ext cx="4748000" cy="1932800"/>
          </a:xfrm>
          <a:prstGeom prst="rect">
            <a:avLst/>
          </a:prstGeom>
        </p:spPr>
        <p:txBody>
          <a:bodyPr spcFirstLastPara="1" wrap="square" lIns="0" tIns="0" rIns="0" bIns="0" anchor="t" anchorCtr="0">
            <a:noAutofit/>
          </a:bodyPr>
          <a:lstStyle>
            <a:lvl1pPr lvl="0" rtl="0">
              <a:spcBef>
                <a:spcPts val="0"/>
              </a:spcBef>
              <a:spcAft>
                <a:spcPts val="0"/>
              </a:spcAft>
              <a:buNone/>
              <a:defRPr sz="14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964365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TLE &amp; TWO COLUMNS">
  <p:cSld name="TITTLE &amp; TWO COLUMNS">
    <p:bg>
      <p:bgPr>
        <a:solidFill>
          <a:srgbClr val="434343"/>
        </a:solid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ubTitle" idx="1"/>
          </p:nvPr>
        </p:nvSpPr>
        <p:spPr>
          <a:xfrm>
            <a:off x="1993616" y="4249233"/>
            <a:ext cx="3436000" cy="9320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43" name="Google Shape;43;p9"/>
          <p:cNvSpPr txBox="1">
            <a:spLocks noGrp="1"/>
          </p:cNvSpPr>
          <p:nvPr>
            <p:ph type="title"/>
          </p:nvPr>
        </p:nvSpPr>
        <p:spPr>
          <a:xfrm>
            <a:off x="2704067" y="3532883"/>
            <a:ext cx="20208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133" i="0">
                <a:solidFill>
                  <a:srgbClr val="FFC39F"/>
                </a:solidFill>
              </a:defRPr>
            </a:lvl1pPr>
            <a:lvl2pPr lvl="1" algn="ctr" rtl="0">
              <a:spcBef>
                <a:spcPts val="0"/>
              </a:spcBef>
              <a:spcAft>
                <a:spcPts val="0"/>
              </a:spcAft>
              <a:buClr>
                <a:srgbClr val="FFC39F"/>
              </a:buClr>
              <a:buSzPts val="1600"/>
              <a:buNone/>
              <a:defRPr sz="2133">
                <a:solidFill>
                  <a:srgbClr val="FFC39F"/>
                </a:solidFill>
              </a:defRPr>
            </a:lvl2pPr>
            <a:lvl3pPr lvl="2" algn="ctr" rtl="0">
              <a:spcBef>
                <a:spcPts val="0"/>
              </a:spcBef>
              <a:spcAft>
                <a:spcPts val="0"/>
              </a:spcAft>
              <a:buClr>
                <a:srgbClr val="FFC39F"/>
              </a:buClr>
              <a:buSzPts val="1600"/>
              <a:buNone/>
              <a:defRPr sz="2133">
                <a:solidFill>
                  <a:srgbClr val="FFC39F"/>
                </a:solidFill>
              </a:defRPr>
            </a:lvl3pPr>
            <a:lvl4pPr lvl="3" algn="ctr" rtl="0">
              <a:spcBef>
                <a:spcPts val="0"/>
              </a:spcBef>
              <a:spcAft>
                <a:spcPts val="0"/>
              </a:spcAft>
              <a:buClr>
                <a:srgbClr val="FFC39F"/>
              </a:buClr>
              <a:buSzPts val="1600"/>
              <a:buNone/>
              <a:defRPr sz="2133">
                <a:solidFill>
                  <a:srgbClr val="FFC39F"/>
                </a:solidFill>
              </a:defRPr>
            </a:lvl4pPr>
            <a:lvl5pPr lvl="4" algn="ctr" rtl="0">
              <a:spcBef>
                <a:spcPts val="0"/>
              </a:spcBef>
              <a:spcAft>
                <a:spcPts val="0"/>
              </a:spcAft>
              <a:buClr>
                <a:srgbClr val="FFC39F"/>
              </a:buClr>
              <a:buSzPts val="1600"/>
              <a:buNone/>
              <a:defRPr sz="2133">
                <a:solidFill>
                  <a:srgbClr val="FFC39F"/>
                </a:solidFill>
              </a:defRPr>
            </a:lvl5pPr>
            <a:lvl6pPr lvl="5" algn="ctr" rtl="0">
              <a:spcBef>
                <a:spcPts val="0"/>
              </a:spcBef>
              <a:spcAft>
                <a:spcPts val="0"/>
              </a:spcAft>
              <a:buClr>
                <a:srgbClr val="FFC39F"/>
              </a:buClr>
              <a:buSzPts val="1600"/>
              <a:buNone/>
              <a:defRPr sz="2133">
                <a:solidFill>
                  <a:srgbClr val="FFC39F"/>
                </a:solidFill>
              </a:defRPr>
            </a:lvl6pPr>
            <a:lvl7pPr lvl="6" algn="ctr" rtl="0">
              <a:spcBef>
                <a:spcPts val="0"/>
              </a:spcBef>
              <a:spcAft>
                <a:spcPts val="0"/>
              </a:spcAft>
              <a:buClr>
                <a:srgbClr val="FFC39F"/>
              </a:buClr>
              <a:buSzPts val="1600"/>
              <a:buNone/>
              <a:defRPr sz="2133">
                <a:solidFill>
                  <a:srgbClr val="FFC39F"/>
                </a:solidFill>
              </a:defRPr>
            </a:lvl7pPr>
            <a:lvl8pPr lvl="7" algn="ctr" rtl="0">
              <a:spcBef>
                <a:spcPts val="0"/>
              </a:spcBef>
              <a:spcAft>
                <a:spcPts val="0"/>
              </a:spcAft>
              <a:buClr>
                <a:srgbClr val="FFC39F"/>
              </a:buClr>
              <a:buSzPts val="1600"/>
              <a:buNone/>
              <a:defRPr sz="2133">
                <a:solidFill>
                  <a:srgbClr val="FFC39F"/>
                </a:solidFill>
              </a:defRPr>
            </a:lvl8pPr>
            <a:lvl9pPr lvl="8" algn="ctr" rtl="0">
              <a:spcBef>
                <a:spcPts val="0"/>
              </a:spcBef>
              <a:spcAft>
                <a:spcPts val="0"/>
              </a:spcAft>
              <a:buClr>
                <a:srgbClr val="FFC39F"/>
              </a:buClr>
              <a:buSzPts val="1600"/>
              <a:buNone/>
              <a:defRPr sz="2133">
                <a:solidFill>
                  <a:srgbClr val="FFC39F"/>
                </a:solidFill>
              </a:defRPr>
            </a:lvl9pPr>
          </a:lstStyle>
          <a:p>
            <a:endParaRPr/>
          </a:p>
        </p:txBody>
      </p:sp>
      <p:sp>
        <p:nvSpPr>
          <p:cNvPr id="44" name="Google Shape;44;p9"/>
          <p:cNvSpPr txBox="1">
            <a:spLocks noGrp="1"/>
          </p:cNvSpPr>
          <p:nvPr>
            <p:ph type="title" idx="2"/>
          </p:nvPr>
        </p:nvSpPr>
        <p:spPr>
          <a:xfrm>
            <a:off x="940000" y="455333"/>
            <a:ext cx="10312000" cy="708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200"/>
              <a:buNone/>
              <a:defRPr sz="2933" i="0">
                <a:solidFill>
                  <a:srgbClr val="FFC39F"/>
                </a:solidFill>
              </a:defRPr>
            </a:lvl1pPr>
            <a:lvl2pPr lvl="1" algn="ctr" rtl="0">
              <a:spcBef>
                <a:spcPts val="0"/>
              </a:spcBef>
              <a:spcAft>
                <a:spcPts val="0"/>
              </a:spcAft>
              <a:buClr>
                <a:srgbClr val="FFC39F"/>
              </a:buClr>
              <a:buSzPts val="2400"/>
              <a:buNone/>
              <a:defRPr sz="3200">
                <a:solidFill>
                  <a:srgbClr val="FFC39F"/>
                </a:solidFill>
              </a:defRPr>
            </a:lvl2pPr>
            <a:lvl3pPr lvl="2" algn="ctr" rtl="0">
              <a:spcBef>
                <a:spcPts val="0"/>
              </a:spcBef>
              <a:spcAft>
                <a:spcPts val="0"/>
              </a:spcAft>
              <a:buClr>
                <a:srgbClr val="FFC39F"/>
              </a:buClr>
              <a:buSzPts val="2400"/>
              <a:buNone/>
              <a:defRPr sz="3200">
                <a:solidFill>
                  <a:srgbClr val="FFC39F"/>
                </a:solidFill>
              </a:defRPr>
            </a:lvl3pPr>
            <a:lvl4pPr lvl="3" algn="ctr" rtl="0">
              <a:spcBef>
                <a:spcPts val="0"/>
              </a:spcBef>
              <a:spcAft>
                <a:spcPts val="0"/>
              </a:spcAft>
              <a:buClr>
                <a:srgbClr val="FFC39F"/>
              </a:buClr>
              <a:buSzPts val="2400"/>
              <a:buNone/>
              <a:defRPr sz="3200">
                <a:solidFill>
                  <a:srgbClr val="FFC39F"/>
                </a:solidFill>
              </a:defRPr>
            </a:lvl4pPr>
            <a:lvl5pPr lvl="4" algn="ctr" rtl="0">
              <a:spcBef>
                <a:spcPts val="0"/>
              </a:spcBef>
              <a:spcAft>
                <a:spcPts val="0"/>
              </a:spcAft>
              <a:buClr>
                <a:srgbClr val="FFC39F"/>
              </a:buClr>
              <a:buSzPts val="2400"/>
              <a:buNone/>
              <a:defRPr sz="3200">
                <a:solidFill>
                  <a:srgbClr val="FFC39F"/>
                </a:solidFill>
              </a:defRPr>
            </a:lvl5pPr>
            <a:lvl6pPr lvl="5" algn="ctr" rtl="0">
              <a:spcBef>
                <a:spcPts val="0"/>
              </a:spcBef>
              <a:spcAft>
                <a:spcPts val="0"/>
              </a:spcAft>
              <a:buClr>
                <a:srgbClr val="FFC39F"/>
              </a:buClr>
              <a:buSzPts val="2400"/>
              <a:buNone/>
              <a:defRPr sz="3200">
                <a:solidFill>
                  <a:srgbClr val="FFC39F"/>
                </a:solidFill>
              </a:defRPr>
            </a:lvl6pPr>
            <a:lvl7pPr lvl="6" algn="ctr" rtl="0">
              <a:spcBef>
                <a:spcPts val="0"/>
              </a:spcBef>
              <a:spcAft>
                <a:spcPts val="0"/>
              </a:spcAft>
              <a:buClr>
                <a:srgbClr val="FFC39F"/>
              </a:buClr>
              <a:buSzPts val="2400"/>
              <a:buNone/>
              <a:defRPr sz="3200">
                <a:solidFill>
                  <a:srgbClr val="FFC39F"/>
                </a:solidFill>
              </a:defRPr>
            </a:lvl7pPr>
            <a:lvl8pPr lvl="7" algn="ctr" rtl="0">
              <a:spcBef>
                <a:spcPts val="0"/>
              </a:spcBef>
              <a:spcAft>
                <a:spcPts val="0"/>
              </a:spcAft>
              <a:buClr>
                <a:srgbClr val="FFC39F"/>
              </a:buClr>
              <a:buSzPts val="2400"/>
              <a:buNone/>
              <a:defRPr sz="3200">
                <a:solidFill>
                  <a:srgbClr val="FFC39F"/>
                </a:solidFill>
              </a:defRPr>
            </a:lvl8pPr>
            <a:lvl9pPr lvl="8" algn="ctr" rtl="0">
              <a:spcBef>
                <a:spcPts val="0"/>
              </a:spcBef>
              <a:spcAft>
                <a:spcPts val="0"/>
              </a:spcAft>
              <a:buClr>
                <a:srgbClr val="FFC39F"/>
              </a:buClr>
              <a:buSzPts val="2400"/>
              <a:buNone/>
              <a:defRPr sz="3200">
                <a:solidFill>
                  <a:srgbClr val="FFC39F"/>
                </a:solidFill>
              </a:defRPr>
            </a:lvl9pPr>
          </a:lstStyle>
          <a:p>
            <a:endParaRPr/>
          </a:p>
        </p:txBody>
      </p:sp>
      <p:sp>
        <p:nvSpPr>
          <p:cNvPr id="45" name="Google Shape;45;p9"/>
          <p:cNvSpPr txBox="1">
            <a:spLocks noGrp="1"/>
          </p:cNvSpPr>
          <p:nvPr>
            <p:ph type="subTitle" idx="3"/>
          </p:nvPr>
        </p:nvSpPr>
        <p:spPr>
          <a:xfrm>
            <a:off x="6762399" y="4249233"/>
            <a:ext cx="3436000" cy="9320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46" name="Google Shape;46;p9"/>
          <p:cNvSpPr txBox="1">
            <a:spLocks noGrp="1"/>
          </p:cNvSpPr>
          <p:nvPr>
            <p:ph type="title" idx="4"/>
          </p:nvPr>
        </p:nvSpPr>
        <p:spPr>
          <a:xfrm>
            <a:off x="7472833" y="3532883"/>
            <a:ext cx="20208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2133" i="0">
                <a:solidFill>
                  <a:srgbClr val="FFC39F"/>
                </a:solidFill>
              </a:defRPr>
            </a:lvl1pPr>
            <a:lvl2pPr lvl="1" algn="ctr" rtl="0">
              <a:spcBef>
                <a:spcPts val="0"/>
              </a:spcBef>
              <a:spcAft>
                <a:spcPts val="0"/>
              </a:spcAft>
              <a:buClr>
                <a:srgbClr val="FFC39F"/>
              </a:buClr>
              <a:buSzPts val="1600"/>
              <a:buNone/>
              <a:defRPr sz="2133">
                <a:solidFill>
                  <a:srgbClr val="FFC39F"/>
                </a:solidFill>
              </a:defRPr>
            </a:lvl2pPr>
            <a:lvl3pPr lvl="2" algn="ctr" rtl="0">
              <a:spcBef>
                <a:spcPts val="0"/>
              </a:spcBef>
              <a:spcAft>
                <a:spcPts val="0"/>
              </a:spcAft>
              <a:buClr>
                <a:srgbClr val="FFC39F"/>
              </a:buClr>
              <a:buSzPts val="1600"/>
              <a:buNone/>
              <a:defRPr sz="2133">
                <a:solidFill>
                  <a:srgbClr val="FFC39F"/>
                </a:solidFill>
              </a:defRPr>
            </a:lvl3pPr>
            <a:lvl4pPr lvl="3" algn="ctr" rtl="0">
              <a:spcBef>
                <a:spcPts val="0"/>
              </a:spcBef>
              <a:spcAft>
                <a:spcPts val="0"/>
              </a:spcAft>
              <a:buClr>
                <a:srgbClr val="FFC39F"/>
              </a:buClr>
              <a:buSzPts val="1600"/>
              <a:buNone/>
              <a:defRPr sz="2133">
                <a:solidFill>
                  <a:srgbClr val="FFC39F"/>
                </a:solidFill>
              </a:defRPr>
            </a:lvl4pPr>
            <a:lvl5pPr lvl="4" algn="ctr" rtl="0">
              <a:spcBef>
                <a:spcPts val="0"/>
              </a:spcBef>
              <a:spcAft>
                <a:spcPts val="0"/>
              </a:spcAft>
              <a:buClr>
                <a:srgbClr val="FFC39F"/>
              </a:buClr>
              <a:buSzPts val="1600"/>
              <a:buNone/>
              <a:defRPr sz="2133">
                <a:solidFill>
                  <a:srgbClr val="FFC39F"/>
                </a:solidFill>
              </a:defRPr>
            </a:lvl5pPr>
            <a:lvl6pPr lvl="5" algn="ctr" rtl="0">
              <a:spcBef>
                <a:spcPts val="0"/>
              </a:spcBef>
              <a:spcAft>
                <a:spcPts val="0"/>
              </a:spcAft>
              <a:buClr>
                <a:srgbClr val="FFC39F"/>
              </a:buClr>
              <a:buSzPts val="1600"/>
              <a:buNone/>
              <a:defRPr sz="2133">
                <a:solidFill>
                  <a:srgbClr val="FFC39F"/>
                </a:solidFill>
              </a:defRPr>
            </a:lvl6pPr>
            <a:lvl7pPr lvl="6" algn="ctr" rtl="0">
              <a:spcBef>
                <a:spcPts val="0"/>
              </a:spcBef>
              <a:spcAft>
                <a:spcPts val="0"/>
              </a:spcAft>
              <a:buClr>
                <a:srgbClr val="FFC39F"/>
              </a:buClr>
              <a:buSzPts val="1600"/>
              <a:buNone/>
              <a:defRPr sz="2133">
                <a:solidFill>
                  <a:srgbClr val="FFC39F"/>
                </a:solidFill>
              </a:defRPr>
            </a:lvl7pPr>
            <a:lvl8pPr lvl="7" algn="ctr" rtl="0">
              <a:spcBef>
                <a:spcPts val="0"/>
              </a:spcBef>
              <a:spcAft>
                <a:spcPts val="0"/>
              </a:spcAft>
              <a:buClr>
                <a:srgbClr val="FFC39F"/>
              </a:buClr>
              <a:buSzPts val="1600"/>
              <a:buNone/>
              <a:defRPr sz="2133">
                <a:solidFill>
                  <a:srgbClr val="FFC39F"/>
                </a:solidFill>
              </a:defRPr>
            </a:lvl8pPr>
            <a:lvl9pPr lvl="8" algn="ctr" rtl="0">
              <a:spcBef>
                <a:spcPts val="0"/>
              </a:spcBef>
              <a:spcAft>
                <a:spcPts val="0"/>
              </a:spcAft>
              <a:buClr>
                <a:srgbClr val="FFC39F"/>
              </a:buClr>
              <a:buSzPts val="1600"/>
              <a:buNone/>
              <a:defRPr sz="2133">
                <a:solidFill>
                  <a:srgbClr val="FFC39F"/>
                </a:solidFill>
              </a:defRPr>
            </a:lvl9pPr>
          </a:lstStyle>
          <a:p>
            <a:endParaRPr/>
          </a:p>
        </p:txBody>
      </p:sp>
    </p:spTree>
    <p:extLst>
      <p:ext uri="{BB962C8B-B14F-4D97-AF65-F5344CB8AC3E}">
        <p14:creationId xmlns:p14="http://schemas.microsoft.com/office/powerpoint/2010/main" val="220033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25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 xmlns:a16="http://schemas.microsoft.com/office/drawing/2014/main" id="{BBF3D1D7-84EE-4D12-8FC4-5A569E6D2084}"/>
              </a:ext>
            </a:extLst>
          </p:cNvPr>
          <p:cNvSpPr>
            <a:spLocks noGrp="1"/>
          </p:cNvSpPr>
          <p:nvPr>
            <p:ph type="dt" sz="half" idx="10"/>
          </p:nvPr>
        </p:nvSpPr>
        <p:spPr/>
        <p:txBody>
          <a:bodyPr/>
          <a:lstStyle>
            <a:lvl1pPr>
              <a:defRPr/>
            </a:lvl1pPr>
          </a:lstStyle>
          <a:p>
            <a:pPr>
              <a:defRPr/>
            </a:pPr>
            <a:fld id="{C08D3FFD-1A10-43F8-991B-DCB0DB2276A8}" type="datetimeFigureOut">
              <a:rPr lang="en-GB"/>
              <a:pPr>
                <a:defRPr/>
              </a:pPr>
              <a:t>27/10/2020</a:t>
            </a:fld>
            <a:endParaRPr lang="en-GB"/>
          </a:p>
        </p:txBody>
      </p:sp>
      <p:sp>
        <p:nvSpPr>
          <p:cNvPr id="6" name="Footer Placeholder 4">
            <a:extLst>
              <a:ext uri="{FF2B5EF4-FFF2-40B4-BE49-F238E27FC236}">
                <a16:creationId xmlns="" xmlns:a16="http://schemas.microsoft.com/office/drawing/2014/main" id="{38FBE12F-F56A-481E-ACF7-54070E49949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 xmlns:a16="http://schemas.microsoft.com/office/drawing/2014/main" id="{1A5CF64E-2748-42C8-8D9C-C765D5FF38A4}"/>
              </a:ext>
            </a:extLst>
          </p:cNvPr>
          <p:cNvSpPr>
            <a:spLocks noGrp="1"/>
          </p:cNvSpPr>
          <p:nvPr>
            <p:ph type="sldNum" sz="quarter" idx="12"/>
          </p:nvPr>
        </p:nvSpPr>
        <p:spPr/>
        <p:txBody>
          <a:bodyPr/>
          <a:lstStyle>
            <a:lvl1pPr>
              <a:defRPr/>
            </a:lvl1pPr>
          </a:lstStyle>
          <a:p>
            <a:fld id="{E66689E8-2572-4C95-8AD4-BAE7DDD58192}" type="slidenum">
              <a:rPr lang="en-GB" altLang="en-US"/>
              <a:pPr/>
              <a:t>‹#›</a:t>
            </a:fld>
            <a:endParaRPr lang="en-GB" altLang="en-US"/>
          </a:p>
        </p:txBody>
      </p:sp>
    </p:spTree>
    <p:extLst>
      <p:ext uri="{BB962C8B-B14F-4D97-AF65-F5344CB8AC3E}">
        <p14:creationId xmlns:p14="http://schemas.microsoft.com/office/powerpoint/2010/main" val="14527040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TLE &amp; THREE COLUMNS">
  <p:cSld name="TITTLE &amp; THREE COLUMNS">
    <p:bg>
      <p:bgPr>
        <a:solidFill>
          <a:srgbClr val="FFC39F"/>
        </a:solid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668835" y="3737567"/>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Clr>
                <a:srgbClr val="FF778A"/>
              </a:buClr>
              <a:buSzPts val="1400"/>
              <a:buNone/>
              <a:defRPr sz="1867">
                <a:solidFill>
                  <a:srgbClr val="FF778A"/>
                </a:solidFill>
              </a:defRPr>
            </a:lvl2pPr>
            <a:lvl3pPr lvl="2" algn="ctr" rtl="0">
              <a:spcBef>
                <a:spcPts val="0"/>
              </a:spcBef>
              <a:spcAft>
                <a:spcPts val="0"/>
              </a:spcAft>
              <a:buClr>
                <a:srgbClr val="FF778A"/>
              </a:buClr>
              <a:buSzPts val="1400"/>
              <a:buNone/>
              <a:defRPr sz="1867">
                <a:solidFill>
                  <a:srgbClr val="FF778A"/>
                </a:solidFill>
              </a:defRPr>
            </a:lvl3pPr>
            <a:lvl4pPr lvl="3" algn="ctr" rtl="0">
              <a:spcBef>
                <a:spcPts val="0"/>
              </a:spcBef>
              <a:spcAft>
                <a:spcPts val="0"/>
              </a:spcAft>
              <a:buClr>
                <a:srgbClr val="FF778A"/>
              </a:buClr>
              <a:buSzPts val="1400"/>
              <a:buNone/>
              <a:defRPr sz="1867">
                <a:solidFill>
                  <a:srgbClr val="FF778A"/>
                </a:solidFill>
              </a:defRPr>
            </a:lvl4pPr>
            <a:lvl5pPr lvl="4" algn="ctr" rtl="0">
              <a:spcBef>
                <a:spcPts val="0"/>
              </a:spcBef>
              <a:spcAft>
                <a:spcPts val="0"/>
              </a:spcAft>
              <a:buClr>
                <a:srgbClr val="FF778A"/>
              </a:buClr>
              <a:buSzPts val="1400"/>
              <a:buNone/>
              <a:defRPr sz="1867">
                <a:solidFill>
                  <a:srgbClr val="FF778A"/>
                </a:solidFill>
              </a:defRPr>
            </a:lvl5pPr>
            <a:lvl6pPr lvl="5" algn="ctr" rtl="0">
              <a:spcBef>
                <a:spcPts val="0"/>
              </a:spcBef>
              <a:spcAft>
                <a:spcPts val="0"/>
              </a:spcAft>
              <a:buClr>
                <a:srgbClr val="FF778A"/>
              </a:buClr>
              <a:buSzPts val="1400"/>
              <a:buNone/>
              <a:defRPr sz="1867">
                <a:solidFill>
                  <a:srgbClr val="FF778A"/>
                </a:solidFill>
              </a:defRPr>
            </a:lvl6pPr>
            <a:lvl7pPr lvl="6" algn="ctr" rtl="0">
              <a:spcBef>
                <a:spcPts val="0"/>
              </a:spcBef>
              <a:spcAft>
                <a:spcPts val="0"/>
              </a:spcAft>
              <a:buClr>
                <a:srgbClr val="FF778A"/>
              </a:buClr>
              <a:buSzPts val="1400"/>
              <a:buNone/>
              <a:defRPr sz="1867">
                <a:solidFill>
                  <a:srgbClr val="FF778A"/>
                </a:solidFill>
              </a:defRPr>
            </a:lvl7pPr>
            <a:lvl8pPr lvl="7" algn="ctr" rtl="0">
              <a:spcBef>
                <a:spcPts val="0"/>
              </a:spcBef>
              <a:spcAft>
                <a:spcPts val="0"/>
              </a:spcAft>
              <a:buClr>
                <a:srgbClr val="FF778A"/>
              </a:buClr>
              <a:buSzPts val="1400"/>
              <a:buNone/>
              <a:defRPr sz="1867">
                <a:solidFill>
                  <a:srgbClr val="FF778A"/>
                </a:solidFill>
              </a:defRPr>
            </a:lvl8pPr>
            <a:lvl9pPr lvl="8" algn="ctr" rtl="0">
              <a:spcBef>
                <a:spcPts val="0"/>
              </a:spcBef>
              <a:spcAft>
                <a:spcPts val="0"/>
              </a:spcAft>
              <a:buClr>
                <a:srgbClr val="FF778A"/>
              </a:buClr>
              <a:buSzPts val="1400"/>
              <a:buNone/>
              <a:defRPr sz="1867">
                <a:solidFill>
                  <a:srgbClr val="FF778A"/>
                </a:solidFill>
              </a:defRPr>
            </a:lvl9pPr>
          </a:lstStyle>
          <a:p>
            <a:endParaRPr/>
          </a:p>
        </p:txBody>
      </p:sp>
      <p:sp>
        <p:nvSpPr>
          <p:cNvPr id="49" name="Google Shape;49;p10"/>
          <p:cNvSpPr txBox="1">
            <a:spLocks noGrp="1"/>
          </p:cNvSpPr>
          <p:nvPr>
            <p:ph type="subTitle" idx="1"/>
          </p:nvPr>
        </p:nvSpPr>
        <p:spPr>
          <a:xfrm>
            <a:off x="1670000" y="44540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lvl1pPr>
            <a:lvl2pPr lvl="1" algn="ctr" rtl="0">
              <a:spcBef>
                <a:spcPts val="0"/>
              </a:spcBef>
              <a:spcAft>
                <a:spcPts val="0"/>
              </a:spcAft>
              <a:buNone/>
              <a:defRPr sz="1467"/>
            </a:lvl2pPr>
            <a:lvl3pPr lvl="2" algn="ctr" rtl="0">
              <a:spcBef>
                <a:spcPts val="0"/>
              </a:spcBef>
              <a:spcAft>
                <a:spcPts val="0"/>
              </a:spcAft>
              <a:buNone/>
              <a:defRPr sz="1467"/>
            </a:lvl3pPr>
            <a:lvl4pPr lvl="3" algn="ctr" rtl="0">
              <a:spcBef>
                <a:spcPts val="0"/>
              </a:spcBef>
              <a:spcAft>
                <a:spcPts val="0"/>
              </a:spcAft>
              <a:buNone/>
              <a:defRPr sz="1467"/>
            </a:lvl4pPr>
            <a:lvl5pPr lvl="4" algn="ctr" rtl="0">
              <a:spcBef>
                <a:spcPts val="0"/>
              </a:spcBef>
              <a:spcAft>
                <a:spcPts val="0"/>
              </a:spcAft>
              <a:buNone/>
              <a:defRPr sz="1467"/>
            </a:lvl5pPr>
            <a:lvl6pPr lvl="5" algn="ctr" rtl="0">
              <a:spcBef>
                <a:spcPts val="0"/>
              </a:spcBef>
              <a:spcAft>
                <a:spcPts val="0"/>
              </a:spcAft>
              <a:buNone/>
              <a:defRPr sz="1467"/>
            </a:lvl6pPr>
            <a:lvl7pPr lvl="6" algn="ctr" rtl="0">
              <a:spcBef>
                <a:spcPts val="0"/>
              </a:spcBef>
              <a:spcAft>
                <a:spcPts val="0"/>
              </a:spcAft>
              <a:buNone/>
              <a:defRPr sz="1467"/>
            </a:lvl7pPr>
            <a:lvl8pPr lvl="7" algn="ctr" rtl="0">
              <a:spcBef>
                <a:spcPts val="0"/>
              </a:spcBef>
              <a:spcAft>
                <a:spcPts val="0"/>
              </a:spcAft>
              <a:buNone/>
              <a:defRPr sz="1467"/>
            </a:lvl8pPr>
            <a:lvl9pPr lvl="8" algn="ctr" rtl="0">
              <a:spcBef>
                <a:spcPts val="0"/>
              </a:spcBef>
              <a:spcAft>
                <a:spcPts val="0"/>
              </a:spcAft>
              <a:buNone/>
              <a:defRPr sz="1467"/>
            </a:lvl9pPr>
          </a:lstStyle>
          <a:p>
            <a:endParaRPr/>
          </a:p>
        </p:txBody>
      </p:sp>
      <p:sp>
        <p:nvSpPr>
          <p:cNvPr id="50" name="Google Shape;50;p10"/>
          <p:cNvSpPr txBox="1">
            <a:spLocks noGrp="1"/>
          </p:cNvSpPr>
          <p:nvPr>
            <p:ph type="title" idx="2"/>
          </p:nvPr>
        </p:nvSpPr>
        <p:spPr>
          <a:xfrm>
            <a:off x="4868420" y="3737567"/>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Clr>
                <a:srgbClr val="FF778A"/>
              </a:buClr>
              <a:buSzPts val="1400"/>
              <a:buNone/>
              <a:defRPr sz="1867">
                <a:solidFill>
                  <a:srgbClr val="FF778A"/>
                </a:solidFill>
              </a:defRPr>
            </a:lvl2pPr>
            <a:lvl3pPr lvl="2" algn="ctr" rtl="0">
              <a:spcBef>
                <a:spcPts val="0"/>
              </a:spcBef>
              <a:spcAft>
                <a:spcPts val="0"/>
              </a:spcAft>
              <a:buClr>
                <a:srgbClr val="FF778A"/>
              </a:buClr>
              <a:buSzPts val="1400"/>
              <a:buNone/>
              <a:defRPr sz="1867">
                <a:solidFill>
                  <a:srgbClr val="FF778A"/>
                </a:solidFill>
              </a:defRPr>
            </a:lvl3pPr>
            <a:lvl4pPr lvl="3" algn="ctr" rtl="0">
              <a:spcBef>
                <a:spcPts val="0"/>
              </a:spcBef>
              <a:spcAft>
                <a:spcPts val="0"/>
              </a:spcAft>
              <a:buClr>
                <a:srgbClr val="FF778A"/>
              </a:buClr>
              <a:buSzPts val="1400"/>
              <a:buNone/>
              <a:defRPr sz="1867">
                <a:solidFill>
                  <a:srgbClr val="FF778A"/>
                </a:solidFill>
              </a:defRPr>
            </a:lvl4pPr>
            <a:lvl5pPr lvl="4" algn="ctr" rtl="0">
              <a:spcBef>
                <a:spcPts val="0"/>
              </a:spcBef>
              <a:spcAft>
                <a:spcPts val="0"/>
              </a:spcAft>
              <a:buClr>
                <a:srgbClr val="FF778A"/>
              </a:buClr>
              <a:buSzPts val="1400"/>
              <a:buNone/>
              <a:defRPr sz="1867">
                <a:solidFill>
                  <a:srgbClr val="FF778A"/>
                </a:solidFill>
              </a:defRPr>
            </a:lvl5pPr>
            <a:lvl6pPr lvl="5" algn="ctr" rtl="0">
              <a:spcBef>
                <a:spcPts val="0"/>
              </a:spcBef>
              <a:spcAft>
                <a:spcPts val="0"/>
              </a:spcAft>
              <a:buClr>
                <a:srgbClr val="FF778A"/>
              </a:buClr>
              <a:buSzPts val="1400"/>
              <a:buNone/>
              <a:defRPr sz="1867">
                <a:solidFill>
                  <a:srgbClr val="FF778A"/>
                </a:solidFill>
              </a:defRPr>
            </a:lvl6pPr>
            <a:lvl7pPr lvl="6" algn="ctr" rtl="0">
              <a:spcBef>
                <a:spcPts val="0"/>
              </a:spcBef>
              <a:spcAft>
                <a:spcPts val="0"/>
              </a:spcAft>
              <a:buClr>
                <a:srgbClr val="FF778A"/>
              </a:buClr>
              <a:buSzPts val="1400"/>
              <a:buNone/>
              <a:defRPr sz="1867">
                <a:solidFill>
                  <a:srgbClr val="FF778A"/>
                </a:solidFill>
              </a:defRPr>
            </a:lvl7pPr>
            <a:lvl8pPr lvl="7" algn="ctr" rtl="0">
              <a:spcBef>
                <a:spcPts val="0"/>
              </a:spcBef>
              <a:spcAft>
                <a:spcPts val="0"/>
              </a:spcAft>
              <a:buClr>
                <a:srgbClr val="FF778A"/>
              </a:buClr>
              <a:buSzPts val="1400"/>
              <a:buNone/>
              <a:defRPr sz="1867">
                <a:solidFill>
                  <a:srgbClr val="FF778A"/>
                </a:solidFill>
              </a:defRPr>
            </a:lvl8pPr>
            <a:lvl9pPr lvl="8" algn="ctr" rtl="0">
              <a:spcBef>
                <a:spcPts val="0"/>
              </a:spcBef>
              <a:spcAft>
                <a:spcPts val="0"/>
              </a:spcAft>
              <a:buClr>
                <a:srgbClr val="FF778A"/>
              </a:buClr>
              <a:buSzPts val="1400"/>
              <a:buNone/>
              <a:defRPr sz="1867">
                <a:solidFill>
                  <a:srgbClr val="FF778A"/>
                </a:solidFill>
              </a:defRPr>
            </a:lvl9pPr>
          </a:lstStyle>
          <a:p>
            <a:endParaRPr/>
          </a:p>
        </p:txBody>
      </p:sp>
      <p:sp>
        <p:nvSpPr>
          <p:cNvPr id="51" name="Google Shape;51;p10"/>
          <p:cNvSpPr txBox="1">
            <a:spLocks noGrp="1"/>
          </p:cNvSpPr>
          <p:nvPr>
            <p:ph type="subTitle" idx="3"/>
          </p:nvPr>
        </p:nvSpPr>
        <p:spPr>
          <a:xfrm>
            <a:off x="4869631" y="44540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lvl1pPr>
            <a:lvl2pPr lvl="1" algn="ctr" rtl="0">
              <a:spcBef>
                <a:spcPts val="0"/>
              </a:spcBef>
              <a:spcAft>
                <a:spcPts val="0"/>
              </a:spcAft>
              <a:buNone/>
              <a:defRPr sz="1467"/>
            </a:lvl2pPr>
            <a:lvl3pPr lvl="2" algn="ctr" rtl="0">
              <a:spcBef>
                <a:spcPts val="0"/>
              </a:spcBef>
              <a:spcAft>
                <a:spcPts val="0"/>
              </a:spcAft>
              <a:buNone/>
              <a:defRPr sz="1467"/>
            </a:lvl3pPr>
            <a:lvl4pPr lvl="3" algn="ctr" rtl="0">
              <a:spcBef>
                <a:spcPts val="0"/>
              </a:spcBef>
              <a:spcAft>
                <a:spcPts val="0"/>
              </a:spcAft>
              <a:buNone/>
              <a:defRPr sz="1467"/>
            </a:lvl4pPr>
            <a:lvl5pPr lvl="4" algn="ctr" rtl="0">
              <a:spcBef>
                <a:spcPts val="0"/>
              </a:spcBef>
              <a:spcAft>
                <a:spcPts val="0"/>
              </a:spcAft>
              <a:buNone/>
              <a:defRPr sz="1467"/>
            </a:lvl5pPr>
            <a:lvl6pPr lvl="5" algn="ctr" rtl="0">
              <a:spcBef>
                <a:spcPts val="0"/>
              </a:spcBef>
              <a:spcAft>
                <a:spcPts val="0"/>
              </a:spcAft>
              <a:buNone/>
              <a:defRPr sz="1467"/>
            </a:lvl6pPr>
            <a:lvl7pPr lvl="6" algn="ctr" rtl="0">
              <a:spcBef>
                <a:spcPts val="0"/>
              </a:spcBef>
              <a:spcAft>
                <a:spcPts val="0"/>
              </a:spcAft>
              <a:buNone/>
              <a:defRPr sz="1467"/>
            </a:lvl7pPr>
            <a:lvl8pPr lvl="7" algn="ctr" rtl="0">
              <a:spcBef>
                <a:spcPts val="0"/>
              </a:spcBef>
              <a:spcAft>
                <a:spcPts val="0"/>
              </a:spcAft>
              <a:buNone/>
              <a:defRPr sz="1467"/>
            </a:lvl8pPr>
            <a:lvl9pPr lvl="8" algn="ctr" rtl="0">
              <a:spcBef>
                <a:spcPts val="0"/>
              </a:spcBef>
              <a:spcAft>
                <a:spcPts val="0"/>
              </a:spcAft>
              <a:buNone/>
              <a:defRPr sz="1467"/>
            </a:lvl9pPr>
          </a:lstStyle>
          <a:p>
            <a:endParaRPr/>
          </a:p>
        </p:txBody>
      </p:sp>
      <p:sp>
        <p:nvSpPr>
          <p:cNvPr id="52" name="Google Shape;52;p10"/>
          <p:cNvSpPr txBox="1">
            <a:spLocks noGrp="1"/>
          </p:cNvSpPr>
          <p:nvPr>
            <p:ph type="title" idx="4"/>
          </p:nvPr>
        </p:nvSpPr>
        <p:spPr>
          <a:xfrm>
            <a:off x="8069269" y="3737567"/>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Clr>
                <a:srgbClr val="FF778A"/>
              </a:buClr>
              <a:buSzPts val="1400"/>
              <a:buNone/>
              <a:defRPr sz="1867">
                <a:solidFill>
                  <a:srgbClr val="FF778A"/>
                </a:solidFill>
              </a:defRPr>
            </a:lvl2pPr>
            <a:lvl3pPr lvl="2" algn="ctr" rtl="0">
              <a:spcBef>
                <a:spcPts val="0"/>
              </a:spcBef>
              <a:spcAft>
                <a:spcPts val="0"/>
              </a:spcAft>
              <a:buClr>
                <a:srgbClr val="FF778A"/>
              </a:buClr>
              <a:buSzPts val="1400"/>
              <a:buNone/>
              <a:defRPr sz="1867">
                <a:solidFill>
                  <a:srgbClr val="FF778A"/>
                </a:solidFill>
              </a:defRPr>
            </a:lvl3pPr>
            <a:lvl4pPr lvl="3" algn="ctr" rtl="0">
              <a:spcBef>
                <a:spcPts val="0"/>
              </a:spcBef>
              <a:spcAft>
                <a:spcPts val="0"/>
              </a:spcAft>
              <a:buClr>
                <a:srgbClr val="FF778A"/>
              </a:buClr>
              <a:buSzPts val="1400"/>
              <a:buNone/>
              <a:defRPr sz="1867">
                <a:solidFill>
                  <a:srgbClr val="FF778A"/>
                </a:solidFill>
              </a:defRPr>
            </a:lvl4pPr>
            <a:lvl5pPr lvl="4" algn="ctr" rtl="0">
              <a:spcBef>
                <a:spcPts val="0"/>
              </a:spcBef>
              <a:spcAft>
                <a:spcPts val="0"/>
              </a:spcAft>
              <a:buClr>
                <a:srgbClr val="FF778A"/>
              </a:buClr>
              <a:buSzPts val="1400"/>
              <a:buNone/>
              <a:defRPr sz="1867">
                <a:solidFill>
                  <a:srgbClr val="FF778A"/>
                </a:solidFill>
              </a:defRPr>
            </a:lvl5pPr>
            <a:lvl6pPr lvl="5" algn="ctr" rtl="0">
              <a:spcBef>
                <a:spcPts val="0"/>
              </a:spcBef>
              <a:spcAft>
                <a:spcPts val="0"/>
              </a:spcAft>
              <a:buClr>
                <a:srgbClr val="FF778A"/>
              </a:buClr>
              <a:buSzPts val="1400"/>
              <a:buNone/>
              <a:defRPr sz="1867">
                <a:solidFill>
                  <a:srgbClr val="FF778A"/>
                </a:solidFill>
              </a:defRPr>
            </a:lvl6pPr>
            <a:lvl7pPr lvl="6" algn="ctr" rtl="0">
              <a:spcBef>
                <a:spcPts val="0"/>
              </a:spcBef>
              <a:spcAft>
                <a:spcPts val="0"/>
              </a:spcAft>
              <a:buClr>
                <a:srgbClr val="FF778A"/>
              </a:buClr>
              <a:buSzPts val="1400"/>
              <a:buNone/>
              <a:defRPr sz="1867">
                <a:solidFill>
                  <a:srgbClr val="FF778A"/>
                </a:solidFill>
              </a:defRPr>
            </a:lvl7pPr>
            <a:lvl8pPr lvl="7" algn="ctr" rtl="0">
              <a:spcBef>
                <a:spcPts val="0"/>
              </a:spcBef>
              <a:spcAft>
                <a:spcPts val="0"/>
              </a:spcAft>
              <a:buClr>
                <a:srgbClr val="FF778A"/>
              </a:buClr>
              <a:buSzPts val="1400"/>
              <a:buNone/>
              <a:defRPr sz="1867">
                <a:solidFill>
                  <a:srgbClr val="FF778A"/>
                </a:solidFill>
              </a:defRPr>
            </a:lvl8pPr>
            <a:lvl9pPr lvl="8" algn="ctr" rtl="0">
              <a:spcBef>
                <a:spcPts val="0"/>
              </a:spcBef>
              <a:spcAft>
                <a:spcPts val="0"/>
              </a:spcAft>
              <a:buClr>
                <a:srgbClr val="FF778A"/>
              </a:buClr>
              <a:buSzPts val="1400"/>
              <a:buNone/>
              <a:defRPr sz="1867">
                <a:solidFill>
                  <a:srgbClr val="FF778A"/>
                </a:solidFill>
              </a:defRPr>
            </a:lvl9pPr>
          </a:lstStyle>
          <a:p>
            <a:endParaRPr/>
          </a:p>
        </p:txBody>
      </p:sp>
      <p:sp>
        <p:nvSpPr>
          <p:cNvPr id="53" name="Google Shape;53;p10"/>
          <p:cNvSpPr txBox="1">
            <a:spLocks noGrp="1"/>
          </p:cNvSpPr>
          <p:nvPr>
            <p:ph type="subTitle" idx="5"/>
          </p:nvPr>
        </p:nvSpPr>
        <p:spPr>
          <a:xfrm>
            <a:off x="8070465" y="44540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lvl1pPr>
            <a:lvl2pPr lvl="1" algn="ctr" rtl="0">
              <a:spcBef>
                <a:spcPts val="0"/>
              </a:spcBef>
              <a:spcAft>
                <a:spcPts val="0"/>
              </a:spcAft>
              <a:buNone/>
              <a:defRPr sz="1467"/>
            </a:lvl2pPr>
            <a:lvl3pPr lvl="2" algn="ctr" rtl="0">
              <a:spcBef>
                <a:spcPts val="0"/>
              </a:spcBef>
              <a:spcAft>
                <a:spcPts val="0"/>
              </a:spcAft>
              <a:buNone/>
              <a:defRPr sz="1467"/>
            </a:lvl3pPr>
            <a:lvl4pPr lvl="3" algn="ctr" rtl="0">
              <a:spcBef>
                <a:spcPts val="0"/>
              </a:spcBef>
              <a:spcAft>
                <a:spcPts val="0"/>
              </a:spcAft>
              <a:buNone/>
              <a:defRPr sz="1467"/>
            </a:lvl4pPr>
            <a:lvl5pPr lvl="4" algn="ctr" rtl="0">
              <a:spcBef>
                <a:spcPts val="0"/>
              </a:spcBef>
              <a:spcAft>
                <a:spcPts val="0"/>
              </a:spcAft>
              <a:buNone/>
              <a:defRPr sz="1467"/>
            </a:lvl5pPr>
            <a:lvl6pPr lvl="5" algn="ctr" rtl="0">
              <a:spcBef>
                <a:spcPts val="0"/>
              </a:spcBef>
              <a:spcAft>
                <a:spcPts val="0"/>
              </a:spcAft>
              <a:buNone/>
              <a:defRPr sz="1467"/>
            </a:lvl6pPr>
            <a:lvl7pPr lvl="6" algn="ctr" rtl="0">
              <a:spcBef>
                <a:spcPts val="0"/>
              </a:spcBef>
              <a:spcAft>
                <a:spcPts val="0"/>
              </a:spcAft>
              <a:buNone/>
              <a:defRPr sz="1467"/>
            </a:lvl7pPr>
            <a:lvl8pPr lvl="7" algn="ctr" rtl="0">
              <a:spcBef>
                <a:spcPts val="0"/>
              </a:spcBef>
              <a:spcAft>
                <a:spcPts val="0"/>
              </a:spcAft>
              <a:buNone/>
              <a:defRPr sz="1467"/>
            </a:lvl8pPr>
            <a:lvl9pPr lvl="8" algn="ctr" rtl="0">
              <a:spcBef>
                <a:spcPts val="0"/>
              </a:spcBef>
              <a:spcAft>
                <a:spcPts val="0"/>
              </a:spcAft>
              <a:buNone/>
              <a:defRPr sz="1467"/>
            </a:lvl9pPr>
          </a:lstStyle>
          <a:p>
            <a:endParaRPr/>
          </a:p>
        </p:txBody>
      </p:sp>
      <p:sp>
        <p:nvSpPr>
          <p:cNvPr id="54" name="Google Shape;54;p10"/>
          <p:cNvSpPr txBox="1">
            <a:spLocks noGrp="1"/>
          </p:cNvSpPr>
          <p:nvPr>
            <p:ph type="title" idx="6"/>
          </p:nvPr>
        </p:nvSpPr>
        <p:spPr>
          <a:xfrm>
            <a:off x="940000" y="455333"/>
            <a:ext cx="10312000" cy="708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933" i="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156381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mp; TEXT 1">
  <p:cSld name="TITLE &amp; TEXT 1">
    <p:bg>
      <p:bgPr>
        <a:solidFill>
          <a:srgbClr val="434343"/>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flipH="1">
            <a:off x="5705599" y="2412367"/>
            <a:ext cx="5397200" cy="821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FFC39F"/>
                </a:solidFill>
              </a:defRPr>
            </a:lvl1pPr>
            <a:lvl2pPr lvl="1" algn="r" rtl="0">
              <a:spcBef>
                <a:spcPts val="0"/>
              </a:spcBef>
              <a:spcAft>
                <a:spcPts val="0"/>
              </a:spcAft>
              <a:buClr>
                <a:srgbClr val="FFC39F"/>
              </a:buClr>
              <a:buSzPts val="2500"/>
              <a:buNone/>
              <a:defRPr sz="3333">
                <a:solidFill>
                  <a:srgbClr val="FFC39F"/>
                </a:solidFill>
              </a:defRPr>
            </a:lvl2pPr>
            <a:lvl3pPr lvl="2" algn="r" rtl="0">
              <a:spcBef>
                <a:spcPts val="0"/>
              </a:spcBef>
              <a:spcAft>
                <a:spcPts val="0"/>
              </a:spcAft>
              <a:buClr>
                <a:srgbClr val="FFC39F"/>
              </a:buClr>
              <a:buSzPts val="2500"/>
              <a:buNone/>
              <a:defRPr sz="3333">
                <a:solidFill>
                  <a:srgbClr val="FFC39F"/>
                </a:solidFill>
              </a:defRPr>
            </a:lvl3pPr>
            <a:lvl4pPr lvl="3" algn="r" rtl="0">
              <a:spcBef>
                <a:spcPts val="0"/>
              </a:spcBef>
              <a:spcAft>
                <a:spcPts val="0"/>
              </a:spcAft>
              <a:buClr>
                <a:srgbClr val="FFC39F"/>
              </a:buClr>
              <a:buSzPts val="2500"/>
              <a:buNone/>
              <a:defRPr sz="3333">
                <a:solidFill>
                  <a:srgbClr val="FFC39F"/>
                </a:solidFill>
              </a:defRPr>
            </a:lvl4pPr>
            <a:lvl5pPr lvl="4" algn="r" rtl="0">
              <a:spcBef>
                <a:spcPts val="0"/>
              </a:spcBef>
              <a:spcAft>
                <a:spcPts val="0"/>
              </a:spcAft>
              <a:buClr>
                <a:srgbClr val="FFC39F"/>
              </a:buClr>
              <a:buSzPts val="2500"/>
              <a:buNone/>
              <a:defRPr sz="3333">
                <a:solidFill>
                  <a:srgbClr val="FFC39F"/>
                </a:solidFill>
              </a:defRPr>
            </a:lvl5pPr>
            <a:lvl6pPr lvl="5" algn="r" rtl="0">
              <a:spcBef>
                <a:spcPts val="0"/>
              </a:spcBef>
              <a:spcAft>
                <a:spcPts val="0"/>
              </a:spcAft>
              <a:buClr>
                <a:srgbClr val="FFC39F"/>
              </a:buClr>
              <a:buSzPts val="2500"/>
              <a:buNone/>
              <a:defRPr sz="3333">
                <a:solidFill>
                  <a:srgbClr val="FFC39F"/>
                </a:solidFill>
              </a:defRPr>
            </a:lvl6pPr>
            <a:lvl7pPr lvl="6" algn="r" rtl="0">
              <a:spcBef>
                <a:spcPts val="0"/>
              </a:spcBef>
              <a:spcAft>
                <a:spcPts val="0"/>
              </a:spcAft>
              <a:buClr>
                <a:srgbClr val="FFC39F"/>
              </a:buClr>
              <a:buSzPts val="2500"/>
              <a:buNone/>
              <a:defRPr sz="3333">
                <a:solidFill>
                  <a:srgbClr val="FFC39F"/>
                </a:solidFill>
              </a:defRPr>
            </a:lvl7pPr>
            <a:lvl8pPr lvl="7" algn="r" rtl="0">
              <a:spcBef>
                <a:spcPts val="0"/>
              </a:spcBef>
              <a:spcAft>
                <a:spcPts val="0"/>
              </a:spcAft>
              <a:buClr>
                <a:srgbClr val="FFC39F"/>
              </a:buClr>
              <a:buSzPts val="2500"/>
              <a:buNone/>
              <a:defRPr sz="3333">
                <a:solidFill>
                  <a:srgbClr val="FFC39F"/>
                </a:solidFill>
              </a:defRPr>
            </a:lvl8pPr>
            <a:lvl9pPr lvl="8" algn="r" rtl="0">
              <a:spcBef>
                <a:spcPts val="0"/>
              </a:spcBef>
              <a:spcAft>
                <a:spcPts val="0"/>
              </a:spcAft>
              <a:buClr>
                <a:srgbClr val="FFC39F"/>
              </a:buClr>
              <a:buSzPts val="2500"/>
              <a:buNone/>
              <a:defRPr sz="3333">
                <a:solidFill>
                  <a:srgbClr val="FFC39F"/>
                </a:solidFill>
              </a:defRPr>
            </a:lvl9pPr>
          </a:lstStyle>
          <a:p>
            <a:endParaRPr/>
          </a:p>
        </p:txBody>
      </p:sp>
      <p:sp>
        <p:nvSpPr>
          <p:cNvPr id="57" name="Google Shape;57;p11"/>
          <p:cNvSpPr txBox="1">
            <a:spLocks noGrp="1"/>
          </p:cNvSpPr>
          <p:nvPr>
            <p:ph type="subTitle" idx="1"/>
          </p:nvPr>
        </p:nvSpPr>
        <p:spPr>
          <a:xfrm flipH="1">
            <a:off x="7916800" y="3344867"/>
            <a:ext cx="3186000" cy="473600"/>
          </a:xfrm>
          <a:prstGeom prst="rect">
            <a:avLst/>
          </a:prstGeom>
        </p:spPr>
        <p:txBody>
          <a:bodyPr spcFirstLastPara="1" wrap="square" lIns="0" tIns="0" rIns="0" bIns="0" anchor="t" anchorCtr="0">
            <a:noAutofit/>
          </a:bodyPr>
          <a:lstStyle>
            <a:lvl1pPr lvl="0" algn="r" rtl="0">
              <a:spcBef>
                <a:spcPts val="0"/>
              </a:spcBef>
              <a:spcAft>
                <a:spcPts val="0"/>
              </a:spcAft>
              <a:buNone/>
              <a:defRPr sz="1467">
                <a:solidFill>
                  <a:srgbClr val="FFC39F"/>
                </a:solidFill>
              </a:defRPr>
            </a:lvl1pPr>
            <a:lvl2pPr lvl="1" algn="r" rtl="0">
              <a:spcBef>
                <a:spcPts val="0"/>
              </a:spcBef>
              <a:spcAft>
                <a:spcPts val="0"/>
              </a:spcAft>
              <a:buNone/>
              <a:defRPr sz="800">
                <a:solidFill>
                  <a:srgbClr val="FFC39F"/>
                </a:solidFill>
              </a:defRPr>
            </a:lvl2pPr>
            <a:lvl3pPr lvl="2" algn="r" rtl="0">
              <a:spcBef>
                <a:spcPts val="0"/>
              </a:spcBef>
              <a:spcAft>
                <a:spcPts val="0"/>
              </a:spcAft>
              <a:buNone/>
              <a:defRPr sz="800">
                <a:solidFill>
                  <a:srgbClr val="FFC39F"/>
                </a:solidFill>
              </a:defRPr>
            </a:lvl3pPr>
            <a:lvl4pPr lvl="3" algn="r" rtl="0">
              <a:spcBef>
                <a:spcPts val="0"/>
              </a:spcBef>
              <a:spcAft>
                <a:spcPts val="0"/>
              </a:spcAft>
              <a:buNone/>
              <a:defRPr sz="800">
                <a:solidFill>
                  <a:srgbClr val="FFC39F"/>
                </a:solidFill>
              </a:defRPr>
            </a:lvl4pPr>
            <a:lvl5pPr lvl="4" algn="r" rtl="0">
              <a:spcBef>
                <a:spcPts val="0"/>
              </a:spcBef>
              <a:spcAft>
                <a:spcPts val="0"/>
              </a:spcAft>
              <a:buNone/>
              <a:defRPr sz="800">
                <a:solidFill>
                  <a:srgbClr val="FFC39F"/>
                </a:solidFill>
              </a:defRPr>
            </a:lvl5pPr>
            <a:lvl6pPr lvl="5" algn="r" rtl="0">
              <a:spcBef>
                <a:spcPts val="0"/>
              </a:spcBef>
              <a:spcAft>
                <a:spcPts val="0"/>
              </a:spcAft>
              <a:buNone/>
              <a:defRPr sz="800">
                <a:solidFill>
                  <a:srgbClr val="FFC39F"/>
                </a:solidFill>
              </a:defRPr>
            </a:lvl6pPr>
            <a:lvl7pPr lvl="6" algn="r" rtl="0">
              <a:spcBef>
                <a:spcPts val="0"/>
              </a:spcBef>
              <a:spcAft>
                <a:spcPts val="0"/>
              </a:spcAft>
              <a:buNone/>
              <a:defRPr sz="800">
                <a:solidFill>
                  <a:srgbClr val="FFC39F"/>
                </a:solidFill>
              </a:defRPr>
            </a:lvl7pPr>
            <a:lvl8pPr lvl="7" algn="r" rtl="0">
              <a:spcBef>
                <a:spcPts val="0"/>
              </a:spcBef>
              <a:spcAft>
                <a:spcPts val="0"/>
              </a:spcAft>
              <a:buNone/>
              <a:defRPr sz="800">
                <a:solidFill>
                  <a:srgbClr val="FFC39F"/>
                </a:solidFill>
              </a:defRPr>
            </a:lvl8pPr>
            <a:lvl9pPr lvl="8" algn="r" rtl="0">
              <a:spcBef>
                <a:spcPts val="0"/>
              </a:spcBef>
              <a:spcAft>
                <a:spcPts val="0"/>
              </a:spcAft>
              <a:buNone/>
              <a:defRPr sz="800">
                <a:solidFill>
                  <a:srgbClr val="FFC39F"/>
                </a:solidFill>
              </a:defRPr>
            </a:lvl9pPr>
          </a:lstStyle>
          <a:p>
            <a:endParaRPr/>
          </a:p>
        </p:txBody>
      </p:sp>
    </p:spTree>
    <p:extLst>
      <p:ext uri="{BB962C8B-B14F-4D97-AF65-F5344CB8AC3E}">
        <p14:creationId xmlns:p14="http://schemas.microsoft.com/office/powerpoint/2010/main" val="81901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IG TEXT">
  <p:cSld name="BIG TEXT">
    <p:bg>
      <p:bgPr>
        <a:solidFill>
          <a:srgbClr val="FFC39F"/>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1104732" y="2827200"/>
            <a:ext cx="4282400" cy="1202400"/>
          </a:xfrm>
          <a:prstGeom prst="rect">
            <a:avLst/>
          </a:prstGeom>
        </p:spPr>
        <p:txBody>
          <a:bodyPr spcFirstLastPara="1" wrap="square" lIns="0" tIns="0" rIns="0" bIns="0" anchor="ctr" anchorCtr="0">
            <a:noAutofit/>
          </a:bodyPr>
          <a:lstStyle>
            <a:lvl1pPr lvl="0" rtl="0">
              <a:spcBef>
                <a:spcPts val="0"/>
              </a:spcBef>
              <a:spcAft>
                <a:spcPts val="0"/>
              </a:spcAft>
              <a:buNone/>
              <a:defRPr sz="6400"/>
            </a:lvl1pPr>
            <a:lvl2pPr lvl="1" algn="ctr" rtl="0">
              <a:spcBef>
                <a:spcPts val="0"/>
              </a:spcBef>
              <a:spcAft>
                <a:spcPts val="0"/>
              </a:spcAft>
              <a:buNone/>
              <a:defRPr>
                <a:solidFill>
                  <a:srgbClr val="FF778A"/>
                </a:solidFill>
              </a:defRPr>
            </a:lvl2pPr>
            <a:lvl3pPr lvl="2" algn="ctr" rtl="0">
              <a:spcBef>
                <a:spcPts val="0"/>
              </a:spcBef>
              <a:spcAft>
                <a:spcPts val="0"/>
              </a:spcAft>
              <a:buNone/>
              <a:defRPr>
                <a:solidFill>
                  <a:srgbClr val="FF778A"/>
                </a:solidFill>
              </a:defRPr>
            </a:lvl3pPr>
            <a:lvl4pPr lvl="3" algn="ctr" rtl="0">
              <a:spcBef>
                <a:spcPts val="0"/>
              </a:spcBef>
              <a:spcAft>
                <a:spcPts val="0"/>
              </a:spcAft>
              <a:buNone/>
              <a:defRPr>
                <a:solidFill>
                  <a:srgbClr val="FF778A"/>
                </a:solidFill>
              </a:defRPr>
            </a:lvl4pPr>
            <a:lvl5pPr lvl="4" algn="ctr" rtl="0">
              <a:spcBef>
                <a:spcPts val="0"/>
              </a:spcBef>
              <a:spcAft>
                <a:spcPts val="0"/>
              </a:spcAft>
              <a:buNone/>
              <a:defRPr>
                <a:solidFill>
                  <a:srgbClr val="FF778A"/>
                </a:solidFill>
              </a:defRPr>
            </a:lvl5pPr>
            <a:lvl6pPr lvl="5" algn="ctr" rtl="0">
              <a:spcBef>
                <a:spcPts val="0"/>
              </a:spcBef>
              <a:spcAft>
                <a:spcPts val="0"/>
              </a:spcAft>
              <a:buNone/>
              <a:defRPr>
                <a:solidFill>
                  <a:srgbClr val="FF778A"/>
                </a:solidFill>
              </a:defRPr>
            </a:lvl6pPr>
            <a:lvl7pPr lvl="6" algn="ctr" rtl="0">
              <a:spcBef>
                <a:spcPts val="0"/>
              </a:spcBef>
              <a:spcAft>
                <a:spcPts val="0"/>
              </a:spcAft>
              <a:buNone/>
              <a:defRPr>
                <a:solidFill>
                  <a:srgbClr val="FF778A"/>
                </a:solidFill>
              </a:defRPr>
            </a:lvl7pPr>
            <a:lvl8pPr lvl="7" algn="ctr" rtl="0">
              <a:spcBef>
                <a:spcPts val="0"/>
              </a:spcBef>
              <a:spcAft>
                <a:spcPts val="0"/>
              </a:spcAft>
              <a:buNone/>
              <a:defRPr>
                <a:solidFill>
                  <a:srgbClr val="FF778A"/>
                </a:solidFill>
              </a:defRPr>
            </a:lvl8pPr>
            <a:lvl9pPr lvl="8" algn="ctr" rtl="0">
              <a:spcBef>
                <a:spcPts val="0"/>
              </a:spcBef>
              <a:spcAft>
                <a:spcPts val="0"/>
              </a:spcAft>
              <a:buNone/>
              <a:defRPr>
                <a:solidFill>
                  <a:srgbClr val="FF778A"/>
                </a:solidFill>
              </a:defRPr>
            </a:lvl9pPr>
          </a:lstStyle>
          <a:p>
            <a:endParaRPr/>
          </a:p>
        </p:txBody>
      </p:sp>
    </p:spTree>
    <p:extLst>
      <p:ext uri="{BB962C8B-B14F-4D97-AF65-F5344CB8AC3E}">
        <p14:creationId xmlns:p14="http://schemas.microsoft.com/office/powerpoint/2010/main" val="21130287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IG TITLE &amp; TEXT">
  <p:cSld name="BIG TITLE &amp; TEXT">
    <p:bg>
      <p:bgPr>
        <a:solidFill>
          <a:srgbClr val="434343"/>
        </a:solid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486367" y="3155967"/>
            <a:ext cx="7219600" cy="808400"/>
          </a:xfrm>
          <a:prstGeom prst="rect">
            <a:avLst/>
          </a:prstGeom>
        </p:spPr>
        <p:txBody>
          <a:bodyPr spcFirstLastPara="1" wrap="square" lIns="0" tIns="0" rIns="0" bIns="0" anchor="b" anchorCtr="0">
            <a:noAutofit/>
          </a:bodyPr>
          <a:lstStyle>
            <a:lvl1pPr lvl="0" algn="ctr" rtl="0">
              <a:spcBef>
                <a:spcPts val="0"/>
              </a:spcBef>
              <a:spcAft>
                <a:spcPts val="0"/>
              </a:spcAft>
              <a:buNone/>
              <a:defRPr sz="9600">
                <a:solidFill>
                  <a:srgbClr val="FFC39F"/>
                </a:solidFill>
              </a:defRPr>
            </a:lvl1pPr>
            <a:lvl2pPr lvl="1" algn="ctr" rtl="0">
              <a:spcBef>
                <a:spcPts val="0"/>
              </a:spcBef>
              <a:spcAft>
                <a:spcPts val="0"/>
              </a:spcAft>
              <a:buNone/>
              <a:defRPr sz="9600">
                <a:solidFill>
                  <a:srgbClr val="FFC39F"/>
                </a:solidFill>
              </a:defRPr>
            </a:lvl2pPr>
            <a:lvl3pPr lvl="2" algn="ctr" rtl="0">
              <a:spcBef>
                <a:spcPts val="0"/>
              </a:spcBef>
              <a:spcAft>
                <a:spcPts val="0"/>
              </a:spcAft>
              <a:buNone/>
              <a:defRPr sz="9600">
                <a:solidFill>
                  <a:srgbClr val="FFC39F"/>
                </a:solidFill>
              </a:defRPr>
            </a:lvl3pPr>
            <a:lvl4pPr lvl="3" algn="ctr" rtl="0">
              <a:spcBef>
                <a:spcPts val="0"/>
              </a:spcBef>
              <a:spcAft>
                <a:spcPts val="0"/>
              </a:spcAft>
              <a:buNone/>
              <a:defRPr sz="9600">
                <a:solidFill>
                  <a:srgbClr val="FFC39F"/>
                </a:solidFill>
              </a:defRPr>
            </a:lvl4pPr>
            <a:lvl5pPr lvl="4" algn="ctr" rtl="0">
              <a:spcBef>
                <a:spcPts val="0"/>
              </a:spcBef>
              <a:spcAft>
                <a:spcPts val="0"/>
              </a:spcAft>
              <a:buNone/>
              <a:defRPr sz="9600">
                <a:solidFill>
                  <a:srgbClr val="FFC39F"/>
                </a:solidFill>
              </a:defRPr>
            </a:lvl5pPr>
            <a:lvl6pPr lvl="5" algn="ctr" rtl="0">
              <a:spcBef>
                <a:spcPts val="0"/>
              </a:spcBef>
              <a:spcAft>
                <a:spcPts val="0"/>
              </a:spcAft>
              <a:buNone/>
              <a:defRPr sz="9600">
                <a:solidFill>
                  <a:srgbClr val="FFC39F"/>
                </a:solidFill>
              </a:defRPr>
            </a:lvl6pPr>
            <a:lvl7pPr lvl="6" algn="ctr" rtl="0">
              <a:spcBef>
                <a:spcPts val="0"/>
              </a:spcBef>
              <a:spcAft>
                <a:spcPts val="0"/>
              </a:spcAft>
              <a:buNone/>
              <a:defRPr sz="9600">
                <a:solidFill>
                  <a:srgbClr val="FFC39F"/>
                </a:solidFill>
              </a:defRPr>
            </a:lvl7pPr>
            <a:lvl8pPr lvl="7" algn="ctr" rtl="0">
              <a:spcBef>
                <a:spcPts val="0"/>
              </a:spcBef>
              <a:spcAft>
                <a:spcPts val="0"/>
              </a:spcAft>
              <a:buNone/>
              <a:defRPr sz="9600">
                <a:solidFill>
                  <a:srgbClr val="FFC39F"/>
                </a:solidFill>
              </a:defRPr>
            </a:lvl8pPr>
            <a:lvl9pPr lvl="8" algn="ctr" rtl="0">
              <a:spcBef>
                <a:spcPts val="0"/>
              </a:spcBef>
              <a:spcAft>
                <a:spcPts val="0"/>
              </a:spcAft>
              <a:buNone/>
              <a:defRPr sz="9600">
                <a:solidFill>
                  <a:srgbClr val="FFC39F"/>
                </a:solidFill>
              </a:defRPr>
            </a:lvl9pPr>
          </a:lstStyle>
          <a:p>
            <a:endParaRPr/>
          </a:p>
        </p:txBody>
      </p:sp>
      <p:sp>
        <p:nvSpPr>
          <p:cNvPr id="62" name="Google Shape;62;p13"/>
          <p:cNvSpPr txBox="1">
            <a:spLocks noGrp="1"/>
          </p:cNvSpPr>
          <p:nvPr>
            <p:ph type="subTitle" idx="1"/>
          </p:nvPr>
        </p:nvSpPr>
        <p:spPr>
          <a:xfrm>
            <a:off x="2486367" y="4086167"/>
            <a:ext cx="7219200" cy="9320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FC39F"/>
                </a:solidFill>
              </a:defRPr>
            </a:lvl1pPr>
            <a:lvl2pPr lvl="1" algn="ctr" rtl="0">
              <a:spcBef>
                <a:spcPts val="0"/>
              </a:spcBef>
              <a:spcAft>
                <a:spcPts val="0"/>
              </a:spcAft>
              <a:buNone/>
              <a:defRPr>
                <a:solidFill>
                  <a:srgbClr val="FFC39F"/>
                </a:solidFill>
              </a:defRPr>
            </a:lvl2pPr>
            <a:lvl3pPr lvl="2" algn="ctr" rtl="0">
              <a:spcBef>
                <a:spcPts val="0"/>
              </a:spcBef>
              <a:spcAft>
                <a:spcPts val="0"/>
              </a:spcAft>
              <a:buNone/>
              <a:defRPr>
                <a:solidFill>
                  <a:srgbClr val="FFC39F"/>
                </a:solidFill>
              </a:defRPr>
            </a:lvl3pPr>
            <a:lvl4pPr lvl="3" algn="ctr" rtl="0">
              <a:spcBef>
                <a:spcPts val="0"/>
              </a:spcBef>
              <a:spcAft>
                <a:spcPts val="0"/>
              </a:spcAft>
              <a:buNone/>
              <a:defRPr>
                <a:solidFill>
                  <a:srgbClr val="FFC39F"/>
                </a:solidFill>
              </a:defRPr>
            </a:lvl4pPr>
            <a:lvl5pPr lvl="4" algn="ctr" rtl="0">
              <a:spcBef>
                <a:spcPts val="0"/>
              </a:spcBef>
              <a:spcAft>
                <a:spcPts val="0"/>
              </a:spcAft>
              <a:buNone/>
              <a:defRPr>
                <a:solidFill>
                  <a:srgbClr val="FFC39F"/>
                </a:solidFill>
              </a:defRPr>
            </a:lvl5pPr>
            <a:lvl6pPr lvl="5" algn="ctr" rtl="0">
              <a:spcBef>
                <a:spcPts val="0"/>
              </a:spcBef>
              <a:spcAft>
                <a:spcPts val="0"/>
              </a:spcAft>
              <a:buNone/>
              <a:defRPr>
                <a:solidFill>
                  <a:srgbClr val="FFC39F"/>
                </a:solidFill>
              </a:defRPr>
            </a:lvl6pPr>
            <a:lvl7pPr lvl="6" algn="ctr" rtl="0">
              <a:spcBef>
                <a:spcPts val="0"/>
              </a:spcBef>
              <a:spcAft>
                <a:spcPts val="0"/>
              </a:spcAft>
              <a:buNone/>
              <a:defRPr>
                <a:solidFill>
                  <a:srgbClr val="FFC39F"/>
                </a:solidFill>
              </a:defRPr>
            </a:lvl7pPr>
            <a:lvl8pPr lvl="7" algn="ctr" rtl="0">
              <a:spcBef>
                <a:spcPts val="0"/>
              </a:spcBef>
              <a:spcAft>
                <a:spcPts val="0"/>
              </a:spcAft>
              <a:buNone/>
              <a:defRPr>
                <a:solidFill>
                  <a:srgbClr val="FFC39F"/>
                </a:solidFill>
              </a:defRPr>
            </a:lvl8pPr>
            <a:lvl9pPr lvl="8" algn="ctr" rtl="0">
              <a:spcBef>
                <a:spcPts val="0"/>
              </a:spcBef>
              <a:spcAft>
                <a:spcPts val="0"/>
              </a:spcAft>
              <a:buNone/>
              <a:defRPr>
                <a:solidFill>
                  <a:srgbClr val="FFC39F"/>
                </a:solidFill>
              </a:defRPr>
            </a:lvl9pPr>
          </a:lstStyle>
          <a:p>
            <a:endParaRPr/>
          </a:p>
        </p:txBody>
      </p:sp>
    </p:spTree>
    <p:extLst>
      <p:ext uri="{BB962C8B-B14F-4D97-AF65-F5344CB8AC3E}">
        <p14:creationId xmlns:p14="http://schemas.microsoft.com/office/powerpoint/2010/main" val="4382609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HEADLINE 1">
  <p:cSld name="HEADLINE 1">
    <p:bg>
      <p:bgPr>
        <a:solidFill>
          <a:srgbClr val="FFC39F"/>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flipH="1">
            <a:off x="1944000" y="4567333"/>
            <a:ext cx="5123600" cy="821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6000"/>
              <a:buNone/>
              <a:defRPr sz="8000" i="0"/>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endParaRPr/>
          </a:p>
        </p:txBody>
      </p:sp>
      <p:sp>
        <p:nvSpPr>
          <p:cNvPr id="65" name="Google Shape;65;p14"/>
          <p:cNvSpPr txBox="1">
            <a:spLocks noGrp="1"/>
          </p:cNvSpPr>
          <p:nvPr>
            <p:ph type="subTitle" idx="1"/>
          </p:nvPr>
        </p:nvSpPr>
        <p:spPr>
          <a:xfrm flipH="1">
            <a:off x="3190800" y="5452972"/>
            <a:ext cx="3876800" cy="4736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sz="800"/>
            </a:lvl2pPr>
            <a:lvl3pPr lvl="2" algn="r" rtl="0">
              <a:spcBef>
                <a:spcPts val="0"/>
              </a:spcBef>
              <a:spcAft>
                <a:spcPts val="0"/>
              </a:spcAft>
              <a:buNone/>
              <a:defRPr sz="800"/>
            </a:lvl3pPr>
            <a:lvl4pPr lvl="3" algn="r" rtl="0">
              <a:spcBef>
                <a:spcPts val="0"/>
              </a:spcBef>
              <a:spcAft>
                <a:spcPts val="0"/>
              </a:spcAft>
              <a:buNone/>
              <a:defRPr sz="800"/>
            </a:lvl4pPr>
            <a:lvl5pPr lvl="4" algn="r" rtl="0">
              <a:spcBef>
                <a:spcPts val="0"/>
              </a:spcBef>
              <a:spcAft>
                <a:spcPts val="0"/>
              </a:spcAft>
              <a:buNone/>
              <a:defRPr sz="800"/>
            </a:lvl5pPr>
            <a:lvl6pPr lvl="5" algn="r" rtl="0">
              <a:spcBef>
                <a:spcPts val="0"/>
              </a:spcBef>
              <a:spcAft>
                <a:spcPts val="0"/>
              </a:spcAft>
              <a:buNone/>
              <a:defRPr sz="800"/>
            </a:lvl6pPr>
            <a:lvl7pPr lvl="6" algn="r" rtl="0">
              <a:spcBef>
                <a:spcPts val="0"/>
              </a:spcBef>
              <a:spcAft>
                <a:spcPts val="0"/>
              </a:spcAft>
              <a:buNone/>
              <a:defRPr sz="800"/>
            </a:lvl7pPr>
            <a:lvl8pPr lvl="7" algn="r" rtl="0">
              <a:spcBef>
                <a:spcPts val="0"/>
              </a:spcBef>
              <a:spcAft>
                <a:spcPts val="0"/>
              </a:spcAft>
              <a:buNone/>
              <a:defRPr sz="800"/>
            </a:lvl8pPr>
            <a:lvl9pPr lvl="8" algn="r" rtl="0">
              <a:spcBef>
                <a:spcPts val="0"/>
              </a:spcBef>
              <a:spcAft>
                <a:spcPts val="0"/>
              </a:spcAft>
              <a:buNone/>
              <a:defRPr sz="800"/>
            </a:lvl9pPr>
          </a:lstStyle>
          <a:p>
            <a:endParaRPr/>
          </a:p>
        </p:txBody>
      </p:sp>
      <p:sp>
        <p:nvSpPr>
          <p:cNvPr id="66" name="Google Shape;66;p14"/>
          <p:cNvSpPr txBox="1">
            <a:spLocks noGrp="1"/>
          </p:cNvSpPr>
          <p:nvPr>
            <p:ph type="title" idx="2" hasCustomPrompt="1"/>
          </p:nvPr>
        </p:nvSpPr>
        <p:spPr>
          <a:xfrm flipH="1">
            <a:off x="7329800" y="3996556"/>
            <a:ext cx="3196000" cy="1386800"/>
          </a:xfrm>
          <a:prstGeom prst="rect">
            <a:avLst/>
          </a:prstGeom>
        </p:spPr>
        <p:txBody>
          <a:bodyPr spcFirstLastPara="1" wrap="square" lIns="0" tIns="0" rIns="0" bIns="0" anchor="b" anchorCtr="0">
            <a:noAutofit/>
          </a:bodyPr>
          <a:lstStyle>
            <a:lvl1pPr lvl="0" rtl="0">
              <a:spcBef>
                <a:spcPts val="0"/>
              </a:spcBef>
              <a:spcAft>
                <a:spcPts val="0"/>
              </a:spcAft>
              <a:buSzPts val="6100"/>
              <a:buNone/>
              <a:defRPr sz="8133"/>
            </a:lvl1pPr>
            <a:lvl2pPr lvl="1" rtl="0">
              <a:spcBef>
                <a:spcPts val="0"/>
              </a:spcBef>
              <a:spcAft>
                <a:spcPts val="0"/>
              </a:spcAft>
              <a:buSzPts val="6100"/>
              <a:buNone/>
              <a:defRPr sz="8133"/>
            </a:lvl2pPr>
            <a:lvl3pPr lvl="2" rtl="0">
              <a:spcBef>
                <a:spcPts val="0"/>
              </a:spcBef>
              <a:spcAft>
                <a:spcPts val="0"/>
              </a:spcAft>
              <a:buSzPts val="6100"/>
              <a:buNone/>
              <a:defRPr sz="8133"/>
            </a:lvl3pPr>
            <a:lvl4pPr lvl="3" rtl="0">
              <a:spcBef>
                <a:spcPts val="0"/>
              </a:spcBef>
              <a:spcAft>
                <a:spcPts val="0"/>
              </a:spcAft>
              <a:buSzPts val="6100"/>
              <a:buNone/>
              <a:defRPr sz="8133"/>
            </a:lvl4pPr>
            <a:lvl5pPr lvl="4" rtl="0">
              <a:spcBef>
                <a:spcPts val="0"/>
              </a:spcBef>
              <a:spcAft>
                <a:spcPts val="0"/>
              </a:spcAft>
              <a:buSzPts val="6100"/>
              <a:buNone/>
              <a:defRPr sz="8133"/>
            </a:lvl5pPr>
            <a:lvl6pPr lvl="5" rtl="0">
              <a:spcBef>
                <a:spcPts val="0"/>
              </a:spcBef>
              <a:spcAft>
                <a:spcPts val="0"/>
              </a:spcAft>
              <a:buSzPts val="6100"/>
              <a:buNone/>
              <a:defRPr sz="8133"/>
            </a:lvl6pPr>
            <a:lvl7pPr lvl="6" rtl="0">
              <a:spcBef>
                <a:spcPts val="0"/>
              </a:spcBef>
              <a:spcAft>
                <a:spcPts val="0"/>
              </a:spcAft>
              <a:buSzPts val="6100"/>
              <a:buNone/>
              <a:defRPr sz="8133"/>
            </a:lvl7pPr>
            <a:lvl8pPr lvl="7" rtl="0">
              <a:spcBef>
                <a:spcPts val="0"/>
              </a:spcBef>
              <a:spcAft>
                <a:spcPts val="0"/>
              </a:spcAft>
              <a:buSzPts val="6100"/>
              <a:buNone/>
              <a:defRPr sz="8133"/>
            </a:lvl8pPr>
            <a:lvl9pPr lvl="8" rtl="0">
              <a:spcBef>
                <a:spcPts val="0"/>
              </a:spcBef>
              <a:spcAft>
                <a:spcPts val="0"/>
              </a:spcAft>
              <a:buSzPts val="6100"/>
              <a:buNone/>
              <a:defRPr sz="8133"/>
            </a:lvl9pPr>
          </a:lstStyle>
          <a:p>
            <a:r>
              <a:t>xx%</a:t>
            </a:r>
          </a:p>
        </p:txBody>
      </p:sp>
    </p:spTree>
    <p:extLst>
      <p:ext uri="{BB962C8B-B14F-4D97-AF65-F5344CB8AC3E}">
        <p14:creationId xmlns:p14="http://schemas.microsoft.com/office/powerpoint/2010/main" val="11974803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TLE DESIGN">
  <p:cSld name="TITTLE DESIGN">
    <p:bg>
      <p:bgPr>
        <a:solidFill>
          <a:srgbClr val="434343"/>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940000" y="455333"/>
            <a:ext cx="10312000" cy="7080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2200"/>
              <a:buNone/>
              <a:defRPr sz="2933" i="0">
                <a:solidFill>
                  <a:srgbClr val="FFC39F"/>
                </a:solidFill>
              </a:defRPr>
            </a:lvl1pPr>
            <a:lvl2pPr lvl="1" algn="ctr" rtl="0">
              <a:spcBef>
                <a:spcPts val="0"/>
              </a:spcBef>
              <a:spcAft>
                <a:spcPts val="0"/>
              </a:spcAft>
              <a:buClr>
                <a:srgbClr val="FFC39F"/>
              </a:buClr>
              <a:buSzPts val="2400"/>
              <a:buNone/>
              <a:defRPr sz="3200">
                <a:solidFill>
                  <a:srgbClr val="FFC39F"/>
                </a:solidFill>
              </a:defRPr>
            </a:lvl2pPr>
            <a:lvl3pPr lvl="2" algn="ctr" rtl="0">
              <a:spcBef>
                <a:spcPts val="0"/>
              </a:spcBef>
              <a:spcAft>
                <a:spcPts val="0"/>
              </a:spcAft>
              <a:buClr>
                <a:srgbClr val="FFC39F"/>
              </a:buClr>
              <a:buSzPts val="2400"/>
              <a:buNone/>
              <a:defRPr sz="3200">
                <a:solidFill>
                  <a:srgbClr val="FFC39F"/>
                </a:solidFill>
              </a:defRPr>
            </a:lvl3pPr>
            <a:lvl4pPr lvl="3" algn="ctr" rtl="0">
              <a:spcBef>
                <a:spcPts val="0"/>
              </a:spcBef>
              <a:spcAft>
                <a:spcPts val="0"/>
              </a:spcAft>
              <a:buClr>
                <a:srgbClr val="FFC39F"/>
              </a:buClr>
              <a:buSzPts val="2400"/>
              <a:buNone/>
              <a:defRPr sz="3200">
                <a:solidFill>
                  <a:srgbClr val="FFC39F"/>
                </a:solidFill>
              </a:defRPr>
            </a:lvl4pPr>
            <a:lvl5pPr lvl="4" algn="ctr" rtl="0">
              <a:spcBef>
                <a:spcPts val="0"/>
              </a:spcBef>
              <a:spcAft>
                <a:spcPts val="0"/>
              </a:spcAft>
              <a:buClr>
                <a:srgbClr val="FFC39F"/>
              </a:buClr>
              <a:buSzPts val="2400"/>
              <a:buNone/>
              <a:defRPr sz="3200">
                <a:solidFill>
                  <a:srgbClr val="FFC39F"/>
                </a:solidFill>
              </a:defRPr>
            </a:lvl5pPr>
            <a:lvl6pPr lvl="5" algn="ctr" rtl="0">
              <a:spcBef>
                <a:spcPts val="0"/>
              </a:spcBef>
              <a:spcAft>
                <a:spcPts val="0"/>
              </a:spcAft>
              <a:buClr>
                <a:srgbClr val="FFC39F"/>
              </a:buClr>
              <a:buSzPts val="2400"/>
              <a:buNone/>
              <a:defRPr sz="3200">
                <a:solidFill>
                  <a:srgbClr val="FFC39F"/>
                </a:solidFill>
              </a:defRPr>
            </a:lvl6pPr>
            <a:lvl7pPr lvl="6" algn="ctr" rtl="0">
              <a:spcBef>
                <a:spcPts val="0"/>
              </a:spcBef>
              <a:spcAft>
                <a:spcPts val="0"/>
              </a:spcAft>
              <a:buClr>
                <a:srgbClr val="FFC39F"/>
              </a:buClr>
              <a:buSzPts val="2400"/>
              <a:buNone/>
              <a:defRPr sz="3200">
                <a:solidFill>
                  <a:srgbClr val="FFC39F"/>
                </a:solidFill>
              </a:defRPr>
            </a:lvl7pPr>
            <a:lvl8pPr lvl="7" algn="ctr" rtl="0">
              <a:spcBef>
                <a:spcPts val="0"/>
              </a:spcBef>
              <a:spcAft>
                <a:spcPts val="0"/>
              </a:spcAft>
              <a:buClr>
                <a:srgbClr val="FFC39F"/>
              </a:buClr>
              <a:buSzPts val="2400"/>
              <a:buNone/>
              <a:defRPr sz="3200">
                <a:solidFill>
                  <a:srgbClr val="FFC39F"/>
                </a:solidFill>
              </a:defRPr>
            </a:lvl8pPr>
            <a:lvl9pPr lvl="8" algn="ctr" rtl="0">
              <a:spcBef>
                <a:spcPts val="0"/>
              </a:spcBef>
              <a:spcAft>
                <a:spcPts val="0"/>
              </a:spcAft>
              <a:buClr>
                <a:srgbClr val="FFC39F"/>
              </a:buClr>
              <a:buSzPts val="2400"/>
              <a:buNone/>
              <a:defRPr sz="3200">
                <a:solidFill>
                  <a:srgbClr val="FFC39F"/>
                </a:solidFill>
              </a:defRPr>
            </a:lvl9pPr>
          </a:lstStyle>
          <a:p>
            <a:endParaRPr/>
          </a:p>
        </p:txBody>
      </p:sp>
    </p:spTree>
    <p:extLst>
      <p:ext uri="{BB962C8B-B14F-4D97-AF65-F5344CB8AC3E}">
        <p14:creationId xmlns:p14="http://schemas.microsoft.com/office/powerpoint/2010/main" val="11866571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TLE DESIGN 1 ">
  <p:cSld name="TITTLE DESIGN 1 ">
    <p:bg>
      <p:bgPr>
        <a:solidFill>
          <a:srgbClr val="FFC39F"/>
        </a:solid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544849" y="623969"/>
            <a:ext cx="113944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933" i="0"/>
            </a:lvl1pPr>
            <a:lvl2pPr lvl="1" algn="ctr" rtl="0">
              <a:spcBef>
                <a:spcPts val="0"/>
              </a:spcBef>
              <a:spcAft>
                <a:spcPts val="0"/>
              </a:spcAft>
              <a:buSzPts val="3300"/>
              <a:buNone/>
              <a:defRPr sz="4400"/>
            </a:lvl2pPr>
            <a:lvl3pPr lvl="2" algn="ctr" rtl="0">
              <a:spcBef>
                <a:spcPts val="0"/>
              </a:spcBef>
              <a:spcAft>
                <a:spcPts val="0"/>
              </a:spcAft>
              <a:buSzPts val="3300"/>
              <a:buNone/>
              <a:defRPr sz="4400"/>
            </a:lvl3pPr>
            <a:lvl4pPr lvl="3" algn="ctr" rtl="0">
              <a:spcBef>
                <a:spcPts val="0"/>
              </a:spcBef>
              <a:spcAft>
                <a:spcPts val="0"/>
              </a:spcAft>
              <a:buSzPts val="3300"/>
              <a:buNone/>
              <a:defRPr sz="4400"/>
            </a:lvl4pPr>
            <a:lvl5pPr lvl="4" algn="ctr" rtl="0">
              <a:spcBef>
                <a:spcPts val="0"/>
              </a:spcBef>
              <a:spcAft>
                <a:spcPts val="0"/>
              </a:spcAft>
              <a:buSzPts val="3300"/>
              <a:buNone/>
              <a:defRPr sz="4400"/>
            </a:lvl5pPr>
            <a:lvl6pPr lvl="5" algn="ctr" rtl="0">
              <a:spcBef>
                <a:spcPts val="0"/>
              </a:spcBef>
              <a:spcAft>
                <a:spcPts val="0"/>
              </a:spcAft>
              <a:buSzPts val="3300"/>
              <a:buNone/>
              <a:defRPr sz="4400"/>
            </a:lvl6pPr>
            <a:lvl7pPr lvl="6" algn="ctr" rtl="0">
              <a:spcBef>
                <a:spcPts val="0"/>
              </a:spcBef>
              <a:spcAft>
                <a:spcPts val="0"/>
              </a:spcAft>
              <a:buSzPts val="3300"/>
              <a:buNone/>
              <a:defRPr sz="4400"/>
            </a:lvl7pPr>
            <a:lvl8pPr lvl="7" algn="ctr" rtl="0">
              <a:spcBef>
                <a:spcPts val="0"/>
              </a:spcBef>
              <a:spcAft>
                <a:spcPts val="0"/>
              </a:spcAft>
              <a:buSzPts val="3300"/>
              <a:buNone/>
              <a:defRPr sz="4400"/>
            </a:lvl8pPr>
            <a:lvl9pPr lvl="8" algn="ctr" rtl="0">
              <a:spcBef>
                <a:spcPts val="0"/>
              </a:spcBef>
              <a:spcAft>
                <a:spcPts val="0"/>
              </a:spcAft>
              <a:buSzPts val="3300"/>
              <a:buNone/>
              <a:defRPr sz="4400"/>
            </a:lvl9pPr>
          </a:lstStyle>
          <a:p>
            <a:endParaRPr/>
          </a:p>
        </p:txBody>
      </p:sp>
    </p:spTree>
    <p:extLst>
      <p:ext uri="{BB962C8B-B14F-4D97-AF65-F5344CB8AC3E}">
        <p14:creationId xmlns:p14="http://schemas.microsoft.com/office/powerpoint/2010/main" val="33351715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IG NUMBER &amp; TEXT  ">
  <p:cSld name="BIG NUMBER &amp; TEXT  ">
    <p:bg>
      <p:bgPr>
        <a:solidFill>
          <a:srgbClr val="434343"/>
        </a:solidFill>
        <a:effectLst/>
      </p:bgPr>
    </p:bg>
    <p:spTree>
      <p:nvGrpSpPr>
        <p:cNvPr id="1" name="Shape 71"/>
        <p:cNvGrpSpPr/>
        <p:nvPr/>
      </p:nvGrpSpPr>
      <p:grpSpPr>
        <a:xfrm>
          <a:off x="0" y="0"/>
          <a:ext cx="0" cy="0"/>
          <a:chOff x="0" y="0"/>
          <a:chExt cx="0" cy="0"/>
        </a:xfrm>
      </p:grpSpPr>
      <p:sp>
        <p:nvSpPr>
          <p:cNvPr id="72" name="Google Shape;72;p17"/>
          <p:cNvSpPr txBox="1">
            <a:spLocks noGrp="1"/>
          </p:cNvSpPr>
          <p:nvPr>
            <p:ph type="subTitle" idx="1"/>
          </p:nvPr>
        </p:nvSpPr>
        <p:spPr>
          <a:xfrm>
            <a:off x="2484967" y="3836133"/>
            <a:ext cx="7314800" cy="987200"/>
          </a:xfrm>
          <a:prstGeom prst="rect">
            <a:avLst/>
          </a:prstGeom>
        </p:spPr>
        <p:txBody>
          <a:bodyPr spcFirstLastPara="1" wrap="square" lIns="0" tIns="0" rIns="0" bIns="0" anchor="t" anchorCtr="0">
            <a:noAutofit/>
          </a:bodyPr>
          <a:lstStyle>
            <a:lvl1pPr lvl="0" algn="ctr" rtl="0">
              <a:spcBef>
                <a:spcPts val="0"/>
              </a:spcBef>
              <a:spcAft>
                <a:spcPts val="0"/>
              </a:spcAft>
              <a:buNone/>
              <a:defRPr sz="1600">
                <a:solidFill>
                  <a:srgbClr val="FFC39F"/>
                </a:solidFill>
              </a:defRPr>
            </a:lvl1pPr>
            <a:lvl2pPr lvl="1" algn="ctr" rtl="0">
              <a:spcBef>
                <a:spcPts val="0"/>
              </a:spcBef>
              <a:spcAft>
                <a:spcPts val="0"/>
              </a:spcAft>
              <a:buNone/>
              <a:defRPr sz="1333">
                <a:solidFill>
                  <a:srgbClr val="FFC39F"/>
                </a:solidFill>
              </a:defRPr>
            </a:lvl2pPr>
            <a:lvl3pPr lvl="2" algn="ctr" rtl="0">
              <a:spcBef>
                <a:spcPts val="0"/>
              </a:spcBef>
              <a:spcAft>
                <a:spcPts val="0"/>
              </a:spcAft>
              <a:buNone/>
              <a:defRPr sz="1333">
                <a:solidFill>
                  <a:srgbClr val="FFC39F"/>
                </a:solidFill>
              </a:defRPr>
            </a:lvl3pPr>
            <a:lvl4pPr lvl="3" algn="ctr" rtl="0">
              <a:spcBef>
                <a:spcPts val="0"/>
              </a:spcBef>
              <a:spcAft>
                <a:spcPts val="0"/>
              </a:spcAft>
              <a:buNone/>
              <a:defRPr sz="1333">
                <a:solidFill>
                  <a:srgbClr val="FFC39F"/>
                </a:solidFill>
              </a:defRPr>
            </a:lvl4pPr>
            <a:lvl5pPr lvl="4" algn="ctr" rtl="0">
              <a:spcBef>
                <a:spcPts val="0"/>
              </a:spcBef>
              <a:spcAft>
                <a:spcPts val="0"/>
              </a:spcAft>
              <a:buNone/>
              <a:defRPr sz="1333">
                <a:solidFill>
                  <a:srgbClr val="FFC39F"/>
                </a:solidFill>
              </a:defRPr>
            </a:lvl5pPr>
            <a:lvl6pPr lvl="5" algn="ctr" rtl="0">
              <a:spcBef>
                <a:spcPts val="0"/>
              </a:spcBef>
              <a:spcAft>
                <a:spcPts val="0"/>
              </a:spcAft>
              <a:buNone/>
              <a:defRPr sz="1333">
                <a:solidFill>
                  <a:srgbClr val="FFC39F"/>
                </a:solidFill>
              </a:defRPr>
            </a:lvl6pPr>
            <a:lvl7pPr lvl="6" algn="ctr" rtl="0">
              <a:spcBef>
                <a:spcPts val="0"/>
              </a:spcBef>
              <a:spcAft>
                <a:spcPts val="0"/>
              </a:spcAft>
              <a:buNone/>
              <a:defRPr sz="1333">
                <a:solidFill>
                  <a:srgbClr val="FFC39F"/>
                </a:solidFill>
              </a:defRPr>
            </a:lvl7pPr>
            <a:lvl8pPr lvl="7" algn="ctr" rtl="0">
              <a:spcBef>
                <a:spcPts val="0"/>
              </a:spcBef>
              <a:spcAft>
                <a:spcPts val="0"/>
              </a:spcAft>
              <a:buNone/>
              <a:defRPr sz="1333">
                <a:solidFill>
                  <a:srgbClr val="FFC39F"/>
                </a:solidFill>
              </a:defRPr>
            </a:lvl8pPr>
            <a:lvl9pPr lvl="8" algn="ctr" rtl="0">
              <a:spcBef>
                <a:spcPts val="0"/>
              </a:spcBef>
              <a:spcAft>
                <a:spcPts val="0"/>
              </a:spcAft>
              <a:buNone/>
              <a:defRPr sz="1333">
                <a:solidFill>
                  <a:srgbClr val="FFC39F"/>
                </a:solidFill>
              </a:defRPr>
            </a:lvl9pPr>
          </a:lstStyle>
          <a:p>
            <a:endParaRPr/>
          </a:p>
        </p:txBody>
      </p:sp>
      <p:sp>
        <p:nvSpPr>
          <p:cNvPr id="73" name="Google Shape;73;p17"/>
          <p:cNvSpPr txBox="1">
            <a:spLocks noGrp="1"/>
          </p:cNvSpPr>
          <p:nvPr>
            <p:ph type="title" hasCustomPrompt="1"/>
          </p:nvPr>
        </p:nvSpPr>
        <p:spPr>
          <a:xfrm>
            <a:off x="2117000" y="2350928"/>
            <a:ext cx="7958000" cy="14852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8000">
                <a:solidFill>
                  <a:srgbClr val="FFC39F"/>
                </a:solidFill>
              </a:defRPr>
            </a:lvl1pPr>
            <a:lvl2pPr lvl="1" algn="ctr" rtl="0">
              <a:spcBef>
                <a:spcPts val="0"/>
              </a:spcBef>
              <a:spcAft>
                <a:spcPts val="0"/>
              </a:spcAft>
              <a:buClr>
                <a:srgbClr val="FFC39F"/>
              </a:buClr>
              <a:buSzPts val="6000"/>
              <a:buNone/>
              <a:defRPr sz="8000">
                <a:solidFill>
                  <a:srgbClr val="FFC39F"/>
                </a:solidFill>
              </a:defRPr>
            </a:lvl2pPr>
            <a:lvl3pPr lvl="2" algn="ctr" rtl="0">
              <a:spcBef>
                <a:spcPts val="0"/>
              </a:spcBef>
              <a:spcAft>
                <a:spcPts val="0"/>
              </a:spcAft>
              <a:buClr>
                <a:srgbClr val="FFC39F"/>
              </a:buClr>
              <a:buSzPts val="6000"/>
              <a:buNone/>
              <a:defRPr sz="8000">
                <a:solidFill>
                  <a:srgbClr val="FFC39F"/>
                </a:solidFill>
              </a:defRPr>
            </a:lvl3pPr>
            <a:lvl4pPr lvl="3" algn="ctr" rtl="0">
              <a:spcBef>
                <a:spcPts val="0"/>
              </a:spcBef>
              <a:spcAft>
                <a:spcPts val="0"/>
              </a:spcAft>
              <a:buClr>
                <a:srgbClr val="FFC39F"/>
              </a:buClr>
              <a:buSzPts val="6000"/>
              <a:buNone/>
              <a:defRPr sz="8000">
                <a:solidFill>
                  <a:srgbClr val="FFC39F"/>
                </a:solidFill>
              </a:defRPr>
            </a:lvl4pPr>
            <a:lvl5pPr lvl="4" algn="ctr" rtl="0">
              <a:spcBef>
                <a:spcPts val="0"/>
              </a:spcBef>
              <a:spcAft>
                <a:spcPts val="0"/>
              </a:spcAft>
              <a:buClr>
                <a:srgbClr val="FFC39F"/>
              </a:buClr>
              <a:buSzPts val="6000"/>
              <a:buNone/>
              <a:defRPr sz="8000">
                <a:solidFill>
                  <a:srgbClr val="FFC39F"/>
                </a:solidFill>
              </a:defRPr>
            </a:lvl5pPr>
            <a:lvl6pPr lvl="5" algn="ctr" rtl="0">
              <a:spcBef>
                <a:spcPts val="0"/>
              </a:spcBef>
              <a:spcAft>
                <a:spcPts val="0"/>
              </a:spcAft>
              <a:buClr>
                <a:srgbClr val="FFC39F"/>
              </a:buClr>
              <a:buSzPts val="6000"/>
              <a:buNone/>
              <a:defRPr sz="8000">
                <a:solidFill>
                  <a:srgbClr val="FFC39F"/>
                </a:solidFill>
              </a:defRPr>
            </a:lvl6pPr>
            <a:lvl7pPr lvl="6" algn="ctr" rtl="0">
              <a:spcBef>
                <a:spcPts val="0"/>
              </a:spcBef>
              <a:spcAft>
                <a:spcPts val="0"/>
              </a:spcAft>
              <a:buClr>
                <a:srgbClr val="FFC39F"/>
              </a:buClr>
              <a:buSzPts val="6000"/>
              <a:buNone/>
              <a:defRPr sz="8000">
                <a:solidFill>
                  <a:srgbClr val="FFC39F"/>
                </a:solidFill>
              </a:defRPr>
            </a:lvl7pPr>
            <a:lvl8pPr lvl="7" algn="ctr" rtl="0">
              <a:spcBef>
                <a:spcPts val="0"/>
              </a:spcBef>
              <a:spcAft>
                <a:spcPts val="0"/>
              </a:spcAft>
              <a:buClr>
                <a:srgbClr val="FFC39F"/>
              </a:buClr>
              <a:buSzPts val="6000"/>
              <a:buNone/>
              <a:defRPr sz="8000">
                <a:solidFill>
                  <a:srgbClr val="FFC39F"/>
                </a:solidFill>
              </a:defRPr>
            </a:lvl8pPr>
            <a:lvl9pPr lvl="8" algn="ctr" rtl="0">
              <a:spcBef>
                <a:spcPts val="0"/>
              </a:spcBef>
              <a:spcAft>
                <a:spcPts val="0"/>
              </a:spcAft>
              <a:buClr>
                <a:srgbClr val="FFC39F"/>
              </a:buClr>
              <a:buSzPts val="6000"/>
              <a:buNone/>
              <a:defRPr sz="8000">
                <a:solidFill>
                  <a:srgbClr val="FFC39F"/>
                </a:solidFill>
              </a:defRPr>
            </a:lvl9pPr>
          </a:lstStyle>
          <a:p>
            <a:r>
              <a:t>xx%</a:t>
            </a:r>
          </a:p>
        </p:txBody>
      </p:sp>
    </p:spTree>
    <p:extLst>
      <p:ext uri="{BB962C8B-B14F-4D97-AF65-F5344CB8AC3E}">
        <p14:creationId xmlns:p14="http://schemas.microsoft.com/office/powerpoint/2010/main" val="11248709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NUMBERS &amp; TEXT ">
  <p:cSld name="NUMBERS &amp; TEXT ">
    <p:bg>
      <p:bgPr>
        <a:solidFill>
          <a:srgbClr val="FFC39F"/>
        </a:solid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subTitle" idx="1"/>
          </p:nvPr>
        </p:nvSpPr>
        <p:spPr>
          <a:xfrm>
            <a:off x="2959267" y="2184000"/>
            <a:ext cx="6366000" cy="5284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6" name="Google Shape;76;p18"/>
          <p:cNvSpPr txBox="1">
            <a:spLocks noGrp="1"/>
          </p:cNvSpPr>
          <p:nvPr>
            <p:ph type="subTitle" idx="2"/>
          </p:nvPr>
        </p:nvSpPr>
        <p:spPr>
          <a:xfrm>
            <a:off x="2959267" y="3773825"/>
            <a:ext cx="6366000" cy="5284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 name="Google Shape;77;p18"/>
          <p:cNvSpPr txBox="1">
            <a:spLocks noGrp="1"/>
          </p:cNvSpPr>
          <p:nvPr>
            <p:ph type="subTitle" idx="3"/>
          </p:nvPr>
        </p:nvSpPr>
        <p:spPr>
          <a:xfrm>
            <a:off x="2959267" y="5393967"/>
            <a:ext cx="6366000" cy="5284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8" name="Google Shape;78;p18"/>
          <p:cNvSpPr txBox="1">
            <a:spLocks noGrp="1"/>
          </p:cNvSpPr>
          <p:nvPr>
            <p:ph type="title" hasCustomPrompt="1"/>
          </p:nvPr>
        </p:nvSpPr>
        <p:spPr>
          <a:xfrm>
            <a:off x="2117000" y="1253595"/>
            <a:ext cx="7958000" cy="9304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9" name="Google Shape;79;p18"/>
          <p:cNvSpPr txBox="1">
            <a:spLocks noGrp="1"/>
          </p:cNvSpPr>
          <p:nvPr>
            <p:ph type="title" idx="4" hasCustomPrompt="1"/>
          </p:nvPr>
        </p:nvSpPr>
        <p:spPr>
          <a:xfrm>
            <a:off x="2117000" y="2864591"/>
            <a:ext cx="7958000" cy="9304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80" name="Google Shape;80;p18"/>
          <p:cNvSpPr txBox="1">
            <a:spLocks noGrp="1"/>
          </p:cNvSpPr>
          <p:nvPr>
            <p:ph type="title" idx="5" hasCustomPrompt="1"/>
          </p:nvPr>
        </p:nvSpPr>
        <p:spPr>
          <a:xfrm>
            <a:off x="2117000" y="4463557"/>
            <a:ext cx="7958000" cy="9304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407047921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mp; SIX COLUMNS">
  <p:cSld name="TITLE &amp; SIX COLUMNS">
    <p:bg>
      <p:bgPr>
        <a:solidFill>
          <a:srgbClr val="434343"/>
        </a:solidFill>
        <a:effectLst/>
      </p:bgPr>
    </p:bg>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544849" y="623969"/>
            <a:ext cx="11394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2200"/>
              <a:buNone/>
              <a:defRPr sz="2933" i="0">
                <a:solidFill>
                  <a:srgbClr val="FFC39F"/>
                </a:solidFill>
              </a:defRPr>
            </a:lvl1pPr>
            <a:lvl2pPr lvl="1" algn="ctr" rtl="0">
              <a:spcBef>
                <a:spcPts val="0"/>
              </a:spcBef>
              <a:spcAft>
                <a:spcPts val="0"/>
              </a:spcAft>
              <a:buClr>
                <a:srgbClr val="FFC39F"/>
              </a:buClr>
              <a:buSzPts val="3300"/>
              <a:buNone/>
              <a:defRPr sz="4400">
                <a:solidFill>
                  <a:srgbClr val="FFC39F"/>
                </a:solidFill>
              </a:defRPr>
            </a:lvl2pPr>
            <a:lvl3pPr lvl="2" algn="ctr" rtl="0">
              <a:spcBef>
                <a:spcPts val="0"/>
              </a:spcBef>
              <a:spcAft>
                <a:spcPts val="0"/>
              </a:spcAft>
              <a:buClr>
                <a:srgbClr val="FFC39F"/>
              </a:buClr>
              <a:buSzPts val="3300"/>
              <a:buNone/>
              <a:defRPr sz="4400">
                <a:solidFill>
                  <a:srgbClr val="FFC39F"/>
                </a:solidFill>
              </a:defRPr>
            </a:lvl3pPr>
            <a:lvl4pPr lvl="3" algn="ctr" rtl="0">
              <a:spcBef>
                <a:spcPts val="0"/>
              </a:spcBef>
              <a:spcAft>
                <a:spcPts val="0"/>
              </a:spcAft>
              <a:buClr>
                <a:srgbClr val="FFC39F"/>
              </a:buClr>
              <a:buSzPts val="3300"/>
              <a:buNone/>
              <a:defRPr sz="4400">
                <a:solidFill>
                  <a:srgbClr val="FFC39F"/>
                </a:solidFill>
              </a:defRPr>
            </a:lvl4pPr>
            <a:lvl5pPr lvl="4" algn="ctr" rtl="0">
              <a:spcBef>
                <a:spcPts val="0"/>
              </a:spcBef>
              <a:spcAft>
                <a:spcPts val="0"/>
              </a:spcAft>
              <a:buClr>
                <a:srgbClr val="FFC39F"/>
              </a:buClr>
              <a:buSzPts val="3300"/>
              <a:buNone/>
              <a:defRPr sz="4400">
                <a:solidFill>
                  <a:srgbClr val="FFC39F"/>
                </a:solidFill>
              </a:defRPr>
            </a:lvl5pPr>
            <a:lvl6pPr lvl="5" algn="ctr" rtl="0">
              <a:spcBef>
                <a:spcPts val="0"/>
              </a:spcBef>
              <a:spcAft>
                <a:spcPts val="0"/>
              </a:spcAft>
              <a:buClr>
                <a:srgbClr val="FFC39F"/>
              </a:buClr>
              <a:buSzPts val="3300"/>
              <a:buNone/>
              <a:defRPr sz="4400">
                <a:solidFill>
                  <a:srgbClr val="FFC39F"/>
                </a:solidFill>
              </a:defRPr>
            </a:lvl6pPr>
            <a:lvl7pPr lvl="6" algn="ctr" rtl="0">
              <a:spcBef>
                <a:spcPts val="0"/>
              </a:spcBef>
              <a:spcAft>
                <a:spcPts val="0"/>
              </a:spcAft>
              <a:buClr>
                <a:srgbClr val="FFC39F"/>
              </a:buClr>
              <a:buSzPts val="3300"/>
              <a:buNone/>
              <a:defRPr sz="4400">
                <a:solidFill>
                  <a:srgbClr val="FFC39F"/>
                </a:solidFill>
              </a:defRPr>
            </a:lvl7pPr>
            <a:lvl8pPr lvl="7" algn="ctr" rtl="0">
              <a:spcBef>
                <a:spcPts val="0"/>
              </a:spcBef>
              <a:spcAft>
                <a:spcPts val="0"/>
              </a:spcAft>
              <a:buClr>
                <a:srgbClr val="FFC39F"/>
              </a:buClr>
              <a:buSzPts val="3300"/>
              <a:buNone/>
              <a:defRPr sz="4400">
                <a:solidFill>
                  <a:srgbClr val="FFC39F"/>
                </a:solidFill>
              </a:defRPr>
            </a:lvl8pPr>
            <a:lvl9pPr lvl="8" algn="ctr" rtl="0">
              <a:spcBef>
                <a:spcPts val="0"/>
              </a:spcBef>
              <a:spcAft>
                <a:spcPts val="0"/>
              </a:spcAft>
              <a:buClr>
                <a:srgbClr val="FFC39F"/>
              </a:buClr>
              <a:buSzPts val="3300"/>
              <a:buNone/>
              <a:defRPr sz="4400">
                <a:solidFill>
                  <a:srgbClr val="FFC39F"/>
                </a:solidFill>
              </a:defRPr>
            </a:lvl9pPr>
          </a:lstStyle>
          <a:p>
            <a:endParaRPr/>
          </a:p>
        </p:txBody>
      </p:sp>
      <p:sp>
        <p:nvSpPr>
          <p:cNvPr id="83" name="Google Shape;83;p19"/>
          <p:cNvSpPr txBox="1">
            <a:spLocks noGrp="1"/>
          </p:cNvSpPr>
          <p:nvPr>
            <p:ph type="title" idx="2"/>
          </p:nvPr>
        </p:nvSpPr>
        <p:spPr>
          <a:xfrm>
            <a:off x="1289635" y="2331364"/>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867" i="0">
                <a:solidFill>
                  <a:srgbClr val="FFC39F"/>
                </a:solidFill>
              </a:defRPr>
            </a:lvl1pPr>
            <a:lvl2pPr lvl="1" algn="ctr" rtl="0">
              <a:spcBef>
                <a:spcPts val="0"/>
              </a:spcBef>
              <a:spcAft>
                <a:spcPts val="0"/>
              </a:spcAft>
              <a:buClr>
                <a:srgbClr val="FFC39F"/>
              </a:buClr>
              <a:buSzPts val="1400"/>
              <a:buNone/>
              <a:defRPr sz="1867">
                <a:solidFill>
                  <a:srgbClr val="FFC39F"/>
                </a:solidFill>
              </a:defRPr>
            </a:lvl2pPr>
            <a:lvl3pPr lvl="2" algn="ctr" rtl="0">
              <a:spcBef>
                <a:spcPts val="0"/>
              </a:spcBef>
              <a:spcAft>
                <a:spcPts val="0"/>
              </a:spcAft>
              <a:buClr>
                <a:srgbClr val="FFC39F"/>
              </a:buClr>
              <a:buSzPts val="1400"/>
              <a:buNone/>
              <a:defRPr sz="1867">
                <a:solidFill>
                  <a:srgbClr val="FFC39F"/>
                </a:solidFill>
              </a:defRPr>
            </a:lvl3pPr>
            <a:lvl4pPr lvl="3" algn="ctr" rtl="0">
              <a:spcBef>
                <a:spcPts val="0"/>
              </a:spcBef>
              <a:spcAft>
                <a:spcPts val="0"/>
              </a:spcAft>
              <a:buClr>
                <a:srgbClr val="FFC39F"/>
              </a:buClr>
              <a:buSzPts val="1400"/>
              <a:buNone/>
              <a:defRPr sz="1867">
                <a:solidFill>
                  <a:srgbClr val="FFC39F"/>
                </a:solidFill>
              </a:defRPr>
            </a:lvl4pPr>
            <a:lvl5pPr lvl="4" algn="ctr" rtl="0">
              <a:spcBef>
                <a:spcPts val="0"/>
              </a:spcBef>
              <a:spcAft>
                <a:spcPts val="0"/>
              </a:spcAft>
              <a:buClr>
                <a:srgbClr val="FFC39F"/>
              </a:buClr>
              <a:buSzPts val="1400"/>
              <a:buNone/>
              <a:defRPr sz="1867">
                <a:solidFill>
                  <a:srgbClr val="FFC39F"/>
                </a:solidFill>
              </a:defRPr>
            </a:lvl5pPr>
            <a:lvl6pPr lvl="5" algn="ctr" rtl="0">
              <a:spcBef>
                <a:spcPts val="0"/>
              </a:spcBef>
              <a:spcAft>
                <a:spcPts val="0"/>
              </a:spcAft>
              <a:buClr>
                <a:srgbClr val="FFC39F"/>
              </a:buClr>
              <a:buSzPts val="1400"/>
              <a:buNone/>
              <a:defRPr sz="1867">
                <a:solidFill>
                  <a:srgbClr val="FFC39F"/>
                </a:solidFill>
              </a:defRPr>
            </a:lvl6pPr>
            <a:lvl7pPr lvl="6" algn="ctr" rtl="0">
              <a:spcBef>
                <a:spcPts val="0"/>
              </a:spcBef>
              <a:spcAft>
                <a:spcPts val="0"/>
              </a:spcAft>
              <a:buClr>
                <a:srgbClr val="FFC39F"/>
              </a:buClr>
              <a:buSzPts val="1400"/>
              <a:buNone/>
              <a:defRPr sz="1867">
                <a:solidFill>
                  <a:srgbClr val="FFC39F"/>
                </a:solidFill>
              </a:defRPr>
            </a:lvl7pPr>
            <a:lvl8pPr lvl="7" algn="ctr" rtl="0">
              <a:spcBef>
                <a:spcPts val="0"/>
              </a:spcBef>
              <a:spcAft>
                <a:spcPts val="0"/>
              </a:spcAft>
              <a:buClr>
                <a:srgbClr val="FFC39F"/>
              </a:buClr>
              <a:buSzPts val="1400"/>
              <a:buNone/>
              <a:defRPr sz="1867">
                <a:solidFill>
                  <a:srgbClr val="FFC39F"/>
                </a:solidFill>
              </a:defRPr>
            </a:lvl8pPr>
            <a:lvl9pPr lvl="8" algn="ctr" rtl="0">
              <a:spcBef>
                <a:spcPts val="0"/>
              </a:spcBef>
              <a:spcAft>
                <a:spcPts val="0"/>
              </a:spcAft>
              <a:buClr>
                <a:srgbClr val="FFC39F"/>
              </a:buClr>
              <a:buSzPts val="1400"/>
              <a:buNone/>
              <a:defRPr sz="1867">
                <a:solidFill>
                  <a:srgbClr val="FFC39F"/>
                </a:solidFill>
              </a:defRPr>
            </a:lvl9pPr>
          </a:lstStyle>
          <a:p>
            <a:endParaRPr/>
          </a:p>
        </p:txBody>
      </p:sp>
      <p:sp>
        <p:nvSpPr>
          <p:cNvPr id="84" name="Google Shape;84;p19"/>
          <p:cNvSpPr txBox="1">
            <a:spLocks noGrp="1"/>
          </p:cNvSpPr>
          <p:nvPr>
            <p:ph type="subTitle" idx="1"/>
          </p:nvPr>
        </p:nvSpPr>
        <p:spPr>
          <a:xfrm>
            <a:off x="1251800" y="2894900"/>
            <a:ext cx="2533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85" name="Google Shape;85;p19"/>
          <p:cNvSpPr txBox="1">
            <a:spLocks noGrp="1"/>
          </p:cNvSpPr>
          <p:nvPr>
            <p:ph type="title" idx="3"/>
          </p:nvPr>
        </p:nvSpPr>
        <p:spPr>
          <a:xfrm>
            <a:off x="8447168" y="2331364"/>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867" i="0">
                <a:solidFill>
                  <a:srgbClr val="FFC39F"/>
                </a:solidFill>
              </a:defRPr>
            </a:lvl1pPr>
            <a:lvl2pPr lvl="1" algn="ctr" rtl="0">
              <a:spcBef>
                <a:spcPts val="0"/>
              </a:spcBef>
              <a:spcAft>
                <a:spcPts val="0"/>
              </a:spcAft>
              <a:buClr>
                <a:srgbClr val="FFC39F"/>
              </a:buClr>
              <a:buSzPts val="1400"/>
              <a:buNone/>
              <a:defRPr sz="1867">
                <a:solidFill>
                  <a:srgbClr val="FFC39F"/>
                </a:solidFill>
              </a:defRPr>
            </a:lvl2pPr>
            <a:lvl3pPr lvl="2" algn="ctr" rtl="0">
              <a:spcBef>
                <a:spcPts val="0"/>
              </a:spcBef>
              <a:spcAft>
                <a:spcPts val="0"/>
              </a:spcAft>
              <a:buClr>
                <a:srgbClr val="FFC39F"/>
              </a:buClr>
              <a:buSzPts val="1400"/>
              <a:buNone/>
              <a:defRPr sz="1867">
                <a:solidFill>
                  <a:srgbClr val="FFC39F"/>
                </a:solidFill>
              </a:defRPr>
            </a:lvl3pPr>
            <a:lvl4pPr lvl="3" algn="ctr" rtl="0">
              <a:spcBef>
                <a:spcPts val="0"/>
              </a:spcBef>
              <a:spcAft>
                <a:spcPts val="0"/>
              </a:spcAft>
              <a:buClr>
                <a:srgbClr val="FFC39F"/>
              </a:buClr>
              <a:buSzPts val="1400"/>
              <a:buNone/>
              <a:defRPr sz="1867">
                <a:solidFill>
                  <a:srgbClr val="FFC39F"/>
                </a:solidFill>
              </a:defRPr>
            </a:lvl4pPr>
            <a:lvl5pPr lvl="4" algn="ctr" rtl="0">
              <a:spcBef>
                <a:spcPts val="0"/>
              </a:spcBef>
              <a:spcAft>
                <a:spcPts val="0"/>
              </a:spcAft>
              <a:buClr>
                <a:srgbClr val="FFC39F"/>
              </a:buClr>
              <a:buSzPts val="1400"/>
              <a:buNone/>
              <a:defRPr sz="1867">
                <a:solidFill>
                  <a:srgbClr val="FFC39F"/>
                </a:solidFill>
              </a:defRPr>
            </a:lvl5pPr>
            <a:lvl6pPr lvl="5" algn="ctr" rtl="0">
              <a:spcBef>
                <a:spcPts val="0"/>
              </a:spcBef>
              <a:spcAft>
                <a:spcPts val="0"/>
              </a:spcAft>
              <a:buClr>
                <a:srgbClr val="FFC39F"/>
              </a:buClr>
              <a:buSzPts val="1400"/>
              <a:buNone/>
              <a:defRPr sz="1867">
                <a:solidFill>
                  <a:srgbClr val="FFC39F"/>
                </a:solidFill>
              </a:defRPr>
            </a:lvl6pPr>
            <a:lvl7pPr lvl="6" algn="ctr" rtl="0">
              <a:spcBef>
                <a:spcPts val="0"/>
              </a:spcBef>
              <a:spcAft>
                <a:spcPts val="0"/>
              </a:spcAft>
              <a:buClr>
                <a:srgbClr val="FFC39F"/>
              </a:buClr>
              <a:buSzPts val="1400"/>
              <a:buNone/>
              <a:defRPr sz="1867">
                <a:solidFill>
                  <a:srgbClr val="FFC39F"/>
                </a:solidFill>
              </a:defRPr>
            </a:lvl7pPr>
            <a:lvl8pPr lvl="7" algn="ctr" rtl="0">
              <a:spcBef>
                <a:spcPts val="0"/>
              </a:spcBef>
              <a:spcAft>
                <a:spcPts val="0"/>
              </a:spcAft>
              <a:buClr>
                <a:srgbClr val="FFC39F"/>
              </a:buClr>
              <a:buSzPts val="1400"/>
              <a:buNone/>
              <a:defRPr sz="1867">
                <a:solidFill>
                  <a:srgbClr val="FFC39F"/>
                </a:solidFill>
              </a:defRPr>
            </a:lvl8pPr>
            <a:lvl9pPr lvl="8" algn="ctr" rtl="0">
              <a:spcBef>
                <a:spcPts val="0"/>
              </a:spcBef>
              <a:spcAft>
                <a:spcPts val="0"/>
              </a:spcAft>
              <a:buClr>
                <a:srgbClr val="FFC39F"/>
              </a:buClr>
              <a:buSzPts val="1400"/>
              <a:buNone/>
              <a:defRPr sz="1867">
                <a:solidFill>
                  <a:srgbClr val="FFC39F"/>
                </a:solidFill>
              </a:defRPr>
            </a:lvl9pPr>
          </a:lstStyle>
          <a:p>
            <a:endParaRPr/>
          </a:p>
        </p:txBody>
      </p:sp>
      <p:sp>
        <p:nvSpPr>
          <p:cNvPr id="86" name="Google Shape;86;p19"/>
          <p:cNvSpPr txBox="1">
            <a:spLocks noGrp="1"/>
          </p:cNvSpPr>
          <p:nvPr>
            <p:ph type="subTitle" idx="4"/>
          </p:nvPr>
        </p:nvSpPr>
        <p:spPr>
          <a:xfrm>
            <a:off x="8448333" y="28949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87" name="Google Shape;87;p19"/>
          <p:cNvSpPr txBox="1">
            <a:spLocks noGrp="1"/>
          </p:cNvSpPr>
          <p:nvPr>
            <p:ph type="title" idx="5"/>
          </p:nvPr>
        </p:nvSpPr>
        <p:spPr>
          <a:xfrm>
            <a:off x="4868401" y="4770264"/>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867" i="0">
                <a:solidFill>
                  <a:srgbClr val="FFC39F"/>
                </a:solidFill>
              </a:defRPr>
            </a:lvl1pPr>
            <a:lvl2pPr lvl="1" algn="ctr" rtl="0">
              <a:spcBef>
                <a:spcPts val="0"/>
              </a:spcBef>
              <a:spcAft>
                <a:spcPts val="0"/>
              </a:spcAft>
              <a:buClr>
                <a:srgbClr val="FFC39F"/>
              </a:buClr>
              <a:buSzPts val="1400"/>
              <a:buNone/>
              <a:defRPr sz="1867">
                <a:solidFill>
                  <a:srgbClr val="FFC39F"/>
                </a:solidFill>
              </a:defRPr>
            </a:lvl2pPr>
            <a:lvl3pPr lvl="2" algn="ctr" rtl="0">
              <a:spcBef>
                <a:spcPts val="0"/>
              </a:spcBef>
              <a:spcAft>
                <a:spcPts val="0"/>
              </a:spcAft>
              <a:buClr>
                <a:srgbClr val="FFC39F"/>
              </a:buClr>
              <a:buSzPts val="1400"/>
              <a:buNone/>
              <a:defRPr sz="1867">
                <a:solidFill>
                  <a:srgbClr val="FFC39F"/>
                </a:solidFill>
              </a:defRPr>
            </a:lvl3pPr>
            <a:lvl4pPr lvl="3" algn="ctr" rtl="0">
              <a:spcBef>
                <a:spcPts val="0"/>
              </a:spcBef>
              <a:spcAft>
                <a:spcPts val="0"/>
              </a:spcAft>
              <a:buClr>
                <a:srgbClr val="FFC39F"/>
              </a:buClr>
              <a:buSzPts val="1400"/>
              <a:buNone/>
              <a:defRPr sz="1867">
                <a:solidFill>
                  <a:srgbClr val="FFC39F"/>
                </a:solidFill>
              </a:defRPr>
            </a:lvl4pPr>
            <a:lvl5pPr lvl="4" algn="ctr" rtl="0">
              <a:spcBef>
                <a:spcPts val="0"/>
              </a:spcBef>
              <a:spcAft>
                <a:spcPts val="0"/>
              </a:spcAft>
              <a:buClr>
                <a:srgbClr val="FFC39F"/>
              </a:buClr>
              <a:buSzPts val="1400"/>
              <a:buNone/>
              <a:defRPr sz="1867">
                <a:solidFill>
                  <a:srgbClr val="FFC39F"/>
                </a:solidFill>
              </a:defRPr>
            </a:lvl5pPr>
            <a:lvl6pPr lvl="5" algn="ctr" rtl="0">
              <a:spcBef>
                <a:spcPts val="0"/>
              </a:spcBef>
              <a:spcAft>
                <a:spcPts val="0"/>
              </a:spcAft>
              <a:buClr>
                <a:srgbClr val="FFC39F"/>
              </a:buClr>
              <a:buSzPts val="1400"/>
              <a:buNone/>
              <a:defRPr sz="1867">
                <a:solidFill>
                  <a:srgbClr val="FFC39F"/>
                </a:solidFill>
              </a:defRPr>
            </a:lvl6pPr>
            <a:lvl7pPr lvl="6" algn="ctr" rtl="0">
              <a:spcBef>
                <a:spcPts val="0"/>
              </a:spcBef>
              <a:spcAft>
                <a:spcPts val="0"/>
              </a:spcAft>
              <a:buClr>
                <a:srgbClr val="FFC39F"/>
              </a:buClr>
              <a:buSzPts val="1400"/>
              <a:buNone/>
              <a:defRPr sz="1867">
                <a:solidFill>
                  <a:srgbClr val="FFC39F"/>
                </a:solidFill>
              </a:defRPr>
            </a:lvl7pPr>
            <a:lvl8pPr lvl="7" algn="ctr" rtl="0">
              <a:spcBef>
                <a:spcPts val="0"/>
              </a:spcBef>
              <a:spcAft>
                <a:spcPts val="0"/>
              </a:spcAft>
              <a:buClr>
                <a:srgbClr val="FFC39F"/>
              </a:buClr>
              <a:buSzPts val="1400"/>
              <a:buNone/>
              <a:defRPr sz="1867">
                <a:solidFill>
                  <a:srgbClr val="FFC39F"/>
                </a:solidFill>
              </a:defRPr>
            </a:lvl8pPr>
            <a:lvl9pPr lvl="8" algn="ctr" rtl="0">
              <a:spcBef>
                <a:spcPts val="0"/>
              </a:spcBef>
              <a:spcAft>
                <a:spcPts val="0"/>
              </a:spcAft>
              <a:buClr>
                <a:srgbClr val="FFC39F"/>
              </a:buClr>
              <a:buSzPts val="1400"/>
              <a:buNone/>
              <a:defRPr sz="1867">
                <a:solidFill>
                  <a:srgbClr val="FFC39F"/>
                </a:solidFill>
              </a:defRPr>
            </a:lvl9pPr>
          </a:lstStyle>
          <a:p>
            <a:endParaRPr/>
          </a:p>
        </p:txBody>
      </p:sp>
      <p:sp>
        <p:nvSpPr>
          <p:cNvPr id="88" name="Google Shape;88;p19"/>
          <p:cNvSpPr txBox="1">
            <a:spLocks noGrp="1"/>
          </p:cNvSpPr>
          <p:nvPr>
            <p:ph type="subTitle" idx="6"/>
          </p:nvPr>
        </p:nvSpPr>
        <p:spPr>
          <a:xfrm>
            <a:off x="4869567" y="53338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89" name="Google Shape;89;p19"/>
          <p:cNvSpPr txBox="1">
            <a:spLocks noGrp="1"/>
          </p:cNvSpPr>
          <p:nvPr>
            <p:ph type="title" idx="7"/>
          </p:nvPr>
        </p:nvSpPr>
        <p:spPr>
          <a:xfrm>
            <a:off x="4868401" y="2331364"/>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867" i="0">
                <a:solidFill>
                  <a:srgbClr val="FFC39F"/>
                </a:solidFill>
              </a:defRPr>
            </a:lvl1pPr>
            <a:lvl2pPr lvl="1" algn="ctr" rtl="0">
              <a:spcBef>
                <a:spcPts val="0"/>
              </a:spcBef>
              <a:spcAft>
                <a:spcPts val="0"/>
              </a:spcAft>
              <a:buClr>
                <a:srgbClr val="FFC39F"/>
              </a:buClr>
              <a:buSzPts val="1400"/>
              <a:buNone/>
              <a:defRPr sz="1867">
                <a:solidFill>
                  <a:srgbClr val="FFC39F"/>
                </a:solidFill>
              </a:defRPr>
            </a:lvl2pPr>
            <a:lvl3pPr lvl="2" algn="ctr" rtl="0">
              <a:spcBef>
                <a:spcPts val="0"/>
              </a:spcBef>
              <a:spcAft>
                <a:spcPts val="0"/>
              </a:spcAft>
              <a:buClr>
                <a:srgbClr val="FFC39F"/>
              </a:buClr>
              <a:buSzPts val="1400"/>
              <a:buNone/>
              <a:defRPr sz="1867">
                <a:solidFill>
                  <a:srgbClr val="FFC39F"/>
                </a:solidFill>
              </a:defRPr>
            </a:lvl3pPr>
            <a:lvl4pPr lvl="3" algn="ctr" rtl="0">
              <a:spcBef>
                <a:spcPts val="0"/>
              </a:spcBef>
              <a:spcAft>
                <a:spcPts val="0"/>
              </a:spcAft>
              <a:buClr>
                <a:srgbClr val="FFC39F"/>
              </a:buClr>
              <a:buSzPts val="1400"/>
              <a:buNone/>
              <a:defRPr sz="1867">
                <a:solidFill>
                  <a:srgbClr val="FFC39F"/>
                </a:solidFill>
              </a:defRPr>
            </a:lvl4pPr>
            <a:lvl5pPr lvl="4" algn="ctr" rtl="0">
              <a:spcBef>
                <a:spcPts val="0"/>
              </a:spcBef>
              <a:spcAft>
                <a:spcPts val="0"/>
              </a:spcAft>
              <a:buClr>
                <a:srgbClr val="FFC39F"/>
              </a:buClr>
              <a:buSzPts val="1400"/>
              <a:buNone/>
              <a:defRPr sz="1867">
                <a:solidFill>
                  <a:srgbClr val="FFC39F"/>
                </a:solidFill>
              </a:defRPr>
            </a:lvl5pPr>
            <a:lvl6pPr lvl="5" algn="ctr" rtl="0">
              <a:spcBef>
                <a:spcPts val="0"/>
              </a:spcBef>
              <a:spcAft>
                <a:spcPts val="0"/>
              </a:spcAft>
              <a:buClr>
                <a:srgbClr val="FFC39F"/>
              </a:buClr>
              <a:buSzPts val="1400"/>
              <a:buNone/>
              <a:defRPr sz="1867">
                <a:solidFill>
                  <a:srgbClr val="FFC39F"/>
                </a:solidFill>
              </a:defRPr>
            </a:lvl6pPr>
            <a:lvl7pPr lvl="6" algn="ctr" rtl="0">
              <a:spcBef>
                <a:spcPts val="0"/>
              </a:spcBef>
              <a:spcAft>
                <a:spcPts val="0"/>
              </a:spcAft>
              <a:buClr>
                <a:srgbClr val="FFC39F"/>
              </a:buClr>
              <a:buSzPts val="1400"/>
              <a:buNone/>
              <a:defRPr sz="1867">
                <a:solidFill>
                  <a:srgbClr val="FFC39F"/>
                </a:solidFill>
              </a:defRPr>
            </a:lvl7pPr>
            <a:lvl8pPr lvl="7" algn="ctr" rtl="0">
              <a:spcBef>
                <a:spcPts val="0"/>
              </a:spcBef>
              <a:spcAft>
                <a:spcPts val="0"/>
              </a:spcAft>
              <a:buClr>
                <a:srgbClr val="FFC39F"/>
              </a:buClr>
              <a:buSzPts val="1400"/>
              <a:buNone/>
              <a:defRPr sz="1867">
                <a:solidFill>
                  <a:srgbClr val="FFC39F"/>
                </a:solidFill>
              </a:defRPr>
            </a:lvl8pPr>
            <a:lvl9pPr lvl="8" algn="ctr" rtl="0">
              <a:spcBef>
                <a:spcPts val="0"/>
              </a:spcBef>
              <a:spcAft>
                <a:spcPts val="0"/>
              </a:spcAft>
              <a:buClr>
                <a:srgbClr val="FFC39F"/>
              </a:buClr>
              <a:buSzPts val="1400"/>
              <a:buNone/>
              <a:defRPr sz="1867">
                <a:solidFill>
                  <a:srgbClr val="FFC39F"/>
                </a:solidFill>
              </a:defRPr>
            </a:lvl9pPr>
          </a:lstStyle>
          <a:p>
            <a:endParaRPr/>
          </a:p>
        </p:txBody>
      </p:sp>
      <p:sp>
        <p:nvSpPr>
          <p:cNvPr id="90" name="Google Shape;90;p19"/>
          <p:cNvSpPr txBox="1">
            <a:spLocks noGrp="1"/>
          </p:cNvSpPr>
          <p:nvPr>
            <p:ph type="subTitle" idx="8"/>
          </p:nvPr>
        </p:nvSpPr>
        <p:spPr>
          <a:xfrm>
            <a:off x="4869567" y="28949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91" name="Google Shape;91;p19"/>
          <p:cNvSpPr txBox="1">
            <a:spLocks noGrp="1"/>
          </p:cNvSpPr>
          <p:nvPr>
            <p:ph type="title" idx="9"/>
          </p:nvPr>
        </p:nvSpPr>
        <p:spPr>
          <a:xfrm>
            <a:off x="1289051" y="4770264"/>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867" i="0">
                <a:solidFill>
                  <a:srgbClr val="FFC39F"/>
                </a:solidFill>
              </a:defRPr>
            </a:lvl1pPr>
            <a:lvl2pPr lvl="1" algn="ctr" rtl="0">
              <a:spcBef>
                <a:spcPts val="0"/>
              </a:spcBef>
              <a:spcAft>
                <a:spcPts val="0"/>
              </a:spcAft>
              <a:buClr>
                <a:srgbClr val="FFC39F"/>
              </a:buClr>
              <a:buSzPts val="1400"/>
              <a:buNone/>
              <a:defRPr sz="1867">
                <a:solidFill>
                  <a:srgbClr val="FFC39F"/>
                </a:solidFill>
              </a:defRPr>
            </a:lvl2pPr>
            <a:lvl3pPr lvl="2" algn="ctr" rtl="0">
              <a:spcBef>
                <a:spcPts val="0"/>
              </a:spcBef>
              <a:spcAft>
                <a:spcPts val="0"/>
              </a:spcAft>
              <a:buClr>
                <a:srgbClr val="FFC39F"/>
              </a:buClr>
              <a:buSzPts val="1400"/>
              <a:buNone/>
              <a:defRPr sz="1867">
                <a:solidFill>
                  <a:srgbClr val="FFC39F"/>
                </a:solidFill>
              </a:defRPr>
            </a:lvl3pPr>
            <a:lvl4pPr lvl="3" algn="ctr" rtl="0">
              <a:spcBef>
                <a:spcPts val="0"/>
              </a:spcBef>
              <a:spcAft>
                <a:spcPts val="0"/>
              </a:spcAft>
              <a:buClr>
                <a:srgbClr val="FFC39F"/>
              </a:buClr>
              <a:buSzPts val="1400"/>
              <a:buNone/>
              <a:defRPr sz="1867">
                <a:solidFill>
                  <a:srgbClr val="FFC39F"/>
                </a:solidFill>
              </a:defRPr>
            </a:lvl4pPr>
            <a:lvl5pPr lvl="4" algn="ctr" rtl="0">
              <a:spcBef>
                <a:spcPts val="0"/>
              </a:spcBef>
              <a:spcAft>
                <a:spcPts val="0"/>
              </a:spcAft>
              <a:buClr>
                <a:srgbClr val="FFC39F"/>
              </a:buClr>
              <a:buSzPts val="1400"/>
              <a:buNone/>
              <a:defRPr sz="1867">
                <a:solidFill>
                  <a:srgbClr val="FFC39F"/>
                </a:solidFill>
              </a:defRPr>
            </a:lvl5pPr>
            <a:lvl6pPr lvl="5" algn="ctr" rtl="0">
              <a:spcBef>
                <a:spcPts val="0"/>
              </a:spcBef>
              <a:spcAft>
                <a:spcPts val="0"/>
              </a:spcAft>
              <a:buClr>
                <a:srgbClr val="FFC39F"/>
              </a:buClr>
              <a:buSzPts val="1400"/>
              <a:buNone/>
              <a:defRPr sz="1867">
                <a:solidFill>
                  <a:srgbClr val="FFC39F"/>
                </a:solidFill>
              </a:defRPr>
            </a:lvl6pPr>
            <a:lvl7pPr lvl="6" algn="ctr" rtl="0">
              <a:spcBef>
                <a:spcPts val="0"/>
              </a:spcBef>
              <a:spcAft>
                <a:spcPts val="0"/>
              </a:spcAft>
              <a:buClr>
                <a:srgbClr val="FFC39F"/>
              </a:buClr>
              <a:buSzPts val="1400"/>
              <a:buNone/>
              <a:defRPr sz="1867">
                <a:solidFill>
                  <a:srgbClr val="FFC39F"/>
                </a:solidFill>
              </a:defRPr>
            </a:lvl7pPr>
            <a:lvl8pPr lvl="7" algn="ctr" rtl="0">
              <a:spcBef>
                <a:spcPts val="0"/>
              </a:spcBef>
              <a:spcAft>
                <a:spcPts val="0"/>
              </a:spcAft>
              <a:buClr>
                <a:srgbClr val="FFC39F"/>
              </a:buClr>
              <a:buSzPts val="1400"/>
              <a:buNone/>
              <a:defRPr sz="1867">
                <a:solidFill>
                  <a:srgbClr val="FFC39F"/>
                </a:solidFill>
              </a:defRPr>
            </a:lvl8pPr>
            <a:lvl9pPr lvl="8" algn="ctr" rtl="0">
              <a:spcBef>
                <a:spcPts val="0"/>
              </a:spcBef>
              <a:spcAft>
                <a:spcPts val="0"/>
              </a:spcAft>
              <a:buClr>
                <a:srgbClr val="FFC39F"/>
              </a:buClr>
              <a:buSzPts val="1400"/>
              <a:buNone/>
              <a:defRPr sz="1867">
                <a:solidFill>
                  <a:srgbClr val="FFC39F"/>
                </a:solidFill>
              </a:defRPr>
            </a:lvl9pPr>
          </a:lstStyle>
          <a:p>
            <a:endParaRPr/>
          </a:p>
        </p:txBody>
      </p:sp>
      <p:sp>
        <p:nvSpPr>
          <p:cNvPr id="92" name="Google Shape;92;p19"/>
          <p:cNvSpPr txBox="1">
            <a:spLocks noGrp="1"/>
          </p:cNvSpPr>
          <p:nvPr>
            <p:ph type="subTitle" idx="13"/>
          </p:nvPr>
        </p:nvSpPr>
        <p:spPr>
          <a:xfrm>
            <a:off x="1290217" y="53338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
        <p:nvSpPr>
          <p:cNvPr id="93" name="Google Shape;93;p19"/>
          <p:cNvSpPr txBox="1">
            <a:spLocks noGrp="1"/>
          </p:cNvSpPr>
          <p:nvPr>
            <p:ph type="title" idx="14"/>
          </p:nvPr>
        </p:nvSpPr>
        <p:spPr>
          <a:xfrm>
            <a:off x="8448884" y="4770264"/>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867" i="0">
                <a:solidFill>
                  <a:srgbClr val="FFC39F"/>
                </a:solidFill>
              </a:defRPr>
            </a:lvl1pPr>
            <a:lvl2pPr lvl="1" algn="ctr" rtl="0">
              <a:spcBef>
                <a:spcPts val="0"/>
              </a:spcBef>
              <a:spcAft>
                <a:spcPts val="0"/>
              </a:spcAft>
              <a:buClr>
                <a:srgbClr val="FFC39F"/>
              </a:buClr>
              <a:buSzPts val="1400"/>
              <a:buNone/>
              <a:defRPr sz="1867">
                <a:solidFill>
                  <a:srgbClr val="FFC39F"/>
                </a:solidFill>
              </a:defRPr>
            </a:lvl2pPr>
            <a:lvl3pPr lvl="2" algn="ctr" rtl="0">
              <a:spcBef>
                <a:spcPts val="0"/>
              </a:spcBef>
              <a:spcAft>
                <a:spcPts val="0"/>
              </a:spcAft>
              <a:buClr>
                <a:srgbClr val="FFC39F"/>
              </a:buClr>
              <a:buSzPts val="1400"/>
              <a:buNone/>
              <a:defRPr sz="1867">
                <a:solidFill>
                  <a:srgbClr val="FFC39F"/>
                </a:solidFill>
              </a:defRPr>
            </a:lvl3pPr>
            <a:lvl4pPr lvl="3" algn="ctr" rtl="0">
              <a:spcBef>
                <a:spcPts val="0"/>
              </a:spcBef>
              <a:spcAft>
                <a:spcPts val="0"/>
              </a:spcAft>
              <a:buClr>
                <a:srgbClr val="FFC39F"/>
              </a:buClr>
              <a:buSzPts val="1400"/>
              <a:buNone/>
              <a:defRPr sz="1867">
                <a:solidFill>
                  <a:srgbClr val="FFC39F"/>
                </a:solidFill>
              </a:defRPr>
            </a:lvl4pPr>
            <a:lvl5pPr lvl="4" algn="ctr" rtl="0">
              <a:spcBef>
                <a:spcPts val="0"/>
              </a:spcBef>
              <a:spcAft>
                <a:spcPts val="0"/>
              </a:spcAft>
              <a:buClr>
                <a:srgbClr val="FFC39F"/>
              </a:buClr>
              <a:buSzPts val="1400"/>
              <a:buNone/>
              <a:defRPr sz="1867">
                <a:solidFill>
                  <a:srgbClr val="FFC39F"/>
                </a:solidFill>
              </a:defRPr>
            </a:lvl5pPr>
            <a:lvl6pPr lvl="5" algn="ctr" rtl="0">
              <a:spcBef>
                <a:spcPts val="0"/>
              </a:spcBef>
              <a:spcAft>
                <a:spcPts val="0"/>
              </a:spcAft>
              <a:buClr>
                <a:srgbClr val="FFC39F"/>
              </a:buClr>
              <a:buSzPts val="1400"/>
              <a:buNone/>
              <a:defRPr sz="1867">
                <a:solidFill>
                  <a:srgbClr val="FFC39F"/>
                </a:solidFill>
              </a:defRPr>
            </a:lvl6pPr>
            <a:lvl7pPr lvl="6" algn="ctr" rtl="0">
              <a:spcBef>
                <a:spcPts val="0"/>
              </a:spcBef>
              <a:spcAft>
                <a:spcPts val="0"/>
              </a:spcAft>
              <a:buClr>
                <a:srgbClr val="FFC39F"/>
              </a:buClr>
              <a:buSzPts val="1400"/>
              <a:buNone/>
              <a:defRPr sz="1867">
                <a:solidFill>
                  <a:srgbClr val="FFC39F"/>
                </a:solidFill>
              </a:defRPr>
            </a:lvl7pPr>
            <a:lvl8pPr lvl="7" algn="ctr" rtl="0">
              <a:spcBef>
                <a:spcPts val="0"/>
              </a:spcBef>
              <a:spcAft>
                <a:spcPts val="0"/>
              </a:spcAft>
              <a:buClr>
                <a:srgbClr val="FFC39F"/>
              </a:buClr>
              <a:buSzPts val="1400"/>
              <a:buNone/>
              <a:defRPr sz="1867">
                <a:solidFill>
                  <a:srgbClr val="FFC39F"/>
                </a:solidFill>
              </a:defRPr>
            </a:lvl8pPr>
            <a:lvl9pPr lvl="8" algn="ctr" rtl="0">
              <a:spcBef>
                <a:spcPts val="0"/>
              </a:spcBef>
              <a:spcAft>
                <a:spcPts val="0"/>
              </a:spcAft>
              <a:buClr>
                <a:srgbClr val="FFC39F"/>
              </a:buClr>
              <a:buSzPts val="1400"/>
              <a:buNone/>
              <a:defRPr sz="1867">
                <a:solidFill>
                  <a:srgbClr val="FFC39F"/>
                </a:solidFill>
              </a:defRPr>
            </a:lvl9pPr>
          </a:lstStyle>
          <a:p>
            <a:endParaRPr/>
          </a:p>
        </p:txBody>
      </p:sp>
      <p:sp>
        <p:nvSpPr>
          <p:cNvPr id="94" name="Google Shape;94;p19"/>
          <p:cNvSpPr txBox="1">
            <a:spLocks noGrp="1"/>
          </p:cNvSpPr>
          <p:nvPr>
            <p:ph type="subTitle" idx="15"/>
          </p:nvPr>
        </p:nvSpPr>
        <p:spPr>
          <a:xfrm>
            <a:off x="8450051" y="5333800"/>
            <a:ext cx="2455200" cy="46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C39F"/>
                </a:solidFill>
              </a:defRPr>
            </a:lvl1pPr>
            <a:lvl2pPr lvl="1" algn="ctr" rtl="0">
              <a:spcBef>
                <a:spcPts val="0"/>
              </a:spcBef>
              <a:spcAft>
                <a:spcPts val="0"/>
              </a:spcAft>
              <a:buNone/>
              <a:defRPr sz="1467">
                <a:solidFill>
                  <a:srgbClr val="FFC39F"/>
                </a:solidFill>
              </a:defRPr>
            </a:lvl2pPr>
            <a:lvl3pPr lvl="2" algn="ctr" rtl="0">
              <a:spcBef>
                <a:spcPts val="0"/>
              </a:spcBef>
              <a:spcAft>
                <a:spcPts val="0"/>
              </a:spcAft>
              <a:buNone/>
              <a:defRPr sz="1467">
                <a:solidFill>
                  <a:srgbClr val="FFC39F"/>
                </a:solidFill>
              </a:defRPr>
            </a:lvl3pPr>
            <a:lvl4pPr lvl="3" algn="ctr" rtl="0">
              <a:spcBef>
                <a:spcPts val="0"/>
              </a:spcBef>
              <a:spcAft>
                <a:spcPts val="0"/>
              </a:spcAft>
              <a:buNone/>
              <a:defRPr sz="1467">
                <a:solidFill>
                  <a:srgbClr val="FFC39F"/>
                </a:solidFill>
              </a:defRPr>
            </a:lvl4pPr>
            <a:lvl5pPr lvl="4" algn="ctr" rtl="0">
              <a:spcBef>
                <a:spcPts val="0"/>
              </a:spcBef>
              <a:spcAft>
                <a:spcPts val="0"/>
              </a:spcAft>
              <a:buNone/>
              <a:defRPr sz="1467">
                <a:solidFill>
                  <a:srgbClr val="FFC39F"/>
                </a:solidFill>
              </a:defRPr>
            </a:lvl5pPr>
            <a:lvl6pPr lvl="5" algn="ctr" rtl="0">
              <a:spcBef>
                <a:spcPts val="0"/>
              </a:spcBef>
              <a:spcAft>
                <a:spcPts val="0"/>
              </a:spcAft>
              <a:buNone/>
              <a:defRPr sz="1467">
                <a:solidFill>
                  <a:srgbClr val="FFC39F"/>
                </a:solidFill>
              </a:defRPr>
            </a:lvl6pPr>
            <a:lvl7pPr lvl="6" algn="ctr" rtl="0">
              <a:spcBef>
                <a:spcPts val="0"/>
              </a:spcBef>
              <a:spcAft>
                <a:spcPts val="0"/>
              </a:spcAft>
              <a:buNone/>
              <a:defRPr sz="1467">
                <a:solidFill>
                  <a:srgbClr val="FFC39F"/>
                </a:solidFill>
              </a:defRPr>
            </a:lvl7pPr>
            <a:lvl8pPr lvl="7" algn="ctr" rtl="0">
              <a:spcBef>
                <a:spcPts val="0"/>
              </a:spcBef>
              <a:spcAft>
                <a:spcPts val="0"/>
              </a:spcAft>
              <a:buNone/>
              <a:defRPr sz="1467">
                <a:solidFill>
                  <a:srgbClr val="FFC39F"/>
                </a:solidFill>
              </a:defRPr>
            </a:lvl8pPr>
            <a:lvl9pPr lvl="8" algn="ctr" rtl="0">
              <a:spcBef>
                <a:spcPts val="0"/>
              </a:spcBef>
              <a:spcAft>
                <a:spcPts val="0"/>
              </a:spcAft>
              <a:buNone/>
              <a:defRPr sz="1467">
                <a:solidFill>
                  <a:srgbClr val="FFC39F"/>
                </a:solidFill>
              </a:defRPr>
            </a:lvl9pPr>
          </a:lstStyle>
          <a:p>
            <a:endParaRPr/>
          </a:p>
        </p:txBody>
      </p:sp>
    </p:spTree>
    <p:extLst>
      <p:ext uri="{BB962C8B-B14F-4D97-AF65-F5344CB8AC3E}">
        <p14:creationId xmlns:p14="http://schemas.microsoft.com/office/powerpoint/2010/main" val="139887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25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 xmlns:a16="http://schemas.microsoft.com/office/drawing/2014/main" id="{1B793792-0F11-4030-8727-3B71F325F143}"/>
              </a:ext>
            </a:extLst>
          </p:cNvPr>
          <p:cNvSpPr>
            <a:spLocks noGrp="1"/>
          </p:cNvSpPr>
          <p:nvPr>
            <p:ph type="dt" sz="half" idx="10"/>
          </p:nvPr>
        </p:nvSpPr>
        <p:spPr/>
        <p:txBody>
          <a:bodyPr/>
          <a:lstStyle>
            <a:lvl1pPr>
              <a:defRPr/>
            </a:lvl1pPr>
          </a:lstStyle>
          <a:p>
            <a:pPr>
              <a:defRPr/>
            </a:pPr>
            <a:fld id="{D06723E4-5006-44DD-BF9F-74FA586D8ED0}" type="datetimeFigureOut">
              <a:rPr lang="en-GB"/>
              <a:pPr>
                <a:defRPr/>
              </a:pPr>
              <a:t>27/10/2020</a:t>
            </a:fld>
            <a:endParaRPr lang="en-GB"/>
          </a:p>
        </p:txBody>
      </p:sp>
      <p:sp>
        <p:nvSpPr>
          <p:cNvPr id="6" name="Footer Placeholder 4">
            <a:extLst>
              <a:ext uri="{FF2B5EF4-FFF2-40B4-BE49-F238E27FC236}">
                <a16:creationId xmlns="" xmlns:a16="http://schemas.microsoft.com/office/drawing/2014/main" id="{1A732885-9E5C-4E3C-AF11-26A64CF97FC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 xmlns:a16="http://schemas.microsoft.com/office/drawing/2014/main" id="{52B0417F-7F93-471D-B665-B20A4FC8CD13}"/>
              </a:ext>
            </a:extLst>
          </p:cNvPr>
          <p:cNvSpPr>
            <a:spLocks noGrp="1"/>
          </p:cNvSpPr>
          <p:nvPr>
            <p:ph type="sldNum" sz="quarter" idx="12"/>
          </p:nvPr>
        </p:nvSpPr>
        <p:spPr/>
        <p:txBody>
          <a:bodyPr/>
          <a:lstStyle>
            <a:lvl1pPr>
              <a:defRPr/>
            </a:lvl1pPr>
          </a:lstStyle>
          <a:p>
            <a:fld id="{6861550D-296D-482D-ADC0-6119DD0F47AC}" type="slidenum">
              <a:rPr lang="en-GB" altLang="en-US"/>
              <a:pPr/>
              <a:t>‹#›</a:t>
            </a:fld>
            <a:endParaRPr lang="en-GB" altLang="en-US"/>
          </a:p>
        </p:txBody>
      </p:sp>
    </p:spTree>
    <p:extLst>
      <p:ext uri="{BB962C8B-B14F-4D97-AF65-F5344CB8AC3E}">
        <p14:creationId xmlns:p14="http://schemas.microsoft.com/office/powerpoint/2010/main" val="41861401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TLE &amp; TEXT 2">
  <p:cSld name="TITTLE &amp; TEXT 2">
    <p:bg>
      <p:bgPr>
        <a:solidFill>
          <a:srgbClr val="FFC39F"/>
        </a:solidFill>
        <a:effectLst/>
      </p:bgPr>
    </p:bg>
    <p:spTree>
      <p:nvGrpSpPr>
        <p:cNvPr id="1" name="Shape 95"/>
        <p:cNvGrpSpPr/>
        <p:nvPr/>
      </p:nvGrpSpPr>
      <p:grpSpPr>
        <a:xfrm>
          <a:off x="0" y="0"/>
          <a:ext cx="0" cy="0"/>
          <a:chOff x="0" y="0"/>
          <a:chExt cx="0" cy="0"/>
        </a:xfrm>
      </p:grpSpPr>
      <p:sp>
        <p:nvSpPr>
          <p:cNvPr id="96" name="Google Shape;96;p20"/>
          <p:cNvSpPr/>
          <p:nvPr/>
        </p:nvSpPr>
        <p:spPr>
          <a:xfrm>
            <a:off x="8025133" y="1782367"/>
            <a:ext cx="4180000" cy="3358800"/>
          </a:xfrm>
          <a:prstGeom prst="rect">
            <a:avLst/>
          </a:prstGeom>
          <a:solidFill>
            <a:srgbClr val="43434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20"/>
          <p:cNvSpPr txBox="1">
            <a:spLocks noGrp="1"/>
          </p:cNvSpPr>
          <p:nvPr>
            <p:ph type="title"/>
          </p:nvPr>
        </p:nvSpPr>
        <p:spPr>
          <a:xfrm>
            <a:off x="8939701" y="2450667"/>
            <a:ext cx="1872000" cy="9408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933" i="0">
                <a:solidFill>
                  <a:srgbClr val="FFC39F"/>
                </a:solidFill>
              </a:defRPr>
            </a:lvl1pPr>
            <a:lvl2pPr lvl="1" rtl="0">
              <a:spcBef>
                <a:spcPts val="0"/>
              </a:spcBef>
              <a:spcAft>
                <a:spcPts val="0"/>
              </a:spcAft>
              <a:buClr>
                <a:srgbClr val="FFC39F"/>
              </a:buClr>
              <a:buSzPts val="2500"/>
              <a:buNone/>
              <a:defRPr sz="3333">
                <a:solidFill>
                  <a:srgbClr val="FFC39F"/>
                </a:solidFill>
              </a:defRPr>
            </a:lvl2pPr>
            <a:lvl3pPr lvl="2" rtl="0">
              <a:spcBef>
                <a:spcPts val="0"/>
              </a:spcBef>
              <a:spcAft>
                <a:spcPts val="0"/>
              </a:spcAft>
              <a:buClr>
                <a:srgbClr val="FFC39F"/>
              </a:buClr>
              <a:buSzPts val="2500"/>
              <a:buNone/>
              <a:defRPr sz="3333">
                <a:solidFill>
                  <a:srgbClr val="FFC39F"/>
                </a:solidFill>
              </a:defRPr>
            </a:lvl3pPr>
            <a:lvl4pPr lvl="3" rtl="0">
              <a:spcBef>
                <a:spcPts val="0"/>
              </a:spcBef>
              <a:spcAft>
                <a:spcPts val="0"/>
              </a:spcAft>
              <a:buClr>
                <a:srgbClr val="FFC39F"/>
              </a:buClr>
              <a:buSzPts val="2500"/>
              <a:buNone/>
              <a:defRPr sz="3333">
                <a:solidFill>
                  <a:srgbClr val="FFC39F"/>
                </a:solidFill>
              </a:defRPr>
            </a:lvl4pPr>
            <a:lvl5pPr lvl="4" rtl="0">
              <a:spcBef>
                <a:spcPts val="0"/>
              </a:spcBef>
              <a:spcAft>
                <a:spcPts val="0"/>
              </a:spcAft>
              <a:buClr>
                <a:srgbClr val="FFC39F"/>
              </a:buClr>
              <a:buSzPts val="2500"/>
              <a:buNone/>
              <a:defRPr sz="3333">
                <a:solidFill>
                  <a:srgbClr val="FFC39F"/>
                </a:solidFill>
              </a:defRPr>
            </a:lvl5pPr>
            <a:lvl6pPr lvl="5" rtl="0">
              <a:spcBef>
                <a:spcPts val="0"/>
              </a:spcBef>
              <a:spcAft>
                <a:spcPts val="0"/>
              </a:spcAft>
              <a:buClr>
                <a:srgbClr val="FFC39F"/>
              </a:buClr>
              <a:buSzPts val="2500"/>
              <a:buNone/>
              <a:defRPr sz="3333">
                <a:solidFill>
                  <a:srgbClr val="FFC39F"/>
                </a:solidFill>
              </a:defRPr>
            </a:lvl6pPr>
            <a:lvl7pPr lvl="6" rtl="0">
              <a:spcBef>
                <a:spcPts val="0"/>
              </a:spcBef>
              <a:spcAft>
                <a:spcPts val="0"/>
              </a:spcAft>
              <a:buClr>
                <a:srgbClr val="FFC39F"/>
              </a:buClr>
              <a:buSzPts val="2500"/>
              <a:buNone/>
              <a:defRPr sz="3333">
                <a:solidFill>
                  <a:srgbClr val="FFC39F"/>
                </a:solidFill>
              </a:defRPr>
            </a:lvl7pPr>
            <a:lvl8pPr lvl="7" rtl="0">
              <a:spcBef>
                <a:spcPts val="0"/>
              </a:spcBef>
              <a:spcAft>
                <a:spcPts val="0"/>
              </a:spcAft>
              <a:buClr>
                <a:srgbClr val="FFC39F"/>
              </a:buClr>
              <a:buSzPts val="2500"/>
              <a:buNone/>
              <a:defRPr sz="3333">
                <a:solidFill>
                  <a:srgbClr val="FFC39F"/>
                </a:solidFill>
              </a:defRPr>
            </a:lvl8pPr>
            <a:lvl9pPr lvl="8" rtl="0">
              <a:spcBef>
                <a:spcPts val="0"/>
              </a:spcBef>
              <a:spcAft>
                <a:spcPts val="0"/>
              </a:spcAft>
              <a:buClr>
                <a:srgbClr val="FFC39F"/>
              </a:buClr>
              <a:buSzPts val="2500"/>
              <a:buNone/>
              <a:defRPr sz="3333">
                <a:solidFill>
                  <a:srgbClr val="FFC39F"/>
                </a:solidFill>
              </a:defRPr>
            </a:lvl9pPr>
          </a:lstStyle>
          <a:p>
            <a:endParaRPr/>
          </a:p>
        </p:txBody>
      </p:sp>
      <p:sp>
        <p:nvSpPr>
          <p:cNvPr id="98" name="Google Shape;98;p20"/>
          <p:cNvSpPr txBox="1">
            <a:spLocks noGrp="1"/>
          </p:cNvSpPr>
          <p:nvPr>
            <p:ph type="subTitle" idx="1"/>
          </p:nvPr>
        </p:nvSpPr>
        <p:spPr>
          <a:xfrm>
            <a:off x="8939701" y="3642328"/>
            <a:ext cx="2096800" cy="243200"/>
          </a:xfrm>
          <a:prstGeom prst="rect">
            <a:avLst/>
          </a:prstGeom>
        </p:spPr>
        <p:txBody>
          <a:bodyPr spcFirstLastPara="1" wrap="square" lIns="0" tIns="0" rIns="0" bIns="0" anchor="t" anchorCtr="0">
            <a:noAutofit/>
          </a:bodyPr>
          <a:lstStyle>
            <a:lvl1pPr lvl="0" rtl="0">
              <a:spcBef>
                <a:spcPts val="0"/>
              </a:spcBef>
              <a:spcAft>
                <a:spcPts val="0"/>
              </a:spcAft>
              <a:buNone/>
              <a:defRPr sz="1333">
                <a:solidFill>
                  <a:srgbClr val="FFC39F"/>
                </a:solidFill>
              </a:defRPr>
            </a:lvl1pPr>
            <a:lvl2pPr lvl="1" rtl="0">
              <a:spcBef>
                <a:spcPts val="0"/>
              </a:spcBef>
              <a:spcAft>
                <a:spcPts val="0"/>
              </a:spcAft>
              <a:buNone/>
              <a:defRPr sz="800">
                <a:solidFill>
                  <a:srgbClr val="FFC39F"/>
                </a:solidFill>
              </a:defRPr>
            </a:lvl2pPr>
            <a:lvl3pPr lvl="2" rtl="0">
              <a:spcBef>
                <a:spcPts val="0"/>
              </a:spcBef>
              <a:spcAft>
                <a:spcPts val="0"/>
              </a:spcAft>
              <a:buNone/>
              <a:defRPr sz="800">
                <a:solidFill>
                  <a:srgbClr val="FFC39F"/>
                </a:solidFill>
              </a:defRPr>
            </a:lvl3pPr>
            <a:lvl4pPr lvl="3" rtl="0">
              <a:spcBef>
                <a:spcPts val="0"/>
              </a:spcBef>
              <a:spcAft>
                <a:spcPts val="0"/>
              </a:spcAft>
              <a:buNone/>
              <a:defRPr sz="800">
                <a:solidFill>
                  <a:srgbClr val="FFC39F"/>
                </a:solidFill>
              </a:defRPr>
            </a:lvl4pPr>
            <a:lvl5pPr lvl="4" rtl="0">
              <a:spcBef>
                <a:spcPts val="0"/>
              </a:spcBef>
              <a:spcAft>
                <a:spcPts val="0"/>
              </a:spcAft>
              <a:buNone/>
              <a:defRPr sz="800">
                <a:solidFill>
                  <a:srgbClr val="FFC39F"/>
                </a:solidFill>
              </a:defRPr>
            </a:lvl5pPr>
            <a:lvl6pPr lvl="5" rtl="0">
              <a:spcBef>
                <a:spcPts val="0"/>
              </a:spcBef>
              <a:spcAft>
                <a:spcPts val="0"/>
              </a:spcAft>
              <a:buNone/>
              <a:defRPr sz="800">
                <a:solidFill>
                  <a:srgbClr val="FFC39F"/>
                </a:solidFill>
              </a:defRPr>
            </a:lvl6pPr>
            <a:lvl7pPr lvl="6" rtl="0">
              <a:spcBef>
                <a:spcPts val="0"/>
              </a:spcBef>
              <a:spcAft>
                <a:spcPts val="0"/>
              </a:spcAft>
              <a:buNone/>
              <a:defRPr sz="800">
                <a:solidFill>
                  <a:srgbClr val="FFC39F"/>
                </a:solidFill>
              </a:defRPr>
            </a:lvl7pPr>
            <a:lvl8pPr lvl="7" rtl="0">
              <a:spcBef>
                <a:spcPts val="0"/>
              </a:spcBef>
              <a:spcAft>
                <a:spcPts val="0"/>
              </a:spcAft>
              <a:buNone/>
              <a:defRPr sz="800">
                <a:solidFill>
                  <a:srgbClr val="FFC39F"/>
                </a:solidFill>
              </a:defRPr>
            </a:lvl8pPr>
            <a:lvl9pPr lvl="8" rtl="0">
              <a:spcBef>
                <a:spcPts val="0"/>
              </a:spcBef>
              <a:spcAft>
                <a:spcPts val="0"/>
              </a:spcAft>
              <a:buNone/>
              <a:defRPr sz="800">
                <a:solidFill>
                  <a:srgbClr val="FFC39F"/>
                </a:solidFill>
              </a:defRPr>
            </a:lvl9pPr>
          </a:lstStyle>
          <a:p>
            <a:endParaRPr/>
          </a:p>
        </p:txBody>
      </p:sp>
    </p:spTree>
    <p:extLst>
      <p:ext uri="{BB962C8B-B14F-4D97-AF65-F5344CB8AC3E}">
        <p14:creationId xmlns:p14="http://schemas.microsoft.com/office/powerpoint/2010/main" val="21478914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TLE &amp; TEXT 3">
  <p:cSld name="TITTLE &amp; TEXT 3">
    <p:bg>
      <p:bgPr>
        <a:solidFill>
          <a:srgbClr val="434343"/>
        </a:solidFill>
        <a:effectLst/>
      </p:bgPr>
    </p:bg>
    <p:spTree>
      <p:nvGrpSpPr>
        <p:cNvPr id="1" name="Shape 99"/>
        <p:cNvGrpSpPr/>
        <p:nvPr/>
      </p:nvGrpSpPr>
      <p:grpSpPr>
        <a:xfrm>
          <a:off x="0" y="0"/>
          <a:ext cx="0" cy="0"/>
          <a:chOff x="0" y="0"/>
          <a:chExt cx="0" cy="0"/>
        </a:xfrm>
      </p:grpSpPr>
      <p:sp>
        <p:nvSpPr>
          <p:cNvPr id="100" name="Google Shape;100;p21"/>
          <p:cNvSpPr/>
          <p:nvPr/>
        </p:nvSpPr>
        <p:spPr>
          <a:xfrm>
            <a:off x="8025133" y="1782367"/>
            <a:ext cx="4180000" cy="3358800"/>
          </a:xfrm>
          <a:prstGeom prst="rect">
            <a:avLst/>
          </a:prstGeom>
          <a:solidFill>
            <a:srgbClr val="FFC39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21"/>
          <p:cNvSpPr txBox="1">
            <a:spLocks noGrp="1"/>
          </p:cNvSpPr>
          <p:nvPr>
            <p:ph type="title"/>
          </p:nvPr>
        </p:nvSpPr>
        <p:spPr>
          <a:xfrm>
            <a:off x="8939701" y="2450667"/>
            <a:ext cx="2096800" cy="940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2200"/>
              <a:buNone/>
              <a:defRPr sz="2933" i="0"/>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102" name="Google Shape;102;p21"/>
          <p:cNvSpPr txBox="1">
            <a:spLocks noGrp="1"/>
          </p:cNvSpPr>
          <p:nvPr>
            <p:ph type="subTitle" idx="1"/>
          </p:nvPr>
        </p:nvSpPr>
        <p:spPr>
          <a:xfrm>
            <a:off x="8939701" y="3642328"/>
            <a:ext cx="2096800" cy="243200"/>
          </a:xfrm>
          <a:prstGeom prst="rect">
            <a:avLst/>
          </a:prstGeom>
        </p:spPr>
        <p:txBody>
          <a:bodyPr spcFirstLastPara="1" wrap="square" lIns="0" tIns="0" rIns="0" bIns="0" anchor="t" anchorCtr="0">
            <a:noAutofit/>
          </a:bodyPr>
          <a:lstStyle>
            <a:lvl1pPr lvl="0" rtl="0">
              <a:spcBef>
                <a:spcPts val="0"/>
              </a:spcBef>
              <a:spcAft>
                <a:spcPts val="0"/>
              </a:spcAft>
              <a:buNone/>
              <a:defRPr sz="1333"/>
            </a:lvl1pPr>
            <a:lvl2pPr lvl="1" rtl="0">
              <a:spcBef>
                <a:spcPts val="0"/>
              </a:spcBef>
              <a:spcAft>
                <a:spcPts val="0"/>
              </a:spcAft>
              <a:buNone/>
              <a:defRPr sz="800"/>
            </a:lvl2pPr>
            <a:lvl3pPr lvl="2" rtl="0">
              <a:spcBef>
                <a:spcPts val="0"/>
              </a:spcBef>
              <a:spcAft>
                <a:spcPts val="0"/>
              </a:spcAft>
              <a:buNone/>
              <a:defRPr sz="800"/>
            </a:lvl3pPr>
            <a:lvl4pPr lvl="3" rtl="0">
              <a:spcBef>
                <a:spcPts val="0"/>
              </a:spcBef>
              <a:spcAft>
                <a:spcPts val="0"/>
              </a:spcAft>
              <a:buNone/>
              <a:defRPr sz="800"/>
            </a:lvl4pPr>
            <a:lvl5pPr lvl="4" rtl="0">
              <a:spcBef>
                <a:spcPts val="0"/>
              </a:spcBef>
              <a:spcAft>
                <a:spcPts val="0"/>
              </a:spcAft>
              <a:buNone/>
              <a:defRPr sz="800"/>
            </a:lvl5pPr>
            <a:lvl6pPr lvl="5" rtl="0">
              <a:spcBef>
                <a:spcPts val="0"/>
              </a:spcBef>
              <a:spcAft>
                <a:spcPts val="0"/>
              </a:spcAft>
              <a:buNone/>
              <a:defRPr sz="800"/>
            </a:lvl6pPr>
            <a:lvl7pPr lvl="6" rtl="0">
              <a:spcBef>
                <a:spcPts val="0"/>
              </a:spcBef>
              <a:spcAft>
                <a:spcPts val="0"/>
              </a:spcAft>
              <a:buNone/>
              <a:defRPr sz="800"/>
            </a:lvl7pPr>
            <a:lvl8pPr lvl="7" rtl="0">
              <a:spcBef>
                <a:spcPts val="0"/>
              </a:spcBef>
              <a:spcAft>
                <a:spcPts val="0"/>
              </a:spcAft>
              <a:buNone/>
              <a:defRPr sz="800"/>
            </a:lvl8pPr>
            <a:lvl9pPr lvl="8" rtl="0">
              <a:spcBef>
                <a:spcPts val="0"/>
              </a:spcBef>
              <a:spcAft>
                <a:spcPts val="0"/>
              </a:spcAft>
              <a:buNone/>
              <a:defRPr sz="800"/>
            </a:lvl9pPr>
          </a:lstStyle>
          <a:p>
            <a:endParaRPr/>
          </a:p>
        </p:txBody>
      </p:sp>
    </p:spTree>
    <p:extLst>
      <p:ext uri="{BB962C8B-B14F-4D97-AF65-F5344CB8AC3E}">
        <p14:creationId xmlns:p14="http://schemas.microsoft.com/office/powerpoint/2010/main" val="25392481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TLE &amp; TEXT 4">
  <p:cSld name="TITTLE &amp; TEXT 4">
    <p:bg>
      <p:bgPr>
        <a:solidFill>
          <a:srgbClr val="434343"/>
        </a:solidFill>
        <a:effectLst/>
      </p:bgPr>
    </p:bg>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flipH="1">
            <a:off x="3712567" y="3050300"/>
            <a:ext cx="7510800" cy="13584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6000"/>
              <a:buNone/>
              <a:defRPr sz="8000" i="0">
                <a:solidFill>
                  <a:srgbClr val="FFC39F"/>
                </a:solidFill>
              </a:defRPr>
            </a:lvl1pPr>
            <a:lvl2pPr lvl="1" algn="r" rtl="0">
              <a:spcBef>
                <a:spcPts val="0"/>
              </a:spcBef>
              <a:spcAft>
                <a:spcPts val="0"/>
              </a:spcAft>
              <a:buClr>
                <a:srgbClr val="FFC39F"/>
              </a:buClr>
              <a:buSzPts val="3300"/>
              <a:buNone/>
              <a:defRPr sz="4400">
                <a:solidFill>
                  <a:srgbClr val="FFC39F"/>
                </a:solidFill>
              </a:defRPr>
            </a:lvl2pPr>
            <a:lvl3pPr lvl="2" algn="r" rtl="0">
              <a:spcBef>
                <a:spcPts val="0"/>
              </a:spcBef>
              <a:spcAft>
                <a:spcPts val="0"/>
              </a:spcAft>
              <a:buClr>
                <a:srgbClr val="FFC39F"/>
              </a:buClr>
              <a:buSzPts val="3300"/>
              <a:buNone/>
              <a:defRPr sz="4400">
                <a:solidFill>
                  <a:srgbClr val="FFC39F"/>
                </a:solidFill>
              </a:defRPr>
            </a:lvl3pPr>
            <a:lvl4pPr lvl="3" algn="r" rtl="0">
              <a:spcBef>
                <a:spcPts val="0"/>
              </a:spcBef>
              <a:spcAft>
                <a:spcPts val="0"/>
              </a:spcAft>
              <a:buClr>
                <a:srgbClr val="FFC39F"/>
              </a:buClr>
              <a:buSzPts val="3300"/>
              <a:buNone/>
              <a:defRPr sz="4400">
                <a:solidFill>
                  <a:srgbClr val="FFC39F"/>
                </a:solidFill>
              </a:defRPr>
            </a:lvl4pPr>
            <a:lvl5pPr lvl="4" algn="r" rtl="0">
              <a:spcBef>
                <a:spcPts val="0"/>
              </a:spcBef>
              <a:spcAft>
                <a:spcPts val="0"/>
              </a:spcAft>
              <a:buClr>
                <a:srgbClr val="FFC39F"/>
              </a:buClr>
              <a:buSzPts val="3300"/>
              <a:buNone/>
              <a:defRPr sz="4400">
                <a:solidFill>
                  <a:srgbClr val="FFC39F"/>
                </a:solidFill>
              </a:defRPr>
            </a:lvl5pPr>
            <a:lvl6pPr lvl="5" algn="r" rtl="0">
              <a:spcBef>
                <a:spcPts val="0"/>
              </a:spcBef>
              <a:spcAft>
                <a:spcPts val="0"/>
              </a:spcAft>
              <a:buClr>
                <a:srgbClr val="FFC39F"/>
              </a:buClr>
              <a:buSzPts val="3300"/>
              <a:buNone/>
              <a:defRPr sz="4400">
                <a:solidFill>
                  <a:srgbClr val="FFC39F"/>
                </a:solidFill>
              </a:defRPr>
            </a:lvl6pPr>
            <a:lvl7pPr lvl="6" algn="r" rtl="0">
              <a:spcBef>
                <a:spcPts val="0"/>
              </a:spcBef>
              <a:spcAft>
                <a:spcPts val="0"/>
              </a:spcAft>
              <a:buClr>
                <a:srgbClr val="FFC39F"/>
              </a:buClr>
              <a:buSzPts val="3300"/>
              <a:buNone/>
              <a:defRPr sz="4400">
                <a:solidFill>
                  <a:srgbClr val="FFC39F"/>
                </a:solidFill>
              </a:defRPr>
            </a:lvl7pPr>
            <a:lvl8pPr lvl="7" algn="r" rtl="0">
              <a:spcBef>
                <a:spcPts val="0"/>
              </a:spcBef>
              <a:spcAft>
                <a:spcPts val="0"/>
              </a:spcAft>
              <a:buClr>
                <a:srgbClr val="FFC39F"/>
              </a:buClr>
              <a:buSzPts val="3300"/>
              <a:buNone/>
              <a:defRPr sz="4400">
                <a:solidFill>
                  <a:srgbClr val="FFC39F"/>
                </a:solidFill>
              </a:defRPr>
            </a:lvl8pPr>
            <a:lvl9pPr lvl="8" algn="r" rtl="0">
              <a:spcBef>
                <a:spcPts val="0"/>
              </a:spcBef>
              <a:spcAft>
                <a:spcPts val="0"/>
              </a:spcAft>
              <a:buClr>
                <a:srgbClr val="FFC39F"/>
              </a:buClr>
              <a:buSzPts val="3300"/>
              <a:buNone/>
              <a:defRPr sz="4400">
                <a:solidFill>
                  <a:srgbClr val="FFC39F"/>
                </a:solidFill>
              </a:defRPr>
            </a:lvl9pPr>
          </a:lstStyle>
          <a:p>
            <a:endParaRPr/>
          </a:p>
        </p:txBody>
      </p:sp>
      <p:sp>
        <p:nvSpPr>
          <p:cNvPr id="105" name="Google Shape;105;p22"/>
          <p:cNvSpPr txBox="1">
            <a:spLocks noGrp="1"/>
          </p:cNvSpPr>
          <p:nvPr>
            <p:ph type="subTitle" idx="1"/>
          </p:nvPr>
        </p:nvSpPr>
        <p:spPr>
          <a:xfrm flipH="1">
            <a:off x="6214167" y="4506000"/>
            <a:ext cx="5009200" cy="1045600"/>
          </a:xfrm>
          <a:prstGeom prst="rect">
            <a:avLst/>
          </a:prstGeom>
        </p:spPr>
        <p:txBody>
          <a:bodyPr spcFirstLastPara="1" wrap="square" lIns="0" tIns="0" rIns="0" bIns="0" anchor="t" anchorCtr="0">
            <a:noAutofit/>
          </a:bodyPr>
          <a:lstStyle>
            <a:lvl1pPr lvl="0" algn="r" rtl="0">
              <a:spcBef>
                <a:spcPts val="0"/>
              </a:spcBef>
              <a:spcAft>
                <a:spcPts val="0"/>
              </a:spcAft>
              <a:buNone/>
              <a:defRPr sz="1467">
                <a:solidFill>
                  <a:srgbClr val="FFC39F"/>
                </a:solidFill>
              </a:defRPr>
            </a:lvl1pPr>
            <a:lvl2pPr lvl="1" algn="r" rtl="0">
              <a:spcBef>
                <a:spcPts val="0"/>
              </a:spcBef>
              <a:spcAft>
                <a:spcPts val="0"/>
              </a:spcAft>
              <a:buNone/>
              <a:defRPr sz="1467">
                <a:solidFill>
                  <a:srgbClr val="FFC39F"/>
                </a:solidFill>
              </a:defRPr>
            </a:lvl2pPr>
            <a:lvl3pPr lvl="2" algn="r" rtl="0">
              <a:spcBef>
                <a:spcPts val="0"/>
              </a:spcBef>
              <a:spcAft>
                <a:spcPts val="0"/>
              </a:spcAft>
              <a:buNone/>
              <a:defRPr sz="1467">
                <a:solidFill>
                  <a:srgbClr val="FFC39F"/>
                </a:solidFill>
              </a:defRPr>
            </a:lvl3pPr>
            <a:lvl4pPr lvl="3" algn="r" rtl="0">
              <a:spcBef>
                <a:spcPts val="0"/>
              </a:spcBef>
              <a:spcAft>
                <a:spcPts val="0"/>
              </a:spcAft>
              <a:buNone/>
              <a:defRPr sz="1467">
                <a:solidFill>
                  <a:srgbClr val="FFC39F"/>
                </a:solidFill>
              </a:defRPr>
            </a:lvl4pPr>
            <a:lvl5pPr lvl="4" algn="r" rtl="0">
              <a:spcBef>
                <a:spcPts val="0"/>
              </a:spcBef>
              <a:spcAft>
                <a:spcPts val="0"/>
              </a:spcAft>
              <a:buNone/>
              <a:defRPr sz="1467">
                <a:solidFill>
                  <a:srgbClr val="FFC39F"/>
                </a:solidFill>
              </a:defRPr>
            </a:lvl5pPr>
            <a:lvl6pPr lvl="5" algn="r" rtl="0">
              <a:spcBef>
                <a:spcPts val="0"/>
              </a:spcBef>
              <a:spcAft>
                <a:spcPts val="0"/>
              </a:spcAft>
              <a:buNone/>
              <a:defRPr sz="1467">
                <a:solidFill>
                  <a:srgbClr val="FFC39F"/>
                </a:solidFill>
              </a:defRPr>
            </a:lvl6pPr>
            <a:lvl7pPr lvl="6" algn="r" rtl="0">
              <a:spcBef>
                <a:spcPts val="0"/>
              </a:spcBef>
              <a:spcAft>
                <a:spcPts val="0"/>
              </a:spcAft>
              <a:buNone/>
              <a:defRPr sz="1467">
                <a:solidFill>
                  <a:srgbClr val="FFC39F"/>
                </a:solidFill>
              </a:defRPr>
            </a:lvl7pPr>
            <a:lvl8pPr lvl="7" algn="r" rtl="0">
              <a:spcBef>
                <a:spcPts val="0"/>
              </a:spcBef>
              <a:spcAft>
                <a:spcPts val="0"/>
              </a:spcAft>
              <a:buNone/>
              <a:defRPr sz="1467">
                <a:solidFill>
                  <a:srgbClr val="FFC39F"/>
                </a:solidFill>
              </a:defRPr>
            </a:lvl8pPr>
            <a:lvl9pPr lvl="8" algn="r" rtl="0">
              <a:spcBef>
                <a:spcPts val="0"/>
              </a:spcBef>
              <a:spcAft>
                <a:spcPts val="0"/>
              </a:spcAft>
              <a:buNone/>
              <a:defRPr sz="1467">
                <a:solidFill>
                  <a:srgbClr val="FFC39F"/>
                </a:solidFill>
              </a:defRPr>
            </a:lvl9pPr>
          </a:lstStyle>
          <a:p>
            <a:endParaRPr/>
          </a:p>
        </p:txBody>
      </p:sp>
      <p:sp>
        <p:nvSpPr>
          <p:cNvPr id="106" name="Google Shape;106;p22"/>
          <p:cNvSpPr txBox="1"/>
          <p:nvPr/>
        </p:nvSpPr>
        <p:spPr>
          <a:xfrm>
            <a:off x="7070367" y="848600"/>
            <a:ext cx="4153200" cy="716800"/>
          </a:xfrm>
          <a:prstGeom prst="rect">
            <a:avLst/>
          </a:prstGeom>
          <a:noFill/>
          <a:ln>
            <a:noFill/>
          </a:ln>
        </p:spPr>
        <p:txBody>
          <a:bodyPr spcFirstLastPara="1" wrap="square" lIns="121900" tIns="121900" rIns="0" bIns="121900" anchor="t" anchorCtr="0">
            <a:noAutofit/>
          </a:bodyPr>
          <a:lstStyle/>
          <a:p>
            <a:pPr marL="0" lvl="0" indent="0" algn="r" rtl="0">
              <a:lnSpc>
                <a:spcPct val="100000"/>
              </a:lnSpc>
              <a:spcBef>
                <a:spcPts val="400"/>
              </a:spcBef>
              <a:spcAft>
                <a:spcPts val="0"/>
              </a:spcAft>
              <a:buNone/>
            </a:pPr>
            <a:r>
              <a:rPr lang="en-US" sz="1333" b="1">
                <a:solidFill>
                  <a:schemeClr val="lt1"/>
                </a:solidFill>
                <a:latin typeface="Advent Pro"/>
                <a:ea typeface="Advent Pro"/>
                <a:cs typeface="Advent Pro"/>
                <a:sym typeface="Advent Pro"/>
              </a:rPr>
              <a:t>CREDITS</a:t>
            </a:r>
            <a:r>
              <a:rPr lang="en-US" sz="1333">
                <a:solidFill>
                  <a:schemeClr val="lt1"/>
                </a:solidFill>
                <a:latin typeface="Advent Pro"/>
                <a:ea typeface="Advent Pro"/>
                <a:cs typeface="Advent Pro"/>
                <a:sym typeface="Advent Pro"/>
              </a:rPr>
              <a:t>: This presentation template was created by </a:t>
            </a:r>
            <a:r>
              <a:rPr lang="en-US" sz="1333" b="1">
                <a:solidFill>
                  <a:schemeClr val="lt1"/>
                </a:solidFill>
                <a:uFill>
                  <a:noFill/>
                </a:uFill>
                <a:latin typeface="Advent Pro"/>
                <a:ea typeface="Advent Pro"/>
                <a:cs typeface="Advent Pro"/>
                <a:sym typeface="Advent Pro"/>
                <a:hlinkClick r:id="rId2">
                  <a:extLst>
                    <a:ext uri="{A12FA001-AC4F-418D-AE19-62706E023703}">
                      <ahyp:hlinkClr xmlns="" xmlns:ahyp="http://schemas.microsoft.com/office/drawing/2018/hyperlinkcolor" val="tx"/>
                    </a:ext>
                  </a:extLst>
                </a:hlinkClick>
              </a:rPr>
              <a:t>Slidesgo</a:t>
            </a:r>
            <a:r>
              <a:rPr lang="en-US" sz="1333">
                <a:solidFill>
                  <a:schemeClr val="lt1"/>
                </a:solidFill>
                <a:latin typeface="Advent Pro"/>
                <a:ea typeface="Advent Pro"/>
                <a:cs typeface="Advent Pro"/>
                <a:sym typeface="Advent Pro"/>
              </a:rPr>
              <a:t>, including icons by </a:t>
            </a:r>
            <a:r>
              <a:rPr lang="en-US" sz="1333" b="1">
                <a:solidFill>
                  <a:schemeClr val="lt1"/>
                </a:solidFill>
                <a:uFill>
                  <a:noFill/>
                </a:uFill>
                <a:latin typeface="Advent Pro"/>
                <a:ea typeface="Advent Pro"/>
                <a:cs typeface="Advent Pro"/>
                <a:sym typeface="Advent Pro"/>
                <a:hlinkClick r:id="rId3">
                  <a:extLst>
                    <a:ext uri="{A12FA001-AC4F-418D-AE19-62706E023703}">
                      <ahyp:hlinkClr xmlns="" xmlns:ahyp="http://schemas.microsoft.com/office/drawing/2018/hyperlinkcolor" val="tx"/>
                    </a:ext>
                  </a:extLst>
                </a:hlinkClick>
              </a:rPr>
              <a:t>Flaticon</a:t>
            </a:r>
            <a:r>
              <a:rPr lang="en-US" sz="1333">
                <a:solidFill>
                  <a:schemeClr val="lt1"/>
                </a:solidFill>
                <a:latin typeface="Advent Pro"/>
                <a:ea typeface="Advent Pro"/>
                <a:cs typeface="Advent Pro"/>
                <a:sym typeface="Advent Pro"/>
              </a:rPr>
              <a:t>, and infographics &amp; images by </a:t>
            </a:r>
            <a:r>
              <a:rPr lang="en-US" sz="1333" b="1">
                <a:solidFill>
                  <a:schemeClr val="lt1"/>
                </a:solidFill>
                <a:uFill>
                  <a:noFill/>
                </a:uFill>
                <a:latin typeface="Advent Pro"/>
                <a:ea typeface="Advent Pro"/>
                <a:cs typeface="Advent Pro"/>
                <a:sym typeface="Advent Pro"/>
                <a:hlinkClick r:id="rId4">
                  <a:extLst>
                    <a:ext uri="{A12FA001-AC4F-418D-AE19-62706E023703}">
                      <ahyp:hlinkClr xmlns="" xmlns:ahyp="http://schemas.microsoft.com/office/drawing/2018/hyperlinkcolor" val="tx"/>
                    </a:ext>
                  </a:extLst>
                </a:hlinkClick>
              </a:rPr>
              <a:t>Freepik</a:t>
            </a:r>
            <a:r>
              <a:rPr lang="en-US" sz="1333" b="1">
                <a:solidFill>
                  <a:schemeClr val="lt1"/>
                </a:solidFill>
                <a:latin typeface="Advent Pro"/>
                <a:ea typeface="Advent Pro"/>
                <a:cs typeface="Advent Pro"/>
                <a:sym typeface="Advent Pro"/>
              </a:rPr>
              <a:t> </a:t>
            </a:r>
            <a:r>
              <a:rPr lang="en-US" sz="1333">
                <a:solidFill>
                  <a:schemeClr val="lt1"/>
                </a:solidFill>
                <a:latin typeface="Advent Pro"/>
                <a:ea typeface="Advent Pro"/>
                <a:cs typeface="Advent Pro"/>
                <a:sym typeface="Advent Pro"/>
              </a:rPr>
              <a:t>and illustrations by</a:t>
            </a:r>
            <a:r>
              <a:rPr lang="en-US" sz="1333" b="1">
                <a:solidFill>
                  <a:schemeClr val="lt1"/>
                </a:solidFill>
                <a:latin typeface="Advent Pro"/>
                <a:ea typeface="Advent Pro"/>
                <a:cs typeface="Advent Pro"/>
                <a:sym typeface="Advent Pro"/>
              </a:rPr>
              <a:t> </a:t>
            </a:r>
            <a:r>
              <a:rPr lang="en-US" sz="1333" b="1">
                <a:solidFill>
                  <a:schemeClr val="lt1"/>
                </a:solidFill>
                <a:uFill>
                  <a:noFill/>
                </a:uFill>
                <a:latin typeface="Advent Pro"/>
                <a:ea typeface="Advent Pro"/>
                <a:cs typeface="Advent Pro"/>
                <a:sym typeface="Advent Pro"/>
                <a:hlinkClick r:id="rId5">
                  <a:extLst>
                    <a:ext uri="{A12FA001-AC4F-418D-AE19-62706E023703}">
                      <ahyp:hlinkClr xmlns="" xmlns:ahyp="http://schemas.microsoft.com/office/drawing/2018/hyperlinkcolor" val="tx"/>
                    </a:ext>
                  </a:extLst>
                </a:hlinkClick>
              </a:rPr>
              <a:t>Stories</a:t>
            </a:r>
            <a:endParaRPr sz="1333" b="1">
              <a:solidFill>
                <a:schemeClr val="lt1"/>
              </a:solidFill>
              <a:latin typeface="Advent Pro"/>
              <a:ea typeface="Advent Pro"/>
              <a:cs typeface="Advent Pro"/>
              <a:sym typeface="Advent Pro"/>
            </a:endParaRPr>
          </a:p>
          <a:p>
            <a:pPr marL="0" lvl="0" indent="0" algn="r" rtl="0">
              <a:lnSpc>
                <a:spcPct val="100000"/>
              </a:lnSpc>
              <a:spcBef>
                <a:spcPts val="0"/>
              </a:spcBef>
              <a:spcAft>
                <a:spcPts val="0"/>
              </a:spcAft>
              <a:buNone/>
            </a:pPr>
            <a:endParaRPr sz="1333">
              <a:solidFill>
                <a:schemeClr val="lt1"/>
              </a:solidFill>
              <a:latin typeface="Advent Pro"/>
              <a:ea typeface="Advent Pro"/>
              <a:cs typeface="Advent Pro"/>
              <a:sym typeface="Advent Pro"/>
            </a:endParaRPr>
          </a:p>
          <a:p>
            <a:pPr marL="0" lvl="0" indent="0" algn="r" rtl="0">
              <a:lnSpc>
                <a:spcPct val="100000"/>
              </a:lnSpc>
              <a:spcBef>
                <a:spcPts val="400"/>
              </a:spcBef>
              <a:spcAft>
                <a:spcPts val="0"/>
              </a:spcAft>
              <a:buNone/>
            </a:pPr>
            <a:endParaRPr sz="1333">
              <a:solidFill>
                <a:schemeClr val="lt1"/>
              </a:solidFill>
              <a:latin typeface="Advent Pro"/>
              <a:ea typeface="Advent Pro"/>
              <a:cs typeface="Advent Pro"/>
              <a:sym typeface="Advent Pro"/>
            </a:endParaRPr>
          </a:p>
        </p:txBody>
      </p:sp>
    </p:spTree>
    <p:extLst>
      <p:ext uri="{BB962C8B-B14F-4D97-AF65-F5344CB8AC3E}">
        <p14:creationId xmlns:p14="http://schemas.microsoft.com/office/powerpoint/2010/main" val="39495333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mp; TEXT 6">
  <p:cSld name="TITLE &amp; TEXT 6">
    <p:bg>
      <p:bgPr>
        <a:solidFill>
          <a:srgbClr val="434343"/>
        </a:solidFill>
        <a:effectLst/>
      </p:bgPr>
    </p:bg>
    <p:spTree>
      <p:nvGrpSpPr>
        <p:cNvPr id="1" name="Shape 107"/>
        <p:cNvGrpSpPr/>
        <p:nvPr/>
      </p:nvGrpSpPr>
      <p:grpSpPr>
        <a:xfrm>
          <a:off x="0" y="0"/>
          <a:ext cx="0" cy="0"/>
          <a:chOff x="0" y="0"/>
          <a:chExt cx="0" cy="0"/>
        </a:xfrm>
      </p:grpSpPr>
      <p:sp>
        <p:nvSpPr>
          <p:cNvPr id="108" name="Google Shape;108;p23"/>
          <p:cNvSpPr txBox="1">
            <a:spLocks noGrp="1"/>
          </p:cNvSpPr>
          <p:nvPr>
            <p:ph type="subTitle" idx="1"/>
          </p:nvPr>
        </p:nvSpPr>
        <p:spPr>
          <a:xfrm>
            <a:off x="1532867" y="2151200"/>
            <a:ext cx="4029600" cy="9320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C39F"/>
                </a:solidFill>
              </a:defRPr>
            </a:lvl1pPr>
            <a:lvl2pPr lvl="1" rtl="0">
              <a:spcBef>
                <a:spcPts val="0"/>
              </a:spcBef>
              <a:spcAft>
                <a:spcPts val="0"/>
              </a:spcAft>
              <a:buNone/>
              <a:defRPr sz="1467">
                <a:solidFill>
                  <a:srgbClr val="FFC39F"/>
                </a:solidFill>
              </a:defRPr>
            </a:lvl2pPr>
            <a:lvl3pPr lvl="2" rtl="0">
              <a:spcBef>
                <a:spcPts val="0"/>
              </a:spcBef>
              <a:spcAft>
                <a:spcPts val="0"/>
              </a:spcAft>
              <a:buNone/>
              <a:defRPr sz="1467">
                <a:solidFill>
                  <a:srgbClr val="FFC39F"/>
                </a:solidFill>
              </a:defRPr>
            </a:lvl3pPr>
            <a:lvl4pPr lvl="3" rtl="0">
              <a:spcBef>
                <a:spcPts val="0"/>
              </a:spcBef>
              <a:spcAft>
                <a:spcPts val="0"/>
              </a:spcAft>
              <a:buNone/>
              <a:defRPr sz="1467">
                <a:solidFill>
                  <a:srgbClr val="FFC39F"/>
                </a:solidFill>
              </a:defRPr>
            </a:lvl4pPr>
            <a:lvl5pPr lvl="4" rtl="0">
              <a:spcBef>
                <a:spcPts val="0"/>
              </a:spcBef>
              <a:spcAft>
                <a:spcPts val="0"/>
              </a:spcAft>
              <a:buNone/>
              <a:defRPr sz="1467">
                <a:solidFill>
                  <a:srgbClr val="FFC39F"/>
                </a:solidFill>
              </a:defRPr>
            </a:lvl5pPr>
            <a:lvl6pPr lvl="5" rtl="0">
              <a:spcBef>
                <a:spcPts val="0"/>
              </a:spcBef>
              <a:spcAft>
                <a:spcPts val="0"/>
              </a:spcAft>
              <a:buNone/>
              <a:defRPr sz="1467">
                <a:solidFill>
                  <a:srgbClr val="FFC39F"/>
                </a:solidFill>
              </a:defRPr>
            </a:lvl6pPr>
            <a:lvl7pPr lvl="6" rtl="0">
              <a:spcBef>
                <a:spcPts val="0"/>
              </a:spcBef>
              <a:spcAft>
                <a:spcPts val="0"/>
              </a:spcAft>
              <a:buNone/>
              <a:defRPr sz="1467">
                <a:solidFill>
                  <a:srgbClr val="FFC39F"/>
                </a:solidFill>
              </a:defRPr>
            </a:lvl7pPr>
            <a:lvl8pPr lvl="7" rtl="0">
              <a:spcBef>
                <a:spcPts val="0"/>
              </a:spcBef>
              <a:spcAft>
                <a:spcPts val="0"/>
              </a:spcAft>
              <a:buNone/>
              <a:defRPr sz="1467">
                <a:solidFill>
                  <a:srgbClr val="FFC39F"/>
                </a:solidFill>
              </a:defRPr>
            </a:lvl8pPr>
            <a:lvl9pPr lvl="8" rtl="0">
              <a:spcBef>
                <a:spcPts val="0"/>
              </a:spcBef>
              <a:spcAft>
                <a:spcPts val="0"/>
              </a:spcAft>
              <a:buNone/>
              <a:defRPr sz="1467">
                <a:solidFill>
                  <a:srgbClr val="FFC39F"/>
                </a:solidFill>
              </a:defRPr>
            </a:lvl9pPr>
          </a:lstStyle>
          <a:p>
            <a:endParaRPr/>
          </a:p>
        </p:txBody>
      </p:sp>
      <p:sp>
        <p:nvSpPr>
          <p:cNvPr id="109" name="Google Shape;109;p23"/>
          <p:cNvSpPr txBox="1">
            <a:spLocks noGrp="1"/>
          </p:cNvSpPr>
          <p:nvPr>
            <p:ph type="title"/>
          </p:nvPr>
        </p:nvSpPr>
        <p:spPr>
          <a:xfrm>
            <a:off x="544849" y="623969"/>
            <a:ext cx="11394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2200"/>
              <a:buNone/>
              <a:defRPr sz="2933" i="0">
                <a:solidFill>
                  <a:srgbClr val="FFC39F"/>
                </a:solidFill>
              </a:defRPr>
            </a:lvl1pPr>
            <a:lvl2pPr lvl="1" algn="ctr" rtl="0">
              <a:spcBef>
                <a:spcPts val="0"/>
              </a:spcBef>
              <a:spcAft>
                <a:spcPts val="0"/>
              </a:spcAft>
              <a:buClr>
                <a:srgbClr val="FFC39F"/>
              </a:buClr>
              <a:buSzPts val="3300"/>
              <a:buNone/>
              <a:defRPr sz="4400">
                <a:solidFill>
                  <a:srgbClr val="FFC39F"/>
                </a:solidFill>
              </a:defRPr>
            </a:lvl2pPr>
            <a:lvl3pPr lvl="2" algn="ctr" rtl="0">
              <a:spcBef>
                <a:spcPts val="0"/>
              </a:spcBef>
              <a:spcAft>
                <a:spcPts val="0"/>
              </a:spcAft>
              <a:buClr>
                <a:srgbClr val="FFC39F"/>
              </a:buClr>
              <a:buSzPts val="3300"/>
              <a:buNone/>
              <a:defRPr sz="4400">
                <a:solidFill>
                  <a:srgbClr val="FFC39F"/>
                </a:solidFill>
              </a:defRPr>
            </a:lvl3pPr>
            <a:lvl4pPr lvl="3" algn="ctr" rtl="0">
              <a:spcBef>
                <a:spcPts val="0"/>
              </a:spcBef>
              <a:spcAft>
                <a:spcPts val="0"/>
              </a:spcAft>
              <a:buClr>
                <a:srgbClr val="FFC39F"/>
              </a:buClr>
              <a:buSzPts val="3300"/>
              <a:buNone/>
              <a:defRPr sz="4400">
                <a:solidFill>
                  <a:srgbClr val="FFC39F"/>
                </a:solidFill>
              </a:defRPr>
            </a:lvl4pPr>
            <a:lvl5pPr lvl="4" algn="ctr" rtl="0">
              <a:spcBef>
                <a:spcPts val="0"/>
              </a:spcBef>
              <a:spcAft>
                <a:spcPts val="0"/>
              </a:spcAft>
              <a:buClr>
                <a:srgbClr val="FFC39F"/>
              </a:buClr>
              <a:buSzPts val="3300"/>
              <a:buNone/>
              <a:defRPr sz="4400">
                <a:solidFill>
                  <a:srgbClr val="FFC39F"/>
                </a:solidFill>
              </a:defRPr>
            </a:lvl5pPr>
            <a:lvl6pPr lvl="5" algn="ctr" rtl="0">
              <a:spcBef>
                <a:spcPts val="0"/>
              </a:spcBef>
              <a:spcAft>
                <a:spcPts val="0"/>
              </a:spcAft>
              <a:buClr>
                <a:srgbClr val="FFC39F"/>
              </a:buClr>
              <a:buSzPts val="3300"/>
              <a:buNone/>
              <a:defRPr sz="4400">
                <a:solidFill>
                  <a:srgbClr val="FFC39F"/>
                </a:solidFill>
              </a:defRPr>
            </a:lvl6pPr>
            <a:lvl7pPr lvl="6" algn="ctr" rtl="0">
              <a:spcBef>
                <a:spcPts val="0"/>
              </a:spcBef>
              <a:spcAft>
                <a:spcPts val="0"/>
              </a:spcAft>
              <a:buClr>
                <a:srgbClr val="FFC39F"/>
              </a:buClr>
              <a:buSzPts val="3300"/>
              <a:buNone/>
              <a:defRPr sz="4400">
                <a:solidFill>
                  <a:srgbClr val="FFC39F"/>
                </a:solidFill>
              </a:defRPr>
            </a:lvl7pPr>
            <a:lvl8pPr lvl="7" algn="ctr" rtl="0">
              <a:spcBef>
                <a:spcPts val="0"/>
              </a:spcBef>
              <a:spcAft>
                <a:spcPts val="0"/>
              </a:spcAft>
              <a:buClr>
                <a:srgbClr val="FFC39F"/>
              </a:buClr>
              <a:buSzPts val="3300"/>
              <a:buNone/>
              <a:defRPr sz="4400">
                <a:solidFill>
                  <a:srgbClr val="FFC39F"/>
                </a:solidFill>
              </a:defRPr>
            </a:lvl8pPr>
            <a:lvl9pPr lvl="8" algn="ctr" rtl="0">
              <a:spcBef>
                <a:spcPts val="0"/>
              </a:spcBef>
              <a:spcAft>
                <a:spcPts val="0"/>
              </a:spcAft>
              <a:buClr>
                <a:srgbClr val="FFC39F"/>
              </a:buClr>
              <a:buSzPts val="3300"/>
              <a:buNone/>
              <a:defRPr sz="4400">
                <a:solidFill>
                  <a:srgbClr val="FFC39F"/>
                </a:solidFill>
              </a:defRPr>
            </a:lvl9pPr>
          </a:lstStyle>
          <a:p>
            <a:endParaRPr/>
          </a:p>
        </p:txBody>
      </p:sp>
    </p:spTree>
    <p:extLst>
      <p:ext uri="{BB962C8B-B14F-4D97-AF65-F5344CB8AC3E}">
        <p14:creationId xmlns:p14="http://schemas.microsoft.com/office/powerpoint/2010/main" val="9897889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ACKGROUND" type="blank">
  <p:cSld name="BACKGROUND">
    <p:bg>
      <p:bgPr>
        <a:solidFill>
          <a:srgbClr val="FFC39F"/>
        </a:solidFill>
        <a:effectLst/>
      </p:bgPr>
    </p:bg>
    <p:spTree>
      <p:nvGrpSpPr>
        <p:cNvPr id="1" name="Shape 110"/>
        <p:cNvGrpSpPr/>
        <p:nvPr/>
      </p:nvGrpSpPr>
      <p:grpSpPr>
        <a:xfrm>
          <a:off x="0" y="0"/>
          <a:ext cx="0" cy="0"/>
          <a:chOff x="0" y="0"/>
          <a:chExt cx="0" cy="0"/>
        </a:xfrm>
      </p:grpSpPr>
    </p:spTree>
    <p:extLst>
      <p:ext uri="{BB962C8B-B14F-4D97-AF65-F5344CB8AC3E}">
        <p14:creationId xmlns:p14="http://schemas.microsoft.com/office/powerpoint/2010/main" val="332733873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rgbClr val="434343"/>
        </a:solidFill>
        <a:effectLst/>
      </p:bgPr>
    </p:bg>
    <p:spTree>
      <p:nvGrpSpPr>
        <p:cNvPr id="1" name="Shape 111"/>
        <p:cNvGrpSpPr/>
        <p:nvPr/>
      </p:nvGrpSpPr>
      <p:grpSpPr>
        <a:xfrm>
          <a:off x="0" y="0"/>
          <a:ext cx="0" cy="0"/>
          <a:chOff x="0" y="0"/>
          <a:chExt cx="0" cy="0"/>
        </a:xfrm>
      </p:grpSpPr>
    </p:spTree>
    <p:extLst>
      <p:ext uri="{BB962C8B-B14F-4D97-AF65-F5344CB8AC3E}">
        <p14:creationId xmlns:p14="http://schemas.microsoft.com/office/powerpoint/2010/main" val="378387326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LANK SLIDE 1">
  <p:cSld name="BLANK SLIDE 1">
    <p:bg>
      <p:bgPr>
        <a:solidFill>
          <a:srgbClr val="FFFFFF"/>
        </a:solidFill>
        <a:effectLst/>
      </p:bgPr>
    </p:bg>
    <p:spTree>
      <p:nvGrpSpPr>
        <p:cNvPr id="1" name="Shape 112"/>
        <p:cNvGrpSpPr/>
        <p:nvPr/>
      </p:nvGrpSpPr>
      <p:grpSpPr>
        <a:xfrm>
          <a:off x="0" y="0"/>
          <a:ext cx="0" cy="0"/>
          <a:chOff x="0" y="0"/>
          <a:chExt cx="0" cy="0"/>
        </a:xfrm>
      </p:grpSpPr>
    </p:spTree>
    <p:extLst>
      <p:ext uri="{BB962C8B-B14F-4D97-AF65-F5344CB8AC3E}">
        <p14:creationId xmlns:p14="http://schemas.microsoft.com/office/powerpoint/2010/main" val="202079053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5" name="直線コネクタ 8">
            <a:extLst>
              <a:ext uri="{FF2B5EF4-FFF2-40B4-BE49-F238E27FC236}">
                <a16:creationId xmlns="" xmlns:a16="http://schemas.microsoft.com/office/drawing/2014/main" id="{F80143BA-44F0-4F33-8C10-4D0FAAA68BEB}"/>
              </a:ext>
            </a:extLst>
          </p:cNvPr>
          <p:cNvCxnSpPr/>
          <p:nvPr/>
        </p:nvCxnSpPr>
        <p:spPr>
          <a:xfrm flipV="1">
            <a:off x="5875734" y="1509118"/>
            <a:ext cx="442020"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9">
            <a:extLst>
              <a:ext uri="{FF2B5EF4-FFF2-40B4-BE49-F238E27FC236}">
                <a16:creationId xmlns="" xmlns:a16="http://schemas.microsoft.com/office/drawing/2014/main" id="{165D227C-E357-4476-B8E7-D40F665D612C}"/>
              </a:ext>
            </a:extLst>
          </p:cNvPr>
          <p:cNvCxnSpPr/>
          <p:nvPr/>
        </p:nvCxnSpPr>
        <p:spPr>
          <a:xfrm flipV="1">
            <a:off x="5875734" y="1749103"/>
            <a:ext cx="442020"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0">
            <a:extLst>
              <a:ext uri="{FF2B5EF4-FFF2-40B4-BE49-F238E27FC236}">
                <a16:creationId xmlns="" xmlns:a16="http://schemas.microsoft.com/office/drawing/2014/main" id="{1475256C-9740-4082-9649-3AD12FB63EC5}"/>
              </a:ext>
            </a:extLst>
          </p:cNvPr>
          <p:cNvCxnSpPr/>
          <p:nvPr/>
        </p:nvCxnSpPr>
        <p:spPr>
          <a:xfrm flipV="1">
            <a:off x="5875734" y="1989088"/>
            <a:ext cx="442020"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609600" y="2709068"/>
            <a:ext cx="109728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647230" y="3573169"/>
            <a:ext cx="10897544"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647230" y="6309325"/>
            <a:ext cx="10897544" cy="383894"/>
          </a:xfrm>
        </p:spPr>
        <p:txBody>
          <a:bodyPr/>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14314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cxnSp>
        <p:nvCxnSpPr>
          <p:cNvPr id="5" name="直線コネクタ 11">
            <a:extLst>
              <a:ext uri="{FF2B5EF4-FFF2-40B4-BE49-F238E27FC236}">
                <a16:creationId xmlns="" xmlns:a16="http://schemas.microsoft.com/office/drawing/2014/main" id="{EB5ABAD1-3639-472B-8795-6F0ACA5D39B4}"/>
              </a:ext>
            </a:extLst>
          </p:cNvPr>
          <p:cNvCxnSpPr/>
          <p:nvPr userDrawn="1"/>
        </p:nvCxnSpPr>
        <p:spPr>
          <a:xfrm flipV="1">
            <a:off x="5875734" y="1509118"/>
            <a:ext cx="442020"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12">
            <a:extLst>
              <a:ext uri="{FF2B5EF4-FFF2-40B4-BE49-F238E27FC236}">
                <a16:creationId xmlns="" xmlns:a16="http://schemas.microsoft.com/office/drawing/2014/main" id="{D1E4132B-4740-4307-8ECF-1263BE41FE7F}"/>
              </a:ext>
            </a:extLst>
          </p:cNvPr>
          <p:cNvCxnSpPr/>
          <p:nvPr userDrawn="1"/>
        </p:nvCxnSpPr>
        <p:spPr>
          <a:xfrm flipV="1">
            <a:off x="5875734" y="1749103"/>
            <a:ext cx="442020"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3">
            <a:extLst>
              <a:ext uri="{FF2B5EF4-FFF2-40B4-BE49-F238E27FC236}">
                <a16:creationId xmlns="" xmlns:a16="http://schemas.microsoft.com/office/drawing/2014/main" id="{DF48D180-08DC-420A-8145-F3EBA6077A21}"/>
              </a:ext>
            </a:extLst>
          </p:cNvPr>
          <p:cNvCxnSpPr/>
          <p:nvPr userDrawn="1"/>
        </p:nvCxnSpPr>
        <p:spPr>
          <a:xfrm flipV="1">
            <a:off x="5875734" y="1989088"/>
            <a:ext cx="442020"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609600" y="2709068"/>
            <a:ext cx="109728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647230" y="3573169"/>
            <a:ext cx="10897544"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647230" y="5445229"/>
            <a:ext cx="10897544" cy="1247990"/>
          </a:xfrm>
        </p:spPr>
        <p:txBody>
          <a:bodyPr anchor="b"/>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2657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5" name="グループ化 4">
            <a:extLst>
              <a:ext uri="{FF2B5EF4-FFF2-40B4-BE49-F238E27FC236}">
                <a16:creationId xmlns="" xmlns:a16="http://schemas.microsoft.com/office/drawing/2014/main" id="{A81CBBAF-B6DF-4554-AC10-F781E03F0A73}"/>
              </a:ext>
            </a:extLst>
          </p:cNvPr>
          <p:cNvGrpSpPr>
            <a:grpSpLocks/>
          </p:cNvGrpSpPr>
          <p:nvPr userDrawn="1"/>
        </p:nvGrpSpPr>
        <p:grpSpPr bwMode="auto">
          <a:xfrm>
            <a:off x="447974" y="4494982"/>
            <a:ext cx="442019" cy="1153046"/>
            <a:chOff x="4012746" y="1615108"/>
            <a:chExt cx="661574" cy="1728192"/>
          </a:xfrm>
        </p:grpSpPr>
        <p:cxnSp>
          <p:nvCxnSpPr>
            <p:cNvPr id="6" name="直線コネクタ 5">
              <a:extLst>
                <a:ext uri="{FF2B5EF4-FFF2-40B4-BE49-F238E27FC236}">
                  <a16:creationId xmlns="" xmlns:a16="http://schemas.microsoft.com/office/drawing/2014/main" id="{7953B529-6AEC-4524-89AF-CFA2FC7BB61D}"/>
                </a:ext>
              </a:extLst>
            </p:cNvPr>
            <p:cNvCxnSpPr/>
            <p:nvPr/>
          </p:nvCxnSpPr>
          <p:spPr>
            <a:xfrm flipV="1">
              <a:off x="4012746" y="1615108"/>
              <a:ext cx="661574" cy="100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 xmlns:a16="http://schemas.microsoft.com/office/drawing/2014/main" id="{42974DD1-41DE-4B8B-882A-9F502DDAE7D2}"/>
                </a:ext>
              </a:extLst>
            </p:cNvPr>
            <p:cNvCxnSpPr/>
            <p:nvPr/>
          </p:nvCxnSpPr>
          <p:spPr>
            <a:xfrm flipV="1">
              <a:off x="4012746" y="1974799"/>
              <a:ext cx="661574" cy="100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 xmlns:a16="http://schemas.microsoft.com/office/drawing/2014/main" id="{44F853E4-E97A-4FA2-BBC8-5A261F38D021}"/>
                </a:ext>
              </a:extLst>
            </p:cNvPr>
            <p:cNvCxnSpPr/>
            <p:nvPr/>
          </p:nvCxnSpPr>
          <p:spPr>
            <a:xfrm flipV="1">
              <a:off x="4012746" y="2334491"/>
              <a:ext cx="661574" cy="10088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タイトル 1"/>
          <p:cNvSpPr>
            <a:spLocks noGrp="1"/>
          </p:cNvSpPr>
          <p:nvPr>
            <p:ph type="title"/>
          </p:nvPr>
        </p:nvSpPr>
        <p:spPr>
          <a:xfrm>
            <a:off x="718936" y="5157193"/>
            <a:ext cx="9039103" cy="960107"/>
          </a:xfrm>
        </p:spPr>
        <p:txBody>
          <a:bodyPr anchor="b">
            <a:noAutofit/>
          </a:bodyPr>
          <a:lstStyle>
            <a:lvl1pPr algn="l">
              <a:defRPr sz="4008" kern="0" spc="1120" baseline="0"/>
            </a:lvl1pPr>
          </a:lstStyle>
          <a:p>
            <a:r>
              <a:rPr lang="en-US" altLang="ja-JP"/>
              <a:t>Click to edit Master title style</a:t>
            </a:r>
            <a:endParaRPr lang="ja-JP" altLang="en-US" dirty="0"/>
          </a:p>
        </p:txBody>
      </p:sp>
      <p:sp>
        <p:nvSpPr>
          <p:cNvPr id="4" name="テキスト プレースホルダー 5"/>
          <p:cNvSpPr>
            <a:spLocks noGrp="1"/>
          </p:cNvSpPr>
          <p:nvPr>
            <p:ph type="body" sz="quarter" idx="12"/>
          </p:nvPr>
        </p:nvSpPr>
        <p:spPr>
          <a:xfrm>
            <a:off x="718942" y="5973139"/>
            <a:ext cx="8977109" cy="383894"/>
          </a:xfrm>
        </p:spPr>
        <p:txBody>
          <a:bodyPr>
            <a:noAutofit/>
          </a:bodyPr>
          <a:lstStyle>
            <a:lvl1pPr algn="l">
              <a:spcBef>
                <a:spcPts val="0"/>
              </a:spcBef>
              <a:defRPr sz="1547" spc="168"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30096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theme" Target="../theme/theme4.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theme" Target="../theme/theme6.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theme" Target="../theme/theme7.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theme" Target="../theme/theme8.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42377FE7-C0CD-42C8-990D-CDAE88481219}"/>
              </a:ext>
            </a:extLst>
          </p:cNvPr>
          <p:cNvSpPr>
            <a:spLocks noGrp="1"/>
          </p:cNvSpPr>
          <p:nvPr>
            <p:ph type="title"/>
          </p:nvPr>
        </p:nvSpPr>
        <p:spPr bwMode="auto">
          <a:xfrm>
            <a:off x="837903" y="365001"/>
            <a:ext cx="10516195" cy="132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 xmlns:a16="http://schemas.microsoft.com/office/drawing/2014/main" id="{41138E1E-BF79-42AD-835F-0B5C1F6E2200}"/>
              </a:ext>
            </a:extLst>
          </p:cNvPr>
          <p:cNvSpPr>
            <a:spLocks noGrp="1"/>
          </p:cNvSpPr>
          <p:nvPr>
            <p:ph type="body" idx="1"/>
          </p:nvPr>
        </p:nvSpPr>
        <p:spPr bwMode="auto">
          <a:xfrm>
            <a:off x="837903" y="1826122"/>
            <a:ext cx="10516195" cy="43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 xmlns:a16="http://schemas.microsoft.com/office/drawing/2014/main" id="{7D112A79-73CA-4FE5-8099-7A7DF5CC4C57}"/>
              </a:ext>
            </a:extLst>
          </p:cNvPr>
          <p:cNvSpPr>
            <a:spLocks noGrp="1"/>
          </p:cNvSpPr>
          <p:nvPr>
            <p:ph type="dt" sz="half" idx="2"/>
          </p:nvPr>
        </p:nvSpPr>
        <p:spPr>
          <a:xfrm>
            <a:off x="837903" y="6356821"/>
            <a:ext cx="2742902" cy="365001"/>
          </a:xfrm>
          <a:prstGeom prst="rect">
            <a:avLst/>
          </a:prstGeom>
        </p:spPr>
        <p:txBody>
          <a:bodyPr vert="horz" lIns="91440" tIns="45720" rIns="91440" bIns="45720" rtlCol="0" anchor="ctr"/>
          <a:lstStyle>
            <a:lvl1pPr algn="l" eaLnBrk="1" fontAlgn="auto" hangingPunct="1">
              <a:spcBef>
                <a:spcPts val="0"/>
              </a:spcBef>
              <a:spcAft>
                <a:spcPts val="0"/>
              </a:spcAft>
              <a:defRPr sz="844" smtClean="0">
                <a:solidFill>
                  <a:schemeClr val="tx1">
                    <a:tint val="75000"/>
                  </a:schemeClr>
                </a:solidFill>
                <a:latin typeface="+mn-lt"/>
              </a:defRPr>
            </a:lvl1pPr>
          </a:lstStyle>
          <a:p>
            <a:pPr>
              <a:defRPr/>
            </a:pPr>
            <a:fld id="{CE2FBE3A-3C35-45C3-9EFE-46404ECD283B}" type="datetimeFigureOut">
              <a:rPr lang="en-GB"/>
              <a:pPr>
                <a:defRPr/>
              </a:pPr>
              <a:t>27/10/2020</a:t>
            </a:fld>
            <a:endParaRPr lang="en-GB"/>
          </a:p>
        </p:txBody>
      </p:sp>
      <p:sp>
        <p:nvSpPr>
          <p:cNvPr id="5" name="Footer Placeholder 4">
            <a:extLst>
              <a:ext uri="{FF2B5EF4-FFF2-40B4-BE49-F238E27FC236}">
                <a16:creationId xmlns="" xmlns:a16="http://schemas.microsoft.com/office/drawing/2014/main" id="{B9B2CF88-08CD-4A68-9995-9912B259A8F0}"/>
              </a:ext>
            </a:extLst>
          </p:cNvPr>
          <p:cNvSpPr>
            <a:spLocks noGrp="1"/>
          </p:cNvSpPr>
          <p:nvPr>
            <p:ph type="ftr" sz="quarter" idx="3"/>
          </p:nvPr>
        </p:nvSpPr>
        <p:spPr>
          <a:xfrm>
            <a:off x="4039196" y="6356821"/>
            <a:ext cx="4113609" cy="365001"/>
          </a:xfrm>
          <a:prstGeom prst="rect">
            <a:avLst/>
          </a:prstGeom>
        </p:spPr>
        <p:txBody>
          <a:bodyPr vert="horz" lIns="91440" tIns="45720" rIns="91440" bIns="45720" rtlCol="0" anchor="ctr"/>
          <a:lstStyle>
            <a:lvl1pPr algn="ctr" eaLnBrk="1" fontAlgn="auto" hangingPunct="1">
              <a:spcBef>
                <a:spcPts val="0"/>
              </a:spcBef>
              <a:spcAft>
                <a:spcPts val="0"/>
              </a:spcAft>
              <a:defRPr sz="844">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 xmlns:a16="http://schemas.microsoft.com/office/drawing/2014/main" id="{C48027E3-7745-4219-A99F-8B642710E3E1}"/>
              </a:ext>
            </a:extLst>
          </p:cNvPr>
          <p:cNvSpPr>
            <a:spLocks noGrp="1"/>
          </p:cNvSpPr>
          <p:nvPr>
            <p:ph type="sldNum" sz="quarter" idx="4"/>
          </p:nvPr>
        </p:nvSpPr>
        <p:spPr>
          <a:xfrm>
            <a:off x="8611196" y="6356821"/>
            <a:ext cx="2742903" cy="36500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44">
                <a:solidFill>
                  <a:srgbClr val="898989"/>
                </a:solidFill>
              </a:defRPr>
            </a:lvl1pPr>
          </a:lstStyle>
          <a:p>
            <a:fld id="{65E9FBF8-1F35-46C2-9B54-DCB24218C9F5}" type="slidenum">
              <a:rPr lang="en-GB" altLang="en-US"/>
              <a:pPr/>
              <a:t>‹#›</a:t>
            </a:fld>
            <a:endParaRPr lang="en-GB" altLang="en-US"/>
          </a:p>
        </p:txBody>
      </p:sp>
    </p:spTree>
    <p:extLst>
      <p:ext uri="{BB962C8B-B14F-4D97-AF65-F5344CB8AC3E}">
        <p14:creationId xmlns:p14="http://schemas.microsoft.com/office/powerpoint/2010/main" val="2027126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3094" kern="1200">
          <a:solidFill>
            <a:schemeClr val="tx1"/>
          </a:solidFill>
          <a:latin typeface="+mj-lt"/>
          <a:ea typeface="+mj-ea"/>
          <a:cs typeface="+mj-cs"/>
        </a:defRPr>
      </a:lvl1pPr>
      <a:lvl2pPr algn="l" rtl="0" fontAlgn="base">
        <a:lnSpc>
          <a:spcPct val="90000"/>
        </a:lnSpc>
        <a:spcBef>
          <a:spcPct val="0"/>
        </a:spcBef>
        <a:spcAft>
          <a:spcPct val="0"/>
        </a:spcAft>
        <a:defRPr sz="3094">
          <a:solidFill>
            <a:schemeClr val="tx1"/>
          </a:solidFill>
          <a:latin typeface="Calibri Light" panose="020F0302020204030204" pitchFamily="34" charset="0"/>
        </a:defRPr>
      </a:lvl2pPr>
      <a:lvl3pPr algn="l" rtl="0" fontAlgn="base">
        <a:lnSpc>
          <a:spcPct val="90000"/>
        </a:lnSpc>
        <a:spcBef>
          <a:spcPct val="0"/>
        </a:spcBef>
        <a:spcAft>
          <a:spcPct val="0"/>
        </a:spcAft>
        <a:defRPr sz="3094">
          <a:solidFill>
            <a:schemeClr val="tx1"/>
          </a:solidFill>
          <a:latin typeface="Calibri Light" panose="020F0302020204030204" pitchFamily="34" charset="0"/>
        </a:defRPr>
      </a:lvl3pPr>
      <a:lvl4pPr algn="l" rtl="0" fontAlgn="base">
        <a:lnSpc>
          <a:spcPct val="90000"/>
        </a:lnSpc>
        <a:spcBef>
          <a:spcPct val="0"/>
        </a:spcBef>
        <a:spcAft>
          <a:spcPct val="0"/>
        </a:spcAft>
        <a:defRPr sz="3094">
          <a:solidFill>
            <a:schemeClr val="tx1"/>
          </a:solidFill>
          <a:latin typeface="Calibri Light" panose="020F0302020204030204" pitchFamily="34" charset="0"/>
        </a:defRPr>
      </a:lvl4pPr>
      <a:lvl5pPr algn="l" rtl="0" fontAlgn="base">
        <a:lnSpc>
          <a:spcPct val="90000"/>
        </a:lnSpc>
        <a:spcBef>
          <a:spcPct val="0"/>
        </a:spcBef>
        <a:spcAft>
          <a:spcPct val="0"/>
        </a:spcAft>
        <a:defRPr sz="3094">
          <a:solidFill>
            <a:schemeClr val="tx1"/>
          </a:solidFill>
          <a:latin typeface="Calibri Light" panose="020F0302020204030204" pitchFamily="34" charset="0"/>
        </a:defRPr>
      </a:lvl5pPr>
      <a:lvl6pPr marL="321457" algn="l" rtl="0" fontAlgn="base">
        <a:lnSpc>
          <a:spcPct val="90000"/>
        </a:lnSpc>
        <a:spcBef>
          <a:spcPct val="0"/>
        </a:spcBef>
        <a:spcAft>
          <a:spcPct val="0"/>
        </a:spcAft>
        <a:defRPr sz="3094">
          <a:solidFill>
            <a:schemeClr val="tx1"/>
          </a:solidFill>
          <a:latin typeface="Calibri Light" panose="020F0302020204030204" pitchFamily="34" charset="0"/>
        </a:defRPr>
      </a:lvl6pPr>
      <a:lvl7pPr marL="642915" algn="l" rtl="0" fontAlgn="base">
        <a:lnSpc>
          <a:spcPct val="90000"/>
        </a:lnSpc>
        <a:spcBef>
          <a:spcPct val="0"/>
        </a:spcBef>
        <a:spcAft>
          <a:spcPct val="0"/>
        </a:spcAft>
        <a:defRPr sz="3094">
          <a:solidFill>
            <a:schemeClr val="tx1"/>
          </a:solidFill>
          <a:latin typeface="Calibri Light" panose="020F0302020204030204" pitchFamily="34" charset="0"/>
        </a:defRPr>
      </a:lvl7pPr>
      <a:lvl8pPr marL="964372" algn="l" rtl="0" fontAlgn="base">
        <a:lnSpc>
          <a:spcPct val="90000"/>
        </a:lnSpc>
        <a:spcBef>
          <a:spcPct val="0"/>
        </a:spcBef>
        <a:spcAft>
          <a:spcPct val="0"/>
        </a:spcAft>
        <a:defRPr sz="3094">
          <a:solidFill>
            <a:schemeClr val="tx1"/>
          </a:solidFill>
          <a:latin typeface="Calibri Light" panose="020F0302020204030204" pitchFamily="34" charset="0"/>
        </a:defRPr>
      </a:lvl8pPr>
      <a:lvl9pPr marL="1285829" algn="l" rtl="0" fontAlgn="base">
        <a:lnSpc>
          <a:spcPct val="90000"/>
        </a:lnSpc>
        <a:spcBef>
          <a:spcPct val="0"/>
        </a:spcBef>
        <a:spcAft>
          <a:spcPct val="0"/>
        </a:spcAft>
        <a:defRPr sz="3094">
          <a:solidFill>
            <a:schemeClr val="tx1"/>
          </a:solidFill>
          <a:latin typeface="Calibri Light" panose="020F0302020204030204" pitchFamily="34" charset="0"/>
        </a:defRPr>
      </a:lvl9pPr>
    </p:titleStyle>
    <p:bodyStyle>
      <a:lvl1pPr marL="160729" indent="-160729" algn="l" rtl="0" fontAlgn="base">
        <a:lnSpc>
          <a:spcPct val="90000"/>
        </a:lnSpc>
        <a:spcBef>
          <a:spcPts val="703"/>
        </a:spcBef>
        <a:spcAft>
          <a:spcPct val="0"/>
        </a:spcAft>
        <a:buFont typeface="Arial" panose="020B0604020202020204" pitchFamily="34" charset="0"/>
        <a:buChar char="•"/>
        <a:defRPr sz="1969" kern="1200">
          <a:solidFill>
            <a:schemeClr val="tx1"/>
          </a:solidFill>
          <a:latin typeface="+mn-lt"/>
          <a:ea typeface="+mn-ea"/>
          <a:cs typeface="+mn-cs"/>
        </a:defRPr>
      </a:lvl1pPr>
      <a:lvl2pPr marL="482186" indent="-160729" algn="l" rtl="0" fontAlgn="base">
        <a:lnSpc>
          <a:spcPct val="90000"/>
        </a:lnSpc>
        <a:spcBef>
          <a:spcPts val="352"/>
        </a:spcBef>
        <a:spcAft>
          <a:spcPct val="0"/>
        </a:spcAft>
        <a:buFont typeface="Arial" panose="020B0604020202020204" pitchFamily="34" charset="0"/>
        <a:buChar char="•"/>
        <a:defRPr sz="1687" kern="1200">
          <a:solidFill>
            <a:schemeClr val="tx1"/>
          </a:solidFill>
          <a:latin typeface="+mn-lt"/>
          <a:ea typeface="+mn-ea"/>
          <a:cs typeface="+mn-cs"/>
        </a:defRPr>
      </a:lvl2pPr>
      <a:lvl3pPr marL="803643" indent="-160729" algn="l" rtl="0" fontAlgn="base">
        <a:lnSpc>
          <a:spcPct val="90000"/>
        </a:lnSpc>
        <a:spcBef>
          <a:spcPts val="352"/>
        </a:spcBef>
        <a:spcAft>
          <a:spcPct val="0"/>
        </a:spcAft>
        <a:buFont typeface="Arial" panose="020B0604020202020204" pitchFamily="34" charset="0"/>
        <a:buChar char="•"/>
        <a:defRPr sz="1406" kern="1200">
          <a:solidFill>
            <a:schemeClr val="tx1"/>
          </a:solidFill>
          <a:latin typeface="+mn-lt"/>
          <a:ea typeface="+mn-ea"/>
          <a:cs typeface="+mn-cs"/>
        </a:defRPr>
      </a:lvl3pPr>
      <a:lvl4pPr marL="1125101"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4pPr>
      <a:lvl5pPr marL="1446558"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26898" y="212643"/>
            <a:ext cx="10972800" cy="61007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158760"/>
            <a:ext cx="10972800" cy="4967405"/>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51539888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69" r:id="rId15"/>
    <p:sldLayoutId id="2147483770" r:id="rId16"/>
    <p:sldLayoutId id="2147483674" r:id="rId17"/>
    <p:sldLayoutId id="2147483675" r:id="rId18"/>
    <p:sldLayoutId id="2147483676" r:id="rId19"/>
    <p:sldLayoutId id="2147483677" r:id="rId20"/>
    <p:sldLayoutId id="2147483678" r:id="rId21"/>
    <p:sldLayoutId id="2147483679" r:id="rId22"/>
    <p:sldLayoutId id="2147483680"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817" r:id="rId42"/>
  </p:sldLayoutIdLst>
  <p:hf hdr="0" dt="0"/>
  <p:txStyles>
    <p:titleStyle>
      <a:lvl1pPr algn="l" defTabSz="1088556" rtl="0" eaLnBrk="1" latinLnBrk="0" hangingPunct="1">
        <a:spcBef>
          <a:spcPct val="0"/>
        </a:spcBef>
        <a:buNone/>
        <a:defRPr kumimoji="1" sz="3600" kern="1200">
          <a:solidFill>
            <a:schemeClr val="tx1"/>
          </a:solidFill>
          <a:latin typeface="+mj-lt"/>
          <a:ea typeface="+mj-ea"/>
          <a:cs typeface="+mj-cs"/>
        </a:defRPr>
      </a:lvl1pPr>
    </p:titleStyle>
    <p:bodyStyle>
      <a:lvl1pPr marL="0" indent="0" algn="l" defTabSz="1088556"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533430297"/>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6741356-FEF3-4B24-9832-1066DDBC99A0}" type="datetimeFigureOut">
              <a:rPr lang="en-US" smtClean="0"/>
              <a:t>10/27/2020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C1E15F-E623-42DB-9E61-E92ACDBD855F}" type="slidenum">
              <a:rPr lang="en-US" smtClean="0"/>
              <a:t>‹#›</a:t>
            </a:fld>
            <a:endParaRPr lang="en-US"/>
          </a:p>
        </p:txBody>
      </p:sp>
    </p:spTree>
    <p:extLst>
      <p:ext uri="{BB962C8B-B14F-4D97-AF65-F5344CB8AC3E}">
        <p14:creationId xmlns:p14="http://schemas.microsoft.com/office/powerpoint/2010/main" val="249276462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5" name="Google Shape;115;p2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11676059"/>
      </p:ext>
    </p:extLst>
  </p:cSld>
  <p:clrMap bg1="lt1" tx1="dk1" bg2="dk2" tx2="lt2" accent1="accent1" accent2="accent2" accent3="accent3" accent4="accent4" accent5="accent5" accent6="accent6" hlink="hlink" folHlink="folHlink"/>
  <p:sldLayoutIdLst>
    <p:sldLayoutId id="214748379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72465" y="975267"/>
            <a:ext cx="7847200" cy="1669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434343"/>
              </a:buClr>
              <a:buSzPts val="700"/>
              <a:buFont typeface="Oswald Regular"/>
              <a:buNone/>
              <a:defRPr sz="3300" i="0" u="none" strike="noStrike" cap="non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1854300" y="3166367"/>
            <a:ext cx="5821200" cy="19700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1pPr>
            <a:lvl2pPr marL="914400" marR="0" lvl="1"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2pPr>
            <a:lvl3pPr marL="1371600" marR="0" lvl="2"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3pPr>
            <a:lvl4pPr marL="1828800" marR="0" lvl="3"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4pPr>
            <a:lvl5pPr marL="2286000" marR="0" lvl="4"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5pPr>
            <a:lvl6pPr marL="2743200" marR="0" lvl="5"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6pPr>
            <a:lvl7pPr marL="3200400" marR="0" lvl="6"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7pPr>
            <a:lvl8pPr marL="3657600" marR="0" lvl="7"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8pPr>
            <a:lvl9pPr marL="4114800" marR="0" lvl="8"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9pPr>
          </a:lstStyle>
          <a:p>
            <a:endParaRPr/>
          </a:p>
        </p:txBody>
      </p:sp>
    </p:spTree>
    <p:extLst>
      <p:ext uri="{BB962C8B-B14F-4D97-AF65-F5344CB8AC3E}">
        <p14:creationId xmlns:p14="http://schemas.microsoft.com/office/powerpoint/2010/main" val="1634945654"/>
      </p:ext>
    </p:extLst>
  </p:cSld>
  <p:clrMap bg1="lt1" tx1="dk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 id="2147483816"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
        <p:nvSpPr>
          <p:cNvPr id="2050" name="タイトル プレースホルダー 1">
            <a:extLst>
              <a:ext uri="{FF2B5EF4-FFF2-40B4-BE49-F238E27FC236}">
                <a16:creationId xmlns="" xmlns:a16="http://schemas.microsoft.com/office/drawing/2014/main" id="{CEB35FEA-07B2-4C43-A790-15B8347C002A}"/>
              </a:ext>
            </a:extLst>
          </p:cNvPr>
          <p:cNvSpPr>
            <a:spLocks noGrp="1"/>
          </p:cNvSpPr>
          <p:nvPr>
            <p:ph type="title"/>
          </p:nvPr>
        </p:nvSpPr>
        <p:spPr bwMode="auto">
          <a:xfrm>
            <a:off x="526852" y="213197"/>
            <a:ext cx="10973098" cy="6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ctr" anchorCtr="0" compatLnSpc="1">
            <a:prstTxWarp prst="textNoShape">
              <a:avLst/>
            </a:prstTxWarp>
          </a:bodyPr>
          <a:lstStyle/>
          <a:p>
            <a:pPr lvl="0"/>
            <a:r>
              <a:rPr lang="en-US" altLang="ja-JP"/>
              <a:t>MASTER TITLE</a:t>
            </a:r>
            <a:endParaRPr lang="ja-JP" altLang="en-US"/>
          </a:p>
        </p:txBody>
      </p:sp>
      <p:sp>
        <p:nvSpPr>
          <p:cNvPr id="2051" name="テキスト プレースホルダー 2">
            <a:extLst>
              <a:ext uri="{FF2B5EF4-FFF2-40B4-BE49-F238E27FC236}">
                <a16:creationId xmlns="" xmlns:a16="http://schemas.microsoft.com/office/drawing/2014/main" id="{04D7A669-118F-417C-B1A4-B41A92785F3B}"/>
              </a:ext>
            </a:extLst>
          </p:cNvPr>
          <p:cNvSpPr>
            <a:spLocks noGrp="1"/>
          </p:cNvSpPr>
          <p:nvPr>
            <p:ph type="body" idx="1"/>
          </p:nvPr>
        </p:nvSpPr>
        <p:spPr bwMode="auto">
          <a:xfrm>
            <a:off x="610196" y="1158627"/>
            <a:ext cx="10971609" cy="49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t" anchorCtr="0" compatLnSpc="1">
            <a:prstTxWarp prst="textNoShape">
              <a:avLst/>
            </a:prstTxWarp>
          </a:bodyPr>
          <a:lstStyle/>
          <a:p>
            <a:pPr lvl="0"/>
            <a:r>
              <a:rPr lang="ja-JP" altLang="en-US"/>
              <a:t>マスター テキストの書式設定</a:t>
            </a:r>
          </a:p>
        </p:txBody>
      </p:sp>
    </p:spTree>
    <p:extLst>
      <p:ext uri="{BB962C8B-B14F-4D97-AF65-F5344CB8AC3E}">
        <p14:creationId xmlns:p14="http://schemas.microsoft.com/office/powerpoint/2010/main" val="40007607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hf hdr="0" dt="0"/>
  <p:txStyles>
    <p:titleStyle>
      <a:lvl1pPr algn="l" defTabSz="913028" rtl="0" eaLnBrk="0" fontAlgn="base" hangingPunct="0">
        <a:spcBef>
          <a:spcPct val="0"/>
        </a:spcBef>
        <a:spcAft>
          <a:spcPct val="0"/>
        </a:spcAft>
        <a:defRPr kumimoji="1" sz="3023" kern="1200">
          <a:solidFill>
            <a:schemeClr val="tx1"/>
          </a:solidFill>
          <a:latin typeface="+mj-lt"/>
          <a:ea typeface="+mj-ea"/>
          <a:cs typeface="Spica Neue"/>
        </a:defRPr>
      </a:lvl1pPr>
      <a:lvl2pPr algn="l" defTabSz="913028" rtl="0" eaLnBrk="0" fontAlgn="base" hangingPunct="0">
        <a:spcBef>
          <a:spcPct val="0"/>
        </a:spcBef>
        <a:spcAft>
          <a:spcPct val="0"/>
        </a:spcAft>
        <a:defRPr kumimoji="1" sz="3023">
          <a:solidFill>
            <a:schemeClr val="tx1"/>
          </a:solidFill>
          <a:latin typeface="Crimson Text"/>
          <a:ea typeface="Spica Neue"/>
          <a:cs typeface="Spica Neue"/>
        </a:defRPr>
      </a:lvl2pPr>
      <a:lvl3pPr algn="l" defTabSz="913028" rtl="0" eaLnBrk="0" fontAlgn="base" hangingPunct="0">
        <a:spcBef>
          <a:spcPct val="0"/>
        </a:spcBef>
        <a:spcAft>
          <a:spcPct val="0"/>
        </a:spcAft>
        <a:defRPr kumimoji="1" sz="3023">
          <a:solidFill>
            <a:schemeClr val="tx1"/>
          </a:solidFill>
          <a:latin typeface="Crimson Text"/>
          <a:ea typeface="Spica Neue"/>
          <a:cs typeface="Spica Neue"/>
        </a:defRPr>
      </a:lvl3pPr>
      <a:lvl4pPr algn="l" defTabSz="913028" rtl="0" eaLnBrk="0" fontAlgn="base" hangingPunct="0">
        <a:spcBef>
          <a:spcPct val="0"/>
        </a:spcBef>
        <a:spcAft>
          <a:spcPct val="0"/>
        </a:spcAft>
        <a:defRPr kumimoji="1" sz="3023">
          <a:solidFill>
            <a:schemeClr val="tx1"/>
          </a:solidFill>
          <a:latin typeface="Crimson Text"/>
          <a:ea typeface="Spica Neue"/>
          <a:cs typeface="Spica Neue"/>
        </a:defRPr>
      </a:lvl4pPr>
      <a:lvl5pPr algn="l" defTabSz="913028" rtl="0" eaLnBrk="0" fontAlgn="base" hangingPunct="0">
        <a:spcBef>
          <a:spcPct val="0"/>
        </a:spcBef>
        <a:spcAft>
          <a:spcPct val="0"/>
        </a:spcAft>
        <a:defRPr kumimoji="1" sz="3023">
          <a:solidFill>
            <a:schemeClr val="tx1"/>
          </a:solidFill>
          <a:latin typeface="Crimson Text"/>
          <a:ea typeface="Spica Neue"/>
          <a:cs typeface="Spica Neue"/>
        </a:defRPr>
      </a:lvl5pPr>
      <a:lvl6pPr marL="321457" algn="l" defTabSz="913028" rtl="0" fontAlgn="base">
        <a:spcBef>
          <a:spcPct val="0"/>
        </a:spcBef>
        <a:spcAft>
          <a:spcPct val="0"/>
        </a:spcAft>
        <a:defRPr kumimoji="1" sz="3023">
          <a:solidFill>
            <a:schemeClr val="tx1"/>
          </a:solidFill>
          <a:latin typeface="Crimson Text"/>
          <a:ea typeface="Spica Neue"/>
          <a:cs typeface="Spica Neue"/>
        </a:defRPr>
      </a:lvl6pPr>
      <a:lvl7pPr marL="642915" algn="l" defTabSz="913028" rtl="0" fontAlgn="base">
        <a:spcBef>
          <a:spcPct val="0"/>
        </a:spcBef>
        <a:spcAft>
          <a:spcPct val="0"/>
        </a:spcAft>
        <a:defRPr kumimoji="1" sz="3023">
          <a:solidFill>
            <a:schemeClr val="tx1"/>
          </a:solidFill>
          <a:latin typeface="Crimson Text"/>
          <a:ea typeface="Spica Neue"/>
          <a:cs typeface="Spica Neue"/>
        </a:defRPr>
      </a:lvl7pPr>
      <a:lvl8pPr marL="964372" algn="l" defTabSz="913028" rtl="0" fontAlgn="base">
        <a:spcBef>
          <a:spcPct val="0"/>
        </a:spcBef>
        <a:spcAft>
          <a:spcPct val="0"/>
        </a:spcAft>
        <a:defRPr kumimoji="1" sz="3023">
          <a:solidFill>
            <a:schemeClr val="tx1"/>
          </a:solidFill>
          <a:latin typeface="Crimson Text"/>
          <a:ea typeface="Spica Neue"/>
          <a:cs typeface="Spica Neue"/>
        </a:defRPr>
      </a:lvl8pPr>
      <a:lvl9pPr marL="1285829" algn="l" defTabSz="913028" rtl="0" fontAlgn="base">
        <a:spcBef>
          <a:spcPct val="0"/>
        </a:spcBef>
        <a:spcAft>
          <a:spcPct val="0"/>
        </a:spcAft>
        <a:defRPr kumimoji="1" sz="3023">
          <a:solidFill>
            <a:schemeClr val="tx1"/>
          </a:solidFill>
          <a:latin typeface="Crimson Text"/>
          <a:ea typeface="Spica Neue"/>
          <a:cs typeface="Spica Neue"/>
        </a:defRPr>
      </a:lvl9pPr>
    </p:titleStyle>
    <p:bodyStyle>
      <a:lvl1pPr algn="l" defTabSz="913028" rtl="0" eaLnBrk="0" fontAlgn="base" hangingPunct="0">
        <a:spcBef>
          <a:spcPct val="20000"/>
        </a:spcBef>
        <a:spcAft>
          <a:spcPct val="0"/>
        </a:spcAft>
        <a:buFont typeface="Arial" panose="020B0604020202020204" pitchFamily="34" charset="0"/>
        <a:defRPr kumimoji="1" sz="1336" kern="1200">
          <a:solidFill>
            <a:schemeClr val="tx1"/>
          </a:solidFill>
          <a:latin typeface="+mn-lt"/>
          <a:ea typeface="+mn-ea"/>
          <a:cs typeface="Spica Neue"/>
        </a:defRPr>
      </a:lvl1pPr>
      <a:lvl2pPr marL="742254" indent="-284624"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2pPr>
      <a:lvl3pPr marL="1141844"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3pPr>
      <a:lvl4pPr marL="1598357"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4pPr>
      <a:lvl5pPr marL="2054872"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5pPr>
      <a:lvl6pPr marL="2512402"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6pPr>
      <a:lvl7pPr marL="29692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7pPr>
      <a:lvl8pPr marL="3426003"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8pPr>
      <a:lvl9pPr marL="38828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9pPr>
    </p:bodyStyle>
    <p:otherStyle>
      <a:defPPr>
        <a:defRPr lang="ja-JP"/>
      </a:defPPr>
      <a:lvl1pPr marL="0" algn="l" defTabSz="913600" rtl="0" eaLnBrk="1" latinLnBrk="0" hangingPunct="1">
        <a:defRPr kumimoji="1" sz="1758" kern="1200">
          <a:solidFill>
            <a:schemeClr val="tx1"/>
          </a:solidFill>
          <a:latin typeface="+mn-lt"/>
          <a:ea typeface="+mn-ea"/>
          <a:cs typeface="+mn-cs"/>
        </a:defRPr>
      </a:lvl1pPr>
      <a:lvl2pPr marL="456801" algn="l" defTabSz="913600" rtl="0" eaLnBrk="1" latinLnBrk="0" hangingPunct="1">
        <a:defRPr kumimoji="1" sz="1758" kern="1200">
          <a:solidFill>
            <a:schemeClr val="tx1"/>
          </a:solidFill>
          <a:latin typeface="+mn-lt"/>
          <a:ea typeface="+mn-ea"/>
          <a:cs typeface="+mn-cs"/>
        </a:defRPr>
      </a:lvl2pPr>
      <a:lvl3pPr marL="913600" algn="l" defTabSz="913600" rtl="0" eaLnBrk="1" latinLnBrk="0" hangingPunct="1">
        <a:defRPr kumimoji="1" sz="1758" kern="1200">
          <a:solidFill>
            <a:schemeClr val="tx1"/>
          </a:solidFill>
          <a:latin typeface="+mn-lt"/>
          <a:ea typeface="+mn-ea"/>
          <a:cs typeface="+mn-cs"/>
        </a:defRPr>
      </a:lvl3pPr>
      <a:lvl4pPr marL="1370400" algn="l" defTabSz="913600" rtl="0" eaLnBrk="1" latinLnBrk="0" hangingPunct="1">
        <a:defRPr kumimoji="1" sz="1758" kern="1200">
          <a:solidFill>
            <a:schemeClr val="tx1"/>
          </a:solidFill>
          <a:latin typeface="+mn-lt"/>
          <a:ea typeface="+mn-ea"/>
          <a:cs typeface="+mn-cs"/>
        </a:defRPr>
      </a:lvl4pPr>
      <a:lvl5pPr marL="1827201" algn="l" defTabSz="913600" rtl="0" eaLnBrk="1" latinLnBrk="0" hangingPunct="1">
        <a:defRPr kumimoji="1" sz="1758" kern="1200">
          <a:solidFill>
            <a:schemeClr val="tx1"/>
          </a:solidFill>
          <a:latin typeface="+mn-lt"/>
          <a:ea typeface="+mn-ea"/>
          <a:cs typeface="+mn-cs"/>
        </a:defRPr>
      </a:lvl5pPr>
      <a:lvl6pPr marL="2284003" algn="l" defTabSz="913600" rtl="0" eaLnBrk="1" latinLnBrk="0" hangingPunct="1">
        <a:defRPr kumimoji="1" sz="1758" kern="1200">
          <a:solidFill>
            <a:schemeClr val="tx1"/>
          </a:solidFill>
          <a:latin typeface="+mn-lt"/>
          <a:ea typeface="+mn-ea"/>
          <a:cs typeface="+mn-cs"/>
        </a:defRPr>
      </a:lvl6pPr>
      <a:lvl7pPr marL="2740803" algn="l" defTabSz="913600" rtl="0" eaLnBrk="1" latinLnBrk="0" hangingPunct="1">
        <a:defRPr kumimoji="1" sz="1758" kern="1200">
          <a:solidFill>
            <a:schemeClr val="tx1"/>
          </a:solidFill>
          <a:latin typeface="+mn-lt"/>
          <a:ea typeface="+mn-ea"/>
          <a:cs typeface="+mn-cs"/>
        </a:defRPr>
      </a:lvl7pPr>
      <a:lvl8pPr marL="3197604" algn="l" defTabSz="913600" rtl="0" eaLnBrk="1" latinLnBrk="0" hangingPunct="1">
        <a:defRPr kumimoji="1" sz="1758" kern="1200">
          <a:solidFill>
            <a:schemeClr val="tx1"/>
          </a:solidFill>
          <a:latin typeface="+mn-lt"/>
          <a:ea typeface="+mn-ea"/>
          <a:cs typeface="+mn-cs"/>
        </a:defRPr>
      </a:lvl8pPr>
      <a:lvl9pPr marL="3654404" algn="l" defTabSz="913600" rtl="0" eaLnBrk="1" latinLnBrk="0" hangingPunct="1">
        <a:defRPr kumimoji="1" sz="175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Google Shape;6;p1">
            <a:extLst>
              <a:ext uri="{FF2B5EF4-FFF2-40B4-BE49-F238E27FC236}">
                <a16:creationId xmlns="" xmlns:a16="http://schemas.microsoft.com/office/drawing/2014/main" id="{EA27B14F-1912-4859-8378-3C936DC80834}"/>
              </a:ext>
            </a:extLst>
          </p:cNvPr>
          <p:cNvSpPr txBox="1">
            <a:spLocks noGrp="1"/>
          </p:cNvSpPr>
          <p:nvPr>
            <p:ph type="title"/>
          </p:nvPr>
        </p:nvSpPr>
        <p:spPr bwMode="auto">
          <a:xfrm>
            <a:off x="959942" y="719957"/>
            <a:ext cx="10272117" cy="76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sym typeface="Arial" panose="020B0604020202020204" pitchFamily="34" charset="0"/>
            </a:endParaRPr>
          </a:p>
        </p:txBody>
      </p:sp>
      <p:sp>
        <p:nvSpPr>
          <p:cNvPr id="3075" name="Google Shape;7;p1">
            <a:extLst>
              <a:ext uri="{FF2B5EF4-FFF2-40B4-BE49-F238E27FC236}">
                <a16:creationId xmlns="" xmlns:a16="http://schemas.microsoft.com/office/drawing/2014/main" id="{EFB23AEC-9FCE-4885-A835-B7B5493D8E1B}"/>
              </a:ext>
            </a:extLst>
          </p:cNvPr>
          <p:cNvSpPr txBox="1">
            <a:spLocks noGrp="1"/>
          </p:cNvSpPr>
          <p:nvPr>
            <p:ph type="body" idx="1"/>
          </p:nvPr>
        </p:nvSpPr>
        <p:spPr bwMode="auto">
          <a:xfrm>
            <a:off x="959942" y="1582787"/>
            <a:ext cx="10272117" cy="45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5622" tIns="145622" rIns="145622" bIns="145622" numCol="1" anchor="t" anchorCtr="0" compatLnSpc="1">
            <a:prstTxWarp prst="textNoShape">
              <a:avLst/>
            </a:prstTxWarp>
          </a:bodyPr>
          <a:lstStyle/>
          <a:p>
            <a:pPr lvl="0"/>
            <a:endParaRPr lang="en-US" altLang="en-US">
              <a:sym typeface="Arial" panose="020B0604020202020204" pitchFamily="34" charset="0"/>
            </a:endParaRPr>
          </a:p>
        </p:txBody>
      </p:sp>
    </p:spTree>
    <p:extLst>
      <p:ext uri="{BB962C8B-B14F-4D97-AF65-F5344CB8AC3E}">
        <p14:creationId xmlns:p14="http://schemas.microsoft.com/office/powerpoint/2010/main" val="1134513386"/>
      </p:ext>
    </p:extLst>
  </p:cSld>
  <p:clrMap bg1="lt1" tx1="dk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547">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3" Type="http://schemas.openxmlformats.org/officeDocument/2006/relationships/hyperlink" Target="https://leetcode.com/problems/maximum-depth-of-n-ary-tree/" TargetMode="External"/><Relationship Id="rId2" Type="http://schemas.openxmlformats.org/officeDocument/2006/relationships/hyperlink" Target="https://www.codechef.com/problems/PRGCUP01" TargetMode="External"/><Relationship Id="rId1" Type="http://schemas.openxmlformats.org/officeDocument/2006/relationships/slideLayout" Target="../slideLayouts/slideLayout15.xml"/><Relationship Id="rId4" Type="http://schemas.openxmlformats.org/officeDocument/2006/relationships/hyperlink" Target="https://www.hackerearth.com/practice/algorithms/graphs/breadth-first-search/practice-problems/algorithm/monk-and-the-island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eetcode.com/problems/word-search/" TargetMode="External"/><Relationship Id="rId2" Type="http://schemas.openxmlformats.org/officeDocument/2006/relationships/hyperlink" Target="https://leetcode.com/problems/number-of-islands/" TargetMode="External"/><Relationship Id="rId1" Type="http://schemas.openxmlformats.org/officeDocument/2006/relationships/slideLayout" Target="../slideLayouts/slideLayout15.xml"/><Relationship Id="rId4" Type="http://schemas.openxmlformats.org/officeDocument/2006/relationships/hyperlink" Target="https://leetcode.com/problems/rotting-orange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cses.fi/problemset/task/1689"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hyperlink" Target="https://www.hackerearth.com/problem/algorithm/move-the-knight/" TargetMode="External"/><Relationship Id="rId2" Type="http://schemas.openxmlformats.org/officeDocument/2006/relationships/hyperlink" Target="https://leetcode.com/problems/word-ladder/"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4F30B-FB11-454C-B2AF-47B9492D15E2}"/>
              </a:ext>
            </a:extLst>
          </p:cNvPr>
          <p:cNvSpPr>
            <a:spLocks noGrp="1"/>
          </p:cNvSpPr>
          <p:nvPr>
            <p:ph type="ctrTitle"/>
          </p:nvPr>
        </p:nvSpPr>
        <p:spPr>
          <a:xfrm>
            <a:off x="-106017" y="977811"/>
            <a:ext cx="6858001" cy="593824"/>
          </a:xfrm>
        </p:spPr>
        <p:txBody>
          <a:bodyPr rtlCol="0">
            <a:noAutofit/>
          </a:bodyPr>
          <a:lstStyle/>
          <a:p>
            <a:pPr fontAlgn="auto">
              <a:spcAft>
                <a:spcPts val="0"/>
              </a:spcAft>
              <a:defRPr/>
            </a:pPr>
            <a:r>
              <a:rPr lang="en-GB" sz="4676" dirty="0">
                <a:solidFill>
                  <a:srgbClr val="FFFFFF"/>
                </a:solidFill>
                <a:latin typeface="Arial Rounded MT Bold" panose="020F0704030504030204" pitchFamily="34" charset="0"/>
              </a:rPr>
              <a:t>CSE 216 Presentation</a:t>
            </a:r>
          </a:p>
        </p:txBody>
      </p:sp>
      <p:sp>
        <p:nvSpPr>
          <p:cNvPr id="3" name="TextBox 2">
            <a:extLst>
              <a:ext uri="{FF2B5EF4-FFF2-40B4-BE49-F238E27FC236}">
                <a16:creationId xmlns="" xmlns:a16="http://schemas.microsoft.com/office/drawing/2014/main" id="{A3EFCA99-B529-42F6-87BD-4826FFF4AA63}"/>
              </a:ext>
            </a:extLst>
          </p:cNvPr>
          <p:cNvSpPr txBox="1"/>
          <p:nvPr/>
        </p:nvSpPr>
        <p:spPr>
          <a:xfrm>
            <a:off x="8388627" y="1942696"/>
            <a:ext cx="3684104" cy="1938992"/>
          </a:xfrm>
          <a:prstGeom prst="rect">
            <a:avLst/>
          </a:prstGeom>
          <a:noFill/>
        </p:spPr>
        <p:txBody>
          <a:bodyPr wrap="square" rtlCol="0">
            <a:spAutoFit/>
          </a:bodyPr>
          <a:lstStyle/>
          <a:p>
            <a:r>
              <a:rPr lang="en-US" sz="6000" b="1" dirty="0">
                <a:solidFill>
                  <a:schemeClr val="bg1"/>
                </a:solidFill>
              </a:rPr>
              <a:t>Knight’s </a:t>
            </a:r>
          </a:p>
          <a:p>
            <a:r>
              <a:rPr lang="en-US" sz="6000" b="1" dirty="0">
                <a:solidFill>
                  <a:schemeClr val="bg1"/>
                </a:solidFill>
              </a:rPr>
              <a:t>Tour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04</a:t>
            </a:r>
            <a:endParaRPr kumimoji="1" lang="ja-JP" altLang="en-US" dirty="0"/>
          </a:p>
        </p:txBody>
      </p:sp>
      <p:pic>
        <p:nvPicPr>
          <p:cNvPr id="3" name="Picture 2">
            <a:extLst>
              <a:ext uri="{FF2B5EF4-FFF2-40B4-BE49-F238E27FC236}">
                <a16:creationId xmlns="" xmlns:a16="http://schemas.microsoft.com/office/drawing/2014/main" id="{5D19A63B-952D-43A1-A97D-13BA69EB5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803463" cy="6858000"/>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28134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05</a:t>
            </a:r>
            <a:endParaRPr kumimoji="1" lang="ja-JP" altLang="en-US" dirty="0"/>
          </a:p>
        </p:txBody>
      </p:sp>
      <p:pic>
        <p:nvPicPr>
          <p:cNvPr id="3" name="Picture 2">
            <a:extLst>
              <a:ext uri="{FF2B5EF4-FFF2-40B4-BE49-F238E27FC236}">
                <a16:creationId xmlns="" xmlns:a16="http://schemas.microsoft.com/office/drawing/2014/main" id="{597F39D8-0773-4F11-8072-BA3EB64D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811617" cy="6866219"/>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23861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06</a:t>
            </a:r>
            <a:endParaRPr kumimoji="1" lang="ja-JP" altLang="en-US" dirty="0"/>
          </a:p>
        </p:txBody>
      </p:sp>
      <p:pic>
        <p:nvPicPr>
          <p:cNvPr id="3" name="Picture 2">
            <a:extLst>
              <a:ext uri="{FF2B5EF4-FFF2-40B4-BE49-F238E27FC236}">
                <a16:creationId xmlns="" xmlns:a16="http://schemas.microsoft.com/office/drawing/2014/main" id="{ABD385C0-87DF-4B26-B6C6-16FA0C681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8122" cy="6892937"/>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210601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07</a:t>
            </a:r>
            <a:endParaRPr kumimoji="1" lang="ja-JP" altLang="en-US" dirty="0"/>
          </a:p>
        </p:txBody>
      </p:sp>
      <p:pic>
        <p:nvPicPr>
          <p:cNvPr id="3" name="Picture 2">
            <a:extLst>
              <a:ext uri="{FF2B5EF4-FFF2-40B4-BE49-F238E27FC236}">
                <a16:creationId xmlns="" xmlns:a16="http://schemas.microsoft.com/office/drawing/2014/main" id="{0AF05838-37C3-4AF3-BC44-320619D14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77878" cy="6933011"/>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38156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08</a:t>
            </a:r>
            <a:endParaRPr kumimoji="1" lang="ja-JP" altLang="en-US" dirty="0"/>
          </a:p>
        </p:txBody>
      </p:sp>
      <p:pic>
        <p:nvPicPr>
          <p:cNvPr id="3" name="Picture 2">
            <a:extLst>
              <a:ext uri="{FF2B5EF4-FFF2-40B4-BE49-F238E27FC236}">
                <a16:creationId xmlns="" xmlns:a16="http://schemas.microsoft.com/office/drawing/2014/main" id="{BA7626FB-7A5E-4084-AAF2-D7A090AC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8122" cy="6892936"/>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173650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09</a:t>
            </a:r>
            <a:endParaRPr kumimoji="1" lang="ja-JP" altLang="en-US" dirty="0"/>
          </a:p>
        </p:txBody>
      </p:sp>
      <p:pic>
        <p:nvPicPr>
          <p:cNvPr id="3" name="Picture 2">
            <a:extLst>
              <a:ext uri="{FF2B5EF4-FFF2-40B4-BE49-F238E27FC236}">
                <a16:creationId xmlns="" xmlns:a16="http://schemas.microsoft.com/office/drawing/2014/main" id="{A1839B13-0951-4E23-8FA9-F94DA5C37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11617" cy="6866220"/>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2490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10</a:t>
            </a:r>
            <a:endParaRPr kumimoji="1" lang="ja-JP" altLang="en-US" dirty="0"/>
          </a:p>
        </p:txBody>
      </p:sp>
      <p:pic>
        <p:nvPicPr>
          <p:cNvPr id="5" name="Picture 4">
            <a:extLst>
              <a:ext uri="{FF2B5EF4-FFF2-40B4-BE49-F238E27FC236}">
                <a16:creationId xmlns="" xmlns:a16="http://schemas.microsoft.com/office/drawing/2014/main" id="{5AFFB128-FDA1-4A1B-BE24-E1C58C78F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803463" cy="6858000"/>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3496262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a:t>
            </a:r>
            <a:r>
              <a:rPr kumimoji="1" lang="en-US" altLang="ja-JP" dirty="0">
                <a:solidFill>
                  <a:schemeClr val="accent1"/>
                </a:solidFill>
              </a:rPr>
              <a:t> </a:t>
            </a:r>
            <a:r>
              <a:rPr lang="en-US" altLang="ja-JP" dirty="0"/>
              <a:t>11</a:t>
            </a:r>
            <a:endParaRPr kumimoji="1" lang="ja-JP" altLang="en-US" dirty="0"/>
          </a:p>
        </p:txBody>
      </p:sp>
      <p:pic>
        <p:nvPicPr>
          <p:cNvPr id="22" name="Picture 21">
            <a:extLst>
              <a:ext uri="{FF2B5EF4-FFF2-40B4-BE49-F238E27FC236}">
                <a16:creationId xmlns="" xmlns:a16="http://schemas.microsoft.com/office/drawing/2014/main" id="{49263D09-CFF7-4B35-8A12-36C556D48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65843" cy="6870317"/>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22072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0"/>
        <p:cNvGrpSpPr/>
        <p:nvPr/>
      </p:nvGrpSpPr>
      <p:grpSpPr>
        <a:xfrm>
          <a:off x="0" y="0"/>
          <a:ext cx="0" cy="0"/>
          <a:chOff x="0" y="0"/>
          <a:chExt cx="0" cy="0"/>
        </a:xfrm>
      </p:grpSpPr>
      <p:sp>
        <p:nvSpPr>
          <p:cNvPr id="2311" name="Google Shape;2311;p60"/>
          <p:cNvSpPr txBox="1">
            <a:spLocks noGrp="1"/>
          </p:cNvSpPr>
          <p:nvPr>
            <p:ph type="title" idx="4294967295"/>
          </p:nvPr>
        </p:nvSpPr>
        <p:spPr>
          <a:xfrm>
            <a:off x="1066325" y="166832"/>
            <a:ext cx="9396400" cy="643200"/>
          </a:xfrm>
          <a:prstGeom prst="rect">
            <a:avLst/>
          </a:prstGeom>
        </p:spPr>
        <p:txBody>
          <a:bodyPr spcFirstLastPara="1" wrap="square" lIns="121900" tIns="121900" rIns="121900" bIns="121900" anchor="t" anchorCtr="0">
            <a:noAutofit/>
          </a:bodyPr>
          <a:lstStyle/>
          <a:p>
            <a:pPr algn="l">
              <a:buClr>
                <a:srgbClr val="000000"/>
              </a:buClr>
              <a:buSzPts val="1100"/>
            </a:pPr>
            <a:r>
              <a:rPr lang="en-US" sz="2800" dirty="0">
                <a:solidFill>
                  <a:schemeClr val="accent5">
                    <a:lumMod val="60000"/>
                    <a:lumOff val="40000"/>
                  </a:schemeClr>
                </a:solidFill>
                <a:latin typeface="Arial"/>
                <a:ea typeface="Arial"/>
                <a:cs typeface="Arial"/>
                <a:sym typeface="Arial"/>
              </a:rPr>
              <a:t>List Of Functions</a:t>
            </a:r>
            <a:endParaRPr sz="2800" dirty="0">
              <a:solidFill>
                <a:schemeClr val="accent5">
                  <a:lumMod val="60000"/>
                  <a:lumOff val="40000"/>
                </a:schemeClr>
              </a:solidFill>
              <a:latin typeface="Arial"/>
              <a:ea typeface="Arial"/>
              <a:cs typeface="Arial"/>
              <a:sym typeface="Arial"/>
            </a:endParaRPr>
          </a:p>
        </p:txBody>
      </p:sp>
      <p:sp>
        <p:nvSpPr>
          <p:cNvPr id="2312" name="Google Shape;2312;p60"/>
          <p:cNvSpPr txBox="1">
            <a:spLocks noGrp="1"/>
          </p:cNvSpPr>
          <p:nvPr>
            <p:ph type="body" idx="4294967295"/>
          </p:nvPr>
        </p:nvSpPr>
        <p:spPr>
          <a:xfrm>
            <a:off x="1066325" y="1497495"/>
            <a:ext cx="5360979" cy="4565679"/>
          </a:xfrm>
          <a:prstGeom prst="rect">
            <a:avLst/>
          </a:prstGeom>
        </p:spPr>
        <p:txBody>
          <a:bodyPr spcFirstLastPara="1" wrap="square" lIns="121900" tIns="121900" rIns="121900" bIns="121900" anchor="t" anchorCtr="0">
            <a:noAutofit/>
          </a:bodyPr>
          <a:lstStyle/>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BoardNullify</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ShowBoard</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SetObstacles</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SetKnightPosition</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ChangeKnightPosition</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SetDestinationPosition</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ChangeDestinationPosition</a:t>
            </a:r>
            <a:r>
              <a:rPr lang="en-US" sz="2100" dirty="0">
                <a:ln w="0"/>
                <a:solidFill>
                  <a:schemeClr val="accent1"/>
                </a:solidFill>
                <a:effectLst>
                  <a:outerShdw blurRad="38100" dist="25400" dir="5400000" algn="ctr" rotWithShape="0">
                    <a:srgbClr val="6E747A">
                      <a:alpha val="43000"/>
                    </a:srgbClr>
                  </a:outerShdw>
                </a:effectLst>
              </a:rPr>
              <a:t>()</a:t>
            </a:r>
          </a:p>
        </p:txBody>
      </p:sp>
      <p:sp>
        <p:nvSpPr>
          <p:cNvPr id="5" name="Google Shape;2312;p60">
            <a:extLst>
              <a:ext uri="{FF2B5EF4-FFF2-40B4-BE49-F238E27FC236}">
                <a16:creationId xmlns="" xmlns:a16="http://schemas.microsoft.com/office/drawing/2014/main" id="{FA554123-0CDA-4B70-B7BD-D7EEAEACE623}"/>
              </a:ext>
            </a:extLst>
          </p:cNvPr>
          <p:cNvSpPr txBox="1">
            <a:spLocks/>
          </p:cNvSpPr>
          <p:nvPr/>
        </p:nvSpPr>
        <p:spPr>
          <a:xfrm>
            <a:off x="7049682" y="781832"/>
            <a:ext cx="4978195" cy="52813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RemoveObstacles</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PlayBoardInitialize</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Show()</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bool IsMoveValid(int x, int y)</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EmptyTheQueue</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PlayingWithQueue()</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a:t>
            </a:r>
            <a:r>
              <a:rPr lang="en-US" sz="2100" dirty="0" err="1">
                <a:ln w="0"/>
                <a:solidFill>
                  <a:schemeClr val="accent1"/>
                </a:solidFill>
                <a:effectLst>
                  <a:outerShdw blurRad="38100" dist="25400" dir="5400000" algn="ctr" rotWithShape="0">
                    <a:srgbClr val="6E747A">
                      <a:alpha val="43000"/>
                    </a:srgbClr>
                  </a:outerShdw>
                </a:effectLst>
              </a:rPr>
              <a:t>PathFinder</a:t>
            </a:r>
            <a:r>
              <a:rPr lang="en-US" sz="2100" dirty="0">
                <a:ln w="0"/>
                <a:solidFill>
                  <a:schemeClr val="accent1"/>
                </a:solidFill>
                <a:effectLst>
                  <a:outerShdw blurRad="38100" dist="25400" dir="5400000" algn="ctr" rotWithShape="0">
                    <a:srgbClr val="6E747A">
                      <a:alpha val="43000"/>
                    </a:srgbClr>
                  </a:outerShdw>
                </a:effectLst>
              </a:rPr>
              <a:t>()</a:t>
            </a:r>
          </a:p>
          <a:p>
            <a:pPr indent="-457200">
              <a:spcBef>
                <a:spcPts val="1867"/>
              </a:spcBef>
              <a:buFont typeface="Wingdings" panose="05000000000000000000" pitchFamily="2" charset="2"/>
              <a:buChar char="q"/>
            </a:pPr>
            <a:r>
              <a:rPr lang="en-US" sz="2100" dirty="0">
                <a:ln w="0"/>
                <a:solidFill>
                  <a:schemeClr val="accent1"/>
                </a:solidFill>
                <a:effectLst>
                  <a:outerShdw blurRad="38100" dist="25400" dir="5400000" algn="ctr" rotWithShape="0">
                    <a:srgbClr val="6E747A">
                      <a:alpha val="43000"/>
                    </a:srgbClr>
                  </a:outerShdw>
                </a:effectLst>
              </a:rPr>
              <a:t>void Play()</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60"/>
          <p:cNvSpPr txBox="1">
            <a:spLocks noGrp="1"/>
          </p:cNvSpPr>
          <p:nvPr>
            <p:ph type="title" idx="4294967295"/>
          </p:nvPr>
        </p:nvSpPr>
        <p:spPr>
          <a:xfrm>
            <a:off x="473478" y="2512"/>
            <a:ext cx="9396400" cy="643200"/>
          </a:xfrm>
          <a:prstGeom prst="rect">
            <a:avLst/>
          </a:prstGeom>
        </p:spPr>
        <p:txBody>
          <a:bodyPr spcFirstLastPara="1" wrap="square" lIns="121900" tIns="121900" rIns="121900" bIns="121900" anchor="t" anchorCtr="0">
            <a:noAutofit/>
          </a:bodyPr>
          <a:lstStyle/>
          <a:p>
            <a:pPr algn="l">
              <a:buClr>
                <a:srgbClr val="000000"/>
              </a:buClr>
              <a:buSzPts val="1100"/>
            </a:pPr>
            <a:r>
              <a:rPr lang="en-US" dirty="0">
                <a:solidFill>
                  <a:srgbClr val="00B0F0"/>
                </a:solidFill>
                <a:latin typeface="Arial"/>
                <a:ea typeface="Arial"/>
                <a:cs typeface="Arial"/>
                <a:sym typeface="Arial"/>
              </a:rPr>
              <a:t>Time </a:t>
            </a:r>
            <a:r>
              <a:rPr lang="en-US" dirty="0" err="1">
                <a:solidFill>
                  <a:srgbClr val="00B0F0"/>
                </a:solidFill>
                <a:latin typeface="Arial"/>
                <a:ea typeface="Arial"/>
                <a:cs typeface="Arial"/>
                <a:sym typeface="Arial"/>
              </a:rPr>
              <a:t>Complexiety</a:t>
            </a:r>
            <a:endParaRPr dirty="0">
              <a:solidFill>
                <a:srgbClr val="00B0F0"/>
              </a:solidFill>
              <a:latin typeface="Arial"/>
              <a:ea typeface="Arial"/>
              <a:cs typeface="Arial"/>
              <a:sym typeface="Arial"/>
            </a:endParaRPr>
          </a:p>
        </p:txBody>
      </p:sp>
      <p:sp>
        <p:nvSpPr>
          <p:cNvPr id="2312" name="Google Shape;2312;p60"/>
          <p:cNvSpPr txBox="1">
            <a:spLocks noGrp="1"/>
          </p:cNvSpPr>
          <p:nvPr>
            <p:ph type="body" idx="4294967295"/>
          </p:nvPr>
        </p:nvSpPr>
        <p:spPr>
          <a:xfrm>
            <a:off x="331304" y="1101736"/>
            <a:ext cx="5764696" cy="4680085"/>
          </a:xfrm>
          <a:prstGeom prst="rect">
            <a:avLst/>
          </a:prstGeom>
        </p:spPr>
        <p:txBody>
          <a:bodyPr spcFirstLastPara="1" wrap="square" lIns="121900" tIns="121900" rIns="121900" bIns="121900" anchor="t" anchorCtr="0">
            <a:noAutofit/>
          </a:bodyPr>
          <a:lstStyle/>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BoardNullify</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O(n^2)</a:t>
            </a:r>
            <a:endParaRPr lang="en-US" sz="2100" dirty="0">
              <a:solidFill>
                <a:schemeClr val="tx1"/>
              </a:solidFill>
              <a:latin typeface="Lucida Console" panose="020B0609040504020204" pitchFamily="49" charset="0"/>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ShowBoard</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 	 O(n^2)</a:t>
            </a:r>
            <a:r>
              <a:rPr lang="en-US" sz="2100" dirty="0">
                <a:solidFill>
                  <a:schemeClr val="tx1"/>
                </a:solidFill>
              </a:rPr>
              <a:t>     </a:t>
            </a: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SetObstacles</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O(n)</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SetKnightPosition</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    O(1)</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ChangeKnightPosition</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O(1)</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SetDestinationPosition</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O(1)</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ChangeDestinationPosition</a:t>
            </a:r>
            <a:r>
              <a:rPr lang="en-US" sz="2100" dirty="0">
                <a:solidFill>
                  <a:schemeClr val="tx1"/>
                </a:solidFill>
              </a:rPr>
              <a:t>()</a:t>
            </a:r>
            <a:r>
              <a:rPr lang="en-US" sz="2100" dirty="0">
                <a:solidFill>
                  <a:schemeClr val="tx1"/>
                </a:solidFill>
                <a:latin typeface="Lucida Console" panose="020B0609040504020204" pitchFamily="49" charset="0"/>
                <a:sym typeface="Wingdings" panose="05000000000000000000" pitchFamily="2" charset="2"/>
              </a:rPr>
              <a:t>O(1)</a:t>
            </a:r>
            <a:endParaRPr lang="en-US" sz="2100" dirty="0">
              <a:solidFill>
                <a:schemeClr val="tx1"/>
              </a:solidFill>
            </a:endParaRPr>
          </a:p>
        </p:txBody>
      </p:sp>
      <p:sp>
        <p:nvSpPr>
          <p:cNvPr id="5" name="Google Shape;2312;p60">
            <a:extLst>
              <a:ext uri="{FF2B5EF4-FFF2-40B4-BE49-F238E27FC236}">
                <a16:creationId xmlns="" xmlns:a16="http://schemas.microsoft.com/office/drawing/2014/main" id="{FA554123-0CDA-4B70-B7BD-D7EEAEACE623}"/>
              </a:ext>
            </a:extLst>
          </p:cNvPr>
          <p:cNvSpPr txBox="1">
            <a:spLocks/>
          </p:cNvSpPr>
          <p:nvPr/>
        </p:nvSpPr>
        <p:spPr>
          <a:xfrm>
            <a:off x="6427304" y="800748"/>
            <a:ext cx="5764696" cy="57331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RemoveObstacles</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 O(1)</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PlayBoardInitialize</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O(n^2)</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Show()		  </a:t>
            </a:r>
            <a:r>
              <a:rPr lang="en-US" sz="2100" dirty="0">
                <a:solidFill>
                  <a:schemeClr val="tx1"/>
                </a:solidFill>
                <a:latin typeface="Lucida Console" panose="020B0609040504020204" pitchFamily="49" charset="0"/>
                <a:sym typeface="Wingdings" panose="05000000000000000000" pitchFamily="2" charset="2"/>
              </a:rPr>
              <a:t>O(n^2)</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bool IsMoveValid(int x, int y)</a:t>
            </a:r>
            <a:r>
              <a:rPr lang="en-US" sz="2100" dirty="0">
                <a:solidFill>
                  <a:schemeClr val="tx1"/>
                </a:solidFill>
                <a:latin typeface="Lucida Console" panose="020B0609040504020204" pitchFamily="49" charset="0"/>
                <a:sym typeface="Wingdings" panose="05000000000000000000" pitchFamily="2" charset="2"/>
              </a:rPr>
              <a:t> O(1)</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EmptyTheQueue</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O(n^2)</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PlayingWithQueue()      </a:t>
            </a:r>
            <a:r>
              <a:rPr lang="en-US" sz="2100" dirty="0">
                <a:solidFill>
                  <a:schemeClr val="tx1"/>
                </a:solidFill>
                <a:latin typeface="Lucida Console" panose="020B0609040504020204" pitchFamily="49" charset="0"/>
                <a:sym typeface="Wingdings" panose="05000000000000000000" pitchFamily="2" charset="2"/>
              </a:rPr>
              <a:t>O(n^2)</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a:t>
            </a:r>
            <a:r>
              <a:rPr lang="en-US" sz="2100" dirty="0" err="1">
                <a:solidFill>
                  <a:schemeClr val="tx1"/>
                </a:solidFill>
              </a:rPr>
              <a:t>PathFinder</a:t>
            </a:r>
            <a:r>
              <a:rPr lang="en-US" sz="2100" dirty="0">
                <a:solidFill>
                  <a:schemeClr val="tx1"/>
                </a:solidFill>
              </a:rPr>
              <a:t>()		  </a:t>
            </a:r>
            <a:r>
              <a:rPr lang="en-US" sz="2100" dirty="0">
                <a:solidFill>
                  <a:schemeClr val="tx1"/>
                </a:solidFill>
                <a:latin typeface="Lucida Console" panose="020B0609040504020204" pitchFamily="49" charset="0"/>
                <a:sym typeface="Wingdings" panose="05000000000000000000" pitchFamily="2" charset="2"/>
              </a:rPr>
              <a:t>O(2n)</a:t>
            </a:r>
            <a:endParaRPr lang="en-US" sz="2100" dirty="0">
              <a:solidFill>
                <a:schemeClr val="tx1"/>
              </a:solidFill>
            </a:endParaRPr>
          </a:p>
          <a:p>
            <a:pPr indent="-457200">
              <a:spcBef>
                <a:spcPts val="1867"/>
              </a:spcBef>
              <a:buFont typeface="Wingdings" panose="05000000000000000000" pitchFamily="2" charset="2"/>
              <a:buChar char="q"/>
            </a:pPr>
            <a:r>
              <a:rPr lang="en-US" sz="2100" dirty="0">
                <a:solidFill>
                  <a:schemeClr val="tx1"/>
                </a:solidFill>
              </a:rPr>
              <a:t>void Play()</a:t>
            </a:r>
            <a:r>
              <a:rPr lang="en-US" sz="2100" dirty="0">
                <a:solidFill>
                  <a:schemeClr val="tx1"/>
                </a:solidFill>
                <a:latin typeface="Lucida Console" panose="020B0609040504020204" pitchFamily="49" charset="0"/>
                <a:sym typeface="Wingdings" panose="05000000000000000000" pitchFamily="2" charset="2"/>
              </a:rPr>
              <a:t>O(n^2)+O(n^2)+O(n^2)+</a:t>
            </a:r>
          </a:p>
          <a:p>
            <a:pPr marL="0" indent="0">
              <a:spcBef>
                <a:spcPts val="1867"/>
              </a:spcBef>
              <a:buNone/>
            </a:pPr>
            <a:r>
              <a:rPr lang="en-US" sz="2100" dirty="0">
                <a:solidFill>
                  <a:schemeClr val="tx1"/>
                </a:solidFill>
                <a:latin typeface="Lucida Console" panose="020B0609040504020204" pitchFamily="49" charset="0"/>
                <a:sym typeface="Wingdings" panose="05000000000000000000" pitchFamily="2" charset="2"/>
              </a:rPr>
              <a:t>		O(n) = O(n^2)</a:t>
            </a:r>
          </a:p>
        </p:txBody>
      </p:sp>
    </p:spTree>
    <p:extLst>
      <p:ext uri="{BB962C8B-B14F-4D97-AF65-F5344CB8AC3E}">
        <p14:creationId xmlns:p14="http://schemas.microsoft.com/office/powerpoint/2010/main" val="14555724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11"/>
                                        </p:tgtEl>
                                        <p:attrNameLst>
                                          <p:attrName>style.visibility</p:attrName>
                                        </p:attrNameLst>
                                      </p:cBhvr>
                                      <p:to>
                                        <p:strVal val="visible"/>
                                      </p:to>
                                    </p:set>
                                    <p:anim calcmode="lin" valueType="num">
                                      <p:cBhvr additive="base">
                                        <p:cTn id="7" dur="500"/>
                                        <p:tgtEl>
                                          <p:spTgt spid="2311"/>
                                        </p:tgtEl>
                                        <p:attrNameLst>
                                          <p:attrName>ppt_y</p:attrName>
                                        </p:attrNameLst>
                                      </p:cBhvr>
                                      <p:tavLst>
                                        <p:tav tm="0">
                                          <p:val>
                                            <p:strVal val="#ppt_y+#ppt_h*1.125000"/>
                                          </p:val>
                                        </p:tav>
                                        <p:tav tm="100000">
                                          <p:val>
                                            <p:strVal val="#ppt_y"/>
                                          </p:val>
                                        </p:tav>
                                      </p:tavLst>
                                    </p:anim>
                                    <p:animEffect transition="in" filter="wipe(up)">
                                      <p:cBhvr>
                                        <p:cTn id="8" dur="500"/>
                                        <p:tgtEl>
                                          <p:spTgt spid="2311"/>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2">
                                            <p:txEl>
                                              <p:pRg st="0" end="0"/>
                                            </p:txEl>
                                          </p:spTgt>
                                        </p:tgtEl>
                                        <p:attrNameLst>
                                          <p:attrName>style.visibility</p:attrName>
                                        </p:attrNameLst>
                                      </p:cBhvr>
                                      <p:to>
                                        <p:strVal val="visible"/>
                                      </p:to>
                                    </p:set>
                                    <p:anim calcmode="lin" valueType="num">
                                      <p:cBhvr additive="base">
                                        <p:cTn id="13" dur="500" fill="hold"/>
                                        <p:tgtEl>
                                          <p:spTgt spid="23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12">
                                            <p:txEl>
                                              <p:pRg st="1" end="1"/>
                                            </p:txEl>
                                          </p:spTgt>
                                        </p:tgtEl>
                                        <p:attrNameLst>
                                          <p:attrName>style.visibility</p:attrName>
                                        </p:attrNameLst>
                                      </p:cBhvr>
                                      <p:to>
                                        <p:strVal val="visible"/>
                                      </p:to>
                                    </p:set>
                                    <p:anim calcmode="lin" valueType="num">
                                      <p:cBhvr additive="base">
                                        <p:cTn id="19" dur="500" fill="hold"/>
                                        <p:tgtEl>
                                          <p:spTgt spid="231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12">
                                            <p:txEl>
                                              <p:pRg st="2" end="2"/>
                                            </p:txEl>
                                          </p:spTgt>
                                        </p:tgtEl>
                                        <p:attrNameLst>
                                          <p:attrName>style.visibility</p:attrName>
                                        </p:attrNameLst>
                                      </p:cBhvr>
                                      <p:to>
                                        <p:strVal val="visible"/>
                                      </p:to>
                                    </p:set>
                                    <p:anim calcmode="lin" valueType="num">
                                      <p:cBhvr additive="base">
                                        <p:cTn id="25" dur="500" fill="hold"/>
                                        <p:tgtEl>
                                          <p:spTgt spid="231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12">
                                            <p:txEl>
                                              <p:pRg st="3" end="3"/>
                                            </p:txEl>
                                          </p:spTgt>
                                        </p:tgtEl>
                                        <p:attrNameLst>
                                          <p:attrName>style.visibility</p:attrName>
                                        </p:attrNameLst>
                                      </p:cBhvr>
                                      <p:to>
                                        <p:strVal val="visible"/>
                                      </p:to>
                                    </p:set>
                                    <p:anim calcmode="lin" valueType="num">
                                      <p:cBhvr additive="base">
                                        <p:cTn id="31" dur="500" fill="hold"/>
                                        <p:tgtEl>
                                          <p:spTgt spid="231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12">
                                            <p:txEl>
                                              <p:pRg st="4" end="4"/>
                                            </p:txEl>
                                          </p:spTgt>
                                        </p:tgtEl>
                                        <p:attrNameLst>
                                          <p:attrName>style.visibility</p:attrName>
                                        </p:attrNameLst>
                                      </p:cBhvr>
                                      <p:to>
                                        <p:strVal val="visible"/>
                                      </p:to>
                                    </p:set>
                                    <p:anim calcmode="lin" valueType="num">
                                      <p:cBhvr additive="base">
                                        <p:cTn id="37" dur="500" fill="hold"/>
                                        <p:tgtEl>
                                          <p:spTgt spid="231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12">
                                            <p:txEl>
                                              <p:pRg st="5" end="5"/>
                                            </p:txEl>
                                          </p:spTgt>
                                        </p:tgtEl>
                                        <p:attrNameLst>
                                          <p:attrName>style.visibility</p:attrName>
                                        </p:attrNameLst>
                                      </p:cBhvr>
                                      <p:to>
                                        <p:strVal val="visible"/>
                                      </p:to>
                                    </p:set>
                                    <p:anim calcmode="lin" valueType="num">
                                      <p:cBhvr additive="base">
                                        <p:cTn id="43" dur="500" fill="hold"/>
                                        <p:tgtEl>
                                          <p:spTgt spid="231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12">
                                            <p:txEl>
                                              <p:pRg st="6" end="6"/>
                                            </p:txEl>
                                          </p:spTgt>
                                        </p:tgtEl>
                                        <p:attrNameLst>
                                          <p:attrName>style.visibility</p:attrName>
                                        </p:attrNameLst>
                                      </p:cBhvr>
                                      <p:to>
                                        <p:strVal val="visible"/>
                                      </p:to>
                                    </p:set>
                                    <p:anim calcmode="lin" valueType="num">
                                      <p:cBhvr additive="base">
                                        <p:cTn id="49" dur="500" fill="hold"/>
                                        <p:tgtEl>
                                          <p:spTgt spid="231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1" grpId="0"/>
      <p:bldP spid="2312"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1855"/>
        <p:cNvGrpSpPr/>
        <p:nvPr/>
      </p:nvGrpSpPr>
      <p:grpSpPr>
        <a:xfrm>
          <a:off x="0" y="0"/>
          <a:ext cx="0" cy="0"/>
          <a:chOff x="0" y="0"/>
          <a:chExt cx="0" cy="0"/>
        </a:xfrm>
      </p:grpSpPr>
      <p:sp>
        <p:nvSpPr>
          <p:cNvPr id="1856" name="Google Shape;1856;p53"/>
          <p:cNvSpPr/>
          <p:nvPr/>
        </p:nvSpPr>
        <p:spPr>
          <a:xfrm>
            <a:off x="8061924" y="624585"/>
            <a:ext cx="2337200" cy="2654266"/>
          </a:xfrm>
          <a:prstGeom prst="rect">
            <a:avLst/>
          </a:prstGeom>
          <a:solidFill>
            <a:srgbClr val="F796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57" name="Google Shape;1857;p53"/>
          <p:cNvSpPr/>
          <p:nvPr/>
        </p:nvSpPr>
        <p:spPr>
          <a:xfrm>
            <a:off x="4864946" y="624585"/>
            <a:ext cx="2337200" cy="2662464"/>
          </a:xfrm>
          <a:prstGeom prst="rect">
            <a:avLst/>
          </a:prstGeom>
          <a:solidFill>
            <a:srgbClr val="43434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858" name="Google Shape;1858;p53"/>
          <p:cNvSpPr/>
          <p:nvPr/>
        </p:nvSpPr>
        <p:spPr>
          <a:xfrm>
            <a:off x="1792876" y="664259"/>
            <a:ext cx="2337200" cy="2662464"/>
          </a:xfrm>
          <a:prstGeom prst="rect">
            <a:avLst/>
          </a:pr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860" name="Google Shape;1860;p53"/>
          <p:cNvSpPr txBox="1"/>
          <p:nvPr/>
        </p:nvSpPr>
        <p:spPr>
          <a:xfrm>
            <a:off x="1988276" y="1134008"/>
            <a:ext cx="1946400" cy="1383809"/>
          </a:xfrm>
          <a:prstGeom prst="rect">
            <a:avLst/>
          </a:prstGeom>
          <a:noFill/>
          <a:ln>
            <a:noFill/>
          </a:ln>
        </p:spPr>
        <p:txBody>
          <a:bodyPr spcFirstLastPara="1" wrap="square" lIns="0" tIns="8033" rIns="0" bIns="0" anchor="ctr" anchorCtr="0">
            <a:noAutofit/>
          </a:bodyPr>
          <a:lstStyle/>
          <a:p>
            <a:pPr algn="ctr" defTabSz="1219170">
              <a:buClr>
                <a:srgbClr val="000000"/>
              </a:buClr>
            </a:pPr>
            <a:r>
              <a:rPr lang="en-US" sz="1467" kern="0" dirty="0">
                <a:solidFill>
                  <a:srgbClr val="434343"/>
                </a:solidFill>
                <a:latin typeface="Advent Pro"/>
                <a:ea typeface="Advent Pro"/>
                <a:cs typeface="Advent Pro"/>
                <a:sym typeface="Advent Pro"/>
              </a:rPr>
              <a:t>Md. Fahim Shahryer</a:t>
            </a:r>
          </a:p>
          <a:p>
            <a:pPr algn="ctr" defTabSz="1219170">
              <a:buClr>
                <a:srgbClr val="000000"/>
              </a:buClr>
            </a:pPr>
            <a:endParaRPr lang="en-US" sz="1467" kern="0" dirty="0">
              <a:solidFill>
                <a:srgbClr val="434343"/>
              </a:solidFill>
              <a:latin typeface="Advent Pro"/>
              <a:ea typeface="Advent Pro"/>
              <a:cs typeface="Advent Pro"/>
              <a:sym typeface="Advent Pro"/>
            </a:endParaRPr>
          </a:p>
          <a:p>
            <a:pPr algn="ctr" defTabSz="1219170">
              <a:buClr>
                <a:srgbClr val="000000"/>
              </a:buClr>
            </a:pPr>
            <a:r>
              <a:rPr lang="en-US" sz="1467" b="1" kern="0" dirty="0">
                <a:solidFill>
                  <a:srgbClr val="434343"/>
                </a:solidFill>
                <a:latin typeface="Advent Pro"/>
                <a:ea typeface="Advent Pro"/>
                <a:cs typeface="Advent Pro"/>
                <a:sym typeface="Advent Pro"/>
              </a:rPr>
              <a:t>201914019</a:t>
            </a:r>
            <a:endParaRPr sz="1467" b="1" kern="0" dirty="0">
              <a:solidFill>
                <a:srgbClr val="434343"/>
              </a:solidFill>
              <a:latin typeface="Advent Pro"/>
              <a:ea typeface="Advent Pro"/>
              <a:cs typeface="Advent Pro"/>
              <a:sym typeface="Advent Pro"/>
            </a:endParaRPr>
          </a:p>
        </p:txBody>
      </p:sp>
      <p:sp>
        <p:nvSpPr>
          <p:cNvPr id="1861" name="Google Shape;1861;p53"/>
          <p:cNvSpPr txBox="1"/>
          <p:nvPr/>
        </p:nvSpPr>
        <p:spPr>
          <a:xfrm>
            <a:off x="5122800" y="1134008"/>
            <a:ext cx="1946400" cy="1657600"/>
          </a:xfrm>
          <a:prstGeom prst="rect">
            <a:avLst/>
          </a:prstGeom>
          <a:noFill/>
          <a:ln>
            <a:noFill/>
          </a:ln>
        </p:spPr>
        <p:txBody>
          <a:bodyPr spcFirstLastPara="1" wrap="square" lIns="0" tIns="8033" rIns="0" bIns="0" anchor="ctr" anchorCtr="0">
            <a:noAutofit/>
          </a:bodyPr>
          <a:lstStyle/>
          <a:p>
            <a:pPr algn="ctr" defTabSz="1219170">
              <a:buClr>
                <a:srgbClr val="000000"/>
              </a:buClr>
            </a:pPr>
            <a:r>
              <a:rPr lang="en-US" sz="1467" kern="0" dirty="0">
                <a:solidFill>
                  <a:srgbClr val="FFC39F"/>
                </a:solidFill>
                <a:latin typeface="Advent Pro"/>
                <a:ea typeface="Advent Pro"/>
                <a:cs typeface="Advent Pro"/>
                <a:sym typeface="Advent Pro"/>
              </a:rPr>
              <a:t>Syed Taha Yeasin</a:t>
            </a:r>
          </a:p>
          <a:p>
            <a:pPr algn="ctr" defTabSz="1219170">
              <a:buClr>
                <a:srgbClr val="000000"/>
              </a:buClr>
            </a:pPr>
            <a:endParaRPr lang="en-US" sz="1467" kern="0" dirty="0">
              <a:solidFill>
                <a:srgbClr val="FFC39F"/>
              </a:solidFill>
              <a:latin typeface="Advent Pro"/>
              <a:ea typeface="Advent Pro"/>
              <a:cs typeface="Advent Pro"/>
              <a:sym typeface="Advent Pro"/>
            </a:endParaRPr>
          </a:p>
          <a:p>
            <a:pPr algn="ctr" defTabSz="1219170">
              <a:buClr>
                <a:srgbClr val="000000"/>
              </a:buClr>
            </a:pPr>
            <a:r>
              <a:rPr lang="en-US" sz="1467" b="1" kern="0" dirty="0">
                <a:solidFill>
                  <a:srgbClr val="FFC39F"/>
                </a:solidFill>
                <a:latin typeface="Advent Pro"/>
                <a:ea typeface="Advent Pro"/>
                <a:cs typeface="Advent Pro"/>
                <a:sym typeface="Advent Pro"/>
              </a:rPr>
              <a:t>201914023</a:t>
            </a:r>
            <a:endParaRPr sz="1467" b="1" kern="0" dirty="0">
              <a:solidFill>
                <a:srgbClr val="FFC39F"/>
              </a:solidFill>
              <a:latin typeface="Advent Pro"/>
              <a:ea typeface="Advent Pro"/>
              <a:cs typeface="Advent Pro"/>
              <a:sym typeface="Advent Pro"/>
            </a:endParaRPr>
          </a:p>
        </p:txBody>
      </p:sp>
      <p:sp>
        <p:nvSpPr>
          <p:cNvPr id="1862" name="Google Shape;1862;p53"/>
          <p:cNvSpPr txBox="1"/>
          <p:nvPr/>
        </p:nvSpPr>
        <p:spPr>
          <a:xfrm>
            <a:off x="8278113" y="1134008"/>
            <a:ext cx="1904822" cy="1706578"/>
          </a:xfrm>
          <a:prstGeom prst="rect">
            <a:avLst/>
          </a:prstGeom>
          <a:noFill/>
          <a:ln>
            <a:noFill/>
          </a:ln>
        </p:spPr>
        <p:txBody>
          <a:bodyPr spcFirstLastPara="1" wrap="square" lIns="0" tIns="8033" rIns="0" bIns="0" anchor="ctr" anchorCtr="0">
            <a:noAutofit/>
          </a:bodyPr>
          <a:lstStyle/>
          <a:p>
            <a:pPr algn="ctr" defTabSz="1219170">
              <a:buClr>
                <a:srgbClr val="000000"/>
              </a:buClr>
            </a:pPr>
            <a:r>
              <a:rPr lang="en-US" sz="1467" kern="0" dirty="0">
                <a:solidFill>
                  <a:srgbClr val="434343"/>
                </a:solidFill>
                <a:latin typeface="Advent Pro"/>
                <a:ea typeface="Advent Pro"/>
                <a:cs typeface="Advent Pro"/>
                <a:sym typeface="Advent Pro"/>
              </a:rPr>
              <a:t>Md. Shad Reza</a:t>
            </a:r>
          </a:p>
          <a:p>
            <a:pPr algn="ctr" defTabSz="1219170">
              <a:buClr>
                <a:srgbClr val="000000"/>
              </a:buClr>
            </a:pPr>
            <a:endParaRPr lang="en-US" sz="1467" kern="0" dirty="0">
              <a:solidFill>
                <a:srgbClr val="434343"/>
              </a:solidFill>
              <a:latin typeface="Advent Pro"/>
              <a:ea typeface="Advent Pro"/>
              <a:cs typeface="Advent Pro"/>
              <a:sym typeface="Advent Pro"/>
            </a:endParaRPr>
          </a:p>
          <a:p>
            <a:pPr algn="ctr" defTabSz="1219170">
              <a:buClr>
                <a:srgbClr val="000000"/>
              </a:buClr>
            </a:pPr>
            <a:r>
              <a:rPr lang="en-US" sz="1467" b="1" kern="0" dirty="0">
                <a:solidFill>
                  <a:srgbClr val="434343"/>
                </a:solidFill>
                <a:latin typeface="Advent Pro"/>
                <a:ea typeface="Advent Pro"/>
                <a:cs typeface="Advent Pro"/>
                <a:sym typeface="Advent Pro"/>
              </a:rPr>
              <a:t>201914024</a:t>
            </a:r>
            <a:endParaRPr sz="1467" b="1" kern="0" dirty="0">
              <a:solidFill>
                <a:srgbClr val="434343"/>
              </a:solidFill>
              <a:latin typeface="Advent Pro"/>
              <a:ea typeface="Advent Pro"/>
              <a:cs typeface="Advent Pro"/>
              <a:sym typeface="Advent Pro"/>
            </a:endParaRPr>
          </a:p>
        </p:txBody>
      </p:sp>
      <p:sp>
        <p:nvSpPr>
          <p:cNvPr id="1865" name="Google Shape;1865;p53"/>
          <p:cNvSpPr txBox="1">
            <a:spLocks noGrp="1"/>
          </p:cNvSpPr>
          <p:nvPr>
            <p:ph type="title"/>
          </p:nvPr>
        </p:nvSpPr>
        <p:spPr>
          <a:xfrm>
            <a:off x="405300" y="0"/>
            <a:ext cx="11394400" cy="535600"/>
          </a:xfrm>
          <a:prstGeom prst="rect">
            <a:avLst/>
          </a:prstGeom>
        </p:spPr>
        <p:txBody>
          <a:bodyPr spcFirstLastPara="1" wrap="square" lIns="0" tIns="0" rIns="0" bIns="0" anchor="b" anchorCtr="0">
            <a:noAutofit/>
          </a:bodyPr>
          <a:lstStyle/>
          <a:p>
            <a:r>
              <a:rPr lang="en-US"/>
              <a:t>Group </a:t>
            </a:r>
            <a:r>
              <a:rPr lang="en-US" smtClean="0"/>
              <a:t>no-08</a:t>
            </a:r>
            <a:endParaRPr dirty="0"/>
          </a:p>
        </p:txBody>
      </p:sp>
      <p:sp>
        <p:nvSpPr>
          <p:cNvPr id="4" name="Google Shape;1857;p53">
            <a:extLst>
              <a:ext uri="{FF2B5EF4-FFF2-40B4-BE49-F238E27FC236}">
                <a16:creationId xmlns="" xmlns:a16="http://schemas.microsoft.com/office/drawing/2014/main" id="{4DD75D7C-35DF-4F2A-B685-B8F2BB62EC1F}"/>
              </a:ext>
            </a:extLst>
          </p:cNvPr>
          <p:cNvSpPr/>
          <p:nvPr/>
        </p:nvSpPr>
        <p:spPr>
          <a:xfrm>
            <a:off x="4933900" y="3796472"/>
            <a:ext cx="2337200" cy="2662464"/>
          </a:xfrm>
          <a:prstGeom prst="rect">
            <a:avLst/>
          </a:prstGeom>
          <a:solidFill>
            <a:srgbClr val="43434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5" name="Google Shape;1858;p53">
            <a:extLst>
              <a:ext uri="{FF2B5EF4-FFF2-40B4-BE49-F238E27FC236}">
                <a16:creationId xmlns="" xmlns:a16="http://schemas.microsoft.com/office/drawing/2014/main" id="{49ECB351-FA89-4E71-A8A1-133806034B3F}"/>
              </a:ext>
            </a:extLst>
          </p:cNvPr>
          <p:cNvSpPr/>
          <p:nvPr/>
        </p:nvSpPr>
        <p:spPr>
          <a:xfrm>
            <a:off x="1792876" y="3796472"/>
            <a:ext cx="2337200" cy="2662464"/>
          </a:xfrm>
          <a:prstGeom prst="rect">
            <a:avLst/>
          </a:pr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 name="Google Shape;1856;p53">
            <a:extLst>
              <a:ext uri="{FF2B5EF4-FFF2-40B4-BE49-F238E27FC236}">
                <a16:creationId xmlns="" xmlns:a16="http://schemas.microsoft.com/office/drawing/2014/main" id="{690FFDBC-989C-4EA0-BBF0-718F2D6DE46D}"/>
              </a:ext>
            </a:extLst>
          </p:cNvPr>
          <p:cNvSpPr/>
          <p:nvPr/>
        </p:nvSpPr>
        <p:spPr>
          <a:xfrm>
            <a:off x="8061924" y="3804670"/>
            <a:ext cx="2337200" cy="2654266"/>
          </a:xfrm>
          <a:prstGeom prst="rect">
            <a:avLst/>
          </a:prstGeom>
          <a:solidFill>
            <a:srgbClr val="F7965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 name="Google Shape;1860;p53">
            <a:extLst>
              <a:ext uri="{FF2B5EF4-FFF2-40B4-BE49-F238E27FC236}">
                <a16:creationId xmlns="" xmlns:a16="http://schemas.microsoft.com/office/drawing/2014/main" id="{A3D7635C-FBCD-4794-9609-D89467AF0ECF}"/>
              </a:ext>
            </a:extLst>
          </p:cNvPr>
          <p:cNvSpPr txBox="1"/>
          <p:nvPr/>
        </p:nvSpPr>
        <p:spPr>
          <a:xfrm>
            <a:off x="1988276" y="4340183"/>
            <a:ext cx="1946400" cy="1383809"/>
          </a:xfrm>
          <a:prstGeom prst="rect">
            <a:avLst/>
          </a:prstGeom>
          <a:noFill/>
          <a:ln>
            <a:noFill/>
          </a:ln>
        </p:spPr>
        <p:txBody>
          <a:bodyPr spcFirstLastPara="1" wrap="square" lIns="0" tIns="8033" rIns="0" bIns="0" anchor="ctr" anchorCtr="0">
            <a:noAutofit/>
          </a:bodyPr>
          <a:lstStyle/>
          <a:p>
            <a:pPr algn="ctr" defTabSz="1219170">
              <a:buClr>
                <a:srgbClr val="000000"/>
              </a:buClr>
            </a:pPr>
            <a:r>
              <a:rPr lang="en-US" sz="1467" kern="0" dirty="0">
                <a:solidFill>
                  <a:srgbClr val="434343"/>
                </a:solidFill>
                <a:latin typeface="Advent Pro"/>
                <a:ea typeface="Advent Pro"/>
                <a:cs typeface="Advent Pro"/>
                <a:sym typeface="Advent Pro"/>
              </a:rPr>
              <a:t>Md. </a:t>
            </a:r>
            <a:r>
              <a:rPr lang="en-US" sz="1467" kern="0" dirty="0" err="1">
                <a:solidFill>
                  <a:srgbClr val="434343"/>
                </a:solidFill>
                <a:latin typeface="Advent Pro"/>
                <a:ea typeface="Advent Pro"/>
                <a:cs typeface="Advent Pro"/>
                <a:sym typeface="Advent Pro"/>
              </a:rPr>
              <a:t>Mizbaul</a:t>
            </a:r>
            <a:r>
              <a:rPr lang="en-US" sz="1467" kern="0" dirty="0">
                <a:solidFill>
                  <a:srgbClr val="434343"/>
                </a:solidFill>
                <a:latin typeface="Advent Pro"/>
                <a:ea typeface="Advent Pro"/>
                <a:cs typeface="Advent Pro"/>
                <a:sym typeface="Advent Pro"/>
              </a:rPr>
              <a:t> Haque</a:t>
            </a:r>
          </a:p>
          <a:p>
            <a:pPr algn="ctr" defTabSz="1219170">
              <a:buClr>
                <a:srgbClr val="000000"/>
              </a:buClr>
            </a:pPr>
            <a:endParaRPr lang="en-US" sz="1467" kern="0" dirty="0">
              <a:solidFill>
                <a:srgbClr val="434343"/>
              </a:solidFill>
              <a:latin typeface="Advent Pro"/>
              <a:ea typeface="Advent Pro"/>
              <a:cs typeface="Advent Pro"/>
              <a:sym typeface="Advent Pro"/>
            </a:endParaRPr>
          </a:p>
          <a:p>
            <a:pPr algn="ctr" defTabSz="1219170">
              <a:buClr>
                <a:srgbClr val="000000"/>
              </a:buClr>
            </a:pPr>
            <a:r>
              <a:rPr lang="en-US" sz="1467" b="1" kern="0" dirty="0">
                <a:solidFill>
                  <a:srgbClr val="434343"/>
                </a:solidFill>
                <a:latin typeface="Advent Pro"/>
                <a:ea typeface="Advent Pro"/>
                <a:cs typeface="Advent Pro"/>
                <a:sym typeface="Advent Pro"/>
              </a:rPr>
              <a:t>201914022</a:t>
            </a:r>
            <a:endParaRPr sz="1467" b="1" kern="0" dirty="0">
              <a:solidFill>
                <a:srgbClr val="434343"/>
              </a:solidFill>
              <a:latin typeface="Advent Pro"/>
              <a:ea typeface="Advent Pro"/>
              <a:cs typeface="Advent Pro"/>
              <a:sym typeface="Advent Pro"/>
            </a:endParaRPr>
          </a:p>
        </p:txBody>
      </p:sp>
      <p:sp>
        <p:nvSpPr>
          <p:cNvPr id="8" name="Google Shape;1862;p53">
            <a:extLst>
              <a:ext uri="{FF2B5EF4-FFF2-40B4-BE49-F238E27FC236}">
                <a16:creationId xmlns="" xmlns:a16="http://schemas.microsoft.com/office/drawing/2014/main" id="{1ACE0CA9-BD74-4745-B9F1-061ED9E1A1D6}"/>
              </a:ext>
            </a:extLst>
          </p:cNvPr>
          <p:cNvSpPr txBox="1"/>
          <p:nvPr/>
        </p:nvSpPr>
        <p:spPr>
          <a:xfrm>
            <a:off x="8278113" y="4178798"/>
            <a:ext cx="1904822" cy="1706578"/>
          </a:xfrm>
          <a:prstGeom prst="rect">
            <a:avLst/>
          </a:prstGeom>
          <a:noFill/>
          <a:ln>
            <a:noFill/>
          </a:ln>
        </p:spPr>
        <p:txBody>
          <a:bodyPr spcFirstLastPara="1" wrap="square" lIns="0" tIns="8033" rIns="0" bIns="0" anchor="ctr" anchorCtr="0">
            <a:noAutofit/>
          </a:bodyPr>
          <a:lstStyle/>
          <a:p>
            <a:pPr algn="ctr" defTabSz="1219170">
              <a:buClr>
                <a:srgbClr val="000000"/>
              </a:buClr>
            </a:pPr>
            <a:r>
              <a:rPr lang="en-US" sz="1467" kern="0" dirty="0">
                <a:solidFill>
                  <a:srgbClr val="434343"/>
                </a:solidFill>
                <a:latin typeface="Advent Pro"/>
                <a:ea typeface="Advent Pro"/>
                <a:cs typeface="Advent Pro"/>
                <a:sym typeface="Advent Pro"/>
              </a:rPr>
              <a:t>Md. Samir Hasan</a:t>
            </a:r>
          </a:p>
          <a:p>
            <a:pPr algn="ctr" defTabSz="1219170">
              <a:buClr>
                <a:srgbClr val="000000"/>
              </a:buClr>
            </a:pPr>
            <a:endParaRPr lang="en-US" sz="1467" kern="0" dirty="0">
              <a:solidFill>
                <a:srgbClr val="434343"/>
              </a:solidFill>
              <a:latin typeface="Advent Pro"/>
              <a:ea typeface="Advent Pro"/>
              <a:cs typeface="Advent Pro"/>
              <a:sym typeface="Advent Pro"/>
            </a:endParaRPr>
          </a:p>
          <a:p>
            <a:pPr algn="ctr" defTabSz="1219170">
              <a:buClr>
                <a:srgbClr val="000000"/>
              </a:buClr>
            </a:pPr>
            <a:r>
              <a:rPr lang="en-US" sz="1467" b="1" kern="0" dirty="0">
                <a:solidFill>
                  <a:srgbClr val="434343"/>
                </a:solidFill>
                <a:latin typeface="Advent Pro"/>
                <a:ea typeface="Advent Pro"/>
                <a:cs typeface="Advent Pro"/>
                <a:sym typeface="Advent Pro"/>
              </a:rPr>
              <a:t>201914045</a:t>
            </a:r>
            <a:endParaRPr sz="1467" b="1" kern="0" dirty="0">
              <a:solidFill>
                <a:srgbClr val="434343"/>
              </a:solidFill>
              <a:latin typeface="Advent Pro"/>
              <a:ea typeface="Advent Pro"/>
              <a:cs typeface="Advent Pro"/>
              <a:sym typeface="Advent Pro"/>
            </a:endParaRPr>
          </a:p>
        </p:txBody>
      </p:sp>
      <p:sp>
        <p:nvSpPr>
          <p:cNvPr id="9" name="Google Shape;1861;p53">
            <a:extLst>
              <a:ext uri="{FF2B5EF4-FFF2-40B4-BE49-F238E27FC236}">
                <a16:creationId xmlns="" xmlns:a16="http://schemas.microsoft.com/office/drawing/2014/main" id="{5E26C8DA-52D7-48D2-93E9-675AE126ECED}"/>
              </a:ext>
            </a:extLst>
          </p:cNvPr>
          <p:cNvSpPr txBox="1"/>
          <p:nvPr/>
        </p:nvSpPr>
        <p:spPr>
          <a:xfrm>
            <a:off x="5122800" y="4178798"/>
            <a:ext cx="1946400" cy="1657600"/>
          </a:xfrm>
          <a:prstGeom prst="rect">
            <a:avLst/>
          </a:prstGeom>
          <a:noFill/>
          <a:ln>
            <a:noFill/>
          </a:ln>
        </p:spPr>
        <p:txBody>
          <a:bodyPr spcFirstLastPara="1" wrap="square" lIns="0" tIns="8033" rIns="0" bIns="0" anchor="ctr" anchorCtr="0">
            <a:noAutofit/>
          </a:bodyPr>
          <a:lstStyle/>
          <a:p>
            <a:pPr algn="ctr" defTabSz="1219170">
              <a:buClr>
                <a:srgbClr val="000000"/>
              </a:buClr>
            </a:pPr>
            <a:r>
              <a:rPr lang="en-US" sz="1400" kern="0" dirty="0">
                <a:solidFill>
                  <a:srgbClr val="FFC39F"/>
                </a:solidFill>
                <a:latin typeface="Advent Pro"/>
                <a:ea typeface="Advent Pro"/>
                <a:cs typeface="Advent Pro"/>
                <a:sym typeface="Advent Pro"/>
              </a:rPr>
              <a:t>Md. Abdullah Al Masum</a:t>
            </a:r>
          </a:p>
          <a:p>
            <a:pPr algn="ctr" defTabSz="1219170">
              <a:buClr>
                <a:srgbClr val="000000"/>
              </a:buClr>
            </a:pPr>
            <a:endParaRPr lang="en-US" sz="1467" kern="0" dirty="0">
              <a:solidFill>
                <a:srgbClr val="FFC39F"/>
              </a:solidFill>
              <a:latin typeface="Advent Pro"/>
              <a:ea typeface="Advent Pro"/>
              <a:cs typeface="Advent Pro"/>
              <a:sym typeface="Advent Pro"/>
            </a:endParaRPr>
          </a:p>
          <a:p>
            <a:pPr algn="ctr" defTabSz="1219170">
              <a:buClr>
                <a:srgbClr val="000000"/>
              </a:buClr>
            </a:pPr>
            <a:r>
              <a:rPr lang="en-US" sz="1467" b="1" kern="0" dirty="0">
                <a:solidFill>
                  <a:srgbClr val="FFC39F"/>
                </a:solidFill>
                <a:latin typeface="Advent Pro"/>
                <a:ea typeface="Advent Pro"/>
                <a:cs typeface="Advent Pro"/>
                <a:sym typeface="Advent Pro"/>
              </a:rPr>
              <a:t>201914044</a:t>
            </a:r>
            <a:endParaRPr sz="1467" b="1" kern="0" dirty="0">
              <a:solidFill>
                <a:srgbClr val="FFC39F"/>
              </a:solidFill>
              <a:latin typeface="Advent Pro"/>
              <a:ea typeface="Advent Pro"/>
              <a:cs typeface="Advent Pro"/>
              <a:sym typeface="Advent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0"/>
                                        </p:tgtEl>
                                        <p:attrNameLst>
                                          <p:attrName>style.visibility</p:attrName>
                                        </p:attrNameLst>
                                      </p:cBhvr>
                                      <p:to>
                                        <p:strVal val="visible"/>
                                      </p:to>
                                    </p:set>
                                    <p:anim calcmode="lin" valueType="num">
                                      <p:cBhvr additive="base">
                                        <p:cTn id="7" dur="500" fill="hold"/>
                                        <p:tgtEl>
                                          <p:spTgt spid="1860"/>
                                        </p:tgtEl>
                                        <p:attrNameLst>
                                          <p:attrName>ppt_x</p:attrName>
                                        </p:attrNameLst>
                                      </p:cBhvr>
                                      <p:tavLst>
                                        <p:tav tm="0">
                                          <p:val>
                                            <p:strVal val="#ppt_x"/>
                                          </p:val>
                                        </p:tav>
                                        <p:tav tm="100000">
                                          <p:val>
                                            <p:strVal val="#ppt_x"/>
                                          </p:val>
                                        </p:tav>
                                      </p:tavLst>
                                    </p:anim>
                                    <p:anim calcmode="lin" valueType="num">
                                      <p:cBhvr additive="base">
                                        <p:cTn id="8" dur="500" fill="hold"/>
                                        <p:tgtEl>
                                          <p:spTgt spid="18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61"/>
                                        </p:tgtEl>
                                        <p:attrNameLst>
                                          <p:attrName>style.visibility</p:attrName>
                                        </p:attrNameLst>
                                      </p:cBhvr>
                                      <p:to>
                                        <p:strVal val="visible"/>
                                      </p:to>
                                    </p:set>
                                    <p:anim calcmode="lin" valueType="num">
                                      <p:cBhvr additive="base">
                                        <p:cTn id="19" dur="500" fill="hold"/>
                                        <p:tgtEl>
                                          <p:spTgt spid="1861"/>
                                        </p:tgtEl>
                                        <p:attrNameLst>
                                          <p:attrName>ppt_x</p:attrName>
                                        </p:attrNameLst>
                                      </p:cBhvr>
                                      <p:tavLst>
                                        <p:tav tm="0">
                                          <p:val>
                                            <p:strVal val="#ppt_x"/>
                                          </p:val>
                                        </p:tav>
                                        <p:tav tm="100000">
                                          <p:val>
                                            <p:strVal val="#ppt_x"/>
                                          </p:val>
                                        </p:tav>
                                      </p:tavLst>
                                    </p:anim>
                                    <p:anim calcmode="lin" valueType="num">
                                      <p:cBhvr additive="base">
                                        <p:cTn id="20" dur="500" fill="hold"/>
                                        <p:tgtEl>
                                          <p:spTgt spid="18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62"/>
                                        </p:tgtEl>
                                        <p:attrNameLst>
                                          <p:attrName>style.visibility</p:attrName>
                                        </p:attrNameLst>
                                      </p:cBhvr>
                                      <p:to>
                                        <p:strVal val="visible"/>
                                      </p:to>
                                    </p:set>
                                    <p:anim calcmode="lin" valueType="num">
                                      <p:cBhvr additive="base">
                                        <p:cTn id="25" dur="500" fill="hold"/>
                                        <p:tgtEl>
                                          <p:spTgt spid="1862"/>
                                        </p:tgtEl>
                                        <p:attrNameLst>
                                          <p:attrName>ppt_x</p:attrName>
                                        </p:attrNameLst>
                                      </p:cBhvr>
                                      <p:tavLst>
                                        <p:tav tm="0">
                                          <p:val>
                                            <p:strVal val="#ppt_x"/>
                                          </p:val>
                                        </p:tav>
                                        <p:tav tm="100000">
                                          <p:val>
                                            <p:strVal val="#ppt_x"/>
                                          </p:val>
                                        </p:tav>
                                      </p:tavLst>
                                    </p:anim>
                                    <p:anim calcmode="lin" valueType="num">
                                      <p:cBhvr additive="base">
                                        <p:cTn id="26" dur="500" fill="hold"/>
                                        <p:tgtEl>
                                          <p:spTgt spid="18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0" grpId="0"/>
      <p:bldP spid="1861" grpId="0"/>
      <p:bldP spid="1862"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2" name="Google Shape;2312;p60"/>
          <p:cNvSpPr txBox="1">
            <a:spLocks noGrp="1"/>
          </p:cNvSpPr>
          <p:nvPr>
            <p:ph type="body" idx="4294967295"/>
          </p:nvPr>
        </p:nvSpPr>
        <p:spPr>
          <a:xfrm>
            <a:off x="384313" y="1785730"/>
            <a:ext cx="11211339" cy="3286540"/>
          </a:xfrm>
          <a:prstGeom prst="rect">
            <a:avLst/>
          </a:prstGeom>
        </p:spPr>
        <p:txBody>
          <a:bodyPr spcFirstLastPara="1" wrap="square" lIns="121900" tIns="121900" rIns="121900" bIns="121900" anchor="t" anchorCtr="0">
            <a:noAutofit/>
          </a:bodyPr>
          <a:lstStyle/>
          <a:p>
            <a:pPr algn="ctr">
              <a:spcBef>
                <a:spcPts val="1867"/>
              </a:spcBef>
            </a:pPr>
            <a:r>
              <a:rPr lang="en-US" sz="7200" dirty="0"/>
              <a:t>Time Complexity </a:t>
            </a:r>
          </a:p>
          <a:p>
            <a:pPr algn="ctr">
              <a:spcBef>
                <a:spcPts val="1867"/>
              </a:spcBef>
            </a:pPr>
            <a:r>
              <a:rPr lang="en-US" sz="7200" dirty="0">
                <a:solidFill>
                  <a:schemeClr val="tx1"/>
                </a:solidFill>
              </a:rPr>
              <a:t>O(n^2)</a:t>
            </a:r>
          </a:p>
        </p:txBody>
      </p:sp>
    </p:spTree>
    <p:extLst>
      <p:ext uri="{BB962C8B-B14F-4D97-AF65-F5344CB8AC3E}">
        <p14:creationId xmlns:p14="http://schemas.microsoft.com/office/powerpoint/2010/main" val="239769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2">
                                            <p:txEl>
                                              <p:pRg st="0" end="0"/>
                                            </p:txEl>
                                          </p:spTgt>
                                        </p:tgtEl>
                                        <p:attrNameLst>
                                          <p:attrName>style.visibility</p:attrName>
                                        </p:attrNameLst>
                                      </p:cBhvr>
                                      <p:to>
                                        <p:strVal val="visible"/>
                                      </p:to>
                                    </p:set>
                                    <p:anim calcmode="lin" valueType="num">
                                      <p:cBhvr additive="base">
                                        <p:cTn id="7" dur="500" fill="hold"/>
                                        <p:tgtEl>
                                          <p:spTgt spid="23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2">
                                            <p:txEl>
                                              <p:pRg st="1" end="1"/>
                                            </p:txEl>
                                          </p:spTgt>
                                        </p:tgtEl>
                                        <p:attrNameLst>
                                          <p:attrName>style.visibility</p:attrName>
                                        </p:attrNameLst>
                                      </p:cBhvr>
                                      <p:to>
                                        <p:strVal val="visible"/>
                                      </p:to>
                                    </p:set>
                                    <p:anim calcmode="lin" valueType="num">
                                      <p:cBhvr additive="base">
                                        <p:cTn id="13" dur="500" fill="hold"/>
                                        <p:tgtEl>
                                          <p:spTgt spid="23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6082" name="Slide Number Placeholder 17">
            <a:extLst>
              <a:ext uri="{FF2B5EF4-FFF2-40B4-BE49-F238E27FC236}">
                <a16:creationId xmlns="" xmlns:a16="http://schemas.microsoft.com/office/drawing/2014/main" id="{B28B42D6-5408-4B04-8A5D-2E921C2A5B7A}"/>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522368" indent="-200911">
              <a:defRPr>
                <a:solidFill>
                  <a:schemeClr val="tx1"/>
                </a:solidFill>
                <a:latin typeface="Calibri" panose="020F0502020204030204" pitchFamily="34" charset="0"/>
              </a:defRPr>
            </a:lvl2pPr>
            <a:lvl3pPr marL="803643" indent="-160729">
              <a:defRPr>
                <a:solidFill>
                  <a:schemeClr val="tx1"/>
                </a:solidFill>
                <a:latin typeface="Calibri" panose="020F0502020204030204" pitchFamily="34" charset="0"/>
              </a:defRPr>
            </a:lvl3pPr>
            <a:lvl4pPr marL="1125101" indent="-160729">
              <a:defRPr>
                <a:solidFill>
                  <a:schemeClr val="tx1"/>
                </a:solidFill>
                <a:latin typeface="Calibri" panose="020F0502020204030204" pitchFamily="34" charset="0"/>
              </a:defRPr>
            </a:lvl4pPr>
            <a:lvl5pPr marL="1446558" indent="-160729">
              <a:defRPr>
                <a:solidFill>
                  <a:schemeClr val="tx1"/>
                </a:solidFill>
                <a:latin typeface="Calibri" panose="020F0502020204030204" pitchFamily="34" charset="0"/>
              </a:defRPr>
            </a:lvl5pPr>
            <a:lvl6pPr marL="1768015" indent="-160729" eaLnBrk="0" fontAlgn="base" hangingPunct="0">
              <a:spcBef>
                <a:spcPct val="0"/>
              </a:spcBef>
              <a:spcAft>
                <a:spcPct val="0"/>
              </a:spcAft>
              <a:defRPr>
                <a:solidFill>
                  <a:schemeClr val="tx1"/>
                </a:solidFill>
                <a:latin typeface="Calibri" panose="020F0502020204030204" pitchFamily="34" charset="0"/>
              </a:defRPr>
            </a:lvl6pPr>
            <a:lvl7pPr marL="2089473" indent="-160729" eaLnBrk="0" fontAlgn="base" hangingPunct="0">
              <a:spcBef>
                <a:spcPct val="0"/>
              </a:spcBef>
              <a:spcAft>
                <a:spcPct val="0"/>
              </a:spcAft>
              <a:defRPr>
                <a:solidFill>
                  <a:schemeClr val="tx1"/>
                </a:solidFill>
                <a:latin typeface="Calibri" panose="020F0502020204030204" pitchFamily="34" charset="0"/>
              </a:defRPr>
            </a:lvl7pPr>
            <a:lvl8pPr marL="2410930" indent="-160729" eaLnBrk="0" fontAlgn="base" hangingPunct="0">
              <a:spcBef>
                <a:spcPct val="0"/>
              </a:spcBef>
              <a:spcAft>
                <a:spcPct val="0"/>
              </a:spcAft>
              <a:defRPr>
                <a:solidFill>
                  <a:schemeClr val="tx1"/>
                </a:solidFill>
                <a:latin typeface="Calibri" panose="020F0502020204030204" pitchFamily="34" charset="0"/>
              </a:defRPr>
            </a:lvl8pPr>
            <a:lvl9pPr marL="2732387" indent="-160729" eaLnBrk="0" fontAlgn="base" hangingPunct="0">
              <a:spcBef>
                <a:spcPct val="0"/>
              </a:spcBef>
              <a:spcAft>
                <a:spcPct val="0"/>
              </a:spcAft>
              <a:defRPr>
                <a:solidFill>
                  <a:schemeClr val="tx1"/>
                </a:solidFill>
                <a:latin typeface="Calibri" panose="020F0502020204030204" pitchFamily="34" charset="0"/>
              </a:defRPr>
            </a:lvl9pPr>
          </a:lstStyle>
          <a:p>
            <a:pPr defTabSz="642915" eaLnBrk="0" fontAlgn="base" hangingPunct="0">
              <a:spcBef>
                <a:spcPct val="0"/>
              </a:spcBef>
              <a:spcAft>
                <a:spcPct val="0"/>
              </a:spcAft>
            </a:pPr>
            <a:fld id="{B5D44974-77CA-4919-9471-F8FC9477A4FB}" type="slidenum">
              <a:rPr lang="en-US" altLang="en-US" sz="1266">
                <a:solidFill>
                  <a:srgbClr val="FFFFFF"/>
                </a:solidFill>
              </a:rPr>
              <a:pPr defTabSz="642915" eaLnBrk="0" fontAlgn="base" hangingPunct="0">
                <a:spcBef>
                  <a:spcPct val="0"/>
                </a:spcBef>
                <a:spcAft>
                  <a:spcPct val="0"/>
                </a:spcAft>
              </a:pPr>
              <a:t>21</a:t>
            </a:fld>
            <a:endParaRPr lang="en-US" altLang="en-US" sz="1266">
              <a:solidFill>
                <a:srgbClr val="FFFFFF"/>
              </a:solidFill>
            </a:endParaRPr>
          </a:p>
        </p:txBody>
      </p:sp>
      <p:sp>
        <p:nvSpPr>
          <p:cNvPr id="46083" name="TextBox 1">
            <a:extLst>
              <a:ext uri="{FF2B5EF4-FFF2-40B4-BE49-F238E27FC236}">
                <a16:creationId xmlns="" xmlns:a16="http://schemas.microsoft.com/office/drawing/2014/main" id="{B11BFFCA-7157-4664-A540-AFD4154DB36E}"/>
              </a:ext>
            </a:extLst>
          </p:cNvPr>
          <p:cNvSpPr txBox="1">
            <a:spLocks noChangeArrowheads="1"/>
          </p:cNvSpPr>
          <p:nvPr/>
        </p:nvSpPr>
        <p:spPr bwMode="auto">
          <a:xfrm>
            <a:off x="1013379" y="65738"/>
            <a:ext cx="33429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642915" eaLnBrk="0" fontAlgn="base" hangingPunct="0">
              <a:spcBef>
                <a:spcPct val="0"/>
              </a:spcBef>
              <a:spcAft>
                <a:spcPct val="0"/>
              </a:spcAft>
            </a:pPr>
            <a:r>
              <a:rPr lang="en-US" altLang="en-US" sz="4800" b="1" dirty="0">
                <a:solidFill>
                  <a:srgbClr val="000000"/>
                </a:solidFill>
                <a:cs typeface="Spica Neue"/>
              </a:rPr>
              <a:t>Applications</a:t>
            </a:r>
          </a:p>
        </p:txBody>
      </p:sp>
      <p:sp>
        <p:nvSpPr>
          <p:cNvPr id="46084" name="TextBox 3">
            <a:extLst>
              <a:ext uri="{FF2B5EF4-FFF2-40B4-BE49-F238E27FC236}">
                <a16:creationId xmlns="" xmlns:a16="http://schemas.microsoft.com/office/drawing/2014/main" id="{CAB892C6-D88D-4A3F-898E-1D0F28CDDA0E}"/>
              </a:ext>
            </a:extLst>
          </p:cNvPr>
          <p:cNvSpPr txBox="1">
            <a:spLocks noChangeArrowheads="1"/>
          </p:cNvSpPr>
          <p:nvPr/>
        </p:nvSpPr>
        <p:spPr bwMode="auto">
          <a:xfrm>
            <a:off x="793246" y="1301268"/>
            <a:ext cx="748977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41093" indent="-241093" defTabSz="642915" eaLnBrk="0" fontAlgn="base" hangingPunct="0">
              <a:spcBef>
                <a:spcPct val="0"/>
              </a:spcBef>
              <a:spcAft>
                <a:spcPct val="0"/>
              </a:spcAft>
              <a:buFont typeface="Arial" panose="020B0604020202020204" pitchFamily="34" charset="0"/>
              <a:buChar char="•"/>
            </a:pPr>
            <a:r>
              <a:rPr lang="en-US" altLang="en-US" sz="2000" b="1" dirty="0">
                <a:solidFill>
                  <a:srgbClr val="000000"/>
                </a:solidFill>
                <a:cs typeface="Spica Neue"/>
              </a:rPr>
              <a:t>We can find minimum number of moves and the sequence of path needed to go from source to destination in chessboard</a:t>
            </a:r>
            <a:br>
              <a:rPr lang="en-US" altLang="en-US" sz="2000" b="1" dirty="0">
                <a:solidFill>
                  <a:srgbClr val="000000"/>
                </a:solidFill>
                <a:cs typeface="Spica Neue"/>
              </a:rPr>
            </a:br>
            <a:endParaRPr lang="en-US" altLang="en-US" sz="2000" b="1" dirty="0">
              <a:solidFill>
                <a:srgbClr val="000000"/>
              </a:solidFill>
              <a:cs typeface="Spica Neue"/>
            </a:endParaRPr>
          </a:p>
          <a:p>
            <a:pPr marL="241093" indent="-241093" defTabSz="642915" eaLnBrk="0" fontAlgn="base" hangingPunct="0">
              <a:spcBef>
                <a:spcPct val="0"/>
              </a:spcBef>
              <a:spcAft>
                <a:spcPct val="0"/>
              </a:spcAft>
              <a:buFont typeface="Arial" panose="020B0604020202020204" pitchFamily="34" charset="0"/>
              <a:buChar char="•"/>
            </a:pPr>
            <a:r>
              <a:rPr lang="en-US" altLang="en-US" sz="2000" b="1" dirty="0">
                <a:solidFill>
                  <a:srgbClr val="000000"/>
                </a:solidFill>
                <a:cs typeface="Spica Neue"/>
              </a:rPr>
              <a:t>We can perform Web Crawling using BFS</a:t>
            </a:r>
            <a:br>
              <a:rPr lang="en-US" altLang="en-US" sz="2000" b="1" dirty="0">
                <a:solidFill>
                  <a:srgbClr val="000000"/>
                </a:solidFill>
                <a:cs typeface="Spica Neue"/>
              </a:rPr>
            </a:br>
            <a:endParaRPr lang="en-US" altLang="en-US" sz="2000" b="1" dirty="0">
              <a:solidFill>
                <a:srgbClr val="000000"/>
              </a:solidFill>
              <a:cs typeface="Spica Neue"/>
            </a:endParaRPr>
          </a:p>
          <a:p>
            <a:pPr marL="241093" indent="-241093" defTabSz="642915" eaLnBrk="0" fontAlgn="base" hangingPunct="0">
              <a:spcBef>
                <a:spcPct val="0"/>
              </a:spcBef>
              <a:spcAft>
                <a:spcPct val="0"/>
              </a:spcAft>
              <a:buFont typeface="Arial" panose="020B0604020202020204" pitchFamily="34" charset="0"/>
              <a:buChar char="•"/>
            </a:pPr>
            <a:r>
              <a:rPr lang="en-US" altLang="en-US" sz="2000" b="1" dirty="0">
                <a:solidFill>
                  <a:srgbClr val="000000"/>
                </a:solidFill>
                <a:cs typeface="Spica Neue"/>
              </a:rPr>
              <a:t>We can relate flights having the minimum number of </a:t>
            </a:r>
            <a:br>
              <a:rPr lang="en-US" altLang="en-US" sz="2000" b="1" dirty="0">
                <a:solidFill>
                  <a:srgbClr val="000000"/>
                </a:solidFill>
                <a:cs typeface="Spica Neue"/>
              </a:rPr>
            </a:br>
            <a:r>
              <a:rPr lang="en-US" altLang="en-US" sz="2000" b="1" dirty="0">
                <a:solidFill>
                  <a:srgbClr val="000000"/>
                </a:solidFill>
                <a:cs typeface="Spica Neue"/>
              </a:rPr>
              <a:t>transits</a:t>
            </a:r>
            <a:br>
              <a:rPr lang="en-US" altLang="en-US" sz="2000" b="1" dirty="0">
                <a:solidFill>
                  <a:srgbClr val="000000"/>
                </a:solidFill>
                <a:cs typeface="Spica Neue"/>
              </a:rPr>
            </a:br>
            <a:endParaRPr lang="en-US" altLang="en-US" sz="2000" b="1" dirty="0">
              <a:solidFill>
                <a:srgbClr val="000000"/>
              </a:solidFill>
              <a:cs typeface="Spica Neue"/>
            </a:endParaRPr>
          </a:p>
          <a:p>
            <a:pPr marL="241093" indent="-241093" defTabSz="642915" eaLnBrk="0" fontAlgn="base" hangingPunct="0">
              <a:spcBef>
                <a:spcPct val="0"/>
              </a:spcBef>
              <a:spcAft>
                <a:spcPct val="0"/>
              </a:spcAft>
              <a:buFont typeface="Arial" panose="020B0604020202020204" pitchFamily="34" charset="0"/>
              <a:buChar char="•"/>
            </a:pPr>
            <a:r>
              <a:rPr lang="en-US" altLang="en-US" sz="2000" b="1" dirty="0">
                <a:solidFill>
                  <a:srgbClr val="000000"/>
                </a:solidFill>
                <a:cs typeface="Spica Neue"/>
              </a:rPr>
              <a:t>BFS can also be used to find all the neighboring nodes which is </a:t>
            </a:r>
            <a:br>
              <a:rPr lang="en-US" altLang="en-US" sz="2000" b="1" dirty="0">
                <a:solidFill>
                  <a:srgbClr val="000000"/>
                </a:solidFill>
                <a:cs typeface="Spica Neue"/>
              </a:rPr>
            </a:br>
            <a:r>
              <a:rPr lang="en-US" altLang="en-US" sz="2000" b="1" dirty="0">
                <a:solidFill>
                  <a:srgbClr val="000000"/>
                </a:solidFill>
                <a:cs typeface="Spica Neue"/>
              </a:rPr>
              <a:t>beneficial for GPS and Broadcasting Network </a:t>
            </a:r>
            <a:br>
              <a:rPr lang="en-US" altLang="en-US" sz="2000" b="1" dirty="0">
                <a:solidFill>
                  <a:srgbClr val="000000"/>
                </a:solidFill>
                <a:cs typeface="Spica Neue"/>
              </a:rPr>
            </a:br>
            <a:r>
              <a:rPr lang="en-US" altLang="en-US" sz="2000" b="1" dirty="0">
                <a:solidFill>
                  <a:srgbClr val="000000"/>
                </a:solidFill>
                <a:cs typeface="Spica Neue"/>
              </a:rPr>
              <a:t/>
            </a:r>
            <a:br>
              <a:rPr lang="en-US" altLang="en-US" sz="2000" b="1" dirty="0">
                <a:solidFill>
                  <a:srgbClr val="000000"/>
                </a:solidFill>
                <a:cs typeface="Spica Neue"/>
              </a:rPr>
            </a:br>
            <a:endParaRPr lang="en-US" altLang="en-US" sz="2000" b="1" dirty="0">
              <a:solidFill>
                <a:srgbClr val="000000"/>
              </a:solidFill>
              <a:cs typeface="Spica Neue"/>
            </a:endParaRPr>
          </a:p>
          <a:p>
            <a:pPr marL="241093" indent="-241093" defTabSz="642915" eaLnBrk="0" fontAlgn="base" hangingPunct="0">
              <a:spcBef>
                <a:spcPct val="0"/>
              </a:spcBef>
              <a:spcAft>
                <a:spcPct val="0"/>
              </a:spcAft>
              <a:buFont typeface="Arial" panose="020B0604020202020204" pitchFamily="34" charset="0"/>
              <a:buChar char="•"/>
            </a:pPr>
            <a:endParaRPr lang="en-US" altLang="en-US" sz="2000" dirty="0">
              <a:solidFill>
                <a:srgbClr val="000000"/>
              </a:solidFill>
              <a:cs typeface="Spica Neue"/>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802131" y="-114928"/>
            <a:ext cx="4128817" cy="1344149"/>
          </a:xfrm>
        </p:spPr>
        <p:txBody>
          <a:bodyPr>
            <a:normAutofit fontScale="90000"/>
          </a:bodyPr>
          <a:lstStyle/>
          <a:p>
            <a:r>
              <a:rPr lang="en-US" altLang="ja-JP" sz="4000" dirty="0">
                <a:solidFill>
                  <a:schemeClr val="accent1"/>
                </a:solidFill>
              </a:rPr>
              <a:t>P</a:t>
            </a:r>
            <a:r>
              <a:rPr lang="en-US" altLang="ja-JP" sz="4000" dirty="0"/>
              <a:t>R</a:t>
            </a:r>
            <a:r>
              <a:rPr lang="en-US" altLang="ja-JP" sz="4000" dirty="0">
                <a:solidFill>
                  <a:schemeClr val="accent1"/>
                </a:solidFill>
              </a:rPr>
              <a:t>OB</a:t>
            </a:r>
            <a:r>
              <a:rPr lang="en-US" altLang="ja-JP" sz="4000" dirty="0"/>
              <a:t>LEM L</a:t>
            </a:r>
            <a:r>
              <a:rPr lang="en-US" altLang="ja-JP" sz="4000" dirty="0">
                <a:solidFill>
                  <a:schemeClr val="accent1"/>
                </a:solidFill>
              </a:rPr>
              <a:t>I</a:t>
            </a:r>
            <a:r>
              <a:rPr lang="en-US" altLang="ja-JP" sz="4000" dirty="0"/>
              <a:t>NK</a:t>
            </a:r>
            <a:endParaRPr kumimoji="1" lang="ja-JP" altLang="en-US" sz="4000" dirty="0"/>
          </a:p>
        </p:txBody>
      </p:sp>
      <p:sp>
        <p:nvSpPr>
          <p:cNvPr id="12" name="テキスト プレースホルダー 11"/>
          <p:cNvSpPr>
            <a:spLocks noGrp="1"/>
          </p:cNvSpPr>
          <p:nvPr>
            <p:ph type="body" sz="quarter" idx="14"/>
          </p:nvPr>
        </p:nvSpPr>
        <p:spPr>
          <a:xfrm>
            <a:off x="6352981" y="472480"/>
            <a:ext cx="3536086" cy="864096"/>
          </a:xfrm>
        </p:spPr>
        <p:txBody>
          <a:bodyPr/>
          <a:lstStyle/>
          <a:p>
            <a:r>
              <a:rPr lang="en-US" altLang="ja-JP" dirty="0" err="1"/>
              <a:t>codechef</a:t>
            </a:r>
            <a:endParaRPr kumimoji="1" lang="ja-JP" altLang="en-US" dirty="0"/>
          </a:p>
        </p:txBody>
      </p:sp>
      <p:sp>
        <p:nvSpPr>
          <p:cNvPr id="13" name="テキスト プレースホルダー 12"/>
          <p:cNvSpPr>
            <a:spLocks noGrp="1"/>
          </p:cNvSpPr>
          <p:nvPr>
            <p:ph type="body" sz="quarter" idx="15"/>
          </p:nvPr>
        </p:nvSpPr>
        <p:spPr>
          <a:xfrm>
            <a:off x="6352980" y="1277227"/>
            <a:ext cx="6008353" cy="1104123"/>
          </a:xfrm>
        </p:spPr>
        <p:txBody>
          <a:bodyPr/>
          <a:lstStyle/>
          <a:p>
            <a:r>
              <a:rPr lang="en-US" altLang="ja-JP" sz="2000" dirty="0">
                <a:solidFill>
                  <a:schemeClr val="accent3">
                    <a:alpha val="90000"/>
                  </a:schemeClr>
                </a:solidFill>
                <a:hlinkClick r:id="rId2"/>
              </a:rPr>
              <a:t>https://www.codechef.com/problems/PRGCUP01</a:t>
            </a:r>
            <a:endParaRPr lang="en-US" altLang="ja-JP" sz="2000" dirty="0">
              <a:solidFill>
                <a:schemeClr val="accent3">
                  <a:alpha val="90000"/>
                </a:schemeClr>
              </a:solidFill>
            </a:endParaRPr>
          </a:p>
          <a:p>
            <a:endParaRPr kumimoji="1" lang="ja-JP" altLang="en-US" dirty="0"/>
          </a:p>
        </p:txBody>
      </p:sp>
      <p:sp>
        <p:nvSpPr>
          <p:cNvPr id="14" name="テキスト プレースホルダー 13"/>
          <p:cNvSpPr>
            <a:spLocks noGrp="1"/>
          </p:cNvSpPr>
          <p:nvPr>
            <p:ph type="body" sz="quarter" idx="16"/>
          </p:nvPr>
        </p:nvSpPr>
        <p:spPr>
          <a:xfrm>
            <a:off x="2861735" y="2629843"/>
            <a:ext cx="3011152" cy="864096"/>
          </a:xfrm>
        </p:spPr>
        <p:txBody>
          <a:bodyPr/>
          <a:lstStyle/>
          <a:p>
            <a:r>
              <a:rPr lang="en-US" altLang="ja-JP" dirty="0" err="1"/>
              <a:t>leetcode</a:t>
            </a:r>
            <a:endParaRPr kumimoji="1" lang="ja-JP" altLang="en-US" dirty="0"/>
          </a:p>
        </p:txBody>
      </p:sp>
      <p:sp>
        <p:nvSpPr>
          <p:cNvPr id="15" name="テキスト プレースホルダー 14"/>
          <p:cNvSpPr>
            <a:spLocks noGrp="1"/>
          </p:cNvSpPr>
          <p:nvPr>
            <p:ph type="body" sz="quarter" idx="17"/>
          </p:nvPr>
        </p:nvSpPr>
        <p:spPr>
          <a:xfrm>
            <a:off x="16934" y="3341456"/>
            <a:ext cx="5855952" cy="1104123"/>
          </a:xfrm>
        </p:spPr>
        <p:txBody>
          <a:bodyPr/>
          <a:lstStyle/>
          <a:p>
            <a:pPr algn="l"/>
            <a:r>
              <a:rPr lang="en-US" altLang="ja-JP" sz="2100" dirty="0">
                <a:solidFill>
                  <a:schemeClr val="accent3">
                    <a:alpha val="90000"/>
                  </a:schemeClr>
                </a:solidFill>
                <a:hlinkClick r:id="rId3"/>
              </a:rPr>
              <a:t>https://leetcode.com/problems/maximum-depth-of-n-ary-tree/</a:t>
            </a:r>
            <a:endParaRPr lang="en-US" altLang="ja-JP" sz="2100" dirty="0">
              <a:solidFill>
                <a:schemeClr val="accent3">
                  <a:alpha val="90000"/>
                </a:schemeClr>
              </a:solidFill>
            </a:endParaRPr>
          </a:p>
          <a:p>
            <a:pPr algn="l"/>
            <a:endParaRPr kumimoji="1" lang="ja-JP" altLang="en-US" sz="2100" dirty="0">
              <a:solidFill>
                <a:schemeClr val="accent3">
                  <a:alpha val="90000"/>
                </a:schemeClr>
              </a:solidFill>
            </a:endParaRPr>
          </a:p>
        </p:txBody>
      </p:sp>
      <p:sp>
        <p:nvSpPr>
          <p:cNvPr id="16" name="テキスト プレースホルダー 15"/>
          <p:cNvSpPr>
            <a:spLocks noGrp="1"/>
          </p:cNvSpPr>
          <p:nvPr>
            <p:ph type="body" sz="quarter" idx="18"/>
          </p:nvPr>
        </p:nvSpPr>
        <p:spPr>
          <a:xfrm>
            <a:off x="6152690" y="4242131"/>
            <a:ext cx="4097867" cy="864096"/>
          </a:xfrm>
        </p:spPr>
        <p:txBody>
          <a:bodyPr/>
          <a:lstStyle/>
          <a:p>
            <a:r>
              <a:rPr lang="en-US" altLang="ja-JP" dirty="0" err="1"/>
              <a:t>hackerearth</a:t>
            </a:r>
            <a:endParaRPr kumimoji="1" lang="ja-JP" altLang="en-US" dirty="0"/>
          </a:p>
        </p:txBody>
      </p:sp>
      <p:sp>
        <p:nvSpPr>
          <p:cNvPr id="17" name="テキスト プレースホルダー 16"/>
          <p:cNvSpPr>
            <a:spLocks noGrp="1"/>
          </p:cNvSpPr>
          <p:nvPr>
            <p:ph type="body" sz="quarter" idx="19"/>
          </p:nvPr>
        </p:nvSpPr>
        <p:spPr>
          <a:xfrm>
            <a:off x="6152690" y="5045645"/>
            <a:ext cx="5521092" cy="1104123"/>
          </a:xfrm>
        </p:spPr>
        <p:txBody>
          <a:bodyPr/>
          <a:lstStyle/>
          <a:p>
            <a:r>
              <a:rPr lang="en-US" altLang="ja-JP" sz="2000" dirty="0">
                <a:solidFill>
                  <a:schemeClr val="accent3">
                    <a:alpha val="90000"/>
                  </a:schemeClr>
                </a:solidFill>
                <a:hlinkClick r:id="rId4"/>
              </a:rPr>
              <a:t>https://www.hackerearth.com/practice/algorithms/graphs/breadth-first-search/practice-problems/algorithm/monk-and-the-islands/</a:t>
            </a:r>
            <a:endParaRPr lang="en-US" altLang="ja-JP" sz="2000" dirty="0">
              <a:solidFill>
                <a:schemeClr val="accent3">
                  <a:alpha val="90000"/>
                </a:schemeClr>
              </a:solidFill>
            </a:endParaRPr>
          </a:p>
          <a:p>
            <a:endParaRPr kumimoji="1" lang="ja-JP" altLang="en-US" dirty="0"/>
          </a:p>
        </p:txBody>
      </p:sp>
    </p:spTree>
    <p:extLst>
      <p:ext uri="{BB962C8B-B14F-4D97-AF65-F5344CB8AC3E}">
        <p14:creationId xmlns:p14="http://schemas.microsoft.com/office/powerpoint/2010/main" val="1961469500"/>
      </p:ext>
    </p:extLst>
  </p:cSld>
  <p:clrMapOvr>
    <a:masterClrMapping/>
  </p:clrMapOvr>
  <p:transition spd="slow" advTm="6559">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785197" y="-123395"/>
            <a:ext cx="4128817" cy="1344149"/>
          </a:xfrm>
        </p:spPr>
        <p:txBody>
          <a:bodyPr>
            <a:normAutofit fontScale="90000"/>
          </a:bodyPr>
          <a:lstStyle/>
          <a:p>
            <a:r>
              <a:rPr lang="en-US" altLang="ja-JP" sz="4000" dirty="0">
                <a:solidFill>
                  <a:schemeClr val="accent1"/>
                </a:solidFill>
              </a:rPr>
              <a:t>P</a:t>
            </a:r>
            <a:r>
              <a:rPr lang="en-US" altLang="ja-JP" sz="4000" dirty="0"/>
              <a:t>R</a:t>
            </a:r>
            <a:r>
              <a:rPr lang="en-US" altLang="ja-JP" sz="4000" dirty="0">
                <a:solidFill>
                  <a:schemeClr val="accent1"/>
                </a:solidFill>
              </a:rPr>
              <a:t>OB</a:t>
            </a:r>
            <a:r>
              <a:rPr lang="en-US" altLang="ja-JP" sz="4000" dirty="0"/>
              <a:t>LEM L</a:t>
            </a:r>
            <a:r>
              <a:rPr lang="en-US" altLang="ja-JP" sz="4000" dirty="0">
                <a:solidFill>
                  <a:schemeClr val="accent1"/>
                </a:solidFill>
              </a:rPr>
              <a:t>I</a:t>
            </a:r>
            <a:r>
              <a:rPr lang="en-US" altLang="ja-JP" sz="4000" dirty="0"/>
              <a:t>NK</a:t>
            </a:r>
            <a:endParaRPr kumimoji="1" lang="ja-JP" altLang="en-US" sz="4000" dirty="0"/>
          </a:p>
        </p:txBody>
      </p:sp>
      <p:sp>
        <p:nvSpPr>
          <p:cNvPr id="12" name="テキスト プレースホルダー 11"/>
          <p:cNvSpPr>
            <a:spLocks noGrp="1"/>
          </p:cNvSpPr>
          <p:nvPr>
            <p:ph type="body" sz="quarter" idx="14"/>
          </p:nvPr>
        </p:nvSpPr>
        <p:spPr>
          <a:xfrm>
            <a:off x="6336047" y="548680"/>
            <a:ext cx="2980231" cy="864096"/>
          </a:xfrm>
        </p:spPr>
        <p:txBody>
          <a:bodyPr/>
          <a:lstStyle/>
          <a:p>
            <a:r>
              <a:rPr lang="en-US" altLang="ja-JP" dirty="0" err="1"/>
              <a:t>leetcode</a:t>
            </a:r>
            <a:endParaRPr kumimoji="1" lang="ja-JP" altLang="en-US" dirty="0"/>
          </a:p>
        </p:txBody>
      </p:sp>
      <p:sp>
        <p:nvSpPr>
          <p:cNvPr id="13" name="テキスト プレースホルダー 12"/>
          <p:cNvSpPr>
            <a:spLocks noGrp="1"/>
          </p:cNvSpPr>
          <p:nvPr>
            <p:ph type="body" sz="quarter" idx="15"/>
          </p:nvPr>
        </p:nvSpPr>
        <p:spPr>
          <a:xfrm>
            <a:off x="6336047" y="1268760"/>
            <a:ext cx="5521092" cy="1580457"/>
          </a:xfrm>
        </p:spPr>
        <p:txBody>
          <a:bodyPr/>
          <a:lstStyle/>
          <a:p>
            <a:r>
              <a:rPr lang="en-US" altLang="ja-JP" sz="2000" dirty="0">
                <a:solidFill>
                  <a:schemeClr val="accent3">
                    <a:alpha val="90000"/>
                  </a:schemeClr>
                </a:solidFill>
                <a:hlinkClick r:id="rId2"/>
              </a:rPr>
              <a:t>https://leetcode.com/problems/number-of-islands/</a:t>
            </a:r>
            <a:endParaRPr lang="en-US" altLang="ja-JP" sz="2000" dirty="0">
              <a:solidFill>
                <a:schemeClr val="accent3">
                  <a:alpha val="90000"/>
                </a:schemeClr>
              </a:solidFill>
            </a:endParaRPr>
          </a:p>
          <a:p>
            <a:endParaRPr kumimoji="1" lang="ja-JP" altLang="en-US" dirty="0"/>
          </a:p>
        </p:txBody>
      </p:sp>
      <p:sp>
        <p:nvSpPr>
          <p:cNvPr id="14" name="テキスト プレースホルダー 13"/>
          <p:cNvSpPr>
            <a:spLocks noGrp="1"/>
          </p:cNvSpPr>
          <p:nvPr>
            <p:ph type="body" sz="quarter" idx="16"/>
          </p:nvPr>
        </p:nvSpPr>
        <p:spPr>
          <a:xfrm>
            <a:off x="2480734" y="2612909"/>
            <a:ext cx="3363556" cy="864096"/>
          </a:xfrm>
        </p:spPr>
        <p:txBody>
          <a:bodyPr/>
          <a:lstStyle/>
          <a:p>
            <a:r>
              <a:rPr lang="en-US" altLang="ja-JP" dirty="0" err="1"/>
              <a:t>leetcode</a:t>
            </a:r>
            <a:endParaRPr kumimoji="1" lang="ja-JP" altLang="en-US" dirty="0"/>
          </a:p>
        </p:txBody>
      </p:sp>
      <p:sp>
        <p:nvSpPr>
          <p:cNvPr id="15" name="テキスト プレースホルダー 14"/>
          <p:cNvSpPr>
            <a:spLocks noGrp="1"/>
          </p:cNvSpPr>
          <p:nvPr>
            <p:ph type="body" sz="quarter" idx="17"/>
          </p:nvPr>
        </p:nvSpPr>
        <p:spPr/>
        <p:txBody>
          <a:bodyPr/>
          <a:lstStyle/>
          <a:p>
            <a:pPr algn="l"/>
            <a:r>
              <a:rPr lang="en-US" altLang="ja-JP" sz="2100" dirty="0">
                <a:solidFill>
                  <a:schemeClr val="accent3">
                    <a:alpha val="90000"/>
                  </a:schemeClr>
                </a:solidFill>
                <a:hlinkClick r:id="rId3"/>
              </a:rPr>
              <a:t>https://leetcode.com/problems/word-search</a:t>
            </a:r>
            <a:r>
              <a:rPr lang="en-US" altLang="ja-JP" sz="2100" dirty="0" smtClean="0">
                <a:solidFill>
                  <a:schemeClr val="accent3">
                    <a:alpha val="90000"/>
                  </a:schemeClr>
                </a:solidFill>
                <a:hlinkClick r:id="rId3"/>
              </a:rPr>
              <a:t>/</a:t>
            </a:r>
            <a:endParaRPr lang="en-US" altLang="ja-JP" sz="2100" dirty="0">
              <a:solidFill>
                <a:schemeClr val="accent3">
                  <a:alpha val="90000"/>
                </a:schemeClr>
              </a:solidFill>
            </a:endParaRPr>
          </a:p>
        </p:txBody>
      </p:sp>
      <p:sp>
        <p:nvSpPr>
          <p:cNvPr id="16" name="テキスト プレースホルダー 15"/>
          <p:cNvSpPr>
            <a:spLocks noGrp="1"/>
          </p:cNvSpPr>
          <p:nvPr>
            <p:ph type="body" sz="quarter" idx="18"/>
          </p:nvPr>
        </p:nvSpPr>
        <p:spPr>
          <a:xfrm>
            <a:off x="6312042" y="4485118"/>
            <a:ext cx="3706601" cy="864096"/>
          </a:xfrm>
        </p:spPr>
        <p:txBody>
          <a:bodyPr/>
          <a:lstStyle/>
          <a:p>
            <a:r>
              <a:rPr lang="en-US" altLang="ja-JP" dirty="0" err="1"/>
              <a:t>leetcode</a:t>
            </a:r>
            <a:endParaRPr kumimoji="1" lang="ja-JP" altLang="en-US" dirty="0"/>
          </a:p>
        </p:txBody>
      </p:sp>
      <p:sp>
        <p:nvSpPr>
          <p:cNvPr id="17" name="テキスト プレースホルダー 16"/>
          <p:cNvSpPr>
            <a:spLocks noGrp="1"/>
          </p:cNvSpPr>
          <p:nvPr>
            <p:ph type="body" sz="quarter" idx="19"/>
          </p:nvPr>
        </p:nvSpPr>
        <p:spPr>
          <a:xfrm>
            <a:off x="6312042" y="5205197"/>
            <a:ext cx="5521092" cy="1104123"/>
          </a:xfrm>
        </p:spPr>
        <p:txBody>
          <a:bodyPr/>
          <a:lstStyle/>
          <a:p>
            <a:r>
              <a:rPr lang="en-US" altLang="ja-JP" sz="2000" dirty="0">
                <a:solidFill>
                  <a:schemeClr val="accent3">
                    <a:alpha val="90000"/>
                  </a:schemeClr>
                </a:solidFill>
                <a:hlinkClick r:id="rId4"/>
              </a:rPr>
              <a:t>https://leetcode.com/problems/rotting-oranges</a:t>
            </a:r>
            <a:r>
              <a:rPr lang="en-US" altLang="ja-JP" sz="2000" dirty="0" smtClean="0">
                <a:solidFill>
                  <a:schemeClr val="accent3">
                    <a:alpha val="90000"/>
                  </a:schemeClr>
                </a:solidFill>
                <a:hlinkClick r:id="rId4"/>
              </a:rPr>
              <a:t>/</a:t>
            </a:r>
            <a:endParaRPr lang="en-US" altLang="ja-JP" sz="2000" dirty="0">
              <a:solidFill>
                <a:schemeClr val="accent3">
                  <a:alpha val="90000"/>
                </a:schemeClr>
              </a:solidFill>
            </a:endParaRPr>
          </a:p>
        </p:txBody>
      </p:sp>
    </p:spTree>
    <p:extLst>
      <p:ext uri="{BB962C8B-B14F-4D97-AF65-F5344CB8AC3E}">
        <p14:creationId xmlns:p14="http://schemas.microsoft.com/office/powerpoint/2010/main" val="2963346686"/>
      </p:ext>
    </p:extLst>
  </p:cSld>
  <p:clrMapOvr>
    <a:masterClrMapping/>
  </p:clrMapOvr>
  <p:transition spd="slow" advTm="6559">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785197" y="-123395"/>
            <a:ext cx="4128817" cy="1344149"/>
          </a:xfrm>
        </p:spPr>
        <p:txBody>
          <a:bodyPr>
            <a:normAutofit fontScale="90000"/>
          </a:bodyPr>
          <a:lstStyle/>
          <a:p>
            <a:r>
              <a:rPr lang="en-US" altLang="ja-JP" sz="4000" dirty="0">
                <a:solidFill>
                  <a:schemeClr val="accent1"/>
                </a:solidFill>
              </a:rPr>
              <a:t>P</a:t>
            </a:r>
            <a:r>
              <a:rPr lang="en-US" altLang="ja-JP" sz="4000" dirty="0"/>
              <a:t>R</a:t>
            </a:r>
            <a:r>
              <a:rPr lang="en-US" altLang="ja-JP" sz="4000" dirty="0">
                <a:solidFill>
                  <a:schemeClr val="accent1"/>
                </a:solidFill>
              </a:rPr>
              <a:t>OB</a:t>
            </a:r>
            <a:r>
              <a:rPr lang="en-US" altLang="ja-JP" sz="4000" dirty="0"/>
              <a:t>LEM L</a:t>
            </a:r>
            <a:r>
              <a:rPr lang="en-US" altLang="ja-JP" sz="4000" dirty="0">
                <a:solidFill>
                  <a:schemeClr val="accent1"/>
                </a:solidFill>
              </a:rPr>
              <a:t>I</a:t>
            </a:r>
            <a:r>
              <a:rPr lang="en-US" altLang="ja-JP" sz="4000" dirty="0"/>
              <a:t>NK</a:t>
            </a:r>
            <a:endParaRPr kumimoji="1" lang="ja-JP" altLang="en-US" sz="4000" dirty="0"/>
          </a:p>
        </p:txBody>
      </p:sp>
      <p:sp>
        <p:nvSpPr>
          <p:cNvPr id="12" name="テキスト プレースホルダー 11"/>
          <p:cNvSpPr>
            <a:spLocks noGrp="1"/>
          </p:cNvSpPr>
          <p:nvPr>
            <p:ph type="body" sz="quarter" idx="14"/>
          </p:nvPr>
        </p:nvSpPr>
        <p:spPr>
          <a:xfrm>
            <a:off x="6336047" y="548680"/>
            <a:ext cx="2980231" cy="864096"/>
          </a:xfrm>
        </p:spPr>
        <p:txBody>
          <a:bodyPr/>
          <a:lstStyle/>
          <a:p>
            <a:r>
              <a:rPr lang="en-US" altLang="ja-JP" dirty="0" err="1"/>
              <a:t>leetcode</a:t>
            </a:r>
            <a:endParaRPr kumimoji="1" lang="ja-JP" altLang="en-US" dirty="0"/>
          </a:p>
        </p:txBody>
      </p:sp>
      <p:sp>
        <p:nvSpPr>
          <p:cNvPr id="13" name="テキスト プレースホルダー 12"/>
          <p:cNvSpPr>
            <a:spLocks noGrp="1"/>
          </p:cNvSpPr>
          <p:nvPr>
            <p:ph type="body" sz="quarter" idx="15"/>
          </p:nvPr>
        </p:nvSpPr>
        <p:spPr>
          <a:xfrm>
            <a:off x="6336047" y="1268760"/>
            <a:ext cx="5521092" cy="1580457"/>
          </a:xfrm>
        </p:spPr>
        <p:txBody>
          <a:bodyPr/>
          <a:lstStyle/>
          <a:p>
            <a:r>
              <a:rPr lang="en-US" sz="2000" dirty="0"/>
              <a:t>https://leetcode.com/problems/surrounded-regions/</a:t>
            </a:r>
          </a:p>
        </p:txBody>
      </p:sp>
      <p:sp>
        <p:nvSpPr>
          <p:cNvPr id="14" name="テキスト プレースホルダー 13"/>
          <p:cNvSpPr>
            <a:spLocks noGrp="1"/>
          </p:cNvSpPr>
          <p:nvPr>
            <p:ph type="body" sz="quarter" idx="16"/>
          </p:nvPr>
        </p:nvSpPr>
        <p:spPr>
          <a:xfrm>
            <a:off x="1761067" y="2417169"/>
            <a:ext cx="4094885" cy="864096"/>
          </a:xfrm>
        </p:spPr>
        <p:txBody>
          <a:bodyPr/>
          <a:lstStyle/>
          <a:p>
            <a:r>
              <a:rPr lang="en-US" altLang="ja-JP" dirty="0" err="1"/>
              <a:t>cses</a:t>
            </a:r>
            <a:endParaRPr lang="ja-JP" altLang="en-US" dirty="0"/>
          </a:p>
        </p:txBody>
      </p:sp>
      <p:sp>
        <p:nvSpPr>
          <p:cNvPr id="15" name="テキスト プレースホルダー 14"/>
          <p:cNvSpPr>
            <a:spLocks noGrp="1"/>
          </p:cNvSpPr>
          <p:nvPr>
            <p:ph type="body" sz="quarter" idx="17"/>
          </p:nvPr>
        </p:nvSpPr>
        <p:spPr/>
        <p:txBody>
          <a:bodyPr/>
          <a:lstStyle/>
          <a:p>
            <a:pPr algn="l"/>
            <a:r>
              <a:rPr lang="en-US" altLang="ja-JP" sz="2400" dirty="0">
                <a:solidFill>
                  <a:schemeClr val="accent3">
                    <a:alpha val="90000"/>
                  </a:schemeClr>
                </a:solidFill>
                <a:hlinkClick r:id="rId2"/>
              </a:rPr>
              <a:t>https://cses.fi/problemset/task/1689</a:t>
            </a:r>
            <a:endParaRPr lang="en-US" altLang="ja-JP" sz="2400" dirty="0">
              <a:solidFill>
                <a:schemeClr val="accent3">
                  <a:alpha val="90000"/>
                </a:schemeClr>
              </a:solidFill>
            </a:endParaRPr>
          </a:p>
          <a:p>
            <a:pPr algn="l"/>
            <a:endParaRPr lang="en-US" altLang="ja-JP" sz="2100" dirty="0">
              <a:solidFill>
                <a:schemeClr val="accent3">
                  <a:alpha val="90000"/>
                </a:schemeClr>
              </a:solidFill>
            </a:endParaRPr>
          </a:p>
        </p:txBody>
      </p:sp>
      <p:sp>
        <p:nvSpPr>
          <p:cNvPr id="16" name="テキスト プレースホルダー 15"/>
          <p:cNvSpPr>
            <a:spLocks noGrp="1"/>
          </p:cNvSpPr>
          <p:nvPr>
            <p:ph type="body" sz="quarter" idx="18"/>
          </p:nvPr>
        </p:nvSpPr>
        <p:spPr>
          <a:xfrm>
            <a:off x="6312042" y="4005064"/>
            <a:ext cx="3991891" cy="864096"/>
          </a:xfrm>
        </p:spPr>
        <p:txBody>
          <a:bodyPr/>
          <a:lstStyle/>
          <a:p>
            <a:r>
              <a:rPr lang="en-US" altLang="ja-JP" sz="4800" dirty="0" err="1"/>
              <a:t>hackerearth</a:t>
            </a:r>
            <a:endParaRPr lang="ja-JP" altLang="en-US" sz="4800" dirty="0"/>
          </a:p>
          <a:p>
            <a:endParaRPr kumimoji="1" lang="ja-JP" altLang="en-US" dirty="0"/>
          </a:p>
        </p:txBody>
      </p:sp>
      <p:sp>
        <p:nvSpPr>
          <p:cNvPr id="17" name="テキスト プレースホルダー 16"/>
          <p:cNvSpPr>
            <a:spLocks noGrp="1"/>
          </p:cNvSpPr>
          <p:nvPr>
            <p:ph type="body" sz="quarter" idx="19"/>
          </p:nvPr>
        </p:nvSpPr>
        <p:spPr>
          <a:xfrm>
            <a:off x="6312042" y="4608031"/>
            <a:ext cx="5521092" cy="1104123"/>
          </a:xfrm>
        </p:spPr>
        <p:txBody>
          <a:bodyPr/>
          <a:lstStyle/>
          <a:p>
            <a:r>
              <a:rPr lang="en-US" sz="2000" dirty="0"/>
              <a:t>https://www.hackerearth.com/practice/algorithms/graphs/breadth-first-search/practice-problems/algorithm/big-p-and-party-1/description/?fbclid=IwAR0Er7VSzntkkdM918epkH88sbzlYzXAMUssKFnaFIj7nMuB8taOTsSlhgI</a:t>
            </a:r>
          </a:p>
          <a:p>
            <a:endParaRPr lang="en-US" altLang="ja-JP" sz="2000" dirty="0">
              <a:solidFill>
                <a:schemeClr val="accent3">
                  <a:alpha val="90000"/>
                </a:schemeClr>
              </a:solidFill>
            </a:endParaRPr>
          </a:p>
        </p:txBody>
      </p:sp>
    </p:spTree>
    <p:extLst>
      <p:ext uri="{BB962C8B-B14F-4D97-AF65-F5344CB8AC3E}">
        <p14:creationId xmlns:p14="http://schemas.microsoft.com/office/powerpoint/2010/main" val="2949617565"/>
      </p:ext>
    </p:extLst>
  </p:cSld>
  <p:clrMapOvr>
    <a:masterClrMapping/>
  </p:clrMapOvr>
  <p:transition spd="slow" advTm="6559">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785197" y="-123395"/>
            <a:ext cx="4128817" cy="1344149"/>
          </a:xfrm>
        </p:spPr>
        <p:txBody>
          <a:bodyPr>
            <a:normAutofit fontScale="90000"/>
          </a:bodyPr>
          <a:lstStyle/>
          <a:p>
            <a:r>
              <a:rPr lang="en-US" altLang="ja-JP" sz="4000" dirty="0">
                <a:solidFill>
                  <a:schemeClr val="accent1"/>
                </a:solidFill>
              </a:rPr>
              <a:t>P</a:t>
            </a:r>
            <a:r>
              <a:rPr lang="en-US" altLang="ja-JP" sz="4000" dirty="0"/>
              <a:t>R</a:t>
            </a:r>
            <a:r>
              <a:rPr lang="en-US" altLang="ja-JP" sz="4000" dirty="0">
                <a:solidFill>
                  <a:schemeClr val="accent1"/>
                </a:solidFill>
              </a:rPr>
              <a:t>OB</a:t>
            </a:r>
            <a:r>
              <a:rPr lang="en-US" altLang="ja-JP" sz="4000" dirty="0"/>
              <a:t>LEM L</a:t>
            </a:r>
            <a:r>
              <a:rPr lang="en-US" altLang="ja-JP" sz="4000" dirty="0">
                <a:solidFill>
                  <a:schemeClr val="accent1"/>
                </a:solidFill>
              </a:rPr>
              <a:t>I</a:t>
            </a:r>
            <a:r>
              <a:rPr lang="en-US" altLang="ja-JP" sz="4000" dirty="0"/>
              <a:t>NK</a:t>
            </a:r>
            <a:endParaRPr kumimoji="1" lang="ja-JP" altLang="en-US" sz="4000" dirty="0"/>
          </a:p>
        </p:txBody>
      </p:sp>
      <p:sp>
        <p:nvSpPr>
          <p:cNvPr id="12" name="テキスト プレースホルダー 11"/>
          <p:cNvSpPr>
            <a:spLocks noGrp="1"/>
          </p:cNvSpPr>
          <p:nvPr>
            <p:ph type="body" sz="quarter" idx="14"/>
          </p:nvPr>
        </p:nvSpPr>
        <p:spPr>
          <a:xfrm>
            <a:off x="6336047" y="548680"/>
            <a:ext cx="4111820" cy="864096"/>
          </a:xfrm>
        </p:spPr>
        <p:txBody>
          <a:bodyPr/>
          <a:lstStyle/>
          <a:p>
            <a:r>
              <a:rPr lang="en-US" altLang="ja-JP" dirty="0" err="1" smtClean="0"/>
              <a:t>hackerearth</a:t>
            </a:r>
            <a:endParaRPr kumimoji="1" lang="ja-JP" altLang="en-US" dirty="0"/>
          </a:p>
        </p:txBody>
      </p:sp>
      <p:sp>
        <p:nvSpPr>
          <p:cNvPr id="13" name="テキスト プレースホルダー 12"/>
          <p:cNvSpPr>
            <a:spLocks noGrp="1"/>
          </p:cNvSpPr>
          <p:nvPr>
            <p:ph type="body" sz="quarter" idx="15"/>
          </p:nvPr>
        </p:nvSpPr>
        <p:spPr>
          <a:xfrm>
            <a:off x="6336047" y="1268760"/>
            <a:ext cx="5521092" cy="1580457"/>
          </a:xfrm>
        </p:spPr>
        <p:txBody>
          <a:bodyPr/>
          <a:lstStyle/>
          <a:p>
            <a:r>
              <a:rPr lang="en-US" sz="2000" dirty="0"/>
              <a:t>https://www.hackerearth.com/practice/algorithms/graphs/breadth-first-search/practice-problems/algorithm/oliver-and-the-battle-1/submissions/</a:t>
            </a:r>
          </a:p>
        </p:txBody>
      </p:sp>
      <p:sp>
        <p:nvSpPr>
          <p:cNvPr id="14" name="テキスト プレースホルダー 13"/>
          <p:cNvSpPr>
            <a:spLocks noGrp="1"/>
          </p:cNvSpPr>
          <p:nvPr>
            <p:ph type="body" sz="quarter" idx="16"/>
          </p:nvPr>
        </p:nvSpPr>
        <p:spPr>
          <a:xfrm>
            <a:off x="1761067" y="2417169"/>
            <a:ext cx="4094885" cy="864096"/>
          </a:xfrm>
        </p:spPr>
        <p:txBody>
          <a:bodyPr/>
          <a:lstStyle/>
          <a:p>
            <a:r>
              <a:rPr lang="en-US" altLang="ja-JP" dirty="0" err="1" smtClean="0"/>
              <a:t>codeforces</a:t>
            </a:r>
            <a:endParaRPr lang="ja-JP" altLang="en-US" dirty="0"/>
          </a:p>
        </p:txBody>
      </p:sp>
      <p:sp>
        <p:nvSpPr>
          <p:cNvPr id="15" name="テキスト プレースホルダー 14"/>
          <p:cNvSpPr>
            <a:spLocks noGrp="1"/>
          </p:cNvSpPr>
          <p:nvPr>
            <p:ph type="body" sz="quarter" idx="17"/>
          </p:nvPr>
        </p:nvSpPr>
        <p:spPr/>
        <p:txBody>
          <a:bodyPr/>
          <a:lstStyle/>
          <a:p>
            <a:pPr algn="l"/>
            <a:r>
              <a:rPr lang="en-US" altLang="ja-JP" sz="2400" dirty="0">
                <a:solidFill>
                  <a:schemeClr val="accent3">
                    <a:alpha val="90000"/>
                  </a:schemeClr>
                </a:solidFill>
              </a:rPr>
              <a:t>https://codeforces.com/problemset/problem/939/A</a:t>
            </a:r>
            <a:endParaRPr lang="en-US" altLang="ja-JP" sz="2100" dirty="0">
              <a:solidFill>
                <a:schemeClr val="accent3">
                  <a:alpha val="90000"/>
                </a:schemeClr>
              </a:solidFill>
            </a:endParaRPr>
          </a:p>
        </p:txBody>
      </p:sp>
      <p:sp>
        <p:nvSpPr>
          <p:cNvPr id="16" name="テキスト プレースホルダー 15"/>
          <p:cNvSpPr>
            <a:spLocks noGrp="1"/>
          </p:cNvSpPr>
          <p:nvPr>
            <p:ph type="body" sz="quarter" idx="18"/>
          </p:nvPr>
        </p:nvSpPr>
        <p:spPr>
          <a:xfrm>
            <a:off x="6312042" y="4005064"/>
            <a:ext cx="3991891" cy="864096"/>
          </a:xfrm>
        </p:spPr>
        <p:txBody>
          <a:bodyPr/>
          <a:lstStyle/>
          <a:p>
            <a:r>
              <a:rPr lang="en-US" altLang="ja-JP" sz="4800" dirty="0" err="1"/>
              <a:t>hackerearth</a:t>
            </a:r>
            <a:endParaRPr lang="ja-JP" altLang="en-US" sz="4800" dirty="0"/>
          </a:p>
          <a:p>
            <a:endParaRPr kumimoji="1" lang="ja-JP" altLang="en-US" dirty="0"/>
          </a:p>
        </p:txBody>
      </p:sp>
      <p:sp>
        <p:nvSpPr>
          <p:cNvPr id="17" name="テキスト プレースホルダー 16"/>
          <p:cNvSpPr>
            <a:spLocks noGrp="1"/>
          </p:cNvSpPr>
          <p:nvPr>
            <p:ph type="body" sz="quarter" idx="19"/>
          </p:nvPr>
        </p:nvSpPr>
        <p:spPr>
          <a:xfrm>
            <a:off x="6312042" y="4608031"/>
            <a:ext cx="5521092" cy="1104123"/>
          </a:xfrm>
        </p:spPr>
        <p:txBody>
          <a:bodyPr/>
          <a:lstStyle/>
          <a:p>
            <a:r>
              <a:rPr lang="en-US" sz="2000" dirty="0"/>
              <a:t> https://www.hackerearth.com/practice/algorithms/graphs/breadth-first-search/practice-problems/algorithm/oliver-and-the-battle-1/</a:t>
            </a:r>
            <a:endParaRPr lang="en-US" altLang="ja-JP" sz="2000" dirty="0">
              <a:solidFill>
                <a:schemeClr val="accent3">
                  <a:alpha val="90000"/>
                </a:schemeClr>
              </a:solidFill>
            </a:endParaRPr>
          </a:p>
        </p:txBody>
      </p:sp>
    </p:spTree>
    <p:extLst>
      <p:ext uri="{BB962C8B-B14F-4D97-AF65-F5344CB8AC3E}">
        <p14:creationId xmlns:p14="http://schemas.microsoft.com/office/powerpoint/2010/main" val="2328285091"/>
      </p:ext>
    </p:extLst>
  </p:cSld>
  <p:clrMapOvr>
    <a:masterClrMapping/>
  </p:clrMapOvr>
  <p:transition spd="slow" advTm="6559">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785197" y="-123395"/>
            <a:ext cx="4128817" cy="1344149"/>
          </a:xfrm>
        </p:spPr>
        <p:txBody>
          <a:bodyPr>
            <a:normAutofit fontScale="90000"/>
          </a:bodyPr>
          <a:lstStyle/>
          <a:p>
            <a:r>
              <a:rPr lang="en-US" altLang="ja-JP" sz="4000" dirty="0">
                <a:solidFill>
                  <a:schemeClr val="accent1"/>
                </a:solidFill>
              </a:rPr>
              <a:t>P</a:t>
            </a:r>
            <a:r>
              <a:rPr lang="en-US" altLang="ja-JP" sz="4000" dirty="0"/>
              <a:t>R</a:t>
            </a:r>
            <a:r>
              <a:rPr lang="en-US" altLang="ja-JP" sz="4000" dirty="0">
                <a:solidFill>
                  <a:schemeClr val="accent1"/>
                </a:solidFill>
              </a:rPr>
              <a:t>OB</a:t>
            </a:r>
            <a:r>
              <a:rPr lang="en-US" altLang="ja-JP" sz="4000" dirty="0"/>
              <a:t>LEM L</a:t>
            </a:r>
            <a:r>
              <a:rPr lang="en-US" altLang="ja-JP" sz="4000" dirty="0">
                <a:solidFill>
                  <a:schemeClr val="accent1"/>
                </a:solidFill>
              </a:rPr>
              <a:t>I</a:t>
            </a:r>
            <a:r>
              <a:rPr lang="en-US" altLang="ja-JP" sz="4000" dirty="0"/>
              <a:t>NK</a:t>
            </a:r>
            <a:endParaRPr kumimoji="1" lang="ja-JP" altLang="en-US" sz="4000" dirty="0"/>
          </a:p>
        </p:txBody>
      </p:sp>
      <p:sp>
        <p:nvSpPr>
          <p:cNvPr id="12" name="テキスト プレースホルダー 11"/>
          <p:cNvSpPr>
            <a:spLocks noGrp="1"/>
          </p:cNvSpPr>
          <p:nvPr>
            <p:ph type="body" sz="quarter" idx="14"/>
          </p:nvPr>
        </p:nvSpPr>
        <p:spPr>
          <a:xfrm>
            <a:off x="6336047" y="548680"/>
            <a:ext cx="2980231" cy="864096"/>
          </a:xfrm>
        </p:spPr>
        <p:txBody>
          <a:bodyPr/>
          <a:lstStyle/>
          <a:p>
            <a:r>
              <a:rPr lang="en-US" altLang="ja-JP" dirty="0" err="1"/>
              <a:t>leetcode</a:t>
            </a:r>
            <a:endParaRPr kumimoji="1" lang="ja-JP" altLang="en-US" dirty="0"/>
          </a:p>
        </p:txBody>
      </p:sp>
      <p:sp>
        <p:nvSpPr>
          <p:cNvPr id="13" name="テキスト プレースホルダー 12"/>
          <p:cNvSpPr>
            <a:spLocks noGrp="1"/>
          </p:cNvSpPr>
          <p:nvPr>
            <p:ph type="body" sz="quarter" idx="15"/>
          </p:nvPr>
        </p:nvSpPr>
        <p:spPr>
          <a:xfrm>
            <a:off x="6336047" y="1268760"/>
            <a:ext cx="5521092" cy="1580457"/>
          </a:xfrm>
        </p:spPr>
        <p:txBody>
          <a:bodyPr/>
          <a:lstStyle/>
          <a:p>
            <a:r>
              <a:rPr lang="en-US" altLang="ja-JP" sz="2000" dirty="0">
                <a:solidFill>
                  <a:schemeClr val="accent3">
                    <a:alpha val="90000"/>
                  </a:schemeClr>
                </a:solidFill>
                <a:hlinkClick r:id="rId2"/>
              </a:rPr>
              <a:t>https://leetcode.com/problems/word-ladder</a:t>
            </a:r>
            <a:r>
              <a:rPr lang="en-US" altLang="ja-JP" sz="2000" dirty="0" smtClean="0">
                <a:solidFill>
                  <a:schemeClr val="accent3">
                    <a:alpha val="90000"/>
                  </a:schemeClr>
                </a:solidFill>
                <a:hlinkClick r:id="rId2"/>
              </a:rPr>
              <a:t>/</a:t>
            </a:r>
            <a:endParaRPr lang="en-US" altLang="ja-JP" sz="2000" dirty="0">
              <a:solidFill>
                <a:schemeClr val="accent3">
                  <a:alpha val="90000"/>
                </a:schemeClr>
              </a:solidFill>
            </a:endParaRPr>
          </a:p>
        </p:txBody>
      </p:sp>
      <p:sp>
        <p:nvSpPr>
          <p:cNvPr id="14" name="テキスト プレースホルダー 13"/>
          <p:cNvSpPr>
            <a:spLocks noGrp="1"/>
          </p:cNvSpPr>
          <p:nvPr>
            <p:ph type="body" sz="quarter" idx="16"/>
          </p:nvPr>
        </p:nvSpPr>
        <p:spPr>
          <a:xfrm>
            <a:off x="1761067" y="2417169"/>
            <a:ext cx="4094885" cy="864096"/>
          </a:xfrm>
        </p:spPr>
        <p:txBody>
          <a:bodyPr/>
          <a:lstStyle/>
          <a:p>
            <a:r>
              <a:rPr lang="en-US" altLang="ja-JP" dirty="0" err="1"/>
              <a:t>hackerearth</a:t>
            </a:r>
            <a:endParaRPr kumimoji="1" lang="ja-JP" altLang="en-US" dirty="0"/>
          </a:p>
        </p:txBody>
      </p:sp>
      <p:sp>
        <p:nvSpPr>
          <p:cNvPr id="15" name="テキスト プレースホルダー 14"/>
          <p:cNvSpPr>
            <a:spLocks noGrp="1"/>
          </p:cNvSpPr>
          <p:nvPr>
            <p:ph type="body" sz="quarter" idx="17"/>
          </p:nvPr>
        </p:nvSpPr>
        <p:spPr/>
        <p:txBody>
          <a:bodyPr/>
          <a:lstStyle/>
          <a:p>
            <a:pPr algn="l"/>
            <a:r>
              <a:rPr lang="en-US" altLang="ja-JP" sz="2100" dirty="0">
                <a:solidFill>
                  <a:schemeClr val="accent3">
                    <a:alpha val="90000"/>
                  </a:schemeClr>
                </a:solidFill>
                <a:hlinkClick r:id="rId3"/>
              </a:rPr>
              <a:t>https://www.hackerearth.com/problem/algorithm/move-the-knight</a:t>
            </a:r>
            <a:r>
              <a:rPr lang="en-US" altLang="ja-JP" sz="2100" dirty="0" smtClean="0">
                <a:solidFill>
                  <a:schemeClr val="accent3">
                    <a:alpha val="90000"/>
                  </a:schemeClr>
                </a:solidFill>
                <a:hlinkClick r:id="rId3"/>
              </a:rPr>
              <a:t>/</a:t>
            </a:r>
            <a:endParaRPr lang="en-US" altLang="ja-JP" sz="2100" dirty="0">
              <a:solidFill>
                <a:schemeClr val="accent3">
                  <a:alpha val="90000"/>
                </a:schemeClr>
              </a:solidFill>
            </a:endParaRPr>
          </a:p>
        </p:txBody>
      </p:sp>
      <p:sp>
        <p:nvSpPr>
          <p:cNvPr id="3" name="Rectangle 2"/>
          <p:cNvSpPr/>
          <p:nvPr/>
        </p:nvSpPr>
        <p:spPr>
          <a:xfrm>
            <a:off x="6720423" y="5682734"/>
            <a:ext cx="4288353" cy="369332"/>
          </a:xfrm>
          <a:prstGeom prst="rect">
            <a:avLst/>
          </a:prstGeom>
        </p:spPr>
        <p:txBody>
          <a:bodyPr wrap="none">
            <a:spAutoFit/>
          </a:bodyPr>
          <a:lstStyle/>
          <a:p>
            <a:r>
              <a:rPr lang="en-US" dirty="0"/>
              <a:t>https://vjudge.net/problem/LightOJ-1010</a:t>
            </a:r>
            <a:endParaRPr lang="en-US" dirty="0"/>
          </a:p>
        </p:txBody>
      </p:sp>
      <p:sp>
        <p:nvSpPr>
          <p:cNvPr id="4" name="Rectangle 3"/>
          <p:cNvSpPr/>
          <p:nvPr/>
        </p:nvSpPr>
        <p:spPr>
          <a:xfrm>
            <a:off x="6718313" y="4658267"/>
            <a:ext cx="1696298" cy="707886"/>
          </a:xfrm>
          <a:prstGeom prst="rect">
            <a:avLst/>
          </a:prstGeom>
        </p:spPr>
        <p:txBody>
          <a:bodyPr wrap="none">
            <a:spAutoFit/>
          </a:bodyPr>
          <a:lstStyle/>
          <a:p>
            <a:r>
              <a:rPr lang="en-US" altLang="ja-JP" sz="4000" dirty="0" err="1"/>
              <a:t>vjudge</a:t>
            </a:r>
            <a:endParaRPr lang="ja-JP" altLang="en-US" sz="4000" dirty="0"/>
          </a:p>
        </p:txBody>
      </p:sp>
    </p:spTree>
    <p:extLst>
      <p:ext uri="{BB962C8B-B14F-4D97-AF65-F5344CB8AC3E}">
        <p14:creationId xmlns:p14="http://schemas.microsoft.com/office/powerpoint/2010/main" val="3941129521"/>
      </p:ext>
    </p:extLst>
  </p:cSld>
  <p:clrMapOvr>
    <a:masterClrMapping/>
  </p:clrMapOvr>
  <p:transition spd="slow" advTm="6559">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a:xfrm>
            <a:off x="785197" y="-123395"/>
            <a:ext cx="4128817" cy="1344149"/>
          </a:xfrm>
        </p:spPr>
        <p:txBody>
          <a:bodyPr>
            <a:normAutofit fontScale="90000"/>
          </a:bodyPr>
          <a:lstStyle/>
          <a:p>
            <a:r>
              <a:rPr lang="en-US" altLang="ja-JP" sz="4000" dirty="0">
                <a:solidFill>
                  <a:schemeClr val="accent1"/>
                </a:solidFill>
              </a:rPr>
              <a:t>P</a:t>
            </a:r>
            <a:r>
              <a:rPr lang="en-US" altLang="ja-JP" sz="4000" dirty="0"/>
              <a:t>R</a:t>
            </a:r>
            <a:r>
              <a:rPr lang="en-US" altLang="ja-JP" sz="4000" dirty="0">
                <a:solidFill>
                  <a:schemeClr val="accent1"/>
                </a:solidFill>
              </a:rPr>
              <a:t>OB</a:t>
            </a:r>
            <a:r>
              <a:rPr lang="en-US" altLang="ja-JP" sz="4000" dirty="0"/>
              <a:t>LEM L</a:t>
            </a:r>
            <a:r>
              <a:rPr lang="en-US" altLang="ja-JP" sz="4000" dirty="0">
                <a:solidFill>
                  <a:schemeClr val="accent1"/>
                </a:solidFill>
              </a:rPr>
              <a:t>I</a:t>
            </a:r>
            <a:r>
              <a:rPr lang="en-US" altLang="ja-JP" sz="4000" dirty="0"/>
              <a:t>NK</a:t>
            </a:r>
            <a:endParaRPr kumimoji="1" lang="ja-JP" altLang="en-US" sz="4000" dirty="0"/>
          </a:p>
        </p:txBody>
      </p:sp>
      <p:sp>
        <p:nvSpPr>
          <p:cNvPr id="12" name="テキスト プレースホルダー 11"/>
          <p:cNvSpPr>
            <a:spLocks noGrp="1"/>
          </p:cNvSpPr>
          <p:nvPr>
            <p:ph type="body" sz="quarter" idx="14"/>
          </p:nvPr>
        </p:nvSpPr>
        <p:spPr>
          <a:xfrm>
            <a:off x="6336047" y="548680"/>
            <a:ext cx="4111820" cy="864096"/>
          </a:xfrm>
        </p:spPr>
        <p:txBody>
          <a:bodyPr/>
          <a:lstStyle/>
          <a:p>
            <a:r>
              <a:rPr lang="en-US" altLang="ja-JP" dirty="0" err="1" smtClean="0"/>
              <a:t>hackerearth</a:t>
            </a:r>
            <a:endParaRPr kumimoji="1" lang="ja-JP" altLang="en-US" dirty="0"/>
          </a:p>
        </p:txBody>
      </p:sp>
      <p:sp>
        <p:nvSpPr>
          <p:cNvPr id="2" name="Text Placeholder 1"/>
          <p:cNvSpPr>
            <a:spLocks noGrp="1"/>
          </p:cNvSpPr>
          <p:nvPr>
            <p:ph type="body" sz="quarter" idx="15"/>
          </p:nvPr>
        </p:nvSpPr>
        <p:spPr/>
        <p:txBody>
          <a:bodyPr/>
          <a:lstStyle/>
          <a:p>
            <a:r>
              <a:rPr lang="en-US" dirty="0"/>
              <a:t>https://www.hackerearth.com/practice/algorithms/graphs/breadth-first-search/practice-problems/algorithm/social-networking-graph/</a:t>
            </a:r>
          </a:p>
        </p:txBody>
      </p:sp>
    </p:spTree>
    <p:extLst>
      <p:ext uri="{BB962C8B-B14F-4D97-AF65-F5344CB8AC3E}">
        <p14:creationId xmlns:p14="http://schemas.microsoft.com/office/powerpoint/2010/main" val="1623963745"/>
      </p:ext>
    </p:extLst>
  </p:cSld>
  <p:clrMapOvr>
    <a:masterClrMapping/>
  </p:clrMapOvr>
  <p:transition spd="slow" advTm="6559">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511A8B2F-6113-4BEB-A14B-A1D0C017A1FC}"/>
              </a:ext>
            </a:extLst>
          </p:cNvPr>
          <p:cNvGrpSpPr/>
          <p:nvPr/>
        </p:nvGrpSpPr>
        <p:grpSpPr>
          <a:xfrm>
            <a:off x="2612737" y="2137172"/>
            <a:ext cx="6966526" cy="1291828"/>
            <a:chOff x="2148051" y="2137172"/>
            <a:chExt cx="6966526" cy="1291828"/>
          </a:xfrm>
        </p:grpSpPr>
        <p:grpSp>
          <p:nvGrpSpPr>
            <p:cNvPr id="29" name="Group 28">
              <a:extLst>
                <a:ext uri="{FF2B5EF4-FFF2-40B4-BE49-F238E27FC236}">
                  <a16:creationId xmlns="" xmlns:a16="http://schemas.microsoft.com/office/drawing/2014/main" id="{D3716C81-81EE-4D9A-AFD4-7283B0865A50}"/>
                </a:ext>
              </a:extLst>
            </p:cNvPr>
            <p:cNvGrpSpPr>
              <a:grpSpLocks noChangeAspect="1"/>
            </p:cNvGrpSpPr>
            <p:nvPr/>
          </p:nvGrpSpPr>
          <p:grpSpPr>
            <a:xfrm>
              <a:off x="2148051" y="2137173"/>
              <a:ext cx="1291827" cy="1291827"/>
              <a:chOff x="1382807" y="174388"/>
              <a:chExt cx="3025589" cy="3025588"/>
            </a:xfrm>
          </p:grpSpPr>
          <p:sp>
            <p:nvSpPr>
              <p:cNvPr id="36" name="Rectangle 35">
                <a:extLst>
                  <a:ext uri="{FF2B5EF4-FFF2-40B4-BE49-F238E27FC236}">
                    <a16:creationId xmlns="" xmlns:a16="http://schemas.microsoft.com/office/drawing/2014/main" id="{471C6A41-A64E-46DE-9549-33DA821D0F1E}"/>
                  </a:ext>
                </a:extLst>
              </p:cNvPr>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Freeform 8">
                <a:extLst>
                  <a:ext uri="{FF2B5EF4-FFF2-40B4-BE49-F238E27FC236}">
                    <a16:creationId xmlns="" xmlns:a16="http://schemas.microsoft.com/office/drawing/2014/main" id="{9C9113AD-008B-4938-B5EB-DEC682235150}"/>
                  </a:ext>
                </a:extLst>
              </p:cNvPr>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 xmlns:a16="http://schemas.microsoft.com/office/drawing/2014/main" id="{9F23F884-0A77-47CF-8755-A19C96C047A6}"/>
                  </a:ext>
                </a:extLst>
              </p:cNvPr>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0" name="Group 29">
              <a:extLst>
                <a:ext uri="{FF2B5EF4-FFF2-40B4-BE49-F238E27FC236}">
                  <a16:creationId xmlns="" xmlns:a16="http://schemas.microsoft.com/office/drawing/2014/main" id="{6B333642-861A-4152-BD7B-F4CE233B1101}"/>
                </a:ext>
              </a:extLst>
            </p:cNvPr>
            <p:cNvGrpSpPr>
              <a:grpSpLocks noChangeAspect="1"/>
            </p:cNvGrpSpPr>
            <p:nvPr/>
          </p:nvGrpSpPr>
          <p:grpSpPr>
            <a:xfrm>
              <a:off x="6408025" y="2137172"/>
              <a:ext cx="1291827" cy="1291827"/>
              <a:chOff x="1382807" y="174388"/>
              <a:chExt cx="3025589" cy="3025588"/>
            </a:xfrm>
          </p:grpSpPr>
          <p:sp>
            <p:nvSpPr>
              <p:cNvPr id="33" name="Rectangle 32">
                <a:extLst>
                  <a:ext uri="{FF2B5EF4-FFF2-40B4-BE49-F238E27FC236}">
                    <a16:creationId xmlns="" xmlns:a16="http://schemas.microsoft.com/office/drawing/2014/main" id="{AD8E7C89-A112-40AF-AB34-080D826DC8D8}"/>
                  </a:ext>
                </a:extLst>
              </p:cNvPr>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 xmlns:a16="http://schemas.microsoft.com/office/drawing/2014/main" id="{7A4873F5-DADB-4B9C-92A0-98A9F862564D}"/>
                  </a:ext>
                </a:extLst>
              </p:cNvPr>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13">
                <a:extLst>
                  <a:ext uri="{FF2B5EF4-FFF2-40B4-BE49-F238E27FC236}">
                    <a16:creationId xmlns="" xmlns:a16="http://schemas.microsoft.com/office/drawing/2014/main" id="{D3BEC24C-B70B-47F2-ADE0-F6D7627FF9F3}"/>
                  </a:ext>
                </a:extLst>
              </p:cNvPr>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31" name="Freeform: Shape 30">
              <a:extLst>
                <a:ext uri="{FF2B5EF4-FFF2-40B4-BE49-F238E27FC236}">
                  <a16:creationId xmlns="" xmlns:a16="http://schemas.microsoft.com/office/drawing/2014/main" id="{FB763029-B8C9-49B2-AA2D-65F35E5CFBCC}"/>
                </a:ext>
              </a:extLst>
            </p:cNvPr>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
          <p:nvSpPr>
            <p:cNvPr id="32" name="Freeform: Shape 31">
              <a:extLst>
                <a:ext uri="{FF2B5EF4-FFF2-40B4-BE49-F238E27FC236}">
                  <a16:creationId xmlns="" xmlns:a16="http://schemas.microsoft.com/office/drawing/2014/main" id="{BCA9B7B5-9825-44AA-A2A4-CB958568C49F}"/>
                </a:ext>
              </a:extLst>
            </p:cNvPr>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29215371"/>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timing>
    <p:tnLst>
      <p:par>
        <p:cTn id="1" dur="indefinite" restart="never" nodeType="tmRoot"/>
      </p:par>
    </p:tnLst>
  </p:timing>
  <p:extLst>
    <p:ext uri="{E180D4A7-C9FB-4DFB-919C-405C955672EB}">
      <p14:showEvtLst xmlns:p14="http://schemas.microsoft.com/office/powerpoint/2010/main">
        <p14:playEvt time="2365" objId="15"/>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oogle Shape;820;p30">
            <a:extLst>
              <a:ext uri="{FF2B5EF4-FFF2-40B4-BE49-F238E27FC236}">
                <a16:creationId xmlns="" xmlns:a16="http://schemas.microsoft.com/office/drawing/2014/main" id="{8B4637FC-C10D-479D-B5FE-55DF7E6C3A55}"/>
              </a:ext>
            </a:extLst>
          </p:cNvPr>
          <p:cNvGrpSpPr>
            <a:grpSpLocks/>
          </p:cNvGrpSpPr>
          <p:nvPr/>
        </p:nvGrpSpPr>
        <p:grpSpPr bwMode="auto">
          <a:xfrm>
            <a:off x="2223865" y="1214438"/>
            <a:ext cx="4356571" cy="234404"/>
            <a:chOff x="4345425" y="2175475"/>
            <a:chExt cx="800750" cy="176025"/>
          </a:xfrm>
        </p:grpSpPr>
        <p:sp>
          <p:nvSpPr>
            <p:cNvPr id="821" name="Google Shape;821;p30">
              <a:extLst>
                <a:ext uri="{FF2B5EF4-FFF2-40B4-BE49-F238E27FC236}">
                  <a16:creationId xmlns="" xmlns:a16="http://schemas.microsoft.com/office/drawing/2014/main" id="{1B38E4E8-8A46-44EA-B2C5-71F0E0DF051F}"/>
                </a:ext>
              </a:extLst>
            </p:cNvPr>
            <p:cNvSpPr/>
            <p:nvPr/>
          </p:nvSpPr>
          <p:spPr>
            <a:xfrm>
              <a:off x="4351785" y="2175475"/>
              <a:ext cx="763000" cy="155908"/>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22" name="Google Shape;822;p30">
              <a:extLst>
                <a:ext uri="{FF2B5EF4-FFF2-40B4-BE49-F238E27FC236}">
                  <a16:creationId xmlns="" xmlns:a16="http://schemas.microsoft.com/office/drawing/2014/main" id="{06A54828-1995-4CA5-92A7-C76F39AE5583}"/>
                </a:ext>
              </a:extLst>
            </p:cNvPr>
            <p:cNvSpPr/>
            <p:nvPr/>
          </p:nvSpPr>
          <p:spPr>
            <a:xfrm>
              <a:off x="4345425" y="2195592"/>
              <a:ext cx="800750" cy="155908"/>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grpSp>
      <p:sp>
        <p:nvSpPr>
          <p:cNvPr id="43011" name="Google Shape;823;p30">
            <a:extLst>
              <a:ext uri="{FF2B5EF4-FFF2-40B4-BE49-F238E27FC236}">
                <a16:creationId xmlns="" xmlns:a16="http://schemas.microsoft.com/office/drawing/2014/main" id="{F852514B-DC07-46BB-A164-63AE42E35BA3}"/>
              </a:ext>
            </a:extLst>
          </p:cNvPr>
          <p:cNvSpPr txBox="1">
            <a:spLocks noGrp="1"/>
          </p:cNvSpPr>
          <p:nvPr>
            <p:ph type="title"/>
          </p:nvPr>
        </p:nvSpPr>
        <p:spPr>
          <a:xfrm>
            <a:off x="2073176" y="664146"/>
            <a:ext cx="7601396" cy="568151"/>
          </a:xfrm>
        </p:spPr>
        <p:txBody>
          <a:bodyPr/>
          <a:lstStyle/>
          <a:p>
            <a:pPr eaLnBrk="1" hangingPunct="1">
              <a:spcBef>
                <a:spcPct val="0"/>
              </a:spcBef>
              <a:spcAft>
                <a:spcPct val="0"/>
              </a:spcAft>
              <a:buClr>
                <a:srgbClr val="1C4587"/>
              </a:buClr>
              <a:buFont typeface="Itim" charset="-34"/>
              <a:buNone/>
            </a:pPr>
            <a:r>
              <a:rPr lang="en-GB" altLang="en-US" b="1">
                <a:solidFill>
                  <a:schemeClr val="tx1"/>
                </a:solidFill>
                <a:latin typeface="Arial Rounded MT Bold" panose="020F0704030504030204" pitchFamily="34" charset="0"/>
                <a:cs typeface="Itim" charset="-34"/>
                <a:sym typeface="Itim" charset="-34"/>
              </a:rPr>
              <a:t>Description</a:t>
            </a:r>
            <a:endParaRPr lang="en-US" altLang="en-US" b="1">
              <a:solidFill>
                <a:schemeClr val="tx1"/>
              </a:solidFill>
              <a:latin typeface="Itim" charset="-34"/>
              <a:cs typeface="Itim" charset="-34"/>
              <a:sym typeface="Itim" charset="-34"/>
            </a:endParaRPr>
          </a:p>
        </p:txBody>
      </p:sp>
      <p:sp>
        <p:nvSpPr>
          <p:cNvPr id="43012" name="Google Shape;824;p30">
            <a:extLst>
              <a:ext uri="{FF2B5EF4-FFF2-40B4-BE49-F238E27FC236}">
                <a16:creationId xmlns="" xmlns:a16="http://schemas.microsoft.com/office/drawing/2014/main" id="{D30DB99D-4C14-4B92-BE49-97AEC55C317E}"/>
              </a:ext>
            </a:extLst>
          </p:cNvPr>
          <p:cNvSpPr txBox="1">
            <a:spLocks noGrp="1"/>
          </p:cNvSpPr>
          <p:nvPr>
            <p:ph type="body" idx="1"/>
          </p:nvPr>
        </p:nvSpPr>
        <p:spPr>
          <a:xfrm>
            <a:off x="1884536" y="1045890"/>
            <a:ext cx="8670727" cy="5633483"/>
          </a:xfrm>
        </p:spPr>
        <p:txBody>
          <a:bodyPr spcFirstLastPara="1" vert="horz" wrap="square" lIns="102370" tIns="102370" rIns="102370" bIns="102370" numCol="1" anchor="t" anchorCtr="0" compatLnSpc="1">
            <a:prstTxWarp prst="textNoShape">
              <a:avLst/>
            </a:prstTxWarp>
            <a:noAutofit/>
          </a:bodyPr>
          <a:lstStyle/>
          <a:p>
            <a:pPr marL="0" indent="0" eaLnBrk="1" hangingPunct="1">
              <a:spcBef>
                <a:spcPts val="281"/>
              </a:spcBef>
              <a:spcAft>
                <a:spcPct val="0"/>
              </a:spcAft>
              <a:buClr>
                <a:srgbClr val="1C4587"/>
              </a:buClr>
              <a:buNone/>
            </a:pPr>
            <a:endParaRPr lang="en-GB" altLang="en-US" sz="1969" b="1" dirty="0">
              <a:latin typeface="Arial Rounded MT Bold" panose="020F0704030504030204" pitchFamily="34" charset="0"/>
              <a:ea typeface="Muli"/>
              <a:cs typeface="Muli"/>
              <a:sym typeface="Muli"/>
            </a:endParaRPr>
          </a:p>
          <a:p>
            <a:pPr marL="0" indent="0" eaLnBrk="1" hangingPunct="1">
              <a:lnSpc>
                <a:spcPct val="150000"/>
              </a:lnSpc>
              <a:spcBef>
                <a:spcPts val="281"/>
              </a:spcBef>
              <a:spcAft>
                <a:spcPct val="0"/>
              </a:spcAft>
              <a:buClr>
                <a:srgbClr val="1C4587"/>
              </a:buClr>
              <a:buNone/>
            </a:pPr>
            <a:r>
              <a:rPr lang="en-GB" altLang="en-US" sz="2000" dirty="0">
                <a:latin typeface="Arial Rounded MT Bold" panose="020F0704030504030204" pitchFamily="34" charset="0"/>
                <a:ea typeface="Muli"/>
                <a:cs typeface="Muli"/>
                <a:sym typeface="Muli"/>
              </a:rPr>
              <a:t>Finding the optimal path for a knight from source to destination considering obstacles on the chess board (By using directional array for generating next move)</a:t>
            </a:r>
            <a:endParaRPr lang="en-GB" altLang="en-US" sz="2000" b="1" dirty="0">
              <a:latin typeface="Arial Rounded MT Bold" panose="020F0704030504030204" pitchFamily="34" charset="0"/>
              <a:ea typeface="Muli"/>
              <a:cs typeface="Muli"/>
              <a:sym typeface="Muli"/>
            </a:endParaRPr>
          </a:p>
          <a:p>
            <a:pPr marL="0" indent="0" eaLnBrk="1" hangingPunct="1">
              <a:lnSpc>
                <a:spcPct val="150000"/>
              </a:lnSpc>
              <a:spcBef>
                <a:spcPts val="281"/>
              </a:spcBef>
              <a:spcAft>
                <a:spcPct val="0"/>
              </a:spcAft>
              <a:buClr>
                <a:srgbClr val="1C4587"/>
              </a:buClr>
              <a:buNone/>
            </a:pPr>
            <a:r>
              <a:rPr lang="en-GB" altLang="en-US" sz="2000" b="1" dirty="0">
                <a:latin typeface="Arial Rounded MT Bold" panose="020F0704030504030204" pitchFamily="34" charset="0"/>
                <a:ea typeface="Muli"/>
                <a:cs typeface="Muli"/>
                <a:sym typeface="Muli"/>
              </a:rPr>
              <a:t>Input</a:t>
            </a:r>
          </a:p>
          <a:p>
            <a:pPr marL="0" indent="0" eaLnBrk="1" hangingPunct="1">
              <a:lnSpc>
                <a:spcPct val="150000"/>
              </a:lnSpc>
              <a:spcBef>
                <a:spcPts val="70"/>
              </a:spcBef>
              <a:spcAft>
                <a:spcPts val="70"/>
              </a:spcAft>
              <a:buClr>
                <a:srgbClr val="1C4587"/>
              </a:buClr>
              <a:buNone/>
            </a:pPr>
            <a:r>
              <a:rPr lang="en-GB" altLang="en-US" sz="2000" dirty="0">
                <a:latin typeface="Arial Rounded MT Bold" panose="020F0704030504030204" pitchFamily="34" charset="0"/>
                <a:ea typeface="Muli"/>
                <a:cs typeface="Muli"/>
                <a:sym typeface="Muli"/>
              </a:rPr>
              <a:t>We Will take the knight’s position and the destination position .</a:t>
            </a:r>
          </a:p>
          <a:p>
            <a:pPr marL="0" indent="0" eaLnBrk="1" hangingPunct="1">
              <a:lnSpc>
                <a:spcPct val="150000"/>
              </a:lnSpc>
              <a:spcBef>
                <a:spcPts val="70"/>
              </a:spcBef>
              <a:spcAft>
                <a:spcPts val="70"/>
              </a:spcAft>
              <a:buClr>
                <a:srgbClr val="1C4587"/>
              </a:buClr>
              <a:buNone/>
            </a:pPr>
            <a:r>
              <a:rPr lang="en-GB" altLang="en-US" sz="2000" dirty="0">
                <a:latin typeface="Arial Rounded MT Bold" panose="020F0704030504030204" pitchFamily="34" charset="0"/>
                <a:ea typeface="Muli"/>
                <a:cs typeface="Muli"/>
                <a:sym typeface="Muli"/>
              </a:rPr>
              <a:t>We may also add obstacles to make the game more complex.</a:t>
            </a:r>
          </a:p>
          <a:p>
            <a:pPr marL="0" indent="0" eaLnBrk="1" hangingPunct="1">
              <a:lnSpc>
                <a:spcPct val="150000"/>
              </a:lnSpc>
              <a:spcBef>
                <a:spcPts val="70"/>
              </a:spcBef>
              <a:spcAft>
                <a:spcPts val="70"/>
              </a:spcAft>
              <a:buClr>
                <a:srgbClr val="1C4587"/>
              </a:buClr>
              <a:buNone/>
            </a:pPr>
            <a:r>
              <a:rPr lang="en-GB" altLang="en-US" sz="2000" dirty="0">
                <a:latin typeface="Arial Rounded MT Bold" panose="020F0704030504030204" pitchFamily="34" charset="0"/>
                <a:ea typeface="Muli"/>
                <a:cs typeface="Muli"/>
                <a:sym typeface="Muli"/>
              </a:rPr>
              <a:t>[inputs will be taken from indexing 1 to 8] </a:t>
            </a:r>
            <a:endParaRPr lang="en-GB" altLang="en-US" sz="2000" b="1" dirty="0">
              <a:latin typeface="Arial Rounded MT Bold" panose="020F0704030504030204" pitchFamily="34" charset="0"/>
              <a:ea typeface="Muli"/>
              <a:cs typeface="Muli"/>
              <a:sym typeface="Muli"/>
            </a:endParaRPr>
          </a:p>
          <a:p>
            <a:pPr marL="0" indent="0" eaLnBrk="1" hangingPunct="1">
              <a:lnSpc>
                <a:spcPct val="150000"/>
              </a:lnSpc>
              <a:spcBef>
                <a:spcPts val="70"/>
              </a:spcBef>
              <a:spcAft>
                <a:spcPts val="70"/>
              </a:spcAft>
              <a:buClr>
                <a:srgbClr val="1C4587"/>
              </a:buClr>
              <a:buNone/>
            </a:pPr>
            <a:r>
              <a:rPr lang="en-GB" altLang="en-US" sz="2000" b="1" dirty="0">
                <a:latin typeface="Arial Rounded MT Bold" panose="020F0704030504030204" pitchFamily="34" charset="0"/>
                <a:ea typeface="Muli"/>
                <a:cs typeface="Muli"/>
                <a:sym typeface="Muli"/>
              </a:rPr>
              <a:t>Output</a:t>
            </a:r>
          </a:p>
          <a:p>
            <a:pPr marL="0" indent="0" eaLnBrk="1" hangingPunct="1">
              <a:lnSpc>
                <a:spcPct val="150000"/>
              </a:lnSpc>
              <a:spcBef>
                <a:spcPts val="70"/>
              </a:spcBef>
              <a:spcAft>
                <a:spcPts val="70"/>
              </a:spcAft>
              <a:buClr>
                <a:srgbClr val="1C4587"/>
              </a:buClr>
              <a:buNone/>
            </a:pPr>
            <a:r>
              <a:rPr lang="en-GB" altLang="en-US" sz="2000" dirty="0">
                <a:latin typeface="Arial Rounded MT Bold" panose="020F0704030504030204" pitchFamily="34" charset="0"/>
                <a:ea typeface="Muli"/>
                <a:cs typeface="Muli"/>
                <a:sym typeface="Muli"/>
              </a:rPr>
              <a:t>Our programme will show the minimum number of moves for the knight to reach the destination and also show the traversing path.</a:t>
            </a:r>
            <a:endParaRPr lang="en-GB" altLang="en-US" sz="1406" b="1" u="sng" dirty="0">
              <a:latin typeface="Arial Rounded MT Bold" panose="020F0704030504030204" pitchFamily="34" charset="0"/>
              <a:ea typeface="Muli"/>
              <a:cs typeface="Muli"/>
              <a:sym typeface="Muli"/>
            </a:endParaRPr>
          </a:p>
          <a:p>
            <a:pPr marL="0" indent="0" eaLnBrk="1" hangingPunct="1">
              <a:spcBef>
                <a:spcPct val="0"/>
              </a:spcBef>
              <a:spcAft>
                <a:spcPct val="0"/>
              </a:spcAft>
              <a:buClr>
                <a:srgbClr val="1C4587"/>
              </a:buClr>
              <a:buNone/>
            </a:pPr>
            <a:endParaRPr lang="en-GB" altLang="en-US" sz="1406" b="1" u="sng" dirty="0">
              <a:latin typeface="Arial Rounded MT Bold" panose="020F0704030504030204" pitchFamily="34" charset="0"/>
              <a:ea typeface="Muli"/>
              <a:cs typeface="Muli"/>
              <a:sym typeface="Muli"/>
            </a:endParaRPr>
          </a:p>
          <a:p>
            <a:pPr marL="0" indent="0" eaLnBrk="1" hangingPunct="1">
              <a:spcBef>
                <a:spcPct val="0"/>
              </a:spcBef>
              <a:spcAft>
                <a:spcPct val="0"/>
              </a:spcAft>
              <a:buClr>
                <a:srgbClr val="1C4587"/>
              </a:buClr>
              <a:buNone/>
            </a:pPr>
            <a:endParaRPr lang="en-GB" altLang="en-US" sz="1969" b="1" dirty="0">
              <a:latin typeface="Arial Rounded MT Bold" panose="020F0704030504030204" pitchFamily="34" charset="0"/>
              <a:ea typeface="Muli"/>
              <a:cs typeface="Muli"/>
              <a:sym typeface="Muli"/>
            </a:endParaRPr>
          </a:p>
          <a:p>
            <a:pPr marL="0" indent="0" eaLnBrk="1" hangingPunct="1">
              <a:spcBef>
                <a:spcPct val="0"/>
              </a:spcBef>
              <a:spcAft>
                <a:spcPct val="0"/>
              </a:spcAft>
              <a:buClr>
                <a:srgbClr val="1C4587"/>
              </a:buClr>
              <a:buNone/>
            </a:pPr>
            <a:endParaRPr lang="en-GB" altLang="en-US" sz="1969" b="1" dirty="0">
              <a:latin typeface="Arial Rounded MT Bold" panose="020F0704030504030204" pitchFamily="34" charset="0"/>
              <a:ea typeface="Muli"/>
              <a:cs typeface="Muli"/>
              <a:sym typeface="Muli"/>
            </a:endParaRPr>
          </a:p>
          <a:p>
            <a:pPr marL="0" indent="0" eaLnBrk="1" hangingPunct="1">
              <a:spcBef>
                <a:spcPct val="0"/>
              </a:spcBef>
              <a:spcAft>
                <a:spcPct val="0"/>
              </a:spcAft>
              <a:buClr>
                <a:srgbClr val="000000"/>
              </a:buClr>
              <a:buSzPts val="1100"/>
              <a:buNone/>
            </a:pPr>
            <a:endParaRPr lang="en-US" altLang="en-US" dirty="0">
              <a:latin typeface="Muli"/>
              <a:ea typeface="Muli"/>
              <a:cs typeface="Muli"/>
              <a:sym typeface="Muli"/>
            </a:endParaRPr>
          </a:p>
        </p:txBody>
      </p:sp>
      <p:grpSp>
        <p:nvGrpSpPr>
          <p:cNvPr id="43013" name="Google Shape;825;p30">
            <a:extLst>
              <a:ext uri="{FF2B5EF4-FFF2-40B4-BE49-F238E27FC236}">
                <a16:creationId xmlns="" xmlns:a16="http://schemas.microsoft.com/office/drawing/2014/main" id="{9AE0F62C-B2EE-4185-AB0C-FD868D8030ED}"/>
              </a:ext>
            </a:extLst>
          </p:cNvPr>
          <p:cNvGrpSpPr>
            <a:grpSpLocks/>
          </p:cNvGrpSpPr>
          <p:nvPr/>
        </p:nvGrpSpPr>
        <p:grpSpPr bwMode="auto">
          <a:xfrm rot="1461682">
            <a:off x="8735840" y="232172"/>
            <a:ext cx="2743646" cy="1455539"/>
            <a:chOff x="4038775" y="3369325"/>
            <a:chExt cx="1789725" cy="711700"/>
          </a:xfrm>
        </p:grpSpPr>
        <p:sp>
          <p:nvSpPr>
            <p:cNvPr id="826" name="Google Shape;826;p30">
              <a:extLst>
                <a:ext uri="{FF2B5EF4-FFF2-40B4-BE49-F238E27FC236}">
                  <a16:creationId xmlns="" xmlns:a16="http://schemas.microsoft.com/office/drawing/2014/main" id="{F977EB6B-CDEC-4E65-A80B-E5B2BB75D19A}"/>
                </a:ext>
              </a:extLst>
            </p:cNvPr>
            <p:cNvSpPr/>
            <p:nvPr/>
          </p:nvSpPr>
          <p:spPr>
            <a:xfrm>
              <a:off x="4058399" y="3602871"/>
              <a:ext cx="524248" cy="276166"/>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27" name="Google Shape;827;p30">
              <a:extLst>
                <a:ext uri="{FF2B5EF4-FFF2-40B4-BE49-F238E27FC236}">
                  <a16:creationId xmlns="" xmlns:a16="http://schemas.microsoft.com/office/drawing/2014/main" id="{7189AE3A-F372-442E-A263-F1A1E8AA8897}"/>
                </a:ext>
              </a:extLst>
            </p:cNvPr>
            <p:cNvSpPr/>
            <p:nvPr/>
          </p:nvSpPr>
          <p:spPr>
            <a:xfrm>
              <a:off x="4041645" y="3371507"/>
              <a:ext cx="500948" cy="322012"/>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28" name="Google Shape;828;p30">
              <a:extLst>
                <a:ext uri="{FF2B5EF4-FFF2-40B4-BE49-F238E27FC236}">
                  <a16:creationId xmlns="" xmlns:a16="http://schemas.microsoft.com/office/drawing/2014/main" id="{CCA62B0E-0B32-4D34-9C26-3C733CA99D42}"/>
                </a:ext>
              </a:extLst>
            </p:cNvPr>
            <p:cNvSpPr/>
            <p:nvPr/>
          </p:nvSpPr>
          <p:spPr>
            <a:xfrm>
              <a:off x="4101830" y="3397002"/>
              <a:ext cx="372799" cy="117889"/>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29" name="Google Shape;829;p30">
              <a:extLst>
                <a:ext uri="{FF2B5EF4-FFF2-40B4-BE49-F238E27FC236}">
                  <a16:creationId xmlns="" xmlns:a16="http://schemas.microsoft.com/office/drawing/2014/main" id="{E426B533-C8DB-49DA-8DAD-EB701EE981D2}"/>
                </a:ext>
              </a:extLst>
            </p:cNvPr>
            <p:cNvSpPr/>
            <p:nvPr/>
          </p:nvSpPr>
          <p:spPr>
            <a:xfrm>
              <a:off x="4037524" y="3369339"/>
              <a:ext cx="550461" cy="519039"/>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0" name="Google Shape;830;p30">
              <a:extLst>
                <a:ext uri="{FF2B5EF4-FFF2-40B4-BE49-F238E27FC236}">
                  <a16:creationId xmlns="" xmlns:a16="http://schemas.microsoft.com/office/drawing/2014/main" id="{5E40B2E5-B60A-460C-B515-87853896FFCF}"/>
                </a:ext>
              </a:extLst>
            </p:cNvPr>
            <p:cNvSpPr/>
            <p:nvPr/>
          </p:nvSpPr>
          <p:spPr>
            <a:xfrm>
              <a:off x="4780540" y="3534231"/>
              <a:ext cx="393914" cy="234686"/>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1" name="Google Shape;831;p30">
              <a:extLst>
                <a:ext uri="{FF2B5EF4-FFF2-40B4-BE49-F238E27FC236}">
                  <a16:creationId xmlns="" xmlns:a16="http://schemas.microsoft.com/office/drawing/2014/main" id="{CB773548-4E32-40BD-9195-9FA7C6ECC0CE}"/>
                </a:ext>
              </a:extLst>
            </p:cNvPr>
            <p:cNvSpPr/>
            <p:nvPr/>
          </p:nvSpPr>
          <p:spPr>
            <a:xfrm>
              <a:off x="4771725" y="3553745"/>
              <a:ext cx="363333" cy="417523"/>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2" name="Google Shape;832;p30">
              <a:extLst>
                <a:ext uri="{FF2B5EF4-FFF2-40B4-BE49-F238E27FC236}">
                  <a16:creationId xmlns="" xmlns:a16="http://schemas.microsoft.com/office/drawing/2014/main" id="{131427E4-BB5C-4828-A109-BCF5ED4C1C70}"/>
                </a:ext>
              </a:extLst>
            </p:cNvPr>
            <p:cNvSpPr/>
            <p:nvPr/>
          </p:nvSpPr>
          <p:spPr>
            <a:xfrm>
              <a:off x="4701348" y="3625931"/>
              <a:ext cx="70628" cy="58399"/>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3" name="Google Shape;833;p30">
              <a:extLst>
                <a:ext uri="{FF2B5EF4-FFF2-40B4-BE49-F238E27FC236}">
                  <a16:creationId xmlns="" xmlns:a16="http://schemas.microsoft.com/office/drawing/2014/main" id="{E622EDF2-DA9E-4BF5-9FA4-1E23042B06E8}"/>
                </a:ext>
              </a:extLst>
            </p:cNvPr>
            <p:cNvSpPr/>
            <p:nvPr/>
          </p:nvSpPr>
          <p:spPr>
            <a:xfrm>
              <a:off x="4709389" y="3642170"/>
              <a:ext cx="82278" cy="82413"/>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4" name="Google Shape;834;p30">
              <a:extLst>
                <a:ext uri="{FF2B5EF4-FFF2-40B4-BE49-F238E27FC236}">
                  <a16:creationId xmlns="" xmlns:a16="http://schemas.microsoft.com/office/drawing/2014/main" id="{06B9A7F2-99C6-4AE3-9A67-317323882989}"/>
                </a:ext>
              </a:extLst>
            </p:cNvPr>
            <p:cNvSpPr/>
            <p:nvPr/>
          </p:nvSpPr>
          <p:spPr>
            <a:xfrm>
              <a:off x="4887911" y="3618380"/>
              <a:ext cx="140528" cy="44754"/>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5" name="Google Shape;835;p30">
              <a:extLst>
                <a:ext uri="{FF2B5EF4-FFF2-40B4-BE49-F238E27FC236}">
                  <a16:creationId xmlns="" xmlns:a16="http://schemas.microsoft.com/office/drawing/2014/main" id="{74C43951-85E9-4B76-B551-F55B6FA52B13}"/>
                </a:ext>
              </a:extLst>
            </p:cNvPr>
            <p:cNvSpPr/>
            <p:nvPr/>
          </p:nvSpPr>
          <p:spPr>
            <a:xfrm>
              <a:off x="5117160" y="3528140"/>
              <a:ext cx="709920" cy="394601"/>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6" name="Google Shape;836;p30">
              <a:extLst>
                <a:ext uri="{FF2B5EF4-FFF2-40B4-BE49-F238E27FC236}">
                  <a16:creationId xmlns="" xmlns:a16="http://schemas.microsoft.com/office/drawing/2014/main" id="{D1E9826E-0332-4C84-846E-47498A3A4003}"/>
                </a:ext>
              </a:extLst>
            </p:cNvPr>
            <p:cNvSpPr/>
            <p:nvPr/>
          </p:nvSpPr>
          <p:spPr>
            <a:xfrm>
              <a:off x="5212147" y="3590873"/>
              <a:ext cx="396827" cy="147361"/>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7" name="Google Shape;837;p30">
              <a:extLst>
                <a:ext uri="{FF2B5EF4-FFF2-40B4-BE49-F238E27FC236}">
                  <a16:creationId xmlns="" xmlns:a16="http://schemas.microsoft.com/office/drawing/2014/main" id="{672A7A63-8148-478F-BE08-17D612CCC924}"/>
                </a:ext>
              </a:extLst>
            </p:cNvPr>
            <p:cNvSpPr/>
            <p:nvPr/>
          </p:nvSpPr>
          <p:spPr>
            <a:xfrm>
              <a:off x="5069969" y="3765749"/>
              <a:ext cx="725210" cy="311096"/>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8" name="Google Shape;838;p30">
              <a:extLst>
                <a:ext uri="{FF2B5EF4-FFF2-40B4-BE49-F238E27FC236}">
                  <a16:creationId xmlns="" xmlns:a16="http://schemas.microsoft.com/office/drawing/2014/main" id="{EDF0D7D8-A1AD-4E43-92FA-EA4F52A0EBFF}"/>
                </a:ext>
              </a:extLst>
            </p:cNvPr>
            <p:cNvSpPr/>
            <p:nvPr/>
          </p:nvSpPr>
          <p:spPr>
            <a:xfrm>
              <a:off x="4695760" y="3525984"/>
              <a:ext cx="1131502" cy="555061"/>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39" name="Google Shape;839;p30">
              <a:extLst>
                <a:ext uri="{FF2B5EF4-FFF2-40B4-BE49-F238E27FC236}">
                  <a16:creationId xmlns="" xmlns:a16="http://schemas.microsoft.com/office/drawing/2014/main" id="{1E9F436B-ACAF-4354-B093-8DF3E45FFED0}"/>
                </a:ext>
              </a:extLst>
            </p:cNvPr>
            <p:cNvSpPr/>
            <p:nvPr/>
          </p:nvSpPr>
          <p:spPr>
            <a:xfrm>
              <a:off x="5067785" y="3761247"/>
              <a:ext cx="57522" cy="214492"/>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40" name="Google Shape;840;p30">
              <a:extLst>
                <a:ext uri="{FF2B5EF4-FFF2-40B4-BE49-F238E27FC236}">
                  <a16:creationId xmlns="" xmlns:a16="http://schemas.microsoft.com/office/drawing/2014/main" id="{281BA766-298C-41C5-92EA-5B4735475A4C}"/>
                </a:ext>
              </a:extLst>
            </p:cNvPr>
            <p:cNvSpPr/>
            <p:nvPr/>
          </p:nvSpPr>
          <p:spPr>
            <a:xfrm>
              <a:off x="4824794" y="3697774"/>
              <a:ext cx="21116" cy="56216"/>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41" name="Google Shape;841;p30">
              <a:extLst>
                <a:ext uri="{FF2B5EF4-FFF2-40B4-BE49-F238E27FC236}">
                  <a16:creationId xmlns="" xmlns:a16="http://schemas.microsoft.com/office/drawing/2014/main" id="{D7651FE8-005E-44E6-B256-6C8FD96DD1AA}"/>
                </a:ext>
              </a:extLst>
            </p:cNvPr>
            <p:cNvSpPr/>
            <p:nvPr/>
          </p:nvSpPr>
          <p:spPr>
            <a:xfrm>
              <a:off x="5114189" y="3538936"/>
              <a:ext cx="61890" cy="232503"/>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42" name="Google Shape;842;p30">
              <a:extLst>
                <a:ext uri="{FF2B5EF4-FFF2-40B4-BE49-F238E27FC236}">
                  <a16:creationId xmlns="" xmlns:a16="http://schemas.microsoft.com/office/drawing/2014/main" id="{FDFF3971-7829-4B44-B9EF-2C6E5F501C18}"/>
                </a:ext>
              </a:extLst>
            </p:cNvPr>
            <p:cNvSpPr/>
            <p:nvPr/>
          </p:nvSpPr>
          <p:spPr>
            <a:xfrm>
              <a:off x="5039054" y="3548696"/>
              <a:ext cx="101937" cy="40497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43" name="Google Shape;843;p30">
              <a:extLst>
                <a:ext uri="{FF2B5EF4-FFF2-40B4-BE49-F238E27FC236}">
                  <a16:creationId xmlns="" xmlns:a16="http://schemas.microsoft.com/office/drawing/2014/main" id="{FAB17A68-80E2-49B5-A6A8-94CE310C863D}"/>
                </a:ext>
              </a:extLst>
            </p:cNvPr>
            <p:cNvSpPr/>
            <p:nvPr/>
          </p:nvSpPr>
          <p:spPr>
            <a:xfrm>
              <a:off x="4834741" y="3636509"/>
              <a:ext cx="24028" cy="70952"/>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sp>
          <p:nvSpPr>
            <p:cNvPr id="844" name="Google Shape;844;p30">
              <a:extLst>
                <a:ext uri="{FF2B5EF4-FFF2-40B4-BE49-F238E27FC236}">
                  <a16:creationId xmlns="" xmlns:a16="http://schemas.microsoft.com/office/drawing/2014/main" id="{1E5CF8CF-4D83-4AA9-9C66-9429318C30CC}"/>
                </a:ext>
              </a:extLst>
            </p:cNvPr>
            <p:cNvSpPr/>
            <p:nvPr/>
          </p:nvSpPr>
          <p:spPr>
            <a:xfrm>
              <a:off x="4768955" y="3641575"/>
              <a:ext cx="28397" cy="88417"/>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lIns="64283" tIns="64283" rIns="64283" bIns="64283" anchor="ctr"/>
            <a:lstStyle/>
            <a:p>
              <a:pPr defTabSz="642915">
                <a:buClr>
                  <a:srgbClr val="000000"/>
                </a:buClr>
                <a:defRPr/>
              </a:pPr>
              <a:endParaRPr sz="1547" kern="0">
                <a:solidFill>
                  <a:srgbClr val="000000"/>
                </a:solidFill>
                <a:latin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Autofit/>
          </a:bodyPr>
          <a:lstStyle/>
          <a:p>
            <a:r>
              <a:rPr lang="en-US" altLang="ja-JP" sz="4000" dirty="0"/>
              <a:t>F</a:t>
            </a:r>
            <a:r>
              <a:rPr lang="en-US" altLang="ja-JP" sz="4000" dirty="0">
                <a:solidFill>
                  <a:schemeClr val="accent1"/>
                </a:solidFill>
              </a:rPr>
              <a:t>A</a:t>
            </a:r>
            <a:r>
              <a:rPr lang="en-US" altLang="ja-JP" sz="4000" dirty="0"/>
              <a:t>CTS</a:t>
            </a:r>
            <a:endParaRPr kumimoji="1" lang="ja-JP" altLang="en-US" sz="4000" dirty="0"/>
          </a:p>
        </p:txBody>
      </p:sp>
      <p:sp>
        <p:nvSpPr>
          <p:cNvPr id="10" name="フッター プレースホルダー 9"/>
          <p:cNvSpPr>
            <a:spLocks noGrp="1"/>
          </p:cNvSpPr>
          <p:nvPr>
            <p:ph type="ftr" sz="quarter" idx="10"/>
          </p:nvPr>
        </p:nvSpPr>
        <p:spPr/>
        <p:txBody>
          <a:bodyPr/>
          <a:lstStyle/>
          <a:p>
            <a:pPr algn="r" defTabSz="1088556"/>
            <a:endParaRPr kumimoji="1" lang="ja-JP" altLang="en-US" dirty="0">
              <a:solidFill>
                <a:srgbClr val="FFFFFF">
                  <a:tint val="75000"/>
                  <a:alpha val="80000"/>
                </a:srgbClr>
              </a:solidFill>
              <a:latin typeface="Crimson Text"/>
            </a:endParaRPr>
          </a:p>
        </p:txBody>
      </p:sp>
      <p:sp>
        <p:nvSpPr>
          <p:cNvPr id="11" name="スライド番号プレースホルダー 10"/>
          <p:cNvSpPr>
            <a:spLocks noGrp="1"/>
          </p:cNvSpPr>
          <p:nvPr>
            <p:ph type="sldNum" sz="quarter" idx="11"/>
          </p:nvPr>
        </p:nvSpPr>
        <p:spPr/>
        <p:txBody>
          <a:bodyPr/>
          <a:lstStyle/>
          <a:p>
            <a:pPr defTabSz="1088556"/>
            <a:endParaRPr kumimoji="1" lang="ja-JP" altLang="en-US" dirty="0">
              <a:solidFill>
                <a:srgbClr val="FFFFFF">
                  <a:tint val="75000"/>
                  <a:alpha val="80000"/>
                </a:srgbClr>
              </a:solidFill>
              <a:latin typeface="Crimson Text"/>
            </a:endParaRPr>
          </a:p>
        </p:txBody>
      </p:sp>
      <p:sp>
        <p:nvSpPr>
          <p:cNvPr id="9" name="テキスト プレースホルダー 8"/>
          <p:cNvSpPr>
            <a:spLocks noGrp="1"/>
          </p:cNvSpPr>
          <p:nvPr>
            <p:ph type="body" sz="quarter" idx="12"/>
          </p:nvPr>
        </p:nvSpPr>
        <p:spPr>
          <a:xfrm>
            <a:off x="383365" y="838745"/>
            <a:ext cx="10609179" cy="5238497"/>
          </a:xfrm>
        </p:spPr>
        <p:txBody>
          <a:bodyPr>
            <a:normAutofit lnSpcReduction="10000"/>
          </a:bodyPr>
          <a:lstStyle/>
          <a:p>
            <a:pPr marL="342900" indent="-342900">
              <a:buFont typeface="Wingdings" panose="05000000000000000000" pitchFamily="2" charset="2"/>
              <a:buChar char="v"/>
            </a:pPr>
            <a:r>
              <a:rPr lang="en-US" sz="2400" dirty="0"/>
              <a:t>In chess, we know that the knight can jump in a special manner. It can move either two squares horizontally and one square vertically or two squares vertically and one square horizontally in each direction, So the complete movement looks like English letter ‘</a:t>
            </a:r>
            <a:r>
              <a:rPr lang="en-US" sz="2400" dirty="0">
                <a:solidFill>
                  <a:schemeClr val="accent1">
                    <a:alpha val="80000"/>
                  </a:schemeClr>
                </a:solidFill>
              </a:rPr>
              <a:t>L</a:t>
            </a:r>
            <a:r>
              <a:rPr lang="en-US" sz="2400" dirty="0"/>
              <a:t>’.</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A knight's tour is a sequence of moves of a knight on a chessboard such that the knight visits every square only once. If the knight ends on a square that is one knight's move from the beginning square (so that it could tour the board again immediately, following the same path), the tour is </a:t>
            </a:r>
            <a:r>
              <a:rPr lang="en-US" sz="2400" i="1" dirty="0"/>
              <a:t>closed</a:t>
            </a:r>
            <a:r>
              <a:rPr lang="en-US" sz="2400" dirty="0"/>
              <a:t>, otherwise it is </a:t>
            </a:r>
            <a:r>
              <a:rPr lang="en-US" sz="2400" i="1" dirty="0"/>
              <a:t>open</a:t>
            </a:r>
            <a:r>
              <a:rPr lang="en-US" sz="2400" dirty="0"/>
              <a:t>.</a:t>
            </a:r>
          </a:p>
          <a:p>
            <a:r>
              <a:rPr lang="en-US" sz="2400" dirty="0"/>
              <a:t>     In this knight tour problem , we use Breadth First Search(</a:t>
            </a:r>
            <a:r>
              <a:rPr lang="en-US" sz="2400" dirty="0">
                <a:solidFill>
                  <a:schemeClr val="accent1">
                    <a:alpha val="80000"/>
                  </a:schemeClr>
                </a:solidFill>
              </a:rPr>
              <a:t>BFS</a:t>
            </a:r>
            <a:r>
              <a:rPr lang="en-US" sz="2400" dirty="0"/>
              <a:t>)</a:t>
            </a:r>
          </a:p>
          <a:p>
            <a:endParaRPr lang="en-US" sz="2400" dirty="0"/>
          </a:p>
          <a:p>
            <a:pPr marL="342900" indent="-342900">
              <a:buFont typeface="Wingdings" panose="05000000000000000000" pitchFamily="2" charset="2"/>
              <a:buChar char="v"/>
            </a:pPr>
            <a:r>
              <a:rPr lang="en-US" sz="2400" dirty="0"/>
              <a:t>If a knight  has 8 free spaces to move then it can reach up-to 8 new positions. </a:t>
            </a:r>
          </a:p>
          <a:p>
            <a:endParaRPr kumimoji="1" lang="ja-JP" altLang="en-US" dirty="0"/>
          </a:p>
        </p:txBody>
      </p:sp>
    </p:spTree>
    <p:extLst>
      <p:ext uri="{BB962C8B-B14F-4D97-AF65-F5344CB8AC3E}">
        <p14:creationId xmlns:p14="http://schemas.microsoft.com/office/powerpoint/2010/main" val="998309841"/>
      </p:ext>
    </p:extLst>
  </p:cSld>
  <p:clrMapOvr>
    <a:masterClrMapping/>
  </p:clrMapOvr>
  <p:transition spd="slow" advTm="2801">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4D8E930-F770-4889-A28D-F45C8E229CF7}"/>
              </a:ext>
            </a:extLst>
          </p:cNvPr>
          <p:cNvSpPr/>
          <p:nvPr/>
        </p:nvSpPr>
        <p:spPr>
          <a:xfrm>
            <a:off x="366818" y="250790"/>
            <a:ext cx="3677160" cy="705258"/>
          </a:xfrm>
          <a:prstGeom prst="rect">
            <a:avLst/>
          </a:prstGeom>
          <a:noFill/>
        </p:spPr>
        <p:txBody>
          <a:bodyPr wrap="none" lIns="91440" tIns="45720" rIns="91440" bIns="45720">
            <a:spAutoFit/>
          </a:bodyPr>
          <a:lstStyle/>
          <a:p>
            <a:pPr algn="ctr">
              <a:lnSpc>
                <a:spcPct val="150000"/>
              </a:lnSpc>
            </a:pPr>
            <a:r>
              <a:rPr lang="fr-FR" sz="1400" b="1" cap="none" spc="0" dirty="0">
                <a:ln w="0"/>
                <a:solidFill>
                  <a:schemeClr val="tx1"/>
                </a:solidFill>
                <a:effectLst>
                  <a:outerShdw blurRad="38100" dist="19050" dir="2700000" algn="tl" rotWithShape="0">
                    <a:schemeClr val="dk1">
                      <a:alpha val="40000"/>
                    </a:schemeClr>
                  </a:outerShdw>
                </a:effectLst>
              </a:rPr>
              <a:t>int DirectionX[8] = {+2, +2, -2, -2, +1, +1, -1, -1};</a:t>
            </a:r>
          </a:p>
          <a:p>
            <a:pPr algn="ctr">
              <a:lnSpc>
                <a:spcPct val="150000"/>
              </a:lnSpc>
            </a:pPr>
            <a:r>
              <a:rPr lang="fr-FR" sz="1400" b="1" cap="none" spc="0" dirty="0">
                <a:ln w="0"/>
                <a:solidFill>
                  <a:schemeClr val="tx1"/>
                </a:solidFill>
                <a:effectLst>
                  <a:outerShdw blurRad="38100" dist="19050" dir="2700000" algn="tl" rotWithShape="0">
                    <a:schemeClr val="dk1">
                      <a:alpha val="40000"/>
                    </a:schemeClr>
                  </a:outerShdw>
                </a:effectLst>
              </a:rPr>
              <a:t>int DirectionY[8] = {+1, -1, +1, -1, +2, -2, +2, -2};</a:t>
            </a:r>
            <a:endParaRPr lang="en-US" sz="1400" b="1"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 xmlns:a16="http://schemas.microsoft.com/office/drawing/2014/main" id="{BB9644F3-54AC-417F-8276-BCC3BEB90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2587" y="879328"/>
            <a:ext cx="5019413" cy="4962948"/>
          </a:xfrm>
          <a:prstGeom prst="rect">
            <a:avLst/>
          </a:prstGeom>
        </p:spPr>
      </p:pic>
      <p:sp>
        <p:nvSpPr>
          <p:cNvPr id="12" name="TextBox 11">
            <a:extLst>
              <a:ext uri="{FF2B5EF4-FFF2-40B4-BE49-F238E27FC236}">
                <a16:creationId xmlns="" xmlns:a16="http://schemas.microsoft.com/office/drawing/2014/main" id="{32BFF54F-89E8-413C-9B45-3D5DA2E73B83}"/>
              </a:ext>
            </a:extLst>
          </p:cNvPr>
          <p:cNvSpPr txBox="1"/>
          <p:nvPr/>
        </p:nvSpPr>
        <p:spPr>
          <a:xfrm>
            <a:off x="366818" y="1742125"/>
            <a:ext cx="6612822" cy="2844368"/>
          </a:xfrm>
          <a:prstGeom prst="rect">
            <a:avLst/>
          </a:prstGeom>
          <a:noFill/>
        </p:spPr>
        <p:txBody>
          <a:bodyPr wrap="square">
            <a:spAutoFit/>
          </a:bodyPr>
          <a:lstStyle/>
          <a:p>
            <a:pPr>
              <a:spcAft>
                <a:spcPts val="115"/>
              </a:spcAft>
            </a:pPr>
            <a:r>
              <a:rPr lang="en-US" sz="1200" b="1" dirty="0">
                <a:ln w="0"/>
                <a:effectLst>
                  <a:outerShdw blurRad="38100" dist="19050" dir="2700000" algn="tl" rotWithShape="0">
                    <a:schemeClr val="dk1">
                      <a:alpha val="40000"/>
                    </a:schemeClr>
                  </a:outerShdw>
                </a:effectLst>
              </a:rPr>
              <a:t>BFS (G, s)                   //Where G is the graph and s is the source node</a:t>
            </a:r>
          </a:p>
          <a:p>
            <a:pPr>
              <a:spcAft>
                <a:spcPts val="115"/>
              </a:spcAft>
            </a:pPr>
            <a:r>
              <a:rPr lang="en-US" sz="1200" b="1" dirty="0">
                <a:ln w="0"/>
                <a:effectLst>
                  <a:outerShdw blurRad="38100" dist="19050" dir="2700000" algn="tl" rotWithShape="0">
                    <a:schemeClr val="dk1">
                      <a:alpha val="40000"/>
                    </a:schemeClr>
                  </a:outerShdw>
                </a:effectLst>
              </a:rPr>
              <a:t>      let Q be queue.</a:t>
            </a:r>
          </a:p>
          <a:p>
            <a:pPr>
              <a:spcAft>
                <a:spcPts val="115"/>
              </a:spcAft>
            </a:pPr>
            <a:r>
              <a:rPr lang="en-US" sz="1200" b="1" dirty="0">
                <a:ln w="0"/>
                <a:effectLst>
                  <a:outerShdw blurRad="38100" dist="19050" dir="2700000" algn="tl" rotWithShape="0">
                    <a:schemeClr val="dk1">
                      <a:alpha val="40000"/>
                    </a:schemeClr>
                  </a:outerShdw>
                </a:effectLst>
              </a:rPr>
              <a:t>      </a:t>
            </a:r>
            <a:r>
              <a:rPr lang="en-US" sz="1200" b="1" dirty="0" err="1">
                <a:ln w="0"/>
                <a:effectLst>
                  <a:outerShdw blurRad="38100" dist="19050" dir="2700000" algn="tl" rotWithShape="0">
                    <a:schemeClr val="dk1">
                      <a:alpha val="40000"/>
                    </a:schemeClr>
                  </a:outerShdw>
                </a:effectLst>
              </a:rPr>
              <a:t>Q.enqueue</a:t>
            </a:r>
            <a:r>
              <a:rPr lang="en-US" sz="1200" b="1" dirty="0">
                <a:ln w="0"/>
                <a:effectLst>
                  <a:outerShdw blurRad="38100" dist="19050" dir="2700000" algn="tl" rotWithShape="0">
                    <a:schemeClr val="dk1">
                      <a:alpha val="40000"/>
                    </a:schemeClr>
                  </a:outerShdw>
                </a:effectLst>
              </a:rPr>
              <a:t>( s ) //Inserting s in queue until all its </a:t>
            </a:r>
            <a:r>
              <a:rPr lang="en-US" sz="1200" b="1" dirty="0" err="1">
                <a:ln w="0"/>
                <a:effectLst>
                  <a:outerShdw blurRad="38100" dist="19050" dir="2700000" algn="tl" rotWithShape="0">
                    <a:schemeClr val="dk1">
                      <a:alpha val="40000"/>
                    </a:schemeClr>
                  </a:outerShdw>
                </a:effectLst>
              </a:rPr>
              <a:t>neighbour</a:t>
            </a:r>
            <a:r>
              <a:rPr lang="en-US" sz="1200" b="1" dirty="0">
                <a:ln w="0"/>
                <a:effectLst>
                  <a:outerShdw blurRad="38100" dist="19050" dir="2700000" algn="tl" rotWithShape="0">
                    <a:schemeClr val="dk1">
                      <a:alpha val="40000"/>
                    </a:schemeClr>
                  </a:outerShdw>
                </a:effectLst>
              </a:rPr>
              <a:t> vertices are marked.</a:t>
            </a:r>
          </a:p>
          <a:p>
            <a:pPr>
              <a:spcAft>
                <a:spcPts val="115"/>
              </a:spcAft>
            </a:pPr>
            <a:endParaRPr lang="en-US" sz="1200" b="1" dirty="0">
              <a:ln w="0"/>
              <a:effectLst>
                <a:outerShdw blurRad="38100" dist="19050" dir="2700000" algn="tl" rotWithShape="0">
                  <a:schemeClr val="dk1">
                    <a:alpha val="40000"/>
                  </a:schemeClr>
                </a:outerShdw>
              </a:effectLst>
            </a:endParaRPr>
          </a:p>
          <a:p>
            <a:pPr>
              <a:spcAft>
                <a:spcPts val="115"/>
              </a:spcAft>
            </a:pPr>
            <a:r>
              <a:rPr lang="en-US" sz="1200" b="1" dirty="0">
                <a:ln w="0"/>
                <a:effectLst>
                  <a:outerShdw blurRad="38100" dist="19050" dir="2700000" algn="tl" rotWithShape="0">
                    <a:schemeClr val="dk1">
                      <a:alpha val="40000"/>
                    </a:schemeClr>
                  </a:outerShdw>
                </a:effectLst>
              </a:rPr>
              <a:t>      mark s as visited.</a:t>
            </a:r>
          </a:p>
          <a:p>
            <a:pPr>
              <a:spcAft>
                <a:spcPts val="115"/>
              </a:spcAft>
            </a:pPr>
            <a:r>
              <a:rPr lang="en-US" sz="1200" b="1" dirty="0">
                <a:ln w="0"/>
                <a:effectLst>
                  <a:outerShdw blurRad="38100" dist="19050" dir="2700000" algn="tl" rotWithShape="0">
                    <a:schemeClr val="dk1">
                      <a:alpha val="40000"/>
                    </a:schemeClr>
                  </a:outerShdw>
                </a:effectLst>
              </a:rPr>
              <a:t>      while ( Q is not empty)</a:t>
            </a:r>
          </a:p>
          <a:p>
            <a:pPr>
              <a:spcAft>
                <a:spcPts val="115"/>
              </a:spcAft>
            </a:pPr>
            <a:r>
              <a:rPr lang="en-US" sz="1200" b="1" dirty="0">
                <a:ln w="0"/>
                <a:effectLst>
                  <a:outerShdw blurRad="38100" dist="19050" dir="2700000" algn="tl" rotWithShape="0">
                    <a:schemeClr val="dk1">
                      <a:alpha val="40000"/>
                    </a:schemeClr>
                  </a:outerShdw>
                </a:effectLst>
              </a:rPr>
              <a:t>           //Removing that vertex from </a:t>
            </a:r>
            <a:r>
              <a:rPr lang="en-US" sz="1200" b="1" dirty="0" err="1">
                <a:ln w="0"/>
                <a:effectLst>
                  <a:outerShdw blurRad="38100" dist="19050" dir="2700000" algn="tl" rotWithShape="0">
                    <a:schemeClr val="dk1">
                      <a:alpha val="40000"/>
                    </a:schemeClr>
                  </a:outerShdw>
                </a:effectLst>
              </a:rPr>
              <a:t>queue,whose</a:t>
            </a:r>
            <a:r>
              <a:rPr lang="en-US" sz="1200" b="1" dirty="0">
                <a:ln w="0"/>
                <a:effectLst>
                  <a:outerShdw blurRad="38100" dist="19050" dir="2700000" algn="tl" rotWithShape="0">
                    <a:schemeClr val="dk1">
                      <a:alpha val="40000"/>
                    </a:schemeClr>
                  </a:outerShdw>
                </a:effectLst>
              </a:rPr>
              <a:t> </a:t>
            </a:r>
            <a:r>
              <a:rPr lang="en-US" sz="1200" b="1" dirty="0" err="1">
                <a:ln w="0"/>
                <a:effectLst>
                  <a:outerShdw blurRad="38100" dist="19050" dir="2700000" algn="tl" rotWithShape="0">
                    <a:schemeClr val="dk1">
                      <a:alpha val="40000"/>
                    </a:schemeClr>
                  </a:outerShdw>
                </a:effectLst>
              </a:rPr>
              <a:t>neighbour</a:t>
            </a:r>
            <a:r>
              <a:rPr lang="en-US" sz="1200" b="1" dirty="0">
                <a:ln w="0"/>
                <a:effectLst>
                  <a:outerShdw blurRad="38100" dist="19050" dir="2700000" algn="tl" rotWithShape="0">
                    <a:schemeClr val="dk1">
                      <a:alpha val="40000"/>
                    </a:schemeClr>
                  </a:outerShdw>
                </a:effectLst>
              </a:rPr>
              <a:t> will be visited now</a:t>
            </a:r>
          </a:p>
          <a:p>
            <a:pPr>
              <a:spcAft>
                <a:spcPts val="115"/>
              </a:spcAft>
            </a:pPr>
            <a:r>
              <a:rPr lang="en-US" sz="1200" b="1" dirty="0">
                <a:ln w="0"/>
                <a:effectLst>
                  <a:outerShdw blurRad="38100" dist="19050" dir="2700000" algn="tl" rotWithShape="0">
                    <a:schemeClr val="dk1">
                      <a:alpha val="40000"/>
                    </a:schemeClr>
                  </a:outerShdw>
                </a:effectLst>
              </a:rPr>
              <a:t>           v  =  </a:t>
            </a:r>
            <a:r>
              <a:rPr lang="en-US" sz="1200" b="1" dirty="0" err="1">
                <a:ln w="0"/>
                <a:effectLst>
                  <a:outerShdw blurRad="38100" dist="19050" dir="2700000" algn="tl" rotWithShape="0">
                    <a:schemeClr val="dk1">
                      <a:alpha val="40000"/>
                    </a:schemeClr>
                  </a:outerShdw>
                </a:effectLst>
              </a:rPr>
              <a:t>Q.dequeue</a:t>
            </a:r>
            <a:r>
              <a:rPr lang="en-US" sz="1200" b="1" dirty="0">
                <a:ln w="0"/>
                <a:effectLst>
                  <a:outerShdw blurRad="38100" dist="19050" dir="2700000" algn="tl" rotWithShape="0">
                    <a:schemeClr val="dk1">
                      <a:alpha val="40000"/>
                    </a:schemeClr>
                  </a:outerShdw>
                </a:effectLst>
              </a:rPr>
              <a:t>( )</a:t>
            </a:r>
          </a:p>
          <a:p>
            <a:pPr>
              <a:spcAft>
                <a:spcPts val="115"/>
              </a:spcAft>
            </a:pPr>
            <a:endParaRPr lang="en-US" sz="1200" b="1" dirty="0">
              <a:ln w="0"/>
              <a:effectLst>
                <a:outerShdw blurRad="38100" dist="19050" dir="2700000" algn="tl" rotWithShape="0">
                  <a:schemeClr val="dk1">
                    <a:alpha val="40000"/>
                  </a:schemeClr>
                </a:outerShdw>
              </a:effectLst>
            </a:endParaRPr>
          </a:p>
          <a:p>
            <a:pPr>
              <a:spcAft>
                <a:spcPts val="115"/>
              </a:spcAft>
            </a:pPr>
            <a:r>
              <a:rPr lang="en-US" sz="1200" b="1" dirty="0">
                <a:ln w="0"/>
                <a:effectLst>
                  <a:outerShdw blurRad="38100" dist="19050" dir="2700000" algn="tl" rotWithShape="0">
                    <a:schemeClr val="dk1">
                      <a:alpha val="40000"/>
                    </a:schemeClr>
                  </a:outerShdw>
                </a:effectLst>
              </a:rPr>
              <a:t>          //processing all the </a:t>
            </a:r>
            <a:r>
              <a:rPr lang="en-US" sz="1200" b="1" dirty="0" err="1">
                <a:ln w="0"/>
                <a:effectLst>
                  <a:outerShdw blurRad="38100" dist="19050" dir="2700000" algn="tl" rotWithShape="0">
                    <a:schemeClr val="dk1">
                      <a:alpha val="40000"/>
                    </a:schemeClr>
                  </a:outerShdw>
                </a:effectLst>
              </a:rPr>
              <a:t>neighbours</a:t>
            </a:r>
            <a:r>
              <a:rPr lang="en-US" sz="1200" b="1" dirty="0">
                <a:ln w="0"/>
                <a:effectLst>
                  <a:outerShdw blurRad="38100" dist="19050" dir="2700000" algn="tl" rotWithShape="0">
                    <a:schemeClr val="dk1">
                      <a:alpha val="40000"/>
                    </a:schemeClr>
                  </a:outerShdw>
                </a:effectLst>
              </a:rPr>
              <a:t> of v  </a:t>
            </a:r>
          </a:p>
          <a:p>
            <a:pPr>
              <a:spcAft>
                <a:spcPts val="115"/>
              </a:spcAft>
            </a:pPr>
            <a:r>
              <a:rPr lang="en-US" sz="1200" b="1" dirty="0">
                <a:ln w="0"/>
                <a:effectLst>
                  <a:outerShdw blurRad="38100" dist="19050" dir="2700000" algn="tl" rotWithShape="0">
                    <a:schemeClr val="dk1">
                      <a:alpha val="40000"/>
                    </a:schemeClr>
                  </a:outerShdw>
                </a:effectLst>
              </a:rPr>
              <a:t>          for all </a:t>
            </a:r>
            <a:r>
              <a:rPr lang="en-US" sz="1200" b="1" dirty="0" err="1">
                <a:ln w="0"/>
                <a:effectLst>
                  <a:outerShdw blurRad="38100" dist="19050" dir="2700000" algn="tl" rotWithShape="0">
                    <a:schemeClr val="dk1">
                      <a:alpha val="40000"/>
                    </a:schemeClr>
                  </a:outerShdw>
                </a:effectLst>
              </a:rPr>
              <a:t>neighbours</a:t>
            </a:r>
            <a:r>
              <a:rPr lang="en-US" sz="1200" b="1" dirty="0">
                <a:ln w="0"/>
                <a:effectLst>
                  <a:outerShdw blurRad="38100" dist="19050" dir="2700000" algn="tl" rotWithShape="0">
                    <a:schemeClr val="dk1">
                      <a:alpha val="40000"/>
                    </a:schemeClr>
                  </a:outerShdw>
                </a:effectLst>
              </a:rPr>
              <a:t> w of v in Graph G</a:t>
            </a:r>
          </a:p>
          <a:p>
            <a:pPr>
              <a:spcAft>
                <a:spcPts val="115"/>
              </a:spcAft>
            </a:pPr>
            <a:r>
              <a:rPr lang="en-US" sz="1200" b="1" dirty="0">
                <a:ln w="0"/>
                <a:effectLst>
                  <a:outerShdw blurRad="38100" dist="19050" dir="2700000" algn="tl" rotWithShape="0">
                    <a:schemeClr val="dk1">
                      <a:alpha val="40000"/>
                    </a:schemeClr>
                  </a:outerShdw>
                </a:effectLst>
              </a:rPr>
              <a:t>               if w is not visited </a:t>
            </a:r>
          </a:p>
          <a:p>
            <a:pPr>
              <a:spcAft>
                <a:spcPts val="115"/>
              </a:spcAft>
            </a:pPr>
            <a:r>
              <a:rPr lang="en-US" sz="1200" b="1" dirty="0">
                <a:ln w="0"/>
                <a:effectLst>
                  <a:outerShdw blurRad="38100" dist="19050" dir="2700000" algn="tl" rotWithShape="0">
                    <a:schemeClr val="dk1">
                      <a:alpha val="40000"/>
                    </a:schemeClr>
                  </a:outerShdw>
                </a:effectLst>
              </a:rPr>
              <a:t>                        </a:t>
            </a:r>
            <a:r>
              <a:rPr lang="en-US" sz="1200" b="1" dirty="0" err="1">
                <a:ln w="0"/>
                <a:effectLst>
                  <a:outerShdw blurRad="38100" dist="19050" dir="2700000" algn="tl" rotWithShape="0">
                    <a:schemeClr val="dk1">
                      <a:alpha val="40000"/>
                    </a:schemeClr>
                  </a:outerShdw>
                </a:effectLst>
              </a:rPr>
              <a:t>Q.enqueue</a:t>
            </a:r>
            <a:r>
              <a:rPr lang="en-US" sz="1200" b="1" dirty="0">
                <a:ln w="0"/>
                <a:effectLst>
                  <a:outerShdw blurRad="38100" dist="19050" dir="2700000" algn="tl" rotWithShape="0">
                    <a:schemeClr val="dk1">
                      <a:alpha val="40000"/>
                    </a:schemeClr>
                  </a:outerShdw>
                </a:effectLst>
              </a:rPr>
              <a:t>( w )             //Stores w in Q to further visit its </a:t>
            </a:r>
            <a:r>
              <a:rPr lang="en-US" sz="1200" b="1" dirty="0" err="1">
                <a:ln w="0"/>
                <a:effectLst>
                  <a:outerShdw blurRad="38100" dist="19050" dir="2700000" algn="tl" rotWithShape="0">
                    <a:schemeClr val="dk1">
                      <a:alpha val="40000"/>
                    </a:schemeClr>
                  </a:outerShdw>
                </a:effectLst>
              </a:rPr>
              <a:t>neighbour</a:t>
            </a:r>
            <a:endParaRPr lang="en-US" sz="1200" b="1" dirty="0">
              <a:ln w="0"/>
              <a:effectLst>
                <a:outerShdw blurRad="38100" dist="19050" dir="2700000" algn="tl" rotWithShape="0">
                  <a:schemeClr val="dk1">
                    <a:alpha val="40000"/>
                  </a:schemeClr>
                </a:outerShdw>
              </a:effectLst>
            </a:endParaRPr>
          </a:p>
          <a:p>
            <a:pPr>
              <a:spcAft>
                <a:spcPts val="115"/>
              </a:spcAft>
            </a:pPr>
            <a:r>
              <a:rPr lang="en-US" sz="1200" b="1" dirty="0">
                <a:ln w="0"/>
                <a:effectLst>
                  <a:outerShdw blurRad="38100" dist="19050" dir="2700000" algn="tl" rotWithShape="0">
                    <a:schemeClr val="dk1">
                      <a:alpha val="40000"/>
                    </a:schemeClr>
                  </a:outerShdw>
                </a:effectLst>
              </a:rPr>
              <a:t>                        mark w as visited.</a:t>
            </a:r>
            <a:endParaRPr lang="en-US" sz="1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8941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00</a:t>
            </a:r>
            <a:endParaRPr kumimoji="1" lang="ja-JP" altLang="en-US" dirty="0"/>
          </a:p>
        </p:txBody>
      </p:sp>
      <p:pic>
        <p:nvPicPr>
          <p:cNvPr id="4" name="Picture 3">
            <a:extLst>
              <a:ext uri="{FF2B5EF4-FFF2-40B4-BE49-F238E27FC236}">
                <a16:creationId xmlns="" xmlns:a16="http://schemas.microsoft.com/office/drawing/2014/main" id="{3199C390-0747-4A7B-A7E6-1C0673E4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83185" cy="6891933"/>
          </a:xfrm>
          <a:prstGeom prst="rect">
            <a:avLst/>
          </a:prstGeom>
        </p:spPr>
      </p:pic>
    </p:spTree>
    <p:extLst>
      <p:ext uri="{BB962C8B-B14F-4D97-AF65-F5344CB8AC3E}">
        <p14:creationId xmlns:p14="http://schemas.microsoft.com/office/powerpoint/2010/main" val="249221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01</a:t>
            </a:r>
            <a:endParaRPr kumimoji="1" lang="ja-JP" altLang="en-US" dirty="0"/>
          </a:p>
        </p:txBody>
      </p:sp>
      <p:pic>
        <p:nvPicPr>
          <p:cNvPr id="5" name="Picture 4">
            <a:extLst>
              <a:ext uri="{FF2B5EF4-FFF2-40B4-BE49-F238E27FC236}">
                <a16:creationId xmlns="" xmlns:a16="http://schemas.microsoft.com/office/drawing/2014/main" id="{1C5CC9AD-D20F-4A22-906B-A6A896950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76358" cy="6858000"/>
          </a:xfrm>
          <a:prstGeom prst="rect">
            <a:avLst/>
          </a:prstGeom>
          <a:ln w="34925">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50828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02</a:t>
            </a:r>
            <a:endParaRPr kumimoji="1" lang="ja-JP" altLang="en-US" dirty="0"/>
          </a:p>
        </p:txBody>
      </p:sp>
      <p:pic>
        <p:nvPicPr>
          <p:cNvPr id="3" name="Picture 2">
            <a:extLst>
              <a:ext uri="{FF2B5EF4-FFF2-40B4-BE49-F238E27FC236}">
                <a16:creationId xmlns="" xmlns:a16="http://schemas.microsoft.com/office/drawing/2014/main" id="{8287A273-3107-449E-9B57-F16D35A0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03464" cy="6858000"/>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194414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normAutofit fontScale="90000"/>
          </a:bodyPr>
          <a:lstStyle/>
          <a:p>
            <a:pPr algn="r"/>
            <a:r>
              <a:rPr lang="en-US" altLang="ja-JP" dirty="0"/>
              <a:t>SI</a:t>
            </a:r>
            <a:r>
              <a:rPr lang="en-US" altLang="ja-JP" dirty="0">
                <a:solidFill>
                  <a:schemeClr val="accent1"/>
                </a:solidFill>
              </a:rPr>
              <a:t>MULATION </a:t>
            </a:r>
            <a:r>
              <a:rPr lang="en-US" altLang="ja-JP" dirty="0"/>
              <a:t>03</a:t>
            </a:r>
            <a:endParaRPr kumimoji="1" lang="ja-JP" altLang="en-US" dirty="0"/>
          </a:p>
        </p:txBody>
      </p:sp>
      <p:pic>
        <p:nvPicPr>
          <p:cNvPr id="3" name="Picture 2">
            <a:extLst>
              <a:ext uri="{FF2B5EF4-FFF2-40B4-BE49-F238E27FC236}">
                <a16:creationId xmlns="" xmlns:a16="http://schemas.microsoft.com/office/drawing/2014/main" id="{B9045FBB-57B7-495B-8D71-5E31F8822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03463" cy="6858000"/>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308094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5.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657</Words>
  <Application>Microsoft Office PowerPoint</Application>
  <PresentationFormat>Widescreen</PresentationFormat>
  <Paragraphs>149</Paragraphs>
  <Slides>28</Slides>
  <Notes>6</Notes>
  <HiddenSlides>0</HiddenSlides>
  <MMClips>0</MMClips>
  <ScaleCrop>false</ScaleCrop>
  <HeadingPairs>
    <vt:vector size="6" baseType="variant">
      <vt:variant>
        <vt:lpstr>Fonts Used</vt:lpstr>
      </vt:variant>
      <vt:variant>
        <vt:i4>19</vt:i4>
      </vt:variant>
      <vt:variant>
        <vt:lpstr>Theme</vt:lpstr>
      </vt:variant>
      <vt:variant>
        <vt:i4>8</vt:i4>
      </vt:variant>
      <vt:variant>
        <vt:lpstr>Slide Titles</vt:lpstr>
      </vt:variant>
      <vt:variant>
        <vt:i4>28</vt:i4>
      </vt:variant>
    </vt:vector>
  </HeadingPairs>
  <TitlesOfParts>
    <vt:vector size="55" baseType="lpstr">
      <vt:lpstr>Advent Pro</vt:lpstr>
      <vt:lpstr>Advent Pro Light</vt:lpstr>
      <vt:lpstr>Arial</vt:lpstr>
      <vt:lpstr>Arial Rounded MT Bold</vt:lpstr>
      <vt:lpstr>Calibri</vt:lpstr>
      <vt:lpstr>Calibri Light</vt:lpstr>
      <vt:lpstr>Calisto MT</vt:lpstr>
      <vt:lpstr>Crimson Text</vt:lpstr>
      <vt:lpstr>Itim</vt:lpstr>
      <vt:lpstr>Lucida Console</vt:lpstr>
      <vt:lpstr>Muli</vt:lpstr>
      <vt:lpstr>Open Sans</vt:lpstr>
      <vt:lpstr>Oswald Regular</vt:lpstr>
      <vt:lpstr>Proxima Nova</vt:lpstr>
      <vt:lpstr>Proxima Nova Semibold</vt:lpstr>
      <vt:lpstr>Spica Neue</vt:lpstr>
      <vt:lpstr>Trebuchet MS</vt:lpstr>
      <vt:lpstr>Wingdings</vt:lpstr>
      <vt:lpstr>Wingdings 2</vt:lpstr>
      <vt:lpstr>1_Office Theme</vt:lpstr>
      <vt:lpstr>Title</vt:lpstr>
      <vt:lpstr>Showeet theme</vt:lpstr>
      <vt:lpstr>Slate</vt:lpstr>
      <vt:lpstr>Slidesgo Final Pages</vt:lpstr>
      <vt:lpstr>E-learning presentation by Slidesgo</vt:lpstr>
      <vt:lpstr>1_Title</vt:lpstr>
      <vt:lpstr>Online Notebook by Slidesgo</vt:lpstr>
      <vt:lpstr>CSE 216 Presentation</vt:lpstr>
      <vt:lpstr>Group no-08</vt:lpstr>
      <vt:lpstr>Description</vt:lpstr>
      <vt:lpstr>FACTS</vt:lpstr>
      <vt:lpstr>PowerPoint Presentation</vt:lpstr>
      <vt:lpstr>SIMULATION 00</vt:lpstr>
      <vt:lpstr>SIMULATION 01</vt:lpstr>
      <vt:lpstr>SIMULATION 02</vt:lpstr>
      <vt:lpstr>SIMULATION 03</vt:lpstr>
      <vt:lpstr>SIMULATION 04</vt:lpstr>
      <vt:lpstr>SIMULATION 05</vt:lpstr>
      <vt:lpstr>SIMULATION 06</vt:lpstr>
      <vt:lpstr>SIMULATION 07</vt:lpstr>
      <vt:lpstr>SIMULATION 08</vt:lpstr>
      <vt:lpstr>SIMULATION 09</vt:lpstr>
      <vt:lpstr>SIMULATION 10</vt:lpstr>
      <vt:lpstr>SIMULATION 11</vt:lpstr>
      <vt:lpstr>List Of Functions</vt:lpstr>
      <vt:lpstr>Time Complexiety</vt:lpstr>
      <vt:lpstr>PowerPoint Presentation</vt:lpstr>
      <vt:lpstr>PowerPoint Presentation</vt:lpstr>
      <vt:lpstr>PROBLEM LINK</vt:lpstr>
      <vt:lpstr>PROBLEM LINK</vt:lpstr>
      <vt:lpstr>PROBLEM LINK</vt:lpstr>
      <vt:lpstr>PROBLEM LINK</vt:lpstr>
      <vt:lpstr>PROBLEM LINK</vt:lpstr>
      <vt:lpstr>PROBLEM LINK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Masum</dc:creator>
  <cp:lastModifiedBy>ASUS</cp:lastModifiedBy>
  <cp:revision>73</cp:revision>
  <dcterms:created xsi:type="dcterms:W3CDTF">2020-10-26T11:32:25Z</dcterms:created>
  <dcterms:modified xsi:type="dcterms:W3CDTF">2020-10-27T17:50:19Z</dcterms:modified>
</cp:coreProperties>
</file>