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6d3f10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6d3f10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71467bb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71467bb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d71467bb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d71467bb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d71467bb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d71467bb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ee0dea7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ee0dea7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e0dea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e0dea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e0dea7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ee0dea7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71467bb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71467bb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71467bb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71467bb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d6d3f10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d6d3f10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2957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 Submission</a:t>
            </a:r>
            <a:br>
              <a:rPr lang="en"/>
            </a:br>
            <a:r>
              <a:rPr lang="en"/>
              <a:t>CSE-306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/>
              <a:t> 29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05 : Gas Detector System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sensor sense gas then it will display the hazard in the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there will be LEDs that will be blinking in a unique pattern to let everyone know about the hazard.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there will be LEDs that represents a door and windows which will be opened while the gas is detected.</a:t>
            </a:r>
            <a:br>
              <a:rPr lang="en"/>
            </a:br>
            <a:br>
              <a:rPr lang="en"/>
            </a:br>
            <a:r>
              <a:rPr lang="en"/>
              <a:t>Applicable Fields: Kitchens, Rooms, Offices, etc</a:t>
            </a:r>
            <a:br>
              <a:rPr lang="en"/>
            </a:br>
            <a:br>
              <a:rPr lang="en"/>
            </a:br>
            <a:r>
              <a:rPr lang="en"/>
              <a:t>Required Tools:</a:t>
            </a:r>
            <a:br>
              <a:rPr lang="en"/>
            </a:br>
            <a:r>
              <a:rPr lang="en"/>
              <a:t>Arduino, Display, LED, Gas Sensor, Software tools, etc...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855700"/>
            <a:ext cx="8520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Lt. Salman Rahman - 201814107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A.S.M. Rakibul Hasan - 201914056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Shad Reza - 201914024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: Fire &amp; Gas Alarm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there will be a sensing done for excessive smoke or the temperature that exceeds the threshold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in dangerous level then hazard signal would be shown in the output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for the alarming there will be a sound alarm and also the lights will go blinking for the in this situation to warn everybody.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 the doors and the windows [will be represented by LEDs] will be </a:t>
            </a:r>
            <a:r>
              <a:rPr lang="en"/>
              <a:t>opened</a:t>
            </a:r>
            <a:r>
              <a:rPr lang="en"/>
              <a:t> to reduce the damage.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Field of Application : Kitchen, Room, Office, Workspaces, etc…</a:t>
            </a:r>
            <a:br>
              <a:rPr lang="en"/>
            </a:br>
            <a:br>
              <a:rPr lang="en"/>
            </a:br>
            <a:r>
              <a:rPr lang="en"/>
              <a:t>Required Tools : </a:t>
            </a:r>
            <a:r>
              <a:rPr lang="en"/>
              <a:t>Arduino, Display, LED, Sensor, Software tools, etc...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625" y="152400"/>
            <a:ext cx="42827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Sensors &amp; Tools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Tools :</a:t>
            </a:r>
            <a:endParaRPr>
              <a:solidFill>
                <a:srgbClr val="44444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>
                <a:solidFill>
                  <a:srgbClr val="444444"/>
                </a:solidFill>
              </a:rPr>
              <a:t>Arduino</a:t>
            </a:r>
            <a:endParaRPr>
              <a:solidFill>
                <a:srgbClr val="44444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Proteus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Sensors :</a:t>
            </a:r>
            <a:endParaRPr>
              <a:solidFill>
                <a:srgbClr val="44444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LM35 temperature sensor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MQ-4 gas sensor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01 : Traffic Light Controller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Traffic light controller helps movement of the riders &amp; also helps conducting an orderly flow by giving right of way to the vehicles. </a:t>
            </a:r>
            <a:br>
              <a:rPr lang="en"/>
            </a:br>
            <a:br>
              <a:rPr lang="en"/>
            </a:br>
            <a:r>
              <a:rPr lang="en"/>
              <a:t>Here we will automate the traffic light system on the basis of time.</a:t>
            </a:r>
            <a:br>
              <a:rPr lang="en"/>
            </a:br>
            <a:br>
              <a:rPr lang="en"/>
            </a:br>
            <a:r>
              <a:rPr lang="en">
                <a:highlight>
                  <a:srgbClr val="FFFFFF"/>
                </a:highlight>
              </a:rPr>
              <a:t>They help reduce the number of accidents and make collisions at intersections a lot less frequent.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02 : Password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This is a project is a general representation of a random password generator.</a:t>
            </a:r>
            <a:br>
              <a:rPr lang="en"/>
            </a:br>
            <a:br>
              <a:rPr lang="en"/>
            </a:br>
            <a:r>
              <a:rPr lang="en"/>
              <a:t>The user will give us a number and we will generate a random password of that much bits.</a:t>
            </a:r>
            <a:br>
              <a:rPr lang="en"/>
            </a:br>
            <a:br>
              <a:rPr lang="en"/>
            </a:br>
            <a:r>
              <a:rPr lang="en"/>
              <a:t>Here we will be using a random value generator which will be an user defined function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04 : </a:t>
            </a:r>
            <a:r>
              <a:rPr lang="en"/>
              <a:t>Fingerprint</a:t>
            </a:r>
            <a:r>
              <a:rPr lang="en"/>
              <a:t> Attendance System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can enroll himself via the fingerprint sensor.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 </a:t>
            </a:r>
            <a:r>
              <a:rPr lang="en"/>
              <a:t>successful</a:t>
            </a:r>
            <a:r>
              <a:rPr lang="en"/>
              <a:t> enrollment one can get to see the credentials generated by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also detect faulty finger pressing or no finger pressing</a:t>
            </a:r>
            <a:br>
              <a:rPr lang="en"/>
            </a:br>
            <a:br>
              <a:rPr lang="en"/>
            </a:br>
            <a:r>
              <a:rPr lang="en"/>
              <a:t>Applicable Fields: Offices, Educational Institutions, etc</a:t>
            </a:r>
            <a:br>
              <a:rPr lang="en"/>
            </a:br>
            <a:br>
              <a:rPr lang="en"/>
            </a:br>
            <a:r>
              <a:rPr lang="en"/>
              <a:t>Required tools: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Arduino, Fingerprint Sensor, Display, Software tools, etc...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