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304" r:id="rId2"/>
    <p:sldId id="261" r:id="rId3"/>
    <p:sldId id="307" r:id="rId4"/>
    <p:sldId id="265" r:id="rId5"/>
    <p:sldId id="266" r:id="rId6"/>
    <p:sldId id="267" r:id="rId7"/>
    <p:sldId id="268" r:id="rId8"/>
    <p:sldId id="270" r:id="rId9"/>
    <p:sldId id="306" r:id="rId10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itchFamily="2" charset="0"/>
      <p:regular r:id="rId16"/>
      <p:bold r:id="rId17"/>
      <p:italic r:id="rId18"/>
      <p:boldItalic r:id="rId19"/>
    </p:embeddedFont>
    <p:embeddedFont>
      <p:font typeface="Open Sans Light" pitchFamily="2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8E5"/>
    <a:srgbClr val="F8E2CF"/>
    <a:srgbClr val="28CD41"/>
    <a:srgbClr val="007279"/>
    <a:srgbClr val="308F9D"/>
    <a:srgbClr val="0071BD"/>
    <a:srgbClr val="375FD7"/>
    <a:srgbClr val="0082C9"/>
    <a:srgbClr val="3CACB6"/>
    <a:srgbClr val="69E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71605" autoAdjust="0"/>
  </p:normalViewPr>
  <p:slideViewPr>
    <p:cSldViewPr>
      <p:cViewPr varScale="1">
        <p:scale>
          <a:sx n="105" d="100"/>
          <a:sy n="105" d="100"/>
        </p:scale>
        <p:origin x="8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2B8C7-973E-4BDE-A794-D2A837B48F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1E788-3932-431E-B7C2-964C363FFFB1}">
      <dgm:prSet custT="1"/>
      <dgm:spPr>
        <a:solidFill>
          <a:srgbClr val="BAE8FF"/>
        </a:solidFill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en-US" sz="2400" b="0" i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Redmine features:</a:t>
          </a:r>
          <a:endParaRPr lang="en-US" sz="24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C3D456-7ADF-42F8-89C4-555B4D9DCAF4}" type="parTrans" cxnId="{7B8BDF3A-8A6D-4247-8448-A67BAA9A2C74}">
      <dgm:prSet/>
      <dgm:spPr/>
      <dgm:t>
        <a:bodyPr/>
        <a:lstStyle/>
        <a:p>
          <a:endParaRPr lang="en-US"/>
        </a:p>
      </dgm:t>
    </dgm:pt>
    <dgm:pt modelId="{E4F3014B-076E-4195-AEE2-2749DC1797F7}" type="sibTrans" cxnId="{7B8BDF3A-8A6D-4247-8448-A67BAA9A2C74}">
      <dgm:prSet/>
      <dgm:spPr/>
      <dgm:t>
        <a:bodyPr/>
        <a:lstStyle/>
        <a:p>
          <a:endParaRPr lang="en-US"/>
        </a:p>
      </dgm:t>
    </dgm:pt>
    <dgm:pt modelId="{49232B5F-442C-4E8B-B185-1FEB0A94F855}">
      <dgm:prSet custT="1"/>
      <dgm:spPr/>
      <dgm:t>
        <a:bodyPr/>
        <a:lstStyle/>
        <a:p>
          <a:r>
            <a:rPr lang="en-US" sz="1800" b="0" i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an open-source tool.</a:t>
          </a:r>
          <a:endParaRPr lang="en-US" sz="18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5BA67A-7D4D-4871-9D9F-6E61D1097FC8}" type="parTrans" cxnId="{D77945C5-39AD-4401-A2EF-47539F3BD9CD}">
      <dgm:prSet/>
      <dgm:spPr/>
      <dgm:t>
        <a:bodyPr/>
        <a:lstStyle/>
        <a:p>
          <a:endParaRPr lang="en-US"/>
        </a:p>
      </dgm:t>
    </dgm:pt>
    <dgm:pt modelId="{13025DC6-2DE9-4A75-B470-F8D7649FE2F7}" type="sibTrans" cxnId="{D77945C5-39AD-4401-A2EF-47539F3BD9CD}">
      <dgm:prSet/>
      <dgm:spPr/>
      <dgm:t>
        <a:bodyPr/>
        <a:lstStyle/>
        <a:p>
          <a:endParaRPr lang="en-US"/>
        </a:p>
      </dgm:t>
    </dgm:pt>
    <dgm:pt modelId="{DB14A1FD-4872-4A70-8DF1-BE0A840D67B3}">
      <dgm:prSet custT="1"/>
      <dgm:spPr/>
      <dgm:t>
        <a:bodyPr/>
        <a:lstStyle/>
        <a:p>
          <a:r>
            <a:rPr lang="en-US" sz="1800" b="0" i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Keeps a track of multiple projects.</a:t>
          </a:r>
          <a:endParaRPr lang="en-US" sz="18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BC1A43-525F-48B0-923A-70E6CCA4738B}" type="parTrans" cxnId="{0C71DED1-9087-42AE-926C-EDDF550943FD}">
      <dgm:prSet/>
      <dgm:spPr/>
      <dgm:t>
        <a:bodyPr/>
        <a:lstStyle/>
        <a:p>
          <a:endParaRPr lang="en-US"/>
        </a:p>
      </dgm:t>
    </dgm:pt>
    <dgm:pt modelId="{C60FBD6C-EC3E-44C1-8E05-0EB8E7D0CA82}" type="sibTrans" cxnId="{0C71DED1-9087-42AE-926C-EDDF550943FD}">
      <dgm:prSet/>
      <dgm:spPr/>
      <dgm:t>
        <a:bodyPr/>
        <a:lstStyle/>
        <a:p>
          <a:endParaRPr lang="en-US"/>
        </a:p>
      </dgm:t>
    </dgm:pt>
    <dgm:pt modelId="{3BC44685-C0A8-42AB-91F5-CA795E3E4061}">
      <dgm:prSet custT="1"/>
      <dgm:spPr/>
      <dgm:t>
        <a:bodyPr/>
        <a:lstStyle/>
        <a:p>
          <a:r>
            <a:rPr lang="en-US" sz="1800" b="0" i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Allows the user to have different roles and permissions.</a:t>
          </a:r>
          <a:endParaRPr lang="en-US" sz="18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144F6-A520-4F60-8277-D099D84CBE80}" type="parTrans" cxnId="{15749909-A8B0-460C-85B6-BE78A43A389A}">
      <dgm:prSet/>
      <dgm:spPr/>
      <dgm:t>
        <a:bodyPr/>
        <a:lstStyle/>
        <a:p>
          <a:endParaRPr lang="en-US"/>
        </a:p>
      </dgm:t>
    </dgm:pt>
    <dgm:pt modelId="{E1F834E1-C942-4437-A8AD-9F78F8F48D16}" type="sibTrans" cxnId="{15749909-A8B0-460C-85B6-BE78A43A389A}">
      <dgm:prSet/>
      <dgm:spPr/>
      <dgm:t>
        <a:bodyPr/>
        <a:lstStyle/>
        <a:p>
          <a:endParaRPr lang="en-US"/>
        </a:p>
      </dgm:t>
    </dgm:pt>
    <dgm:pt modelId="{6B6CAB31-27FF-4EBA-81E9-D3A4F888C3DB}">
      <dgm:prSet custT="1"/>
      <dgm:spPr/>
      <dgm:t>
        <a:bodyPr/>
        <a:lstStyle/>
        <a:p>
          <a:r>
            <a:rPr lang="en-US" sz="1800" b="0" i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Users can track the time that has been spent on the issue.</a:t>
          </a:r>
          <a:endParaRPr lang="en-US" sz="180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B1FA2-B055-48CB-AC5E-271D21BEF3ED}" type="parTrans" cxnId="{E7488FFC-7B36-4D75-9F04-2FEF01FE1A78}">
      <dgm:prSet/>
      <dgm:spPr/>
      <dgm:t>
        <a:bodyPr/>
        <a:lstStyle/>
        <a:p>
          <a:endParaRPr lang="en-US"/>
        </a:p>
      </dgm:t>
    </dgm:pt>
    <dgm:pt modelId="{A7F4D607-5192-4B33-A6CB-C4A6ED3C7574}" type="sibTrans" cxnId="{E7488FFC-7B36-4D75-9F04-2FEF01FE1A78}">
      <dgm:prSet/>
      <dgm:spPr/>
      <dgm:t>
        <a:bodyPr/>
        <a:lstStyle/>
        <a:p>
          <a:endParaRPr lang="en-US"/>
        </a:p>
      </dgm:t>
    </dgm:pt>
    <dgm:pt modelId="{9C69674E-46F5-47BC-B870-2ACD243B2C95}">
      <dgm:prSet custT="1"/>
      <dgm:spPr/>
      <dgm:t>
        <a:bodyPr/>
        <a:lstStyle/>
        <a:p>
          <a:r>
            <a:rPr lang="en-US" sz="1800" b="0" i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Users can see visual reporting using graphs and charts.</a:t>
          </a:r>
          <a:endParaRPr lang="en-US" sz="18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F6B53-CA21-4F40-8454-EF6324127204}" type="parTrans" cxnId="{8508617C-0479-4912-8F0C-FD54D0BD6D2C}">
      <dgm:prSet/>
      <dgm:spPr/>
      <dgm:t>
        <a:bodyPr/>
        <a:lstStyle/>
        <a:p>
          <a:endParaRPr lang="en-US"/>
        </a:p>
      </dgm:t>
    </dgm:pt>
    <dgm:pt modelId="{7E00876A-78FA-4495-A67E-0A914DB9E841}" type="sibTrans" cxnId="{8508617C-0479-4912-8F0C-FD54D0BD6D2C}">
      <dgm:prSet/>
      <dgm:spPr/>
      <dgm:t>
        <a:bodyPr/>
        <a:lstStyle/>
        <a:p>
          <a:endParaRPr lang="en-US"/>
        </a:p>
      </dgm:t>
    </dgm:pt>
    <dgm:pt modelId="{8C6B1203-A88E-4C6B-9950-BE57F437CAAF}" type="pres">
      <dgm:prSet presAssocID="{1322B8C7-973E-4BDE-A794-D2A837B48F6B}" presName="linear" presStyleCnt="0">
        <dgm:presLayoutVars>
          <dgm:animLvl val="lvl"/>
          <dgm:resizeHandles val="exact"/>
        </dgm:presLayoutVars>
      </dgm:prSet>
      <dgm:spPr/>
    </dgm:pt>
    <dgm:pt modelId="{458EA949-EDC2-4597-B183-7F47DAF7D7AF}" type="pres">
      <dgm:prSet presAssocID="{3EB1E788-3932-431E-B7C2-964C363FFFB1}" presName="parentText" presStyleLbl="node1" presStyleIdx="0" presStyleCnt="1" custScaleX="92596" custScaleY="34704" custLinFactNeighborX="0" custLinFactNeighborY="-6162">
        <dgm:presLayoutVars>
          <dgm:chMax val="0"/>
          <dgm:bulletEnabled val="1"/>
        </dgm:presLayoutVars>
      </dgm:prSet>
      <dgm:spPr/>
    </dgm:pt>
    <dgm:pt modelId="{F401B7C8-DADD-4E65-8C2B-BCC029B6B875}" type="pres">
      <dgm:prSet presAssocID="{3EB1E788-3932-431E-B7C2-964C363FFFB1}" presName="childText" presStyleLbl="revTx" presStyleIdx="0" presStyleCnt="1" custScaleX="89593" custLinFactNeighborX="0" custLinFactNeighborY="770">
        <dgm:presLayoutVars>
          <dgm:bulletEnabled val="1"/>
        </dgm:presLayoutVars>
      </dgm:prSet>
      <dgm:spPr/>
    </dgm:pt>
  </dgm:ptLst>
  <dgm:cxnLst>
    <dgm:cxn modelId="{15749909-A8B0-460C-85B6-BE78A43A389A}" srcId="{3EB1E788-3932-431E-B7C2-964C363FFFB1}" destId="{3BC44685-C0A8-42AB-91F5-CA795E3E4061}" srcOrd="2" destOrd="0" parTransId="{B95144F6-A520-4F60-8277-D099D84CBE80}" sibTransId="{E1F834E1-C942-4437-A8AD-9F78F8F48D16}"/>
    <dgm:cxn modelId="{53D6A813-C877-46E8-9A30-6B07E5778041}" type="presOf" srcId="{6B6CAB31-27FF-4EBA-81E9-D3A4F888C3DB}" destId="{F401B7C8-DADD-4E65-8C2B-BCC029B6B875}" srcOrd="0" destOrd="3" presId="urn:microsoft.com/office/officeart/2005/8/layout/vList2"/>
    <dgm:cxn modelId="{C3319631-C767-489F-9A23-628724BC5BDE}" type="presOf" srcId="{3EB1E788-3932-431E-B7C2-964C363FFFB1}" destId="{458EA949-EDC2-4597-B183-7F47DAF7D7AF}" srcOrd="0" destOrd="0" presId="urn:microsoft.com/office/officeart/2005/8/layout/vList2"/>
    <dgm:cxn modelId="{7B8BDF3A-8A6D-4247-8448-A67BAA9A2C74}" srcId="{1322B8C7-973E-4BDE-A794-D2A837B48F6B}" destId="{3EB1E788-3932-431E-B7C2-964C363FFFB1}" srcOrd="0" destOrd="0" parTransId="{D0C3D456-7ADF-42F8-89C4-555B4D9DCAF4}" sibTransId="{E4F3014B-076E-4195-AEE2-2749DC1797F7}"/>
    <dgm:cxn modelId="{07FE2160-FC2E-4272-8E27-21E3AC4F835E}" type="presOf" srcId="{9C69674E-46F5-47BC-B870-2ACD243B2C95}" destId="{F401B7C8-DADD-4E65-8C2B-BCC029B6B875}" srcOrd="0" destOrd="4" presId="urn:microsoft.com/office/officeart/2005/8/layout/vList2"/>
    <dgm:cxn modelId="{5D6D5046-FE37-44B6-B4A8-DF162ABA5FA4}" type="presOf" srcId="{49232B5F-442C-4E8B-B185-1FEB0A94F855}" destId="{F401B7C8-DADD-4E65-8C2B-BCC029B6B875}" srcOrd="0" destOrd="0" presId="urn:microsoft.com/office/officeart/2005/8/layout/vList2"/>
    <dgm:cxn modelId="{8508617C-0479-4912-8F0C-FD54D0BD6D2C}" srcId="{3EB1E788-3932-431E-B7C2-964C363FFFB1}" destId="{9C69674E-46F5-47BC-B870-2ACD243B2C95}" srcOrd="4" destOrd="0" parTransId="{142F6B53-CA21-4F40-8454-EF6324127204}" sibTransId="{7E00876A-78FA-4495-A67E-0A914DB9E841}"/>
    <dgm:cxn modelId="{D54E6AA0-CB8F-45AD-9ECC-E7E244FF238C}" type="presOf" srcId="{1322B8C7-973E-4BDE-A794-D2A837B48F6B}" destId="{8C6B1203-A88E-4C6B-9950-BE57F437CAAF}" srcOrd="0" destOrd="0" presId="urn:microsoft.com/office/officeart/2005/8/layout/vList2"/>
    <dgm:cxn modelId="{D77945C5-39AD-4401-A2EF-47539F3BD9CD}" srcId="{3EB1E788-3932-431E-B7C2-964C363FFFB1}" destId="{49232B5F-442C-4E8B-B185-1FEB0A94F855}" srcOrd="0" destOrd="0" parTransId="{9B5BA67A-7D4D-4871-9D9F-6E61D1097FC8}" sibTransId="{13025DC6-2DE9-4A75-B470-F8D7649FE2F7}"/>
    <dgm:cxn modelId="{0C71DED1-9087-42AE-926C-EDDF550943FD}" srcId="{3EB1E788-3932-431E-B7C2-964C363FFFB1}" destId="{DB14A1FD-4872-4A70-8DF1-BE0A840D67B3}" srcOrd="1" destOrd="0" parTransId="{1FBC1A43-525F-48B0-923A-70E6CCA4738B}" sibTransId="{C60FBD6C-EC3E-44C1-8E05-0EB8E7D0CA82}"/>
    <dgm:cxn modelId="{436EF8F3-D73C-4C18-B270-3BBFD0AE6B24}" type="presOf" srcId="{DB14A1FD-4872-4A70-8DF1-BE0A840D67B3}" destId="{F401B7C8-DADD-4E65-8C2B-BCC029B6B875}" srcOrd="0" destOrd="1" presId="urn:microsoft.com/office/officeart/2005/8/layout/vList2"/>
    <dgm:cxn modelId="{0C4906F8-CF11-42F8-9F85-72263DF2EF6C}" type="presOf" srcId="{3BC44685-C0A8-42AB-91F5-CA795E3E4061}" destId="{F401B7C8-DADD-4E65-8C2B-BCC029B6B875}" srcOrd="0" destOrd="2" presId="urn:microsoft.com/office/officeart/2005/8/layout/vList2"/>
    <dgm:cxn modelId="{E7488FFC-7B36-4D75-9F04-2FEF01FE1A78}" srcId="{3EB1E788-3932-431E-B7C2-964C363FFFB1}" destId="{6B6CAB31-27FF-4EBA-81E9-D3A4F888C3DB}" srcOrd="3" destOrd="0" parTransId="{87AB1FA2-B055-48CB-AC5E-271D21BEF3ED}" sibTransId="{A7F4D607-5192-4B33-A6CB-C4A6ED3C7574}"/>
    <dgm:cxn modelId="{DEFE6425-4D79-44CE-9B40-F8973D1C1459}" type="presParOf" srcId="{8C6B1203-A88E-4C6B-9950-BE57F437CAAF}" destId="{458EA949-EDC2-4597-B183-7F47DAF7D7AF}" srcOrd="0" destOrd="0" presId="urn:microsoft.com/office/officeart/2005/8/layout/vList2"/>
    <dgm:cxn modelId="{BEE6E64C-2635-4C04-9727-3364323D6456}" type="presParOf" srcId="{8C6B1203-A88E-4C6B-9950-BE57F437CAAF}" destId="{F401B7C8-DADD-4E65-8C2B-BCC029B6B87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37425-5253-4749-A342-B0850773BC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AE3A28-7D90-401E-A2A8-9231F11D6A4C}">
      <dgm:prSet custT="1"/>
      <dgm:spPr>
        <a:solidFill>
          <a:srgbClr val="97C4B8"/>
        </a:solidFill>
      </dgm:spPr>
      <dgm:t>
        <a:bodyPr/>
        <a:lstStyle/>
        <a:p>
          <a:r>
            <a:rPr lang="en-US" sz="1400" b="0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creating an issue, the user needs to fill in the below fields:</a:t>
          </a:r>
          <a:endParaRPr lang="en-US" sz="14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110B30-193A-4F5E-90E1-19CBCA15E23A}" type="parTrans" cxnId="{E2152DDC-E609-4489-890E-5591E0A13ACA}">
      <dgm:prSet/>
      <dgm:spPr/>
      <dgm:t>
        <a:bodyPr/>
        <a:lstStyle/>
        <a:p>
          <a:endParaRPr lang="en-US"/>
        </a:p>
      </dgm:t>
    </dgm:pt>
    <dgm:pt modelId="{7ED5E8C2-525D-4DEC-A2ED-FBD4835196CC}" type="sibTrans" cxnId="{E2152DDC-E609-4489-890E-5591E0A13ACA}">
      <dgm:prSet/>
      <dgm:spPr/>
      <dgm:t>
        <a:bodyPr/>
        <a:lstStyle/>
        <a:p>
          <a:endParaRPr lang="en-US"/>
        </a:p>
      </dgm:t>
    </dgm:pt>
    <dgm:pt modelId="{B233939B-8D4C-46E0-9180-630EC8E25E58}">
      <dgm:prSet custT="1"/>
      <dgm:spPr/>
      <dgm:t>
        <a:bodyPr/>
        <a:lstStyle/>
        <a:p>
          <a:r>
            <a:rPr lang="en-US" sz="1300" b="1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Tracker: </a:t>
          </a:r>
          <a:r>
            <a:rPr lang="en-US" sz="1300" b="0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Indicate the issue category. i.e., Story, Task, Bug, Risk, etc.</a:t>
          </a:r>
          <a:endParaRPr lang="en-US" sz="13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348881-A586-43A2-B1C3-A02EC977CD41}" type="parTrans" cxnId="{0B4B2F24-CE8F-457D-AB09-F0C1EA235BAB}">
      <dgm:prSet/>
      <dgm:spPr/>
      <dgm:t>
        <a:bodyPr/>
        <a:lstStyle/>
        <a:p>
          <a:endParaRPr lang="en-US"/>
        </a:p>
      </dgm:t>
    </dgm:pt>
    <dgm:pt modelId="{100448EB-0648-4A0B-83D7-6A387F609241}" type="sibTrans" cxnId="{0B4B2F24-CE8F-457D-AB09-F0C1EA235BAB}">
      <dgm:prSet/>
      <dgm:spPr/>
      <dgm:t>
        <a:bodyPr/>
        <a:lstStyle/>
        <a:p>
          <a:endParaRPr lang="en-US"/>
        </a:p>
      </dgm:t>
    </dgm:pt>
    <dgm:pt modelId="{6A659DAF-B08D-4F60-A1E3-41E477148AFC}">
      <dgm:prSet custT="1"/>
      <dgm:spPr/>
      <dgm:t>
        <a:bodyPr/>
        <a:lstStyle/>
        <a:p>
          <a:r>
            <a:rPr lang="en-US" sz="1300" b="1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Subject: </a:t>
          </a:r>
          <a:r>
            <a:rPr lang="en-US" sz="1300" b="0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short and meaningful sentence.</a:t>
          </a:r>
          <a:endParaRPr lang="en-US" sz="13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6838C5-016F-4654-8B04-3FD02AF30F70}" type="parTrans" cxnId="{5FFAD179-8E72-4FF8-8E06-BF553E82B099}">
      <dgm:prSet/>
      <dgm:spPr/>
      <dgm:t>
        <a:bodyPr/>
        <a:lstStyle/>
        <a:p>
          <a:endParaRPr lang="en-US"/>
        </a:p>
      </dgm:t>
    </dgm:pt>
    <dgm:pt modelId="{419C353E-267B-4BE9-A6F4-9F277418510E}" type="sibTrans" cxnId="{5FFAD179-8E72-4FF8-8E06-BF553E82B099}">
      <dgm:prSet/>
      <dgm:spPr/>
      <dgm:t>
        <a:bodyPr/>
        <a:lstStyle/>
        <a:p>
          <a:endParaRPr lang="en-US"/>
        </a:p>
      </dgm:t>
    </dgm:pt>
    <dgm:pt modelId="{E254F4F2-0D4C-466E-BC68-615767F48ED7}">
      <dgm:prSet custT="1"/>
      <dgm:spPr/>
      <dgm:t>
        <a:bodyPr/>
        <a:lstStyle/>
        <a:p>
          <a:r>
            <a:rPr lang="en-US" sz="1300" b="1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300" b="0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Provide a description of the bug and steps to reproduce.</a:t>
          </a:r>
          <a:endParaRPr lang="en-US" sz="13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981752-7FB0-4794-A3AB-F1AB0BEB4931}" type="parTrans" cxnId="{73CC7320-67B5-419D-9F35-18853806AFA5}">
      <dgm:prSet/>
      <dgm:spPr/>
      <dgm:t>
        <a:bodyPr/>
        <a:lstStyle/>
        <a:p>
          <a:endParaRPr lang="en-US"/>
        </a:p>
      </dgm:t>
    </dgm:pt>
    <dgm:pt modelId="{E17224B6-4077-4E04-8ED2-2E8BC1ABA8B5}" type="sibTrans" cxnId="{73CC7320-67B5-419D-9F35-18853806AFA5}">
      <dgm:prSet/>
      <dgm:spPr/>
      <dgm:t>
        <a:bodyPr/>
        <a:lstStyle/>
        <a:p>
          <a:endParaRPr lang="en-US"/>
        </a:p>
      </dgm:t>
    </dgm:pt>
    <dgm:pt modelId="{3EEAB4D2-DD73-4F02-BE33-D54225F23CF5}">
      <dgm:prSet custT="1"/>
      <dgm:spPr/>
      <dgm:t>
        <a:bodyPr/>
        <a:lstStyle/>
        <a:p>
          <a:r>
            <a:rPr lang="en-US" sz="1300" b="1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Status: </a:t>
          </a:r>
          <a:r>
            <a:rPr lang="en-US" sz="1300" b="0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Provide the status of the bug-like new, assigned, submitted, and closed.</a:t>
          </a:r>
          <a:endParaRPr lang="en-US" sz="13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046B2E-143D-4081-8079-DF78EDEB3DE4}" type="parTrans" cxnId="{33006AD7-A7CC-42AC-A6DA-AF04BDB840F7}">
      <dgm:prSet/>
      <dgm:spPr/>
      <dgm:t>
        <a:bodyPr/>
        <a:lstStyle/>
        <a:p>
          <a:endParaRPr lang="en-US"/>
        </a:p>
      </dgm:t>
    </dgm:pt>
    <dgm:pt modelId="{CA3CBE5D-A569-4CBC-B964-8777EEFA7BC6}" type="sibTrans" cxnId="{33006AD7-A7CC-42AC-A6DA-AF04BDB840F7}">
      <dgm:prSet/>
      <dgm:spPr/>
      <dgm:t>
        <a:bodyPr/>
        <a:lstStyle/>
        <a:p>
          <a:endParaRPr lang="en-US"/>
        </a:p>
      </dgm:t>
    </dgm:pt>
    <dgm:pt modelId="{BB6AF6A4-E1F8-47D7-91BD-61593F5AF868}">
      <dgm:prSet custT="1"/>
      <dgm:spPr/>
      <dgm:t>
        <a:bodyPr/>
        <a:lstStyle/>
        <a:p>
          <a:r>
            <a:rPr lang="en-US" sz="1300" b="1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Files: </a:t>
          </a:r>
          <a:r>
            <a:rPr lang="en-US" sz="1300" b="0" i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upload a file, if any i.e., a screenshot of an issue.</a:t>
          </a:r>
          <a:endParaRPr lang="en-US" sz="13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E0F53-EEA0-4CA8-9549-C5E70378602F}" type="parTrans" cxnId="{E9E69339-150D-4F6E-84A2-4014DC66A19C}">
      <dgm:prSet/>
      <dgm:spPr/>
      <dgm:t>
        <a:bodyPr/>
        <a:lstStyle/>
        <a:p>
          <a:endParaRPr lang="en-US"/>
        </a:p>
      </dgm:t>
    </dgm:pt>
    <dgm:pt modelId="{90B0824F-8B2D-4621-9BCE-4DFD646F08D5}" type="sibTrans" cxnId="{E9E69339-150D-4F6E-84A2-4014DC66A19C}">
      <dgm:prSet/>
      <dgm:spPr/>
      <dgm:t>
        <a:bodyPr/>
        <a:lstStyle/>
        <a:p>
          <a:endParaRPr lang="en-US"/>
        </a:p>
      </dgm:t>
    </dgm:pt>
    <dgm:pt modelId="{D8D92B4C-ECAC-475B-BA76-29B29E5A1D4D}" type="pres">
      <dgm:prSet presAssocID="{0B137425-5253-4749-A342-B0850773BC55}" presName="linear" presStyleCnt="0">
        <dgm:presLayoutVars>
          <dgm:animLvl val="lvl"/>
          <dgm:resizeHandles val="exact"/>
        </dgm:presLayoutVars>
      </dgm:prSet>
      <dgm:spPr/>
    </dgm:pt>
    <dgm:pt modelId="{A83E2877-3C04-4B22-8B1E-E01D10200A1E}" type="pres">
      <dgm:prSet presAssocID="{9BAE3A28-7D90-401E-A2A8-9231F11D6A4C}" presName="parentText" presStyleLbl="node1" presStyleIdx="0" presStyleCnt="1" custScaleX="95833" custScaleY="40445">
        <dgm:presLayoutVars>
          <dgm:chMax val="0"/>
          <dgm:bulletEnabled val="1"/>
        </dgm:presLayoutVars>
      </dgm:prSet>
      <dgm:spPr/>
    </dgm:pt>
    <dgm:pt modelId="{B742DDC2-6C43-4BBC-9B65-09102C4DBF47}" type="pres">
      <dgm:prSet presAssocID="{9BAE3A28-7D90-401E-A2A8-9231F11D6A4C}" presName="childText" presStyleLbl="revTx" presStyleIdx="0" presStyleCnt="1" custLinFactNeighborY="13963">
        <dgm:presLayoutVars>
          <dgm:bulletEnabled val="1"/>
        </dgm:presLayoutVars>
      </dgm:prSet>
      <dgm:spPr/>
    </dgm:pt>
  </dgm:ptLst>
  <dgm:cxnLst>
    <dgm:cxn modelId="{73CC7320-67B5-419D-9F35-18853806AFA5}" srcId="{9BAE3A28-7D90-401E-A2A8-9231F11D6A4C}" destId="{E254F4F2-0D4C-466E-BC68-615767F48ED7}" srcOrd="2" destOrd="0" parTransId="{FC981752-7FB0-4794-A3AB-F1AB0BEB4931}" sibTransId="{E17224B6-4077-4E04-8ED2-2E8BC1ABA8B5}"/>
    <dgm:cxn modelId="{0B4B2F24-CE8F-457D-AB09-F0C1EA235BAB}" srcId="{9BAE3A28-7D90-401E-A2A8-9231F11D6A4C}" destId="{B233939B-8D4C-46E0-9180-630EC8E25E58}" srcOrd="0" destOrd="0" parTransId="{D2348881-A586-43A2-B1C3-A02EC977CD41}" sibTransId="{100448EB-0648-4A0B-83D7-6A387F609241}"/>
    <dgm:cxn modelId="{A2F1E032-FD67-48E4-824C-6123246FD2F2}" type="presOf" srcId="{3EEAB4D2-DD73-4F02-BE33-D54225F23CF5}" destId="{B742DDC2-6C43-4BBC-9B65-09102C4DBF47}" srcOrd="0" destOrd="3" presId="urn:microsoft.com/office/officeart/2005/8/layout/vList2"/>
    <dgm:cxn modelId="{FA047538-3FE4-447E-BC86-5F3D64914A80}" type="presOf" srcId="{9BAE3A28-7D90-401E-A2A8-9231F11D6A4C}" destId="{A83E2877-3C04-4B22-8B1E-E01D10200A1E}" srcOrd="0" destOrd="0" presId="urn:microsoft.com/office/officeart/2005/8/layout/vList2"/>
    <dgm:cxn modelId="{E9E69339-150D-4F6E-84A2-4014DC66A19C}" srcId="{9BAE3A28-7D90-401E-A2A8-9231F11D6A4C}" destId="{BB6AF6A4-E1F8-47D7-91BD-61593F5AF868}" srcOrd="4" destOrd="0" parTransId="{584E0F53-EEA0-4CA8-9549-C5E70378602F}" sibTransId="{90B0824F-8B2D-4621-9BCE-4DFD646F08D5}"/>
    <dgm:cxn modelId="{23F9483E-189D-4EE2-8E22-1824235565E2}" type="presOf" srcId="{0B137425-5253-4749-A342-B0850773BC55}" destId="{D8D92B4C-ECAC-475B-BA76-29B29E5A1D4D}" srcOrd="0" destOrd="0" presId="urn:microsoft.com/office/officeart/2005/8/layout/vList2"/>
    <dgm:cxn modelId="{F776676B-5132-4CCA-A3B7-D700A34F911B}" type="presOf" srcId="{B233939B-8D4C-46E0-9180-630EC8E25E58}" destId="{B742DDC2-6C43-4BBC-9B65-09102C4DBF47}" srcOrd="0" destOrd="0" presId="urn:microsoft.com/office/officeart/2005/8/layout/vList2"/>
    <dgm:cxn modelId="{9A2FEC78-1F62-41CD-9C26-05A8E69CF99C}" type="presOf" srcId="{E254F4F2-0D4C-466E-BC68-615767F48ED7}" destId="{B742DDC2-6C43-4BBC-9B65-09102C4DBF47}" srcOrd="0" destOrd="2" presId="urn:microsoft.com/office/officeart/2005/8/layout/vList2"/>
    <dgm:cxn modelId="{5FFAD179-8E72-4FF8-8E06-BF553E82B099}" srcId="{9BAE3A28-7D90-401E-A2A8-9231F11D6A4C}" destId="{6A659DAF-B08D-4F60-A1E3-41E477148AFC}" srcOrd="1" destOrd="0" parTransId="{8F6838C5-016F-4654-8B04-3FD02AF30F70}" sibTransId="{419C353E-267B-4BE9-A6F4-9F277418510E}"/>
    <dgm:cxn modelId="{8A3E71CD-7084-4560-96E7-5E1ECDC941E0}" type="presOf" srcId="{BB6AF6A4-E1F8-47D7-91BD-61593F5AF868}" destId="{B742DDC2-6C43-4BBC-9B65-09102C4DBF47}" srcOrd="0" destOrd="4" presId="urn:microsoft.com/office/officeart/2005/8/layout/vList2"/>
    <dgm:cxn modelId="{33006AD7-A7CC-42AC-A6DA-AF04BDB840F7}" srcId="{9BAE3A28-7D90-401E-A2A8-9231F11D6A4C}" destId="{3EEAB4D2-DD73-4F02-BE33-D54225F23CF5}" srcOrd="3" destOrd="0" parTransId="{60046B2E-143D-4081-8079-DF78EDEB3DE4}" sibTransId="{CA3CBE5D-A569-4CBC-B964-8777EEFA7BC6}"/>
    <dgm:cxn modelId="{E2152DDC-E609-4489-890E-5591E0A13ACA}" srcId="{0B137425-5253-4749-A342-B0850773BC55}" destId="{9BAE3A28-7D90-401E-A2A8-9231F11D6A4C}" srcOrd="0" destOrd="0" parTransId="{AC110B30-193A-4F5E-90E1-19CBCA15E23A}" sibTransId="{7ED5E8C2-525D-4DEC-A2ED-FBD4835196CC}"/>
    <dgm:cxn modelId="{526547FF-4CFF-4B14-8ABD-3D70612F04D4}" type="presOf" srcId="{6A659DAF-B08D-4F60-A1E3-41E477148AFC}" destId="{B742DDC2-6C43-4BBC-9B65-09102C4DBF47}" srcOrd="0" destOrd="1" presId="urn:microsoft.com/office/officeart/2005/8/layout/vList2"/>
    <dgm:cxn modelId="{B620B62C-6CD4-4F1A-B8EB-86FED6459FFC}" type="presParOf" srcId="{D8D92B4C-ECAC-475B-BA76-29B29E5A1D4D}" destId="{A83E2877-3C04-4B22-8B1E-E01D10200A1E}" srcOrd="0" destOrd="0" presId="urn:microsoft.com/office/officeart/2005/8/layout/vList2"/>
    <dgm:cxn modelId="{D82FF225-6331-43E9-BC6D-950E35626410}" type="presParOf" srcId="{D8D92B4C-ECAC-475B-BA76-29B29E5A1D4D}" destId="{B742DDC2-6C43-4BBC-9B65-09102C4DBF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EA949-EDC2-4597-B183-7F47DAF7D7AF}">
      <dsp:nvSpPr>
        <dsp:cNvPr id="0" name=""/>
        <dsp:cNvSpPr/>
      </dsp:nvSpPr>
      <dsp:spPr>
        <a:xfrm>
          <a:off x="261242" y="0"/>
          <a:ext cx="6534299" cy="415781"/>
        </a:xfrm>
        <a:prstGeom prst="roundRect">
          <a:avLst/>
        </a:prstGeom>
        <a:solidFill>
          <a:srgbClr val="BAE8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Redmine features:</a:t>
          </a:r>
          <a:endParaRPr lang="en-US" sz="2400" kern="12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539" y="20297"/>
        <a:ext cx="6493705" cy="375187"/>
      </dsp:txXfrm>
    </dsp:sp>
    <dsp:sp modelId="{F401B7C8-DADD-4E65-8C2B-BCC029B6B875}">
      <dsp:nvSpPr>
        <dsp:cNvPr id="0" name=""/>
        <dsp:cNvSpPr/>
      </dsp:nvSpPr>
      <dsp:spPr>
        <a:xfrm>
          <a:off x="367199" y="492911"/>
          <a:ext cx="6322384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5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is an open-source tool.</a:t>
          </a:r>
          <a:endParaRPr lang="en-US" sz="1800" kern="12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Keeps a track of multiple projects.</a:t>
          </a:r>
          <a:endParaRPr lang="en-US" sz="1800" kern="12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Allows the user to have different roles and permissions.</a:t>
          </a:r>
          <a:endParaRPr lang="en-US" sz="1800" kern="12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Users can track the time that has been spent on the issue.</a:t>
          </a:r>
          <a:endParaRPr lang="en-US" sz="1800" kern="120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Users can see visual reporting using graphs and charts.</a:t>
          </a:r>
          <a:endParaRPr lang="en-US" sz="1800" kern="1200" dirty="0">
            <a:solidFill>
              <a:schemeClr val="bg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199" y="492911"/>
        <a:ext cx="6322384" cy="145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E2877-3C04-4B22-8B1E-E01D10200A1E}">
      <dsp:nvSpPr>
        <dsp:cNvPr id="0" name=""/>
        <dsp:cNvSpPr/>
      </dsp:nvSpPr>
      <dsp:spPr>
        <a:xfrm>
          <a:off x="70513" y="167470"/>
          <a:ext cx="3243349" cy="484563"/>
        </a:xfrm>
        <a:prstGeom prst="roundRect">
          <a:avLst/>
        </a:prstGeom>
        <a:solidFill>
          <a:srgbClr val="97C4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 creating an issue, the user needs to fill in the below fields:</a:t>
          </a:r>
          <a:endParaRPr lang="en-US" sz="1400" kern="12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167" y="191124"/>
        <a:ext cx="3196041" cy="437255"/>
      </dsp:txXfrm>
    </dsp:sp>
    <dsp:sp modelId="{B742DDC2-6C43-4BBC-9B65-09102C4DBF47}">
      <dsp:nvSpPr>
        <dsp:cNvPr id="0" name=""/>
        <dsp:cNvSpPr/>
      </dsp:nvSpPr>
      <dsp:spPr>
        <a:xfrm>
          <a:off x="0" y="819322"/>
          <a:ext cx="3384376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54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Tracker: </a:t>
          </a:r>
          <a:r>
            <a:rPr lang="en-US" sz="1300" b="0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Indicate the issue category. i.e., Story, Task, Bug, Risk, etc.</a:t>
          </a:r>
          <a:endParaRPr lang="en-US" sz="1300" kern="12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Subject: </a:t>
          </a:r>
          <a:r>
            <a:rPr lang="en-US" sz="1300" b="0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short and meaningful sentence.</a:t>
          </a:r>
          <a:endParaRPr lang="en-US" sz="1300" kern="12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300" b="0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Provide a description of the bug and steps to reproduce.</a:t>
          </a:r>
          <a:endParaRPr lang="en-US" sz="1300" kern="12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Status: </a:t>
          </a:r>
          <a:r>
            <a:rPr lang="en-US" sz="1300" b="0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Provide the status of the bug-like new, assigned, submitted, and closed.</a:t>
          </a:r>
          <a:endParaRPr lang="en-US" sz="1300" kern="12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Files: </a:t>
          </a:r>
          <a:r>
            <a:rPr lang="en-US" sz="1300" b="0" i="0" kern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upload a file, if any i.e., a screenshot of an issue.</a:t>
          </a:r>
          <a:endParaRPr lang="en-US" sz="1300" kern="1200" dirty="0">
            <a:solidFill>
              <a:schemeClr val="tx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19322"/>
        <a:ext cx="3384376" cy="1755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;p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64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/>
            </a:pPr>
            <a:endParaRPr dirty="0"/>
          </a:p>
        </p:txBody>
      </p:sp>
      <p:sp>
        <p:nvSpPr>
          <p:cNvPr id="6" name="Google Shape;65;p1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49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9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5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;p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64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/>
            </a:pPr>
            <a:endParaRPr dirty="0"/>
          </a:p>
        </p:txBody>
      </p:sp>
      <p:sp>
        <p:nvSpPr>
          <p:cNvPr id="6" name="Google Shape;65;p1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18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;p1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efault Slide" userDrawn="1">
  <p:cSld name="Defaul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;p127"/>
          <p:cNvSpPr/>
          <p:nvPr/>
        </p:nvSpPr>
        <p:spPr bwMode="auto"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5" name="Google Shape;10;p127"/>
          <p:cNvSpPr txBox="1">
            <a:spLocks noGrp="1"/>
          </p:cNvSpPr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;p127"/>
          <p:cNvSpPr txBox="1"/>
          <p:nvPr/>
        </p:nvSpPr>
        <p:spPr bwMode="auto"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fld id="{00000000-1234-1234-1234-123412341234}" type="slidenum">
              <a:rPr lang="en-GB" sz="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7" name="Google Shape;12;p127"/>
          <p:cNvSpPr txBox="1">
            <a:spLocks noGrp="1"/>
          </p:cNvSpPr>
          <p:nvPr>
            <p:ph type="body" idx="1"/>
          </p:nvPr>
        </p:nvSpPr>
        <p:spPr bwMode="auto">
          <a:xfrm>
            <a:off x="628650" y="695817"/>
            <a:ext cx="7886700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8" name="Google Shape;13;p127"/>
          <p:cNvCxnSpPr>
            <a:cxnSpLocks/>
          </p:cNvCxnSpPr>
          <p:nvPr/>
        </p:nvCxnSpPr>
        <p:spPr bwMode="auto"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4;p127"/>
          <p:cNvSpPr txBox="1"/>
          <p:nvPr/>
        </p:nvSpPr>
        <p:spPr bwMode="auto"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r>
              <a:rPr lang="en-GB" sz="800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</a:rPr>
              <a:t>BJIT Group</a:t>
            </a:r>
            <a:endParaRPr sz="800" b="0" i="0" u="none" strike="noStrike" cap="none">
              <a:solidFill>
                <a:schemeClr val="accent5"/>
              </a:solidFill>
              <a:latin typeface="Raleway"/>
              <a:ea typeface="Raleway"/>
              <a:cs typeface="Raleway"/>
            </a:endParaRPr>
          </a:p>
        </p:txBody>
      </p:sp>
      <p:pic>
        <p:nvPicPr>
          <p:cNvPr id="10" name="Google Shape;15;p127" descr="BJIT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045218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;p127"/>
          <p:cNvSpPr/>
          <p:nvPr/>
        </p:nvSpPr>
        <p:spPr bwMode="auto">
          <a:xfrm>
            <a:off x="3524985" y="4869517"/>
            <a:ext cx="253146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Copyright @2022, BJIT Group. All Rights Reserved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68;p1"/>
          <p:cNvSpPr txBox="1"/>
          <p:nvPr/>
        </p:nvSpPr>
        <p:spPr bwMode="auto"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69;p1"/>
          <p:cNvSpPr/>
          <p:nvPr/>
        </p:nvSpPr>
        <p:spPr bwMode="auto">
          <a:xfrm>
            <a:off x="-1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70;p1"/>
          <p:cNvSpPr txBox="1"/>
          <p:nvPr/>
        </p:nvSpPr>
        <p:spPr bwMode="auto">
          <a:xfrm>
            <a:off x="1830494" y="2132687"/>
            <a:ext cx="5495091" cy="108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/>
            </a:pPr>
            <a:r>
              <a:rPr lang="en-US" sz="2800" dirty="0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Introduction to Redmine</a:t>
            </a:r>
          </a:p>
        </p:txBody>
      </p:sp>
      <p:grpSp>
        <p:nvGrpSpPr>
          <p:cNvPr id="8" name="Google Shape;71;p1"/>
          <p:cNvGrpSpPr/>
          <p:nvPr/>
        </p:nvGrpSpPr>
        <p:grpSpPr bwMode="auto">
          <a:xfrm>
            <a:off x="1979712" y="2095501"/>
            <a:ext cx="5112568" cy="620266"/>
            <a:chOff x="4713542" y="4227741"/>
            <a:chExt cx="13154132" cy="3046801"/>
          </a:xfrm>
        </p:grpSpPr>
        <p:grpSp>
          <p:nvGrpSpPr>
            <p:cNvPr id="9" name="Google Shape;72;p1"/>
            <p:cNvGrpSpPr/>
            <p:nvPr/>
          </p:nvGrpSpPr>
          <p:grpSpPr bwMode="auto">
            <a:xfrm>
              <a:off x="4713542" y="4227741"/>
              <a:ext cx="3338565" cy="1463040"/>
              <a:chOff x="4422140" y="3769678"/>
              <a:chExt cx="3338565" cy="1463040"/>
            </a:xfrm>
          </p:grpSpPr>
          <p:cxnSp>
            <p:nvCxnSpPr>
              <p:cNvPr id="10" name="Google Shape;73;p1"/>
              <p:cNvCxnSpPr>
                <a:cxnSpLocks/>
              </p:cNvCxnSpPr>
              <p:nvPr/>
            </p:nvCxnSpPr>
            <p:spPr bwMode="auto"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74;p1"/>
              <p:cNvCxnSpPr>
                <a:cxnSpLocks/>
              </p:cNvCxnSpPr>
              <p:nvPr/>
            </p:nvCxnSpPr>
            <p:spPr bwMode="auto"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" name="Google Shape;75;p1"/>
            <p:cNvGrpSpPr/>
            <p:nvPr/>
          </p:nvGrpSpPr>
          <p:grpSpPr bwMode="auto"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13" name="Google Shape;76;p1"/>
              <p:cNvCxnSpPr>
                <a:cxnSpLocks/>
              </p:cNvCxnSpPr>
              <p:nvPr/>
            </p:nvCxnSpPr>
            <p:spPr bwMode="auto"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" name="Google Shape;77;p1"/>
              <p:cNvCxnSpPr>
                <a:cxnSpLocks/>
              </p:cNvCxnSpPr>
              <p:nvPr/>
            </p:nvCxnSpPr>
            <p:spPr bwMode="auto"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5" name="Google Shape;78;p1"/>
          <p:cNvSpPr txBox="1"/>
          <p:nvPr/>
        </p:nvSpPr>
        <p:spPr bwMode="auto">
          <a:xfrm>
            <a:off x="2105600" y="1409239"/>
            <a:ext cx="1644868" cy="38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17" name="Google Shape;80;p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98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AF3BA5-A33C-4456-884A-6189B8391D6F}"/>
              </a:ext>
            </a:extLst>
          </p:cNvPr>
          <p:cNvSpPr/>
          <p:nvPr/>
        </p:nvSpPr>
        <p:spPr>
          <a:xfrm>
            <a:off x="1850859" y="123478"/>
            <a:ext cx="54422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n/>
                <a:solidFill>
                  <a:schemeClr val="accent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 to Redmine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B914E-0E4E-0EDE-1063-8E1A4078EA44}"/>
              </a:ext>
            </a:extLst>
          </p:cNvPr>
          <p:cNvSpPr txBox="1"/>
          <p:nvPr/>
        </p:nvSpPr>
        <p:spPr>
          <a:xfrm>
            <a:off x="1115616" y="1002090"/>
            <a:ext cx="45365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Redmine is a project management tool written in Ruby. It supports several database servers and is also known as an issue tracking system.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30F6C0E-6DA9-A83A-AB37-FD5875F40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792771"/>
              </p:ext>
            </p:extLst>
          </p:nvPr>
        </p:nvGraphicFramePr>
        <p:xfrm>
          <a:off x="971600" y="2715766"/>
          <a:ext cx="7056784" cy="2008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C8FE3BD5-2713-BB2F-2A4B-80D2BF585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9372" y="915566"/>
            <a:ext cx="1878210" cy="18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C93-0472-6FA9-3D6F-A0B1507C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Redmine Ticket Workflow</a:t>
            </a:r>
          </a:p>
        </p:txBody>
      </p:sp>
      <p:sp>
        <p:nvSpPr>
          <p:cNvPr id="4" name="Google Shape;729;p16">
            <a:extLst>
              <a:ext uri="{FF2B5EF4-FFF2-40B4-BE49-F238E27FC236}">
                <a16:creationId xmlns:a16="http://schemas.microsoft.com/office/drawing/2014/main" id="{3C3CFEF5-4B09-5EC4-CF22-80F1774A491A}"/>
              </a:ext>
            </a:extLst>
          </p:cNvPr>
          <p:cNvSpPr/>
          <p:nvPr/>
        </p:nvSpPr>
        <p:spPr>
          <a:xfrm>
            <a:off x="176406" y="1237187"/>
            <a:ext cx="8744310" cy="3316374"/>
          </a:xfrm>
          <a:prstGeom prst="roundRect">
            <a:avLst>
              <a:gd name="adj" fmla="val 2881"/>
            </a:avLst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30;p16">
            <a:extLst>
              <a:ext uri="{FF2B5EF4-FFF2-40B4-BE49-F238E27FC236}">
                <a16:creationId xmlns:a16="http://schemas.microsoft.com/office/drawing/2014/main" id="{DE51CECF-C406-382B-2B06-062388C0895E}"/>
              </a:ext>
            </a:extLst>
          </p:cNvPr>
          <p:cNvSpPr/>
          <p:nvPr/>
        </p:nvSpPr>
        <p:spPr>
          <a:xfrm>
            <a:off x="377856" y="1390746"/>
            <a:ext cx="822960" cy="2743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/>
          </a:p>
        </p:txBody>
      </p:sp>
      <p:sp>
        <p:nvSpPr>
          <p:cNvPr id="6" name="Google Shape;731;p16">
            <a:extLst>
              <a:ext uri="{FF2B5EF4-FFF2-40B4-BE49-F238E27FC236}">
                <a16:creationId xmlns:a16="http://schemas.microsoft.com/office/drawing/2014/main" id="{E40FC1CF-B66B-AF82-8242-88DB025C8E04}"/>
              </a:ext>
            </a:extLst>
          </p:cNvPr>
          <p:cNvSpPr/>
          <p:nvPr/>
        </p:nvSpPr>
        <p:spPr>
          <a:xfrm>
            <a:off x="1379866" y="1782195"/>
            <a:ext cx="822960" cy="274320"/>
          </a:xfrm>
          <a:prstGeom prst="rect">
            <a:avLst/>
          </a:prstGeom>
          <a:solidFill>
            <a:srgbClr val="4EF5F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endParaRPr/>
          </a:p>
        </p:txBody>
      </p:sp>
      <p:sp>
        <p:nvSpPr>
          <p:cNvPr id="7" name="Google Shape;732;p16">
            <a:extLst>
              <a:ext uri="{FF2B5EF4-FFF2-40B4-BE49-F238E27FC236}">
                <a16:creationId xmlns:a16="http://schemas.microsoft.com/office/drawing/2014/main" id="{1BAE537D-9CBF-AA79-6F92-7497AC41BF08}"/>
              </a:ext>
            </a:extLst>
          </p:cNvPr>
          <p:cNvSpPr/>
          <p:nvPr/>
        </p:nvSpPr>
        <p:spPr>
          <a:xfrm>
            <a:off x="4007142" y="2933381"/>
            <a:ext cx="822960" cy="274320"/>
          </a:xfrm>
          <a:prstGeom prst="rect">
            <a:avLst/>
          </a:prstGeom>
          <a:solidFill>
            <a:srgbClr val="4EF5F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Progress</a:t>
            </a:r>
            <a:endParaRPr/>
          </a:p>
        </p:txBody>
      </p:sp>
      <p:sp>
        <p:nvSpPr>
          <p:cNvPr id="8" name="Google Shape;733;p16">
            <a:extLst>
              <a:ext uri="{FF2B5EF4-FFF2-40B4-BE49-F238E27FC236}">
                <a16:creationId xmlns:a16="http://schemas.microsoft.com/office/drawing/2014/main" id="{950A5712-6B80-22A2-2499-4852E6F34E2D}"/>
              </a:ext>
            </a:extLst>
          </p:cNvPr>
          <p:cNvSpPr/>
          <p:nvPr/>
        </p:nvSpPr>
        <p:spPr>
          <a:xfrm>
            <a:off x="4925244" y="3476585"/>
            <a:ext cx="822960" cy="274320"/>
          </a:xfrm>
          <a:prstGeom prst="rect">
            <a:avLst/>
          </a:prstGeom>
          <a:solidFill>
            <a:srgbClr val="4EF5F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Submitted</a:t>
            </a:r>
            <a:endParaRPr/>
          </a:p>
        </p:txBody>
      </p:sp>
      <p:sp>
        <p:nvSpPr>
          <p:cNvPr id="9" name="Google Shape;734;p16">
            <a:extLst>
              <a:ext uri="{FF2B5EF4-FFF2-40B4-BE49-F238E27FC236}">
                <a16:creationId xmlns:a16="http://schemas.microsoft.com/office/drawing/2014/main" id="{0B8F4FEA-F022-FE04-F1C7-EED6897DE8F5}"/>
              </a:ext>
            </a:extLst>
          </p:cNvPr>
          <p:cNvSpPr/>
          <p:nvPr/>
        </p:nvSpPr>
        <p:spPr>
          <a:xfrm>
            <a:off x="5843346" y="3986498"/>
            <a:ext cx="822960" cy="274320"/>
          </a:xfrm>
          <a:prstGeom prst="rect">
            <a:avLst/>
          </a:prstGeom>
          <a:solidFill>
            <a:srgbClr val="4EF5F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Reviewed</a:t>
            </a:r>
            <a:endParaRPr/>
          </a:p>
        </p:txBody>
      </p:sp>
      <p:sp>
        <p:nvSpPr>
          <p:cNvPr id="10" name="Google Shape;735;p16">
            <a:extLst>
              <a:ext uri="{FF2B5EF4-FFF2-40B4-BE49-F238E27FC236}">
                <a16:creationId xmlns:a16="http://schemas.microsoft.com/office/drawing/2014/main" id="{01BE374F-7F8A-2940-933B-27AA6401AFE1}"/>
              </a:ext>
            </a:extLst>
          </p:cNvPr>
          <p:cNvSpPr/>
          <p:nvPr/>
        </p:nvSpPr>
        <p:spPr>
          <a:xfrm>
            <a:off x="6491418" y="3162907"/>
            <a:ext cx="822960" cy="274320"/>
          </a:xfrm>
          <a:prstGeom prst="rect">
            <a:avLst/>
          </a:prstGeom>
          <a:solidFill>
            <a:srgbClr val="4EF5F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/>
          </a:p>
        </p:txBody>
      </p:sp>
      <p:cxnSp>
        <p:nvCxnSpPr>
          <p:cNvPr id="11" name="Google Shape;736;p16">
            <a:extLst>
              <a:ext uri="{FF2B5EF4-FFF2-40B4-BE49-F238E27FC236}">
                <a16:creationId xmlns:a16="http://schemas.microsoft.com/office/drawing/2014/main" id="{7F5EF5DD-9740-752D-0F1C-C3755D7CEA97}"/>
              </a:ext>
            </a:extLst>
          </p:cNvPr>
          <p:cNvCxnSpPr>
            <a:stCxn id="10" idx="0"/>
            <a:endCxn id="6" idx="3"/>
          </p:cNvCxnSpPr>
          <p:nvPr/>
        </p:nvCxnSpPr>
        <p:spPr>
          <a:xfrm rot="5400000" flipH="1">
            <a:off x="3931098" y="191107"/>
            <a:ext cx="1243500" cy="4700100"/>
          </a:xfrm>
          <a:prstGeom prst="bentConnector2">
            <a:avLst/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" name="Google Shape;737;p16">
            <a:extLst>
              <a:ext uri="{FF2B5EF4-FFF2-40B4-BE49-F238E27FC236}">
                <a16:creationId xmlns:a16="http://schemas.microsoft.com/office/drawing/2014/main" id="{0C7ABF68-F9D0-3392-6E83-FAA78609DB54}"/>
              </a:ext>
            </a:extLst>
          </p:cNvPr>
          <p:cNvSpPr/>
          <p:nvPr/>
        </p:nvSpPr>
        <p:spPr>
          <a:xfrm>
            <a:off x="377856" y="3934990"/>
            <a:ext cx="822960" cy="27432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Reopen</a:t>
            </a:r>
            <a:endParaRPr/>
          </a:p>
        </p:txBody>
      </p:sp>
      <p:cxnSp>
        <p:nvCxnSpPr>
          <p:cNvPr id="13" name="Google Shape;738;p16">
            <a:extLst>
              <a:ext uri="{FF2B5EF4-FFF2-40B4-BE49-F238E27FC236}">
                <a16:creationId xmlns:a16="http://schemas.microsoft.com/office/drawing/2014/main" id="{1DD6160E-673B-42D8-F01D-48A5FD37EA73}"/>
              </a:ext>
            </a:extLst>
          </p:cNvPr>
          <p:cNvCxnSpPr>
            <a:stCxn id="12" idx="0"/>
            <a:endCxn id="6" idx="1"/>
          </p:cNvCxnSpPr>
          <p:nvPr/>
        </p:nvCxnSpPr>
        <p:spPr>
          <a:xfrm rot="-5400000">
            <a:off x="76686" y="2631940"/>
            <a:ext cx="2015700" cy="590400"/>
          </a:xfrm>
          <a:prstGeom prst="bentConnector2">
            <a:avLst/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" name="Google Shape;739;p16">
            <a:extLst>
              <a:ext uri="{FF2B5EF4-FFF2-40B4-BE49-F238E27FC236}">
                <a16:creationId xmlns:a16="http://schemas.microsoft.com/office/drawing/2014/main" id="{D51C3533-9902-79D9-36ED-AF1EA1769A8B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1200816" y="1527906"/>
            <a:ext cx="590400" cy="254400"/>
          </a:xfrm>
          <a:prstGeom prst="bentConnector2">
            <a:avLst/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" name="Google Shape;740;p16">
            <a:extLst>
              <a:ext uri="{FF2B5EF4-FFF2-40B4-BE49-F238E27FC236}">
                <a16:creationId xmlns:a16="http://schemas.microsoft.com/office/drawing/2014/main" id="{959687EE-A45D-A513-29C0-C795C952951E}"/>
              </a:ext>
            </a:extLst>
          </p:cNvPr>
          <p:cNvCxnSpPr>
            <a:stCxn id="6" idx="2"/>
            <a:endCxn id="31" idx="1"/>
          </p:cNvCxnSpPr>
          <p:nvPr/>
        </p:nvCxnSpPr>
        <p:spPr>
          <a:xfrm rot="-5400000" flipH="1">
            <a:off x="1850596" y="1997265"/>
            <a:ext cx="222600" cy="341100"/>
          </a:xfrm>
          <a:prstGeom prst="bentConnector2">
            <a:avLst/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" name="Google Shape;742;p16">
            <a:extLst>
              <a:ext uri="{FF2B5EF4-FFF2-40B4-BE49-F238E27FC236}">
                <a16:creationId xmlns:a16="http://schemas.microsoft.com/office/drawing/2014/main" id="{C4A3DE43-691B-0E7C-A426-CA1CA06A2924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4830102" y="3070541"/>
            <a:ext cx="506700" cy="405900"/>
          </a:xfrm>
          <a:prstGeom prst="bentConnector2">
            <a:avLst/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" name="Google Shape;743;p16">
            <a:extLst>
              <a:ext uri="{FF2B5EF4-FFF2-40B4-BE49-F238E27FC236}">
                <a16:creationId xmlns:a16="http://schemas.microsoft.com/office/drawing/2014/main" id="{0868ACE8-8BBB-0121-A2A1-0CEE94C2BCE3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5748204" y="3613745"/>
            <a:ext cx="506700" cy="372900"/>
          </a:xfrm>
          <a:prstGeom prst="bentConnector2">
            <a:avLst/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" name="Google Shape;744;p16">
            <a:extLst>
              <a:ext uri="{FF2B5EF4-FFF2-40B4-BE49-F238E27FC236}">
                <a16:creationId xmlns:a16="http://schemas.microsoft.com/office/drawing/2014/main" id="{C49CFD1F-330F-8CA7-5F8E-FE2DAEFC022D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rot="10800000" flipH="1">
            <a:off x="6666306" y="3437258"/>
            <a:ext cx="236700" cy="686400"/>
          </a:xfrm>
          <a:prstGeom prst="bentConnector2">
            <a:avLst/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" name="Google Shape;745;p16">
            <a:extLst>
              <a:ext uri="{FF2B5EF4-FFF2-40B4-BE49-F238E27FC236}">
                <a16:creationId xmlns:a16="http://schemas.microsoft.com/office/drawing/2014/main" id="{710C1999-88B9-691D-D9A7-73E1638E01F9}"/>
              </a:ext>
            </a:extLst>
          </p:cNvPr>
          <p:cNvCxnSpPr>
            <a:stCxn id="20" idx="2"/>
            <a:endCxn id="12" idx="2"/>
          </p:cNvCxnSpPr>
          <p:nvPr/>
        </p:nvCxnSpPr>
        <p:spPr>
          <a:xfrm rot="5400000">
            <a:off x="4131550" y="52850"/>
            <a:ext cx="814200" cy="7498800"/>
          </a:xfrm>
          <a:prstGeom prst="bentConnector3">
            <a:avLst>
              <a:gd name="adj1" fmla="val 128072"/>
            </a:avLst>
          </a:prstGeom>
          <a:solidFill>
            <a:srgbClr val="00B8FF"/>
          </a:solidFill>
          <a:ln w="9525" cap="flat" cmpd="sng">
            <a:solidFill>
              <a:srgbClr val="00666B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" name="Google Shape;746;p16">
            <a:extLst>
              <a:ext uri="{FF2B5EF4-FFF2-40B4-BE49-F238E27FC236}">
                <a16:creationId xmlns:a16="http://schemas.microsoft.com/office/drawing/2014/main" id="{8B93A53E-6ACE-3861-74C9-85884579E3A1}"/>
              </a:ext>
            </a:extLst>
          </p:cNvPr>
          <p:cNvSpPr/>
          <p:nvPr/>
        </p:nvSpPr>
        <p:spPr>
          <a:xfrm>
            <a:off x="7876570" y="3120830"/>
            <a:ext cx="822960" cy="274320"/>
          </a:xfrm>
          <a:prstGeom prst="rect">
            <a:avLst/>
          </a:prstGeom>
          <a:solidFill>
            <a:srgbClr val="72727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/>
          </a:p>
        </p:txBody>
      </p:sp>
      <p:sp>
        <p:nvSpPr>
          <p:cNvPr id="21" name="Google Shape;747;p16">
            <a:extLst>
              <a:ext uri="{FF2B5EF4-FFF2-40B4-BE49-F238E27FC236}">
                <a16:creationId xmlns:a16="http://schemas.microsoft.com/office/drawing/2014/main" id="{35071176-FB8F-FD85-3E56-396D1B40FAA8}"/>
              </a:ext>
            </a:extLst>
          </p:cNvPr>
          <p:cNvSpPr/>
          <p:nvPr/>
        </p:nvSpPr>
        <p:spPr>
          <a:xfrm>
            <a:off x="176406" y="775373"/>
            <a:ext cx="1281597" cy="365760"/>
          </a:xfrm>
          <a:prstGeom prst="wedgeRectCallout">
            <a:avLst>
              <a:gd name="adj1" fmla="val -11673"/>
              <a:gd name="adj2" fmla="val 112570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PM/TL creates a new task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(set Billable or non billable)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48;p16">
            <a:extLst>
              <a:ext uri="{FF2B5EF4-FFF2-40B4-BE49-F238E27FC236}">
                <a16:creationId xmlns:a16="http://schemas.microsoft.com/office/drawing/2014/main" id="{5E27AAAE-07B5-AB6A-DF5A-495A5004A4EB}"/>
              </a:ext>
            </a:extLst>
          </p:cNvPr>
          <p:cNvSpPr/>
          <p:nvPr/>
        </p:nvSpPr>
        <p:spPr>
          <a:xfrm>
            <a:off x="1628240" y="774704"/>
            <a:ext cx="1582330" cy="365760"/>
          </a:xfrm>
          <a:prstGeom prst="wedgeRectCallout">
            <a:avLst>
              <a:gd name="adj1" fmla="val -39777"/>
              <a:gd name="adj2" fmla="val 156522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PM/TL sets the </a:t>
            </a:r>
            <a:r>
              <a:rPr lang="en-US" sz="9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</a:t>
            </a: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change the status to </a:t>
            </a:r>
            <a:r>
              <a:rPr lang="en-US" sz="9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endParaRPr sz="9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49;p16">
            <a:extLst>
              <a:ext uri="{FF2B5EF4-FFF2-40B4-BE49-F238E27FC236}">
                <a16:creationId xmlns:a16="http://schemas.microsoft.com/office/drawing/2014/main" id="{28C683BB-ADC8-7111-C216-367E6E597558}"/>
              </a:ext>
            </a:extLst>
          </p:cNvPr>
          <p:cNvSpPr/>
          <p:nvPr/>
        </p:nvSpPr>
        <p:spPr>
          <a:xfrm>
            <a:off x="4465479" y="2118099"/>
            <a:ext cx="1732435" cy="431589"/>
          </a:xfrm>
          <a:prstGeom prst="wedgeRectCallout">
            <a:avLst>
              <a:gd name="adj1" fmla="val -50399"/>
              <a:gd name="adj2" fmla="val 128866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 changes the status to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InProgress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s/he starts working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 records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Spent Time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everyday 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50;p16">
            <a:extLst>
              <a:ext uri="{FF2B5EF4-FFF2-40B4-BE49-F238E27FC236}">
                <a16:creationId xmlns:a16="http://schemas.microsoft.com/office/drawing/2014/main" id="{6C73C3A6-0E89-2341-C194-374224503A14}"/>
              </a:ext>
            </a:extLst>
          </p:cNvPr>
          <p:cNvSpPr/>
          <p:nvPr/>
        </p:nvSpPr>
        <p:spPr>
          <a:xfrm>
            <a:off x="2917729" y="3958595"/>
            <a:ext cx="2277621" cy="427433"/>
          </a:xfrm>
          <a:prstGeom prst="wedgeRectCallout">
            <a:avLst>
              <a:gd name="adj1" fmla="val 38355"/>
              <a:gd name="adj2" fmla="val -144260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 changes the status to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s/he finished the task &amp; set the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PM/TL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 Record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Spent time</a:t>
            </a:r>
            <a:endParaRPr/>
          </a:p>
        </p:txBody>
      </p:sp>
      <p:sp>
        <p:nvSpPr>
          <p:cNvPr id="25" name="Google Shape;751;p16">
            <a:extLst>
              <a:ext uri="{FF2B5EF4-FFF2-40B4-BE49-F238E27FC236}">
                <a16:creationId xmlns:a16="http://schemas.microsoft.com/office/drawing/2014/main" id="{A41B76EC-3238-2F65-AC4E-6B4C8EA11DF4}"/>
              </a:ext>
            </a:extLst>
          </p:cNvPr>
          <p:cNvSpPr/>
          <p:nvPr/>
        </p:nvSpPr>
        <p:spPr>
          <a:xfrm>
            <a:off x="4321746" y="4482691"/>
            <a:ext cx="1539171" cy="422337"/>
          </a:xfrm>
          <a:prstGeom prst="wedgeRectCallout">
            <a:avLst>
              <a:gd name="adj1" fmla="val 48907"/>
              <a:gd name="adj2" fmla="val -112479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 reviews and changes the status to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Reviewed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 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PM/TL</a:t>
            </a:r>
            <a:endParaRPr/>
          </a:p>
        </p:txBody>
      </p:sp>
      <p:sp>
        <p:nvSpPr>
          <p:cNvPr id="26" name="Google Shape;752;p16">
            <a:extLst>
              <a:ext uri="{FF2B5EF4-FFF2-40B4-BE49-F238E27FC236}">
                <a16:creationId xmlns:a16="http://schemas.microsoft.com/office/drawing/2014/main" id="{037AADA7-7A5F-96A4-F1B7-2A11233C32B8}"/>
              </a:ext>
            </a:extLst>
          </p:cNvPr>
          <p:cNvSpPr/>
          <p:nvPr/>
        </p:nvSpPr>
        <p:spPr>
          <a:xfrm>
            <a:off x="6560569" y="4352814"/>
            <a:ext cx="1947852" cy="456344"/>
          </a:xfrm>
          <a:prstGeom prst="wedgeRectCallout">
            <a:avLst>
              <a:gd name="adj1" fmla="val -33305"/>
              <a:gd name="adj2" fmla="val -98763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PM/Assignee changes the status to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respective engineer in case of review has problem</a:t>
            </a:r>
            <a:endParaRPr/>
          </a:p>
        </p:txBody>
      </p:sp>
      <p:cxnSp>
        <p:nvCxnSpPr>
          <p:cNvPr id="27" name="Google Shape;753;p16">
            <a:extLst>
              <a:ext uri="{FF2B5EF4-FFF2-40B4-BE49-F238E27FC236}">
                <a16:creationId xmlns:a16="http://schemas.microsoft.com/office/drawing/2014/main" id="{6E7313C0-BE8F-9561-BCCB-3620C7C9E4C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830102" y="3070541"/>
            <a:ext cx="1661400" cy="229500"/>
          </a:xfrm>
          <a:prstGeom prst="bentConnector3">
            <a:avLst>
              <a:gd name="adj1" fmla="val 49997"/>
            </a:avLst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" name="Google Shape;754;p16">
            <a:extLst>
              <a:ext uri="{FF2B5EF4-FFF2-40B4-BE49-F238E27FC236}">
                <a16:creationId xmlns:a16="http://schemas.microsoft.com/office/drawing/2014/main" id="{6D8C20A4-90EA-B1BE-D312-DCF50ED4568A}"/>
              </a:ext>
            </a:extLst>
          </p:cNvPr>
          <p:cNvSpPr/>
          <p:nvPr/>
        </p:nvSpPr>
        <p:spPr>
          <a:xfrm>
            <a:off x="7223211" y="3775679"/>
            <a:ext cx="1645920" cy="400450"/>
          </a:xfrm>
          <a:prstGeom prst="wedgeRectCallout">
            <a:avLst>
              <a:gd name="adj1" fmla="val 4650"/>
              <a:gd name="adj2" fmla="val -144009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PM/TL (if assigned) will close the ticket if review is successful and clarified the feedback</a:t>
            </a:r>
            <a:endParaRPr/>
          </a:p>
        </p:txBody>
      </p:sp>
      <p:sp>
        <p:nvSpPr>
          <p:cNvPr id="29" name="Google Shape;755;p16">
            <a:extLst>
              <a:ext uri="{FF2B5EF4-FFF2-40B4-BE49-F238E27FC236}">
                <a16:creationId xmlns:a16="http://schemas.microsoft.com/office/drawing/2014/main" id="{47AB0287-AD85-433B-1C2B-88A80151ACF0}"/>
              </a:ext>
            </a:extLst>
          </p:cNvPr>
          <p:cNvSpPr/>
          <p:nvPr/>
        </p:nvSpPr>
        <p:spPr>
          <a:xfrm>
            <a:off x="1643317" y="2991070"/>
            <a:ext cx="1360193" cy="556554"/>
          </a:xfrm>
          <a:prstGeom prst="wedgeRectCallout">
            <a:avLst>
              <a:gd name="adj1" fmla="val -62425"/>
              <a:gd name="adj2" fmla="val -212675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PM/TL can assign a reopen task to member and can change the status as Assigned.</a:t>
            </a:r>
            <a:endParaRPr/>
          </a:p>
        </p:txBody>
      </p:sp>
      <p:sp>
        <p:nvSpPr>
          <p:cNvPr id="30" name="Google Shape;756;p16">
            <a:extLst>
              <a:ext uri="{FF2B5EF4-FFF2-40B4-BE49-F238E27FC236}">
                <a16:creationId xmlns:a16="http://schemas.microsoft.com/office/drawing/2014/main" id="{3CC6B0CB-C8B5-9B3C-CE8F-08E863F1ED1B}"/>
              </a:ext>
            </a:extLst>
          </p:cNvPr>
          <p:cNvSpPr/>
          <p:nvPr/>
        </p:nvSpPr>
        <p:spPr>
          <a:xfrm>
            <a:off x="6183859" y="1347169"/>
            <a:ext cx="1934708" cy="467462"/>
          </a:xfrm>
          <a:prstGeom prst="wedgeRectCallout">
            <a:avLst>
              <a:gd name="adj1" fmla="val -46538"/>
              <a:gd name="adj2" fmla="val 370885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Assignee needs some clarification or has any feedback s/he changes the status to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PM/TL</a:t>
            </a:r>
            <a:endParaRPr/>
          </a:p>
        </p:txBody>
      </p:sp>
      <p:sp>
        <p:nvSpPr>
          <p:cNvPr id="31" name="Google Shape;741;p16">
            <a:extLst>
              <a:ext uri="{FF2B5EF4-FFF2-40B4-BE49-F238E27FC236}">
                <a16:creationId xmlns:a16="http://schemas.microsoft.com/office/drawing/2014/main" id="{CCA2164C-15D6-E795-C499-E14C4A8BD174}"/>
              </a:ext>
            </a:extLst>
          </p:cNvPr>
          <p:cNvSpPr/>
          <p:nvPr/>
        </p:nvSpPr>
        <p:spPr>
          <a:xfrm>
            <a:off x="2132328" y="2141860"/>
            <a:ext cx="822960" cy="274320"/>
          </a:xfrm>
          <a:prstGeom prst="rect">
            <a:avLst/>
          </a:prstGeom>
          <a:solidFill>
            <a:srgbClr val="4EF5F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 Definition</a:t>
            </a:r>
            <a:endParaRPr/>
          </a:p>
        </p:txBody>
      </p:sp>
      <p:sp>
        <p:nvSpPr>
          <p:cNvPr id="32" name="Google Shape;757;p16">
            <a:extLst>
              <a:ext uri="{FF2B5EF4-FFF2-40B4-BE49-F238E27FC236}">
                <a16:creationId xmlns:a16="http://schemas.microsoft.com/office/drawing/2014/main" id="{DD2A9E9F-6985-F654-36F6-89D5F6BC70CC}"/>
              </a:ext>
            </a:extLst>
          </p:cNvPr>
          <p:cNvSpPr/>
          <p:nvPr/>
        </p:nvSpPr>
        <p:spPr>
          <a:xfrm>
            <a:off x="2970153" y="2555488"/>
            <a:ext cx="822960" cy="274320"/>
          </a:xfrm>
          <a:prstGeom prst="rect">
            <a:avLst/>
          </a:prstGeom>
          <a:solidFill>
            <a:srgbClr val="4EF5F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 Validate</a:t>
            </a:r>
            <a:endParaRPr/>
          </a:p>
        </p:txBody>
      </p:sp>
      <p:cxnSp>
        <p:nvCxnSpPr>
          <p:cNvPr id="33" name="Google Shape;758;p16">
            <a:extLst>
              <a:ext uri="{FF2B5EF4-FFF2-40B4-BE49-F238E27FC236}">
                <a16:creationId xmlns:a16="http://schemas.microsoft.com/office/drawing/2014/main" id="{67629115-DCD4-8149-D8FE-424195B2A3B3}"/>
              </a:ext>
            </a:extLst>
          </p:cNvPr>
          <p:cNvCxnSpPr>
            <a:stCxn id="31" idx="2"/>
            <a:endCxn id="32" idx="1"/>
          </p:cNvCxnSpPr>
          <p:nvPr/>
        </p:nvCxnSpPr>
        <p:spPr>
          <a:xfrm rot="-5400000" flipH="1">
            <a:off x="2618658" y="2341330"/>
            <a:ext cx="276600" cy="426300"/>
          </a:xfrm>
          <a:prstGeom prst="bentConnector2">
            <a:avLst/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" name="Google Shape;759;p16">
            <a:extLst>
              <a:ext uri="{FF2B5EF4-FFF2-40B4-BE49-F238E27FC236}">
                <a16:creationId xmlns:a16="http://schemas.microsoft.com/office/drawing/2014/main" id="{38BF9CA5-8BF4-0FEF-C7A5-5371B313B52E}"/>
              </a:ext>
            </a:extLst>
          </p:cNvPr>
          <p:cNvCxnSpPr>
            <a:stCxn id="32" idx="2"/>
            <a:endCxn id="7" idx="1"/>
          </p:cNvCxnSpPr>
          <p:nvPr/>
        </p:nvCxnSpPr>
        <p:spPr>
          <a:xfrm rot="-5400000" flipH="1">
            <a:off x="3574083" y="2637358"/>
            <a:ext cx="240600" cy="625500"/>
          </a:xfrm>
          <a:prstGeom prst="bentConnector2">
            <a:avLst/>
          </a:prstGeom>
          <a:solidFill>
            <a:srgbClr val="00B8FF"/>
          </a:solidFill>
          <a:ln w="9525" cap="flat" cmpd="sng">
            <a:solidFill>
              <a:srgbClr val="0099A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5" name="Google Shape;760;p16">
            <a:extLst>
              <a:ext uri="{FF2B5EF4-FFF2-40B4-BE49-F238E27FC236}">
                <a16:creationId xmlns:a16="http://schemas.microsoft.com/office/drawing/2014/main" id="{3FA444CD-3E92-DD95-E628-16AF06688118}"/>
              </a:ext>
            </a:extLst>
          </p:cNvPr>
          <p:cNvSpPr/>
          <p:nvPr/>
        </p:nvSpPr>
        <p:spPr>
          <a:xfrm>
            <a:off x="3295943" y="771550"/>
            <a:ext cx="1920240" cy="365760"/>
          </a:xfrm>
          <a:prstGeom prst="wedgeRectCallout">
            <a:avLst>
              <a:gd name="adj1" fmla="val -86346"/>
              <a:gd name="adj2" fmla="val 325711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are refined and elaborated by assignee to Implement</a:t>
            </a: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761;p16">
            <a:extLst>
              <a:ext uri="{FF2B5EF4-FFF2-40B4-BE49-F238E27FC236}">
                <a16:creationId xmlns:a16="http://schemas.microsoft.com/office/drawing/2014/main" id="{E44F6D3B-AE2F-9ACD-C687-6BD96AE35AF4}"/>
              </a:ext>
            </a:extLst>
          </p:cNvPr>
          <p:cNvSpPr/>
          <p:nvPr/>
        </p:nvSpPr>
        <p:spPr>
          <a:xfrm>
            <a:off x="3824970" y="1355905"/>
            <a:ext cx="2010263" cy="488813"/>
          </a:xfrm>
          <a:prstGeom prst="wedgeRectCallout">
            <a:avLst>
              <a:gd name="adj1" fmla="val -66426"/>
              <a:gd name="adj2" fmla="val 197447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validation is performed early in the development effort by PO/PM/TL. It will confirm correct understanding and correct of way of implementation</a:t>
            </a:r>
            <a:endParaRPr sz="82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762;p16">
            <a:extLst>
              <a:ext uri="{FF2B5EF4-FFF2-40B4-BE49-F238E27FC236}">
                <a16:creationId xmlns:a16="http://schemas.microsoft.com/office/drawing/2014/main" id="{8B4D06F0-A58A-7F4E-3895-7628F367A333}"/>
              </a:ext>
            </a:extLst>
          </p:cNvPr>
          <p:cNvSpPr/>
          <p:nvPr/>
        </p:nvSpPr>
        <p:spPr>
          <a:xfrm>
            <a:off x="7107819" y="1956060"/>
            <a:ext cx="1737360" cy="467462"/>
          </a:xfrm>
          <a:prstGeom prst="wedgeRectCallout">
            <a:avLst>
              <a:gd name="adj1" fmla="val -61033"/>
              <a:gd name="adj2" fmla="val 158527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PM/TL changes the status to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change the </a:t>
            </a:r>
            <a:r>
              <a:rPr lang="en-US" sz="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Assignee</a:t>
            </a: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any task that has feedback from the reviewer</a:t>
            </a:r>
            <a:endParaRPr/>
          </a:p>
        </p:txBody>
      </p:sp>
      <p:sp>
        <p:nvSpPr>
          <p:cNvPr id="38" name="Google Shape;763;p16">
            <a:extLst>
              <a:ext uri="{FF2B5EF4-FFF2-40B4-BE49-F238E27FC236}">
                <a16:creationId xmlns:a16="http://schemas.microsoft.com/office/drawing/2014/main" id="{7C970419-6C16-9890-0927-E79728592E04}"/>
              </a:ext>
            </a:extLst>
          </p:cNvPr>
          <p:cNvSpPr/>
          <p:nvPr/>
        </p:nvSpPr>
        <p:spPr>
          <a:xfrm>
            <a:off x="19673" y="3200095"/>
            <a:ext cx="1360193" cy="457200"/>
          </a:xfrm>
          <a:prstGeom prst="wedgeRectCallout">
            <a:avLst>
              <a:gd name="adj1" fmla="val 946"/>
              <a:gd name="adj2" fmla="val 112778"/>
            </a:avLst>
          </a:prstGeom>
          <a:noFill/>
          <a:ln w="12700" cap="flat" cmpd="sng">
            <a:solidFill>
              <a:srgbClr val="4C4C4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PM/TL  can set the closed task status to Reopen, if necessary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09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AF3BA5-A33C-4456-884A-6189B8391D6F}"/>
              </a:ext>
            </a:extLst>
          </p:cNvPr>
          <p:cNvSpPr/>
          <p:nvPr/>
        </p:nvSpPr>
        <p:spPr>
          <a:xfrm>
            <a:off x="2275325" y="106055"/>
            <a:ext cx="45933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n/>
                <a:solidFill>
                  <a:schemeClr val="accent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To Create An Issue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04FA5-0E4A-1C8F-3D12-39330EE648C0}"/>
              </a:ext>
            </a:extLst>
          </p:cNvPr>
          <p:cNvSpPr txBox="1"/>
          <p:nvPr/>
        </p:nvSpPr>
        <p:spPr>
          <a:xfrm>
            <a:off x="395536" y="1131590"/>
            <a:ext cx="33843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new issue, the users must navigate to the &lt;New Issue&gt; tab present in the header. The users can also select different Trackers like Defect, Feature, and Patch.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B6B543-2EA5-A0B6-9FE5-6483903FE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274509"/>
              </p:ext>
            </p:extLst>
          </p:nvPr>
        </p:nvGraphicFramePr>
        <p:xfrm>
          <a:off x="395536" y="2067694"/>
          <a:ext cx="3384376" cy="257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21786A6-406A-9DEF-BA30-6969780AD6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1203598"/>
            <a:ext cx="508886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9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AF3BA5-A33C-4456-884A-6189B8391D6F}"/>
              </a:ext>
            </a:extLst>
          </p:cNvPr>
          <p:cNvSpPr/>
          <p:nvPr/>
        </p:nvSpPr>
        <p:spPr>
          <a:xfrm>
            <a:off x="1479446" y="123478"/>
            <a:ext cx="61851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n/>
                <a:solidFill>
                  <a:schemeClr val="accent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Important Concept Of Redmine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D3751-7B01-443F-E487-E3D6897A2B1E}"/>
              </a:ext>
            </a:extLst>
          </p:cNvPr>
          <p:cNvSpPr txBox="1"/>
          <p:nvPr/>
        </p:nvSpPr>
        <p:spPr>
          <a:xfrm>
            <a:off x="444749" y="915566"/>
            <a:ext cx="1463246" cy="307777"/>
          </a:xfrm>
          <a:prstGeom prst="rect">
            <a:avLst/>
          </a:prstGeom>
          <a:solidFill>
            <a:srgbClr val="F1F0C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E395166-BAE8-60FD-B03D-CC2A8A50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915566"/>
            <a:ext cx="5428158" cy="3732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A4566E-14EA-7015-3CF1-2F80D9BA3D32}"/>
              </a:ext>
            </a:extLst>
          </p:cNvPr>
          <p:cNvSpPr txBox="1"/>
          <p:nvPr/>
        </p:nvSpPr>
        <p:spPr>
          <a:xfrm>
            <a:off x="444749" y="1341741"/>
            <a:ext cx="24758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“Issue Tracking” block on the left-hand side contains the complete status of all the issues that are in open/closed state.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8E6A4-4547-4404-B824-AE3F3FB1E064}"/>
              </a:ext>
            </a:extLst>
          </p:cNvPr>
          <p:cNvSpPr txBox="1"/>
          <p:nvPr/>
        </p:nvSpPr>
        <p:spPr>
          <a:xfrm>
            <a:off x="446257" y="2537774"/>
            <a:ext cx="24758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“Members” block shown on the right-hand side contains all the members related to the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B1C18-1A87-7904-F8A6-2D850A8496B4}"/>
              </a:ext>
            </a:extLst>
          </p:cNvPr>
          <p:cNvSpPr txBox="1"/>
          <p:nvPr/>
        </p:nvSpPr>
        <p:spPr>
          <a:xfrm>
            <a:off x="444749" y="3668132"/>
            <a:ext cx="24758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“Latest News” block contains all the latest news related to the project.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5C1067-7D11-784F-1CF9-8291B91BDD97}"/>
              </a:ext>
            </a:extLst>
          </p:cNvPr>
          <p:cNvSpPr/>
          <p:nvPr/>
        </p:nvSpPr>
        <p:spPr>
          <a:xfrm>
            <a:off x="3347864" y="1995686"/>
            <a:ext cx="2736304" cy="864096"/>
          </a:xfrm>
          <a:prstGeom prst="round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D46A42-647A-E1D3-AC14-2B91DD6DF4C6}"/>
              </a:ext>
            </a:extLst>
          </p:cNvPr>
          <p:cNvSpPr/>
          <p:nvPr/>
        </p:nvSpPr>
        <p:spPr>
          <a:xfrm>
            <a:off x="441713" y="1348710"/>
            <a:ext cx="2474322" cy="947137"/>
          </a:xfrm>
          <a:prstGeom prst="round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86C765-A926-520C-804D-485B894BB25E}"/>
              </a:ext>
            </a:extLst>
          </p:cNvPr>
          <p:cNvSpPr/>
          <p:nvPr/>
        </p:nvSpPr>
        <p:spPr>
          <a:xfrm>
            <a:off x="6156176" y="1702316"/>
            <a:ext cx="2619846" cy="108545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3663AF-9D62-2904-D6B7-4EC036255D9B}"/>
              </a:ext>
            </a:extLst>
          </p:cNvPr>
          <p:cNvSpPr/>
          <p:nvPr/>
        </p:nvSpPr>
        <p:spPr>
          <a:xfrm>
            <a:off x="441713" y="2472098"/>
            <a:ext cx="2474322" cy="101978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F667A1E-192D-C6E4-958B-CEC393B0E3BB}"/>
              </a:ext>
            </a:extLst>
          </p:cNvPr>
          <p:cNvSpPr/>
          <p:nvPr/>
        </p:nvSpPr>
        <p:spPr>
          <a:xfrm>
            <a:off x="6156176" y="2859782"/>
            <a:ext cx="2619846" cy="178868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297270-2F04-ED5D-874B-62B5766DEE6C}"/>
              </a:ext>
            </a:extLst>
          </p:cNvPr>
          <p:cNvSpPr/>
          <p:nvPr/>
        </p:nvSpPr>
        <p:spPr>
          <a:xfrm>
            <a:off x="444749" y="3652386"/>
            <a:ext cx="2474322" cy="86358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AF3BA5-A33C-4456-884A-6189B8391D6F}"/>
              </a:ext>
            </a:extLst>
          </p:cNvPr>
          <p:cNvSpPr/>
          <p:nvPr/>
        </p:nvSpPr>
        <p:spPr>
          <a:xfrm>
            <a:off x="1479446" y="123478"/>
            <a:ext cx="61851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n/>
                <a:solidFill>
                  <a:schemeClr val="accent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Important Concept Of Redmine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53358-A901-D28C-A637-43CBC2782F67}"/>
              </a:ext>
            </a:extLst>
          </p:cNvPr>
          <p:cNvSpPr txBox="1"/>
          <p:nvPr/>
        </p:nvSpPr>
        <p:spPr>
          <a:xfrm>
            <a:off x="1043608" y="1131590"/>
            <a:ext cx="1349896" cy="307777"/>
          </a:xfrm>
          <a:prstGeom prst="rect">
            <a:avLst/>
          </a:prstGeom>
          <a:solidFill>
            <a:srgbClr val="F1F0C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Report</a:t>
            </a:r>
          </a:p>
        </p:txBody>
      </p:sp>
      <p:pic>
        <p:nvPicPr>
          <p:cNvPr id="1026" name="Picture 2" descr="Activity Report">
            <a:extLst>
              <a:ext uri="{FF2B5EF4-FFF2-40B4-BE49-F238E27FC236}">
                <a16:creationId xmlns:a16="http://schemas.microsoft.com/office/drawing/2014/main" id="{5622F9D4-718C-0B14-0339-BD493CA5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7574"/>
            <a:ext cx="4320480" cy="372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0AC9CE-B4D9-BBD3-7C20-A47211FC6B9B}"/>
              </a:ext>
            </a:extLst>
          </p:cNvPr>
          <p:cNvSpPr txBox="1"/>
          <p:nvPr/>
        </p:nvSpPr>
        <p:spPr>
          <a:xfrm>
            <a:off x="1016732" y="2266112"/>
            <a:ext cx="1997968" cy="954107"/>
          </a:xfrm>
          <a:prstGeom prst="rect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all the audit logs or historical information related to the Project or searched issues.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9A1BB-3ED6-E939-D8E9-B55C9D4BADE9}"/>
              </a:ext>
            </a:extLst>
          </p:cNvPr>
          <p:cNvSpPr/>
          <p:nvPr/>
        </p:nvSpPr>
        <p:spPr>
          <a:xfrm>
            <a:off x="4716016" y="1285478"/>
            <a:ext cx="446152" cy="15388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0A4EE4-D09E-C400-5DE6-1F401B30FF7A}"/>
              </a:ext>
            </a:extLst>
          </p:cNvPr>
          <p:cNvCxnSpPr>
            <a:endCxn id="22" idx="3"/>
          </p:cNvCxnSpPr>
          <p:nvPr/>
        </p:nvCxnSpPr>
        <p:spPr>
          <a:xfrm rot="10800000" flipV="1">
            <a:off x="3014700" y="1362422"/>
            <a:ext cx="1701316" cy="1380744"/>
          </a:xfrm>
          <a:prstGeom prst="bentConnector3">
            <a:avLst/>
          </a:prstGeom>
          <a:ln w="31750"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AF3BA5-A33C-4456-884A-6189B8391D6F}"/>
              </a:ext>
            </a:extLst>
          </p:cNvPr>
          <p:cNvSpPr/>
          <p:nvPr/>
        </p:nvSpPr>
        <p:spPr>
          <a:xfrm>
            <a:off x="1479446" y="123478"/>
            <a:ext cx="61851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n/>
                <a:solidFill>
                  <a:schemeClr val="accent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Important Concept Of Redmine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53358-A901-D28C-A637-43CBC2782F67}"/>
              </a:ext>
            </a:extLst>
          </p:cNvPr>
          <p:cNvSpPr txBox="1"/>
          <p:nvPr/>
        </p:nvSpPr>
        <p:spPr>
          <a:xfrm>
            <a:off x="395536" y="1105322"/>
            <a:ext cx="1296144" cy="307777"/>
          </a:xfrm>
          <a:prstGeom prst="rect">
            <a:avLst/>
          </a:prstGeom>
          <a:solidFill>
            <a:srgbClr val="F1F0C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Tracking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AE36B-C2EC-7998-29A5-86D96DCC3A7B}"/>
              </a:ext>
            </a:extLst>
          </p:cNvPr>
          <p:cNvSpPr txBox="1"/>
          <p:nvPr/>
        </p:nvSpPr>
        <p:spPr>
          <a:xfrm>
            <a:off x="467544" y="1544048"/>
            <a:ext cx="1152128" cy="292388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#1) Issue List</a:t>
            </a:r>
          </a:p>
        </p:txBody>
      </p:sp>
      <p:pic>
        <p:nvPicPr>
          <p:cNvPr id="2050" name="Picture 2" descr="Issue List">
            <a:extLst>
              <a:ext uri="{FF2B5EF4-FFF2-40B4-BE49-F238E27FC236}">
                <a16:creationId xmlns:a16="http://schemas.microsoft.com/office/drawing/2014/main" id="{2401D579-AB32-5A90-8BE6-6F9DE78C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04124"/>
            <a:ext cx="5328592" cy="35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553D53-E94A-244E-A44F-4B15BD365AD6}"/>
              </a:ext>
            </a:extLst>
          </p:cNvPr>
          <p:cNvSpPr txBox="1"/>
          <p:nvPr/>
        </p:nvSpPr>
        <p:spPr>
          <a:xfrm>
            <a:off x="800708" y="2275361"/>
            <a:ext cx="1781944" cy="1169551"/>
          </a:xfrm>
          <a:prstGeom prst="rect">
            <a:avLst/>
          </a:prstGeom>
          <a:noFill/>
          <a:ln w="12700">
            <a:solidFill>
              <a:srgbClr val="81D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here, the users can view the list of issues and can select a specific issue to see it in detail.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75A93F-747F-3626-65E6-CFE85D5FFEE4}"/>
              </a:ext>
            </a:extLst>
          </p:cNvPr>
          <p:cNvSpPr/>
          <p:nvPr/>
        </p:nvSpPr>
        <p:spPr bwMode="auto">
          <a:xfrm>
            <a:off x="5004048" y="1113848"/>
            <a:ext cx="446152" cy="15388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77B050-A73B-E719-1A66-9C26940B399F}"/>
              </a:ext>
            </a:extLst>
          </p:cNvPr>
          <p:cNvCxnSpPr>
            <a:endCxn id="12" idx="3"/>
          </p:cNvCxnSpPr>
          <p:nvPr/>
        </p:nvCxnSpPr>
        <p:spPr>
          <a:xfrm rot="10800000" flipV="1">
            <a:off x="2582652" y="1190791"/>
            <a:ext cx="2421396" cy="1669345"/>
          </a:xfrm>
          <a:prstGeom prst="bentConnector3">
            <a:avLst/>
          </a:prstGeom>
          <a:ln w="22225"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AF3BA5-A33C-4456-884A-6189B8391D6F}"/>
              </a:ext>
            </a:extLst>
          </p:cNvPr>
          <p:cNvSpPr/>
          <p:nvPr/>
        </p:nvSpPr>
        <p:spPr>
          <a:xfrm>
            <a:off x="1479446" y="123478"/>
            <a:ext cx="61851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n/>
                <a:solidFill>
                  <a:schemeClr val="accent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Important Concept Of Redmine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53358-A901-D28C-A637-43CBC2782F67}"/>
              </a:ext>
            </a:extLst>
          </p:cNvPr>
          <p:cNvSpPr txBox="1"/>
          <p:nvPr/>
        </p:nvSpPr>
        <p:spPr>
          <a:xfrm>
            <a:off x="395536" y="1105322"/>
            <a:ext cx="1512168" cy="307777"/>
          </a:xfrm>
          <a:prstGeom prst="rect">
            <a:avLst/>
          </a:prstGeom>
          <a:solidFill>
            <a:srgbClr val="F1F0C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Progress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C489E-2D69-997F-06AE-236186B22A58}"/>
              </a:ext>
            </a:extLst>
          </p:cNvPr>
          <p:cNvSpPr txBox="1"/>
          <p:nvPr/>
        </p:nvSpPr>
        <p:spPr bwMode="auto">
          <a:xfrm>
            <a:off x="665566" y="1517780"/>
            <a:ext cx="972108" cy="292388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4098" name="Picture 2" descr="Gantt chart">
            <a:extLst>
              <a:ext uri="{FF2B5EF4-FFF2-40B4-BE49-F238E27FC236}">
                <a16:creationId xmlns:a16="http://schemas.microsoft.com/office/drawing/2014/main" id="{206A4F29-9097-D0A6-D01F-A96B0652E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05322"/>
            <a:ext cx="58007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2DAFC7-04B1-0DBA-471E-EE85E15FE1E5}"/>
              </a:ext>
            </a:extLst>
          </p:cNvPr>
          <p:cNvSpPr txBox="1"/>
          <p:nvPr/>
        </p:nvSpPr>
        <p:spPr>
          <a:xfrm>
            <a:off x="450726" y="2349320"/>
            <a:ext cx="2057439" cy="1384995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track the project’s progress, including the start date, due dates, status, and resolution. It’s a plugin and the user can install it.</a:t>
            </a:r>
          </a:p>
        </p:txBody>
      </p:sp>
    </p:spTree>
    <p:extLst>
      <p:ext uri="{BB962C8B-B14F-4D97-AF65-F5344CB8AC3E}">
        <p14:creationId xmlns:p14="http://schemas.microsoft.com/office/powerpoint/2010/main" val="34725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68;p1"/>
          <p:cNvSpPr txBox="1"/>
          <p:nvPr/>
        </p:nvSpPr>
        <p:spPr bwMode="auto"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69;p1"/>
          <p:cNvSpPr/>
          <p:nvPr/>
        </p:nvSpPr>
        <p:spPr bwMode="auto">
          <a:xfrm>
            <a:off x="-1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70;p1"/>
          <p:cNvSpPr txBox="1"/>
          <p:nvPr/>
        </p:nvSpPr>
        <p:spPr bwMode="auto">
          <a:xfrm>
            <a:off x="2803482" y="1798615"/>
            <a:ext cx="3537034" cy="58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/>
            </a:pPr>
            <a:r>
              <a:rPr lang="en-US" sz="5400" dirty="0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Thank You</a:t>
            </a:r>
          </a:p>
        </p:txBody>
      </p:sp>
      <p:sp>
        <p:nvSpPr>
          <p:cNvPr id="15" name="Google Shape;78;p1"/>
          <p:cNvSpPr txBox="1"/>
          <p:nvPr/>
        </p:nvSpPr>
        <p:spPr bwMode="auto">
          <a:xfrm>
            <a:off x="2105600" y="1409239"/>
            <a:ext cx="1644868" cy="38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17" name="Google Shape;80;p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62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59186</TotalTime>
  <Words>636</Words>
  <Application>Microsoft Office PowerPoint</Application>
  <DocSecurity>0</DocSecurity>
  <PresentationFormat>On-screen Show (16:9)</PresentationFormat>
  <Paragraphs>65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Open Sans Light</vt:lpstr>
      <vt:lpstr>Roboto</vt:lpstr>
      <vt:lpstr>Times New Roman</vt:lpstr>
      <vt:lpstr>Raleway</vt:lpstr>
      <vt:lpstr>Calibri</vt:lpstr>
      <vt:lpstr>Open Sans</vt:lpstr>
      <vt:lpstr>Office Theme</vt:lpstr>
      <vt:lpstr>PowerPoint Presentation</vt:lpstr>
      <vt:lpstr>PowerPoint Presentation</vt:lpstr>
      <vt:lpstr>Redmine Ticket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Hp</dc:creator>
  <cp:keywords/>
  <dc:description/>
  <cp:lastModifiedBy>BJIT Ltd</cp:lastModifiedBy>
  <cp:revision>247</cp:revision>
  <dcterms:modified xsi:type="dcterms:W3CDTF">2023-08-03T09:16:30Z</dcterms:modified>
  <cp:category/>
  <dc:identifier/>
  <cp:contentStatus/>
  <dc:language/>
  <cp:version/>
</cp:coreProperties>
</file>