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56" r:id="rId2"/>
    <p:sldMasterId id="2147483968" r:id="rId3"/>
    <p:sldMasterId id="2147483982" r:id="rId4"/>
    <p:sldMasterId id="2147484018" r:id="rId5"/>
    <p:sldMasterId id="2147484042" r:id="rId6"/>
    <p:sldMasterId id="2147484103" r:id="rId7"/>
    <p:sldMasterId id="2147484115" r:id="rId8"/>
  </p:sldMasterIdLst>
  <p:notesMasterIdLst>
    <p:notesMasterId r:id="rId15"/>
  </p:notesMasterIdLst>
  <p:handoutMasterIdLst>
    <p:handoutMasterId r:id="rId16"/>
  </p:handoutMasterIdLst>
  <p:sldIdLst>
    <p:sldId id="258" r:id="rId9"/>
    <p:sldId id="554" r:id="rId10"/>
    <p:sldId id="550" r:id="rId11"/>
    <p:sldId id="551" r:id="rId12"/>
    <p:sldId id="552" r:id="rId13"/>
    <p:sldId id="55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8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dullah-foysal" initials="A" lastIdx="2" clrIdx="1">
    <p:extLst>
      <p:ext uri="{19B8F6BF-5375-455C-9EA6-DF929625EA0E}">
        <p15:presenceInfo xmlns:p15="http://schemas.microsoft.com/office/powerpoint/2012/main" userId="Abdullah-foysal" providerId="None"/>
      </p:ext>
    </p:extLst>
  </p:cmAuthor>
  <p:cmAuthor id="2" name="BJIT LTD" initials="BL" lastIdx="1" clrIdx="2">
    <p:extLst>
      <p:ext uri="{19B8F6BF-5375-455C-9EA6-DF929625EA0E}">
        <p15:presenceInfo xmlns:p15="http://schemas.microsoft.com/office/powerpoint/2012/main" userId="cd4c57d76e05d17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BC9B"/>
    <a:srgbClr val="118BBE"/>
    <a:srgbClr val="62A0D8"/>
    <a:srgbClr val="3333CC"/>
    <a:srgbClr val="5E9EFF"/>
    <a:srgbClr val="FCB214"/>
    <a:srgbClr val="008CC1"/>
    <a:srgbClr val="6600FF"/>
    <a:srgbClr val="9933FF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4" autoAdjust="0"/>
    <p:restoredTop sz="95940" autoAdjust="0"/>
  </p:normalViewPr>
  <p:slideViewPr>
    <p:cSldViewPr>
      <p:cViewPr varScale="1">
        <p:scale>
          <a:sx n="69" d="100"/>
          <a:sy n="69" d="100"/>
        </p:scale>
        <p:origin x="168" y="72"/>
      </p:cViewPr>
      <p:guideLst>
        <p:guide orient="horz" pos="2160"/>
        <p:guide pos="384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7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7.xml"/><Relationship Id="rId13" Type="http://schemas.openxmlformats.org/officeDocument/2006/relationships/slide" Target="slides/slide5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6.xml"/><Relationship Id="rId12" Type="http://schemas.openxmlformats.org/officeDocument/2006/relationships/slide" Target="slides/slide4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5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2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15T09:01:18.762" idx="1">
    <p:pos x="7682" y="1"/>
    <p:text/>
    <p:extLst>
      <p:ext uri="{C676402C-5697-4E1C-873F-D02D1690AC5C}">
        <p15:threadingInfo xmlns:p15="http://schemas.microsoft.com/office/powerpoint/2012/main" timeZoneBias="-3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FF8FC-8473-4DFD-87CC-D576DA80B410}" type="datetimeFigureOut">
              <a:rPr lang="en-US" smtClean="0"/>
              <a:pPr/>
              <a:t>11/1/2022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22161-F0FA-48FB-AB7F-FA9B9B1E1F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2756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BA31B-4FEA-400E-808D-41F1B63C6DD4}" type="datetimeFigureOut">
              <a:rPr lang="en-US" smtClean="0"/>
              <a:pPr/>
              <a:t>11/1/2022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FDBE1-8790-4B0B-8635-FAD3B799D3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110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2FDBE1-8790-4B0B-8635-FAD3B799D3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5743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343" y="1941637"/>
            <a:ext cx="9144000" cy="1377107"/>
          </a:xfrm>
          <a:prstGeom prst="rect">
            <a:avLst/>
          </a:prstGeom>
        </p:spPr>
        <p:txBody>
          <a:bodyPr anchor="b"/>
          <a:lstStyle>
            <a:lvl1pPr algn="l"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ja-JP" dirty="0"/>
              <a:t>Click to edit Master title style</a:t>
            </a:r>
            <a:endParaRPr kumimoji="1"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352" y="3260696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dirty="0"/>
              <a:t>Click to edit Master subtitle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4542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3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9578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3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5483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1" y="6356444"/>
            <a:ext cx="2743200" cy="365125"/>
          </a:xfrm>
          <a:prstGeom prst="rect">
            <a:avLst/>
          </a:prstGeom>
        </p:spPr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293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3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061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16" y="86959"/>
            <a:ext cx="9998668" cy="432048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281" y="890414"/>
            <a:ext cx="11665296" cy="5490914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 dirty="0"/>
              <a:t>Click to 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9718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82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557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63155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99698"/>
            <a:ext cx="9998668" cy="404664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2801" y="889205"/>
            <a:ext cx="5617177" cy="5340251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 dirty="0"/>
              <a:t>Click to 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0"/>
          </p:nvPr>
        </p:nvSpPr>
        <p:spPr>
          <a:xfrm>
            <a:off x="6096003" y="896364"/>
            <a:ext cx="5617177" cy="5340251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 dirty="0"/>
              <a:t>Click to 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32463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3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93209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189" y="42335"/>
            <a:ext cx="9998668" cy="478962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22687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7293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3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63485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250" y="987511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75472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250" y="987511"/>
            <a:ext cx="6172201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83226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42335"/>
            <a:ext cx="9998668" cy="476672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4281" y="890414"/>
            <a:ext cx="11665296" cy="549091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06461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3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0762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3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37988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16" y="86959"/>
            <a:ext cx="9998668" cy="432048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281" y="890414"/>
            <a:ext cx="11665296" cy="5490914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 dirty="0"/>
              <a:t>Click to 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60483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82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557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84447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99698"/>
            <a:ext cx="9998668" cy="404664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2801" y="889205"/>
            <a:ext cx="5617177" cy="5340251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 dirty="0"/>
              <a:t>Click to 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0"/>
          </p:nvPr>
        </p:nvSpPr>
        <p:spPr>
          <a:xfrm>
            <a:off x="6096003" y="896364"/>
            <a:ext cx="5617177" cy="5340251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 dirty="0"/>
              <a:t>Click to 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38801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3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46817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189" y="42335"/>
            <a:ext cx="9998668" cy="478962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1750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82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557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8566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3329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250" y="987511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31776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250" y="987511"/>
            <a:ext cx="6172201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86304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42335"/>
            <a:ext cx="9998668" cy="476672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4281" y="890414"/>
            <a:ext cx="11665296" cy="549091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47111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3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61876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3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46883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16" y="86959"/>
            <a:ext cx="9998668" cy="432048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281" y="890414"/>
            <a:ext cx="11665296" cy="5490914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 dirty="0"/>
              <a:t>Click to 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23907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82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557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188365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99698"/>
            <a:ext cx="9998668" cy="404664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2801" y="889205"/>
            <a:ext cx="5617177" cy="5340251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 dirty="0"/>
              <a:t>Click to 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0"/>
          </p:nvPr>
        </p:nvSpPr>
        <p:spPr>
          <a:xfrm>
            <a:off x="6096003" y="896364"/>
            <a:ext cx="5617177" cy="5340251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 dirty="0"/>
              <a:t>Click to 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17527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3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7880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3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5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2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77384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189" y="42335"/>
            <a:ext cx="9998668" cy="478962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67579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300495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250" y="987511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07681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250" y="987511"/>
            <a:ext cx="6172201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25691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42335"/>
            <a:ext cx="9998668" cy="476672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4281" y="890414"/>
            <a:ext cx="11665296" cy="549091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495908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3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979870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343" y="1941637"/>
            <a:ext cx="9144000" cy="1377107"/>
          </a:xfrm>
          <a:prstGeom prst="rect">
            <a:avLst/>
          </a:prstGeom>
        </p:spPr>
        <p:txBody>
          <a:bodyPr anchor="b"/>
          <a:lstStyle>
            <a:lvl1pPr algn="l"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ja-JP" dirty="0"/>
              <a:t>Click to edit Master title style</a:t>
            </a:r>
            <a:endParaRPr kumimoji="1"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352" y="3260696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dirty="0"/>
              <a:t>Click to edit Master subtitle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8125156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3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59508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82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557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555473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3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5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2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62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3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891397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3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688173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3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97411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179022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250" y="987511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49648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250" y="987511"/>
            <a:ext cx="6172201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654519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3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204361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3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227367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1" y="6356444"/>
            <a:ext cx="2743200" cy="365125"/>
          </a:xfrm>
          <a:prstGeom prst="rect">
            <a:avLst/>
          </a:prstGeom>
        </p:spPr>
        <p:txBody>
          <a:bodyPr/>
          <a:lstStyle/>
          <a:p>
            <a:fld id="{56969FB6-8607-469E-84BB-4E9214D062C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206281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3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3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874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279" y="1484784"/>
            <a:ext cx="11449273" cy="4824536"/>
          </a:xfrm>
        </p:spPr>
        <p:txBody>
          <a:bodyPr/>
          <a:lstStyle/>
          <a:p>
            <a:pPr lvl="0"/>
            <a:r>
              <a:rPr kumimoji="1" lang="en-US" altLang="ja-JP" dirty="0"/>
              <a:t>Click to 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010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3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770832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78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080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2801" y="889205"/>
            <a:ext cx="5617177" cy="5340251"/>
          </a:xfrm>
        </p:spPr>
        <p:txBody>
          <a:bodyPr/>
          <a:lstStyle/>
          <a:p>
            <a:pPr lvl="0"/>
            <a:r>
              <a:rPr kumimoji="1" lang="en-US" altLang="ja-JP" dirty="0"/>
              <a:t>Click to 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0"/>
          </p:nvPr>
        </p:nvSpPr>
        <p:spPr>
          <a:xfrm>
            <a:off x="6096003" y="896364"/>
            <a:ext cx="5617177" cy="5340251"/>
          </a:xfrm>
        </p:spPr>
        <p:txBody>
          <a:bodyPr/>
          <a:lstStyle/>
          <a:p>
            <a:pPr lvl="0"/>
            <a:r>
              <a:rPr kumimoji="1" lang="en-US" altLang="ja-JP" dirty="0"/>
              <a:t>Click to 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687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37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437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100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198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201" y="987436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3805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201" y="98743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568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152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3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680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3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3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47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911256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279" y="1484784"/>
            <a:ext cx="11449273" cy="4824536"/>
          </a:xfrm>
        </p:spPr>
        <p:txBody>
          <a:bodyPr/>
          <a:lstStyle/>
          <a:p>
            <a:pPr lvl="0"/>
            <a:r>
              <a:rPr kumimoji="1" lang="en-US" altLang="ja-JP" dirty="0"/>
              <a:t>Click to 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104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7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614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2801" y="889205"/>
            <a:ext cx="5617177" cy="5340251"/>
          </a:xfrm>
        </p:spPr>
        <p:txBody>
          <a:bodyPr/>
          <a:lstStyle/>
          <a:p>
            <a:pPr lvl="0"/>
            <a:r>
              <a:rPr kumimoji="1" lang="en-US" altLang="ja-JP" dirty="0"/>
              <a:t>Click to 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0"/>
          </p:nvPr>
        </p:nvSpPr>
        <p:spPr>
          <a:xfrm>
            <a:off x="6096003" y="896364"/>
            <a:ext cx="5617177" cy="5340251"/>
          </a:xfrm>
        </p:spPr>
        <p:txBody>
          <a:bodyPr/>
          <a:lstStyle/>
          <a:p>
            <a:pPr lvl="0"/>
            <a:r>
              <a:rPr kumimoji="1" lang="en-US" altLang="ja-JP" dirty="0"/>
              <a:t>Click to 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7509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37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557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994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549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201" y="987436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704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201" y="98743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336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58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9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718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250" y="987511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028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250" y="987511"/>
            <a:ext cx="6172201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3452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2" Type="http://schemas.openxmlformats.org/officeDocument/2006/relationships/slideLayout" Target="../slideLayouts/slideLayout47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image" Target="../media/image4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 userDrawn="1"/>
        </p:nvSpPr>
        <p:spPr>
          <a:xfrm>
            <a:off x="-1858" y="-5188"/>
            <a:ext cx="12193860" cy="121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Rectangle 58"/>
          <p:cNvSpPr/>
          <p:nvPr userDrawn="1"/>
        </p:nvSpPr>
        <p:spPr>
          <a:xfrm>
            <a:off x="-3841" y="113135"/>
            <a:ext cx="12193858" cy="19507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Rectangle 59"/>
          <p:cNvSpPr/>
          <p:nvPr userDrawn="1"/>
        </p:nvSpPr>
        <p:spPr>
          <a:xfrm>
            <a:off x="-2700" y="2060848"/>
            <a:ext cx="12193858" cy="2592288"/>
          </a:xfrm>
          <a:prstGeom prst="rect">
            <a:avLst/>
          </a:prstGeom>
          <a:solidFill>
            <a:srgbClr val="097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Rounded Rectangle 60"/>
          <p:cNvSpPr/>
          <p:nvPr userDrawn="1"/>
        </p:nvSpPr>
        <p:spPr>
          <a:xfrm>
            <a:off x="119337" y="-5188"/>
            <a:ext cx="1440160" cy="2065557"/>
          </a:xfrm>
          <a:prstGeom prst="roundRect">
            <a:avLst>
              <a:gd name="adj" fmla="val 0"/>
            </a:avLst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2" name="Picture 19" descr="C:\Users\BJIT_UJJAL\Desktop\bjit_logo_trans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harpenSoften amount="-50000"/>
                    </a14:imgEffect>
                    <a14:imgEffect>
                      <a14:brightnessContrast bright="-41000" contrast="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80" y="692696"/>
            <a:ext cx="668338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3" name="Picture 12" descr="https://encrypted-tbn3.gstatic.com/images?q=tbn:ANd9GcRhQ1DXscIW7xU2WA--Wd40XWgvhyk1xKShuJDxBfvsczyMkViAhw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158" y="4870296"/>
            <a:ext cx="1676466" cy="1409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Date Placeholder 3"/>
          <p:cNvSpPr txBox="1">
            <a:spLocks/>
          </p:cNvSpPr>
          <p:nvPr userDrawn="1"/>
        </p:nvSpPr>
        <p:spPr>
          <a:xfrm>
            <a:off x="-1851" y="6517847"/>
            <a:ext cx="12193861" cy="3508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" name="Rounded Rectangle 64"/>
          <p:cNvSpPr/>
          <p:nvPr userDrawn="1"/>
        </p:nvSpPr>
        <p:spPr>
          <a:xfrm>
            <a:off x="277000" y="6557189"/>
            <a:ext cx="1170799" cy="250011"/>
          </a:xfrm>
          <a:prstGeom prst="roundRect">
            <a:avLst/>
          </a:prstGeom>
          <a:solidFill>
            <a:srgbClr val="FF000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RESTRICTED</a:t>
            </a:r>
            <a:endParaRPr kumimoji="1" lang="ja-JP" altLang="en-US" sz="10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66" name="TextBox 65"/>
          <p:cNvSpPr txBox="1"/>
          <p:nvPr userDrawn="1"/>
        </p:nvSpPr>
        <p:spPr>
          <a:xfrm>
            <a:off x="9120339" y="6550092"/>
            <a:ext cx="2944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Copyright</a:t>
            </a:r>
            <a:r>
              <a:rPr kumimoji="1" lang="en-US" altLang="ja-JP" sz="1200" baseline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@ BJIT Group. All Rights Reserved</a:t>
            </a:r>
            <a:endParaRPr kumimoji="1" lang="ja-JP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742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58" r:id="rId2"/>
    <p:sldLayoutId id="2147483959" r:id="rId3"/>
    <p:sldLayoutId id="2147483960" r:id="rId4"/>
    <p:sldLayoutId id="2147483961" r:id="rId5"/>
    <p:sldLayoutId id="2147483962" r:id="rId6"/>
    <p:sldLayoutId id="2147483963" r:id="rId7"/>
    <p:sldLayoutId id="2147483964" r:id="rId8"/>
    <p:sldLayoutId id="2147483965" r:id="rId9"/>
    <p:sldLayoutId id="2147483966" r:id="rId10"/>
    <p:sldLayoutId id="2147483967" r:id="rId11"/>
    <p:sldLayoutId id="21474839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58" y="873626"/>
            <a:ext cx="12193860" cy="566712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" y="-2891"/>
            <a:ext cx="12193858" cy="8760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589893" y="27044"/>
            <a:ext cx="9962641" cy="4789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dirty="0"/>
              <a:t>Click to edit Master title style</a:t>
            </a:r>
            <a:endParaRPr kumimoji="1" lang="ja-JP" altLang="en-US" dirty="0"/>
          </a:p>
        </p:txBody>
      </p:sp>
      <p:sp>
        <p:nvSpPr>
          <p:cNvPr id="16" name="Date Placeholder 3"/>
          <p:cNvSpPr txBox="1">
            <a:spLocks/>
          </p:cNvSpPr>
          <p:nvPr userDrawn="1"/>
        </p:nvSpPr>
        <p:spPr>
          <a:xfrm>
            <a:off x="-1851" y="6517847"/>
            <a:ext cx="12193861" cy="3508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" y="540561"/>
            <a:ext cx="12193858" cy="45719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FF0000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Text Placeholder 2"/>
          <p:cNvSpPr>
            <a:spLocks noGrp="1"/>
          </p:cNvSpPr>
          <p:nvPr>
            <p:ph type="body" idx="1"/>
          </p:nvPr>
        </p:nvSpPr>
        <p:spPr>
          <a:xfrm>
            <a:off x="344622" y="1010164"/>
            <a:ext cx="11440073" cy="5010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dirty="0"/>
              <a:t>Click to 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19" name="Chevron 18"/>
          <p:cNvSpPr/>
          <p:nvPr userDrawn="1"/>
        </p:nvSpPr>
        <p:spPr>
          <a:xfrm>
            <a:off x="10992544" y="116632"/>
            <a:ext cx="288032" cy="360040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 userDrawn="1"/>
        </p:nvSpPr>
        <p:spPr>
          <a:xfrm>
            <a:off x="11148302" y="116632"/>
            <a:ext cx="288032" cy="360040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Chevron 20"/>
          <p:cNvSpPr/>
          <p:nvPr userDrawn="1"/>
        </p:nvSpPr>
        <p:spPr>
          <a:xfrm>
            <a:off x="11310053" y="116632"/>
            <a:ext cx="288032" cy="360040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 userDrawn="1"/>
        </p:nvSpPr>
        <p:spPr>
          <a:xfrm>
            <a:off x="277000" y="6557190"/>
            <a:ext cx="1246999" cy="252940"/>
          </a:xfrm>
          <a:prstGeom prst="roundRect">
            <a:avLst/>
          </a:prstGeom>
          <a:solidFill>
            <a:srgbClr val="FF000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RESTRICTED</a:t>
            </a:r>
            <a:endParaRPr kumimoji="1" lang="ja-JP" altLang="en-US" sz="10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9120339" y="6550092"/>
            <a:ext cx="2944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Copyright</a:t>
            </a:r>
            <a:r>
              <a:rPr kumimoji="1" lang="en-US" altLang="ja-JP" sz="1200" baseline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@ BJIT Group. All Rights Reserved</a:t>
            </a:r>
            <a:endParaRPr kumimoji="1" lang="ja-JP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" y="47871"/>
            <a:ext cx="476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538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400" kern="1200">
          <a:solidFill>
            <a:schemeClr val="tx1"/>
          </a:solidFill>
          <a:latin typeface="Adobe Gothic Std B" panose="020B0800000000000000" pitchFamily="34" charset="-128"/>
          <a:ea typeface="Adobe Gothic Std B" panose="020B0800000000000000" pitchFamily="34" charset="-128"/>
          <a:cs typeface="Arial" panose="020B0604020202020204" pitchFamily="34" charset="0"/>
        </a:defRPr>
      </a:lvl1pPr>
    </p:titleStyle>
    <p:bodyStyle>
      <a:lvl1pPr marL="228600" indent="-2880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75000"/>
        <a:buFont typeface="Wingdings" panose="05000000000000000000" pitchFamily="2" charset="2"/>
        <a:buChar char="n"/>
        <a:defRPr kumimoji="1"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880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70000"/>
        <a:buFont typeface="Wingdings" panose="05000000000000000000" pitchFamily="2" charset="2"/>
        <a:buChar char="p"/>
        <a:defRPr kumimoji="1"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60000"/>
        <a:buFont typeface="Wingdings" panose="05000000000000000000" pitchFamily="2" charset="2"/>
        <a:buChar char="l"/>
        <a:defRPr kumimoji="1"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kumimoji="1"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kumimoji="1"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58" y="873626"/>
            <a:ext cx="12193860" cy="566712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" y="-2891"/>
            <a:ext cx="12193858" cy="8760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589893" y="27044"/>
            <a:ext cx="9962641" cy="4789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dirty="0"/>
              <a:t>Click to edit Master title style</a:t>
            </a:r>
            <a:endParaRPr kumimoji="1" lang="ja-JP" altLang="en-US" dirty="0"/>
          </a:p>
        </p:txBody>
      </p:sp>
      <p:sp>
        <p:nvSpPr>
          <p:cNvPr id="16" name="Date Placeholder 3"/>
          <p:cNvSpPr txBox="1">
            <a:spLocks/>
          </p:cNvSpPr>
          <p:nvPr userDrawn="1"/>
        </p:nvSpPr>
        <p:spPr>
          <a:xfrm>
            <a:off x="-1851" y="6517847"/>
            <a:ext cx="12193861" cy="3508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  <a:latin typeface="Calibri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" y="540561"/>
            <a:ext cx="12193858" cy="45719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FF0000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18" name="Text Placeholder 2"/>
          <p:cNvSpPr>
            <a:spLocks noGrp="1"/>
          </p:cNvSpPr>
          <p:nvPr>
            <p:ph type="body" idx="1"/>
          </p:nvPr>
        </p:nvSpPr>
        <p:spPr>
          <a:xfrm>
            <a:off x="344622" y="1010164"/>
            <a:ext cx="11440073" cy="5010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dirty="0"/>
              <a:t>Click to 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19" name="Chevron 18"/>
          <p:cNvSpPr/>
          <p:nvPr userDrawn="1"/>
        </p:nvSpPr>
        <p:spPr>
          <a:xfrm>
            <a:off x="10992544" y="116632"/>
            <a:ext cx="288032" cy="360040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20" name="Chevron 19"/>
          <p:cNvSpPr/>
          <p:nvPr userDrawn="1"/>
        </p:nvSpPr>
        <p:spPr>
          <a:xfrm>
            <a:off x="11148302" y="116632"/>
            <a:ext cx="288032" cy="360040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21" name="Chevron 20"/>
          <p:cNvSpPr/>
          <p:nvPr userDrawn="1"/>
        </p:nvSpPr>
        <p:spPr>
          <a:xfrm>
            <a:off x="11310053" y="116632"/>
            <a:ext cx="288032" cy="360040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23" name="Rounded Rectangle 22"/>
          <p:cNvSpPr/>
          <p:nvPr userDrawn="1"/>
        </p:nvSpPr>
        <p:spPr>
          <a:xfrm>
            <a:off x="277000" y="6557190"/>
            <a:ext cx="1170799" cy="252940"/>
          </a:xfrm>
          <a:prstGeom prst="roundRect">
            <a:avLst/>
          </a:prstGeom>
          <a:solidFill>
            <a:srgbClr val="FF000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RESTRICTED</a:t>
            </a:r>
            <a:endParaRPr kumimoji="1" lang="ja-JP" altLang="en-US" sz="10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9120339" y="6550092"/>
            <a:ext cx="2944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solidFill>
                  <a:prstClr val="black">
                    <a:lumMod val="95000"/>
                    <a:lumOff val="5000"/>
                  </a:prstClr>
                </a:solidFill>
                <a:latin typeface="Calibri"/>
                <a:ea typeface="ＭＳ Ｐゴシック"/>
              </a:rPr>
              <a:t>Copyright @ BJIT Group. All Rights Reserved</a:t>
            </a:r>
            <a:endParaRPr kumimoji="1" lang="ja-JP" altLang="en-US" sz="1200" dirty="0">
              <a:solidFill>
                <a:prstClr val="black">
                  <a:lumMod val="95000"/>
                  <a:lumOff val="5000"/>
                </a:prstClr>
              </a:solidFill>
              <a:latin typeface="Calibri"/>
              <a:ea typeface="ＭＳ Ｐゴシック"/>
            </a:endParaRP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" y="47871"/>
            <a:ext cx="476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7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3984" r:id="rId2"/>
    <p:sldLayoutId id="2147483985" r:id="rId3"/>
    <p:sldLayoutId id="2147483986" r:id="rId4"/>
    <p:sldLayoutId id="2147483987" r:id="rId5"/>
    <p:sldLayoutId id="2147483988" r:id="rId6"/>
    <p:sldLayoutId id="2147483989" r:id="rId7"/>
    <p:sldLayoutId id="2147483990" r:id="rId8"/>
    <p:sldLayoutId id="2147483991" r:id="rId9"/>
    <p:sldLayoutId id="2147483992" r:id="rId10"/>
    <p:sldLayoutId id="21474839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400" kern="1200">
          <a:solidFill>
            <a:schemeClr val="tx1"/>
          </a:solidFill>
          <a:latin typeface="Adobe Gothic Std B" panose="020B0800000000000000" pitchFamily="34" charset="-128"/>
          <a:ea typeface="Adobe Gothic Std B" panose="020B0800000000000000" pitchFamily="34" charset="-128"/>
          <a:cs typeface="Arial" panose="020B0604020202020204" pitchFamily="34" charset="0"/>
        </a:defRPr>
      </a:lvl1pPr>
    </p:titleStyle>
    <p:bodyStyle>
      <a:lvl1pPr marL="228600" indent="-2880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75000"/>
        <a:buFont typeface="Wingdings" panose="05000000000000000000" pitchFamily="2" charset="2"/>
        <a:buChar char="n"/>
        <a:defRPr kumimoji="1"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880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70000"/>
        <a:buFont typeface="Wingdings" panose="05000000000000000000" pitchFamily="2" charset="2"/>
        <a:buChar char="p"/>
        <a:defRPr kumimoji="1"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60000"/>
        <a:buFont typeface="Wingdings" panose="05000000000000000000" pitchFamily="2" charset="2"/>
        <a:buChar char="l"/>
        <a:defRPr kumimoji="1"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kumimoji="1"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kumimoji="1"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58" y="591705"/>
            <a:ext cx="12193860" cy="5935987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" y="-2891"/>
            <a:ext cx="12193858" cy="5907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589893" y="27044"/>
            <a:ext cx="9962641" cy="4789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dirty="0"/>
              <a:t>Click to edit Master title style</a:t>
            </a:r>
            <a:endParaRPr kumimoji="1" lang="ja-JP" altLang="en-US" dirty="0"/>
          </a:p>
        </p:txBody>
      </p:sp>
      <p:sp>
        <p:nvSpPr>
          <p:cNvPr id="16" name="Date Placeholder 3"/>
          <p:cNvSpPr txBox="1">
            <a:spLocks/>
          </p:cNvSpPr>
          <p:nvPr userDrawn="1"/>
        </p:nvSpPr>
        <p:spPr>
          <a:xfrm>
            <a:off x="-1851" y="6517847"/>
            <a:ext cx="12193861" cy="3508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  <a:latin typeface="Calibri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" y="540561"/>
            <a:ext cx="12193858" cy="45719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FF0000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18" name="Text Placeholder 2"/>
          <p:cNvSpPr>
            <a:spLocks noGrp="1"/>
          </p:cNvSpPr>
          <p:nvPr>
            <p:ph type="body" idx="1"/>
          </p:nvPr>
        </p:nvSpPr>
        <p:spPr>
          <a:xfrm>
            <a:off x="344622" y="1010164"/>
            <a:ext cx="11440073" cy="5010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dirty="0"/>
              <a:t>Click to 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19" name="Chevron 18"/>
          <p:cNvSpPr/>
          <p:nvPr userDrawn="1"/>
        </p:nvSpPr>
        <p:spPr>
          <a:xfrm>
            <a:off x="10992544" y="116632"/>
            <a:ext cx="288032" cy="360040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20" name="Chevron 19"/>
          <p:cNvSpPr/>
          <p:nvPr userDrawn="1"/>
        </p:nvSpPr>
        <p:spPr>
          <a:xfrm>
            <a:off x="11148302" y="116632"/>
            <a:ext cx="288032" cy="360040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21" name="Chevron 20"/>
          <p:cNvSpPr/>
          <p:nvPr userDrawn="1"/>
        </p:nvSpPr>
        <p:spPr>
          <a:xfrm>
            <a:off x="11310053" y="116632"/>
            <a:ext cx="288032" cy="360040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23" name="Rounded Rectangle 22"/>
          <p:cNvSpPr/>
          <p:nvPr userDrawn="1"/>
        </p:nvSpPr>
        <p:spPr>
          <a:xfrm>
            <a:off x="277000" y="6557190"/>
            <a:ext cx="1170799" cy="252940"/>
          </a:xfrm>
          <a:prstGeom prst="roundRect">
            <a:avLst/>
          </a:prstGeom>
          <a:solidFill>
            <a:srgbClr val="FF000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RESTRICTED</a:t>
            </a:r>
            <a:endParaRPr kumimoji="1" lang="ja-JP" altLang="en-US" sz="10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9120339" y="6550092"/>
            <a:ext cx="2944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solidFill>
                  <a:prstClr val="black">
                    <a:lumMod val="95000"/>
                    <a:lumOff val="5000"/>
                  </a:prstClr>
                </a:solidFill>
                <a:latin typeface="Calibri"/>
                <a:ea typeface="ＭＳ Ｐゴシック"/>
              </a:rPr>
              <a:t>Copyright @ BJIT Group. All Rights Reserved</a:t>
            </a:r>
            <a:endParaRPr kumimoji="1" lang="ja-JP" altLang="en-US" sz="1200" dirty="0">
              <a:solidFill>
                <a:prstClr val="black">
                  <a:lumMod val="95000"/>
                  <a:lumOff val="5000"/>
                </a:prstClr>
              </a:solidFill>
              <a:latin typeface="Calibri"/>
              <a:ea typeface="ＭＳ Ｐゴシック"/>
            </a:endParaRP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" y="47871"/>
            <a:ext cx="476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048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  <p:sldLayoutId id="2147484022" r:id="rId4"/>
    <p:sldLayoutId id="2147484023" r:id="rId5"/>
    <p:sldLayoutId id="2147484024" r:id="rId6"/>
    <p:sldLayoutId id="2147484025" r:id="rId7"/>
    <p:sldLayoutId id="2147484026" r:id="rId8"/>
    <p:sldLayoutId id="2147484027" r:id="rId9"/>
    <p:sldLayoutId id="2147484028" r:id="rId10"/>
    <p:sldLayoutId id="21474840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400" kern="1200">
          <a:solidFill>
            <a:schemeClr val="tx1"/>
          </a:solidFill>
          <a:latin typeface="Adobe Gothic Std B" panose="020B0800000000000000" pitchFamily="34" charset="-128"/>
          <a:ea typeface="Adobe Gothic Std B" panose="020B0800000000000000" pitchFamily="34" charset="-128"/>
          <a:cs typeface="Arial" panose="020B0604020202020204" pitchFamily="34" charset="0"/>
        </a:defRPr>
      </a:lvl1pPr>
    </p:titleStyle>
    <p:bodyStyle>
      <a:lvl1pPr marL="228600" indent="-2880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75000"/>
        <a:buFont typeface="Wingdings" panose="05000000000000000000" pitchFamily="2" charset="2"/>
        <a:buChar char="n"/>
        <a:defRPr kumimoji="1"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880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70000"/>
        <a:buFont typeface="Wingdings" panose="05000000000000000000" pitchFamily="2" charset="2"/>
        <a:buChar char="p"/>
        <a:defRPr kumimoji="1"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60000"/>
        <a:buFont typeface="Wingdings" panose="05000000000000000000" pitchFamily="2" charset="2"/>
        <a:buChar char="l"/>
        <a:defRPr kumimoji="1"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kumimoji="1"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kumimoji="1"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 userDrawn="1"/>
        </p:nvSpPr>
        <p:spPr>
          <a:xfrm>
            <a:off x="-1858" y="-5188"/>
            <a:ext cx="12193860" cy="121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-3841" y="113135"/>
            <a:ext cx="12193858" cy="19507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60" name="Rectangle 59"/>
          <p:cNvSpPr/>
          <p:nvPr userDrawn="1"/>
        </p:nvSpPr>
        <p:spPr>
          <a:xfrm>
            <a:off x="-2700" y="2060848"/>
            <a:ext cx="12193858" cy="2592288"/>
          </a:xfrm>
          <a:prstGeom prst="rect">
            <a:avLst/>
          </a:prstGeom>
          <a:solidFill>
            <a:srgbClr val="097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61" name="Rounded Rectangle 60"/>
          <p:cNvSpPr/>
          <p:nvPr userDrawn="1"/>
        </p:nvSpPr>
        <p:spPr>
          <a:xfrm>
            <a:off x="119337" y="-5188"/>
            <a:ext cx="1440160" cy="2065557"/>
          </a:xfrm>
          <a:prstGeom prst="roundRect">
            <a:avLst>
              <a:gd name="adj" fmla="val 0"/>
            </a:avLst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pic>
        <p:nvPicPr>
          <p:cNvPr id="62" name="Picture 19" descr="C:\Users\BJIT_UJJAL\Desktop\bjit_logo_trans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harpenSoften amount="-50000"/>
                    </a14:imgEffect>
                    <a14:imgEffect>
                      <a14:brightnessContrast bright="-41000" contrast="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80" y="692696"/>
            <a:ext cx="668338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3" name="Picture 12" descr="https://encrypted-tbn3.gstatic.com/images?q=tbn:ANd9GcRhQ1DXscIW7xU2WA--Wd40XWgvhyk1xKShuJDxBfvsczyMkViAhw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158" y="4870296"/>
            <a:ext cx="1676466" cy="1409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Date Placeholder 3"/>
          <p:cNvSpPr txBox="1">
            <a:spLocks/>
          </p:cNvSpPr>
          <p:nvPr userDrawn="1"/>
        </p:nvSpPr>
        <p:spPr>
          <a:xfrm>
            <a:off x="-1851" y="6517847"/>
            <a:ext cx="12193861" cy="3508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5" name="Rounded Rectangle 64"/>
          <p:cNvSpPr/>
          <p:nvPr userDrawn="1"/>
        </p:nvSpPr>
        <p:spPr>
          <a:xfrm>
            <a:off x="277000" y="6557189"/>
            <a:ext cx="1158099" cy="250011"/>
          </a:xfrm>
          <a:prstGeom prst="roundRect">
            <a:avLst/>
          </a:prstGeom>
          <a:solidFill>
            <a:srgbClr val="FF000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prstClr val="white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CONFIDENTIAL</a:t>
            </a:r>
            <a:endParaRPr kumimoji="1" lang="ja-JP" altLang="en-US" sz="1000" dirty="0">
              <a:solidFill>
                <a:prstClr val="white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66" name="TextBox 65"/>
          <p:cNvSpPr txBox="1"/>
          <p:nvPr userDrawn="1"/>
        </p:nvSpPr>
        <p:spPr>
          <a:xfrm>
            <a:off x="9120339" y="6550092"/>
            <a:ext cx="2944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solidFill>
                  <a:prstClr val="black">
                    <a:lumMod val="95000"/>
                    <a:lumOff val="5000"/>
                  </a:prstClr>
                </a:solidFill>
                <a:latin typeface="Calibri"/>
                <a:ea typeface="ＭＳ Ｐゴシック"/>
              </a:rPr>
              <a:t>Copyright @ BJIT Group. All Rights Reserved</a:t>
            </a:r>
            <a:endParaRPr kumimoji="1" lang="ja-JP" altLang="en-US" sz="1200" dirty="0">
              <a:solidFill>
                <a:prstClr val="black">
                  <a:lumMod val="95000"/>
                  <a:lumOff val="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805818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3" r:id="rId1"/>
    <p:sldLayoutId id="2147484044" r:id="rId2"/>
    <p:sldLayoutId id="2147484045" r:id="rId3"/>
    <p:sldLayoutId id="2147484046" r:id="rId4"/>
    <p:sldLayoutId id="2147484047" r:id="rId5"/>
    <p:sldLayoutId id="2147484048" r:id="rId6"/>
    <p:sldLayoutId id="2147484049" r:id="rId7"/>
    <p:sldLayoutId id="2147484050" r:id="rId8"/>
    <p:sldLayoutId id="2147484051" r:id="rId9"/>
    <p:sldLayoutId id="2147484052" r:id="rId10"/>
    <p:sldLayoutId id="2147484053" r:id="rId11"/>
    <p:sldLayoutId id="214748405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/>
            </a:gs>
            <a:gs pos="0">
              <a:schemeClr val="bg1">
                <a:lumMod val="0"/>
                <a:lumOff val="100000"/>
                <a:alpha val="46000"/>
              </a:schemeClr>
            </a:gs>
          </a:gsLst>
          <a:lin ang="17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58" y="873626"/>
            <a:ext cx="12193860" cy="566712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" y="-2891"/>
            <a:ext cx="12193858" cy="8760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9893" y="35510"/>
            <a:ext cx="9962641" cy="4789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dirty="0"/>
              <a:t>Click to edit Master title style</a:t>
            </a:r>
            <a:endParaRPr kumimoji="1" lang="ja-JP" altLang="en-US" dirty="0"/>
          </a:p>
        </p:txBody>
      </p:sp>
      <p:sp>
        <p:nvSpPr>
          <p:cNvPr id="9" name="Date Placeholder 3"/>
          <p:cNvSpPr txBox="1">
            <a:spLocks/>
          </p:cNvSpPr>
          <p:nvPr/>
        </p:nvSpPr>
        <p:spPr>
          <a:xfrm>
            <a:off x="-1851" y="6517765"/>
            <a:ext cx="12193861" cy="3508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  <a:latin typeface="Calibri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" y="540479"/>
            <a:ext cx="12193858" cy="45719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FF0000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014" y="1010164"/>
            <a:ext cx="11440073" cy="5010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dirty="0"/>
              <a:t>Click to 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24" name="Chevron 23"/>
          <p:cNvSpPr/>
          <p:nvPr userDrawn="1"/>
        </p:nvSpPr>
        <p:spPr>
          <a:xfrm>
            <a:off x="10992544" y="116632"/>
            <a:ext cx="288032" cy="360040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26" name="Chevron 25"/>
          <p:cNvSpPr/>
          <p:nvPr userDrawn="1"/>
        </p:nvSpPr>
        <p:spPr>
          <a:xfrm>
            <a:off x="11148302" y="116632"/>
            <a:ext cx="288032" cy="360040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27" name="Chevron 26"/>
          <p:cNvSpPr/>
          <p:nvPr userDrawn="1"/>
        </p:nvSpPr>
        <p:spPr>
          <a:xfrm>
            <a:off x="11310053" y="116632"/>
            <a:ext cx="288032" cy="360040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2049" name="Rounded Rectangle 2048"/>
          <p:cNvSpPr/>
          <p:nvPr userDrawn="1"/>
        </p:nvSpPr>
        <p:spPr>
          <a:xfrm>
            <a:off x="277000" y="6557109"/>
            <a:ext cx="1170799" cy="300891"/>
          </a:xfrm>
          <a:prstGeom prst="roundRect">
            <a:avLst/>
          </a:prstGeom>
          <a:solidFill>
            <a:srgbClr val="FF000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RESTRICTED</a:t>
            </a:r>
            <a:endParaRPr kumimoji="1" lang="ja-JP" altLang="en-US" sz="10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>
            <a:off x="9120339" y="6550011"/>
            <a:ext cx="2944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solidFill>
                  <a:prstClr val="black">
                    <a:lumMod val="95000"/>
                    <a:lumOff val="5000"/>
                  </a:prstClr>
                </a:solidFill>
                <a:latin typeface="Calibri"/>
                <a:ea typeface="ＭＳ Ｐゴシック"/>
              </a:rPr>
              <a:t>Copyright @ BJIT Group. All Rights Reserved</a:t>
            </a:r>
            <a:endParaRPr kumimoji="1" lang="ja-JP" altLang="en-US" sz="1200" dirty="0">
              <a:solidFill>
                <a:prstClr val="black">
                  <a:lumMod val="95000"/>
                  <a:lumOff val="5000"/>
                </a:prstClr>
              </a:solidFill>
              <a:latin typeface="Calibri"/>
              <a:ea typeface="ＭＳ Ｐゴシック"/>
            </a:endParaRPr>
          </a:p>
        </p:txBody>
      </p:sp>
      <p:pic>
        <p:nvPicPr>
          <p:cNvPr id="2055" name="Picture 2054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" y="47871"/>
            <a:ext cx="476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4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1" r:id="rId8"/>
    <p:sldLayoutId id="2147484112" r:id="rId9"/>
    <p:sldLayoutId id="2147484113" r:id="rId10"/>
    <p:sldLayoutId id="2147484114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400" kern="1200">
          <a:solidFill>
            <a:schemeClr val="tx1">
              <a:lumMod val="95000"/>
              <a:lumOff val="5000"/>
            </a:schemeClr>
          </a:solidFill>
          <a:latin typeface="Adobe Gothic Std B" panose="020B0800000000000000" pitchFamily="34" charset="-128"/>
          <a:ea typeface="Adobe Gothic Std B" panose="020B0800000000000000" pitchFamily="34" charset="-128"/>
          <a:cs typeface="Arial" panose="020B0604020202020204" pitchFamily="34" charset="0"/>
        </a:defRPr>
      </a:lvl1pPr>
    </p:titleStyle>
    <p:bodyStyle>
      <a:lvl1pPr marL="228600" indent="-288000" algn="l" defTabSz="914400" rtl="0" eaLnBrk="1" latinLnBrk="0" hangingPunct="1">
        <a:lnSpc>
          <a:spcPct val="90000"/>
        </a:lnSpc>
        <a:spcBef>
          <a:spcPts val="1000"/>
        </a:spcBef>
        <a:buClr>
          <a:schemeClr val="bg1"/>
        </a:buClr>
        <a:buSzPct val="75000"/>
        <a:buFont typeface="Wingdings" panose="05000000000000000000" pitchFamily="2" charset="2"/>
        <a:buChar char="n"/>
        <a:defRPr kumimoji="1"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88000" algn="l" defTabSz="914400" rtl="0" eaLnBrk="1" latinLnBrk="0" hangingPunct="1">
        <a:lnSpc>
          <a:spcPct val="90000"/>
        </a:lnSpc>
        <a:spcBef>
          <a:spcPts val="500"/>
        </a:spcBef>
        <a:buClr>
          <a:schemeClr val="bg1"/>
        </a:buClr>
        <a:buSzPct val="70000"/>
        <a:buFont typeface="Wingdings" panose="05000000000000000000" pitchFamily="2" charset="2"/>
        <a:buChar char="p"/>
        <a:defRPr kumimoji="1"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/>
        </a:buClr>
        <a:buSzPct val="60000"/>
        <a:buFont typeface="Wingdings" panose="05000000000000000000" pitchFamily="2" charset="2"/>
        <a:buChar char="l"/>
        <a:defRPr kumimoji="1"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/>
        </a:buClr>
        <a:buFont typeface="Arial" panose="020B0604020202020204" pitchFamily="34" charset="0"/>
        <a:buChar char="•"/>
        <a:defRPr kumimoji="1"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/>
        </a:buClr>
        <a:buFont typeface="Arial" panose="020B0604020202020204" pitchFamily="34" charset="0"/>
        <a:buChar char="•"/>
        <a:defRPr kumimoji="1"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/>
            </a:gs>
            <a:gs pos="0">
              <a:schemeClr val="bg1">
                <a:lumMod val="0"/>
                <a:lumOff val="100000"/>
                <a:alpha val="46000"/>
              </a:schemeClr>
            </a:gs>
          </a:gsLst>
          <a:lin ang="17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" y="-2891"/>
            <a:ext cx="12193858" cy="8760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9898" y="35510"/>
            <a:ext cx="9962641" cy="4789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dirty="0"/>
              <a:t>Click to edit Master title style</a:t>
            </a:r>
            <a:endParaRPr kumimoji="1" lang="ja-JP" altLang="en-US" dirty="0"/>
          </a:p>
        </p:txBody>
      </p:sp>
      <p:sp>
        <p:nvSpPr>
          <p:cNvPr id="9" name="Date Placeholder 3"/>
          <p:cNvSpPr txBox="1">
            <a:spLocks/>
          </p:cNvSpPr>
          <p:nvPr/>
        </p:nvSpPr>
        <p:spPr>
          <a:xfrm>
            <a:off x="-1850" y="6517765"/>
            <a:ext cx="12193861" cy="3508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  <a:latin typeface="Calibri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" y="540479"/>
            <a:ext cx="12193858" cy="45719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FF0000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014" y="1010164"/>
            <a:ext cx="11440073" cy="5010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dirty="0"/>
              <a:t>Click to 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24" name="Chevron 23"/>
          <p:cNvSpPr/>
          <p:nvPr userDrawn="1"/>
        </p:nvSpPr>
        <p:spPr>
          <a:xfrm>
            <a:off x="10992544" y="116632"/>
            <a:ext cx="288032" cy="360040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26" name="Chevron 25"/>
          <p:cNvSpPr/>
          <p:nvPr userDrawn="1"/>
        </p:nvSpPr>
        <p:spPr>
          <a:xfrm>
            <a:off x="11148302" y="116632"/>
            <a:ext cx="288032" cy="360040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27" name="Chevron 26"/>
          <p:cNvSpPr/>
          <p:nvPr userDrawn="1"/>
        </p:nvSpPr>
        <p:spPr>
          <a:xfrm>
            <a:off x="11310053" y="116632"/>
            <a:ext cx="288032" cy="360040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2049" name="Rounded Rectangle 2048"/>
          <p:cNvSpPr/>
          <p:nvPr userDrawn="1"/>
        </p:nvSpPr>
        <p:spPr>
          <a:xfrm>
            <a:off x="277000" y="6557110"/>
            <a:ext cx="1170799" cy="265380"/>
          </a:xfrm>
          <a:prstGeom prst="roundRect">
            <a:avLst/>
          </a:prstGeom>
          <a:solidFill>
            <a:srgbClr val="FF000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RESTRICTED</a:t>
            </a:r>
            <a:endParaRPr kumimoji="1" lang="ja-JP" altLang="en-US" sz="10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>
            <a:off x="9120339" y="6550012"/>
            <a:ext cx="2944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solidFill>
                  <a:prstClr val="black">
                    <a:lumMod val="95000"/>
                    <a:lumOff val="5000"/>
                  </a:prstClr>
                </a:solidFill>
                <a:latin typeface="Calibri"/>
                <a:ea typeface="ＭＳ Ｐゴシック"/>
              </a:rPr>
              <a:t>Copyright @ BJIT Group. All Rights Reserved</a:t>
            </a:r>
            <a:endParaRPr kumimoji="1" lang="ja-JP" altLang="en-US" sz="1200" dirty="0">
              <a:solidFill>
                <a:prstClr val="black">
                  <a:lumMod val="95000"/>
                  <a:lumOff val="5000"/>
                </a:prstClr>
              </a:solidFill>
              <a:latin typeface="Calibri"/>
              <a:ea typeface="ＭＳ Ｐゴシック"/>
            </a:endParaRPr>
          </a:p>
        </p:txBody>
      </p:sp>
      <p:pic>
        <p:nvPicPr>
          <p:cNvPr id="2055" name="Picture 2054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" y="47871"/>
            <a:ext cx="476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765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6" r:id="rId1"/>
    <p:sldLayoutId id="2147484117" r:id="rId2"/>
    <p:sldLayoutId id="2147484118" r:id="rId3"/>
    <p:sldLayoutId id="2147484119" r:id="rId4"/>
    <p:sldLayoutId id="2147484120" r:id="rId5"/>
    <p:sldLayoutId id="2147484121" r:id="rId6"/>
    <p:sldLayoutId id="2147484122" r:id="rId7"/>
    <p:sldLayoutId id="2147484123" r:id="rId8"/>
    <p:sldLayoutId id="2147484124" r:id="rId9"/>
    <p:sldLayoutId id="2147484125" r:id="rId10"/>
    <p:sldLayoutId id="2147484126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400" kern="1200">
          <a:solidFill>
            <a:schemeClr val="tx1">
              <a:lumMod val="95000"/>
              <a:lumOff val="5000"/>
            </a:schemeClr>
          </a:solidFill>
          <a:latin typeface="Adobe Gothic Std B" panose="020B0800000000000000" pitchFamily="34" charset="-128"/>
          <a:ea typeface="Adobe Gothic Std B" panose="020B0800000000000000" pitchFamily="34" charset="-128"/>
          <a:cs typeface="Arial" panose="020B0604020202020204" pitchFamily="34" charset="0"/>
        </a:defRPr>
      </a:lvl1pPr>
    </p:titleStyle>
    <p:bodyStyle>
      <a:lvl1pPr marL="228600" indent="-288000" algn="l" defTabSz="914400" rtl="0" eaLnBrk="1" latinLnBrk="0" hangingPunct="1">
        <a:lnSpc>
          <a:spcPct val="90000"/>
        </a:lnSpc>
        <a:spcBef>
          <a:spcPts val="1000"/>
        </a:spcBef>
        <a:buClr>
          <a:schemeClr val="bg1"/>
        </a:buClr>
        <a:buSzPct val="75000"/>
        <a:buFont typeface="Wingdings" panose="05000000000000000000" pitchFamily="2" charset="2"/>
        <a:buChar char="n"/>
        <a:defRPr kumimoji="1"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88000" algn="l" defTabSz="914400" rtl="0" eaLnBrk="1" latinLnBrk="0" hangingPunct="1">
        <a:lnSpc>
          <a:spcPct val="90000"/>
        </a:lnSpc>
        <a:spcBef>
          <a:spcPts val="500"/>
        </a:spcBef>
        <a:buClr>
          <a:schemeClr val="bg1"/>
        </a:buClr>
        <a:buSzPct val="70000"/>
        <a:buFont typeface="Wingdings" panose="05000000000000000000" pitchFamily="2" charset="2"/>
        <a:buChar char="p"/>
        <a:defRPr kumimoji="1"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/>
        </a:buClr>
        <a:buSzPct val="60000"/>
        <a:buFont typeface="Wingdings" panose="05000000000000000000" pitchFamily="2" charset="2"/>
        <a:buChar char="l"/>
        <a:defRPr kumimoji="1"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/>
        </a:buClr>
        <a:buFont typeface="Arial" panose="020B0604020202020204" pitchFamily="34" charset="0"/>
        <a:buChar char="•"/>
        <a:defRPr kumimoji="1"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/>
        </a:buClr>
        <a:buFont typeface="Arial" panose="020B0604020202020204" pitchFamily="34" charset="0"/>
        <a:buChar char="•"/>
        <a:defRPr kumimoji="1"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533400" y="2336309"/>
            <a:ext cx="11089233" cy="185469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+mj-lt"/>
                <a:ea typeface="Adobe Gothic Std B" panose="020B0800000000000000" pitchFamily="34" charset="-128"/>
                <a:cs typeface="Arial" panose="020B0604020202020204" pitchFamily="34" charset="0"/>
              </a:rPr>
              <a:t>BJIT Academy Mail</a:t>
            </a:r>
            <a:r>
              <a:rPr kumimoji="1" lang="en-US" altLang="ja-JP" sz="4400" b="0" i="0" u="none" strike="noStrike" kern="1200" cap="none" spc="0" normalizeH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+mj-lt"/>
                <a:ea typeface="Adobe Gothic Std B" panose="020B0800000000000000" pitchFamily="34" charset="-128"/>
                <a:cs typeface="Arial" panose="020B0604020202020204" pitchFamily="34" charset="0"/>
              </a:rPr>
              <a:t> Configuration in Thunderbird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400" b="0" i="0" u="none" strike="noStrike" kern="1200" cap="none" spc="0" normalizeH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+mj-lt"/>
              <a:ea typeface="Adobe Gothic Std B" panose="020B0800000000000000" pitchFamily="34" charset="-128"/>
              <a:cs typeface="Arial" panose="020B0604020202020204" pitchFamily="34" charset="0"/>
            </a:endParaRP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600" dirty="0"/>
              <a:t>Created By: BJIT IT</a:t>
            </a:r>
            <a:endParaRPr lang="ja-JP" alt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FBA01C-0F84-482A-9286-D954C514AB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476" y="5791200"/>
            <a:ext cx="3537860" cy="685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51BB4D-6366-47B3-BC61-1AA7012259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621" y="5791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82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8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51518-409A-B690-8B20-DF924AB83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3000" dirty="0"/>
            </a:br>
            <a:br>
              <a:rPr lang="en-US" sz="3000" dirty="0"/>
            </a:br>
            <a:br>
              <a:rPr lang="en-US" sz="3000" dirty="0"/>
            </a:br>
            <a:r>
              <a:rPr lang="en-US" sz="3000" b="1" dirty="0"/>
              <a:t>Thunderbird is a free email application that’s easy to set up and customize - and it’s loaded with great features!</a:t>
            </a:r>
            <a:br>
              <a:rPr lang="en-US" sz="3000" dirty="0"/>
            </a:br>
            <a:br>
              <a:rPr lang="en-US" sz="3000" dirty="0"/>
            </a:br>
            <a:br>
              <a:rPr lang="en-US" sz="3000" dirty="0"/>
            </a:br>
            <a:br>
              <a:rPr lang="en-US" sz="3000" dirty="0"/>
            </a:br>
            <a:br>
              <a:rPr lang="en-US" sz="3000" dirty="0"/>
            </a:br>
            <a:r>
              <a:rPr lang="en-US" sz="3000" b="1" dirty="0"/>
              <a:t>Download source: https://www.thunderbird.net/en-US/</a:t>
            </a:r>
          </a:p>
        </p:txBody>
      </p:sp>
    </p:spTree>
    <p:extLst>
      <p:ext uri="{BB962C8B-B14F-4D97-AF65-F5344CB8AC3E}">
        <p14:creationId xmlns:p14="http://schemas.microsoft.com/office/powerpoint/2010/main" val="495242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839201" y="2667001"/>
            <a:ext cx="2895600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Enter your name and Email address</a:t>
            </a:r>
          </a:p>
          <a:p>
            <a:r>
              <a:rPr lang="en-US" sz="2400" dirty="0"/>
              <a:t>Then click </a:t>
            </a:r>
            <a:r>
              <a:rPr lang="en-US" sz="2400" b="1" dirty="0"/>
              <a:t>“Configure Manually”</a:t>
            </a:r>
          </a:p>
          <a:p>
            <a:endParaRPr lang="en-US" sz="2400" dirty="0"/>
          </a:p>
        </p:txBody>
      </p:sp>
      <p:pic>
        <p:nvPicPr>
          <p:cNvPr id="5" name="Picture 4" descr="Graphical user interface">
            <a:extLst>
              <a:ext uri="{FF2B5EF4-FFF2-40B4-BE49-F238E27FC236}">
                <a16:creationId xmlns:a16="http://schemas.microsoft.com/office/drawing/2014/main" id="{0050F27D-F819-B819-E0E6-251355AF6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85800"/>
            <a:ext cx="7010400" cy="576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20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15200" y="2514600"/>
            <a:ext cx="4876800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GB" sz="2400" b="1" dirty="0"/>
              <a:t>Please, input port , server name and other info according to </a:t>
            </a:r>
            <a:br>
              <a:rPr lang="en-GB" sz="2400" b="1" dirty="0"/>
            </a:br>
            <a:r>
              <a:rPr lang="en-GB" sz="2400" b="1" dirty="0"/>
              <a:t>The picture. ( Incoming Server and Outgoing Server)</a:t>
            </a:r>
          </a:p>
          <a:p>
            <a:r>
              <a:rPr lang="en-GB" sz="2400" b="1" dirty="0"/>
              <a:t>2. </a:t>
            </a:r>
            <a:r>
              <a:rPr lang="en-GB" sz="2400" dirty="0"/>
              <a:t>Click</a:t>
            </a:r>
            <a:r>
              <a:rPr lang="en-GB" sz="2400" b="1" dirty="0"/>
              <a:t> “Re-test”</a:t>
            </a:r>
            <a:endParaRPr lang="en-US" sz="2400" b="1" dirty="0"/>
          </a:p>
          <a:p>
            <a:r>
              <a:rPr lang="en-US" sz="2400" b="1" dirty="0"/>
              <a:t>3. Click “Done”</a:t>
            </a:r>
            <a:endParaRPr lang="en-GB" sz="2400" b="1" dirty="0"/>
          </a:p>
        </p:txBody>
      </p:sp>
      <p:pic>
        <p:nvPicPr>
          <p:cNvPr id="8" name="Content Placeholder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D44DB38-0B70-62D7-B46B-3AEB66E57B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341" y="762000"/>
            <a:ext cx="4727659" cy="5766360"/>
          </a:xfrm>
        </p:spPr>
      </p:pic>
    </p:spTree>
    <p:extLst>
      <p:ext uri="{BB962C8B-B14F-4D97-AF65-F5344CB8AC3E}">
        <p14:creationId xmlns:p14="http://schemas.microsoft.com/office/powerpoint/2010/main" val="64079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05800" y="5080542"/>
            <a:ext cx="2927506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dirty="0"/>
              <a:t>1. Right click on </a:t>
            </a:r>
            <a:r>
              <a:rPr lang="en-GB" sz="2000" b="1" dirty="0"/>
              <a:t>“Email Address”</a:t>
            </a:r>
            <a:br>
              <a:rPr lang="en-GB" sz="2000" b="1" dirty="0"/>
            </a:br>
            <a:r>
              <a:rPr lang="en-GB" sz="2000" dirty="0"/>
              <a:t>2. Go to </a:t>
            </a:r>
            <a:r>
              <a:rPr lang="en-GB" sz="2000" b="1" dirty="0"/>
              <a:t>“ Settings”</a:t>
            </a:r>
            <a:endParaRPr lang="en-US" sz="2000" b="1" dirty="0"/>
          </a:p>
        </p:txBody>
      </p:sp>
      <p:pic>
        <p:nvPicPr>
          <p:cNvPr id="8" name="Content Placeholder 7" descr="Graphical user interface, application">
            <a:extLst>
              <a:ext uri="{FF2B5EF4-FFF2-40B4-BE49-F238E27FC236}">
                <a16:creationId xmlns:a16="http://schemas.microsoft.com/office/drawing/2014/main" id="{CE1C516C-AC52-5471-65FD-6069E81F69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829" y="568503"/>
            <a:ext cx="11449050" cy="4375814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A22D602-D2C0-53B1-1D2E-1E84052E0558}"/>
              </a:ext>
            </a:extLst>
          </p:cNvPr>
          <p:cNvSpPr/>
          <p:nvPr/>
        </p:nvSpPr>
        <p:spPr>
          <a:xfrm>
            <a:off x="2362200" y="3581400"/>
            <a:ext cx="1600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16C40E-1F3F-97DE-A8ED-4085F228C4AC}"/>
              </a:ext>
            </a:extLst>
          </p:cNvPr>
          <p:cNvSpPr/>
          <p:nvPr/>
        </p:nvSpPr>
        <p:spPr>
          <a:xfrm>
            <a:off x="589897" y="1828800"/>
            <a:ext cx="1619903" cy="228600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5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4C59A4E-E93E-C9B0-5C8B-567219AECA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85800"/>
            <a:ext cx="8044072" cy="4824412"/>
          </a:xfrm>
        </p:spPr>
      </p:pic>
      <p:sp>
        <p:nvSpPr>
          <p:cNvPr id="5" name="TextBox 4"/>
          <p:cNvSpPr txBox="1"/>
          <p:nvPr/>
        </p:nvSpPr>
        <p:spPr>
          <a:xfrm>
            <a:off x="6781800" y="2514600"/>
            <a:ext cx="4816960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2000" b="1" dirty="0"/>
              <a:t>1</a:t>
            </a:r>
            <a:r>
              <a:rPr lang="en-GB" sz="2000" dirty="0"/>
              <a:t>. Click on </a:t>
            </a:r>
            <a:r>
              <a:rPr lang="en-GB" sz="2000" b="1" dirty="0"/>
              <a:t>“ Server Settings”</a:t>
            </a:r>
            <a:br>
              <a:rPr lang="en-GB" sz="2000" b="1" dirty="0"/>
            </a:br>
            <a:r>
              <a:rPr lang="en-GB" sz="2000" b="1" dirty="0"/>
              <a:t>2</a:t>
            </a:r>
            <a:r>
              <a:rPr lang="en-GB" sz="2000" dirty="0"/>
              <a:t>.  Uncheck the option </a:t>
            </a:r>
            <a:r>
              <a:rPr lang="en-GB" sz="2000" b="1" dirty="0"/>
              <a:t>“Until I delete them”</a:t>
            </a:r>
            <a:br>
              <a:rPr lang="en-GB" sz="2000" b="1" dirty="0"/>
            </a:br>
            <a:r>
              <a:rPr lang="en-GB" sz="2000" b="1" dirty="0"/>
              <a:t>3</a:t>
            </a:r>
            <a:r>
              <a:rPr lang="en-GB" sz="2000" dirty="0"/>
              <a:t>.  Insert value </a:t>
            </a:r>
            <a:r>
              <a:rPr lang="en-GB" sz="2000" b="1" dirty="0"/>
              <a:t>“7 days” </a:t>
            </a:r>
            <a:br>
              <a:rPr lang="en-GB" sz="2000" b="1" dirty="0"/>
            </a:br>
            <a:r>
              <a:rPr lang="en-GB" sz="2000" dirty="0"/>
              <a:t>According to the attached picture.</a:t>
            </a:r>
            <a:endParaRPr lang="en-US" sz="20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1CA458-C9E7-7687-9303-B1418FEDD6CF}"/>
              </a:ext>
            </a:extLst>
          </p:cNvPr>
          <p:cNvSpPr/>
          <p:nvPr/>
        </p:nvSpPr>
        <p:spPr>
          <a:xfrm>
            <a:off x="2362200" y="3581400"/>
            <a:ext cx="1905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1F462A-D27E-66EE-7DEC-14EB0AC1994D}"/>
              </a:ext>
            </a:extLst>
          </p:cNvPr>
          <p:cNvSpPr/>
          <p:nvPr/>
        </p:nvSpPr>
        <p:spPr>
          <a:xfrm>
            <a:off x="2362200" y="3881919"/>
            <a:ext cx="1600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0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7_Custom Design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9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4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5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23AB631-2C77-48E2-965F-5E9DD099092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24546</TotalTime>
  <Words>154</Words>
  <Application>Microsoft Office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Adobe Gothic Std B</vt:lpstr>
      <vt:lpstr>Arial</vt:lpstr>
      <vt:lpstr>Calibri</vt:lpstr>
      <vt:lpstr>Calibri Light</vt:lpstr>
      <vt:lpstr>Wingdings</vt:lpstr>
      <vt:lpstr>2_Custom Design</vt:lpstr>
      <vt:lpstr>3_Custom Design</vt:lpstr>
      <vt:lpstr>4_Custom Design</vt:lpstr>
      <vt:lpstr>7_Custom Design</vt:lpstr>
      <vt:lpstr>9_Custom Design</vt:lpstr>
      <vt:lpstr>14_Custom Design</vt:lpstr>
      <vt:lpstr>15_Custom Design</vt:lpstr>
      <vt:lpstr>PowerPoint Presentation</vt:lpstr>
      <vt:lpstr>   Thunderbird is a free email application that’s easy to set up and customize - and it’s loaded with great features!     Download source: https://www.thunderbird.net/en-US/</vt:lpstr>
      <vt:lpstr>PowerPoint Presentation</vt:lpstr>
      <vt:lpstr>PowerPoint Presentation</vt:lpstr>
      <vt:lpstr>PowerPoint Presentation</vt:lpstr>
      <vt:lpstr>PowerPoint Presentation</vt:lpstr>
    </vt:vector>
  </TitlesOfParts>
  <Company>BJIT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BJIT Company Overview</dc:title>
  <dc:creator>Nazmul</dc:creator>
  <cp:lastModifiedBy>BJIT LTD</cp:lastModifiedBy>
  <cp:revision>1983</cp:revision>
  <cp:lastPrinted>2014-01-31T05:50:01Z</cp:lastPrinted>
  <dcterms:created xsi:type="dcterms:W3CDTF">2011-10-27T05:16:33Z</dcterms:created>
  <dcterms:modified xsi:type="dcterms:W3CDTF">2022-11-01T06:28:58Z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TC103853799990</vt:lpwstr>
  </property>
</Properties>
</file>