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  <p:sldMasterId id="2147483767" r:id="rId2"/>
    <p:sldMasterId id="2147483770" r:id="rId3"/>
  </p:sldMasterIdLst>
  <p:notesMasterIdLst>
    <p:notesMasterId r:id="rId7"/>
  </p:notesMasterIdLst>
  <p:sldIdLst>
    <p:sldId id="461" r:id="rId4"/>
    <p:sldId id="467" r:id="rId5"/>
    <p:sldId id="436" r:id="rId6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DEDEDE"/>
    <a:srgbClr val="DFDFDF"/>
    <a:srgbClr val="E0E0E0"/>
    <a:srgbClr val="E1E1E1"/>
    <a:srgbClr val="E7E7E7"/>
    <a:srgbClr val="AD1F1F"/>
    <a:srgbClr val="6F6A69"/>
    <a:srgbClr val="FEC630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6435AB-A2E8-4B32-A2F2-E09331D58765}">
  <a:tblStyle styleId="{4F6435AB-A2E8-4B32-A2F2-E09331D587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0295" autoAdjust="0"/>
  </p:normalViewPr>
  <p:slideViewPr>
    <p:cSldViewPr snapToGrid="0">
      <p:cViewPr varScale="1">
        <p:scale>
          <a:sx n="86" d="100"/>
          <a:sy n="86" d="100"/>
        </p:scale>
        <p:origin x="870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4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25755f307_2_2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4" name="Google Shape;2534;g525755f307_2_2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g525755f307_2_2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81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43560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422154-1809-4EE8-A7D6-93D8D528641B}"/>
              </a:ext>
            </a:extLst>
          </p:cNvPr>
          <p:cNvSpPr/>
          <p:nvPr userDrawn="1"/>
        </p:nvSpPr>
        <p:spPr>
          <a:xfrm>
            <a:off x="3289233" y="4869517"/>
            <a:ext cx="2531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@2020, BJIT Group. All Rights Reserved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>
            <a:extLst>
              <a:ext uri="{FF2B5EF4-FFF2-40B4-BE49-F238E27FC236}">
                <a16:creationId xmlns:a16="http://schemas.microsoft.com/office/drawing/2014/main" id="{39DC9FF8-E93B-D746-BBFD-A06195E1BAB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588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7"/>
          <p:cNvSpPr>
            <a:spLocks noGrp="1"/>
          </p:cNvSpPr>
          <p:nvPr>
            <p:ph type="pic" idx="2"/>
          </p:nvPr>
        </p:nvSpPr>
        <p:spPr>
          <a:xfrm>
            <a:off x="4395218" y="0"/>
            <a:ext cx="474878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>
            <a:spLocks noGrp="1"/>
          </p:cNvSpPr>
          <p:nvPr>
            <p:ph type="pic" idx="2"/>
          </p:nvPr>
        </p:nvSpPr>
        <p:spPr>
          <a:xfrm>
            <a:off x="5137729" y="0"/>
            <a:ext cx="4006272" cy="40708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9"/>
          <p:cNvSpPr>
            <a:spLocks noGrp="1"/>
          </p:cNvSpPr>
          <p:nvPr>
            <p:ph type="pic" idx="2"/>
          </p:nvPr>
        </p:nvSpPr>
        <p:spPr>
          <a:xfrm>
            <a:off x="869054" y="0"/>
            <a:ext cx="2869663" cy="346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8_Blank">
  <p:cSld name="18_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0"/>
          <p:cNvSpPr>
            <a:spLocks noGrp="1"/>
          </p:cNvSpPr>
          <p:nvPr>
            <p:ph type="pic" idx="2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>
            <a:extLst>
              <a:ext uri="{FF2B5EF4-FFF2-40B4-BE49-F238E27FC236}">
                <a16:creationId xmlns:a16="http://schemas.microsoft.com/office/drawing/2014/main" id="{39DC9FF8-E93B-D746-BBFD-A06195E1BAB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61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7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4"/>
          <p:cNvGrpSpPr/>
          <p:nvPr/>
        </p:nvGrpSpPr>
        <p:grpSpPr>
          <a:xfrm>
            <a:off x="7742079" y="1"/>
            <a:ext cx="1401976" cy="1228741"/>
            <a:chOff x="8694056" y="0"/>
            <a:chExt cx="3497944" cy="3554357"/>
          </a:xfrm>
        </p:grpSpPr>
        <p:sp>
          <p:nvSpPr>
            <p:cNvPr id="227" name="Google Shape;227;p114"/>
            <p:cNvSpPr/>
            <p:nvPr/>
          </p:nvSpPr>
          <p:spPr>
            <a:xfrm>
              <a:off x="8694056" y="1"/>
              <a:ext cx="3497943" cy="3554356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4"/>
            <p:cNvSpPr/>
            <p:nvPr/>
          </p:nvSpPr>
          <p:spPr>
            <a:xfrm>
              <a:off x="10117184" y="0"/>
              <a:ext cx="2074816" cy="2108278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14"/>
          <p:cNvSpPr/>
          <p:nvPr/>
        </p:nvSpPr>
        <p:spPr>
          <a:xfrm>
            <a:off x="8689961" y="0"/>
            <a:ext cx="452193" cy="397764"/>
          </a:xfrm>
          <a:custGeom>
            <a:avLst/>
            <a:gdLst/>
            <a:ahLst/>
            <a:cxnLst/>
            <a:rect l="l" t="t" r="r" b="b"/>
            <a:pathLst>
              <a:path w="899887" h="914400" extrusionOk="0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4"/>
          <p:cNvSpPr/>
          <p:nvPr/>
        </p:nvSpPr>
        <p:spPr>
          <a:xfrm>
            <a:off x="1" y="1"/>
            <a:ext cx="434339" cy="5143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4"/>
          <p:cNvSpPr txBox="1"/>
          <p:nvPr/>
        </p:nvSpPr>
        <p:spPr>
          <a:xfrm rot="-5400000" flipH="1">
            <a:off x="-1151283" y="2467874"/>
            <a:ext cx="273690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ja" sz="900" i="0" u="none" strike="noStrike" cap="none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ww.</a:t>
            </a:r>
            <a:r>
              <a:rPr 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bjit</a:t>
            </a:r>
            <a:r>
              <a:rPr lang="en-US" altLang="ja" sz="900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group.com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13734" y="12038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-13734" y="191385"/>
            <a:ext cx="2476694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GB" altLang="ja" sz="24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BJIT Academy</a:t>
            </a:r>
            <a:endParaRPr sz="24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9" name="Google Shape;89;p18"/>
          <p:cNvSpPr txBox="1"/>
          <p:nvPr/>
        </p:nvSpPr>
        <p:spPr>
          <a:xfrm>
            <a:off x="2091866" y="2008324"/>
            <a:ext cx="4928989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altLang="ja" sz="3200" b="1" i="0" u="none" strike="noStrike" cap="none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 Routine: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altLang="ja" sz="2500" i="0" u="none" strike="noStrike" cap="none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Youth Skill Development Training</a:t>
            </a:r>
            <a:endParaRPr sz="250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022350" y="3406725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YOUR NEXT DESTINATION </a:t>
            </a: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OF SOFTWARE OUTSOURCING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0;p18"/>
          <p:cNvSpPr txBox="1"/>
          <p:nvPr/>
        </p:nvSpPr>
        <p:spPr>
          <a:xfrm>
            <a:off x="5274531" y="4303170"/>
            <a:ext cx="3398622" cy="76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altLang="ja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Mohammad Shamsus Saleehin |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altLang="ja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General Manager, Skill Development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441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72">
            <a:extLst>
              <a:ext uri="{FF2B5EF4-FFF2-40B4-BE49-F238E27FC236}">
                <a16:creationId xmlns:a16="http://schemas.microsoft.com/office/drawing/2014/main" id="{5D38FD68-AA08-4CCC-9E97-41839EE5A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44737"/>
              </p:ext>
            </p:extLst>
          </p:nvPr>
        </p:nvGraphicFramePr>
        <p:xfrm>
          <a:off x="482289" y="479473"/>
          <a:ext cx="8349477" cy="4184553"/>
        </p:xfrm>
        <a:graphic>
          <a:graphicData uri="http://schemas.openxmlformats.org/drawingml/2006/table">
            <a:tbl>
              <a:tblPr/>
              <a:tblGrid>
                <a:gridCol w="45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184">
                  <a:extLst>
                    <a:ext uri="{9D8B030D-6E8A-4147-A177-3AD203B41FA5}">
                      <a16:colId xmlns:a16="http://schemas.microsoft.com/office/drawing/2014/main" val="3746734161"/>
                    </a:ext>
                  </a:extLst>
                </a:gridCol>
                <a:gridCol w="970156">
                  <a:extLst>
                    <a:ext uri="{9D8B030D-6E8A-4147-A177-3AD203B41FA5}">
                      <a16:colId xmlns:a16="http://schemas.microsoft.com/office/drawing/2014/main" val="3752049544"/>
                    </a:ext>
                  </a:extLst>
                </a:gridCol>
                <a:gridCol w="1304692">
                  <a:extLst>
                    <a:ext uri="{9D8B030D-6E8A-4147-A177-3AD203B41FA5}">
                      <a16:colId xmlns:a16="http://schemas.microsoft.com/office/drawing/2014/main" val="3881221301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25272922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04">
                  <a:extLst>
                    <a:ext uri="{9D8B030D-6E8A-4147-A177-3AD203B41FA5}">
                      <a16:colId xmlns:a16="http://schemas.microsoft.com/office/drawing/2014/main" val="2639540356"/>
                    </a:ext>
                  </a:extLst>
                </a:gridCol>
                <a:gridCol w="947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380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endParaRPr sz="11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Class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8:30 AM – 10:30 AM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Class2</a:t>
                      </a:r>
                    </a:p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11:30 AM – 12:30 PM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Break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altLang="ja-JP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Class3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altLang="ja-JP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2 PM – 3 PM</a:t>
                      </a:r>
                      <a:endParaRPr lang="en-US" altLang="ja-JP"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Break</a:t>
                      </a:r>
                    </a:p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3 PM -3:15 PM</a:t>
                      </a:r>
                      <a:endParaRPr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Class4</a:t>
                      </a:r>
                    </a:p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3:15 – 4 PM</a:t>
                      </a:r>
                      <a:endParaRPr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Class5</a:t>
                      </a:r>
                    </a:p>
                    <a:p>
                      <a:pPr lvl="0" algn="ctr" defTabSz="914400"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4 PM – 5 PM</a:t>
                      </a:r>
                      <a:endParaRPr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3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Mon</a:t>
                      </a:r>
                      <a:endParaRPr sz="1200" b="1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Technology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i="0" u="none" strike="noStrike" cap="none" dirty="0">
                          <a:solidFill>
                            <a:srgbClr val="002060"/>
                          </a:solidFill>
                          <a:ea typeface="Hiragino Kaku Gothic Pro W3" panose="020B0300000000000000" pitchFamily="34" charset="-128"/>
                          <a:sym typeface="Arial"/>
                        </a:rPr>
                        <a:t>Common Training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1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Lunch and Prayer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Exam/ Self Study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endParaRPr lang="en-US" sz="900" b="0" i="0" u="none" strike="noStrike" cap="none" dirty="0">
                        <a:solidFill>
                          <a:srgbClr val="002060"/>
                        </a:solidFill>
                        <a:latin typeface="+mn-lt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Tea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Self Study/ Handson Practice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Task review session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40904"/>
                  </a:ext>
                </a:extLst>
              </a:tr>
              <a:tr h="721459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Tue</a:t>
                      </a:r>
                      <a:endParaRPr sz="1200" b="1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Technology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Common Training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Lunch and Prayer Break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Exam/ Self Study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Tea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Self Study/ Handson Practice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Task review session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446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Wed</a:t>
                      </a:r>
                      <a:endParaRPr sz="1200" b="1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Technology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Common Training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Lunch and Prayer Break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Exam/ Self Study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Tea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Self Study/ Handson Practice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Task review session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42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Thu</a:t>
                      </a:r>
                      <a:endParaRPr sz="1200" b="1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Technology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Common Training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Lunch and Prayer Break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Exam/ Self Study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Tea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Self Study/ Handson Practice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Task review session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65460"/>
                  </a:ext>
                </a:extLst>
              </a:tr>
              <a:tr h="723325">
                <a:tc>
                  <a:txBody>
                    <a:bodyPr/>
                    <a:lstStyle/>
                    <a:p>
                      <a:pPr lvl="0" algn="ctr" defTabSz="914400">
                        <a:defRPr b="0" i="0"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Fri</a:t>
                      </a:r>
                      <a:endParaRPr sz="1200" b="1" dirty="0">
                        <a:solidFill>
                          <a:srgbClr val="002060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</a:rPr>
                        <a:t>Technology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Common Training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Lunch and Prayer Break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Hiragino Kaku Gothic Pro W3" panose="020B0300000000000000" pitchFamily="34" charset="-128"/>
                        <a:cs typeface="+mn-cs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Hiragino Kaku Gothic Pro W3" panose="020B0300000000000000" pitchFamily="34" charset="-128"/>
                          <a:cs typeface="+mn-cs"/>
                          <a:sym typeface="Arial"/>
                        </a:rPr>
                        <a:t>Exam/ Self Study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Tea Break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Self Study/ Handson Practice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ヒラギノ角ゴ ProN W3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b="0" i="0"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ヒラギノ角ゴ ProN W3"/>
                          <a:sym typeface="Arial"/>
                        </a:rPr>
                        <a:t>Task review session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Google Shape;300;p25">
            <a:extLst>
              <a:ext uri="{FF2B5EF4-FFF2-40B4-BE49-F238E27FC236}">
                <a16:creationId xmlns:a16="http://schemas.microsoft.com/office/drawing/2014/main" id="{CB9F842A-E2E0-4137-8154-9F28F0A20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8008" y="0"/>
            <a:ext cx="4817327" cy="32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YSD B03: Class Routine: </a:t>
            </a:r>
            <a:r>
              <a:rPr lang="en-US" sz="2400" b="1" dirty="0" err="1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JavaEE</a:t>
            </a:r>
            <a:endParaRPr sz="2400" b="1" dirty="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20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87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 algn="ctr">
              <a:buSzPts val="1400"/>
            </a:pP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8" name="Google Shape;2548;p87"/>
          <p:cNvGrpSpPr/>
          <p:nvPr/>
        </p:nvGrpSpPr>
        <p:grpSpPr>
          <a:xfrm>
            <a:off x="2514417" y="1146297"/>
            <a:ext cx="4115167" cy="1487016"/>
            <a:chOff x="6893895" y="4227741"/>
            <a:chExt cx="10973779" cy="3965376"/>
          </a:xfrm>
        </p:grpSpPr>
        <p:grpSp>
          <p:nvGrpSpPr>
            <p:cNvPr id="2549" name="Google Shape;2549;p87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550" name="Google Shape;2550;p87"/>
              <p:cNvCxnSpPr/>
              <p:nvPr/>
            </p:nvCxnSpPr>
            <p:spPr>
              <a:xfrm rot="10800000">
                <a:off x="6612653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1" name="Google Shape;2551;p87"/>
              <p:cNvCxnSpPr/>
              <p:nvPr/>
            </p:nvCxnSpPr>
            <p:spPr>
              <a:xfrm>
                <a:off x="6602493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52" name="Google Shape;2552;p87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2553" name="Google Shape;2553;p87"/>
              <p:cNvCxnSpPr/>
              <p:nvPr/>
            </p:nvCxnSpPr>
            <p:spPr>
              <a:xfrm rot="10800000">
                <a:off x="6019800" y="2866025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4" name="Google Shape;2554;p87"/>
              <p:cNvCxnSpPr/>
              <p:nvPr/>
            </p:nvCxnSpPr>
            <p:spPr>
              <a:xfrm>
                <a:off x="6009640" y="2851103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" name="Google Shape;2498;p75">
            <a:extLst>
              <a:ext uri="{FF2B5EF4-FFF2-40B4-BE49-F238E27FC236}">
                <a16:creationId xmlns:a16="http://schemas.microsoft.com/office/drawing/2014/main" id="{6D8DD9B3-A523-9843-A715-9C2C9CE2A4B7}"/>
              </a:ext>
            </a:extLst>
          </p:cNvPr>
          <p:cNvSpPr txBox="1"/>
          <p:nvPr/>
        </p:nvSpPr>
        <p:spPr>
          <a:xfrm>
            <a:off x="3818157" y="3300922"/>
            <a:ext cx="1531368" cy="27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Get in touch with us: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499;p75">
            <a:extLst>
              <a:ext uri="{FF2B5EF4-FFF2-40B4-BE49-F238E27FC236}">
                <a16:creationId xmlns:a16="http://schemas.microsoft.com/office/drawing/2014/main" id="{C868F998-C405-F543-B141-86757B8F44DA}"/>
              </a:ext>
            </a:extLst>
          </p:cNvPr>
          <p:cNvSpPr txBox="1"/>
          <p:nvPr/>
        </p:nvSpPr>
        <p:spPr>
          <a:xfrm>
            <a:off x="0" y="3675103"/>
            <a:ext cx="9142761" cy="37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www.bjitgroup.com</a:t>
            </a:r>
            <a:endParaRPr sz="1000" dirty="0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grpSp>
        <p:nvGrpSpPr>
          <p:cNvPr id="22" name="Google Shape;2500;p75">
            <a:extLst>
              <a:ext uri="{FF2B5EF4-FFF2-40B4-BE49-F238E27FC236}">
                <a16:creationId xmlns:a16="http://schemas.microsoft.com/office/drawing/2014/main" id="{5B4FF151-F64C-3E4B-883F-6BF23F54ECDD}"/>
              </a:ext>
            </a:extLst>
          </p:cNvPr>
          <p:cNvGrpSpPr/>
          <p:nvPr/>
        </p:nvGrpSpPr>
        <p:grpSpPr>
          <a:xfrm>
            <a:off x="4163009" y="4205360"/>
            <a:ext cx="841663" cy="228601"/>
            <a:chOff x="8910638" y="8242300"/>
            <a:chExt cx="3352799" cy="922338"/>
          </a:xfrm>
        </p:grpSpPr>
        <p:sp>
          <p:nvSpPr>
            <p:cNvPr id="23" name="Google Shape;2501;p75">
              <a:extLst>
                <a:ext uri="{FF2B5EF4-FFF2-40B4-BE49-F238E27FC236}">
                  <a16:creationId xmlns:a16="http://schemas.microsoft.com/office/drawing/2014/main" id="{E3918AE2-6B7F-3A4A-BAC6-67EE00E08616}"/>
                </a:ext>
              </a:extLst>
            </p:cNvPr>
            <p:cNvSpPr/>
            <p:nvPr/>
          </p:nvSpPr>
          <p:spPr>
            <a:xfrm>
              <a:off x="10125075" y="8242300"/>
              <a:ext cx="922337" cy="922338"/>
            </a:xfrm>
            <a:custGeom>
              <a:avLst/>
              <a:gdLst/>
              <a:ahLst/>
              <a:cxnLst/>
              <a:rect l="0" t="0" r="0" b="0"/>
              <a:pathLst>
                <a:path w="2585" h="2585" extrusionOk="0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04;p75">
              <a:extLst>
                <a:ext uri="{FF2B5EF4-FFF2-40B4-BE49-F238E27FC236}">
                  <a16:creationId xmlns:a16="http://schemas.microsoft.com/office/drawing/2014/main" id="{1ACF7957-491F-B74D-9365-5CC6764FFC20}"/>
                </a:ext>
              </a:extLst>
            </p:cNvPr>
            <p:cNvSpPr/>
            <p:nvPr/>
          </p:nvSpPr>
          <p:spPr>
            <a:xfrm>
              <a:off x="8910638" y="8242300"/>
              <a:ext cx="922337" cy="922338"/>
            </a:xfrm>
            <a:custGeom>
              <a:avLst/>
              <a:gdLst/>
              <a:ahLst/>
              <a:cxnLst/>
              <a:rect l="0" t="0" r="0" b="0"/>
              <a:pathLst>
                <a:path w="2584" h="2585" extrusionOk="0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05;p75">
              <a:extLst>
                <a:ext uri="{FF2B5EF4-FFF2-40B4-BE49-F238E27FC236}">
                  <a16:creationId xmlns:a16="http://schemas.microsoft.com/office/drawing/2014/main" id="{FEF380A9-CCC4-FE4B-AD57-AFA56FF6CA8C}"/>
                </a:ext>
              </a:extLst>
            </p:cNvPr>
            <p:cNvSpPr/>
            <p:nvPr/>
          </p:nvSpPr>
          <p:spPr>
            <a:xfrm>
              <a:off x="11341100" y="8242300"/>
              <a:ext cx="922337" cy="922338"/>
            </a:xfrm>
            <a:custGeom>
              <a:avLst/>
              <a:gdLst/>
              <a:ahLst/>
              <a:cxnLst/>
              <a:rect l="0" t="0" r="0" b="0"/>
              <a:pathLst>
                <a:path w="2585" h="2585" extrusionOk="0">
                  <a:moveTo>
                    <a:pt x="1293" y="0"/>
                  </a:moveTo>
                  <a:cubicBezTo>
                    <a:pt x="580" y="0"/>
                    <a:pt x="0" y="580"/>
                    <a:pt x="0" y="1292"/>
                  </a:cubicBezTo>
                  <a:cubicBezTo>
                    <a:pt x="0" y="2005"/>
                    <a:pt x="580" y="2585"/>
                    <a:pt x="1293" y="2585"/>
                  </a:cubicBezTo>
                  <a:cubicBezTo>
                    <a:pt x="2005" y="2585"/>
                    <a:pt x="2585" y="2005"/>
                    <a:pt x="2585" y="1292"/>
                  </a:cubicBezTo>
                  <a:cubicBezTo>
                    <a:pt x="2585" y="580"/>
                    <a:pt x="2005" y="0"/>
                    <a:pt x="1293" y="0"/>
                  </a:cubicBezTo>
                  <a:close/>
                  <a:moveTo>
                    <a:pt x="1293" y="2515"/>
                  </a:moveTo>
                  <a:cubicBezTo>
                    <a:pt x="619" y="2515"/>
                    <a:pt x="70" y="1966"/>
                    <a:pt x="70" y="1292"/>
                  </a:cubicBezTo>
                  <a:cubicBezTo>
                    <a:pt x="70" y="618"/>
                    <a:pt x="619" y="70"/>
                    <a:pt x="1293" y="70"/>
                  </a:cubicBezTo>
                  <a:cubicBezTo>
                    <a:pt x="1967" y="70"/>
                    <a:pt x="2515" y="618"/>
                    <a:pt x="2515" y="1292"/>
                  </a:cubicBezTo>
                  <a:cubicBezTo>
                    <a:pt x="2515" y="1966"/>
                    <a:pt x="1967" y="2515"/>
                    <a:pt x="1293" y="2515"/>
                  </a:cubicBezTo>
                  <a:close/>
                  <a:moveTo>
                    <a:pt x="1293" y="177"/>
                  </a:moveTo>
                  <a:cubicBezTo>
                    <a:pt x="678" y="177"/>
                    <a:pt x="177" y="677"/>
                    <a:pt x="177" y="1292"/>
                  </a:cubicBezTo>
                  <a:cubicBezTo>
                    <a:pt x="177" y="1907"/>
                    <a:pt x="678" y="2408"/>
                    <a:pt x="1293" y="2408"/>
                  </a:cubicBezTo>
                  <a:cubicBezTo>
                    <a:pt x="1908" y="2408"/>
                    <a:pt x="2408" y="1907"/>
                    <a:pt x="2408" y="1292"/>
                  </a:cubicBezTo>
                  <a:cubicBezTo>
                    <a:pt x="2408" y="677"/>
                    <a:pt x="1908" y="177"/>
                    <a:pt x="1293" y="177"/>
                  </a:cubicBezTo>
                  <a:close/>
                  <a:moveTo>
                    <a:pt x="1293" y="2338"/>
                  </a:moveTo>
                  <a:cubicBezTo>
                    <a:pt x="716" y="2338"/>
                    <a:pt x="247" y="1869"/>
                    <a:pt x="247" y="1292"/>
                  </a:cubicBezTo>
                  <a:cubicBezTo>
                    <a:pt x="247" y="716"/>
                    <a:pt x="716" y="247"/>
                    <a:pt x="1293" y="247"/>
                  </a:cubicBezTo>
                  <a:cubicBezTo>
                    <a:pt x="1869" y="247"/>
                    <a:pt x="2338" y="716"/>
                    <a:pt x="2338" y="1292"/>
                  </a:cubicBezTo>
                  <a:cubicBezTo>
                    <a:pt x="2338" y="1869"/>
                    <a:pt x="1869" y="2338"/>
                    <a:pt x="1293" y="2338"/>
                  </a:cubicBezTo>
                  <a:close/>
                  <a:moveTo>
                    <a:pt x="1023" y="889"/>
                  </a:moveTo>
                  <a:cubicBezTo>
                    <a:pt x="758" y="889"/>
                    <a:pt x="758" y="889"/>
                    <a:pt x="758" y="889"/>
                  </a:cubicBezTo>
                  <a:cubicBezTo>
                    <a:pt x="739" y="889"/>
                    <a:pt x="723" y="904"/>
                    <a:pt x="723" y="924"/>
                  </a:cubicBezTo>
                  <a:cubicBezTo>
                    <a:pt x="723" y="1874"/>
                    <a:pt x="723" y="1874"/>
                    <a:pt x="723" y="1874"/>
                  </a:cubicBezTo>
                  <a:cubicBezTo>
                    <a:pt x="723" y="1894"/>
                    <a:pt x="739" y="1909"/>
                    <a:pt x="758" y="1909"/>
                  </a:cubicBezTo>
                  <a:cubicBezTo>
                    <a:pt x="1023" y="1909"/>
                    <a:pt x="1023" y="1909"/>
                    <a:pt x="1023" y="1909"/>
                  </a:cubicBezTo>
                  <a:cubicBezTo>
                    <a:pt x="1042" y="1909"/>
                    <a:pt x="1058" y="1894"/>
                    <a:pt x="1058" y="1874"/>
                  </a:cubicBezTo>
                  <a:cubicBezTo>
                    <a:pt x="1058" y="924"/>
                    <a:pt x="1058" y="924"/>
                    <a:pt x="1058" y="924"/>
                  </a:cubicBezTo>
                  <a:cubicBezTo>
                    <a:pt x="1058" y="904"/>
                    <a:pt x="1042" y="889"/>
                    <a:pt x="1023" y="889"/>
                  </a:cubicBezTo>
                  <a:close/>
                  <a:moveTo>
                    <a:pt x="988" y="1840"/>
                  </a:moveTo>
                  <a:cubicBezTo>
                    <a:pt x="793" y="1840"/>
                    <a:pt x="793" y="1840"/>
                    <a:pt x="793" y="1840"/>
                  </a:cubicBezTo>
                  <a:cubicBezTo>
                    <a:pt x="793" y="959"/>
                    <a:pt x="793" y="959"/>
                    <a:pt x="793" y="959"/>
                  </a:cubicBezTo>
                  <a:cubicBezTo>
                    <a:pt x="988" y="959"/>
                    <a:pt x="988" y="959"/>
                    <a:pt x="988" y="959"/>
                  </a:cubicBezTo>
                  <a:lnTo>
                    <a:pt x="988" y="1840"/>
                  </a:lnTo>
                  <a:close/>
                  <a:moveTo>
                    <a:pt x="1753" y="888"/>
                  </a:moveTo>
                  <a:cubicBezTo>
                    <a:pt x="1655" y="869"/>
                    <a:pt x="1555" y="896"/>
                    <a:pt x="1489" y="940"/>
                  </a:cubicBezTo>
                  <a:cubicBezTo>
                    <a:pt x="1489" y="924"/>
                    <a:pt x="1489" y="924"/>
                    <a:pt x="1489" y="924"/>
                  </a:cubicBezTo>
                  <a:cubicBezTo>
                    <a:pt x="1489" y="904"/>
                    <a:pt x="1474" y="889"/>
                    <a:pt x="1454" y="889"/>
                  </a:cubicBezTo>
                  <a:cubicBezTo>
                    <a:pt x="1190" y="889"/>
                    <a:pt x="1190" y="889"/>
                    <a:pt x="1190" y="889"/>
                  </a:cubicBezTo>
                  <a:cubicBezTo>
                    <a:pt x="1171" y="889"/>
                    <a:pt x="1155" y="904"/>
                    <a:pt x="1155" y="924"/>
                  </a:cubicBezTo>
                  <a:cubicBezTo>
                    <a:pt x="1155" y="1874"/>
                    <a:pt x="1155" y="1874"/>
                    <a:pt x="1155" y="1874"/>
                  </a:cubicBezTo>
                  <a:cubicBezTo>
                    <a:pt x="1155" y="1894"/>
                    <a:pt x="1171" y="1909"/>
                    <a:pt x="1190" y="1909"/>
                  </a:cubicBezTo>
                  <a:cubicBezTo>
                    <a:pt x="1454" y="1909"/>
                    <a:pt x="1454" y="1909"/>
                    <a:pt x="1454" y="1909"/>
                  </a:cubicBezTo>
                  <a:cubicBezTo>
                    <a:pt x="1474" y="1909"/>
                    <a:pt x="1489" y="1894"/>
                    <a:pt x="1489" y="1874"/>
                  </a:cubicBezTo>
                  <a:cubicBezTo>
                    <a:pt x="1489" y="1274"/>
                    <a:pt x="1489" y="1274"/>
                    <a:pt x="1489" y="1274"/>
                  </a:cubicBezTo>
                  <a:cubicBezTo>
                    <a:pt x="1500" y="1210"/>
                    <a:pt x="1548" y="1190"/>
                    <a:pt x="1587" y="1193"/>
                  </a:cubicBezTo>
                  <a:cubicBezTo>
                    <a:pt x="1634" y="1196"/>
                    <a:pt x="1682" y="1234"/>
                    <a:pt x="1682" y="1311"/>
                  </a:cubicBezTo>
                  <a:cubicBezTo>
                    <a:pt x="1682" y="1874"/>
                    <a:pt x="1682" y="1874"/>
                    <a:pt x="1682" y="1874"/>
                  </a:cubicBezTo>
                  <a:cubicBezTo>
                    <a:pt x="1682" y="1894"/>
                    <a:pt x="1697" y="1909"/>
                    <a:pt x="1717" y="1909"/>
                  </a:cubicBezTo>
                  <a:cubicBezTo>
                    <a:pt x="1981" y="1909"/>
                    <a:pt x="1981" y="1909"/>
                    <a:pt x="1981" y="1909"/>
                  </a:cubicBezTo>
                  <a:cubicBezTo>
                    <a:pt x="2000" y="1909"/>
                    <a:pt x="2016" y="1894"/>
                    <a:pt x="2016" y="1874"/>
                  </a:cubicBezTo>
                  <a:cubicBezTo>
                    <a:pt x="2016" y="1311"/>
                    <a:pt x="2016" y="1311"/>
                    <a:pt x="2016" y="1311"/>
                  </a:cubicBezTo>
                  <a:cubicBezTo>
                    <a:pt x="2016" y="986"/>
                    <a:pt x="1851" y="906"/>
                    <a:pt x="1753" y="888"/>
                  </a:cubicBezTo>
                  <a:close/>
                  <a:moveTo>
                    <a:pt x="1946" y="1840"/>
                  </a:moveTo>
                  <a:cubicBezTo>
                    <a:pt x="1751" y="1840"/>
                    <a:pt x="1751" y="1840"/>
                    <a:pt x="1751" y="1840"/>
                  </a:cubicBezTo>
                  <a:cubicBezTo>
                    <a:pt x="1751" y="1311"/>
                    <a:pt x="1751" y="1311"/>
                    <a:pt x="1751" y="1311"/>
                  </a:cubicBezTo>
                  <a:cubicBezTo>
                    <a:pt x="1751" y="1190"/>
                    <a:pt x="1669" y="1129"/>
                    <a:pt x="1592" y="1123"/>
                  </a:cubicBezTo>
                  <a:cubicBezTo>
                    <a:pt x="1520" y="1118"/>
                    <a:pt x="1435" y="1160"/>
                    <a:pt x="1420" y="1267"/>
                  </a:cubicBezTo>
                  <a:cubicBezTo>
                    <a:pt x="1420" y="1268"/>
                    <a:pt x="1419" y="1270"/>
                    <a:pt x="1419" y="1272"/>
                  </a:cubicBezTo>
                  <a:cubicBezTo>
                    <a:pt x="1419" y="1840"/>
                    <a:pt x="1419" y="1840"/>
                    <a:pt x="1419" y="1840"/>
                  </a:cubicBezTo>
                  <a:cubicBezTo>
                    <a:pt x="1225" y="1840"/>
                    <a:pt x="1225" y="1840"/>
                    <a:pt x="1225" y="1840"/>
                  </a:cubicBezTo>
                  <a:cubicBezTo>
                    <a:pt x="1225" y="959"/>
                    <a:pt x="1225" y="959"/>
                    <a:pt x="1225" y="959"/>
                  </a:cubicBezTo>
                  <a:cubicBezTo>
                    <a:pt x="1419" y="959"/>
                    <a:pt x="1419" y="959"/>
                    <a:pt x="1419" y="959"/>
                  </a:cubicBezTo>
                  <a:cubicBezTo>
                    <a:pt x="1419" y="1028"/>
                    <a:pt x="1419" y="1028"/>
                    <a:pt x="1419" y="1028"/>
                  </a:cubicBezTo>
                  <a:cubicBezTo>
                    <a:pt x="1419" y="1045"/>
                    <a:pt x="1431" y="1060"/>
                    <a:pt x="1448" y="1063"/>
                  </a:cubicBezTo>
                  <a:cubicBezTo>
                    <a:pt x="1464" y="1066"/>
                    <a:pt x="1481" y="1057"/>
                    <a:pt x="1487" y="1041"/>
                  </a:cubicBezTo>
                  <a:cubicBezTo>
                    <a:pt x="1506" y="992"/>
                    <a:pt x="1627" y="935"/>
                    <a:pt x="1740" y="956"/>
                  </a:cubicBezTo>
                  <a:cubicBezTo>
                    <a:pt x="1873" y="982"/>
                    <a:pt x="1946" y="1107"/>
                    <a:pt x="1946" y="1311"/>
                  </a:cubicBezTo>
                  <a:lnTo>
                    <a:pt x="1946" y="1840"/>
                  </a:lnTo>
                  <a:close/>
                  <a:moveTo>
                    <a:pt x="890" y="452"/>
                  </a:moveTo>
                  <a:cubicBezTo>
                    <a:pt x="798" y="452"/>
                    <a:pt x="723" y="526"/>
                    <a:pt x="723" y="619"/>
                  </a:cubicBezTo>
                  <a:cubicBezTo>
                    <a:pt x="723" y="711"/>
                    <a:pt x="798" y="786"/>
                    <a:pt x="890" y="786"/>
                  </a:cubicBezTo>
                  <a:cubicBezTo>
                    <a:pt x="983" y="786"/>
                    <a:pt x="1058" y="711"/>
                    <a:pt x="1058" y="619"/>
                  </a:cubicBezTo>
                  <a:cubicBezTo>
                    <a:pt x="1058" y="526"/>
                    <a:pt x="983" y="452"/>
                    <a:pt x="890" y="452"/>
                  </a:cubicBezTo>
                  <a:close/>
                  <a:moveTo>
                    <a:pt x="890" y="716"/>
                  </a:moveTo>
                  <a:cubicBezTo>
                    <a:pt x="837" y="716"/>
                    <a:pt x="793" y="672"/>
                    <a:pt x="793" y="619"/>
                  </a:cubicBezTo>
                  <a:cubicBezTo>
                    <a:pt x="793" y="565"/>
                    <a:pt x="837" y="521"/>
                    <a:pt x="890" y="521"/>
                  </a:cubicBezTo>
                  <a:cubicBezTo>
                    <a:pt x="944" y="521"/>
                    <a:pt x="988" y="565"/>
                    <a:pt x="988" y="619"/>
                  </a:cubicBezTo>
                  <a:cubicBezTo>
                    <a:pt x="988" y="672"/>
                    <a:pt x="944" y="716"/>
                    <a:pt x="890" y="7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Google Shape;244;p115">
            <a:extLst>
              <a:ext uri="{FF2B5EF4-FFF2-40B4-BE49-F238E27FC236}">
                <a16:creationId xmlns:a16="http://schemas.microsoft.com/office/drawing/2014/main" id="{B339AEE2-E8EC-B541-BBEB-11DF486F32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678C1-98C0-C54D-9D1F-2B0B1617156F}"/>
              </a:ext>
            </a:extLst>
          </p:cNvPr>
          <p:cNvSpPr txBox="1"/>
          <p:nvPr/>
        </p:nvSpPr>
        <p:spPr>
          <a:xfrm>
            <a:off x="2743208" y="1670464"/>
            <a:ext cx="398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939495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2017-Blu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19937</TotalTime>
  <Words>253</Words>
  <Application>Microsoft Office PowerPoint</Application>
  <PresentationFormat>On-screen Show (16:9)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Open Sans Light</vt:lpstr>
      <vt:lpstr>Roboto</vt:lpstr>
      <vt:lpstr>Raleway</vt:lpstr>
      <vt:lpstr>Open Sans</vt:lpstr>
      <vt:lpstr>Calibri</vt:lpstr>
      <vt:lpstr>Arial</vt:lpstr>
      <vt:lpstr>Hiragino Kaku Gothic Pro W3</vt:lpstr>
      <vt:lpstr>Simple Light</vt:lpstr>
      <vt:lpstr>Office Theme</vt:lpstr>
      <vt:lpstr>Office Theme</vt:lpstr>
      <vt:lpstr>PowerPoint Presentation</vt:lpstr>
      <vt:lpstr> YSD B03: Class Routine: JavaEE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Rubon</dc:creator>
  <cp:lastModifiedBy>BJIT Ltd</cp:lastModifiedBy>
  <cp:revision>345</cp:revision>
  <cp:lastPrinted>2019-09-20T08:30:06Z</cp:lastPrinted>
  <dcterms:modified xsi:type="dcterms:W3CDTF">2023-08-02T11:54:19Z</dcterms:modified>
</cp:coreProperties>
</file>