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275" r:id="rId4"/>
    <p:sldId id="277" r:id="rId5"/>
    <p:sldId id="276" r:id="rId6"/>
    <p:sldId id="269" r:id="rId7"/>
    <p:sldId id="271" r:id="rId8"/>
    <p:sldId id="278" r:id="rId9"/>
    <p:sldId id="273" r:id="rId10"/>
    <p:sldId id="279" r:id="rId11"/>
    <p:sldId id="266" r:id="rId12"/>
    <p:sldId id="268" r:id="rId13"/>
    <p:sldId id="267" r:id="rId14"/>
    <p:sldId id="270" r:id="rId15"/>
    <p:sldId id="258" r:id="rId16"/>
    <p:sldId id="264" r:id="rId17"/>
    <p:sldId id="265" r:id="rId18"/>
    <p:sldId id="274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724"/>
  </p:normalViewPr>
  <p:slideViewPr>
    <p:cSldViewPr snapToGrid="0" snapToObjects="1">
      <p:cViewPr varScale="1">
        <p:scale>
          <a:sx n="114" d="100"/>
          <a:sy n="114" d="100"/>
        </p:scale>
        <p:origin x="1560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ctor Stany Rozario" userId="dbb37ec6-3e12-44d7-b04d-09b867830cae" providerId="ADAL" clId="{BB5A78DC-AC61-4884-9CAC-1335DDD8B1B7}"/>
    <pc:docChg chg="modSld">
      <pc:chgData name="Victor Stany Rozario" userId="dbb37ec6-3e12-44d7-b04d-09b867830cae" providerId="ADAL" clId="{BB5A78DC-AC61-4884-9CAC-1335DDD8B1B7}" dt="2020-10-12T06:02:07.300" v="10" actId="20577"/>
      <pc:docMkLst>
        <pc:docMk/>
      </pc:docMkLst>
      <pc:sldChg chg="modSp mod">
        <pc:chgData name="Victor Stany Rozario" userId="dbb37ec6-3e12-44d7-b04d-09b867830cae" providerId="ADAL" clId="{BB5A78DC-AC61-4884-9CAC-1335DDD8B1B7}" dt="2020-10-12T06:02:07.300" v="10" actId="20577"/>
        <pc:sldMkLst>
          <pc:docMk/>
          <pc:sldMk cId="700707328" sldId="256"/>
        </pc:sldMkLst>
        <pc:spChg chg="mod">
          <ac:chgData name="Victor Stany Rozario" userId="dbb37ec6-3e12-44d7-b04d-09b867830cae" providerId="ADAL" clId="{BB5A78DC-AC61-4884-9CAC-1335DDD8B1B7}" dt="2020-10-12T06:01:52.395" v="0" actId="20577"/>
          <ac:spMkLst>
            <pc:docMk/>
            <pc:sldMk cId="700707328" sldId="256"/>
            <ac:spMk id="2" creationId="{00000000-0000-0000-0000-000000000000}"/>
          </ac:spMkLst>
        </pc:spChg>
        <pc:graphicFrameChg chg="modGraphic">
          <ac:chgData name="Victor Stany Rozario" userId="dbb37ec6-3e12-44d7-b04d-09b867830cae" providerId="ADAL" clId="{BB5A78DC-AC61-4884-9CAC-1335DDD8B1B7}" dt="2020-10-12T06:02:07.300" v="10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</pc:docChg>
  </pc:docChgLst>
  <pc:docChgLst>
    <pc:chgData name="Victor Stany Rozario" userId="dbb37ec6-3e12-44d7-b04d-09b867830cae" providerId="ADAL" clId="{11D77995-AA0A-48A5-907D-87BF96F01DBE}"/>
    <pc:docChg chg="modSld">
      <pc:chgData name="Victor Stany Rozario" userId="dbb37ec6-3e12-44d7-b04d-09b867830cae" providerId="ADAL" clId="{11D77995-AA0A-48A5-907D-87BF96F01DBE}" dt="2020-04-28T14:23:10.391" v="2" actId="20577"/>
      <pc:docMkLst>
        <pc:docMk/>
      </pc:docMkLst>
      <pc:sldChg chg="modSp mod">
        <pc:chgData name="Victor Stany Rozario" userId="dbb37ec6-3e12-44d7-b04d-09b867830cae" providerId="ADAL" clId="{11D77995-AA0A-48A5-907D-87BF96F01DBE}" dt="2020-04-28T14:23:10.391" v="2" actId="20577"/>
        <pc:sldMkLst>
          <pc:docMk/>
          <pc:sldMk cId="700707328" sldId="256"/>
        </pc:sldMkLst>
        <pc:graphicFrameChg chg="modGraphic">
          <ac:chgData name="Victor Stany Rozario" userId="dbb37ec6-3e12-44d7-b04d-09b867830cae" providerId="ADAL" clId="{11D77995-AA0A-48A5-907D-87BF96F01DBE}" dt="2020-04-28T14:23:10.391" v="2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</pc:docChg>
  </pc:docChgLst>
  <pc:docChgLst>
    <pc:chgData name="Victor Stany Rozario" userId="dbb37ec6-3e12-44d7-b04d-09b867830cae" providerId="ADAL" clId="{15041E7C-B9A9-47D8-9C16-7E31E5C4C24A}"/>
    <pc:docChg chg="undo custSel addSld delSld modSld">
      <pc:chgData name="Victor Stany Rozario" userId="dbb37ec6-3e12-44d7-b04d-09b867830cae" providerId="ADAL" clId="{15041E7C-B9A9-47D8-9C16-7E31E5C4C24A}" dt="2020-07-01T07:38:40.811" v="233" actId="207"/>
      <pc:docMkLst>
        <pc:docMk/>
      </pc:docMkLst>
      <pc:sldChg chg="modSp mod">
        <pc:chgData name="Victor Stany Rozario" userId="dbb37ec6-3e12-44d7-b04d-09b867830cae" providerId="ADAL" clId="{15041E7C-B9A9-47D8-9C16-7E31E5C4C24A}" dt="2020-07-01T07:26:59.369" v="114" actId="20577"/>
        <pc:sldMkLst>
          <pc:docMk/>
          <pc:sldMk cId="700707328" sldId="256"/>
        </pc:sldMkLst>
        <pc:graphicFrameChg chg="mod modGraphic">
          <ac:chgData name="Victor Stany Rozario" userId="dbb37ec6-3e12-44d7-b04d-09b867830cae" providerId="ADAL" clId="{15041E7C-B9A9-47D8-9C16-7E31E5C4C24A}" dt="2020-07-01T07:26:59.369" v="114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  <pc:sldChg chg="modSp mod">
        <pc:chgData name="Victor Stany Rozario" userId="dbb37ec6-3e12-44d7-b04d-09b867830cae" providerId="ADAL" clId="{15041E7C-B9A9-47D8-9C16-7E31E5C4C24A}" dt="2020-07-01T07:27:36.610" v="136" actId="20577"/>
        <pc:sldMkLst>
          <pc:docMk/>
          <pc:sldMk cId="424874041" sldId="257"/>
        </pc:sldMkLst>
        <pc:spChg chg="mod">
          <ac:chgData name="Victor Stany Rozario" userId="dbb37ec6-3e12-44d7-b04d-09b867830cae" providerId="ADAL" clId="{15041E7C-B9A9-47D8-9C16-7E31E5C4C24A}" dt="2020-07-01T07:27:36.610" v="136" actId="20577"/>
          <ac:spMkLst>
            <pc:docMk/>
            <pc:sldMk cId="424874041" sldId="257"/>
            <ac:spMk id="3" creationId="{00000000-0000-0000-0000-000000000000}"/>
          </ac:spMkLst>
        </pc:spChg>
      </pc:sldChg>
      <pc:sldChg chg="modSp mod">
        <pc:chgData name="Victor Stany Rozario" userId="dbb37ec6-3e12-44d7-b04d-09b867830cae" providerId="ADAL" clId="{15041E7C-B9A9-47D8-9C16-7E31E5C4C24A}" dt="2020-06-28T09:58:05.584" v="0" actId="20577"/>
        <pc:sldMkLst>
          <pc:docMk/>
          <pc:sldMk cId="2434534264" sldId="268"/>
        </pc:sldMkLst>
        <pc:spChg chg="mod">
          <ac:chgData name="Victor Stany Rozario" userId="dbb37ec6-3e12-44d7-b04d-09b867830cae" providerId="ADAL" clId="{15041E7C-B9A9-47D8-9C16-7E31E5C4C24A}" dt="2020-06-28T09:58:05.584" v="0" actId="20577"/>
          <ac:spMkLst>
            <pc:docMk/>
            <pc:sldMk cId="2434534264" sldId="268"/>
            <ac:spMk id="6" creationId="{426E8781-B750-4EFF-9023-769E20B6F732}"/>
          </ac:spMkLst>
        </pc:spChg>
      </pc:sldChg>
      <pc:sldChg chg="del">
        <pc:chgData name="Victor Stany Rozario" userId="dbb37ec6-3e12-44d7-b04d-09b867830cae" providerId="ADAL" clId="{15041E7C-B9A9-47D8-9C16-7E31E5C4C24A}" dt="2020-07-01T07:28:03.015" v="137" actId="2696"/>
        <pc:sldMkLst>
          <pc:docMk/>
          <pc:sldMk cId="265623665" sldId="269"/>
        </pc:sldMkLst>
      </pc:sldChg>
      <pc:sldChg chg="add">
        <pc:chgData name="Victor Stany Rozario" userId="dbb37ec6-3e12-44d7-b04d-09b867830cae" providerId="ADAL" clId="{15041E7C-B9A9-47D8-9C16-7E31E5C4C24A}" dt="2020-07-01T07:28:09.082" v="138"/>
        <pc:sldMkLst>
          <pc:docMk/>
          <pc:sldMk cId="3751033746" sldId="269"/>
        </pc:sldMkLst>
      </pc:sldChg>
      <pc:sldChg chg="modSp mod">
        <pc:chgData name="Victor Stany Rozario" userId="dbb37ec6-3e12-44d7-b04d-09b867830cae" providerId="ADAL" clId="{15041E7C-B9A9-47D8-9C16-7E31E5C4C24A}" dt="2020-07-01T07:38:40.811" v="233" actId="207"/>
        <pc:sldMkLst>
          <pc:docMk/>
          <pc:sldMk cId="2054471072" sldId="270"/>
        </pc:sldMkLst>
        <pc:spChg chg="mod">
          <ac:chgData name="Victor Stany Rozario" userId="dbb37ec6-3e12-44d7-b04d-09b867830cae" providerId="ADAL" clId="{15041E7C-B9A9-47D8-9C16-7E31E5C4C24A}" dt="2020-07-01T07:38:40.811" v="233" actId="207"/>
          <ac:spMkLst>
            <pc:docMk/>
            <pc:sldMk cId="2054471072" sldId="270"/>
            <ac:spMk id="5" creationId="{18054AD9-737B-41CD-910E-08DCD7BB0264}"/>
          </ac:spMkLst>
        </pc:spChg>
      </pc:sldChg>
      <pc:sldChg chg="add">
        <pc:chgData name="Victor Stany Rozario" userId="dbb37ec6-3e12-44d7-b04d-09b867830cae" providerId="ADAL" clId="{15041E7C-B9A9-47D8-9C16-7E31E5C4C24A}" dt="2020-07-01T07:28:09.082" v="138"/>
        <pc:sldMkLst>
          <pc:docMk/>
          <pc:sldMk cId="1522491344" sldId="271"/>
        </pc:sldMkLst>
      </pc:sldChg>
      <pc:sldChg chg="modSp del mod">
        <pc:chgData name="Victor Stany Rozario" userId="dbb37ec6-3e12-44d7-b04d-09b867830cae" providerId="ADAL" clId="{15041E7C-B9A9-47D8-9C16-7E31E5C4C24A}" dt="2020-07-01T07:28:03.015" v="137" actId="2696"/>
        <pc:sldMkLst>
          <pc:docMk/>
          <pc:sldMk cId="3991146336" sldId="271"/>
        </pc:sldMkLst>
        <pc:picChg chg="mod">
          <ac:chgData name="Victor Stany Rozario" userId="dbb37ec6-3e12-44d7-b04d-09b867830cae" providerId="ADAL" clId="{15041E7C-B9A9-47D8-9C16-7E31E5C4C24A}" dt="2020-07-01T07:12:19.947" v="4" actId="14100"/>
          <ac:picMkLst>
            <pc:docMk/>
            <pc:sldMk cId="3991146336" sldId="271"/>
            <ac:picMk id="6" creationId="{16EF1ED7-49C7-49AB-9F7C-E612659C4673}"/>
          </ac:picMkLst>
        </pc:picChg>
      </pc:sldChg>
      <pc:sldChg chg="del">
        <pc:chgData name="Victor Stany Rozario" userId="dbb37ec6-3e12-44d7-b04d-09b867830cae" providerId="ADAL" clId="{15041E7C-B9A9-47D8-9C16-7E31E5C4C24A}" dt="2020-07-01T07:28:03.015" v="137" actId="2696"/>
        <pc:sldMkLst>
          <pc:docMk/>
          <pc:sldMk cId="895210043" sldId="273"/>
        </pc:sldMkLst>
      </pc:sldChg>
      <pc:sldChg chg="add">
        <pc:chgData name="Victor Stany Rozario" userId="dbb37ec6-3e12-44d7-b04d-09b867830cae" providerId="ADAL" clId="{15041E7C-B9A9-47D8-9C16-7E31E5C4C24A}" dt="2020-07-01T07:28:09.082" v="138"/>
        <pc:sldMkLst>
          <pc:docMk/>
          <pc:sldMk cId="3619713152" sldId="273"/>
        </pc:sldMkLst>
      </pc:sldChg>
      <pc:sldChg chg="add">
        <pc:chgData name="Victor Stany Rozario" userId="dbb37ec6-3e12-44d7-b04d-09b867830cae" providerId="ADAL" clId="{15041E7C-B9A9-47D8-9C16-7E31E5C4C24A}" dt="2020-07-01T07:28:09.082" v="138"/>
        <pc:sldMkLst>
          <pc:docMk/>
          <pc:sldMk cId="2420055927" sldId="275"/>
        </pc:sldMkLst>
      </pc:sldChg>
      <pc:sldChg chg="addSp delSp modSp add del mod">
        <pc:chgData name="Victor Stany Rozario" userId="dbb37ec6-3e12-44d7-b04d-09b867830cae" providerId="ADAL" clId="{15041E7C-B9A9-47D8-9C16-7E31E5C4C24A}" dt="2020-07-01T07:28:03.015" v="137" actId="2696"/>
        <pc:sldMkLst>
          <pc:docMk/>
          <pc:sldMk cId="3397583377" sldId="275"/>
        </pc:sldMkLst>
        <pc:spChg chg="add mod">
          <ac:chgData name="Victor Stany Rozario" userId="dbb37ec6-3e12-44d7-b04d-09b867830cae" providerId="ADAL" clId="{15041E7C-B9A9-47D8-9C16-7E31E5C4C24A}" dt="2020-07-01T07:17:49.243" v="20" actId="404"/>
          <ac:spMkLst>
            <pc:docMk/>
            <pc:sldMk cId="3397583377" sldId="275"/>
            <ac:spMk id="5" creationId="{98D0B448-F4A1-46BC-8C33-2DBE67C801BD}"/>
          </ac:spMkLst>
        </pc:spChg>
        <pc:spChg chg="add mod">
          <ac:chgData name="Victor Stany Rozario" userId="dbb37ec6-3e12-44d7-b04d-09b867830cae" providerId="ADAL" clId="{15041E7C-B9A9-47D8-9C16-7E31E5C4C24A}" dt="2020-07-01T07:18:22.669" v="28" actId="20577"/>
          <ac:spMkLst>
            <pc:docMk/>
            <pc:sldMk cId="3397583377" sldId="275"/>
            <ac:spMk id="6" creationId="{1D55EDC0-978F-4537-B73E-F4E4AC54FA6A}"/>
          </ac:spMkLst>
        </pc:spChg>
        <pc:picChg chg="del">
          <ac:chgData name="Victor Stany Rozario" userId="dbb37ec6-3e12-44d7-b04d-09b867830cae" providerId="ADAL" clId="{15041E7C-B9A9-47D8-9C16-7E31E5C4C24A}" dt="2020-07-01T07:16:56.080" v="6" actId="478"/>
          <ac:picMkLst>
            <pc:docMk/>
            <pc:sldMk cId="3397583377" sldId="275"/>
            <ac:picMk id="7" creationId="{7665DBA6-BB53-4AE1-88CB-F7EABC96271E}"/>
          </ac:picMkLst>
        </pc:picChg>
      </pc:sldChg>
      <pc:sldChg chg="addSp delSp modSp add del mod">
        <pc:chgData name="Victor Stany Rozario" userId="dbb37ec6-3e12-44d7-b04d-09b867830cae" providerId="ADAL" clId="{15041E7C-B9A9-47D8-9C16-7E31E5C4C24A}" dt="2020-07-01T07:28:03.015" v="137" actId="2696"/>
        <pc:sldMkLst>
          <pc:docMk/>
          <pc:sldMk cId="383735239" sldId="276"/>
        </pc:sldMkLst>
        <pc:spChg chg="del">
          <ac:chgData name="Victor Stany Rozario" userId="dbb37ec6-3e12-44d7-b04d-09b867830cae" providerId="ADAL" clId="{15041E7C-B9A9-47D8-9C16-7E31E5C4C24A}" dt="2020-07-01T07:18:50.648" v="30" actId="478"/>
          <ac:spMkLst>
            <pc:docMk/>
            <pc:sldMk cId="383735239" sldId="276"/>
            <ac:spMk id="5" creationId="{98D0B448-F4A1-46BC-8C33-2DBE67C801BD}"/>
          </ac:spMkLst>
        </pc:spChg>
        <pc:spChg chg="del">
          <ac:chgData name="Victor Stany Rozario" userId="dbb37ec6-3e12-44d7-b04d-09b867830cae" providerId="ADAL" clId="{15041E7C-B9A9-47D8-9C16-7E31E5C4C24A}" dt="2020-07-01T07:18:50.648" v="30" actId="478"/>
          <ac:spMkLst>
            <pc:docMk/>
            <pc:sldMk cId="383735239" sldId="276"/>
            <ac:spMk id="6" creationId="{1D55EDC0-978F-4537-B73E-F4E4AC54FA6A}"/>
          </ac:spMkLst>
        </pc:spChg>
        <pc:spChg chg="add mod">
          <ac:chgData name="Victor Stany Rozario" userId="dbb37ec6-3e12-44d7-b04d-09b867830cae" providerId="ADAL" clId="{15041E7C-B9A9-47D8-9C16-7E31E5C4C24A}" dt="2020-07-01T07:19:26.023" v="45" actId="403"/>
          <ac:spMkLst>
            <pc:docMk/>
            <pc:sldMk cId="383735239" sldId="276"/>
            <ac:spMk id="7" creationId="{8F55EEC1-5CCF-49DB-9343-A2AAA90C5FBA}"/>
          </ac:spMkLst>
        </pc:spChg>
        <pc:picChg chg="add mod">
          <ac:chgData name="Victor Stany Rozario" userId="dbb37ec6-3e12-44d7-b04d-09b867830cae" providerId="ADAL" clId="{15041E7C-B9A9-47D8-9C16-7E31E5C4C24A}" dt="2020-07-01T07:19:11.736" v="35" actId="1076"/>
          <ac:picMkLst>
            <pc:docMk/>
            <pc:sldMk cId="383735239" sldId="276"/>
            <ac:picMk id="8" creationId="{96AD65A2-198B-47AD-9287-950C3187A67E}"/>
          </ac:picMkLst>
        </pc:picChg>
      </pc:sldChg>
      <pc:sldChg chg="add">
        <pc:chgData name="Victor Stany Rozario" userId="dbb37ec6-3e12-44d7-b04d-09b867830cae" providerId="ADAL" clId="{15041E7C-B9A9-47D8-9C16-7E31E5C4C24A}" dt="2020-07-01T07:28:09.082" v="138"/>
        <pc:sldMkLst>
          <pc:docMk/>
          <pc:sldMk cId="3374155188" sldId="276"/>
        </pc:sldMkLst>
      </pc:sldChg>
      <pc:sldChg chg="add">
        <pc:chgData name="Victor Stany Rozario" userId="dbb37ec6-3e12-44d7-b04d-09b867830cae" providerId="ADAL" clId="{15041E7C-B9A9-47D8-9C16-7E31E5C4C24A}" dt="2020-07-01T07:28:09.082" v="138"/>
        <pc:sldMkLst>
          <pc:docMk/>
          <pc:sldMk cId="248013448" sldId="277"/>
        </pc:sldMkLst>
        <pc:spChg chg="mod">
          <ac:chgData name="Victor Stany Rozario" userId="dbb37ec6-3e12-44d7-b04d-09b867830cae" providerId="ADAL" clId="{15041E7C-B9A9-47D8-9C16-7E31E5C4C24A}" dt="2020-07-01T07:21:05.828" v="53"/>
          <ac:spMkLst>
            <pc:docMk/>
            <pc:sldMk cId="248013448" sldId="277"/>
            <ac:spMk id="19459" creationId="{DBAA31FA-FF04-430F-9706-4F9F95C8BE88}"/>
          </ac:spMkLst>
        </pc:spChg>
      </pc:sldChg>
      <pc:sldChg chg="add del">
        <pc:chgData name="Victor Stany Rozario" userId="dbb37ec6-3e12-44d7-b04d-09b867830cae" providerId="ADAL" clId="{15041E7C-B9A9-47D8-9C16-7E31E5C4C24A}" dt="2020-07-01T07:20:50.556" v="47" actId="47"/>
        <pc:sldMkLst>
          <pc:docMk/>
          <pc:sldMk cId="952760785" sldId="277"/>
        </pc:sldMkLst>
      </pc:sldChg>
      <pc:sldChg chg="addSp delSp modSp add del mod">
        <pc:chgData name="Victor Stany Rozario" userId="dbb37ec6-3e12-44d7-b04d-09b867830cae" providerId="ADAL" clId="{15041E7C-B9A9-47D8-9C16-7E31E5C4C24A}" dt="2020-07-01T07:28:03.015" v="137" actId="2696"/>
        <pc:sldMkLst>
          <pc:docMk/>
          <pc:sldMk cId="3359522034" sldId="277"/>
        </pc:sldMkLst>
        <pc:spChg chg="del">
          <ac:chgData name="Victor Stany Rozario" userId="dbb37ec6-3e12-44d7-b04d-09b867830cae" providerId="ADAL" clId="{15041E7C-B9A9-47D8-9C16-7E31E5C4C24A}" dt="2020-07-01T07:23:24.436" v="58" actId="478"/>
          <ac:spMkLst>
            <pc:docMk/>
            <pc:sldMk cId="3359522034" sldId="277"/>
            <ac:spMk id="5" creationId="{98D0B448-F4A1-46BC-8C33-2DBE67C801BD}"/>
          </ac:spMkLst>
        </pc:spChg>
        <pc:spChg chg="del">
          <ac:chgData name="Victor Stany Rozario" userId="dbb37ec6-3e12-44d7-b04d-09b867830cae" providerId="ADAL" clId="{15041E7C-B9A9-47D8-9C16-7E31E5C4C24A}" dt="2020-07-01T07:23:16.167" v="55" actId="478"/>
          <ac:spMkLst>
            <pc:docMk/>
            <pc:sldMk cId="3359522034" sldId="277"/>
            <ac:spMk id="6" creationId="{1D55EDC0-978F-4537-B73E-F4E4AC54FA6A}"/>
          </ac:spMkLst>
        </pc:spChg>
        <pc:spChg chg="mod">
          <ac:chgData name="Victor Stany Rozario" userId="dbb37ec6-3e12-44d7-b04d-09b867830cae" providerId="ADAL" clId="{15041E7C-B9A9-47D8-9C16-7E31E5C4C24A}" dt="2020-07-01T07:23:17.213" v="56"/>
          <ac:spMkLst>
            <pc:docMk/>
            <pc:sldMk cId="3359522034" sldId="277"/>
            <ac:spMk id="8" creationId="{8FD1A447-38CD-4FF9-88BB-1D12444BB3EC}"/>
          </ac:spMkLst>
        </pc:spChg>
        <pc:spChg chg="mod">
          <ac:chgData name="Victor Stany Rozario" userId="dbb37ec6-3e12-44d7-b04d-09b867830cae" providerId="ADAL" clId="{15041E7C-B9A9-47D8-9C16-7E31E5C4C24A}" dt="2020-07-01T07:23:17.213" v="56"/>
          <ac:spMkLst>
            <pc:docMk/>
            <pc:sldMk cId="3359522034" sldId="277"/>
            <ac:spMk id="9" creationId="{F5BFCA0F-3211-4A94-B408-2FAEF7043490}"/>
          </ac:spMkLst>
        </pc:spChg>
        <pc:spChg chg="mod">
          <ac:chgData name="Victor Stany Rozario" userId="dbb37ec6-3e12-44d7-b04d-09b867830cae" providerId="ADAL" clId="{15041E7C-B9A9-47D8-9C16-7E31E5C4C24A}" dt="2020-07-01T07:23:17.213" v="56"/>
          <ac:spMkLst>
            <pc:docMk/>
            <pc:sldMk cId="3359522034" sldId="277"/>
            <ac:spMk id="10" creationId="{4E87FCF2-FFD4-45EE-BF94-C2908659C5E8}"/>
          </ac:spMkLst>
        </pc:spChg>
        <pc:spChg chg="mod">
          <ac:chgData name="Victor Stany Rozario" userId="dbb37ec6-3e12-44d7-b04d-09b867830cae" providerId="ADAL" clId="{15041E7C-B9A9-47D8-9C16-7E31E5C4C24A}" dt="2020-07-01T07:23:17.213" v="56"/>
          <ac:spMkLst>
            <pc:docMk/>
            <pc:sldMk cId="3359522034" sldId="277"/>
            <ac:spMk id="11" creationId="{88960B96-67F8-4D8B-8DD1-EFAF531EE71A}"/>
          </ac:spMkLst>
        </pc:spChg>
        <pc:spChg chg="mod">
          <ac:chgData name="Victor Stany Rozario" userId="dbb37ec6-3e12-44d7-b04d-09b867830cae" providerId="ADAL" clId="{15041E7C-B9A9-47D8-9C16-7E31E5C4C24A}" dt="2020-07-01T07:23:17.213" v="56"/>
          <ac:spMkLst>
            <pc:docMk/>
            <pc:sldMk cId="3359522034" sldId="277"/>
            <ac:spMk id="12" creationId="{41C9BF4B-A1A6-4C2A-B612-20F02AAB5275}"/>
          </ac:spMkLst>
        </pc:spChg>
        <pc:spChg chg="mod">
          <ac:chgData name="Victor Stany Rozario" userId="dbb37ec6-3e12-44d7-b04d-09b867830cae" providerId="ADAL" clId="{15041E7C-B9A9-47D8-9C16-7E31E5C4C24A}" dt="2020-07-01T07:23:17.213" v="56"/>
          <ac:spMkLst>
            <pc:docMk/>
            <pc:sldMk cId="3359522034" sldId="277"/>
            <ac:spMk id="13" creationId="{3310C85A-9F34-4648-8EA9-84DAC1912C27}"/>
          </ac:spMkLst>
        </pc:spChg>
        <pc:spChg chg="mod">
          <ac:chgData name="Victor Stany Rozario" userId="dbb37ec6-3e12-44d7-b04d-09b867830cae" providerId="ADAL" clId="{15041E7C-B9A9-47D8-9C16-7E31E5C4C24A}" dt="2020-07-01T07:23:17.213" v="56"/>
          <ac:spMkLst>
            <pc:docMk/>
            <pc:sldMk cId="3359522034" sldId="277"/>
            <ac:spMk id="14" creationId="{DDFB0960-A19E-43E5-818F-5890B4CE6449}"/>
          </ac:spMkLst>
        </pc:spChg>
        <pc:spChg chg="mod">
          <ac:chgData name="Victor Stany Rozario" userId="dbb37ec6-3e12-44d7-b04d-09b867830cae" providerId="ADAL" clId="{15041E7C-B9A9-47D8-9C16-7E31E5C4C24A}" dt="2020-07-01T07:23:17.213" v="56"/>
          <ac:spMkLst>
            <pc:docMk/>
            <pc:sldMk cId="3359522034" sldId="277"/>
            <ac:spMk id="15" creationId="{33944694-97DD-4493-BD78-A33D29AEAFA5}"/>
          </ac:spMkLst>
        </pc:spChg>
        <pc:spChg chg="mod">
          <ac:chgData name="Victor Stany Rozario" userId="dbb37ec6-3e12-44d7-b04d-09b867830cae" providerId="ADAL" clId="{15041E7C-B9A9-47D8-9C16-7E31E5C4C24A}" dt="2020-07-01T07:23:17.213" v="56"/>
          <ac:spMkLst>
            <pc:docMk/>
            <pc:sldMk cId="3359522034" sldId="277"/>
            <ac:spMk id="16" creationId="{0F48F9A7-B476-44B0-AA62-DF4FE1777CDE}"/>
          </ac:spMkLst>
        </pc:spChg>
        <pc:spChg chg="mod">
          <ac:chgData name="Victor Stany Rozario" userId="dbb37ec6-3e12-44d7-b04d-09b867830cae" providerId="ADAL" clId="{15041E7C-B9A9-47D8-9C16-7E31E5C4C24A}" dt="2020-07-01T07:23:17.213" v="56"/>
          <ac:spMkLst>
            <pc:docMk/>
            <pc:sldMk cId="3359522034" sldId="277"/>
            <ac:spMk id="17" creationId="{000CD7E7-2A3E-4CD7-A375-699D43229DC6}"/>
          </ac:spMkLst>
        </pc:spChg>
        <pc:spChg chg="mod">
          <ac:chgData name="Victor Stany Rozario" userId="dbb37ec6-3e12-44d7-b04d-09b867830cae" providerId="ADAL" clId="{15041E7C-B9A9-47D8-9C16-7E31E5C4C24A}" dt="2020-07-01T07:23:17.213" v="56"/>
          <ac:spMkLst>
            <pc:docMk/>
            <pc:sldMk cId="3359522034" sldId="277"/>
            <ac:spMk id="18" creationId="{D35C878E-3BD4-47CA-8AFE-AA78C5A1C9D9}"/>
          </ac:spMkLst>
        </pc:spChg>
        <pc:spChg chg="mod">
          <ac:chgData name="Victor Stany Rozario" userId="dbb37ec6-3e12-44d7-b04d-09b867830cae" providerId="ADAL" clId="{15041E7C-B9A9-47D8-9C16-7E31E5C4C24A}" dt="2020-07-01T07:23:17.213" v="56"/>
          <ac:spMkLst>
            <pc:docMk/>
            <pc:sldMk cId="3359522034" sldId="277"/>
            <ac:spMk id="19" creationId="{026D9B0F-8740-43E1-89CF-C937709D18F1}"/>
          </ac:spMkLst>
        </pc:spChg>
        <pc:spChg chg="add mod">
          <ac:chgData name="Victor Stany Rozario" userId="dbb37ec6-3e12-44d7-b04d-09b867830cae" providerId="ADAL" clId="{15041E7C-B9A9-47D8-9C16-7E31E5C4C24A}" dt="2020-07-01T07:23:54.787" v="66" actId="14100"/>
          <ac:spMkLst>
            <pc:docMk/>
            <pc:sldMk cId="3359522034" sldId="277"/>
            <ac:spMk id="20" creationId="{EE1C8C35-CB12-4F48-AEF9-D0B543748C21}"/>
          </ac:spMkLst>
        </pc:spChg>
        <pc:grpChg chg="add mod">
          <ac:chgData name="Victor Stany Rozario" userId="dbb37ec6-3e12-44d7-b04d-09b867830cae" providerId="ADAL" clId="{15041E7C-B9A9-47D8-9C16-7E31E5C4C24A}" dt="2020-07-01T07:24:51.260" v="79" actId="1035"/>
          <ac:grpSpMkLst>
            <pc:docMk/>
            <pc:sldMk cId="3359522034" sldId="277"/>
            <ac:grpSpMk id="7" creationId="{E14E115A-F6DE-41B5-B31D-63D61C6D4A54}"/>
          </ac:grpSpMkLst>
        </pc:grpChg>
      </pc:sldChg>
      <pc:sldChg chg="add">
        <pc:chgData name="Victor Stany Rozario" userId="dbb37ec6-3e12-44d7-b04d-09b867830cae" providerId="ADAL" clId="{15041E7C-B9A9-47D8-9C16-7E31E5C4C24A}" dt="2020-07-01T07:28:09.082" v="138"/>
        <pc:sldMkLst>
          <pc:docMk/>
          <pc:sldMk cId="3027370092" sldId="278"/>
        </pc:sldMkLst>
      </pc:sldChg>
      <pc:sldChg chg="addSp delSp modSp add del mod">
        <pc:chgData name="Victor Stany Rozario" userId="dbb37ec6-3e12-44d7-b04d-09b867830cae" providerId="ADAL" clId="{15041E7C-B9A9-47D8-9C16-7E31E5C4C24A}" dt="2020-07-01T07:28:03.015" v="137" actId="2696"/>
        <pc:sldMkLst>
          <pc:docMk/>
          <pc:sldMk cId="3279773773" sldId="278"/>
        </pc:sldMkLst>
        <pc:spChg chg="mod">
          <ac:chgData name="Victor Stany Rozario" userId="dbb37ec6-3e12-44d7-b04d-09b867830cae" providerId="ADAL" clId="{15041E7C-B9A9-47D8-9C16-7E31E5C4C24A}" dt="2020-07-01T07:26:18.158" v="95" actId="1076"/>
          <ac:spMkLst>
            <pc:docMk/>
            <pc:sldMk cId="3279773773" sldId="278"/>
            <ac:spMk id="4" creationId="{DF466760-25A5-49E2-8E18-5BE6DAB88BB3}"/>
          </ac:spMkLst>
        </pc:spChg>
        <pc:spChg chg="add mod">
          <ac:chgData name="Victor Stany Rozario" userId="dbb37ec6-3e12-44d7-b04d-09b867830cae" providerId="ADAL" clId="{15041E7C-B9A9-47D8-9C16-7E31E5C4C24A}" dt="2020-07-01T07:26:18.158" v="95" actId="1076"/>
          <ac:spMkLst>
            <pc:docMk/>
            <pc:sldMk cId="3279773773" sldId="278"/>
            <ac:spMk id="5" creationId="{A01CD33C-5680-4B49-B50E-6FF7398B15B5}"/>
          </ac:spMkLst>
        </pc:spChg>
        <pc:spChg chg="add mod">
          <ac:chgData name="Victor Stany Rozario" userId="dbb37ec6-3e12-44d7-b04d-09b867830cae" providerId="ADAL" clId="{15041E7C-B9A9-47D8-9C16-7E31E5C4C24A}" dt="2020-07-01T07:26:18.158" v="95" actId="1076"/>
          <ac:spMkLst>
            <pc:docMk/>
            <pc:sldMk cId="3279773773" sldId="278"/>
            <ac:spMk id="7" creationId="{95926D21-3366-4660-AC30-B2CF39E5E537}"/>
          </ac:spMkLst>
        </pc:spChg>
        <pc:spChg chg="add mod">
          <ac:chgData name="Victor Stany Rozario" userId="dbb37ec6-3e12-44d7-b04d-09b867830cae" providerId="ADAL" clId="{15041E7C-B9A9-47D8-9C16-7E31E5C4C24A}" dt="2020-07-01T07:26:18.158" v="95" actId="1076"/>
          <ac:spMkLst>
            <pc:docMk/>
            <pc:sldMk cId="3279773773" sldId="278"/>
            <ac:spMk id="8" creationId="{2B55E12B-7F75-4A4F-AF9E-9D449B1C0B32}"/>
          </ac:spMkLst>
        </pc:spChg>
        <pc:spChg chg="add mod">
          <ac:chgData name="Victor Stany Rozario" userId="dbb37ec6-3e12-44d7-b04d-09b867830cae" providerId="ADAL" clId="{15041E7C-B9A9-47D8-9C16-7E31E5C4C24A}" dt="2020-07-01T07:26:18.158" v="95" actId="1076"/>
          <ac:spMkLst>
            <pc:docMk/>
            <pc:sldMk cId="3279773773" sldId="278"/>
            <ac:spMk id="9" creationId="{9D40CDBE-11CC-454C-872C-84D0A013DA16}"/>
          </ac:spMkLst>
        </pc:spChg>
        <pc:spChg chg="add mod">
          <ac:chgData name="Victor Stany Rozario" userId="dbb37ec6-3e12-44d7-b04d-09b867830cae" providerId="ADAL" clId="{15041E7C-B9A9-47D8-9C16-7E31E5C4C24A}" dt="2020-07-01T07:26:18.158" v="95" actId="1076"/>
          <ac:spMkLst>
            <pc:docMk/>
            <pc:sldMk cId="3279773773" sldId="278"/>
            <ac:spMk id="10" creationId="{2047A75D-7C0B-4F09-ADA2-4934EF7C5E03}"/>
          </ac:spMkLst>
        </pc:spChg>
        <pc:spChg chg="add mod">
          <ac:chgData name="Victor Stany Rozario" userId="dbb37ec6-3e12-44d7-b04d-09b867830cae" providerId="ADAL" clId="{15041E7C-B9A9-47D8-9C16-7E31E5C4C24A}" dt="2020-07-01T07:26:18.158" v="95" actId="1076"/>
          <ac:spMkLst>
            <pc:docMk/>
            <pc:sldMk cId="3279773773" sldId="278"/>
            <ac:spMk id="11" creationId="{2E419660-650E-4912-9937-455B0709281B}"/>
          </ac:spMkLst>
        </pc:spChg>
        <pc:spChg chg="add mod">
          <ac:chgData name="Victor Stany Rozario" userId="dbb37ec6-3e12-44d7-b04d-09b867830cae" providerId="ADAL" clId="{15041E7C-B9A9-47D8-9C16-7E31E5C4C24A}" dt="2020-07-01T07:26:18.158" v="95" actId="1076"/>
          <ac:spMkLst>
            <pc:docMk/>
            <pc:sldMk cId="3279773773" sldId="278"/>
            <ac:spMk id="12" creationId="{33C85090-6441-4B66-8E23-CE97B4BB4ADC}"/>
          </ac:spMkLst>
        </pc:spChg>
        <pc:spChg chg="add mod">
          <ac:chgData name="Victor Stany Rozario" userId="dbb37ec6-3e12-44d7-b04d-09b867830cae" providerId="ADAL" clId="{15041E7C-B9A9-47D8-9C16-7E31E5C4C24A}" dt="2020-07-01T07:26:18.158" v="95" actId="1076"/>
          <ac:spMkLst>
            <pc:docMk/>
            <pc:sldMk cId="3279773773" sldId="278"/>
            <ac:spMk id="13" creationId="{DB5923A8-760D-49D7-828F-12A0C879B412}"/>
          </ac:spMkLst>
        </pc:spChg>
        <pc:spChg chg="add mod">
          <ac:chgData name="Victor Stany Rozario" userId="dbb37ec6-3e12-44d7-b04d-09b867830cae" providerId="ADAL" clId="{15041E7C-B9A9-47D8-9C16-7E31E5C4C24A}" dt="2020-07-01T07:26:18.158" v="95" actId="1076"/>
          <ac:spMkLst>
            <pc:docMk/>
            <pc:sldMk cId="3279773773" sldId="278"/>
            <ac:spMk id="14" creationId="{1F607255-269E-449E-A548-AB4B46B5E557}"/>
          </ac:spMkLst>
        </pc:spChg>
        <pc:spChg chg="add mod">
          <ac:chgData name="Victor Stany Rozario" userId="dbb37ec6-3e12-44d7-b04d-09b867830cae" providerId="ADAL" clId="{15041E7C-B9A9-47D8-9C16-7E31E5C4C24A}" dt="2020-07-01T07:26:18.158" v="95" actId="1076"/>
          <ac:spMkLst>
            <pc:docMk/>
            <pc:sldMk cId="3279773773" sldId="278"/>
            <ac:spMk id="15" creationId="{C18ADD8B-1ABF-4859-A3C6-6AFBDC7D34AB}"/>
          </ac:spMkLst>
        </pc:spChg>
        <pc:spChg chg="add mod">
          <ac:chgData name="Victor Stany Rozario" userId="dbb37ec6-3e12-44d7-b04d-09b867830cae" providerId="ADAL" clId="{15041E7C-B9A9-47D8-9C16-7E31E5C4C24A}" dt="2020-07-01T07:26:18.158" v="95" actId="1076"/>
          <ac:spMkLst>
            <pc:docMk/>
            <pc:sldMk cId="3279773773" sldId="278"/>
            <ac:spMk id="16" creationId="{211C7D25-763E-4628-953B-79E51A4CFDE3}"/>
          </ac:spMkLst>
        </pc:spChg>
        <pc:spChg chg="add mod">
          <ac:chgData name="Victor Stany Rozario" userId="dbb37ec6-3e12-44d7-b04d-09b867830cae" providerId="ADAL" clId="{15041E7C-B9A9-47D8-9C16-7E31E5C4C24A}" dt="2020-07-01T07:26:18.158" v="95" actId="1076"/>
          <ac:spMkLst>
            <pc:docMk/>
            <pc:sldMk cId="3279773773" sldId="278"/>
            <ac:spMk id="17" creationId="{60C4AA4D-BAA3-4116-B378-BFEBC72EF8E1}"/>
          </ac:spMkLst>
        </pc:spChg>
        <pc:spChg chg="add mod">
          <ac:chgData name="Victor Stany Rozario" userId="dbb37ec6-3e12-44d7-b04d-09b867830cae" providerId="ADAL" clId="{15041E7C-B9A9-47D8-9C16-7E31E5C4C24A}" dt="2020-07-01T07:26:18.158" v="95" actId="1076"/>
          <ac:spMkLst>
            <pc:docMk/>
            <pc:sldMk cId="3279773773" sldId="278"/>
            <ac:spMk id="18" creationId="{A5793828-6445-407B-BD1D-4C92D3E161AF}"/>
          </ac:spMkLst>
        </pc:spChg>
        <pc:spChg chg="add mod">
          <ac:chgData name="Victor Stany Rozario" userId="dbb37ec6-3e12-44d7-b04d-09b867830cae" providerId="ADAL" clId="{15041E7C-B9A9-47D8-9C16-7E31E5C4C24A}" dt="2020-07-01T07:26:18.158" v="95" actId="1076"/>
          <ac:spMkLst>
            <pc:docMk/>
            <pc:sldMk cId="3279773773" sldId="278"/>
            <ac:spMk id="19" creationId="{2BF0BF10-E945-4A3A-A870-C87E64EE2CE4}"/>
          </ac:spMkLst>
        </pc:spChg>
        <pc:spChg chg="add mod">
          <ac:chgData name="Victor Stany Rozario" userId="dbb37ec6-3e12-44d7-b04d-09b867830cae" providerId="ADAL" clId="{15041E7C-B9A9-47D8-9C16-7E31E5C4C24A}" dt="2020-07-01T07:26:18.158" v="95" actId="1076"/>
          <ac:spMkLst>
            <pc:docMk/>
            <pc:sldMk cId="3279773773" sldId="278"/>
            <ac:spMk id="20" creationId="{F35A570A-3CB7-40AC-94A5-72248F2D4385}"/>
          </ac:spMkLst>
        </pc:spChg>
        <pc:spChg chg="add mod">
          <ac:chgData name="Victor Stany Rozario" userId="dbb37ec6-3e12-44d7-b04d-09b867830cae" providerId="ADAL" clId="{15041E7C-B9A9-47D8-9C16-7E31E5C4C24A}" dt="2020-07-01T07:26:18.158" v="95" actId="1076"/>
          <ac:spMkLst>
            <pc:docMk/>
            <pc:sldMk cId="3279773773" sldId="278"/>
            <ac:spMk id="21" creationId="{F67D5D0C-428F-4926-903F-75216D09C460}"/>
          </ac:spMkLst>
        </pc:spChg>
        <pc:spChg chg="add mod">
          <ac:chgData name="Victor Stany Rozario" userId="dbb37ec6-3e12-44d7-b04d-09b867830cae" providerId="ADAL" clId="{15041E7C-B9A9-47D8-9C16-7E31E5C4C24A}" dt="2020-07-01T07:26:18.158" v="95" actId="1076"/>
          <ac:spMkLst>
            <pc:docMk/>
            <pc:sldMk cId="3279773773" sldId="278"/>
            <ac:spMk id="22" creationId="{6D0EB6BA-E7A2-4925-8D8A-683815A3C950}"/>
          </ac:spMkLst>
        </pc:spChg>
        <pc:spChg chg="add mod">
          <ac:chgData name="Victor Stany Rozario" userId="dbb37ec6-3e12-44d7-b04d-09b867830cae" providerId="ADAL" clId="{15041E7C-B9A9-47D8-9C16-7E31E5C4C24A}" dt="2020-07-01T07:26:18.158" v="95" actId="1076"/>
          <ac:spMkLst>
            <pc:docMk/>
            <pc:sldMk cId="3279773773" sldId="278"/>
            <ac:spMk id="23" creationId="{3AF3F320-11AE-4219-96BC-4D4C54BACCB6}"/>
          </ac:spMkLst>
        </pc:spChg>
        <pc:spChg chg="add mod">
          <ac:chgData name="Victor Stany Rozario" userId="dbb37ec6-3e12-44d7-b04d-09b867830cae" providerId="ADAL" clId="{15041E7C-B9A9-47D8-9C16-7E31E5C4C24A}" dt="2020-07-01T07:26:18.158" v="95" actId="1076"/>
          <ac:spMkLst>
            <pc:docMk/>
            <pc:sldMk cId="3279773773" sldId="278"/>
            <ac:spMk id="24" creationId="{1DD3623F-0A0F-4522-BB63-6390D76F377C}"/>
          </ac:spMkLst>
        </pc:spChg>
        <pc:spChg chg="add mod">
          <ac:chgData name="Victor Stany Rozario" userId="dbb37ec6-3e12-44d7-b04d-09b867830cae" providerId="ADAL" clId="{15041E7C-B9A9-47D8-9C16-7E31E5C4C24A}" dt="2020-07-01T07:26:18.158" v="95" actId="1076"/>
          <ac:spMkLst>
            <pc:docMk/>
            <pc:sldMk cId="3279773773" sldId="278"/>
            <ac:spMk id="25" creationId="{BE9E6CB1-89F4-4F8A-B635-0FA00573F670}"/>
          </ac:spMkLst>
        </pc:spChg>
        <pc:spChg chg="add mod">
          <ac:chgData name="Victor Stany Rozario" userId="dbb37ec6-3e12-44d7-b04d-09b867830cae" providerId="ADAL" clId="{15041E7C-B9A9-47D8-9C16-7E31E5C4C24A}" dt="2020-07-01T07:26:18.158" v="95" actId="1076"/>
          <ac:spMkLst>
            <pc:docMk/>
            <pc:sldMk cId="3279773773" sldId="278"/>
            <ac:spMk id="26" creationId="{40D85FA0-E41F-40A3-A848-FC26D3CC8BCE}"/>
          </ac:spMkLst>
        </pc:spChg>
        <pc:spChg chg="add mod">
          <ac:chgData name="Victor Stany Rozario" userId="dbb37ec6-3e12-44d7-b04d-09b867830cae" providerId="ADAL" clId="{15041E7C-B9A9-47D8-9C16-7E31E5C4C24A}" dt="2020-07-01T07:26:18.158" v="95" actId="1076"/>
          <ac:spMkLst>
            <pc:docMk/>
            <pc:sldMk cId="3279773773" sldId="278"/>
            <ac:spMk id="27" creationId="{94A27A3E-804D-4E9D-9D0C-C7C0DFE4E8B2}"/>
          </ac:spMkLst>
        </pc:spChg>
        <pc:spChg chg="add mod">
          <ac:chgData name="Victor Stany Rozario" userId="dbb37ec6-3e12-44d7-b04d-09b867830cae" providerId="ADAL" clId="{15041E7C-B9A9-47D8-9C16-7E31E5C4C24A}" dt="2020-07-01T07:26:18.158" v="95" actId="1076"/>
          <ac:spMkLst>
            <pc:docMk/>
            <pc:sldMk cId="3279773773" sldId="278"/>
            <ac:spMk id="28" creationId="{A819F3C4-9307-4B01-BD2F-3EC95D0DDC01}"/>
          </ac:spMkLst>
        </pc:spChg>
        <pc:spChg chg="add mod">
          <ac:chgData name="Victor Stany Rozario" userId="dbb37ec6-3e12-44d7-b04d-09b867830cae" providerId="ADAL" clId="{15041E7C-B9A9-47D8-9C16-7E31E5C4C24A}" dt="2020-07-01T07:26:18.158" v="95" actId="1076"/>
          <ac:spMkLst>
            <pc:docMk/>
            <pc:sldMk cId="3279773773" sldId="278"/>
            <ac:spMk id="29" creationId="{FD31F7D8-1669-47DD-9E88-E9EE293006FF}"/>
          </ac:spMkLst>
        </pc:spChg>
        <pc:spChg chg="add mod">
          <ac:chgData name="Victor Stany Rozario" userId="dbb37ec6-3e12-44d7-b04d-09b867830cae" providerId="ADAL" clId="{15041E7C-B9A9-47D8-9C16-7E31E5C4C24A}" dt="2020-07-01T07:26:18.158" v="95" actId="1076"/>
          <ac:spMkLst>
            <pc:docMk/>
            <pc:sldMk cId="3279773773" sldId="278"/>
            <ac:spMk id="30" creationId="{77AA2214-6B3D-4B9A-8010-A7A9AD4A937C}"/>
          </ac:spMkLst>
        </pc:spChg>
        <pc:spChg chg="add mod">
          <ac:chgData name="Victor Stany Rozario" userId="dbb37ec6-3e12-44d7-b04d-09b867830cae" providerId="ADAL" clId="{15041E7C-B9A9-47D8-9C16-7E31E5C4C24A}" dt="2020-07-01T07:26:18.158" v="95" actId="1076"/>
          <ac:spMkLst>
            <pc:docMk/>
            <pc:sldMk cId="3279773773" sldId="278"/>
            <ac:spMk id="31" creationId="{2F334E1D-A718-429A-BD45-9CF2B7C8DB83}"/>
          </ac:spMkLst>
        </pc:spChg>
        <pc:spChg chg="add mod">
          <ac:chgData name="Victor Stany Rozario" userId="dbb37ec6-3e12-44d7-b04d-09b867830cae" providerId="ADAL" clId="{15041E7C-B9A9-47D8-9C16-7E31E5C4C24A}" dt="2020-07-01T07:26:18.158" v="95" actId="1076"/>
          <ac:spMkLst>
            <pc:docMk/>
            <pc:sldMk cId="3279773773" sldId="278"/>
            <ac:spMk id="32" creationId="{C1DA32B6-B5A4-4AA2-B20A-C5056678232A}"/>
          </ac:spMkLst>
        </pc:spChg>
        <pc:spChg chg="add mod">
          <ac:chgData name="Victor Stany Rozario" userId="dbb37ec6-3e12-44d7-b04d-09b867830cae" providerId="ADAL" clId="{15041E7C-B9A9-47D8-9C16-7E31E5C4C24A}" dt="2020-07-01T07:26:23.797" v="96" actId="1076"/>
          <ac:spMkLst>
            <pc:docMk/>
            <pc:sldMk cId="3279773773" sldId="278"/>
            <ac:spMk id="33" creationId="{2037A6F7-607B-4A39-9194-FCF750BBBF29}"/>
          </ac:spMkLst>
        </pc:spChg>
        <pc:picChg chg="del">
          <ac:chgData name="Victor Stany Rozario" userId="dbb37ec6-3e12-44d7-b04d-09b867830cae" providerId="ADAL" clId="{15041E7C-B9A9-47D8-9C16-7E31E5C4C24A}" dt="2020-07-01T07:25:09.607" v="81" actId="478"/>
          <ac:picMkLst>
            <pc:docMk/>
            <pc:sldMk cId="3279773773" sldId="278"/>
            <ac:picMk id="6" creationId="{16EF1ED7-49C7-49AB-9F7C-E612659C4673}"/>
          </ac:picMkLst>
        </pc:picChg>
      </pc:sldChg>
      <pc:sldChg chg="addSp delSp modSp new mod">
        <pc:chgData name="Victor Stany Rozario" userId="dbb37ec6-3e12-44d7-b04d-09b867830cae" providerId="ADAL" clId="{15041E7C-B9A9-47D8-9C16-7E31E5C4C24A}" dt="2020-07-01T07:33:43.923" v="171" actId="403"/>
        <pc:sldMkLst>
          <pc:docMk/>
          <pc:sldMk cId="2531463306" sldId="279"/>
        </pc:sldMkLst>
        <pc:spChg chg="add del mod">
          <ac:chgData name="Victor Stany Rozario" userId="dbb37ec6-3e12-44d7-b04d-09b867830cae" providerId="ADAL" clId="{15041E7C-B9A9-47D8-9C16-7E31E5C4C24A}" dt="2020-07-01T07:32:50.515" v="142" actId="478"/>
          <ac:spMkLst>
            <pc:docMk/>
            <pc:sldMk cId="2531463306" sldId="279"/>
            <ac:spMk id="3" creationId="{64F9BD5A-177B-43AB-8419-E7FF52BD867C}"/>
          </ac:spMkLst>
        </pc:spChg>
        <pc:spChg chg="add mod">
          <ac:chgData name="Victor Stany Rozario" userId="dbb37ec6-3e12-44d7-b04d-09b867830cae" providerId="ADAL" clId="{15041E7C-B9A9-47D8-9C16-7E31E5C4C24A}" dt="2020-07-01T07:33:43.923" v="171" actId="403"/>
          <ac:spMkLst>
            <pc:docMk/>
            <pc:sldMk cId="2531463306" sldId="279"/>
            <ac:spMk id="5" creationId="{4008321C-B860-495A-81AA-FA7C41028A39}"/>
          </ac:spMkLst>
        </pc:spChg>
        <pc:spChg chg="add mod">
          <ac:chgData name="Victor Stany Rozario" userId="dbb37ec6-3e12-44d7-b04d-09b867830cae" providerId="ADAL" clId="{15041E7C-B9A9-47D8-9C16-7E31E5C4C24A}" dt="2020-07-01T07:33:31.156" v="169" actId="14100"/>
          <ac:spMkLst>
            <pc:docMk/>
            <pc:sldMk cId="2531463306" sldId="279"/>
            <ac:spMk id="6" creationId="{C04502F3-F372-4B96-9640-3F16027E6B11}"/>
          </ac:spMkLst>
        </pc:spChg>
      </pc:sldChg>
      <pc:sldChg chg="modSp add del mod">
        <pc:chgData name="Victor Stany Rozario" userId="dbb37ec6-3e12-44d7-b04d-09b867830cae" providerId="ADAL" clId="{15041E7C-B9A9-47D8-9C16-7E31E5C4C24A}" dt="2020-07-01T07:21:05.828" v="53"/>
        <pc:sldMkLst>
          <pc:docMk/>
          <pc:sldMk cId="0" sldId="317"/>
        </pc:sldMkLst>
        <pc:spChg chg="mod">
          <ac:chgData name="Victor Stany Rozario" userId="dbb37ec6-3e12-44d7-b04d-09b867830cae" providerId="ADAL" clId="{15041E7C-B9A9-47D8-9C16-7E31E5C4C24A}" dt="2020-07-01T07:21:05.828" v="53"/>
          <ac:spMkLst>
            <pc:docMk/>
            <pc:sldMk cId="0" sldId="317"/>
            <ac:spMk id="4098" creationId="{2135AD2F-741A-4BCA-9B17-1E3CAFE0854B}"/>
          </ac:spMkLst>
        </pc:spChg>
      </pc:sldChg>
      <pc:sldChg chg="modSp add del mod">
        <pc:chgData name="Victor Stany Rozario" userId="dbb37ec6-3e12-44d7-b04d-09b867830cae" providerId="ADAL" clId="{15041E7C-B9A9-47D8-9C16-7E31E5C4C24A}" dt="2020-07-01T07:21:05.828" v="53"/>
        <pc:sldMkLst>
          <pc:docMk/>
          <pc:sldMk cId="0" sldId="318"/>
        </pc:sldMkLst>
        <pc:spChg chg="mod">
          <ac:chgData name="Victor Stany Rozario" userId="dbb37ec6-3e12-44d7-b04d-09b867830cae" providerId="ADAL" clId="{15041E7C-B9A9-47D8-9C16-7E31E5C4C24A}" dt="2020-07-01T07:21:05.828" v="53"/>
          <ac:spMkLst>
            <pc:docMk/>
            <pc:sldMk cId="0" sldId="318"/>
            <ac:spMk id="23555" creationId="{6E6347BA-65F2-4BFC-BE40-E5D929B1A40C}"/>
          </ac:spMkLst>
        </pc:spChg>
      </pc:sldChg>
      <pc:sldChg chg="add del">
        <pc:chgData name="Victor Stany Rozario" userId="dbb37ec6-3e12-44d7-b04d-09b867830cae" providerId="ADAL" clId="{15041E7C-B9A9-47D8-9C16-7E31E5C4C24A}" dt="2020-07-01T07:21:05.828" v="53"/>
        <pc:sldMkLst>
          <pc:docMk/>
          <pc:sldMk cId="0" sldId="319"/>
        </pc:sldMkLst>
      </pc:sldChg>
      <pc:sldChg chg="add del">
        <pc:chgData name="Victor Stany Rozario" userId="dbb37ec6-3e12-44d7-b04d-09b867830cae" providerId="ADAL" clId="{15041E7C-B9A9-47D8-9C16-7E31E5C4C24A}" dt="2020-07-01T07:21:05.828" v="53"/>
        <pc:sldMkLst>
          <pc:docMk/>
          <pc:sldMk cId="0" sldId="320"/>
        </pc:sldMkLst>
      </pc:sldChg>
    </pc:docChg>
  </pc:docChgLst>
  <pc:docChgLst>
    <pc:chgData name="Tanvir Ahmed" userId="5fa9bf89-1556-4927-a8e9-24c5d464f299" providerId="ADAL" clId="{416DE461-9B26-4CCE-A352-C763C2A53BBF}"/>
    <pc:docChg chg="modSld">
      <pc:chgData name="Tanvir Ahmed" userId="5fa9bf89-1556-4927-a8e9-24c5d464f299" providerId="ADAL" clId="{416DE461-9B26-4CCE-A352-C763C2A53BBF}" dt="2021-05-24T05:03:14.376" v="31" actId="20577"/>
      <pc:docMkLst>
        <pc:docMk/>
      </pc:docMkLst>
      <pc:sldChg chg="modSp mod">
        <pc:chgData name="Tanvir Ahmed" userId="5fa9bf89-1556-4927-a8e9-24c5d464f299" providerId="ADAL" clId="{416DE461-9B26-4CCE-A352-C763C2A53BBF}" dt="2021-05-24T05:03:14.376" v="31" actId="20577"/>
        <pc:sldMkLst>
          <pc:docMk/>
          <pc:sldMk cId="700707328" sldId="256"/>
        </pc:sldMkLst>
        <pc:graphicFrameChg chg="modGraphic">
          <ac:chgData name="Tanvir Ahmed" userId="5fa9bf89-1556-4927-a8e9-24c5d464f299" providerId="ADAL" clId="{416DE461-9B26-4CCE-A352-C763C2A53BBF}" dt="2021-05-24T05:03:14.376" v="31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</pc:docChg>
  </pc:docChgLst>
  <pc:docChgLst>
    <pc:chgData name="Victor Stany Rozario" userId="dbb37ec6-3e12-44d7-b04d-09b867830cae" providerId="ADAL" clId="{2F869041-B51D-4C2B-A313-C7B9C8770EA2}"/>
    <pc:docChg chg="modSld">
      <pc:chgData name="Victor Stany Rozario" userId="dbb37ec6-3e12-44d7-b04d-09b867830cae" providerId="ADAL" clId="{2F869041-B51D-4C2B-A313-C7B9C8770EA2}" dt="2021-01-24T16:20:03.069" v="5" actId="20577"/>
      <pc:docMkLst>
        <pc:docMk/>
      </pc:docMkLst>
      <pc:sldChg chg="modSp mod">
        <pc:chgData name="Victor Stany Rozario" userId="dbb37ec6-3e12-44d7-b04d-09b867830cae" providerId="ADAL" clId="{2F869041-B51D-4C2B-A313-C7B9C8770EA2}" dt="2021-01-24T16:20:03.069" v="5" actId="20577"/>
        <pc:sldMkLst>
          <pc:docMk/>
          <pc:sldMk cId="700707328" sldId="256"/>
        </pc:sldMkLst>
        <pc:graphicFrameChg chg="modGraphic">
          <ac:chgData name="Victor Stany Rozario" userId="dbb37ec6-3e12-44d7-b04d-09b867830cae" providerId="ADAL" clId="{2F869041-B51D-4C2B-A313-C7B9C8770EA2}" dt="2021-01-24T16:20:03.069" v="5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E3DD30-CE63-4C50-AD26-5E0284531D6E}" type="datetimeFigureOut">
              <a:rPr lang="en-US" smtClean="0"/>
              <a:t>24-May-21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4121B2-E64D-49A8-930B-BAB3E49EC0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1508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24-May-21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24-May-21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24-May-21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24-May-21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24-May-21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24-May-21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24-May-21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24-May-21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24-May-21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24-May-21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24-May-21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24-May-21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24-May-21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24-May-21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24-May-21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24-May-21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24-May-21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bstraction_(computer_science)" TargetMode="External"/><Relationship Id="rId7" Type="http://schemas.openxmlformats.org/officeDocument/2006/relationships/hyperlink" Target="https://en.wikipedia.org/wiki/Software_application" TargetMode="External"/><Relationship Id="rId2" Type="http://schemas.openxmlformats.org/officeDocument/2006/relationships/hyperlink" Target="https://en.wikipedia.org/wiki/Computer_programming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en.wikipedia.org/wiki/Software_platform" TargetMode="External"/><Relationship Id="rId5" Type="http://schemas.openxmlformats.org/officeDocument/2006/relationships/hyperlink" Target="https://en.wikipedia.org/wiki/Software_environment_(disambiguation)" TargetMode="External"/><Relationship Id="rId4" Type="http://schemas.openxmlformats.org/officeDocument/2006/relationships/hyperlink" Target="https://en.wikipedia.org/wiki/Software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" TargetMode="External"/><Relationship Id="rId2" Type="http://schemas.openxmlformats.org/officeDocument/2006/relationships/hyperlink" Target="https://dotnet.microsoft.com/apps/aspnet" TargetMode="External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www.tutorialspoint.com/index.htm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4"/>
            <a:ext cx="7662485" cy="854215"/>
          </a:xfrm>
        </p:spPr>
        <p:txBody>
          <a:bodyPr>
            <a:noAutofit/>
          </a:bodyPr>
          <a:lstStyle/>
          <a:p>
            <a:r>
              <a:rPr lang="en-US" sz="3400" b="1" dirty="0"/>
              <a:t>Introduction to ASP </a:t>
            </a:r>
            <a:r>
              <a:rPr lang="en-US" sz="3400" b="1" dirty="0" err="1"/>
              <a:t>.Net</a:t>
            </a:r>
            <a:r>
              <a:rPr lang="en-US" sz="3400" b="1" dirty="0"/>
              <a:t> Framework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1341" y="1309173"/>
            <a:ext cx="2844373" cy="707886"/>
          </a:xfrm>
        </p:spPr>
        <p:txBody>
          <a:bodyPr/>
          <a:lstStyle/>
          <a:p>
            <a:r>
              <a:rPr lang="en-US" dirty="0"/>
              <a:t>Course Code: CSC 4164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4447219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927841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8546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2013638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/>
                        <a:t>Lecture </a:t>
                      </a:r>
                      <a:r>
                        <a:rPr lang="en-US" dirty="0"/>
                        <a:t>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Summer 2020-21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Tanvir Ahmed, tanvir.ahmed@aiub.edu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2915478" y="1309173"/>
            <a:ext cx="5075583" cy="7138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</a:t>
            </a:r>
            <a:r>
              <a:rPr lang="en-US" sz="1600" dirty="0"/>
              <a:t>ADVANCED PROGRAMMING WITH .NET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008321C-B860-495A-81AA-FA7C41028A39}"/>
              </a:ext>
            </a:extLst>
          </p:cNvPr>
          <p:cNvSpPr txBox="1"/>
          <p:nvPr/>
        </p:nvSpPr>
        <p:spPr>
          <a:xfrm>
            <a:off x="490330" y="1585654"/>
            <a:ext cx="8216348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In </a:t>
            </a:r>
            <a:r>
              <a:rPr lang="en-US" sz="2000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2" tooltip="Computer programming"/>
              </a:rPr>
              <a:t>computer programming</a:t>
            </a:r>
            <a:r>
              <a:rPr lang="en-US" sz="20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a </a:t>
            </a:r>
            <a:r>
              <a:rPr lang="en-US" sz="20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software framework</a:t>
            </a:r>
            <a:r>
              <a:rPr lang="en-US" sz="20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is an </a:t>
            </a:r>
            <a:r>
              <a:rPr lang="en-US" sz="2000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3" tooltip="Abstraction (computer science)"/>
              </a:rPr>
              <a:t>abstraction</a:t>
            </a:r>
            <a:r>
              <a:rPr lang="en-US" sz="20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in which </a:t>
            </a:r>
            <a:r>
              <a:rPr lang="en-US" sz="2000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4" tooltip="Software"/>
              </a:rPr>
              <a:t>software</a:t>
            </a:r>
            <a:r>
              <a:rPr lang="en-US" sz="20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providing generic functionality can be selectively changed by additional user-written code, thus providing application-specific software. It provides a standard way to build and deploy applications and is a universal, reusable </a:t>
            </a:r>
            <a:r>
              <a:rPr lang="en-US" sz="2000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5" tooltip="Software environment (disambiguation)"/>
              </a:rPr>
              <a:t>software environment</a:t>
            </a:r>
            <a:r>
              <a:rPr lang="en-US" sz="20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that provides particular functionality as part of a larger </a:t>
            </a:r>
            <a:r>
              <a:rPr lang="en-US" sz="2000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6" tooltip="Software platform"/>
              </a:rPr>
              <a:t>software platform</a:t>
            </a:r>
            <a:r>
              <a:rPr lang="en-US" sz="20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to facilitate development of </a:t>
            </a:r>
            <a:r>
              <a:rPr lang="en-US" sz="2000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7" tooltip="Software application"/>
              </a:rPr>
              <a:t>software applications</a:t>
            </a:r>
            <a:r>
              <a:rPr lang="en-US" sz="20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products and solutions.</a:t>
            </a:r>
            <a:endParaRPr lang="en-US" sz="2000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C04502F3-F372-4B96-9640-3F16027E6B11}"/>
              </a:ext>
            </a:extLst>
          </p:cNvPr>
          <p:cNvSpPr txBox="1">
            <a:spLocks/>
          </p:cNvSpPr>
          <p:nvPr/>
        </p:nvSpPr>
        <p:spPr>
          <a:xfrm>
            <a:off x="490330" y="731162"/>
            <a:ext cx="4492487" cy="474786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According to Wiki…</a:t>
            </a:r>
          </a:p>
        </p:txBody>
      </p:sp>
    </p:spTree>
    <p:extLst>
      <p:ext uri="{BB962C8B-B14F-4D97-AF65-F5344CB8AC3E}">
        <p14:creationId xmlns:p14="http://schemas.microsoft.com/office/powerpoint/2010/main" val="25314633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Introduction to </a:t>
            </a:r>
            <a:r>
              <a:rPr lang="en-US" sz="3600" b="1" dirty="0" err="1"/>
              <a:t>ASP.Net</a:t>
            </a:r>
            <a:r>
              <a:rPr lang="en-US" sz="3600" b="1" dirty="0"/>
              <a:t> Framework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What is .NET Framework?</a:t>
            </a:r>
            <a:endParaRPr lang="en-FI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76205" y="2435896"/>
            <a:ext cx="8190717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.NET is a platform for the developers made up of tools, programming languages and libraries. The framework is a complete environment that allows developers to develop, run and deploy applications such as: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Console applications.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Windows Forms applications.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Windows Presentation Foundation (WPF) applications.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Web applications (ASP.NET applications).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Web services.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Windows services and some more.</a:t>
            </a:r>
          </a:p>
          <a:p>
            <a:endParaRPr lang="en-US" dirty="0"/>
          </a:p>
          <a:p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3B2BFB79-7007-4466-A738-6D2EF3668C99}"/>
              </a:ext>
            </a:extLst>
          </p:cNvPr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The main components of .NET Framework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6E8781-B750-4EFF-9023-769E20B6F732}"/>
              </a:ext>
            </a:extLst>
          </p:cNvPr>
          <p:cNvSpPr txBox="1"/>
          <p:nvPr/>
        </p:nvSpPr>
        <p:spPr>
          <a:xfrm>
            <a:off x="1066986" y="1795817"/>
            <a:ext cx="610244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.</a:t>
            </a:r>
            <a:r>
              <a:rPr lang="en-US" sz="2400" dirty="0"/>
              <a:t>NET Framework Class Library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Common Language Runtime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Dynamic Language Runtimes (DLR)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Application Domains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Runtime Host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Common Type System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Metadata and Self-Describing Components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Cross-Language Interoperability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.NET Framework Security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Profiling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Side-by-Side Execution </a:t>
            </a:r>
            <a:endParaRPr lang="en-FI" sz="2400" dirty="0"/>
          </a:p>
        </p:txBody>
      </p:sp>
    </p:spTree>
    <p:extLst>
      <p:ext uri="{BB962C8B-B14F-4D97-AF65-F5344CB8AC3E}">
        <p14:creationId xmlns:p14="http://schemas.microsoft.com/office/powerpoint/2010/main" val="24345342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b="1" dirty="0"/>
              <a:t>Introduction to Visual Studio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FI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783772" y="2435897"/>
            <a:ext cx="77541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Visual Studio is an IDE (integrated development environment) for building apps. Similar to using Microsoft Word to write documents, you’ll use Visual Studio to create web apps.</a:t>
            </a:r>
            <a:endParaRPr lang="en-FI" sz="2000" dirty="0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47C22152-E3C3-4178-9D25-1ABDB06E1F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3487" y="3216911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6" name="Group 1">
            <a:extLst>
              <a:ext uri="{FF2B5EF4-FFF2-40B4-BE49-F238E27FC236}">
                <a16:creationId xmlns:a16="http://schemas.microsoft.com/office/drawing/2014/main" id="{0DB75B16-EE9F-465F-9BBA-8FA186D329BD}"/>
              </a:ext>
            </a:extLst>
          </p:cNvPr>
          <p:cNvGrpSpPr>
            <a:grpSpLocks/>
          </p:cNvGrpSpPr>
          <p:nvPr/>
        </p:nvGrpSpPr>
        <p:grpSpPr bwMode="auto">
          <a:xfrm>
            <a:off x="1350305" y="3456691"/>
            <a:ext cx="6505189" cy="2776530"/>
            <a:chOff x="0" y="0"/>
            <a:chExt cx="8921" cy="6749"/>
          </a:xfrm>
        </p:grpSpPr>
        <p:pic>
          <p:nvPicPr>
            <p:cNvPr id="2051" name="Picture 3">
              <a:extLst>
                <a:ext uri="{FF2B5EF4-FFF2-40B4-BE49-F238E27FC236}">
                  <a16:creationId xmlns:a16="http://schemas.microsoft.com/office/drawing/2014/main" id="{74BDAC3F-0265-4A2A-A040-9B8EF726FF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" y="14"/>
              <a:ext cx="8892" cy="67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2">
              <a:extLst>
                <a:ext uri="{FF2B5EF4-FFF2-40B4-BE49-F238E27FC236}">
                  <a16:creationId xmlns:a16="http://schemas.microsoft.com/office/drawing/2014/main" id="{983C995E-9B36-44F8-B01C-C92AD3A0BE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" y="7"/>
              <a:ext cx="8907" cy="6735"/>
            </a:xfrm>
            <a:prstGeom prst="rect">
              <a:avLst/>
            </a:prstGeom>
            <a:noFill/>
            <a:ln w="9144">
              <a:solidFill>
                <a:srgbClr val="252525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321545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F22A2A64-1EED-499A-96E5-BA3D7A044F45}"/>
              </a:ext>
            </a:extLst>
          </p:cNvPr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Visual Studio</a:t>
            </a:r>
          </a:p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054AD9-737B-41CD-910E-08DCD7BB0264}"/>
              </a:ext>
            </a:extLst>
          </p:cNvPr>
          <p:cNvSpPr txBox="1"/>
          <p:nvPr/>
        </p:nvSpPr>
        <p:spPr>
          <a:xfrm>
            <a:off x="530087" y="1795817"/>
            <a:ext cx="796455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VS supports multiple languages (C#, C++, Visual Basic, J#) in one IDE.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VS manages features and content in a convenient way.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All Visual Studio .NET languages are object-oriented.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All programs have a similar structure.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All programs compiled into Common Intermediate Language (CIL)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  <a:highlight>
                  <a:srgbClr val="FFFF00"/>
                </a:highlight>
              </a:rPr>
              <a:t>For this course at least Visual Studio 2013</a:t>
            </a:r>
            <a:endParaRPr lang="en-FI" sz="24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0544710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Creating a web application</a:t>
            </a:r>
          </a:p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BED9D7-DC35-6145-B086-E1B62BC08349}"/>
              </a:ext>
            </a:extLst>
          </p:cNvPr>
          <p:cNvSpPr txBox="1"/>
          <p:nvPr/>
        </p:nvSpPr>
        <p:spPr>
          <a:xfrm>
            <a:off x="1066987" y="1795817"/>
            <a:ext cx="1397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FI" dirty="0"/>
          </a:p>
        </p:txBody>
      </p:sp>
      <p:pic>
        <p:nvPicPr>
          <p:cNvPr id="4" name="image1.jpeg">
            <a:extLst>
              <a:ext uri="{FF2B5EF4-FFF2-40B4-BE49-F238E27FC236}">
                <a16:creationId xmlns:a16="http://schemas.microsoft.com/office/drawing/2014/main" id="{B64E36B3-6966-4188-8794-04F5A0EC7FBB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0495" y="1462858"/>
            <a:ext cx="4162722" cy="1556982"/>
          </a:xfrm>
          <a:prstGeom prst="rect">
            <a:avLst/>
          </a:prstGeom>
        </p:spPr>
      </p:pic>
      <p:pic>
        <p:nvPicPr>
          <p:cNvPr id="6" name="Picture 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BE74E1CE-352F-416E-AF48-B39697E7D84E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5982" y="1462858"/>
            <a:ext cx="4227443" cy="4663980"/>
          </a:xfrm>
          <a:prstGeom prst="rect">
            <a:avLst/>
          </a:prstGeom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96E2714A-637E-4A6C-B48E-BC587E2EE221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494" y="3181922"/>
            <a:ext cx="4162723" cy="2925589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76552660-DE4F-4741-B6F8-AC18EAF46E36}"/>
              </a:ext>
            </a:extLst>
          </p:cNvPr>
          <p:cNvSpPr/>
          <p:nvPr/>
        </p:nvSpPr>
        <p:spPr>
          <a:xfrm>
            <a:off x="1590261" y="1987826"/>
            <a:ext cx="331304" cy="41560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BB62903-30C7-4961-ACF4-96BC4AB19A6D}"/>
              </a:ext>
            </a:extLst>
          </p:cNvPr>
          <p:cNvSpPr/>
          <p:nvPr/>
        </p:nvSpPr>
        <p:spPr>
          <a:xfrm>
            <a:off x="6248399" y="2974119"/>
            <a:ext cx="331304" cy="41560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1FA75BF-AB64-436E-9B40-AD08C025F064}"/>
              </a:ext>
            </a:extLst>
          </p:cNvPr>
          <p:cNvSpPr/>
          <p:nvPr/>
        </p:nvSpPr>
        <p:spPr>
          <a:xfrm>
            <a:off x="1895061" y="4229111"/>
            <a:ext cx="331304" cy="41560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8237621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571092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783773" y="2435897"/>
            <a:ext cx="7724124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n-US" sz="2000" dirty="0"/>
              <a:t>Visual Studio from the Microsoft Developer Network (MSDN) https://msdn.microsoft.com/enus/library/dd831853(v=vs.120).aspx (particularly note the Visual Studio IDE User Guide and the Application Development in Visual Studio links).</a:t>
            </a:r>
          </a:p>
          <a:p>
            <a:pPr marL="342900" indent="-342900" algn="just">
              <a:buFont typeface="+mj-lt"/>
              <a:buAutoNum type="arabicPeriod" startAt="2"/>
            </a:pPr>
            <a:r>
              <a:rPr lang="en-US" sz="2000" dirty="0"/>
              <a:t>C# 4.0 The Complete Reference; Herbert </a:t>
            </a:r>
            <a:r>
              <a:rPr lang="en-US" sz="2000" dirty="0" err="1"/>
              <a:t>Schildt</a:t>
            </a:r>
            <a:r>
              <a:rPr lang="en-US" sz="2000" dirty="0"/>
              <a:t>; McGraw-Hill Osborne Media; 2010</a:t>
            </a:r>
          </a:p>
          <a:p>
            <a:pPr marL="342900" indent="-342900" algn="just">
              <a:buFont typeface="+mj-lt"/>
              <a:buAutoNum type="arabicPeriod" startAt="2"/>
            </a:pPr>
            <a:r>
              <a:rPr lang="en-US" sz="2000" dirty="0"/>
              <a:t>Beginning ASP.NET 4: in C# and VB; </a:t>
            </a:r>
            <a:r>
              <a:rPr lang="en-US" sz="2000" dirty="0" err="1"/>
              <a:t>Imar</a:t>
            </a:r>
            <a:r>
              <a:rPr lang="en-US" sz="2000" dirty="0"/>
              <a:t> Spaanjaars,2010</a:t>
            </a:r>
          </a:p>
          <a:p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783773" y="2435897"/>
            <a:ext cx="75650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ASP.NET; URL: </a:t>
            </a:r>
            <a:r>
              <a:rPr lang="en-US" dirty="0">
                <a:hlinkClick r:id="rId2"/>
              </a:rPr>
              <a:t>https://dotnet.microsoft.com/apps/aspnet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.NET Architecture; URL: </a:t>
            </a:r>
            <a:r>
              <a:rPr lang="en-US" dirty="0">
                <a:hlinkClick r:id="rId3"/>
              </a:rPr>
              <a:t>https://www.geeksforgeeks.org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URL:</a:t>
            </a:r>
            <a:r>
              <a:rPr lang="en-US" dirty="0">
                <a:hlinkClick r:id="rId3"/>
              </a:rPr>
              <a:t> https://www.</a:t>
            </a:r>
            <a:r>
              <a:rPr lang="en-US" dirty="0"/>
              <a:t> </a:t>
            </a:r>
            <a:r>
              <a:rPr lang="en-US" dirty="0">
                <a:hlinkClick r:id="rId4"/>
              </a:rPr>
              <a:t>tutorialspoint.com/index.htm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692136D-8BF7-49C9-A313-3BC2A3EF11BE}"/>
              </a:ext>
            </a:extLst>
          </p:cNvPr>
          <p:cNvSpPr txBox="1"/>
          <p:nvPr/>
        </p:nvSpPr>
        <p:spPr>
          <a:xfrm>
            <a:off x="2902226" y="2725715"/>
            <a:ext cx="41744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1"/>
                </a:solidFill>
              </a:rPr>
              <a:t>Thank you!</a:t>
            </a:r>
            <a:endParaRPr lang="en-FI" sz="5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4971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Overview of .NET Architecture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Introduction to </a:t>
            </a:r>
            <a:r>
              <a:rPr lang="en-US" sz="2800" dirty="0" err="1">
                <a:solidFill>
                  <a:schemeClr val="tx1"/>
                </a:solidFill>
              </a:rPr>
              <a:t>ASP.Net</a:t>
            </a:r>
            <a:r>
              <a:rPr lang="en-US" sz="2800" dirty="0">
                <a:solidFill>
                  <a:schemeClr val="tx1"/>
                </a:solidFill>
              </a:rPr>
              <a:t> Framework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Introduction to Visual Studio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CFD76-391F-449C-A7DC-BFBAC30130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b="1" dirty="0"/>
              <a:t>Overview of .NET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64B583-B758-4788-A630-ED9A62BC36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30962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.NET Architecture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8D0B448-F4A1-46BC-8C33-2DBE67C801BD}"/>
              </a:ext>
            </a:extLst>
          </p:cNvPr>
          <p:cNvSpPr txBox="1">
            <a:spLocks noChangeArrowheads="1"/>
          </p:cNvSpPr>
          <p:nvPr/>
        </p:nvSpPr>
        <p:spPr>
          <a:xfrm>
            <a:off x="274224" y="1574800"/>
            <a:ext cx="8229600" cy="1143000"/>
          </a:xfrm>
          <a:prstGeom prst="rect">
            <a:avLst/>
          </a:prstGeo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ja-JP" sz="3200" b="1" dirty="0">
                <a:solidFill>
                  <a:schemeClr val="accent3">
                    <a:lumMod val="50000"/>
                  </a:schemeClr>
                </a:solidFill>
              </a:rPr>
              <a:t>What is .NET Framework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1D55EDC0-978F-4537-B73E-F4E4AC54FA6A}"/>
              </a:ext>
            </a:extLst>
          </p:cNvPr>
          <p:cNvSpPr txBox="1">
            <a:spLocks noChangeArrowheads="1"/>
          </p:cNvSpPr>
          <p:nvPr/>
        </p:nvSpPr>
        <p:spPr>
          <a:xfrm>
            <a:off x="421341" y="2620564"/>
            <a:ext cx="8409508" cy="3395924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altLang="ja-JP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en-US" altLang="ja-JP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altLang="ja-JP" sz="2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.Net</a:t>
            </a:r>
            <a:r>
              <a:rPr lang="en-US" altLang="ja-JP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framework is a software development platform developed by Microsoft. </a:t>
            </a:r>
          </a:p>
          <a:p>
            <a:pPr marL="457200" indent="-457200"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endParaRPr lang="en-US" altLang="ja-JP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en-US" altLang="ja-JP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framework was meant to create applications, which would run primarily on the Windows Platform.</a:t>
            </a:r>
          </a:p>
          <a:p>
            <a:pPr marL="457200" indent="-457200"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en-US" altLang="ja-JP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457200" indent="-457200"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en-US" altLang="ja-JP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first version of the </a:t>
            </a:r>
            <a:r>
              <a:rPr lang="en-US" altLang="ja-JP" sz="2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.Net</a:t>
            </a:r>
            <a:r>
              <a:rPr lang="en-US" altLang="ja-JP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framework was released in the year 2002.</a:t>
            </a:r>
          </a:p>
          <a:p>
            <a:pPr marL="457200" indent="-457200"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endParaRPr lang="en-US" altLang="ja-JP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en-US" altLang="ja-JP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altLang="ja-JP" sz="2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.Net</a:t>
            </a:r>
            <a:r>
              <a:rPr lang="en-US" altLang="ja-JP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framework can be used to create any kind of applications - Form based, Web based, Mobile applications</a:t>
            </a:r>
          </a:p>
          <a:p>
            <a:pPr marL="46037">
              <a:buFont typeface="Corbel" panose="020B0503020204020204" pitchFamily="34" charset="0"/>
              <a:buNone/>
              <a:defRPr/>
            </a:pPr>
            <a:endParaRPr lang="en-US" altLang="ja-JP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0055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CFD76-391F-449C-A7DC-BFBAC30130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b="1" dirty="0"/>
              <a:t>Overview of .NET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64B583-B758-4788-A630-ED9A62BC36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30962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.NET Architecture</a:t>
            </a:r>
          </a:p>
        </p:txBody>
      </p:sp>
      <p:grpSp>
        <p:nvGrpSpPr>
          <p:cNvPr id="7" name="Group 2">
            <a:extLst>
              <a:ext uri="{FF2B5EF4-FFF2-40B4-BE49-F238E27FC236}">
                <a16:creationId xmlns:a16="http://schemas.microsoft.com/office/drawing/2014/main" id="{E14E115A-F6DE-41B5-B31D-63D61C6D4A54}"/>
              </a:ext>
            </a:extLst>
          </p:cNvPr>
          <p:cNvGrpSpPr>
            <a:grpSpLocks/>
          </p:cNvGrpSpPr>
          <p:nvPr/>
        </p:nvGrpSpPr>
        <p:grpSpPr bwMode="auto">
          <a:xfrm>
            <a:off x="622852" y="2163308"/>
            <a:ext cx="5265179" cy="3906187"/>
            <a:chOff x="786" y="1296"/>
            <a:chExt cx="4100" cy="2448"/>
          </a:xfrm>
        </p:grpSpPr>
        <p:sp>
          <p:nvSpPr>
            <p:cNvPr id="8" name="Rectangle 3">
              <a:extLst>
                <a:ext uri="{FF2B5EF4-FFF2-40B4-BE49-F238E27FC236}">
                  <a16:creationId xmlns:a16="http://schemas.microsoft.com/office/drawing/2014/main" id="{8FD1A447-38CD-4FF9-88BB-1D12444BB3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6" y="1680"/>
              <a:ext cx="3504" cy="328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accent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sz="2400"/>
                <a:t>Common Language Specification</a:t>
              </a:r>
            </a:p>
          </p:txBody>
        </p:sp>
        <p:sp>
          <p:nvSpPr>
            <p:cNvPr id="9" name="Rectangle 4">
              <a:extLst>
                <a:ext uri="{FF2B5EF4-FFF2-40B4-BE49-F238E27FC236}">
                  <a16:creationId xmlns:a16="http://schemas.microsoft.com/office/drawing/2014/main" id="{F5BFCA0F-3211-4A94-B408-2FAEF70434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6" y="3408"/>
              <a:ext cx="3504" cy="32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accent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sz="2400"/>
                <a:t>Common Language Runtime</a:t>
              </a:r>
            </a:p>
          </p:txBody>
        </p:sp>
        <p:sp>
          <p:nvSpPr>
            <p:cNvPr id="10" name="Rectangle 5">
              <a:extLst>
                <a:ext uri="{FF2B5EF4-FFF2-40B4-BE49-F238E27FC236}">
                  <a16:creationId xmlns:a16="http://schemas.microsoft.com/office/drawing/2014/main" id="{4E87FCF2-FFD4-45EE-BF94-C2908659C5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6" y="1304"/>
              <a:ext cx="576" cy="32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accent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sz="2400"/>
                <a:t>VB</a:t>
              </a:r>
            </a:p>
          </p:txBody>
        </p:sp>
        <p:sp>
          <p:nvSpPr>
            <p:cNvPr id="11" name="Rectangle 6">
              <a:extLst>
                <a:ext uri="{FF2B5EF4-FFF2-40B4-BE49-F238E27FC236}">
                  <a16:creationId xmlns:a16="http://schemas.microsoft.com/office/drawing/2014/main" id="{88960B96-67F8-4D8B-8DD1-EFAF531EE7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8" y="1304"/>
              <a:ext cx="576" cy="32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accent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sz="2400"/>
                <a:t>C++</a:t>
              </a:r>
            </a:p>
          </p:txBody>
        </p:sp>
        <p:sp>
          <p:nvSpPr>
            <p:cNvPr id="12" name="Rectangle 7">
              <a:extLst>
                <a:ext uri="{FF2B5EF4-FFF2-40B4-BE49-F238E27FC236}">
                  <a16:creationId xmlns:a16="http://schemas.microsoft.com/office/drawing/2014/main" id="{41C9BF4B-A1A6-4C2A-B612-20F02AAB52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0" y="1304"/>
              <a:ext cx="576" cy="32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accent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sz="2400"/>
                <a:t>C#</a:t>
              </a:r>
            </a:p>
          </p:txBody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3310C85A-9F34-4648-8EA9-84DAC1912C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6" y="2064"/>
              <a:ext cx="2304" cy="518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accent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ASP.NET: Web Services</a:t>
              </a:r>
            </a:p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and Web Forms</a:t>
              </a:r>
            </a:p>
          </p:txBody>
        </p:sp>
        <p:sp>
          <p:nvSpPr>
            <p:cNvPr id="14" name="Rectangle 9">
              <a:extLst>
                <a:ext uri="{FF2B5EF4-FFF2-40B4-BE49-F238E27FC236}">
                  <a16:creationId xmlns:a16="http://schemas.microsoft.com/office/drawing/2014/main" id="{DDFB0960-A19E-43E5-818F-5890B4CE64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2" y="1304"/>
              <a:ext cx="720" cy="32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accent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sz="2400"/>
                <a:t>JScript</a:t>
              </a:r>
            </a:p>
          </p:txBody>
        </p:sp>
        <p:sp>
          <p:nvSpPr>
            <p:cNvPr id="15" name="Rectangle 10">
              <a:extLst>
                <a:ext uri="{FF2B5EF4-FFF2-40B4-BE49-F238E27FC236}">
                  <a16:creationId xmlns:a16="http://schemas.microsoft.com/office/drawing/2014/main" id="{33944694-97DD-4493-BD78-A33D29AEAF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8" y="1304"/>
              <a:ext cx="672" cy="32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accent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sz="2400"/>
                <a:t>…</a:t>
              </a:r>
            </a:p>
          </p:txBody>
        </p:sp>
        <p:sp>
          <p:nvSpPr>
            <p:cNvPr id="16" name="Rectangle 11">
              <a:extLst>
                <a:ext uri="{FF2B5EF4-FFF2-40B4-BE49-F238E27FC236}">
                  <a16:creationId xmlns:a16="http://schemas.microsoft.com/office/drawing/2014/main" id="{0F48F9A7-B476-44B0-AA62-DF4FE1777C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6" y="2064"/>
              <a:ext cx="1104" cy="518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accent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sz="2400">
                  <a:solidFill>
                    <a:schemeClr val="bg1"/>
                  </a:solidFill>
                </a:rPr>
                <a:t>Windows</a:t>
              </a:r>
              <a:br>
                <a:rPr lang="en-US" sz="2400">
                  <a:solidFill>
                    <a:schemeClr val="bg1"/>
                  </a:solidFill>
                </a:rPr>
              </a:br>
              <a:r>
                <a:rPr lang="en-US" sz="2400">
                  <a:solidFill>
                    <a:schemeClr val="bg1"/>
                  </a:solidFill>
                </a:rPr>
                <a:t>Forms</a:t>
              </a:r>
            </a:p>
          </p:txBody>
        </p:sp>
        <p:sp>
          <p:nvSpPr>
            <p:cNvPr id="17" name="Rectangle 12">
              <a:extLst>
                <a:ext uri="{FF2B5EF4-FFF2-40B4-BE49-F238E27FC236}">
                  <a16:creationId xmlns:a16="http://schemas.microsoft.com/office/drawing/2014/main" id="{000CD7E7-2A3E-4CD7-A375-699D43229D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6" y="3024"/>
              <a:ext cx="3504" cy="328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accent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sz="2400">
                  <a:solidFill>
                    <a:schemeClr val="bg1"/>
                  </a:solidFill>
                </a:rPr>
                <a:t>Base Classes</a:t>
              </a:r>
            </a:p>
          </p:txBody>
        </p:sp>
        <p:sp>
          <p:nvSpPr>
            <p:cNvPr id="18" name="Rectangle 13">
              <a:extLst>
                <a:ext uri="{FF2B5EF4-FFF2-40B4-BE49-F238E27FC236}">
                  <a16:creationId xmlns:a16="http://schemas.microsoft.com/office/drawing/2014/main" id="{D35C878E-3BD4-47CA-8AFE-AA78C5A1C9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6" y="2640"/>
              <a:ext cx="3504" cy="328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accent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ADO.NET: Data and XML</a:t>
              </a:r>
            </a:p>
          </p:txBody>
        </p:sp>
        <p:sp>
          <p:nvSpPr>
            <p:cNvPr id="19" name="Rectangle 14">
              <a:extLst>
                <a:ext uri="{FF2B5EF4-FFF2-40B4-BE49-F238E27FC236}">
                  <a16:creationId xmlns:a16="http://schemas.microsoft.com/office/drawing/2014/main" id="{026D9B0F-8740-43E1-89CF-C937709D18F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3403" y="2261"/>
              <a:ext cx="2448" cy="518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accent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sz="2400">
                  <a:solidFill>
                    <a:schemeClr val="bg1"/>
                  </a:solidFill>
                </a:rPr>
                <a:t>Visual Studio.NET</a:t>
              </a:r>
            </a:p>
          </p:txBody>
        </p:sp>
      </p:grpSp>
      <p:sp>
        <p:nvSpPr>
          <p:cNvPr id="20" name="Text Placeholder 6">
            <a:extLst>
              <a:ext uri="{FF2B5EF4-FFF2-40B4-BE49-F238E27FC236}">
                <a16:creationId xmlns:a16="http://schemas.microsoft.com/office/drawing/2014/main" id="{EE1C8C35-CB12-4F48-AEF9-D0B543748C21}"/>
              </a:ext>
            </a:extLst>
          </p:cNvPr>
          <p:cNvSpPr txBox="1">
            <a:spLocks/>
          </p:cNvSpPr>
          <p:nvPr/>
        </p:nvSpPr>
        <p:spPr>
          <a:xfrm>
            <a:off x="5941039" y="2829748"/>
            <a:ext cx="2615074" cy="29282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Enormous platform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Over 10000++ types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Well-defined sub-systems and partitioning of responsibility</a:t>
            </a:r>
          </a:p>
          <a:p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013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CFD76-391F-449C-A7DC-BFBAC30130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b="1" dirty="0"/>
              <a:t>Overview of .NET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64B583-B758-4788-A630-ED9A62BC36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30962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.NET Architecture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F55EEC1-5CCF-49DB-9343-A2AAA90C5FBA}"/>
              </a:ext>
            </a:extLst>
          </p:cNvPr>
          <p:cNvSpPr txBox="1">
            <a:spLocks/>
          </p:cNvSpPr>
          <p:nvPr/>
        </p:nvSpPr>
        <p:spPr>
          <a:xfrm>
            <a:off x="421341" y="2123544"/>
            <a:ext cx="5988809" cy="412336"/>
          </a:xfrm>
          <a:prstGeom prst="rect">
            <a:avLst/>
          </a:prstGeom>
          <a:noFill/>
        </p:spPr>
        <p:txBody>
          <a:bodyPr vert="horz" lIns="91440" tIns="45720" rIns="91440" bIns="45720" rtlCol="0" anchor="b" anchorCtr="0">
            <a:no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en-US" sz="2400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altLang="en-US" sz="2800" b="1" dirty="0" err="1">
                <a:solidFill>
                  <a:schemeClr val="accent3">
                    <a:lumMod val="50000"/>
                  </a:schemeClr>
                </a:solidFill>
              </a:rPr>
              <a:t>.Net</a:t>
            </a:r>
            <a:r>
              <a:rPr lang="en-US" altLang="en-US" sz="2800" b="1" dirty="0">
                <a:solidFill>
                  <a:schemeClr val="accent3">
                    <a:lumMod val="50000"/>
                  </a:schemeClr>
                </a:solidFill>
              </a:rPr>
              <a:t> Framework Architecture</a:t>
            </a:r>
            <a:endParaRPr lang="en-US" altLang="en-US" sz="2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8" name="Picture 5" descr="What is .NET Framework">
            <a:extLst>
              <a:ext uri="{FF2B5EF4-FFF2-40B4-BE49-F238E27FC236}">
                <a16:creationId xmlns:a16="http://schemas.microsoft.com/office/drawing/2014/main" id="{96AD65A2-198B-47AD-9287-950C3187A6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0017" y="2648697"/>
            <a:ext cx="6116327" cy="3484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4155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CFD76-391F-449C-A7DC-BFBAC30130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b="1" dirty="0"/>
              <a:t>Overview of .NET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64B583-B758-4788-A630-ED9A62BC36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30962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.NET Architecture</a:t>
            </a:r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7665DBA6-BB53-4AE1-88CB-F7EABC9627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791" y="2107096"/>
            <a:ext cx="8560905" cy="4121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033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DF466760-25A5-49E2-8E18-5BE6DAB88BB3}"/>
              </a:ext>
            </a:extLst>
          </p:cNvPr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16EF1ED7-49C7-49AB-9F7C-E612659C46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94" y="844826"/>
            <a:ext cx="7360267" cy="6013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491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DF466760-25A5-49E2-8E18-5BE6DAB88BB3}"/>
              </a:ext>
            </a:extLst>
          </p:cNvPr>
          <p:cNvSpPr txBox="1">
            <a:spLocks/>
          </p:cNvSpPr>
          <p:nvPr/>
        </p:nvSpPr>
        <p:spPr>
          <a:xfrm>
            <a:off x="537106" y="556537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5" name="AutoShape 2">
            <a:extLst>
              <a:ext uri="{FF2B5EF4-FFF2-40B4-BE49-F238E27FC236}">
                <a16:creationId xmlns:a16="http://schemas.microsoft.com/office/drawing/2014/main" id="{A01CD33C-5680-4B49-B50E-6FF7398B15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1784350"/>
            <a:ext cx="1393825" cy="349250"/>
          </a:xfrm>
          <a:prstGeom prst="roundRect">
            <a:avLst>
              <a:gd name="adj" fmla="val 0"/>
            </a:avLst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5400000" scaled="1"/>
          </a:gradFill>
          <a:ln w="12700">
            <a:round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2"/>
            </a:extrusionClr>
          </a:sp3d>
        </p:spPr>
        <p:txBody>
          <a:bodyPr wrap="none" anchor="ctr">
            <a:spAutoFit/>
            <a:flatTx/>
          </a:bodyPr>
          <a:lstStyle/>
          <a:p>
            <a:pPr algn="ctr" eaLnBrk="0" hangingPunct="0"/>
            <a:r>
              <a:rPr lang="en-US" sz="1600">
                <a:effectLst>
                  <a:outerShdw blurRad="38100" dist="38100" dir="2700000" algn="tl">
                    <a:srgbClr val="000000"/>
                  </a:outerShdw>
                </a:effectLst>
              </a:rPr>
              <a:t>Visual Basic</a:t>
            </a:r>
          </a:p>
        </p:txBody>
      </p:sp>
      <p:sp>
        <p:nvSpPr>
          <p:cNvPr id="7" name="Text Box 3">
            <a:extLst>
              <a:ext uri="{FF2B5EF4-FFF2-40B4-BE49-F238E27FC236}">
                <a16:creationId xmlns:a16="http://schemas.microsoft.com/office/drawing/2014/main" id="{95926D21-3366-4660-AC30-B2CF39E5E5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212" y="1654175"/>
            <a:ext cx="12954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GB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Source code</a:t>
            </a:r>
          </a:p>
        </p:txBody>
      </p:sp>
      <p:sp>
        <p:nvSpPr>
          <p:cNvPr id="8" name="AutoShape 4">
            <a:extLst>
              <a:ext uri="{FF2B5EF4-FFF2-40B4-BE49-F238E27FC236}">
                <a16:creationId xmlns:a16="http://schemas.microsoft.com/office/drawing/2014/main" id="{2B55E12B-7F75-4A4F-AF9E-9D449B1C0B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1812" y="2339975"/>
            <a:ext cx="990600" cy="228600"/>
          </a:xfrm>
          <a:prstGeom prst="roundRect">
            <a:avLst>
              <a:gd name="adj" fmla="val 0"/>
            </a:avLst>
          </a:prstGeom>
          <a:gradFill rotWithShape="0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5400000" scaled="1"/>
          </a:gradFill>
          <a:ln w="12700">
            <a:round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 wrap="none" anchor="ctr">
            <a:flatTx/>
          </a:bodyPr>
          <a:lstStyle/>
          <a:p>
            <a:pPr algn="ctr" eaLnBrk="0" hangingPunct="0"/>
            <a:r>
              <a:rPr lang="en-US" sz="1600">
                <a:effectLst>
                  <a:outerShdw blurRad="38100" dist="38100" dir="2700000" algn="tl">
                    <a:srgbClr val="000000"/>
                  </a:outerShdw>
                </a:effectLst>
              </a:rPr>
              <a:t>Compiler</a:t>
            </a:r>
          </a:p>
        </p:txBody>
      </p:sp>
      <p:sp>
        <p:nvSpPr>
          <p:cNvPr id="9" name="AutoShape 5">
            <a:extLst>
              <a:ext uri="{FF2B5EF4-FFF2-40B4-BE49-F238E27FC236}">
                <a16:creationId xmlns:a16="http://schemas.microsoft.com/office/drawing/2014/main" id="{9D40CDBE-11CC-454C-872C-84D0A013DA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4612" y="1806575"/>
            <a:ext cx="990600" cy="304800"/>
          </a:xfrm>
          <a:prstGeom prst="roundRect">
            <a:avLst>
              <a:gd name="adj" fmla="val 0"/>
            </a:avLst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5400000" scaled="1"/>
          </a:gradFill>
          <a:ln w="12700">
            <a:round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2"/>
            </a:extrusionClr>
          </a:sp3d>
        </p:spPr>
        <p:txBody>
          <a:bodyPr wrap="none" anchor="ctr">
            <a:flatTx/>
          </a:bodyPr>
          <a:lstStyle/>
          <a:p>
            <a:pPr algn="ctr" eaLnBrk="0" hangingPunct="0"/>
            <a:r>
              <a:rPr lang="en-US" sz="1600">
                <a:effectLst>
                  <a:outerShdw blurRad="38100" dist="38100" dir="2700000" algn="tl">
                    <a:srgbClr val="000000"/>
                  </a:outerShdw>
                </a:effectLst>
              </a:rPr>
              <a:t>C++</a:t>
            </a:r>
          </a:p>
        </p:txBody>
      </p:sp>
      <p:sp>
        <p:nvSpPr>
          <p:cNvPr id="10" name="AutoShape 6">
            <a:extLst>
              <a:ext uri="{FF2B5EF4-FFF2-40B4-BE49-F238E27FC236}">
                <a16:creationId xmlns:a16="http://schemas.microsoft.com/office/drawing/2014/main" id="{2047A75D-7C0B-4F09-ADA2-4934EF7C5E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8212" y="1806575"/>
            <a:ext cx="990600" cy="304800"/>
          </a:xfrm>
          <a:prstGeom prst="roundRect">
            <a:avLst>
              <a:gd name="adj" fmla="val 0"/>
            </a:avLst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5400000" scaled="1"/>
          </a:gradFill>
          <a:ln w="12700">
            <a:round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2"/>
            </a:extrusionClr>
          </a:sp3d>
        </p:spPr>
        <p:txBody>
          <a:bodyPr wrap="none" anchor="ctr">
            <a:flatTx/>
          </a:bodyPr>
          <a:lstStyle/>
          <a:p>
            <a:pPr algn="ctr" eaLnBrk="0" hangingPunct="0"/>
            <a:r>
              <a:rPr lang="en-US" sz="1600">
                <a:effectLst>
                  <a:outerShdw blurRad="38100" dist="38100" dir="2700000" algn="tl">
                    <a:srgbClr val="000000"/>
                  </a:outerShdw>
                </a:effectLst>
              </a:rPr>
              <a:t>C#</a:t>
            </a:r>
          </a:p>
        </p:txBody>
      </p:sp>
      <p:sp>
        <p:nvSpPr>
          <p:cNvPr id="11" name="AutoShape 7">
            <a:extLst>
              <a:ext uri="{FF2B5EF4-FFF2-40B4-BE49-F238E27FC236}">
                <a16:creationId xmlns:a16="http://schemas.microsoft.com/office/drawing/2014/main" id="{2E419660-650E-4912-9937-455B070928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4612" y="2339975"/>
            <a:ext cx="990600" cy="228600"/>
          </a:xfrm>
          <a:prstGeom prst="roundRect">
            <a:avLst>
              <a:gd name="adj" fmla="val 0"/>
            </a:avLst>
          </a:prstGeom>
          <a:gradFill rotWithShape="0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5400000" scaled="1"/>
          </a:gradFill>
          <a:ln w="12700">
            <a:round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 wrap="none" anchor="ctr">
            <a:flatTx/>
          </a:bodyPr>
          <a:lstStyle/>
          <a:p>
            <a:pPr algn="ctr" eaLnBrk="0" hangingPunct="0"/>
            <a:r>
              <a:rPr lang="en-US" sz="1600">
                <a:effectLst>
                  <a:outerShdw blurRad="38100" dist="38100" dir="2700000" algn="tl">
                    <a:srgbClr val="000000"/>
                  </a:outerShdw>
                </a:effectLst>
              </a:rPr>
              <a:t>Compiler</a:t>
            </a:r>
          </a:p>
        </p:txBody>
      </p:sp>
      <p:sp>
        <p:nvSpPr>
          <p:cNvPr id="12" name="AutoShape 8">
            <a:extLst>
              <a:ext uri="{FF2B5EF4-FFF2-40B4-BE49-F238E27FC236}">
                <a16:creationId xmlns:a16="http://schemas.microsoft.com/office/drawing/2014/main" id="{33C85090-6441-4B66-8E23-CE97B4BB4A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8212" y="2339975"/>
            <a:ext cx="990600" cy="228600"/>
          </a:xfrm>
          <a:prstGeom prst="roundRect">
            <a:avLst>
              <a:gd name="adj" fmla="val 0"/>
            </a:avLst>
          </a:prstGeom>
          <a:gradFill rotWithShape="0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5400000" scaled="1"/>
          </a:gradFill>
          <a:ln w="12700">
            <a:round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 wrap="none" anchor="ctr">
            <a:flatTx/>
          </a:bodyPr>
          <a:lstStyle/>
          <a:p>
            <a:pPr algn="ctr" eaLnBrk="0" hangingPunct="0"/>
            <a:r>
              <a:rPr lang="en-US" sz="16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Compiler</a:t>
            </a:r>
          </a:p>
        </p:txBody>
      </p:sp>
      <p:sp>
        <p:nvSpPr>
          <p:cNvPr id="13" name="AutoShape 9">
            <a:extLst>
              <a:ext uri="{FF2B5EF4-FFF2-40B4-BE49-F238E27FC236}">
                <a16:creationId xmlns:a16="http://schemas.microsoft.com/office/drawing/2014/main" id="{DB5923A8-760D-49D7-828F-12A0C879B4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8212" y="2949575"/>
            <a:ext cx="990600" cy="457200"/>
          </a:xfrm>
          <a:prstGeom prst="roundRect">
            <a:avLst>
              <a:gd name="adj" fmla="val 0"/>
            </a:avLst>
          </a:prstGeom>
          <a:gradFill rotWithShape="0">
            <a:gsLst>
              <a:gs pos="0">
                <a:schemeClr val="tx2"/>
              </a:gs>
              <a:gs pos="100000">
                <a:schemeClr val="tx2">
                  <a:gamma/>
                  <a:shade val="46275"/>
                  <a:invGamma/>
                </a:schemeClr>
              </a:gs>
            </a:gsLst>
            <a:lin ang="5400000" scaled="1"/>
          </a:gradFill>
          <a:ln w="12700">
            <a:round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tx2"/>
            </a:extrusionClr>
          </a:sp3d>
        </p:spPr>
        <p:txBody>
          <a:bodyPr wrap="none" anchor="ctr">
            <a:flatTx/>
          </a:bodyPr>
          <a:lstStyle/>
          <a:p>
            <a:pPr algn="ctr" eaLnBrk="0" hangingPunct="0"/>
            <a:r>
              <a:rPr lang="en-US" sz="1600">
                <a:effectLst>
                  <a:outerShdw blurRad="38100" dist="38100" dir="2700000" algn="tl">
                    <a:srgbClr val="000000"/>
                  </a:outerShdw>
                </a:effectLst>
              </a:rPr>
              <a:t>Assembly</a:t>
            </a:r>
          </a:p>
          <a:p>
            <a:pPr algn="ctr" eaLnBrk="0" hangingPunct="0"/>
            <a:r>
              <a:rPr lang="en-US" sz="1600">
                <a:effectLst>
                  <a:outerShdw blurRad="38100" dist="38100" dir="2700000" algn="tl">
                    <a:srgbClr val="000000"/>
                  </a:outerShdw>
                </a:effectLst>
              </a:rPr>
              <a:t>IL Code</a:t>
            </a:r>
          </a:p>
        </p:txBody>
      </p:sp>
      <p:sp>
        <p:nvSpPr>
          <p:cNvPr id="14" name="AutoShape 10">
            <a:extLst>
              <a:ext uri="{FF2B5EF4-FFF2-40B4-BE49-F238E27FC236}">
                <a16:creationId xmlns:a16="http://schemas.microsoft.com/office/drawing/2014/main" id="{1F607255-269E-449E-A548-AB4B46B5E5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4612" y="2949575"/>
            <a:ext cx="990600" cy="457200"/>
          </a:xfrm>
          <a:prstGeom prst="roundRect">
            <a:avLst>
              <a:gd name="adj" fmla="val 0"/>
            </a:avLst>
          </a:prstGeom>
          <a:gradFill rotWithShape="0">
            <a:gsLst>
              <a:gs pos="0">
                <a:schemeClr val="tx2"/>
              </a:gs>
              <a:gs pos="100000">
                <a:schemeClr val="tx2">
                  <a:gamma/>
                  <a:shade val="46275"/>
                  <a:invGamma/>
                </a:schemeClr>
              </a:gs>
            </a:gsLst>
            <a:lin ang="5400000" scaled="1"/>
          </a:gradFill>
          <a:ln w="12700">
            <a:round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tx2"/>
            </a:extrusionClr>
          </a:sp3d>
        </p:spPr>
        <p:txBody>
          <a:bodyPr wrap="none" anchor="ctr">
            <a:flatTx/>
          </a:bodyPr>
          <a:lstStyle/>
          <a:p>
            <a:pPr algn="ctr" eaLnBrk="0" hangingPunct="0"/>
            <a:r>
              <a:rPr lang="en-US" sz="1600">
                <a:effectLst>
                  <a:outerShdw blurRad="38100" dist="38100" dir="2700000" algn="tl">
                    <a:srgbClr val="000000"/>
                  </a:outerShdw>
                </a:effectLst>
              </a:rPr>
              <a:t>Assembly</a:t>
            </a:r>
          </a:p>
          <a:p>
            <a:pPr algn="ctr" eaLnBrk="0" hangingPunct="0"/>
            <a:r>
              <a:rPr lang="en-US" sz="1600">
                <a:effectLst>
                  <a:outerShdw blurRad="38100" dist="38100" dir="2700000" algn="tl">
                    <a:srgbClr val="000000"/>
                  </a:outerShdw>
                </a:effectLst>
              </a:rPr>
              <a:t>IL Code</a:t>
            </a:r>
          </a:p>
        </p:txBody>
      </p:sp>
      <p:sp>
        <p:nvSpPr>
          <p:cNvPr id="15" name="AutoShape 11">
            <a:extLst>
              <a:ext uri="{FF2B5EF4-FFF2-40B4-BE49-F238E27FC236}">
                <a16:creationId xmlns:a16="http://schemas.microsoft.com/office/drawing/2014/main" id="{C18ADD8B-1ABF-4859-A3C6-6AFBDC7D34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1812" y="2949575"/>
            <a:ext cx="990600" cy="457200"/>
          </a:xfrm>
          <a:prstGeom prst="roundRect">
            <a:avLst>
              <a:gd name="adj" fmla="val 0"/>
            </a:avLst>
          </a:prstGeom>
          <a:gradFill rotWithShape="0">
            <a:gsLst>
              <a:gs pos="0">
                <a:schemeClr val="tx2"/>
              </a:gs>
              <a:gs pos="100000">
                <a:schemeClr val="tx2">
                  <a:gamma/>
                  <a:shade val="46275"/>
                  <a:invGamma/>
                </a:schemeClr>
              </a:gs>
            </a:gsLst>
            <a:lin ang="5400000" scaled="1"/>
          </a:gradFill>
          <a:ln w="12700">
            <a:round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tx2"/>
            </a:extrusionClr>
          </a:sp3d>
        </p:spPr>
        <p:txBody>
          <a:bodyPr wrap="none" anchor="ctr">
            <a:flatTx/>
          </a:bodyPr>
          <a:lstStyle/>
          <a:p>
            <a:pPr algn="ctr" eaLnBrk="0" hangingPunct="0"/>
            <a:r>
              <a:rPr lang="en-US" sz="1600">
                <a:effectLst>
                  <a:outerShdw blurRad="38100" dist="38100" dir="2700000" algn="tl">
                    <a:srgbClr val="000000"/>
                  </a:outerShdw>
                </a:effectLst>
              </a:rPr>
              <a:t>Assembly</a:t>
            </a:r>
          </a:p>
          <a:p>
            <a:pPr algn="ctr" eaLnBrk="0" hangingPunct="0"/>
            <a:r>
              <a:rPr lang="en-US" sz="1600">
                <a:effectLst>
                  <a:outerShdw blurRad="38100" dist="38100" dir="2700000" algn="tl">
                    <a:srgbClr val="000000"/>
                  </a:outerShdw>
                </a:effectLst>
              </a:rPr>
              <a:t>IL Code</a:t>
            </a:r>
          </a:p>
        </p:txBody>
      </p:sp>
      <p:sp>
        <p:nvSpPr>
          <p:cNvPr id="16" name="AutoShape 12">
            <a:extLst>
              <a:ext uri="{FF2B5EF4-FFF2-40B4-BE49-F238E27FC236}">
                <a16:creationId xmlns:a16="http://schemas.microsoft.com/office/drawing/2014/main" id="{211C7D25-763E-4628-953B-79E51A4CFD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1212" y="5845175"/>
            <a:ext cx="7924800" cy="685800"/>
          </a:xfrm>
          <a:prstGeom prst="cube">
            <a:avLst>
              <a:gd name="adj" fmla="val 25000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 algn="ctr" eaLnBrk="0" hangingPunct="0"/>
            <a:r>
              <a:rPr lang="en-GB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Operating System Services</a:t>
            </a:r>
          </a:p>
        </p:txBody>
      </p:sp>
      <p:sp>
        <p:nvSpPr>
          <p:cNvPr id="17" name="AutoShape 13">
            <a:extLst>
              <a:ext uri="{FF2B5EF4-FFF2-40B4-BE49-F238E27FC236}">
                <a16:creationId xmlns:a16="http://schemas.microsoft.com/office/drawing/2014/main" id="{60C4AA4D-BAA3-4116-B378-BFEBC72EF8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7412" y="3635375"/>
            <a:ext cx="6248400" cy="1600200"/>
          </a:xfrm>
          <a:prstGeom prst="cube">
            <a:avLst>
              <a:gd name="adj" fmla="val 25000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 eaLnBrk="0" hangingPunct="0"/>
            <a:r>
              <a:rPr lang="en-GB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Common Language Runtime</a:t>
            </a:r>
          </a:p>
        </p:txBody>
      </p:sp>
      <p:sp>
        <p:nvSpPr>
          <p:cNvPr id="18" name="Line 14">
            <a:extLst>
              <a:ext uri="{FF2B5EF4-FFF2-40B4-BE49-F238E27FC236}">
                <a16:creationId xmlns:a16="http://schemas.microsoft.com/office/drawing/2014/main" id="{A5793828-6445-407B-BD1D-4C92D3E161AF}"/>
              </a:ext>
            </a:extLst>
          </p:cNvPr>
          <p:cNvSpPr>
            <a:spLocks noChangeShapeType="1"/>
          </p:cNvSpPr>
          <p:nvPr/>
        </p:nvSpPr>
        <p:spPr bwMode="auto">
          <a:xfrm>
            <a:off x="2335212" y="3406775"/>
            <a:ext cx="0" cy="533400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Line 15">
            <a:extLst>
              <a:ext uri="{FF2B5EF4-FFF2-40B4-BE49-F238E27FC236}">
                <a16:creationId xmlns:a16="http://schemas.microsoft.com/office/drawing/2014/main" id="{2BF0BF10-E945-4A3A-A870-C87E64EE2CE4}"/>
              </a:ext>
            </a:extLst>
          </p:cNvPr>
          <p:cNvSpPr>
            <a:spLocks noChangeShapeType="1"/>
          </p:cNvSpPr>
          <p:nvPr/>
        </p:nvSpPr>
        <p:spPr bwMode="auto">
          <a:xfrm>
            <a:off x="5688012" y="3406775"/>
            <a:ext cx="0" cy="533400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Line 16">
            <a:extLst>
              <a:ext uri="{FF2B5EF4-FFF2-40B4-BE49-F238E27FC236}">
                <a16:creationId xmlns:a16="http://schemas.microsoft.com/office/drawing/2014/main" id="{F35A570A-3CB7-40AC-94A5-72248F2D4385}"/>
              </a:ext>
            </a:extLst>
          </p:cNvPr>
          <p:cNvSpPr>
            <a:spLocks noChangeShapeType="1"/>
          </p:cNvSpPr>
          <p:nvPr/>
        </p:nvSpPr>
        <p:spPr bwMode="auto">
          <a:xfrm>
            <a:off x="4011612" y="3406775"/>
            <a:ext cx="0" cy="533400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AutoShape 17">
            <a:extLst>
              <a:ext uri="{FF2B5EF4-FFF2-40B4-BE49-F238E27FC236}">
                <a16:creationId xmlns:a16="http://schemas.microsoft.com/office/drawing/2014/main" id="{F67D5D0C-428F-4926-903F-75216D09C4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9012" y="4549775"/>
            <a:ext cx="3048000" cy="609600"/>
          </a:xfrm>
          <a:prstGeom prst="roundRect">
            <a:avLst>
              <a:gd name="adj" fmla="val 7708"/>
            </a:avLst>
          </a:prstGeom>
          <a:gradFill rotWithShape="0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5400000" scaled="1"/>
          </a:gradFill>
          <a:ln w="12700">
            <a:round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 wrap="none" anchor="ctr">
            <a:flatTx/>
          </a:bodyPr>
          <a:lstStyle/>
          <a:p>
            <a:pPr algn="ctr" eaLnBrk="0" hangingPunct="0"/>
            <a:r>
              <a:rPr lang="en-US" sz="1800">
                <a:effectLst>
                  <a:outerShdw blurRad="38100" dist="38100" dir="2700000" algn="tl">
                    <a:srgbClr val="000000"/>
                  </a:outerShdw>
                </a:effectLst>
              </a:rPr>
              <a:t>JIT Compiler</a:t>
            </a:r>
          </a:p>
        </p:txBody>
      </p:sp>
      <p:sp>
        <p:nvSpPr>
          <p:cNvPr id="22" name="AutoShape 18">
            <a:extLst>
              <a:ext uri="{FF2B5EF4-FFF2-40B4-BE49-F238E27FC236}">
                <a16:creationId xmlns:a16="http://schemas.microsoft.com/office/drawing/2014/main" id="{6D0EB6BA-E7A2-4925-8D8A-683815A3C9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6212" y="5387975"/>
            <a:ext cx="3276600" cy="381000"/>
          </a:xfrm>
          <a:prstGeom prst="cube">
            <a:avLst>
              <a:gd name="adj" fmla="val 25000"/>
            </a:avLst>
          </a:prstGeom>
          <a:gradFill rotWithShape="0">
            <a:gsLst>
              <a:gs pos="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lin ang="5400000" scaled="1"/>
          </a:gra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GB" sz="1600">
                <a:effectLst>
                  <a:outerShdw blurRad="38100" dist="38100" dir="2700000" algn="tl">
                    <a:srgbClr val="000000"/>
                  </a:outerShdw>
                </a:effectLst>
              </a:rPr>
              <a:t>Native Code</a:t>
            </a:r>
          </a:p>
        </p:txBody>
      </p:sp>
      <p:sp>
        <p:nvSpPr>
          <p:cNvPr id="23" name="Line 19">
            <a:extLst>
              <a:ext uri="{FF2B5EF4-FFF2-40B4-BE49-F238E27FC236}">
                <a16:creationId xmlns:a16="http://schemas.microsoft.com/office/drawing/2014/main" id="{3AF3F320-11AE-4219-96BC-4D4C54BACCB6}"/>
              </a:ext>
            </a:extLst>
          </p:cNvPr>
          <p:cNvSpPr>
            <a:spLocks noChangeShapeType="1"/>
          </p:cNvSpPr>
          <p:nvPr/>
        </p:nvSpPr>
        <p:spPr bwMode="auto">
          <a:xfrm>
            <a:off x="4392612" y="5768975"/>
            <a:ext cx="0" cy="381000"/>
          </a:xfrm>
          <a:prstGeom prst="line">
            <a:avLst/>
          </a:prstGeom>
          <a:noFill/>
          <a:ln w="57150">
            <a:noFill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Text Box 20">
            <a:extLst>
              <a:ext uri="{FF2B5EF4-FFF2-40B4-BE49-F238E27FC236}">
                <a16:creationId xmlns:a16="http://schemas.microsoft.com/office/drawing/2014/main" id="{1DD3623F-0A0F-4522-BB63-6390D76F37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212" y="2873375"/>
            <a:ext cx="128587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GB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Managed</a:t>
            </a:r>
          </a:p>
          <a:p>
            <a:pPr eaLnBrk="0" hangingPunct="0"/>
            <a:r>
              <a:rPr lang="en-GB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code</a:t>
            </a:r>
          </a:p>
        </p:txBody>
      </p:sp>
      <p:sp>
        <p:nvSpPr>
          <p:cNvPr id="25" name="Line 21">
            <a:extLst>
              <a:ext uri="{FF2B5EF4-FFF2-40B4-BE49-F238E27FC236}">
                <a16:creationId xmlns:a16="http://schemas.microsoft.com/office/drawing/2014/main" id="{BE9E6CB1-89F4-4F8A-B635-0FA00573F670}"/>
              </a:ext>
            </a:extLst>
          </p:cNvPr>
          <p:cNvSpPr>
            <a:spLocks noChangeShapeType="1"/>
          </p:cNvSpPr>
          <p:nvPr/>
        </p:nvSpPr>
        <p:spPr bwMode="auto">
          <a:xfrm>
            <a:off x="2335212" y="2568575"/>
            <a:ext cx="0" cy="2286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Line 22">
            <a:extLst>
              <a:ext uri="{FF2B5EF4-FFF2-40B4-BE49-F238E27FC236}">
                <a16:creationId xmlns:a16="http://schemas.microsoft.com/office/drawing/2014/main" id="{40D85FA0-E41F-40A3-A848-FC26D3CC8BCE}"/>
              </a:ext>
            </a:extLst>
          </p:cNvPr>
          <p:cNvSpPr>
            <a:spLocks noChangeShapeType="1"/>
          </p:cNvSpPr>
          <p:nvPr/>
        </p:nvSpPr>
        <p:spPr bwMode="auto">
          <a:xfrm>
            <a:off x="4011612" y="2568575"/>
            <a:ext cx="0" cy="2286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Line 23">
            <a:extLst>
              <a:ext uri="{FF2B5EF4-FFF2-40B4-BE49-F238E27FC236}">
                <a16:creationId xmlns:a16="http://schemas.microsoft.com/office/drawing/2014/main" id="{94A27A3E-804D-4E9D-9D0C-C7C0DFE4E8B2}"/>
              </a:ext>
            </a:extLst>
          </p:cNvPr>
          <p:cNvSpPr>
            <a:spLocks noChangeShapeType="1"/>
          </p:cNvSpPr>
          <p:nvPr/>
        </p:nvSpPr>
        <p:spPr bwMode="auto">
          <a:xfrm>
            <a:off x="5688012" y="2568575"/>
            <a:ext cx="0" cy="2286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Line 24">
            <a:extLst>
              <a:ext uri="{FF2B5EF4-FFF2-40B4-BE49-F238E27FC236}">
                <a16:creationId xmlns:a16="http://schemas.microsoft.com/office/drawing/2014/main" id="{A819F3C4-9307-4B01-BD2F-3EC95D0DDC01}"/>
              </a:ext>
            </a:extLst>
          </p:cNvPr>
          <p:cNvSpPr>
            <a:spLocks noChangeShapeType="1"/>
          </p:cNvSpPr>
          <p:nvPr/>
        </p:nvSpPr>
        <p:spPr bwMode="auto">
          <a:xfrm>
            <a:off x="6221412" y="2339975"/>
            <a:ext cx="10668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AutoShape 25">
            <a:extLst>
              <a:ext uri="{FF2B5EF4-FFF2-40B4-BE49-F238E27FC236}">
                <a16:creationId xmlns:a16="http://schemas.microsoft.com/office/drawing/2014/main" id="{FD31F7D8-1669-47DD-9E88-E9EE293006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8212" y="2111375"/>
            <a:ext cx="1219200" cy="685800"/>
          </a:xfrm>
          <a:prstGeom prst="roundRect">
            <a:avLst>
              <a:gd name="adj" fmla="val 0"/>
            </a:avLst>
          </a:prstGeom>
          <a:gradFill rotWithShape="0">
            <a:gsLst>
              <a:gs pos="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lin ang="5400000" scaled="1"/>
          </a:gradFill>
          <a:ln w="12700">
            <a:round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folHlink"/>
            </a:extrusionClr>
          </a:sp3d>
        </p:spPr>
        <p:txBody>
          <a:bodyPr wrap="none" anchor="ctr">
            <a:flatTx/>
          </a:bodyPr>
          <a:lstStyle/>
          <a:p>
            <a:pPr algn="ctr" eaLnBrk="0" hangingPunct="0"/>
            <a:r>
              <a:rPr lang="en-US" sz="1600">
                <a:effectLst>
                  <a:outerShdw blurRad="38100" dist="38100" dir="2700000" algn="tl">
                    <a:srgbClr val="000000"/>
                  </a:outerShdw>
                </a:effectLst>
              </a:rPr>
              <a:t>Unmanaged</a:t>
            </a:r>
          </a:p>
          <a:p>
            <a:pPr algn="ctr" eaLnBrk="0" hangingPunct="0"/>
            <a:r>
              <a:rPr lang="en-US" sz="1600">
                <a:effectLst>
                  <a:outerShdw blurRad="38100" dist="38100" dir="2700000" algn="tl">
                    <a:srgbClr val="000000"/>
                  </a:outerShdw>
                </a:effectLst>
              </a:rPr>
              <a:t>Component</a:t>
            </a:r>
          </a:p>
        </p:txBody>
      </p:sp>
      <p:sp>
        <p:nvSpPr>
          <p:cNvPr id="30" name="Line 26">
            <a:extLst>
              <a:ext uri="{FF2B5EF4-FFF2-40B4-BE49-F238E27FC236}">
                <a16:creationId xmlns:a16="http://schemas.microsoft.com/office/drawing/2014/main" id="{77AA2214-6B3D-4B9A-8010-A7A9AD4A937C}"/>
              </a:ext>
            </a:extLst>
          </p:cNvPr>
          <p:cNvSpPr>
            <a:spLocks noChangeShapeType="1"/>
          </p:cNvSpPr>
          <p:nvPr/>
        </p:nvSpPr>
        <p:spPr bwMode="auto">
          <a:xfrm>
            <a:off x="7821612" y="2797175"/>
            <a:ext cx="0" cy="31242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Line 27">
            <a:extLst>
              <a:ext uri="{FF2B5EF4-FFF2-40B4-BE49-F238E27FC236}">
                <a16:creationId xmlns:a16="http://schemas.microsoft.com/office/drawing/2014/main" id="{2F334E1D-A718-429A-BD45-9CF2B7C8DB8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49612" y="5159375"/>
            <a:ext cx="0" cy="3810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Line 28">
            <a:extLst>
              <a:ext uri="{FF2B5EF4-FFF2-40B4-BE49-F238E27FC236}">
                <a16:creationId xmlns:a16="http://schemas.microsoft.com/office/drawing/2014/main" id="{C1DA32B6-B5A4-4AA2-B20A-C5056678232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30812" y="5235575"/>
            <a:ext cx="0" cy="304800"/>
          </a:xfrm>
          <a:prstGeom prst="line">
            <a:avLst/>
          </a:prstGeom>
          <a:noFill/>
          <a:ln w="38100">
            <a:noFill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Rectangle 29">
            <a:extLst>
              <a:ext uri="{FF2B5EF4-FFF2-40B4-BE49-F238E27FC236}">
                <a16:creationId xmlns:a16="http://schemas.microsoft.com/office/drawing/2014/main" id="{2037A6F7-607B-4A39-9194-FCF750BBBF29}"/>
              </a:ext>
            </a:extLst>
          </p:cNvPr>
          <p:cNvSpPr txBox="1">
            <a:spLocks noChangeArrowheads="1"/>
          </p:cNvSpPr>
          <p:nvPr/>
        </p:nvSpPr>
        <p:spPr>
          <a:xfrm>
            <a:off x="263697" y="701674"/>
            <a:ext cx="4905029" cy="685801"/>
          </a:xfrm>
          <a:prstGeom prst="rect">
            <a:avLst/>
          </a:prstGeom>
        </p:spPr>
        <p:txBody>
          <a:bodyPr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>
                <a:solidFill>
                  <a:schemeClr val="accent1"/>
                </a:solidFill>
              </a:rPr>
              <a:t>.NET Execution Model</a:t>
            </a:r>
          </a:p>
        </p:txBody>
      </p:sp>
    </p:spTree>
    <p:extLst>
      <p:ext uri="{BB962C8B-B14F-4D97-AF65-F5344CB8AC3E}">
        <p14:creationId xmlns:p14="http://schemas.microsoft.com/office/powerpoint/2010/main" val="30273700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C18D5FFE-6AE3-4844-8BD3-F0434C78BF3E}"/>
              </a:ext>
            </a:extLst>
          </p:cNvPr>
          <p:cNvSpPr txBox="1">
            <a:spLocks/>
          </p:cNvSpPr>
          <p:nvPr/>
        </p:nvSpPr>
        <p:spPr>
          <a:xfrm>
            <a:off x="335494" y="731162"/>
            <a:ext cx="6543608" cy="474786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MSIL, IL &amp; JIT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8D9E93-3B6D-4B40-BE2F-1B719B5829EB}"/>
              </a:ext>
            </a:extLst>
          </p:cNvPr>
          <p:cNvSpPr txBox="1"/>
          <p:nvPr/>
        </p:nvSpPr>
        <p:spPr>
          <a:xfrm>
            <a:off x="335494" y="1614262"/>
            <a:ext cx="8357932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/>
              <a:t>Microsoft Intermediate Language (MSIL)</a:t>
            </a:r>
            <a:r>
              <a:rPr lang="en-US" sz="2000" dirty="0"/>
              <a:t>, the</a:t>
            </a:r>
            <a:r>
              <a:rPr lang="en-US" sz="2000" b="1" dirty="0"/>
              <a:t> </a:t>
            </a:r>
            <a:r>
              <a:rPr lang="en-US" sz="2000" dirty="0"/>
              <a:t>intermediate code produced by the compiler after compiling the source code. This intermediate code is known as MSIL.</a:t>
            </a:r>
          </a:p>
          <a:p>
            <a:pPr algn="just"/>
            <a:r>
              <a:rPr lang="en-US" sz="2000" b="1" dirty="0"/>
              <a:t>Intermediate Language  (IL) </a:t>
            </a:r>
            <a:r>
              <a:rPr lang="en-US" sz="2000" dirty="0"/>
              <a:t>is also known as MSIL (Microsoft Intermediate Language) or CIL (Common Intermediate Language). </a:t>
            </a:r>
          </a:p>
          <a:p>
            <a:pPr algn="just"/>
            <a:r>
              <a:rPr lang="en-US" sz="2000" b="1" dirty="0"/>
              <a:t>Just In-Time Compiler (JIT)</a:t>
            </a:r>
            <a:r>
              <a:rPr lang="en-US" sz="2000" dirty="0"/>
              <a:t>,</a:t>
            </a:r>
            <a:r>
              <a:rPr lang="en-US" sz="2000" b="1" dirty="0"/>
              <a:t> </a:t>
            </a:r>
            <a:r>
              <a:rPr lang="en-US" sz="2000" dirty="0"/>
              <a:t>responsible for converting the CIL(Common Intermediate Language ) into machine code using the Common Language Runtime environment.</a:t>
            </a:r>
          </a:p>
          <a:p>
            <a:pPr algn="just"/>
            <a:r>
              <a:rPr lang="en-US" sz="2000" b="1" dirty="0"/>
              <a:t>Common Language Runtime (CLR) </a:t>
            </a:r>
            <a:r>
              <a:rPr lang="en-US" sz="2000" dirty="0"/>
              <a:t>provides an environment to execute .NET applications on target machines. The responsibilities of CLR are listed as follows</a:t>
            </a:r>
            <a:r>
              <a:rPr lang="en-US" sz="2000" b="1" dirty="0"/>
              <a:t>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Automatic memory management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Garbage Collection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Code Access Security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Code verification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JIT compilation of .NET code </a:t>
            </a:r>
            <a:endParaRPr lang="en-FI" sz="2000" dirty="0"/>
          </a:p>
        </p:txBody>
      </p:sp>
    </p:spTree>
    <p:extLst>
      <p:ext uri="{BB962C8B-B14F-4D97-AF65-F5344CB8AC3E}">
        <p14:creationId xmlns:p14="http://schemas.microsoft.com/office/powerpoint/2010/main" val="3619713152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818</Words>
  <Application>Microsoft Office PowerPoint</Application>
  <PresentationFormat>On-screen Show (4:3)</PresentationFormat>
  <Paragraphs>133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Corbel</vt:lpstr>
      <vt:lpstr>Wingdings</vt:lpstr>
      <vt:lpstr>Spectrum</vt:lpstr>
      <vt:lpstr>Introduction to ASP .Net Framework</vt:lpstr>
      <vt:lpstr>Lecture Outline</vt:lpstr>
      <vt:lpstr>Overview of .NET</vt:lpstr>
      <vt:lpstr>Overview of .NET</vt:lpstr>
      <vt:lpstr>Overview of .NET</vt:lpstr>
      <vt:lpstr>Overview of .NET</vt:lpstr>
      <vt:lpstr>PowerPoint Presentation</vt:lpstr>
      <vt:lpstr>PowerPoint Presentation</vt:lpstr>
      <vt:lpstr>PowerPoint Presentation</vt:lpstr>
      <vt:lpstr>PowerPoint Presentation</vt:lpstr>
      <vt:lpstr>Introduction to ASP.Net Framework</vt:lpstr>
      <vt:lpstr>PowerPoint Presentation</vt:lpstr>
      <vt:lpstr>Introduction to Visual Studio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ASP.Net Framework</dc:title>
  <dc:creator>KAZI SADIA</dc:creator>
  <cp:lastModifiedBy>Tanvir Ahmed</cp:lastModifiedBy>
  <cp:revision>26</cp:revision>
  <dcterms:created xsi:type="dcterms:W3CDTF">2020-04-22T19:49:56Z</dcterms:created>
  <dcterms:modified xsi:type="dcterms:W3CDTF">2021-05-24T05:03:19Z</dcterms:modified>
</cp:coreProperties>
</file>