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64" r:id="rId5"/>
    <p:sldId id="265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24"/>
  </p:normalViewPr>
  <p:slideViewPr>
    <p:cSldViewPr snapToGrid="0" snapToObjects="1">
      <p:cViewPr varScale="1">
        <p:scale>
          <a:sx n="114" d="100"/>
          <a:sy n="114" d="100"/>
        </p:scale>
        <p:origin x="14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56DB994E-91FF-4C10-8EC9-9003DA2B41F7}"/>
    <pc:docChg chg="undo custSel addSld delSld modSld">
      <pc:chgData name="Victor Stany Rozario" userId="dbb37ec6-3e12-44d7-b04d-09b867830cae" providerId="ADAL" clId="{56DB994E-91FF-4C10-8EC9-9003DA2B41F7}" dt="2020-04-28T14:22:16.781" v="97" actId="20577"/>
      <pc:docMkLst>
        <pc:docMk/>
      </pc:docMkLst>
      <pc:sldChg chg="modSp mod">
        <pc:chgData name="Victor Stany Rozario" userId="dbb37ec6-3e12-44d7-b04d-09b867830cae" providerId="ADAL" clId="{56DB994E-91FF-4C10-8EC9-9003DA2B41F7}" dt="2020-04-28T14:18:38.392" v="7"/>
        <pc:sldMkLst>
          <pc:docMk/>
          <pc:sldMk cId="700707328" sldId="256"/>
        </pc:sldMkLst>
        <pc:spChg chg="mod">
          <ac:chgData name="Victor Stany Rozario" userId="dbb37ec6-3e12-44d7-b04d-09b867830cae" providerId="ADAL" clId="{56DB994E-91FF-4C10-8EC9-9003DA2B41F7}" dt="2020-04-28T14:18:38.392" v="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Victor Stany Rozario" userId="dbb37ec6-3e12-44d7-b04d-09b867830cae" providerId="ADAL" clId="{56DB994E-91FF-4C10-8EC9-9003DA2B41F7}" dt="2020-04-28T14:18:27.995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Victor Stany Rozario" userId="dbb37ec6-3e12-44d7-b04d-09b867830cae" providerId="ADAL" clId="{56DB994E-91FF-4C10-8EC9-9003DA2B41F7}" dt="2020-04-28T14:21:12.086" v="53" actId="20577"/>
        <pc:sldMkLst>
          <pc:docMk/>
          <pc:sldMk cId="424874041" sldId="257"/>
        </pc:sldMkLst>
        <pc:spChg chg="mod">
          <ac:chgData name="Victor Stany Rozario" userId="dbb37ec6-3e12-44d7-b04d-09b867830cae" providerId="ADAL" clId="{56DB994E-91FF-4C10-8EC9-9003DA2B41F7}" dt="2020-04-28T14:21:12.086" v="5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2134390752" sldId="266"/>
        </pc:sldMkLst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3132154582" sldId="267"/>
        </pc:sldMkLst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3991146336" sldId="271"/>
        </pc:sldMkLst>
      </pc:sldChg>
      <pc:sldChg chg="addSp delSp modSp add mod">
        <pc:chgData name="Victor Stany Rozario" userId="dbb37ec6-3e12-44d7-b04d-09b867830cae" providerId="ADAL" clId="{56DB994E-91FF-4C10-8EC9-9003DA2B41F7}" dt="2020-04-28T14:22:16.781" v="97" actId="20577"/>
        <pc:sldMkLst>
          <pc:docMk/>
          <pc:sldMk cId="2215598778" sldId="275"/>
        </pc:sldMkLst>
        <pc:spChg chg="mod">
          <ac:chgData name="Victor Stany Rozario" userId="dbb37ec6-3e12-44d7-b04d-09b867830cae" providerId="ADAL" clId="{56DB994E-91FF-4C10-8EC9-9003DA2B41F7}" dt="2020-04-28T14:22:16.781" v="97" actId="20577"/>
          <ac:spMkLst>
            <pc:docMk/>
            <pc:sldMk cId="2215598778" sldId="275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56DB994E-91FF-4C10-8EC9-9003DA2B41F7}" dt="2020-04-28T14:21:21.098" v="54" actId="478"/>
          <ac:spMkLst>
            <pc:docMk/>
            <pc:sldMk cId="2215598778" sldId="275"/>
            <ac:spMk id="3" creationId="{00000000-0000-0000-0000-000000000000}"/>
          </ac:spMkLst>
        </pc:spChg>
        <pc:spChg chg="add del mod">
          <ac:chgData name="Victor Stany Rozario" userId="dbb37ec6-3e12-44d7-b04d-09b867830cae" providerId="ADAL" clId="{56DB994E-91FF-4C10-8EC9-9003DA2B41F7}" dt="2020-04-28T14:21:54.771" v="84" actId="478"/>
          <ac:spMkLst>
            <pc:docMk/>
            <pc:sldMk cId="2215598778" sldId="275"/>
            <ac:spMk id="5" creationId="{F1F92ED0-3A9C-4157-BDDE-C285DF7392A4}"/>
          </ac:spMkLst>
        </pc:spChg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3361471971" sldId="278"/>
        </pc:sldMkLst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868489891" sldId="281"/>
        </pc:sldMkLst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273338724" sldId="282"/>
        </pc:sldMkLst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355588916" sldId="286"/>
        </pc:sldMkLst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4054817228" sldId="287"/>
        </pc:sldMkLst>
      </pc:sldChg>
      <pc:sldChg chg="del">
        <pc:chgData name="Victor Stany Rozario" userId="dbb37ec6-3e12-44d7-b04d-09b867830cae" providerId="ADAL" clId="{56DB994E-91FF-4C10-8EC9-9003DA2B41F7}" dt="2020-04-28T14:19:59.311" v="29" actId="47"/>
        <pc:sldMkLst>
          <pc:docMk/>
          <pc:sldMk cId="787076141" sldId="288"/>
        </pc:sldMkLst>
      </pc:sldChg>
    </pc:docChg>
  </pc:docChgLst>
  <pc:docChgLst>
    <pc:chgData name="Victor Stany Rozario" userId="dbb37ec6-3e12-44d7-b04d-09b867830cae" providerId="ADAL" clId="{FDB39344-F8B8-4F60-91C7-9F7250114123}"/>
    <pc:docChg chg="modSld">
      <pc:chgData name="Victor Stany Rozario" userId="dbb37ec6-3e12-44d7-b04d-09b867830cae" providerId="ADAL" clId="{FDB39344-F8B8-4F60-91C7-9F7250114123}" dt="2020-11-10T02:03:09.050" v="3" actId="20577"/>
      <pc:docMkLst>
        <pc:docMk/>
      </pc:docMkLst>
      <pc:sldChg chg="modSp mod">
        <pc:chgData name="Victor Stany Rozario" userId="dbb37ec6-3e12-44d7-b04d-09b867830cae" providerId="ADAL" clId="{FDB39344-F8B8-4F60-91C7-9F7250114123}" dt="2020-11-10T02:03:09.050" v="3" actId="20577"/>
        <pc:sldMkLst>
          <pc:docMk/>
          <pc:sldMk cId="700707328" sldId="256"/>
        </pc:sldMkLst>
        <pc:graphicFrameChg chg="mod modGraphic">
          <ac:chgData name="Victor Stany Rozario" userId="dbb37ec6-3e12-44d7-b04d-09b867830cae" providerId="ADAL" clId="{FDB39344-F8B8-4F60-91C7-9F7250114123}" dt="2020-11-10T02:03:09.050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lane.com/tutorial/aspnet-mv" TargetMode="External"/><Relationship Id="rId2" Type="http://schemas.openxmlformats.org/officeDocument/2006/relationships/hyperlink" Target="https://dotnettutorials.net/lesson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662485" cy="854215"/>
          </a:xfrm>
        </p:spPr>
        <p:txBody>
          <a:bodyPr>
            <a:noAutofit/>
          </a:bodyPr>
          <a:lstStyle/>
          <a:p>
            <a:r>
              <a:rPr lang="en-US" sz="3400" b="1" dirty="0"/>
              <a:t>ASP.NET MVC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1309173"/>
            <a:ext cx="2844373" cy="707886"/>
          </a:xfrm>
        </p:spPr>
        <p:txBody>
          <a:bodyPr/>
          <a:lstStyle/>
          <a:p>
            <a:r>
              <a:rPr lang="en-US" dirty="0"/>
              <a:t>Course Code: CSC 4164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375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2784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947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Fall 2020-21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Victor Stany Rozario, stany@aiub.edu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15478" y="1309173"/>
            <a:ext cx="5075583" cy="713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sz="1600" dirty="0"/>
              <a:t>ADVANCED PROGRAMMING WITH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66973" cy="369231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000" b="1" i="1" dirty="0">
                <a:solidFill>
                  <a:schemeClr val="tx1"/>
                </a:solidFill>
              </a:rPr>
              <a:t>Hands-on: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Simple data access using dummy repository class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Data Access using scaffold templates (List, Create, Edit, Update, Delete)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Modifying scaffolded templates (Dropdown list for Edit view)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Preventing unintended update using update model, try update model, bind attribute and interface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Disadvantages of delete using a GET request and its solution, Layouts in razor view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3284970"/>
            <a:ext cx="7808976" cy="10881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Let's see the Hands-on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1559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57109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58145" y="2287620"/>
            <a:ext cx="7890723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Beginning ASP.NET 4: in C# and VB; </a:t>
            </a:r>
            <a:r>
              <a:rPr lang="en-US" sz="2000" dirty="0" err="1"/>
              <a:t>Imar</a:t>
            </a:r>
            <a:r>
              <a:rPr lang="en-US" sz="2000" dirty="0"/>
              <a:t> Spaanjaars,2010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Beginning ASP.NET 3.5 in C# 2008: From Novice to Professional; 2nd edition, Matthew MacDonald,2007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ASP.NET 3.5 Unleashed by Stephen Walther, 2008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Pro ASP.NET 3.5 in C# 2008: Includes Silverlight 2 by Matthew MacDonald,2008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ASP.NET 3.5 For Dummies by Ken Cox,2008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565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ASP.NET; URL: https://www.guru99.com/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URL: https://docs.microsoft.com/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Strongly typed views; URL: </a:t>
            </a:r>
            <a:r>
              <a:rPr lang="en-US" dirty="0">
                <a:hlinkClick r:id="rId2"/>
              </a:rPr>
              <a:t>https://dotnettutorials.net/lesson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https://www.tutlane.com/tutorial/aspnet-mv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URL: https://www.tutorialsteacher.com/mvc</a:t>
            </a:r>
          </a:p>
          <a:p>
            <a:pPr marL="342900" indent="-342900">
              <a:buFont typeface="+mj-lt"/>
              <a:buAutoNum type="arabicPeriod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2136D-8BF7-49C9-A313-3BC2A3EF11BE}"/>
              </a:ext>
            </a:extLst>
          </p:cNvPr>
          <p:cNvSpPr txBox="1"/>
          <p:nvPr/>
        </p:nvSpPr>
        <p:spPr>
          <a:xfrm>
            <a:off x="2902226" y="2725715"/>
            <a:ext cx="417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Thank you!</a:t>
            </a:r>
            <a:endParaRPr lang="en-FI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717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266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Spectrum</vt:lpstr>
      <vt:lpstr>ASP.NET MVC BASICS</vt:lpstr>
      <vt:lpstr>Lecture Outline</vt:lpstr>
      <vt:lpstr>Let's see the Hands-on demonstration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Framework</dc:title>
  <dc:creator>KAZI SADIA</dc:creator>
  <cp:lastModifiedBy>Victor Stany Rozario</cp:lastModifiedBy>
  <cp:revision>186</cp:revision>
  <dcterms:created xsi:type="dcterms:W3CDTF">2020-04-22T19:49:56Z</dcterms:created>
  <dcterms:modified xsi:type="dcterms:W3CDTF">2020-11-10T02:03:10Z</dcterms:modified>
</cp:coreProperties>
</file>