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10"/>
  </p:notesMasterIdLst>
  <p:sldIdLst>
    <p:sldId id="312" r:id="rId3"/>
    <p:sldId id="258" r:id="rId4"/>
    <p:sldId id="275" r:id="rId5"/>
    <p:sldId id="276" r:id="rId6"/>
    <p:sldId id="288" r:id="rId7"/>
    <p:sldId id="283" r:id="rId8"/>
    <p:sldId id="313" r:id="rId9"/>
  </p:sldIdLst>
  <p:sldSz cx="9144000" cy="5143500" type="screen16x9"/>
  <p:notesSz cx="6858000" cy="9144000"/>
  <p:embeddedFontLst>
    <p:embeddedFont>
      <p:font typeface="Reggae One" panose="020B0604020202020204" charset="-128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Space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8C350-5418-4500-9CB7-B71D318295EC}" v="57" dt="2023-10-25T21:59:08.031"/>
    <p1510:client id="{1D2D6E9B-FE8A-4D73-A151-75BE9FD395C0}" v="608" dt="2023-10-25T21:50:41.456"/>
    <p1510:client id="{C11694D7-77A4-454E-89AF-B512D9C403FC}" v="872" dt="2023-10-26T05:05:47.049"/>
  </p1510:revLst>
</p1510:revInfo>
</file>

<file path=ppt/tableStyles.xml><?xml version="1.0" encoding="utf-8"?>
<a:tblStyleLst xmlns:a="http://schemas.openxmlformats.org/drawingml/2006/main" def="{C46AECB5-C07A-402D-A23F-101D4F600E4E}">
  <a:tblStyle styleId="{C46AECB5-C07A-402D-A23F-101D4F600E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2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200d38227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200d38227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a41cb8921_1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a41cb8921_1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a41cb8921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a41cb8921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19c2edd72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19c2edd72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1a41cb8921_1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1a41cb8921_1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-431172" y="-328528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0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5324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2010900" y="1549200"/>
            <a:ext cx="64197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2011091" y="3139800"/>
            <a:ext cx="6419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150174" y="-71475"/>
            <a:ext cx="1036592" cy="9306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4553483" y="-669473"/>
            <a:ext cx="1945080" cy="174586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87744" y="3583389"/>
            <a:ext cx="1642131" cy="14739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564600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1082404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517804" y="13314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6"/>
          </p:nvPr>
        </p:nvSpPr>
        <p:spPr>
          <a:xfrm>
            <a:off x="5515449" y="3012857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485750" y="35047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5515449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 flipH="1">
            <a:off x="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517811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35607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2259175" y="3011550"/>
            <a:ext cx="6171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2259100" y="1593750"/>
            <a:ext cx="61716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87150" y="3581029"/>
            <a:ext cx="1412082" cy="126745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55812" y="1525534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04344" y="83055"/>
            <a:ext cx="1494819" cy="134149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599393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430778" y="4279052"/>
            <a:ext cx="1479684" cy="13283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506950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 idx="2" hasCustomPrompt="1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"/>
          </p:nvPr>
        </p:nvSpPr>
        <p:spPr>
          <a:xfrm>
            <a:off x="3193150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2102945" y="-142018"/>
            <a:ext cx="6564681" cy="5427560"/>
            <a:chOff x="502750" y="-142050"/>
            <a:chExt cx="6564681" cy="5427560"/>
          </a:xfrm>
        </p:grpSpPr>
        <p:sp>
          <p:nvSpPr>
            <p:cNvPr id="158" name="Google Shape;158;p16"/>
            <p:cNvSpPr/>
            <p:nvPr/>
          </p:nvSpPr>
          <p:spPr>
            <a:xfrm flipH="1">
              <a:off x="5027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flipH="1">
              <a:off x="10205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31385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2" hasCustomPrompt="1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4986875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-364795" y="2220751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924950" y="-632602"/>
            <a:ext cx="1679100" cy="16791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-2329526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2" hasCustomPrompt="1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1"/>
          </p:nvPr>
        </p:nvSpPr>
        <p:spPr>
          <a:xfrm>
            <a:off x="5672875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17"/>
          <p:cNvSpPr/>
          <p:nvPr/>
        </p:nvSpPr>
        <p:spPr>
          <a:xfrm flipH="1">
            <a:off x="2868861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62003" y="2458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-939350" y="3699577"/>
            <a:ext cx="1818000" cy="1818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545716" y="2522723"/>
            <a:ext cx="1547034" cy="13885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title" hasCustomPrompt="1"/>
          </p:nvPr>
        </p:nvSpPr>
        <p:spPr>
          <a:xfrm>
            <a:off x="911231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 idx="2" hasCustomPrompt="1"/>
          </p:nvPr>
        </p:nvSpPr>
        <p:spPr>
          <a:xfrm>
            <a:off x="3442637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 idx="3" hasCustomPrompt="1"/>
          </p:nvPr>
        </p:nvSpPr>
        <p:spPr>
          <a:xfrm>
            <a:off x="5974069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"/>
          </p:nvPr>
        </p:nvSpPr>
        <p:spPr>
          <a:xfrm>
            <a:off x="911231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4"/>
          </p:nvPr>
        </p:nvSpPr>
        <p:spPr>
          <a:xfrm>
            <a:off x="3442637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5"/>
          </p:nvPr>
        </p:nvSpPr>
        <p:spPr>
          <a:xfrm>
            <a:off x="5974069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817575" y="-608499"/>
            <a:ext cx="1617915" cy="14522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522941" y="448220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-288593" y="913313"/>
            <a:ext cx="1088952" cy="97742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8232751" y="219502"/>
            <a:ext cx="712641" cy="6399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7"/>
          </p:nvPr>
        </p:nvSpPr>
        <p:spPr>
          <a:xfrm>
            <a:off x="911231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8"/>
          </p:nvPr>
        </p:nvSpPr>
        <p:spPr>
          <a:xfrm>
            <a:off x="3442637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9"/>
          </p:nvPr>
        </p:nvSpPr>
        <p:spPr>
          <a:xfrm>
            <a:off x="5974069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0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-2329539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1"/>
          </p:nvPr>
        </p:nvSpPr>
        <p:spPr>
          <a:xfrm>
            <a:off x="3724025" y="145956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 hasCustomPrompt="1"/>
          </p:nvPr>
        </p:nvSpPr>
        <p:spPr>
          <a:xfrm>
            <a:off x="3724025" y="1934994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2"/>
          </p:nvPr>
        </p:nvSpPr>
        <p:spPr>
          <a:xfrm>
            <a:off x="3724064" y="2763306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 idx="3" hasCustomPrompt="1"/>
          </p:nvPr>
        </p:nvSpPr>
        <p:spPr>
          <a:xfrm>
            <a:off x="3724025" y="63124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4" hasCustomPrompt="1"/>
          </p:nvPr>
        </p:nvSpPr>
        <p:spPr>
          <a:xfrm>
            <a:off x="3724025" y="323873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5"/>
          </p:nvPr>
        </p:nvSpPr>
        <p:spPr>
          <a:xfrm>
            <a:off x="3724064" y="406705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19"/>
          <p:cNvSpPr/>
          <p:nvPr/>
        </p:nvSpPr>
        <p:spPr>
          <a:xfrm flipH="1">
            <a:off x="-459903" y="1267501"/>
            <a:ext cx="1384154" cy="124305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 flipH="1">
            <a:off x="713215" y="2510550"/>
            <a:ext cx="980738" cy="88006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6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-2329539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 flipH="1">
            <a:off x="4238100" y="3075450"/>
            <a:ext cx="36957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 flipH="1">
            <a:off x="3741150" y="1574250"/>
            <a:ext cx="4689600" cy="1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08572" y="41722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-61237" y="-87777"/>
            <a:ext cx="1265338" cy="113635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91962" y="3512559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225" y="3459360"/>
            <a:ext cx="28917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460295" y="-142030"/>
            <a:ext cx="6564681" cy="5427560"/>
            <a:chOff x="511350" y="-142050"/>
            <a:chExt cx="6564681" cy="5427560"/>
          </a:xfrm>
        </p:grpSpPr>
        <p:sp>
          <p:nvSpPr>
            <p:cNvPr id="27" name="Google Shape;27;p3"/>
            <p:cNvSpPr/>
            <p:nvPr/>
          </p:nvSpPr>
          <p:spPr>
            <a:xfrm flipH="1">
              <a:off x="5113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291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549590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94032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417494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6971556" y="17432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430785" y="1413851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 flipH="1">
            <a:off x="68817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 flipH="1">
            <a:off x="120598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723778" y="-142025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1"/>
          </p:nvPr>
        </p:nvSpPr>
        <p:spPr>
          <a:xfrm flipH="1">
            <a:off x="3706075" y="3736775"/>
            <a:ext cx="47247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 flipH="1">
            <a:off x="2749075" y="2647775"/>
            <a:ext cx="5681700" cy="10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1"/>
          <p:cNvSpPr/>
          <p:nvPr/>
        </p:nvSpPr>
        <p:spPr>
          <a:xfrm flipH="1">
            <a:off x="200906" y="38446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 flipH="1">
            <a:off x="-633353" y="3748900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298869" y="539500"/>
            <a:ext cx="1872181" cy="168020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2"/>
          <p:cNvSpPr/>
          <p:nvPr/>
        </p:nvSpPr>
        <p:spPr>
          <a:xfrm rot="10800000">
            <a:off x="3097133" y="-142063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40780"/>
                </a:srgbClr>
              </a:gs>
              <a:gs pos="48000">
                <a:srgbClr val="00216E">
                  <a:alpha val="34509"/>
                  <a:alpha val="40780"/>
                </a:srgbClr>
              </a:gs>
              <a:gs pos="100000">
                <a:srgbClr val="00216E">
                  <a:alpha val="34509"/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 rot="10800000">
            <a:off x="2579329" y="-142063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17320"/>
                </a:srgbClr>
              </a:gs>
              <a:gs pos="48000">
                <a:srgbClr val="00216E">
                  <a:alpha val="34509"/>
                  <a:alpha val="17320"/>
                </a:srgbClr>
              </a:gs>
              <a:gs pos="100000">
                <a:srgbClr val="00216E">
                  <a:alpha val="34509"/>
                  <a:alpha val="1732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-1751772" y="-142025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 flipH="1">
            <a:off x="713186" y="3899750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 flipH="1">
            <a:off x="713225" y="3247475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626203" y="38364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 rot="10800000" flipH="1">
            <a:off x="7660709" y="60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8726174" y="36317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554810" y="-524849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 flipH="1">
            <a:off x="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 flipH="1">
            <a:off x="5178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1"/>
          </p:nvPr>
        </p:nvSpPr>
        <p:spPr>
          <a:xfrm flipH="1">
            <a:off x="2177811" y="3899750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 flipH="1">
            <a:off x="2177850" y="3247475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8036840" y="-253649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 rot="10800000" flipH="1">
            <a:off x="-488605" y="-508814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335243" y="674700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"/>
          </p:nvPr>
        </p:nvSpPr>
        <p:spPr>
          <a:xfrm>
            <a:off x="3437850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2"/>
          </p:nvPr>
        </p:nvSpPr>
        <p:spPr>
          <a:xfrm>
            <a:off x="5991425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3"/>
          </p:nvPr>
        </p:nvSpPr>
        <p:spPr>
          <a:xfrm>
            <a:off x="34378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4"/>
          </p:nvPr>
        </p:nvSpPr>
        <p:spPr>
          <a:xfrm>
            <a:off x="59913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268" name="Google Shape;268;p24"/>
          <p:cNvGrpSpPr/>
          <p:nvPr/>
        </p:nvGrpSpPr>
        <p:grpSpPr>
          <a:xfrm>
            <a:off x="292881" y="158021"/>
            <a:ext cx="1714779" cy="4808830"/>
            <a:chOff x="5882006" y="160346"/>
            <a:chExt cx="1714779" cy="4808830"/>
          </a:xfrm>
        </p:grpSpPr>
        <p:sp>
          <p:nvSpPr>
            <p:cNvPr id="269" name="Google Shape;269;p24"/>
            <p:cNvSpPr/>
            <p:nvPr/>
          </p:nvSpPr>
          <p:spPr>
            <a:xfrm>
              <a:off x="5882008" y="160346"/>
              <a:ext cx="1024629" cy="919688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882006" y="3430250"/>
              <a:ext cx="1714779" cy="1538926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flipH="1">
            <a:off x="1917968" y="-142050"/>
            <a:ext cx="6564681" cy="5427560"/>
            <a:chOff x="557725" y="-142050"/>
            <a:chExt cx="6564681" cy="5427560"/>
          </a:xfrm>
        </p:grpSpPr>
        <p:sp>
          <p:nvSpPr>
            <p:cNvPr id="273" name="Google Shape;273;p25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 flipH="1">
            <a:off x="-24131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1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2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3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4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5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6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874855" y="-50882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7215855" y="35780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8085968" y="1792776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flipH="1">
            <a:off x="-311404" y="-38836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6"/>
          <p:cNvGrpSpPr/>
          <p:nvPr/>
        </p:nvGrpSpPr>
        <p:grpSpPr>
          <a:xfrm>
            <a:off x="661350" y="-142030"/>
            <a:ext cx="6564681" cy="5427560"/>
            <a:chOff x="557725" y="-142050"/>
            <a:chExt cx="6564681" cy="5427560"/>
          </a:xfrm>
        </p:grpSpPr>
        <p:sp>
          <p:nvSpPr>
            <p:cNvPr id="291" name="Google Shape;291;p26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6"/>
          <p:cNvSpPr/>
          <p:nvPr/>
        </p:nvSpPr>
        <p:spPr>
          <a:xfrm>
            <a:off x="1696945" y="-141968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3199125" y="539500"/>
            <a:ext cx="5231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3199113" y="3410375"/>
            <a:ext cx="52314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2"/>
          </p:nvPr>
        </p:nvSpPr>
        <p:spPr>
          <a:xfrm>
            <a:off x="3199278" y="2609675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>
                <a:solidFill>
                  <a:schemeClr val="hlink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3"/>
          </p:nvPr>
        </p:nvSpPr>
        <p:spPr>
          <a:xfrm>
            <a:off x="3199243" y="1835133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347"/>
              </a:buClr>
              <a:buSzPts val="1400"/>
              <a:buFont typeface="Roboto Mono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9pPr>
          </a:lstStyle>
          <a:p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-221032" y="-190050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-260674" y="4065149"/>
            <a:ext cx="1443865" cy="12957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807374" y="1162576"/>
            <a:ext cx="1024629" cy="91946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subTitle" idx="4"/>
          </p:nvPr>
        </p:nvSpPr>
        <p:spPr>
          <a:xfrm>
            <a:off x="3199265" y="1464325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5"/>
          </p:nvPr>
        </p:nvSpPr>
        <p:spPr>
          <a:xfrm>
            <a:off x="3199265" y="2238873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6"/>
          </p:nvPr>
        </p:nvSpPr>
        <p:spPr>
          <a:xfrm>
            <a:off x="3199265" y="3039571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971049" y="2313751"/>
            <a:ext cx="1024629" cy="91946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gradFill>
          <a:gsLst>
            <a:gs pos="0">
              <a:schemeClr val="dk1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7"/>
          <p:cNvGrpSpPr/>
          <p:nvPr/>
        </p:nvGrpSpPr>
        <p:grpSpPr>
          <a:xfrm flipH="1">
            <a:off x="2579168" y="-142025"/>
            <a:ext cx="6564831" cy="5427560"/>
            <a:chOff x="641875" y="-142050"/>
            <a:chExt cx="6564831" cy="5427560"/>
          </a:xfrm>
        </p:grpSpPr>
        <p:sp>
          <p:nvSpPr>
            <p:cNvPr id="309" name="Google Shape;309;p27"/>
            <p:cNvSpPr/>
            <p:nvPr/>
          </p:nvSpPr>
          <p:spPr>
            <a:xfrm flipH="1">
              <a:off x="64187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1598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27"/>
          <p:cNvSpPr/>
          <p:nvPr/>
        </p:nvSpPr>
        <p:spPr>
          <a:xfrm flipH="1">
            <a:off x="-17517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769128" y="8951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 rot="10800000" flipH="1">
            <a:off x="8108409" y="37624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228562" y="215608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 rot="10800000" flipH="1">
            <a:off x="-362966" y="364503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1"/>
          </p:nvPr>
        </p:nvSpPr>
        <p:spPr>
          <a:xfrm flipH="1">
            <a:off x="4854099" y="1976038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2"/>
          </p:nvPr>
        </p:nvSpPr>
        <p:spPr>
          <a:xfrm flipH="1">
            <a:off x="1721900" y="1976039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3"/>
          </p:nvPr>
        </p:nvSpPr>
        <p:spPr>
          <a:xfrm flipH="1">
            <a:off x="4854099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4"/>
          </p:nvPr>
        </p:nvSpPr>
        <p:spPr>
          <a:xfrm flipH="1">
            <a:off x="1721900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5"/>
          </p:nvPr>
        </p:nvSpPr>
        <p:spPr>
          <a:xfrm flipH="1">
            <a:off x="4854099" y="3424720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6"/>
          </p:nvPr>
        </p:nvSpPr>
        <p:spPr>
          <a:xfrm>
            <a:off x="4854099" y="303960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7"/>
          </p:nvPr>
        </p:nvSpPr>
        <p:spPr>
          <a:xfrm flipH="1">
            <a:off x="1721900" y="3424722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8"/>
          </p:nvPr>
        </p:nvSpPr>
        <p:spPr>
          <a:xfrm flipH="1">
            <a:off x="1721900" y="3039607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5642148" y="2295529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2"/>
          </p:nvPr>
        </p:nvSpPr>
        <p:spPr>
          <a:xfrm>
            <a:off x="5642138" y="1868029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3"/>
          </p:nvPr>
        </p:nvSpPr>
        <p:spPr>
          <a:xfrm>
            <a:off x="5642148" y="3459044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4"/>
          </p:nvPr>
        </p:nvSpPr>
        <p:spPr>
          <a:xfrm>
            <a:off x="5642138" y="3030042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5"/>
          </p:nvPr>
        </p:nvSpPr>
        <p:spPr>
          <a:xfrm>
            <a:off x="1882723" y="179108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6"/>
          </p:nvPr>
        </p:nvSpPr>
        <p:spPr>
          <a:xfrm>
            <a:off x="1882713" y="1362076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7"/>
          </p:nvPr>
        </p:nvSpPr>
        <p:spPr>
          <a:xfrm>
            <a:off x="1882723" y="287693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8"/>
          </p:nvPr>
        </p:nvSpPr>
        <p:spPr>
          <a:xfrm>
            <a:off x="1882713" y="2449433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9"/>
          </p:nvPr>
        </p:nvSpPr>
        <p:spPr>
          <a:xfrm>
            <a:off x="1882723" y="3964270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3"/>
          </p:nvPr>
        </p:nvSpPr>
        <p:spPr>
          <a:xfrm>
            <a:off x="1882713" y="3536770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/>
          <p:nvPr/>
        </p:nvSpPr>
        <p:spPr>
          <a:xfrm rot="10800000">
            <a:off x="7335644" y="-1025561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8671106" y="989157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 rot="10800000" flipH="1">
            <a:off x="-706715" y="439948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subTitle" idx="1"/>
          </p:nvPr>
        </p:nvSpPr>
        <p:spPr>
          <a:xfrm>
            <a:off x="93537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2"/>
          </p:nvPr>
        </p:nvSpPr>
        <p:spPr>
          <a:xfrm>
            <a:off x="348887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subTitle" idx="3"/>
          </p:nvPr>
        </p:nvSpPr>
        <p:spPr>
          <a:xfrm>
            <a:off x="93537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4"/>
          </p:nvPr>
        </p:nvSpPr>
        <p:spPr>
          <a:xfrm>
            <a:off x="348887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subTitle" idx="5"/>
          </p:nvPr>
        </p:nvSpPr>
        <p:spPr>
          <a:xfrm>
            <a:off x="9353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6"/>
          </p:nvPr>
        </p:nvSpPr>
        <p:spPr>
          <a:xfrm>
            <a:off x="34888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7"/>
          </p:nvPr>
        </p:nvSpPr>
        <p:spPr>
          <a:xfrm>
            <a:off x="93537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8"/>
          </p:nvPr>
        </p:nvSpPr>
        <p:spPr>
          <a:xfrm>
            <a:off x="348887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9"/>
          </p:nvPr>
        </p:nvSpPr>
        <p:spPr>
          <a:xfrm>
            <a:off x="604652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13"/>
          </p:nvPr>
        </p:nvSpPr>
        <p:spPr>
          <a:xfrm>
            <a:off x="604652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14"/>
          </p:nvPr>
        </p:nvSpPr>
        <p:spPr>
          <a:xfrm>
            <a:off x="604652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15"/>
          </p:nvPr>
        </p:nvSpPr>
        <p:spPr>
          <a:xfrm>
            <a:off x="604652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2" name="Google Shape;362;p29"/>
          <p:cNvSpPr/>
          <p:nvPr/>
        </p:nvSpPr>
        <p:spPr>
          <a:xfrm flipH="1">
            <a:off x="-255755" y="440350"/>
            <a:ext cx="710329" cy="6373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"/>
          <p:cNvSpPr/>
          <p:nvPr/>
        </p:nvSpPr>
        <p:spPr>
          <a:xfrm flipH="1">
            <a:off x="-255738" y="-704705"/>
            <a:ext cx="1191113" cy="106889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-250313" y="-616254"/>
            <a:ext cx="908595" cy="8155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/>
          <p:nvPr/>
        </p:nvSpPr>
        <p:spPr>
          <a:xfrm flipH="1">
            <a:off x="105460" y="243841"/>
            <a:ext cx="543089" cy="48746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 flipH="1">
            <a:off x="-459659" y="4433376"/>
            <a:ext cx="1327285" cy="119198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/>
          <p:nvPr/>
        </p:nvSpPr>
        <p:spPr>
          <a:xfrm flipH="1">
            <a:off x="0" y="-14210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 flipH="1">
            <a:off x="5178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 rot="10800000">
            <a:off x="286571" y="-307655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-370272" y="4062726"/>
            <a:ext cx="1533413" cy="13763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 rot="10800000" flipH="1">
            <a:off x="-115879" y="-438015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2921750" y="539500"/>
            <a:ext cx="5508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2579168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-17519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719153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 rot="10800000" flipH="1">
            <a:off x="7063109" y="17532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85412" y="350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10800000" flipH="1">
            <a:off x="864009" y="4907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 flipH="1">
            <a:off x="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3"/>
          <p:cNvSpPr/>
          <p:nvPr/>
        </p:nvSpPr>
        <p:spPr>
          <a:xfrm flipH="1">
            <a:off x="5178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10800000" flipH="1">
            <a:off x="-488605" y="-508814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484387" y="28890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2075350" y="539500"/>
            <a:ext cx="6355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3142075" y="539500"/>
            <a:ext cx="52887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4388575" y="3600075"/>
            <a:ext cx="38898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5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subTitle" idx="1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 flipH="1">
            <a:off x="441645" y="352461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1321737" y="319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8180464" y="43150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69074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154855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20730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25908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201084" y="2275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335025" y="-676899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39953" y="484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2599393" y="-142050"/>
            <a:ext cx="6544456" cy="5427560"/>
            <a:chOff x="577950" y="-142050"/>
            <a:chExt cx="6544456" cy="5427560"/>
          </a:xfrm>
        </p:grpSpPr>
        <p:sp>
          <p:nvSpPr>
            <p:cNvPr id="56" name="Google Shape;56;p6"/>
            <p:cNvSpPr/>
            <p:nvPr/>
          </p:nvSpPr>
          <p:spPr>
            <a:xfrm flipH="1">
              <a:off x="5779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81796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 flipH="1">
            <a:off x="74408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141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0621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 flipH="1">
            <a:off x="564610" y="-142025"/>
            <a:ext cx="6563681" cy="5427560"/>
            <a:chOff x="1727035" y="-142050"/>
            <a:chExt cx="6563681" cy="5427560"/>
          </a:xfrm>
        </p:grpSpPr>
        <p:sp>
          <p:nvSpPr>
            <p:cNvPr id="78" name="Google Shape;78;p8"/>
            <p:cNvSpPr/>
            <p:nvPr/>
          </p:nvSpPr>
          <p:spPr>
            <a:xfrm>
              <a:off x="224383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72703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2382325" y="1331550"/>
            <a:ext cx="6048600" cy="2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200919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-633353" y="3748900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713233" y="-849787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775507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872025" y="4256762"/>
            <a:ext cx="1452900" cy="1452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014734" y="-142025"/>
            <a:ext cx="6564656" cy="5427560"/>
            <a:chOff x="1724085" y="-142050"/>
            <a:chExt cx="6564656" cy="5427560"/>
          </a:xfrm>
        </p:grpSpPr>
        <p:sp>
          <p:nvSpPr>
            <p:cNvPr id="89" name="Google Shape;89;p9"/>
            <p:cNvSpPr/>
            <p:nvPr/>
          </p:nvSpPr>
          <p:spPr>
            <a:xfrm>
              <a:off x="224186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72408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-23163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713225" y="2272825"/>
            <a:ext cx="4746600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-288600" y="3991025"/>
            <a:ext cx="1619400" cy="16194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988360" y="-648249"/>
            <a:ext cx="1655500" cy="148571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66344" y="1877375"/>
            <a:ext cx="40113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-145175" y="4002525"/>
            <a:ext cx="1092600" cy="10926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>
            <a:spLocks noGrp="1"/>
          </p:cNvSpPr>
          <p:nvPr>
            <p:ph type="ctrTitle"/>
          </p:nvPr>
        </p:nvSpPr>
        <p:spPr>
          <a:xfrm>
            <a:off x="713226" y="1924181"/>
            <a:ext cx="6458587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b="1" dirty="0"/>
              <a:t>Online Book Library Application</a:t>
            </a:r>
            <a:endParaRPr lang="en-US" sz="3000" b="1"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"/>
          </p:nvPr>
        </p:nvSpPr>
        <p:spPr>
          <a:xfrm>
            <a:off x="713226" y="3530352"/>
            <a:ext cx="3519443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>
                <a:solidFill>
                  <a:schemeClr val="accent1"/>
                </a:solidFill>
              </a:rPr>
              <a:t>Presented by – </a:t>
            </a:r>
            <a:r>
              <a:rPr lang="en" sz="1400" b="1" err="1">
                <a:solidFill>
                  <a:schemeClr val="accent1"/>
                </a:solidFill>
              </a:rPr>
              <a:t>Shadril</a:t>
            </a:r>
            <a:r>
              <a:rPr lang="en" sz="1400" b="1" dirty="0">
                <a:solidFill>
                  <a:schemeClr val="accent1"/>
                </a:solidFill>
              </a:rPr>
              <a:t> Hassan </a:t>
            </a:r>
            <a:r>
              <a:rPr lang="en" sz="1400" b="1" err="1">
                <a:solidFill>
                  <a:schemeClr val="accent1"/>
                </a:solidFill>
              </a:rPr>
              <a:t>Shifat</a:t>
            </a:r>
            <a:endParaRPr lang="en" sz="1400" b="1">
              <a:solidFill>
                <a:schemeClr val="accent1"/>
              </a:solidFill>
            </a:endParaRPr>
          </a:p>
        </p:txBody>
      </p:sp>
      <p:sp>
        <p:nvSpPr>
          <p:cNvPr id="451" name="Google Shape;451;p40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Oct 26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/>
          <p:nvPr/>
        </p:nvSpPr>
        <p:spPr>
          <a:xfrm>
            <a:off x="2978845" y="1321295"/>
            <a:ext cx="617874" cy="5459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2285719" y="277849"/>
            <a:ext cx="4864345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Table of contents</a:t>
            </a:r>
            <a:endParaRPr lang="en-US" b="1" u="sng"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2"/>
          </p:nvPr>
        </p:nvSpPr>
        <p:spPr>
          <a:xfrm>
            <a:off x="3033820" y="1472308"/>
            <a:ext cx="528575" cy="305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subTitle" idx="9"/>
          </p:nvPr>
        </p:nvSpPr>
        <p:spPr>
          <a:xfrm>
            <a:off x="3745792" y="1358077"/>
            <a:ext cx="3287707" cy="409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 b="1" dirty="0"/>
              <a:t>Summary of the Project</a:t>
            </a:r>
            <a:endParaRPr lang="en-US" sz="1800" b="1"/>
          </a:p>
        </p:txBody>
      </p:sp>
      <p:sp>
        <p:nvSpPr>
          <p:cNvPr id="481" name="Google Shape;481;p4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" name="Google Shape;464;p42">
            <a:extLst>
              <a:ext uri="{FF2B5EF4-FFF2-40B4-BE49-F238E27FC236}">
                <a16:creationId xmlns:a16="http://schemas.microsoft.com/office/drawing/2014/main" id="{2364D218-ACDD-A6E8-77AC-7D3B7A5B910F}"/>
              </a:ext>
            </a:extLst>
          </p:cNvPr>
          <p:cNvSpPr/>
          <p:nvPr/>
        </p:nvSpPr>
        <p:spPr>
          <a:xfrm>
            <a:off x="2951303" y="2078705"/>
            <a:ext cx="617874" cy="5459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9;p42">
            <a:extLst>
              <a:ext uri="{FF2B5EF4-FFF2-40B4-BE49-F238E27FC236}">
                <a16:creationId xmlns:a16="http://schemas.microsoft.com/office/drawing/2014/main" id="{15DE9B5C-D0C1-E8C8-CA7E-01E80DBEF95E}"/>
              </a:ext>
            </a:extLst>
          </p:cNvPr>
          <p:cNvSpPr txBox="1">
            <a:spLocks/>
          </p:cNvSpPr>
          <p:nvPr/>
        </p:nvSpPr>
        <p:spPr>
          <a:xfrm>
            <a:off x="3006278" y="2229718"/>
            <a:ext cx="528575" cy="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0" name="Google Shape;477;p42">
            <a:extLst>
              <a:ext uri="{FF2B5EF4-FFF2-40B4-BE49-F238E27FC236}">
                <a16:creationId xmlns:a16="http://schemas.microsoft.com/office/drawing/2014/main" id="{DBD76105-8F42-7990-FBB0-C66DD8BD7244}"/>
              </a:ext>
            </a:extLst>
          </p:cNvPr>
          <p:cNvSpPr txBox="1">
            <a:spLocks/>
          </p:cNvSpPr>
          <p:nvPr/>
        </p:nvSpPr>
        <p:spPr>
          <a:xfrm>
            <a:off x="3484141" y="2301397"/>
            <a:ext cx="3287707" cy="23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" sz="1800" b="1" dirty="0"/>
              <a:t>Tools &amp; Technologies</a:t>
            </a:r>
            <a:endParaRPr lang="en" sz="1800" dirty="0"/>
          </a:p>
          <a:p>
            <a:pPr marL="0" indent="0"/>
            <a:endParaRPr lang="en" sz="1800" b="1" dirty="0"/>
          </a:p>
        </p:txBody>
      </p:sp>
      <p:sp>
        <p:nvSpPr>
          <p:cNvPr id="21" name="Google Shape;464;p42">
            <a:extLst>
              <a:ext uri="{FF2B5EF4-FFF2-40B4-BE49-F238E27FC236}">
                <a16:creationId xmlns:a16="http://schemas.microsoft.com/office/drawing/2014/main" id="{16828C44-B737-9D1D-79C7-79CD6A4CB185}"/>
              </a:ext>
            </a:extLst>
          </p:cNvPr>
          <p:cNvSpPr/>
          <p:nvPr/>
        </p:nvSpPr>
        <p:spPr>
          <a:xfrm>
            <a:off x="2951303" y="2794801"/>
            <a:ext cx="617874" cy="5459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9;p42">
            <a:extLst>
              <a:ext uri="{FF2B5EF4-FFF2-40B4-BE49-F238E27FC236}">
                <a16:creationId xmlns:a16="http://schemas.microsoft.com/office/drawing/2014/main" id="{965BB1CD-C73C-9506-3A0E-67DDEBC7E528}"/>
              </a:ext>
            </a:extLst>
          </p:cNvPr>
          <p:cNvSpPr txBox="1">
            <a:spLocks/>
          </p:cNvSpPr>
          <p:nvPr/>
        </p:nvSpPr>
        <p:spPr>
          <a:xfrm>
            <a:off x="3006278" y="2945814"/>
            <a:ext cx="528575" cy="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5" name="Google Shape;477;p42">
            <a:extLst>
              <a:ext uri="{FF2B5EF4-FFF2-40B4-BE49-F238E27FC236}">
                <a16:creationId xmlns:a16="http://schemas.microsoft.com/office/drawing/2014/main" id="{796261CB-AEC2-4C12-C017-B0CB5DAE1362}"/>
              </a:ext>
            </a:extLst>
          </p:cNvPr>
          <p:cNvSpPr txBox="1">
            <a:spLocks/>
          </p:cNvSpPr>
          <p:nvPr/>
        </p:nvSpPr>
        <p:spPr>
          <a:xfrm>
            <a:off x="3484141" y="2948637"/>
            <a:ext cx="2206677" cy="41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" sz="1800" b="1" dirty="0"/>
              <a:t>Key Features</a:t>
            </a:r>
            <a:endParaRPr lang="en" sz="1800" dirty="0"/>
          </a:p>
          <a:p>
            <a:pPr marL="0" indent="0"/>
            <a:endParaRPr lang="en" sz="1800" b="1" dirty="0"/>
          </a:p>
        </p:txBody>
      </p:sp>
      <p:sp>
        <p:nvSpPr>
          <p:cNvPr id="26" name="Google Shape;464;p42">
            <a:extLst>
              <a:ext uri="{FF2B5EF4-FFF2-40B4-BE49-F238E27FC236}">
                <a16:creationId xmlns:a16="http://schemas.microsoft.com/office/drawing/2014/main" id="{76896E9B-AC28-FCB2-D141-DEBA75BD0776}"/>
              </a:ext>
            </a:extLst>
          </p:cNvPr>
          <p:cNvSpPr/>
          <p:nvPr/>
        </p:nvSpPr>
        <p:spPr>
          <a:xfrm>
            <a:off x="2923761" y="3552211"/>
            <a:ext cx="617874" cy="5459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9;p42">
            <a:extLst>
              <a:ext uri="{FF2B5EF4-FFF2-40B4-BE49-F238E27FC236}">
                <a16:creationId xmlns:a16="http://schemas.microsoft.com/office/drawing/2014/main" id="{C2E11C29-584A-1BBC-F6B0-19125B7CE0FE}"/>
              </a:ext>
            </a:extLst>
          </p:cNvPr>
          <p:cNvSpPr txBox="1">
            <a:spLocks/>
          </p:cNvSpPr>
          <p:nvPr/>
        </p:nvSpPr>
        <p:spPr>
          <a:xfrm>
            <a:off x="2978736" y="3703224"/>
            <a:ext cx="528575" cy="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8" name="Google Shape;477;p42">
            <a:extLst>
              <a:ext uri="{FF2B5EF4-FFF2-40B4-BE49-F238E27FC236}">
                <a16:creationId xmlns:a16="http://schemas.microsoft.com/office/drawing/2014/main" id="{10C9BD54-7AEE-FA48-8E37-B9407AF4475C}"/>
              </a:ext>
            </a:extLst>
          </p:cNvPr>
          <p:cNvSpPr txBox="1">
            <a:spLocks/>
          </p:cNvSpPr>
          <p:nvPr/>
        </p:nvSpPr>
        <p:spPr>
          <a:xfrm>
            <a:off x="3670051" y="3706048"/>
            <a:ext cx="2048310" cy="41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" sz="1800" b="1" dirty="0"/>
              <a:t>My Learnings</a:t>
            </a:r>
            <a:endParaRPr lang="en" sz="1800" dirty="0"/>
          </a:p>
          <a:p>
            <a:pPr marL="0" indent="0"/>
            <a:endParaRPr lang="en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9"/>
          <p:cNvSpPr txBox="1">
            <a:spLocks noGrp="1"/>
          </p:cNvSpPr>
          <p:nvPr>
            <p:ph type="title"/>
          </p:nvPr>
        </p:nvSpPr>
        <p:spPr>
          <a:xfrm>
            <a:off x="-236980" y="449988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u="sng" dirty="0"/>
              <a:t>Summary of the Project</a:t>
            </a:r>
            <a:endParaRPr lang="en-US" b="1" u="sng"/>
          </a:p>
        </p:txBody>
      </p:sp>
      <p:sp>
        <p:nvSpPr>
          <p:cNvPr id="915" name="Google Shape;915;p59"/>
          <p:cNvSpPr/>
          <p:nvPr/>
        </p:nvSpPr>
        <p:spPr>
          <a:xfrm rot="10800000" flipH="1">
            <a:off x="8166885" y="-408789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E1D19D-1CFB-EF6F-D3F2-0D1336829A96}"/>
              </a:ext>
            </a:extLst>
          </p:cNvPr>
          <p:cNvSpPr/>
          <p:nvPr/>
        </p:nvSpPr>
        <p:spPr>
          <a:xfrm>
            <a:off x="998403" y="1346123"/>
            <a:ext cx="165253" cy="158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4CBE46-8E1A-B9A8-3B00-3114800FD39C}"/>
              </a:ext>
            </a:extLst>
          </p:cNvPr>
          <p:cNvSpPr txBox="1"/>
          <p:nvPr/>
        </p:nvSpPr>
        <p:spPr>
          <a:xfrm>
            <a:off x="1311696" y="1222183"/>
            <a:ext cx="67712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Space Mono"/>
              </a:rPr>
              <a:t>An online book library application with -</a:t>
            </a:r>
            <a:endParaRPr lang="en-US" sz="2000" b="1">
              <a:latin typeface="Space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2A223-8F2B-FD24-ABBA-E32E8DDC4FD1}"/>
              </a:ext>
            </a:extLst>
          </p:cNvPr>
          <p:cNvSpPr txBox="1"/>
          <p:nvPr/>
        </p:nvSpPr>
        <p:spPr>
          <a:xfrm>
            <a:off x="1401208" y="1807454"/>
            <a:ext cx="6771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>
                <a:latin typeface="Space Mono"/>
              </a:rPr>
              <a:t>Frontend Interface Integration</a:t>
            </a:r>
            <a:endParaRPr lang="en-US" sz="1800" b="1" dirty="0">
              <a:latin typeface="Space Mon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DECF92-F9D3-A876-943C-12E719A6515A}"/>
              </a:ext>
            </a:extLst>
          </p:cNvPr>
          <p:cNvSpPr txBox="1"/>
          <p:nvPr/>
        </p:nvSpPr>
        <p:spPr>
          <a:xfrm>
            <a:off x="1401207" y="2296328"/>
            <a:ext cx="6771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>
                <a:latin typeface="Space Mono"/>
              </a:rPr>
              <a:t>Backend System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50E87A-908F-D1C1-A2ED-71F86126A0DE}"/>
              </a:ext>
            </a:extLst>
          </p:cNvPr>
          <p:cNvSpPr txBox="1"/>
          <p:nvPr/>
        </p:nvSpPr>
        <p:spPr>
          <a:xfrm>
            <a:off x="1394321" y="2785201"/>
            <a:ext cx="6771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>
                <a:latin typeface="Space Mono"/>
              </a:rPr>
              <a:t>API Integration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CD7B5C-B98D-C0A6-51AF-E28EDE767ED6}"/>
              </a:ext>
            </a:extLst>
          </p:cNvPr>
          <p:cNvSpPr txBox="1"/>
          <p:nvPr/>
        </p:nvSpPr>
        <p:spPr>
          <a:xfrm>
            <a:off x="1401207" y="3274074"/>
            <a:ext cx="6771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>
                <a:latin typeface="Space Mono"/>
              </a:rPr>
              <a:t>Database Connectivity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982F1C-D972-230F-348A-8CC666DFC336}"/>
              </a:ext>
            </a:extLst>
          </p:cNvPr>
          <p:cNvSpPr txBox="1"/>
          <p:nvPr/>
        </p:nvSpPr>
        <p:spPr>
          <a:xfrm>
            <a:off x="1401206" y="3735405"/>
            <a:ext cx="6771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>
                <a:latin typeface="Space Mono"/>
              </a:rPr>
              <a:t>Security Implementation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4C3B0-F82A-3507-D475-068045F35E22}"/>
              </a:ext>
            </a:extLst>
          </p:cNvPr>
          <p:cNvSpPr txBox="1"/>
          <p:nvPr/>
        </p:nvSpPr>
        <p:spPr>
          <a:xfrm>
            <a:off x="1401206" y="4169194"/>
            <a:ext cx="6771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>
                <a:latin typeface="Space Mono"/>
              </a:rPr>
              <a:t>Data Flow across system layers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123194-9D59-EBDD-F20A-592E32D314CC}"/>
              </a:ext>
            </a:extLst>
          </p:cNvPr>
          <p:cNvSpPr/>
          <p:nvPr/>
        </p:nvSpPr>
        <p:spPr>
          <a:xfrm>
            <a:off x="1308486" y="1933115"/>
            <a:ext cx="110169" cy="1239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37DCE6-576A-BCB0-5960-8882BBFC2545}"/>
              </a:ext>
            </a:extLst>
          </p:cNvPr>
          <p:cNvSpPr/>
          <p:nvPr/>
        </p:nvSpPr>
        <p:spPr>
          <a:xfrm>
            <a:off x="1289003" y="2413694"/>
            <a:ext cx="110169" cy="1239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77CBA2-479C-6BF0-FD02-2FF75B519042}"/>
              </a:ext>
            </a:extLst>
          </p:cNvPr>
          <p:cNvSpPr/>
          <p:nvPr/>
        </p:nvSpPr>
        <p:spPr>
          <a:xfrm>
            <a:off x="1308486" y="3394335"/>
            <a:ext cx="110169" cy="1239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E7A57A-47FA-4BE0-95BC-B46CC70FE4DF}"/>
              </a:ext>
            </a:extLst>
          </p:cNvPr>
          <p:cNvSpPr/>
          <p:nvPr/>
        </p:nvSpPr>
        <p:spPr>
          <a:xfrm>
            <a:off x="1308486" y="3855433"/>
            <a:ext cx="110169" cy="1239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190BD-CF3E-8D2B-58B5-E18725304C5B}"/>
              </a:ext>
            </a:extLst>
          </p:cNvPr>
          <p:cNvSpPr/>
          <p:nvPr/>
        </p:nvSpPr>
        <p:spPr>
          <a:xfrm>
            <a:off x="1289003" y="2907262"/>
            <a:ext cx="110169" cy="1239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A4E22F-1E7E-CA57-0152-4B798DFEBDDC}"/>
              </a:ext>
            </a:extLst>
          </p:cNvPr>
          <p:cNvSpPr/>
          <p:nvPr/>
        </p:nvSpPr>
        <p:spPr>
          <a:xfrm>
            <a:off x="1308486" y="4290551"/>
            <a:ext cx="110169" cy="1239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23" name="Google Shape;923;p60"/>
          <p:cNvSpPr txBox="1">
            <a:spLocks noGrp="1"/>
          </p:cNvSpPr>
          <p:nvPr>
            <p:ph type="subTitle" idx="3"/>
          </p:nvPr>
        </p:nvSpPr>
        <p:spPr>
          <a:xfrm flipH="1">
            <a:off x="4792129" y="1515184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Backend</a:t>
            </a:r>
            <a:endParaRPr lang="en-US" b="1"/>
          </a:p>
        </p:txBody>
      </p:sp>
      <p:sp>
        <p:nvSpPr>
          <p:cNvPr id="924" name="Google Shape;924;p60"/>
          <p:cNvSpPr txBox="1">
            <a:spLocks noGrp="1"/>
          </p:cNvSpPr>
          <p:nvPr>
            <p:ph type="subTitle" idx="4"/>
          </p:nvPr>
        </p:nvSpPr>
        <p:spPr>
          <a:xfrm flipH="1">
            <a:off x="1659930" y="1515184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Frontend</a:t>
            </a:r>
            <a:endParaRPr lang="en-US" b="1" dirty="0"/>
          </a:p>
        </p:txBody>
      </p:sp>
      <p:sp>
        <p:nvSpPr>
          <p:cNvPr id="926" name="Google Shape;926;p60"/>
          <p:cNvSpPr txBox="1">
            <a:spLocks noGrp="1"/>
          </p:cNvSpPr>
          <p:nvPr>
            <p:ph type="subTitle" idx="6"/>
          </p:nvPr>
        </p:nvSpPr>
        <p:spPr>
          <a:xfrm>
            <a:off x="4749853" y="3075514"/>
            <a:ext cx="2387283" cy="337045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indent="0"/>
            <a:r>
              <a:rPr lang="en" b="1" dirty="0"/>
              <a:t>IDE </a:t>
            </a:r>
            <a:endParaRPr lang="en-US" b="1" dirty="0"/>
          </a:p>
        </p:txBody>
      </p:sp>
      <p:sp>
        <p:nvSpPr>
          <p:cNvPr id="927" name="Google Shape;927;p60"/>
          <p:cNvSpPr txBox="1">
            <a:spLocks noGrp="1"/>
          </p:cNvSpPr>
          <p:nvPr>
            <p:ph type="subTitle" idx="7"/>
          </p:nvPr>
        </p:nvSpPr>
        <p:spPr>
          <a:xfrm flipH="1">
            <a:off x="1819038" y="3412210"/>
            <a:ext cx="2049300" cy="145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accent1"/>
                </a:solidFill>
              </a:rPr>
              <a:t>MySQL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8" name="Google Shape;928;p60"/>
          <p:cNvSpPr txBox="1">
            <a:spLocks noGrp="1"/>
          </p:cNvSpPr>
          <p:nvPr>
            <p:ph type="subTitle" idx="8"/>
          </p:nvPr>
        </p:nvSpPr>
        <p:spPr>
          <a:xfrm flipH="1">
            <a:off x="1623799" y="3075516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Database</a:t>
            </a:r>
            <a:endParaRPr lang="en-US" b="1"/>
          </a:p>
        </p:txBody>
      </p:sp>
      <p:sp>
        <p:nvSpPr>
          <p:cNvPr id="929" name="Google Shape;929;p60"/>
          <p:cNvSpPr/>
          <p:nvPr/>
        </p:nvSpPr>
        <p:spPr>
          <a:xfrm>
            <a:off x="777043" y="1616060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0"/>
          <p:cNvSpPr/>
          <p:nvPr/>
        </p:nvSpPr>
        <p:spPr>
          <a:xfrm>
            <a:off x="3909243" y="1616060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0"/>
          <p:cNvSpPr/>
          <p:nvPr/>
        </p:nvSpPr>
        <p:spPr>
          <a:xfrm>
            <a:off x="740912" y="3176384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0"/>
          <p:cNvSpPr/>
          <p:nvPr/>
        </p:nvSpPr>
        <p:spPr>
          <a:xfrm>
            <a:off x="3873112" y="3176384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u="sng" dirty="0"/>
              <a:t>Tools &amp; Technologies</a:t>
            </a:r>
          </a:p>
        </p:txBody>
      </p:sp>
      <p:grpSp>
        <p:nvGrpSpPr>
          <p:cNvPr id="934" name="Google Shape;934;p60"/>
          <p:cNvGrpSpPr/>
          <p:nvPr/>
        </p:nvGrpSpPr>
        <p:grpSpPr>
          <a:xfrm>
            <a:off x="967713" y="1810733"/>
            <a:ext cx="399105" cy="311527"/>
            <a:chOff x="1082325" y="3378125"/>
            <a:chExt cx="263175" cy="205425"/>
          </a:xfrm>
        </p:grpSpPr>
        <p:sp>
          <p:nvSpPr>
            <p:cNvPr id="935" name="Google Shape;935;p60"/>
            <p:cNvSpPr/>
            <p:nvPr/>
          </p:nvSpPr>
          <p:spPr>
            <a:xfrm>
              <a:off x="1082325" y="3378125"/>
              <a:ext cx="263175" cy="205425"/>
            </a:xfrm>
            <a:custGeom>
              <a:avLst/>
              <a:gdLst/>
              <a:ahLst/>
              <a:cxnLst/>
              <a:rect l="l" t="t" r="r" b="b"/>
              <a:pathLst>
                <a:path w="10527" h="8217" extrusionOk="0">
                  <a:moveTo>
                    <a:pt x="10194" y="2454"/>
                  </a:moveTo>
                  <a:lnTo>
                    <a:pt x="10194" y="2811"/>
                  </a:lnTo>
                  <a:lnTo>
                    <a:pt x="8527" y="2811"/>
                  </a:lnTo>
                  <a:lnTo>
                    <a:pt x="8550" y="2454"/>
                  </a:lnTo>
                  <a:close/>
                  <a:moveTo>
                    <a:pt x="10217" y="3120"/>
                  </a:moveTo>
                  <a:lnTo>
                    <a:pt x="10217" y="5097"/>
                  </a:lnTo>
                  <a:lnTo>
                    <a:pt x="8550" y="5097"/>
                  </a:lnTo>
                  <a:lnTo>
                    <a:pt x="8550" y="3120"/>
                  </a:lnTo>
                  <a:close/>
                  <a:moveTo>
                    <a:pt x="10241" y="5430"/>
                  </a:moveTo>
                  <a:lnTo>
                    <a:pt x="10241" y="5788"/>
                  </a:lnTo>
                  <a:lnTo>
                    <a:pt x="8598" y="5788"/>
                  </a:lnTo>
                  <a:lnTo>
                    <a:pt x="8574" y="5764"/>
                  </a:lnTo>
                  <a:lnTo>
                    <a:pt x="8574" y="5430"/>
                  </a:lnTo>
                  <a:close/>
                  <a:moveTo>
                    <a:pt x="8265" y="3120"/>
                  </a:moveTo>
                  <a:lnTo>
                    <a:pt x="8265" y="5764"/>
                  </a:lnTo>
                  <a:cubicBezTo>
                    <a:pt x="8265" y="5930"/>
                    <a:pt x="8407" y="6097"/>
                    <a:pt x="8598" y="6097"/>
                  </a:cubicBezTo>
                  <a:lnTo>
                    <a:pt x="9241" y="6097"/>
                  </a:lnTo>
                  <a:lnTo>
                    <a:pt x="9241" y="6597"/>
                  </a:lnTo>
                  <a:lnTo>
                    <a:pt x="6431" y="6597"/>
                  </a:lnTo>
                  <a:lnTo>
                    <a:pt x="6431" y="3120"/>
                  </a:lnTo>
                  <a:close/>
                  <a:moveTo>
                    <a:pt x="9217" y="6931"/>
                  </a:moveTo>
                  <a:lnTo>
                    <a:pt x="9217" y="7288"/>
                  </a:lnTo>
                  <a:lnTo>
                    <a:pt x="6431" y="7288"/>
                  </a:lnTo>
                  <a:lnTo>
                    <a:pt x="6383" y="7240"/>
                  </a:lnTo>
                  <a:lnTo>
                    <a:pt x="6383" y="6931"/>
                  </a:lnTo>
                  <a:close/>
                  <a:moveTo>
                    <a:pt x="9234" y="7267"/>
                  </a:moveTo>
                  <a:cubicBezTo>
                    <a:pt x="9241" y="7267"/>
                    <a:pt x="9241" y="7288"/>
                    <a:pt x="9241" y="7288"/>
                  </a:cubicBezTo>
                  <a:lnTo>
                    <a:pt x="9217" y="7288"/>
                  </a:lnTo>
                  <a:cubicBezTo>
                    <a:pt x="9225" y="7272"/>
                    <a:pt x="9230" y="7267"/>
                    <a:pt x="9234" y="7267"/>
                  </a:cubicBezTo>
                  <a:close/>
                  <a:moveTo>
                    <a:pt x="5431" y="6931"/>
                  </a:moveTo>
                  <a:lnTo>
                    <a:pt x="5431" y="7931"/>
                  </a:lnTo>
                  <a:lnTo>
                    <a:pt x="4097" y="7931"/>
                  </a:lnTo>
                  <a:lnTo>
                    <a:pt x="4097" y="6931"/>
                  </a:lnTo>
                  <a:close/>
                  <a:moveTo>
                    <a:pt x="311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6597"/>
                  </a:lnTo>
                  <a:cubicBezTo>
                    <a:pt x="1" y="6764"/>
                    <a:pt x="144" y="6931"/>
                    <a:pt x="311" y="6931"/>
                  </a:cubicBezTo>
                  <a:lnTo>
                    <a:pt x="3764" y="6931"/>
                  </a:lnTo>
                  <a:lnTo>
                    <a:pt x="3764" y="7931"/>
                  </a:lnTo>
                  <a:lnTo>
                    <a:pt x="3121" y="7931"/>
                  </a:lnTo>
                  <a:lnTo>
                    <a:pt x="3121" y="8217"/>
                  </a:lnTo>
                  <a:lnTo>
                    <a:pt x="6431" y="8217"/>
                  </a:lnTo>
                  <a:lnTo>
                    <a:pt x="6431" y="7931"/>
                  </a:lnTo>
                  <a:lnTo>
                    <a:pt x="5740" y="7931"/>
                  </a:lnTo>
                  <a:lnTo>
                    <a:pt x="5740" y="6931"/>
                  </a:lnTo>
                  <a:lnTo>
                    <a:pt x="6097" y="6931"/>
                  </a:lnTo>
                  <a:lnTo>
                    <a:pt x="6097" y="7240"/>
                  </a:lnTo>
                  <a:cubicBezTo>
                    <a:pt x="6097" y="7431"/>
                    <a:pt x="6240" y="7574"/>
                    <a:pt x="6407" y="7574"/>
                  </a:cubicBezTo>
                  <a:lnTo>
                    <a:pt x="9217" y="7574"/>
                  </a:lnTo>
                  <a:cubicBezTo>
                    <a:pt x="9384" y="7574"/>
                    <a:pt x="9503" y="7431"/>
                    <a:pt x="9503" y="7240"/>
                  </a:cubicBezTo>
                  <a:lnTo>
                    <a:pt x="9503" y="6097"/>
                  </a:lnTo>
                  <a:lnTo>
                    <a:pt x="10194" y="6097"/>
                  </a:lnTo>
                  <a:cubicBezTo>
                    <a:pt x="10384" y="6097"/>
                    <a:pt x="10503" y="5930"/>
                    <a:pt x="10503" y="5764"/>
                  </a:cubicBezTo>
                  <a:lnTo>
                    <a:pt x="10503" y="2454"/>
                  </a:lnTo>
                  <a:cubicBezTo>
                    <a:pt x="10527" y="2287"/>
                    <a:pt x="10408" y="2168"/>
                    <a:pt x="10241" y="2168"/>
                  </a:cubicBezTo>
                  <a:lnTo>
                    <a:pt x="8598" y="2168"/>
                  </a:lnTo>
                  <a:cubicBezTo>
                    <a:pt x="8407" y="2168"/>
                    <a:pt x="8265" y="2263"/>
                    <a:pt x="8265" y="2454"/>
                  </a:cubicBezTo>
                  <a:lnTo>
                    <a:pt x="8265" y="2811"/>
                  </a:lnTo>
                  <a:lnTo>
                    <a:pt x="6431" y="2811"/>
                  </a:lnTo>
                  <a:cubicBezTo>
                    <a:pt x="6240" y="2811"/>
                    <a:pt x="6097" y="2930"/>
                    <a:pt x="6097" y="3120"/>
                  </a:cubicBezTo>
                  <a:lnTo>
                    <a:pt x="6097" y="6597"/>
                  </a:lnTo>
                  <a:lnTo>
                    <a:pt x="311" y="6597"/>
                  </a:lnTo>
                  <a:lnTo>
                    <a:pt x="287" y="6550"/>
                  </a:lnTo>
                  <a:lnTo>
                    <a:pt x="287" y="5907"/>
                  </a:lnTo>
                  <a:lnTo>
                    <a:pt x="5764" y="5907"/>
                  </a:lnTo>
                  <a:lnTo>
                    <a:pt x="5764" y="5597"/>
                  </a:lnTo>
                  <a:lnTo>
                    <a:pt x="287" y="5597"/>
                  </a:lnTo>
                  <a:lnTo>
                    <a:pt x="287" y="310"/>
                  </a:lnTo>
                  <a:lnTo>
                    <a:pt x="9241" y="310"/>
                  </a:lnTo>
                  <a:lnTo>
                    <a:pt x="9241" y="1787"/>
                  </a:lnTo>
                  <a:lnTo>
                    <a:pt x="9551" y="1787"/>
                  </a:lnTo>
                  <a:lnTo>
                    <a:pt x="9551" y="310"/>
                  </a:lnTo>
                  <a:cubicBezTo>
                    <a:pt x="9551" y="120"/>
                    <a:pt x="9431" y="1"/>
                    <a:pt x="9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6" name="Google Shape;936;p60"/>
            <p:cNvSpPr/>
            <p:nvPr/>
          </p:nvSpPr>
          <p:spPr>
            <a:xfrm>
              <a:off x="1181175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7" name="Google Shape;937;p60"/>
            <p:cNvSpPr/>
            <p:nvPr/>
          </p:nvSpPr>
          <p:spPr>
            <a:xfrm>
              <a:off x="1197250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8" name="Google Shape;938;p60"/>
            <p:cNvSpPr/>
            <p:nvPr/>
          </p:nvSpPr>
          <p:spPr>
            <a:xfrm>
              <a:off x="1213900" y="350197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9" name="Google Shape;939;p60"/>
            <p:cNvSpPr/>
            <p:nvPr/>
          </p:nvSpPr>
          <p:spPr>
            <a:xfrm>
              <a:off x="1097825" y="3394800"/>
              <a:ext cx="20850" cy="20275"/>
            </a:xfrm>
            <a:custGeom>
              <a:avLst/>
              <a:gdLst/>
              <a:ahLst/>
              <a:cxnLst/>
              <a:rect l="l" t="t" r="r" b="b"/>
              <a:pathLst>
                <a:path w="834" h="811" extrusionOk="0">
                  <a:moveTo>
                    <a:pt x="0" y="0"/>
                  </a:moveTo>
                  <a:lnTo>
                    <a:pt x="0" y="810"/>
                  </a:lnTo>
                  <a:lnTo>
                    <a:pt x="334" y="810"/>
                  </a:lnTo>
                  <a:lnTo>
                    <a:pt x="334" y="310"/>
                  </a:lnTo>
                  <a:lnTo>
                    <a:pt x="834" y="31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0" name="Google Shape;940;p60"/>
            <p:cNvSpPr/>
            <p:nvPr/>
          </p:nvSpPr>
          <p:spPr>
            <a:xfrm>
              <a:off x="1247250" y="346087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44" y="310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1" name="Google Shape;941;p60"/>
            <p:cNvSpPr/>
            <p:nvPr/>
          </p:nvSpPr>
          <p:spPr>
            <a:xfrm>
              <a:off x="1300825" y="3460875"/>
              <a:ext cx="16700" cy="16100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68" y="31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948" name="Google Shape;948;p60"/>
          <p:cNvGrpSpPr/>
          <p:nvPr/>
        </p:nvGrpSpPr>
        <p:grpSpPr>
          <a:xfrm>
            <a:off x="4099845" y="1779110"/>
            <a:ext cx="399092" cy="374770"/>
            <a:chOff x="1082325" y="4432500"/>
            <a:chExt cx="263775" cy="247700"/>
          </a:xfrm>
        </p:grpSpPr>
        <p:sp>
          <p:nvSpPr>
            <p:cNvPr id="949" name="Google Shape;949;p60"/>
            <p:cNvSpPr/>
            <p:nvPr/>
          </p:nvSpPr>
          <p:spPr>
            <a:xfrm>
              <a:off x="1110925" y="4590275"/>
              <a:ext cx="57775" cy="32775"/>
            </a:xfrm>
            <a:custGeom>
              <a:avLst/>
              <a:gdLst/>
              <a:ahLst/>
              <a:cxnLst/>
              <a:rect l="l" t="t" r="r" b="b"/>
              <a:pathLst>
                <a:path w="2311" h="1311" extrusionOk="0">
                  <a:moveTo>
                    <a:pt x="1977" y="286"/>
                  </a:moveTo>
                  <a:lnTo>
                    <a:pt x="1977" y="977"/>
                  </a:lnTo>
                  <a:lnTo>
                    <a:pt x="310" y="977"/>
                  </a:lnTo>
                  <a:lnTo>
                    <a:pt x="310" y="286"/>
                  </a:lnTo>
                  <a:close/>
                  <a:moveTo>
                    <a:pt x="0" y="1"/>
                  </a:moveTo>
                  <a:lnTo>
                    <a:pt x="0" y="1310"/>
                  </a:lnTo>
                  <a:lnTo>
                    <a:pt x="2310" y="1310"/>
                  </a:lnTo>
                  <a:lnTo>
                    <a:pt x="2310" y="126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1276425" y="4659925"/>
              <a:ext cx="24425" cy="7775"/>
            </a:xfrm>
            <a:custGeom>
              <a:avLst/>
              <a:gdLst/>
              <a:ahLst/>
              <a:cxnLst/>
              <a:rect l="l" t="t" r="r" b="b"/>
              <a:pathLst>
                <a:path w="977" h="311" extrusionOk="0">
                  <a:moveTo>
                    <a:pt x="0" y="1"/>
                  </a:moveTo>
                  <a:lnTo>
                    <a:pt x="0" y="311"/>
                  </a:lnTo>
                  <a:lnTo>
                    <a:pt x="977" y="31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1" name="Google Shape;951;p60"/>
            <p:cNvSpPr/>
            <p:nvPr/>
          </p:nvSpPr>
          <p:spPr>
            <a:xfrm>
              <a:off x="1082325" y="4432500"/>
              <a:ext cx="263775" cy="247700"/>
            </a:xfrm>
            <a:custGeom>
              <a:avLst/>
              <a:gdLst/>
              <a:ahLst/>
              <a:cxnLst/>
              <a:rect l="l" t="t" r="r" b="b"/>
              <a:pathLst>
                <a:path w="10551" h="9908" extrusionOk="0">
                  <a:moveTo>
                    <a:pt x="7907" y="310"/>
                  </a:moveTo>
                  <a:lnTo>
                    <a:pt x="7907" y="1335"/>
                  </a:lnTo>
                  <a:lnTo>
                    <a:pt x="287" y="1335"/>
                  </a:lnTo>
                  <a:lnTo>
                    <a:pt x="287" y="310"/>
                  </a:lnTo>
                  <a:close/>
                  <a:moveTo>
                    <a:pt x="10217" y="2311"/>
                  </a:moveTo>
                  <a:lnTo>
                    <a:pt x="10217" y="3002"/>
                  </a:lnTo>
                  <a:lnTo>
                    <a:pt x="6264" y="3002"/>
                  </a:lnTo>
                  <a:lnTo>
                    <a:pt x="6264" y="2311"/>
                  </a:lnTo>
                  <a:close/>
                  <a:moveTo>
                    <a:pt x="10241" y="8931"/>
                  </a:moveTo>
                  <a:lnTo>
                    <a:pt x="10241" y="9598"/>
                  </a:lnTo>
                  <a:lnTo>
                    <a:pt x="6312" y="9598"/>
                  </a:lnTo>
                  <a:lnTo>
                    <a:pt x="6264" y="9574"/>
                  </a:lnTo>
                  <a:lnTo>
                    <a:pt x="6264" y="8931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7907" y="1620"/>
                  </a:lnTo>
                  <a:lnTo>
                    <a:pt x="7907" y="1977"/>
                  </a:lnTo>
                  <a:lnTo>
                    <a:pt x="6264" y="1977"/>
                  </a:lnTo>
                  <a:cubicBezTo>
                    <a:pt x="6097" y="1977"/>
                    <a:pt x="5955" y="2097"/>
                    <a:pt x="5955" y="2287"/>
                  </a:cubicBezTo>
                  <a:lnTo>
                    <a:pt x="5955" y="3263"/>
                  </a:lnTo>
                  <a:lnTo>
                    <a:pt x="10241" y="3263"/>
                  </a:lnTo>
                  <a:lnTo>
                    <a:pt x="10241" y="8574"/>
                  </a:lnTo>
                  <a:lnTo>
                    <a:pt x="6264" y="8574"/>
                  </a:lnTo>
                  <a:lnTo>
                    <a:pt x="6264" y="3621"/>
                  </a:lnTo>
                  <a:lnTo>
                    <a:pt x="5978" y="3621"/>
                  </a:lnTo>
                  <a:lnTo>
                    <a:pt x="5978" y="4311"/>
                  </a:lnTo>
                  <a:lnTo>
                    <a:pt x="1477" y="4311"/>
                  </a:lnTo>
                  <a:lnTo>
                    <a:pt x="1477" y="2311"/>
                  </a:lnTo>
                  <a:lnTo>
                    <a:pt x="5621" y="2311"/>
                  </a:lnTo>
                  <a:lnTo>
                    <a:pt x="5621" y="2025"/>
                  </a:lnTo>
                  <a:lnTo>
                    <a:pt x="1144" y="2025"/>
                  </a:lnTo>
                  <a:lnTo>
                    <a:pt x="1144" y="4645"/>
                  </a:lnTo>
                  <a:lnTo>
                    <a:pt x="5978" y="4645"/>
                  </a:lnTo>
                  <a:lnTo>
                    <a:pt x="5978" y="5002"/>
                  </a:lnTo>
                  <a:lnTo>
                    <a:pt x="1144" y="5002"/>
                  </a:lnTo>
                  <a:lnTo>
                    <a:pt x="1144" y="5288"/>
                  </a:lnTo>
                  <a:lnTo>
                    <a:pt x="5978" y="5288"/>
                  </a:lnTo>
                  <a:lnTo>
                    <a:pt x="5978" y="6312"/>
                  </a:lnTo>
                  <a:lnTo>
                    <a:pt x="3978" y="6312"/>
                  </a:lnTo>
                  <a:lnTo>
                    <a:pt x="3978" y="7621"/>
                  </a:lnTo>
                  <a:lnTo>
                    <a:pt x="5621" y="7621"/>
                  </a:lnTo>
                  <a:lnTo>
                    <a:pt x="5621" y="7312"/>
                  </a:lnTo>
                  <a:lnTo>
                    <a:pt x="4288" y="7312"/>
                  </a:lnTo>
                  <a:lnTo>
                    <a:pt x="4288" y="6597"/>
                  </a:lnTo>
                  <a:lnTo>
                    <a:pt x="5978" y="6597"/>
                  </a:lnTo>
                  <a:lnTo>
                    <a:pt x="5978" y="7931"/>
                  </a:lnTo>
                  <a:lnTo>
                    <a:pt x="311" y="7931"/>
                  </a:lnTo>
                  <a:lnTo>
                    <a:pt x="311" y="1977"/>
                  </a:lnTo>
                  <a:lnTo>
                    <a:pt x="25" y="1977"/>
                  </a:lnTo>
                  <a:lnTo>
                    <a:pt x="25" y="8264"/>
                  </a:lnTo>
                  <a:lnTo>
                    <a:pt x="5978" y="8264"/>
                  </a:lnTo>
                  <a:lnTo>
                    <a:pt x="5978" y="9574"/>
                  </a:lnTo>
                  <a:cubicBezTo>
                    <a:pt x="5978" y="9765"/>
                    <a:pt x="6121" y="9908"/>
                    <a:pt x="6312" y="9908"/>
                  </a:cubicBezTo>
                  <a:lnTo>
                    <a:pt x="10217" y="9908"/>
                  </a:lnTo>
                  <a:cubicBezTo>
                    <a:pt x="10408" y="9908"/>
                    <a:pt x="10551" y="9765"/>
                    <a:pt x="10551" y="9574"/>
                  </a:cubicBezTo>
                  <a:lnTo>
                    <a:pt x="10551" y="2311"/>
                  </a:lnTo>
                  <a:cubicBezTo>
                    <a:pt x="10527" y="2144"/>
                    <a:pt x="10408" y="1977"/>
                    <a:pt x="10241" y="1977"/>
                  </a:cubicBezTo>
                  <a:lnTo>
                    <a:pt x="8241" y="1977"/>
                  </a:lnTo>
                  <a:lnTo>
                    <a:pt x="82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2" name="Google Shape;952;p60"/>
            <p:cNvSpPr/>
            <p:nvPr/>
          </p:nvSpPr>
          <p:spPr>
            <a:xfrm>
              <a:off x="1250825" y="4523600"/>
              <a:ext cx="73850" cy="49450"/>
            </a:xfrm>
            <a:custGeom>
              <a:avLst/>
              <a:gdLst/>
              <a:ahLst/>
              <a:cxnLst/>
              <a:rect l="l" t="t" r="r" b="b"/>
              <a:pathLst>
                <a:path w="2954" h="1978" extrusionOk="0">
                  <a:moveTo>
                    <a:pt x="2668" y="310"/>
                  </a:moveTo>
                  <a:lnTo>
                    <a:pt x="2668" y="1644"/>
                  </a:lnTo>
                  <a:lnTo>
                    <a:pt x="334" y="1644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977"/>
                  </a:lnTo>
                  <a:lnTo>
                    <a:pt x="2953" y="1977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3" name="Google Shape;953;p60"/>
            <p:cNvSpPr/>
            <p:nvPr/>
          </p:nvSpPr>
          <p:spPr>
            <a:xfrm>
              <a:off x="1250825" y="4581950"/>
              <a:ext cx="74450" cy="7175"/>
            </a:xfrm>
            <a:custGeom>
              <a:avLst/>
              <a:gdLst/>
              <a:ahLst/>
              <a:cxnLst/>
              <a:rect l="l" t="t" r="r" b="b"/>
              <a:pathLst>
                <a:path w="2978" h="287" extrusionOk="0">
                  <a:moveTo>
                    <a:pt x="0" y="0"/>
                  </a:moveTo>
                  <a:lnTo>
                    <a:pt x="0" y="286"/>
                  </a:lnTo>
                  <a:lnTo>
                    <a:pt x="2977" y="286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4" name="Google Shape;954;p60"/>
            <p:cNvSpPr/>
            <p:nvPr/>
          </p:nvSpPr>
          <p:spPr>
            <a:xfrm>
              <a:off x="1250825" y="4598025"/>
              <a:ext cx="74450" cy="7750"/>
            </a:xfrm>
            <a:custGeom>
              <a:avLst/>
              <a:gdLst/>
              <a:ahLst/>
              <a:cxnLst/>
              <a:rect l="l" t="t" r="r" b="b"/>
              <a:pathLst>
                <a:path w="2978" h="310" extrusionOk="0">
                  <a:moveTo>
                    <a:pt x="0" y="0"/>
                  </a:moveTo>
                  <a:lnTo>
                    <a:pt x="0" y="310"/>
                  </a:lnTo>
                  <a:lnTo>
                    <a:pt x="2977" y="31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5" name="Google Shape;955;p60"/>
            <p:cNvSpPr/>
            <p:nvPr/>
          </p:nvSpPr>
          <p:spPr>
            <a:xfrm>
              <a:off x="1250825" y="4614700"/>
              <a:ext cx="32775" cy="24425"/>
            </a:xfrm>
            <a:custGeom>
              <a:avLst/>
              <a:gdLst/>
              <a:ahLst/>
              <a:cxnLst/>
              <a:rect l="l" t="t" r="r" b="b"/>
              <a:pathLst>
                <a:path w="1311" h="977" extrusionOk="0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10" y="976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6" name="Google Shape;956;p60"/>
            <p:cNvSpPr/>
            <p:nvPr/>
          </p:nvSpPr>
          <p:spPr>
            <a:xfrm>
              <a:off x="1296075" y="4614700"/>
              <a:ext cx="33350" cy="24425"/>
            </a:xfrm>
            <a:custGeom>
              <a:avLst/>
              <a:gdLst/>
              <a:ahLst/>
              <a:cxnLst/>
              <a:rect l="l" t="t" r="r" b="b"/>
              <a:pathLst>
                <a:path w="1334" h="977" extrusionOk="0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34" y="97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7" name="Google Shape;957;p60"/>
            <p:cNvSpPr/>
            <p:nvPr/>
          </p:nvSpPr>
          <p:spPr>
            <a:xfrm>
              <a:off x="1110925" y="4573600"/>
              <a:ext cx="111950" cy="7775"/>
            </a:xfrm>
            <a:custGeom>
              <a:avLst/>
              <a:gdLst/>
              <a:ahLst/>
              <a:cxnLst/>
              <a:rect l="l" t="t" r="r" b="b"/>
              <a:pathLst>
                <a:path w="4478" h="311" extrusionOk="0">
                  <a:moveTo>
                    <a:pt x="0" y="1"/>
                  </a:moveTo>
                  <a:lnTo>
                    <a:pt x="0" y="310"/>
                  </a:lnTo>
                  <a:lnTo>
                    <a:pt x="4477" y="310"/>
                  </a:lnTo>
                  <a:lnTo>
                    <a:pt x="4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2" name="Picture 1" descr="A black and white symbol of a diskette&#10;&#10;Description automatically generated">
            <a:extLst>
              <a:ext uri="{FF2B5EF4-FFF2-40B4-BE49-F238E27FC236}">
                <a16:creationId xmlns:a16="http://schemas.microsoft.com/office/drawing/2014/main" id="{5F55B5CD-47D9-F6AD-763F-E81CCE217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87" y="3324386"/>
            <a:ext cx="399246" cy="439413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B353D56-5B1F-282D-8A29-47548C5CA2B0}"/>
              </a:ext>
            </a:extLst>
          </p:cNvPr>
          <p:cNvSpPr/>
          <p:nvPr/>
        </p:nvSpPr>
        <p:spPr>
          <a:xfrm>
            <a:off x="1749667" y="3444029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Google Shape;927;p60">
            <a:extLst>
              <a:ext uri="{FF2B5EF4-FFF2-40B4-BE49-F238E27FC236}">
                <a16:creationId xmlns:a16="http://schemas.microsoft.com/office/drawing/2014/main" id="{20E24EFC-A26D-E1D7-DE43-314FAB410886}"/>
              </a:ext>
            </a:extLst>
          </p:cNvPr>
          <p:cNvSpPr txBox="1">
            <a:spLocks/>
          </p:cNvSpPr>
          <p:nvPr/>
        </p:nvSpPr>
        <p:spPr>
          <a:xfrm flipH="1">
            <a:off x="1830099" y="3675222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XAMPP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D673BA2-64A8-E4F2-C8E8-498250C57ED3}"/>
              </a:ext>
            </a:extLst>
          </p:cNvPr>
          <p:cNvSpPr/>
          <p:nvPr/>
        </p:nvSpPr>
        <p:spPr>
          <a:xfrm>
            <a:off x="1749666" y="3695980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Google Shape;927;p60">
            <a:extLst>
              <a:ext uri="{FF2B5EF4-FFF2-40B4-BE49-F238E27FC236}">
                <a16:creationId xmlns:a16="http://schemas.microsoft.com/office/drawing/2014/main" id="{EB113C96-F62C-7FEF-D5A7-0D27E2786124}"/>
              </a:ext>
            </a:extLst>
          </p:cNvPr>
          <p:cNvSpPr txBox="1">
            <a:spLocks/>
          </p:cNvSpPr>
          <p:nvPr/>
        </p:nvSpPr>
        <p:spPr>
          <a:xfrm flipH="1">
            <a:off x="4946925" y="3393775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IntelliJ IDEA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BE2C7CA-90E3-733E-0B95-B6441D2A61AA}"/>
              </a:ext>
            </a:extLst>
          </p:cNvPr>
          <p:cNvSpPr/>
          <p:nvPr/>
        </p:nvSpPr>
        <p:spPr>
          <a:xfrm>
            <a:off x="4877554" y="3425595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Google Shape;927;p60">
            <a:extLst>
              <a:ext uri="{FF2B5EF4-FFF2-40B4-BE49-F238E27FC236}">
                <a16:creationId xmlns:a16="http://schemas.microsoft.com/office/drawing/2014/main" id="{CBE28176-04E9-7FDE-B7F3-4C707B932B1D}"/>
              </a:ext>
            </a:extLst>
          </p:cNvPr>
          <p:cNvSpPr txBox="1">
            <a:spLocks/>
          </p:cNvSpPr>
          <p:nvPr/>
        </p:nvSpPr>
        <p:spPr>
          <a:xfrm flipH="1">
            <a:off x="4957986" y="3656787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VS Code</a:t>
            </a:r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CD51601-A236-194C-3383-FAF05786E3F1}"/>
              </a:ext>
            </a:extLst>
          </p:cNvPr>
          <p:cNvSpPr/>
          <p:nvPr/>
        </p:nvSpPr>
        <p:spPr>
          <a:xfrm>
            <a:off x="4877553" y="3677543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Google Shape;927;p60">
            <a:extLst>
              <a:ext uri="{FF2B5EF4-FFF2-40B4-BE49-F238E27FC236}">
                <a16:creationId xmlns:a16="http://schemas.microsoft.com/office/drawing/2014/main" id="{79A2682C-3861-BCA5-35FE-7491140BB40F}"/>
              </a:ext>
            </a:extLst>
          </p:cNvPr>
          <p:cNvSpPr txBox="1">
            <a:spLocks/>
          </p:cNvSpPr>
          <p:nvPr/>
        </p:nvSpPr>
        <p:spPr>
          <a:xfrm flipH="1">
            <a:off x="1831328" y="1820613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React JS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98E990FD-A0A6-3C5A-B1D0-F048183ECA67}"/>
              </a:ext>
            </a:extLst>
          </p:cNvPr>
          <p:cNvSpPr/>
          <p:nvPr/>
        </p:nvSpPr>
        <p:spPr>
          <a:xfrm>
            <a:off x="1761957" y="1852432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Google Shape;927;p60">
            <a:extLst>
              <a:ext uri="{FF2B5EF4-FFF2-40B4-BE49-F238E27FC236}">
                <a16:creationId xmlns:a16="http://schemas.microsoft.com/office/drawing/2014/main" id="{0580B1A2-DF10-6A92-6C6B-C94AEC49F61A}"/>
              </a:ext>
            </a:extLst>
          </p:cNvPr>
          <p:cNvSpPr txBox="1">
            <a:spLocks/>
          </p:cNvSpPr>
          <p:nvPr/>
        </p:nvSpPr>
        <p:spPr>
          <a:xfrm flipH="1">
            <a:off x="1842389" y="2083625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Axios</a:t>
            </a:r>
            <a:endParaRPr lang="en-US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5A5F99E-F324-E632-30BD-BE481F714F8A}"/>
              </a:ext>
            </a:extLst>
          </p:cNvPr>
          <p:cNvSpPr/>
          <p:nvPr/>
        </p:nvSpPr>
        <p:spPr>
          <a:xfrm>
            <a:off x="1761956" y="2104383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Google Shape;927;p60">
            <a:extLst>
              <a:ext uri="{FF2B5EF4-FFF2-40B4-BE49-F238E27FC236}">
                <a16:creationId xmlns:a16="http://schemas.microsoft.com/office/drawing/2014/main" id="{A56638FC-DD3B-C3C7-ACD5-1B980E6F9DA6}"/>
              </a:ext>
            </a:extLst>
          </p:cNvPr>
          <p:cNvSpPr txBox="1">
            <a:spLocks/>
          </p:cNvSpPr>
          <p:nvPr/>
        </p:nvSpPr>
        <p:spPr>
          <a:xfrm flipH="1">
            <a:off x="1825183" y="2299935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CD0F96D3-E4B0-819D-1A3F-D0948FC2C016}"/>
              </a:ext>
            </a:extLst>
          </p:cNvPr>
          <p:cNvSpPr/>
          <p:nvPr/>
        </p:nvSpPr>
        <p:spPr>
          <a:xfrm>
            <a:off x="1755812" y="2331756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Google Shape;927;p60">
            <a:extLst>
              <a:ext uri="{FF2B5EF4-FFF2-40B4-BE49-F238E27FC236}">
                <a16:creationId xmlns:a16="http://schemas.microsoft.com/office/drawing/2014/main" id="{E3C7D544-1F0A-419F-AAA6-53849501950E}"/>
              </a:ext>
            </a:extLst>
          </p:cNvPr>
          <p:cNvSpPr txBox="1">
            <a:spLocks/>
          </p:cNvSpPr>
          <p:nvPr/>
        </p:nvSpPr>
        <p:spPr>
          <a:xfrm flipH="1">
            <a:off x="1836244" y="2562946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CSS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94A8743-1E0D-C527-2C67-8590D8090FD3}"/>
              </a:ext>
            </a:extLst>
          </p:cNvPr>
          <p:cNvSpPr/>
          <p:nvPr/>
        </p:nvSpPr>
        <p:spPr>
          <a:xfrm>
            <a:off x="1755811" y="2583705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Google Shape;927;p60">
            <a:extLst>
              <a:ext uri="{FF2B5EF4-FFF2-40B4-BE49-F238E27FC236}">
                <a16:creationId xmlns:a16="http://schemas.microsoft.com/office/drawing/2014/main" id="{292ABB75-3965-B0C7-3BC0-BF3BD97820AF}"/>
              </a:ext>
            </a:extLst>
          </p:cNvPr>
          <p:cNvSpPr txBox="1">
            <a:spLocks/>
          </p:cNvSpPr>
          <p:nvPr/>
        </p:nvSpPr>
        <p:spPr>
          <a:xfrm flipH="1">
            <a:off x="4959215" y="1802177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Java EE</a:t>
            </a:r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8986773-B242-5579-DF8D-5D7FA1C75ADF}"/>
              </a:ext>
            </a:extLst>
          </p:cNvPr>
          <p:cNvSpPr/>
          <p:nvPr/>
        </p:nvSpPr>
        <p:spPr>
          <a:xfrm>
            <a:off x="4889844" y="1833998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Google Shape;927;p60">
            <a:extLst>
              <a:ext uri="{FF2B5EF4-FFF2-40B4-BE49-F238E27FC236}">
                <a16:creationId xmlns:a16="http://schemas.microsoft.com/office/drawing/2014/main" id="{7B67B88B-104F-15E7-5E31-4C0AC3B5A1BA}"/>
              </a:ext>
            </a:extLst>
          </p:cNvPr>
          <p:cNvSpPr txBox="1">
            <a:spLocks/>
          </p:cNvSpPr>
          <p:nvPr/>
        </p:nvSpPr>
        <p:spPr>
          <a:xfrm flipH="1">
            <a:off x="4970276" y="2065190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Spring Boot 3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25EFFA4-3159-7507-56CE-AB0EB61DECAA}"/>
              </a:ext>
            </a:extLst>
          </p:cNvPr>
          <p:cNvSpPr/>
          <p:nvPr/>
        </p:nvSpPr>
        <p:spPr>
          <a:xfrm>
            <a:off x="4889843" y="2085948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Google Shape;927;p60">
            <a:extLst>
              <a:ext uri="{FF2B5EF4-FFF2-40B4-BE49-F238E27FC236}">
                <a16:creationId xmlns:a16="http://schemas.microsoft.com/office/drawing/2014/main" id="{94BBCE3F-D115-2167-F667-08E59AA69999}"/>
              </a:ext>
            </a:extLst>
          </p:cNvPr>
          <p:cNvSpPr txBox="1">
            <a:spLocks/>
          </p:cNvSpPr>
          <p:nvPr/>
        </p:nvSpPr>
        <p:spPr>
          <a:xfrm flipH="1">
            <a:off x="4953070" y="2281500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Spring Security 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4947E3F3-6310-48B0-A621-E96C6C2F540E}"/>
              </a:ext>
            </a:extLst>
          </p:cNvPr>
          <p:cNvSpPr/>
          <p:nvPr/>
        </p:nvSpPr>
        <p:spPr>
          <a:xfrm>
            <a:off x="4883699" y="2313321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Google Shape;927;p60">
            <a:extLst>
              <a:ext uri="{FF2B5EF4-FFF2-40B4-BE49-F238E27FC236}">
                <a16:creationId xmlns:a16="http://schemas.microsoft.com/office/drawing/2014/main" id="{AD4E0AB2-87F9-E2C0-449C-0D9089990947}"/>
              </a:ext>
            </a:extLst>
          </p:cNvPr>
          <p:cNvSpPr txBox="1">
            <a:spLocks/>
          </p:cNvSpPr>
          <p:nvPr/>
        </p:nvSpPr>
        <p:spPr>
          <a:xfrm flipH="1">
            <a:off x="4964131" y="2544511"/>
            <a:ext cx="2049300" cy="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dirty="0">
                <a:solidFill>
                  <a:schemeClr val="accent1"/>
                </a:solidFill>
              </a:rPr>
              <a:t>JPA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65B587E-252F-4D37-2624-E5441E284ACA}"/>
              </a:ext>
            </a:extLst>
          </p:cNvPr>
          <p:cNvSpPr/>
          <p:nvPr/>
        </p:nvSpPr>
        <p:spPr>
          <a:xfrm>
            <a:off x="4883698" y="2565270"/>
            <a:ext cx="89512" cy="895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ack and white symbol&#10;&#10;Description automatically generated">
            <a:extLst>
              <a:ext uri="{FF2B5EF4-FFF2-40B4-BE49-F238E27FC236}">
                <a16:creationId xmlns:a16="http://schemas.microsoft.com/office/drawing/2014/main" id="{0D3597E1-7345-7B63-D432-B478BB96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36" y="3343798"/>
            <a:ext cx="450315" cy="376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7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22" name="Google Shape;1322;p72"/>
          <p:cNvSpPr txBox="1">
            <a:spLocks noGrp="1"/>
          </p:cNvSpPr>
          <p:nvPr>
            <p:ph type="title"/>
          </p:nvPr>
        </p:nvSpPr>
        <p:spPr>
          <a:xfrm flipH="1">
            <a:off x="-901426" y="193788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u="sng" dirty="0"/>
              <a:t>Key Features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4C670-FBA1-B7C5-54C9-94A520D6A4EC}"/>
              </a:ext>
            </a:extLst>
          </p:cNvPr>
          <p:cNvSpPr txBox="1"/>
          <p:nvPr/>
        </p:nvSpPr>
        <p:spPr>
          <a:xfrm>
            <a:off x="6473442" y="2027712"/>
            <a:ext cx="24201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pace Mono"/>
              </a:rPr>
              <a:t>Token based security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56607B-768B-56AC-B2C4-BAC50E509F74}"/>
              </a:ext>
            </a:extLst>
          </p:cNvPr>
          <p:cNvCxnSpPr/>
          <p:nvPr/>
        </p:nvCxnSpPr>
        <p:spPr>
          <a:xfrm flipV="1">
            <a:off x="5363370" y="2174103"/>
            <a:ext cx="1045226" cy="2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B9CEA8-8343-F67C-4E57-F0076BD70677}"/>
              </a:ext>
            </a:extLst>
          </p:cNvPr>
          <p:cNvSpPr txBox="1"/>
          <p:nvPr/>
        </p:nvSpPr>
        <p:spPr>
          <a:xfrm>
            <a:off x="6466556" y="2695609"/>
            <a:ext cx="2420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pace Mono"/>
              </a:rPr>
              <a:t>Role based authorization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298222-F436-C2E6-2C7F-E3283CC7BD7A}"/>
              </a:ext>
            </a:extLst>
          </p:cNvPr>
          <p:cNvCxnSpPr>
            <a:cxnSpLocks/>
          </p:cNvCxnSpPr>
          <p:nvPr/>
        </p:nvCxnSpPr>
        <p:spPr>
          <a:xfrm flipV="1">
            <a:off x="5370255" y="2897084"/>
            <a:ext cx="1045225" cy="1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A7D56C-0557-5C60-669C-4B2551435A2E}"/>
              </a:ext>
            </a:extLst>
          </p:cNvPr>
          <p:cNvSpPr txBox="1"/>
          <p:nvPr/>
        </p:nvSpPr>
        <p:spPr>
          <a:xfrm>
            <a:off x="1543703" y="2027712"/>
            <a:ext cx="24201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pace Mono"/>
              </a:rPr>
              <a:t>User Management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E816C-19EF-2A5A-4707-EB1B223BDA85}"/>
              </a:ext>
            </a:extLst>
          </p:cNvPr>
          <p:cNvSpPr txBox="1"/>
          <p:nvPr/>
        </p:nvSpPr>
        <p:spPr>
          <a:xfrm>
            <a:off x="1542852" y="2867283"/>
            <a:ext cx="24201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pace Mono"/>
              </a:rPr>
              <a:t>Book Management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4A883-08E9-04FC-B8A2-EBBDC09FBD59}"/>
              </a:ext>
            </a:extLst>
          </p:cNvPr>
          <p:cNvCxnSpPr/>
          <p:nvPr/>
        </p:nvCxnSpPr>
        <p:spPr>
          <a:xfrm flipH="1">
            <a:off x="3394985" y="2181220"/>
            <a:ext cx="1076141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5AB44-3CC0-2965-AE4C-8026023B3969}"/>
              </a:ext>
            </a:extLst>
          </p:cNvPr>
          <p:cNvCxnSpPr>
            <a:cxnSpLocks/>
          </p:cNvCxnSpPr>
          <p:nvPr/>
        </p:nvCxnSpPr>
        <p:spPr>
          <a:xfrm flipH="1">
            <a:off x="3356456" y="3015995"/>
            <a:ext cx="1076141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AFEDCA-3941-63C7-3A71-B77E95032132}"/>
              </a:ext>
            </a:extLst>
          </p:cNvPr>
          <p:cNvSpPr txBox="1"/>
          <p:nvPr/>
        </p:nvSpPr>
        <p:spPr>
          <a:xfrm>
            <a:off x="4180866" y="3976320"/>
            <a:ext cx="2420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pace Mono"/>
              </a:rPr>
              <a:t>Review of Books and history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A8F54-789F-6C3F-6D12-8F2E88B46E42}"/>
              </a:ext>
            </a:extLst>
          </p:cNvPr>
          <p:cNvSpPr txBox="1"/>
          <p:nvPr/>
        </p:nvSpPr>
        <p:spPr>
          <a:xfrm>
            <a:off x="3898558" y="946682"/>
            <a:ext cx="2420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pace Mono"/>
              </a:rPr>
              <a:t>Book borrow, return and reservation</a:t>
            </a:r>
            <a:endParaRPr lang="en-US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8AC828-6BC4-6D0C-1852-9596530327E4}"/>
              </a:ext>
            </a:extLst>
          </p:cNvPr>
          <p:cNvCxnSpPr/>
          <p:nvPr/>
        </p:nvCxnSpPr>
        <p:spPr>
          <a:xfrm flipH="1" flipV="1">
            <a:off x="4864140" y="1475795"/>
            <a:ext cx="8262" cy="5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B0A9F6-E605-CA8F-84A5-037A97F252C7}"/>
              </a:ext>
            </a:extLst>
          </p:cNvPr>
          <p:cNvCxnSpPr>
            <a:cxnSpLocks/>
          </p:cNvCxnSpPr>
          <p:nvPr/>
        </p:nvCxnSpPr>
        <p:spPr>
          <a:xfrm>
            <a:off x="4945603" y="3225151"/>
            <a:ext cx="11858" cy="76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4" name="Google Shape;1314;p72"/>
          <p:cNvGrpSpPr/>
          <p:nvPr/>
        </p:nvGrpSpPr>
        <p:grpSpPr>
          <a:xfrm>
            <a:off x="4427621" y="1938394"/>
            <a:ext cx="966995" cy="1368807"/>
            <a:chOff x="5050300" y="539500"/>
            <a:chExt cx="1768800" cy="2281500"/>
          </a:xfrm>
        </p:grpSpPr>
        <p:sp>
          <p:nvSpPr>
            <p:cNvPr id="1315" name="Google Shape;1315;p72"/>
            <p:cNvSpPr/>
            <p:nvPr/>
          </p:nvSpPr>
          <p:spPr>
            <a:xfrm>
              <a:off x="5050300" y="539500"/>
              <a:ext cx="1768800" cy="2281500"/>
            </a:xfrm>
            <a:prstGeom prst="roundRect">
              <a:avLst>
                <a:gd name="adj" fmla="val 1908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2"/>
            <p:cNvSpPr/>
            <p:nvPr/>
          </p:nvSpPr>
          <p:spPr>
            <a:xfrm>
              <a:off x="5898875" y="560368"/>
              <a:ext cx="33300" cy="33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E20030"/>
                </a:gs>
              </a:gsLst>
              <a:lin ang="54007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2"/>
            <p:cNvSpPr/>
            <p:nvPr/>
          </p:nvSpPr>
          <p:spPr>
            <a:xfrm>
              <a:off x="5948178" y="571265"/>
              <a:ext cx="22200" cy="22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E20030"/>
                </a:gs>
              </a:gsLst>
              <a:lin ang="54007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2"/>
            <p:cNvSpPr/>
            <p:nvPr/>
          </p:nvSpPr>
          <p:spPr>
            <a:xfrm>
              <a:off x="5894800" y="2714201"/>
              <a:ext cx="79800" cy="79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dk1"/>
                </a:gs>
                <a:gs pos="100000">
                  <a:srgbClr val="E20030"/>
                </a:gs>
              </a:gsLst>
              <a:lin ang="54007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>
              <a:off x="5105200" y="619945"/>
              <a:ext cx="1659000" cy="2067600"/>
            </a:xfrm>
            <a:prstGeom prst="roundRect">
              <a:avLst>
                <a:gd name="adj" fmla="val 1341"/>
              </a:avLst>
            </a:prstGeom>
            <a:gradFill>
              <a:gsLst>
                <a:gs pos="0">
                  <a:srgbClr val="00216E"/>
                </a:gs>
                <a:gs pos="100000">
                  <a:srgbClr val="E2003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u="sng" dirty="0"/>
              <a:t>My Learnings</a:t>
            </a:r>
            <a:endParaRPr lang="en-US" b="1" u="sng"/>
          </a:p>
        </p:txBody>
      </p:sp>
      <p:sp>
        <p:nvSpPr>
          <p:cNvPr id="1219" name="Google Shape;1219;p6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22" name="Google Shape;1222;p67"/>
          <p:cNvSpPr txBox="1">
            <a:spLocks noGrp="1"/>
          </p:cNvSpPr>
          <p:nvPr>
            <p:ph type="subTitle" idx="3"/>
          </p:nvPr>
        </p:nvSpPr>
        <p:spPr>
          <a:xfrm>
            <a:off x="1828883" y="1432740"/>
            <a:ext cx="4343972" cy="39306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b="1" dirty="0"/>
              <a:t>Frontend implementation</a:t>
            </a:r>
            <a:endParaRPr lang="en-US" b="1"/>
          </a:p>
        </p:txBody>
      </p:sp>
      <p:grpSp>
        <p:nvGrpSpPr>
          <p:cNvPr id="1226" name="Google Shape;1226;p67"/>
          <p:cNvGrpSpPr/>
          <p:nvPr/>
        </p:nvGrpSpPr>
        <p:grpSpPr>
          <a:xfrm>
            <a:off x="1056243" y="2262095"/>
            <a:ext cx="381377" cy="419257"/>
            <a:chOff x="1081150" y="3905625"/>
            <a:chExt cx="239950" cy="263750"/>
          </a:xfrm>
        </p:grpSpPr>
        <p:sp>
          <p:nvSpPr>
            <p:cNvPr id="1227" name="Google Shape;1227;p67"/>
            <p:cNvSpPr/>
            <p:nvPr/>
          </p:nvSpPr>
          <p:spPr>
            <a:xfrm>
              <a:off x="1181175" y="40872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1197250" y="40872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1213900" y="4087200"/>
              <a:ext cx="7775" cy="7175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1" y="1"/>
                  </a:moveTo>
                  <a:lnTo>
                    <a:pt x="1" y="286"/>
                  </a:lnTo>
                  <a:lnTo>
                    <a:pt x="311" y="28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1081150" y="3905625"/>
              <a:ext cx="239950" cy="263750"/>
            </a:xfrm>
            <a:custGeom>
              <a:avLst/>
              <a:gdLst/>
              <a:ahLst/>
              <a:cxnLst/>
              <a:rect l="l" t="t" r="r" b="b"/>
              <a:pathLst>
                <a:path w="9598" h="10550" extrusionOk="0">
                  <a:moveTo>
                    <a:pt x="7311" y="310"/>
                  </a:moveTo>
                  <a:lnTo>
                    <a:pt x="7311" y="6597"/>
                  </a:lnTo>
                  <a:lnTo>
                    <a:pt x="2334" y="6597"/>
                  </a:lnTo>
                  <a:lnTo>
                    <a:pt x="2334" y="310"/>
                  </a:lnTo>
                  <a:close/>
                  <a:moveTo>
                    <a:pt x="5478" y="9216"/>
                  </a:moveTo>
                  <a:lnTo>
                    <a:pt x="5478" y="10240"/>
                  </a:lnTo>
                  <a:lnTo>
                    <a:pt x="4144" y="10240"/>
                  </a:lnTo>
                  <a:lnTo>
                    <a:pt x="4144" y="9216"/>
                  </a:lnTo>
                  <a:close/>
                  <a:moveTo>
                    <a:pt x="2001" y="0"/>
                  </a:moveTo>
                  <a:lnTo>
                    <a:pt x="2001" y="6906"/>
                  </a:lnTo>
                  <a:lnTo>
                    <a:pt x="7597" y="6906"/>
                  </a:lnTo>
                  <a:lnTo>
                    <a:pt x="7597" y="2620"/>
                  </a:lnTo>
                  <a:lnTo>
                    <a:pt x="9264" y="2620"/>
                  </a:lnTo>
                  <a:lnTo>
                    <a:pt x="9264" y="8883"/>
                  </a:lnTo>
                  <a:lnTo>
                    <a:pt x="9264" y="8931"/>
                  </a:lnTo>
                  <a:lnTo>
                    <a:pt x="334" y="8931"/>
                  </a:lnTo>
                  <a:lnTo>
                    <a:pt x="310" y="8883"/>
                  </a:lnTo>
                  <a:lnTo>
                    <a:pt x="310" y="8240"/>
                  </a:lnTo>
                  <a:lnTo>
                    <a:pt x="8907" y="8240"/>
                  </a:lnTo>
                  <a:lnTo>
                    <a:pt x="8907" y="7930"/>
                  </a:lnTo>
                  <a:lnTo>
                    <a:pt x="310" y="7930"/>
                  </a:lnTo>
                  <a:lnTo>
                    <a:pt x="310" y="2644"/>
                  </a:lnTo>
                  <a:lnTo>
                    <a:pt x="1644" y="2644"/>
                  </a:lnTo>
                  <a:lnTo>
                    <a:pt x="1644" y="2334"/>
                  </a:lnTo>
                  <a:lnTo>
                    <a:pt x="334" y="2334"/>
                  </a:lnTo>
                  <a:cubicBezTo>
                    <a:pt x="167" y="2334"/>
                    <a:pt x="0" y="2453"/>
                    <a:pt x="0" y="2644"/>
                  </a:cubicBezTo>
                  <a:lnTo>
                    <a:pt x="0" y="8931"/>
                  </a:lnTo>
                  <a:cubicBezTo>
                    <a:pt x="0" y="9097"/>
                    <a:pt x="167" y="9240"/>
                    <a:pt x="334" y="9240"/>
                  </a:cubicBezTo>
                  <a:lnTo>
                    <a:pt x="3787" y="9240"/>
                  </a:lnTo>
                  <a:lnTo>
                    <a:pt x="3787" y="10264"/>
                  </a:lnTo>
                  <a:lnTo>
                    <a:pt x="3144" y="10264"/>
                  </a:lnTo>
                  <a:lnTo>
                    <a:pt x="3144" y="10550"/>
                  </a:lnTo>
                  <a:lnTo>
                    <a:pt x="6478" y="10550"/>
                  </a:lnTo>
                  <a:lnTo>
                    <a:pt x="6478" y="10264"/>
                  </a:lnTo>
                  <a:lnTo>
                    <a:pt x="5787" y="10264"/>
                  </a:lnTo>
                  <a:lnTo>
                    <a:pt x="5787" y="9216"/>
                  </a:lnTo>
                  <a:lnTo>
                    <a:pt x="9264" y="9216"/>
                  </a:lnTo>
                  <a:cubicBezTo>
                    <a:pt x="9431" y="9216"/>
                    <a:pt x="9550" y="9073"/>
                    <a:pt x="9550" y="8883"/>
                  </a:cubicBezTo>
                  <a:lnTo>
                    <a:pt x="9550" y="2596"/>
                  </a:lnTo>
                  <a:cubicBezTo>
                    <a:pt x="9598" y="2429"/>
                    <a:pt x="9455" y="2310"/>
                    <a:pt x="9288" y="2310"/>
                  </a:cubicBezTo>
                  <a:lnTo>
                    <a:pt x="7621" y="2310"/>
                  </a:lnTo>
                  <a:lnTo>
                    <a:pt x="7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1147225" y="3921700"/>
              <a:ext cx="107800" cy="24425"/>
            </a:xfrm>
            <a:custGeom>
              <a:avLst/>
              <a:gdLst/>
              <a:ahLst/>
              <a:cxnLst/>
              <a:rect l="l" t="t" r="r" b="b"/>
              <a:pathLst>
                <a:path w="4312" h="977" extrusionOk="0">
                  <a:moveTo>
                    <a:pt x="1168" y="334"/>
                  </a:moveTo>
                  <a:lnTo>
                    <a:pt x="1168" y="691"/>
                  </a:lnTo>
                  <a:lnTo>
                    <a:pt x="334" y="691"/>
                  </a:lnTo>
                  <a:lnTo>
                    <a:pt x="334" y="334"/>
                  </a:lnTo>
                  <a:close/>
                  <a:moveTo>
                    <a:pt x="4002" y="334"/>
                  </a:moveTo>
                  <a:lnTo>
                    <a:pt x="4002" y="691"/>
                  </a:lnTo>
                  <a:lnTo>
                    <a:pt x="1501" y="691"/>
                  </a:lnTo>
                  <a:lnTo>
                    <a:pt x="1501" y="334"/>
                  </a:lnTo>
                  <a:close/>
                  <a:moveTo>
                    <a:pt x="1" y="0"/>
                  </a:moveTo>
                  <a:lnTo>
                    <a:pt x="1" y="977"/>
                  </a:lnTo>
                  <a:lnTo>
                    <a:pt x="4311" y="977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1147225" y="3955025"/>
              <a:ext cx="107800" cy="57775"/>
            </a:xfrm>
            <a:custGeom>
              <a:avLst/>
              <a:gdLst/>
              <a:ahLst/>
              <a:cxnLst/>
              <a:rect l="l" t="t" r="r" b="b"/>
              <a:pathLst>
                <a:path w="4312" h="2311" extrusionOk="0">
                  <a:moveTo>
                    <a:pt x="4002" y="310"/>
                  </a:moveTo>
                  <a:lnTo>
                    <a:pt x="4002" y="1977"/>
                  </a:lnTo>
                  <a:lnTo>
                    <a:pt x="334" y="1977"/>
                  </a:lnTo>
                  <a:lnTo>
                    <a:pt x="334" y="310"/>
                  </a:lnTo>
                  <a:close/>
                  <a:moveTo>
                    <a:pt x="1" y="1"/>
                  </a:moveTo>
                  <a:lnTo>
                    <a:pt x="1" y="2311"/>
                  </a:lnTo>
                  <a:lnTo>
                    <a:pt x="4311" y="2311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1197250" y="4021700"/>
              <a:ext cx="58350" cy="7175"/>
            </a:xfrm>
            <a:custGeom>
              <a:avLst/>
              <a:gdLst/>
              <a:ahLst/>
              <a:cxnLst/>
              <a:rect l="l" t="t" r="r" b="b"/>
              <a:pathLst>
                <a:path w="2334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334" y="287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1197250" y="4037775"/>
              <a:ext cx="58350" cy="7775"/>
            </a:xfrm>
            <a:custGeom>
              <a:avLst/>
              <a:gdLst/>
              <a:ahLst/>
              <a:cxnLst/>
              <a:rect l="l" t="t" r="r" b="b"/>
              <a:pathLst>
                <a:path w="2334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4" y="311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1197250" y="4054450"/>
              <a:ext cx="58350" cy="7175"/>
            </a:xfrm>
            <a:custGeom>
              <a:avLst/>
              <a:gdLst/>
              <a:ahLst/>
              <a:cxnLst/>
              <a:rect l="l" t="t" r="r" b="b"/>
              <a:pathLst>
                <a:path w="2334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334" y="287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1147825" y="4021700"/>
              <a:ext cx="40500" cy="40525"/>
            </a:xfrm>
            <a:custGeom>
              <a:avLst/>
              <a:gdLst/>
              <a:ahLst/>
              <a:cxnLst/>
              <a:rect l="l" t="t" r="r" b="b"/>
              <a:pathLst>
                <a:path w="1620" h="1621" extrusionOk="0">
                  <a:moveTo>
                    <a:pt x="1334" y="287"/>
                  </a:moveTo>
                  <a:lnTo>
                    <a:pt x="1334" y="1311"/>
                  </a:lnTo>
                  <a:lnTo>
                    <a:pt x="310" y="1311"/>
                  </a:lnTo>
                  <a:lnTo>
                    <a:pt x="310" y="287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1620" y="1620"/>
                  </a:lnTo>
                  <a:lnTo>
                    <a:pt x="1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67"/>
          <p:cNvGrpSpPr/>
          <p:nvPr/>
        </p:nvGrpSpPr>
        <p:grpSpPr>
          <a:xfrm>
            <a:off x="1043189" y="1475540"/>
            <a:ext cx="381382" cy="297876"/>
            <a:chOff x="2664225" y="3905625"/>
            <a:chExt cx="263750" cy="206000"/>
          </a:xfrm>
        </p:grpSpPr>
        <p:sp>
          <p:nvSpPr>
            <p:cNvPr id="1238" name="Google Shape;1238;p67"/>
            <p:cNvSpPr/>
            <p:nvPr/>
          </p:nvSpPr>
          <p:spPr>
            <a:xfrm>
              <a:off x="2718400" y="3958000"/>
              <a:ext cx="28000" cy="50050"/>
            </a:xfrm>
            <a:custGeom>
              <a:avLst/>
              <a:gdLst/>
              <a:ahLst/>
              <a:cxnLst/>
              <a:rect l="l" t="t" r="r" b="b"/>
              <a:pathLst>
                <a:path w="1120" h="2002" extrusionOk="0">
                  <a:moveTo>
                    <a:pt x="0" y="1"/>
                  </a:moveTo>
                  <a:lnTo>
                    <a:pt x="0" y="2001"/>
                  </a:lnTo>
                  <a:lnTo>
                    <a:pt x="310" y="2001"/>
                  </a:lnTo>
                  <a:lnTo>
                    <a:pt x="310" y="1168"/>
                  </a:lnTo>
                  <a:lnTo>
                    <a:pt x="810" y="1168"/>
                  </a:lnTo>
                  <a:lnTo>
                    <a:pt x="810" y="2001"/>
                  </a:lnTo>
                  <a:lnTo>
                    <a:pt x="1119" y="2001"/>
                  </a:lnTo>
                  <a:lnTo>
                    <a:pt x="1119" y="1"/>
                  </a:lnTo>
                  <a:lnTo>
                    <a:pt x="810" y="1"/>
                  </a:lnTo>
                  <a:lnTo>
                    <a:pt x="810" y="834"/>
                  </a:lnTo>
                  <a:lnTo>
                    <a:pt x="310" y="83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2751125" y="3959200"/>
              <a:ext cx="32775" cy="48250"/>
            </a:xfrm>
            <a:custGeom>
              <a:avLst/>
              <a:gdLst/>
              <a:ahLst/>
              <a:cxnLst/>
              <a:rect l="l" t="t" r="r" b="b"/>
              <a:pathLst>
                <a:path w="1311" h="1930" extrusionOk="0">
                  <a:moveTo>
                    <a:pt x="1" y="0"/>
                  </a:moveTo>
                  <a:lnTo>
                    <a:pt x="1" y="286"/>
                  </a:lnTo>
                  <a:lnTo>
                    <a:pt x="525" y="286"/>
                  </a:lnTo>
                  <a:lnTo>
                    <a:pt x="525" y="1929"/>
                  </a:lnTo>
                  <a:lnTo>
                    <a:pt x="811" y="1929"/>
                  </a:lnTo>
                  <a:lnTo>
                    <a:pt x="811" y="286"/>
                  </a:lnTo>
                  <a:lnTo>
                    <a:pt x="1311" y="286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2824950" y="3959800"/>
              <a:ext cx="20875" cy="48850"/>
            </a:xfrm>
            <a:custGeom>
              <a:avLst/>
              <a:gdLst/>
              <a:ahLst/>
              <a:cxnLst/>
              <a:rect l="l" t="t" r="r" b="b"/>
              <a:pathLst>
                <a:path w="835" h="1954" extrusionOk="0">
                  <a:moveTo>
                    <a:pt x="1" y="0"/>
                  </a:moveTo>
                  <a:lnTo>
                    <a:pt x="1" y="1953"/>
                  </a:lnTo>
                  <a:lnTo>
                    <a:pt x="834" y="1953"/>
                  </a:lnTo>
                  <a:lnTo>
                    <a:pt x="834" y="1667"/>
                  </a:lnTo>
                  <a:lnTo>
                    <a:pt x="334" y="16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2787450" y="3959200"/>
              <a:ext cx="33375" cy="48850"/>
            </a:xfrm>
            <a:custGeom>
              <a:avLst/>
              <a:gdLst/>
              <a:ahLst/>
              <a:cxnLst/>
              <a:rect l="l" t="t" r="r" b="b"/>
              <a:pathLst>
                <a:path w="1335" h="1954" extrusionOk="0">
                  <a:moveTo>
                    <a:pt x="1" y="0"/>
                  </a:moveTo>
                  <a:lnTo>
                    <a:pt x="1" y="1953"/>
                  </a:lnTo>
                  <a:lnTo>
                    <a:pt x="310" y="1953"/>
                  </a:lnTo>
                  <a:lnTo>
                    <a:pt x="310" y="548"/>
                  </a:lnTo>
                  <a:lnTo>
                    <a:pt x="644" y="1096"/>
                  </a:lnTo>
                  <a:lnTo>
                    <a:pt x="953" y="548"/>
                  </a:lnTo>
                  <a:lnTo>
                    <a:pt x="953" y="1953"/>
                  </a:lnTo>
                  <a:lnTo>
                    <a:pt x="1334" y="1953"/>
                  </a:lnTo>
                  <a:lnTo>
                    <a:pt x="1334" y="0"/>
                  </a:lnTo>
                  <a:lnTo>
                    <a:pt x="1001" y="0"/>
                  </a:lnTo>
                  <a:lnTo>
                    <a:pt x="667" y="5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2763050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2779725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3" y="31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2795800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3" y="31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2664225" y="3905625"/>
              <a:ext cx="263750" cy="206000"/>
            </a:xfrm>
            <a:custGeom>
              <a:avLst/>
              <a:gdLst/>
              <a:ahLst/>
              <a:cxnLst/>
              <a:rect l="l" t="t" r="r" b="b"/>
              <a:pathLst>
                <a:path w="10550" h="8240" extrusionOk="0">
                  <a:moveTo>
                    <a:pt x="5454" y="6906"/>
                  </a:moveTo>
                  <a:lnTo>
                    <a:pt x="5454" y="7907"/>
                  </a:lnTo>
                  <a:lnTo>
                    <a:pt x="4120" y="7907"/>
                  </a:lnTo>
                  <a:lnTo>
                    <a:pt x="4120" y="6906"/>
                  </a:lnTo>
                  <a:close/>
                  <a:moveTo>
                    <a:pt x="9716" y="2644"/>
                  </a:moveTo>
                  <a:cubicBezTo>
                    <a:pt x="10026" y="2858"/>
                    <a:pt x="10216" y="3191"/>
                    <a:pt x="10216" y="3620"/>
                  </a:cubicBezTo>
                  <a:cubicBezTo>
                    <a:pt x="10240" y="4096"/>
                    <a:pt x="9954" y="4525"/>
                    <a:pt x="9502" y="4692"/>
                  </a:cubicBezTo>
                  <a:lnTo>
                    <a:pt x="9407" y="4715"/>
                  </a:lnTo>
                  <a:lnTo>
                    <a:pt x="9407" y="7907"/>
                  </a:lnTo>
                  <a:lnTo>
                    <a:pt x="9407" y="7930"/>
                  </a:lnTo>
                  <a:lnTo>
                    <a:pt x="8764" y="7930"/>
                  </a:lnTo>
                  <a:lnTo>
                    <a:pt x="8716" y="7907"/>
                  </a:lnTo>
                  <a:lnTo>
                    <a:pt x="8716" y="4715"/>
                  </a:lnTo>
                  <a:lnTo>
                    <a:pt x="8621" y="4692"/>
                  </a:lnTo>
                  <a:cubicBezTo>
                    <a:pt x="8192" y="4525"/>
                    <a:pt x="7883" y="4096"/>
                    <a:pt x="7883" y="3620"/>
                  </a:cubicBezTo>
                  <a:cubicBezTo>
                    <a:pt x="7883" y="3239"/>
                    <a:pt x="8097" y="2882"/>
                    <a:pt x="8383" y="2644"/>
                  </a:cubicBezTo>
                  <a:lnTo>
                    <a:pt x="8383" y="3858"/>
                  </a:lnTo>
                  <a:cubicBezTo>
                    <a:pt x="8383" y="3977"/>
                    <a:pt x="8502" y="4096"/>
                    <a:pt x="8621" y="4096"/>
                  </a:cubicBezTo>
                  <a:lnTo>
                    <a:pt x="9454" y="4096"/>
                  </a:lnTo>
                  <a:cubicBezTo>
                    <a:pt x="9573" y="4096"/>
                    <a:pt x="9716" y="3977"/>
                    <a:pt x="9716" y="3858"/>
                  </a:cubicBezTo>
                  <a:lnTo>
                    <a:pt x="9716" y="2644"/>
                  </a:lnTo>
                  <a:close/>
                  <a:moveTo>
                    <a:pt x="333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6573"/>
                  </a:lnTo>
                  <a:cubicBezTo>
                    <a:pt x="0" y="6740"/>
                    <a:pt x="143" y="6906"/>
                    <a:pt x="333" y="6906"/>
                  </a:cubicBezTo>
                  <a:lnTo>
                    <a:pt x="3787" y="6906"/>
                  </a:lnTo>
                  <a:lnTo>
                    <a:pt x="3787" y="7907"/>
                  </a:lnTo>
                  <a:lnTo>
                    <a:pt x="3120" y="7907"/>
                  </a:lnTo>
                  <a:lnTo>
                    <a:pt x="3120" y="8216"/>
                  </a:lnTo>
                  <a:lnTo>
                    <a:pt x="6430" y="8216"/>
                  </a:lnTo>
                  <a:lnTo>
                    <a:pt x="6430" y="7907"/>
                  </a:lnTo>
                  <a:lnTo>
                    <a:pt x="5739" y="7907"/>
                  </a:lnTo>
                  <a:lnTo>
                    <a:pt x="5739" y="6906"/>
                  </a:lnTo>
                  <a:lnTo>
                    <a:pt x="8073" y="6906"/>
                  </a:lnTo>
                  <a:lnTo>
                    <a:pt x="8073" y="6597"/>
                  </a:lnTo>
                  <a:lnTo>
                    <a:pt x="310" y="6597"/>
                  </a:lnTo>
                  <a:lnTo>
                    <a:pt x="262" y="6573"/>
                  </a:lnTo>
                  <a:lnTo>
                    <a:pt x="262" y="5906"/>
                  </a:lnTo>
                  <a:lnTo>
                    <a:pt x="8359" y="5906"/>
                  </a:lnTo>
                  <a:lnTo>
                    <a:pt x="8359" y="7907"/>
                  </a:lnTo>
                  <a:cubicBezTo>
                    <a:pt x="8359" y="8097"/>
                    <a:pt x="8526" y="8240"/>
                    <a:pt x="8692" y="8240"/>
                  </a:cubicBezTo>
                  <a:lnTo>
                    <a:pt x="9359" y="8240"/>
                  </a:lnTo>
                  <a:cubicBezTo>
                    <a:pt x="9526" y="8240"/>
                    <a:pt x="9645" y="8097"/>
                    <a:pt x="9645" y="7907"/>
                  </a:cubicBezTo>
                  <a:lnTo>
                    <a:pt x="9645" y="4930"/>
                  </a:lnTo>
                  <a:cubicBezTo>
                    <a:pt x="10145" y="4692"/>
                    <a:pt x="10478" y="4192"/>
                    <a:pt x="10478" y="3620"/>
                  </a:cubicBezTo>
                  <a:cubicBezTo>
                    <a:pt x="10550" y="3096"/>
                    <a:pt x="10264" y="2572"/>
                    <a:pt x="9788" y="2310"/>
                  </a:cubicBezTo>
                  <a:lnTo>
                    <a:pt x="9407" y="2310"/>
                  </a:lnTo>
                  <a:lnTo>
                    <a:pt x="9407" y="3810"/>
                  </a:lnTo>
                  <a:lnTo>
                    <a:pt x="8716" y="3810"/>
                  </a:lnTo>
                  <a:lnTo>
                    <a:pt x="8716" y="2310"/>
                  </a:lnTo>
                  <a:lnTo>
                    <a:pt x="8359" y="2310"/>
                  </a:lnTo>
                  <a:cubicBezTo>
                    <a:pt x="7883" y="2572"/>
                    <a:pt x="7597" y="3048"/>
                    <a:pt x="7597" y="3596"/>
                  </a:cubicBezTo>
                  <a:cubicBezTo>
                    <a:pt x="7597" y="4168"/>
                    <a:pt x="7906" y="4668"/>
                    <a:pt x="8430" y="4906"/>
                  </a:cubicBezTo>
                  <a:lnTo>
                    <a:pt x="8430" y="5597"/>
                  </a:lnTo>
                  <a:lnTo>
                    <a:pt x="310" y="5597"/>
                  </a:lnTo>
                  <a:lnTo>
                    <a:pt x="310" y="286"/>
                  </a:lnTo>
                  <a:lnTo>
                    <a:pt x="9240" y="286"/>
                  </a:lnTo>
                  <a:lnTo>
                    <a:pt x="9240" y="1929"/>
                  </a:lnTo>
                  <a:lnTo>
                    <a:pt x="9526" y="1929"/>
                  </a:lnTo>
                  <a:lnTo>
                    <a:pt x="9526" y="286"/>
                  </a:lnTo>
                  <a:cubicBezTo>
                    <a:pt x="9526" y="119"/>
                    <a:pt x="9407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67"/>
          <p:cNvSpPr/>
          <p:nvPr/>
        </p:nvSpPr>
        <p:spPr>
          <a:xfrm>
            <a:off x="826847" y="1258991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67"/>
          <p:cNvSpPr/>
          <p:nvPr/>
        </p:nvSpPr>
        <p:spPr>
          <a:xfrm>
            <a:off x="840082" y="2106067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2;p67">
            <a:extLst>
              <a:ext uri="{FF2B5EF4-FFF2-40B4-BE49-F238E27FC236}">
                <a16:creationId xmlns:a16="http://schemas.microsoft.com/office/drawing/2014/main" id="{31103D9D-3867-2753-2928-3E21E95EBDB5}"/>
              </a:ext>
            </a:extLst>
          </p:cNvPr>
          <p:cNvSpPr txBox="1">
            <a:spLocks/>
          </p:cNvSpPr>
          <p:nvPr/>
        </p:nvSpPr>
        <p:spPr>
          <a:xfrm>
            <a:off x="1842118" y="2174947"/>
            <a:ext cx="4343972" cy="39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pPr marL="0" indent="0"/>
            <a:r>
              <a:rPr lang="en" b="1" dirty="0"/>
              <a:t>Connecting Frontend with Backend API</a:t>
            </a:r>
            <a:endParaRPr lang="en-US" dirty="0"/>
          </a:p>
        </p:txBody>
      </p:sp>
      <p:sp>
        <p:nvSpPr>
          <p:cNvPr id="15" name="Google Shape;1222;p67">
            <a:extLst>
              <a:ext uri="{FF2B5EF4-FFF2-40B4-BE49-F238E27FC236}">
                <a16:creationId xmlns:a16="http://schemas.microsoft.com/office/drawing/2014/main" id="{082DEDB5-659E-4D26-B1B3-2471FB9ED232}"/>
              </a:ext>
            </a:extLst>
          </p:cNvPr>
          <p:cNvSpPr txBox="1">
            <a:spLocks/>
          </p:cNvSpPr>
          <p:nvPr/>
        </p:nvSpPr>
        <p:spPr>
          <a:xfrm>
            <a:off x="1834696" y="3035909"/>
            <a:ext cx="4796718" cy="39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pPr marL="0" indent="0"/>
            <a:r>
              <a:rPr lang="en" b="1" dirty="0"/>
              <a:t>Role based security implementation</a:t>
            </a:r>
            <a:endParaRPr lang="en-US" b="1" dirty="0"/>
          </a:p>
        </p:txBody>
      </p:sp>
      <p:grpSp>
        <p:nvGrpSpPr>
          <p:cNvPr id="16" name="Google Shape;1226;p67">
            <a:extLst>
              <a:ext uri="{FF2B5EF4-FFF2-40B4-BE49-F238E27FC236}">
                <a16:creationId xmlns:a16="http://schemas.microsoft.com/office/drawing/2014/main" id="{4604C247-563A-E44C-44D5-8BD631F44B76}"/>
              </a:ext>
            </a:extLst>
          </p:cNvPr>
          <p:cNvGrpSpPr/>
          <p:nvPr/>
        </p:nvGrpSpPr>
        <p:grpSpPr>
          <a:xfrm>
            <a:off x="1027628" y="4106347"/>
            <a:ext cx="381396" cy="419243"/>
            <a:chOff x="1081150" y="3905625"/>
            <a:chExt cx="239950" cy="263750"/>
          </a:xfrm>
        </p:grpSpPr>
        <p:sp>
          <p:nvSpPr>
            <p:cNvPr id="17" name="Google Shape;1227;p67">
              <a:extLst>
                <a:ext uri="{FF2B5EF4-FFF2-40B4-BE49-F238E27FC236}">
                  <a16:creationId xmlns:a16="http://schemas.microsoft.com/office/drawing/2014/main" id="{8429DEDC-A71A-8F30-B341-6BF30302603E}"/>
                </a:ext>
              </a:extLst>
            </p:cNvPr>
            <p:cNvSpPr/>
            <p:nvPr/>
          </p:nvSpPr>
          <p:spPr>
            <a:xfrm>
              <a:off x="1181175" y="40872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8;p67">
              <a:extLst>
                <a:ext uri="{FF2B5EF4-FFF2-40B4-BE49-F238E27FC236}">
                  <a16:creationId xmlns:a16="http://schemas.microsoft.com/office/drawing/2014/main" id="{6658808A-4E60-5168-A566-07B7C5A54C1A}"/>
                </a:ext>
              </a:extLst>
            </p:cNvPr>
            <p:cNvSpPr/>
            <p:nvPr/>
          </p:nvSpPr>
          <p:spPr>
            <a:xfrm>
              <a:off x="1197250" y="40872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9;p67">
              <a:extLst>
                <a:ext uri="{FF2B5EF4-FFF2-40B4-BE49-F238E27FC236}">
                  <a16:creationId xmlns:a16="http://schemas.microsoft.com/office/drawing/2014/main" id="{911267A0-EDD7-D68F-D24D-8D06D2771062}"/>
                </a:ext>
              </a:extLst>
            </p:cNvPr>
            <p:cNvSpPr/>
            <p:nvPr/>
          </p:nvSpPr>
          <p:spPr>
            <a:xfrm>
              <a:off x="1213900" y="4087200"/>
              <a:ext cx="7775" cy="7175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1" y="1"/>
                  </a:moveTo>
                  <a:lnTo>
                    <a:pt x="1" y="286"/>
                  </a:lnTo>
                  <a:lnTo>
                    <a:pt x="311" y="28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0;p67">
              <a:extLst>
                <a:ext uri="{FF2B5EF4-FFF2-40B4-BE49-F238E27FC236}">
                  <a16:creationId xmlns:a16="http://schemas.microsoft.com/office/drawing/2014/main" id="{F37F9D39-3AA9-1B5D-A13A-F731569F3300}"/>
                </a:ext>
              </a:extLst>
            </p:cNvPr>
            <p:cNvSpPr/>
            <p:nvPr/>
          </p:nvSpPr>
          <p:spPr>
            <a:xfrm>
              <a:off x="1081150" y="3905625"/>
              <a:ext cx="239950" cy="263750"/>
            </a:xfrm>
            <a:custGeom>
              <a:avLst/>
              <a:gdLst/>
              <a:ahLst/>
              <a:cxnLst/>
              <a:rect l="l" t="t" r="r" b="b"/>
              <a:pathLst>
                <a:path w="9598" h="10550" extrusionOk="0">
                  <a:moveTo>
                    <a:pt x="7311" y="310"/>
                  </a:moveTo>
                  <a:lnTo>
                    <a:pt x="7311" y="6597"/>
                  </a:lnTo>
                  <a:lnTo>
                    <a:pt x="2334" y="6597"/>
                  </a:lnTo>
                  <a:lnTo>
                    <a:pt x="2334" y="310"/>
                  </a:lnTo>
                  <a:close/>
                  <a:moveTo>
                    <a:pt x="5478" y="9216"/>
                  </a:moveTo>
                  <a:lnTo>
                    <a:pt x="5478" y="10240"/>
                  </a:lnTo>
                  <a:lnTo>
                    <a:pt x="4144" y="10240"/>
                  </a:lnTo>
                  <a:lnTo>
                    <a:pt x="4144" y="9216"/>
                  </a:lnTo>
                  <a:close/>
                  <a:moveTo>
                    <a:pt x="2001" y="0"/>
                  </a:moveTo>
                  <a:lnTo>
                    <a:pt x="2001" y="6906"/>
                  </a:lnTo>
                  <a:lnTo>
                    <a:pt x="7597" y="6906"/>
                  </a:lnTo>
                  <a:lnTo>
                    <a:pt x="7597" y="2620"/>
                  </a:lnTo>
                  <a:lnTo>
                    <a:pt x="9264" y="2620"/>
                  </a:lnTo>
                  <a:lnTo>
                    <a:pt x="9264" y="8883"/>
                  </a:lnTo>
                  <a:lnTo>
                    <a:pt x="9264" y="8931"/>
                  </a:lnTo>
                  <a:lnTo>
                    <a:pt x="334" y="8931"/>
                  </a:lnTo>
                  <a:lnTo>
                    <a:pt x="310" y="8883"/>
                  </a:lnTo>
                  <a:lnTo>
                    <a:pt x="310" y="8240"/>
                  </a:lnTo>
                  <a:lnTo>
                    <a:pt x="8907" y="8240"/>
                  </a:lnTo>
                  <a:lnTo>
                    <a:pt x="8907" y="7930"/>
                  </a:lnTo>
                  <a:lnTo>
                    <a:pt x="310" y="7930"/>
                  </a:lnTo>
                  <a:lnTo>
                    <a:pt x="310" y="2644"/>
                  </a:lnTo>
                  <a:lnTo>
                    <a:pt x="1644" y="2644"/>
                  </a:lnTo>
                  <a:lnTo>
                    <a:pt x="1644" y="2334"/>
                  </a:lnTo>
                  <a:lnTo>
                    <a:pt x="334" y="2334"/>
                  </a:lnTo>
                  <a:cubicBezTo>
                    <a:pt x="167" y="2334"/>
                    <a:pt x="0" y="2453"/>
                    <a:pt x="0" y="2644"/>
                  </a:cubicBezTo>
                  <a:lnTo>
                    <a:pt x="0" y="8931"/>
                  </a:lnTo>
                  <a:cubicBezTo>
                    <a:pt x="0" y="9097"/>
                    <a:pt x="167" y="9240"/>
                    <a:pt x="334" y="9240"/>
                  </a:cubicBezTo>
                  <a:lnTo>
                    <a:pt x="3787" y="9240"/>
                  </a:lnTo>
                  <a:lnTo>
                    <a:pt x="3787" y="10264"/>
                  </a:lnTo>
                  <a:lnTo>
                    <a:pt x="3144" y="10264"/>
                  </a:lnTo>
                  <a:lnTo>
                    <a:pt x="3144" y="10550"/>
                  </a:lnTo>
                  <a:lnTo>
                    <a:pt x="6478" y="10550"/>
                  </a:lnTo>
                  <a:lnTo>
                    <a:pt x="6478" y="10264"/>
                  </a:lnTo>
                  <a:lnTo>
                    <a:pt x="5787" y="10264"/>
                  </a:lnTo>
                  <a:lnTo>
                    <a:pt x="5787" y="9216"/>
                  </a:lnTo>
                  <a:lnTo>
                    <a:pt x="9264" y="9216"/>
                  </a:lnTo>
                  <a:cubicBezTo>
                    <a:pt x="9431" y="9216"/>
                    <a:pt x="9550" y="9073"/>
                    <a:pt x="9550" y="8883"/>
                  </a:cubicBezTo>
                  <a:lnTo>
                    <a:pt x="9550" y="2596"/>
                  </a:lnTo>
                  <a:cubicBezTo>
                    <a:pt x="9598" y="2429"/>
                    <a:pt x="9455" y="2310"/>
                    <a:pt x="9288" y="2310"/>
                  </a:cubicBezTo>
                  <a:lnTo>
                    <a:pt x="7621" y="2310"/>
                  </a:lnTo>
                  <a:lnTo>
                    <a:pt x="7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1;p67">
              <a:extLst>
                <a:ext uri="{FF2B5EF4-FFF2-40B4-BE49-F238E27FC236}">
                  <a16:creationId xmlns:a16="http://schemas.microsoft.com/office/drawing/2014/main" id="{F6DC942D-20C7-8400-5572-2F76BA209864}"/>
                </a:ext>
              </a:extLst>
            </p:cNvPr>
            <p:cNvSpPr/>
            <p:nvPr/>
          </p:nvSpPr>
          <p:spPr>
            <a:xfrm>
              <a:off x="1147225" y="3921700"/>
              <a:ext cx="107800" cy="24425"/>
            </a:xfrm>
            <a:custGeom>
              <a:avLst/>
              <a:gdLst/>
              <a:ahLst/>
              <a:cxnLst/>
              <a:rect l="l" t="t" r="r" b="b"/>
              <a:pathLst>
                <a:path w="4312" h="977" extrusionOk="0">
                  <a:moveTo>
                    <a:pt x="1168" y="334"/>
                  </a:moveTo>
                  <a:lnTo>
                    <a:pt x="1168" y="691"/>
                  </a:lnTo>
                  <a:lnTo>
                    <a:pt x="334" y="691"/>
                  </a:lnTo>
                  <a:lnTo>
                    <a:pt x="334" y="334"/>
                  </a:lnTo>
                  <a:close/>
                  <a:moveTo>
                    <a:pt x="4002" y="334"/>
                  </a:moveTo>
                  <a:lnTo>
                    <a:pt x="4002" y="691"/>
                  </a:lnTo>
                  <a:lnTo>
                    <a:pt x="1501" y="691"/>
                  </a:lnTo>
                  <a:lnTo>
                    <a:pt x="1501" y="334"/>
                  </a:lnTo>
                  <a:close/>
                  <a:moveTo>
                    <a:pt x="1" y="0"/>
                  </a:moveTo>
                  <a:lnTo>
                    <a:pt x="1" y="977"/>
                  </a:lnTo>
                  <a:lnTo>
                    <a:pt x="4311" y="977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2;p67">
              <a:extLst>
                <a:ext uri="{FF2B5EF4-FFF2-40B4-BE49-F238E27FC236}">
                  <a16:creationId xmlns:a16="http://schemas.microsoft.com/office/drawing/2014/main" id="{5ED821FE-B33A-36E6-E720-8674E88BA148}"/>
                </a:ext>
              </a:extLst>
            </p:cNvPr>
            <p:cNvSpPr/>
            <p:nvPr/>
          </p:nvSpPr>
          <p:spPr>
            <a:xfrm>
              <a:off x="1147225" y="3955025"/>
              <a:ext cx="107800" cy="57775"/>
            </a:xfrm>
            <a:custGeom>
              <a:avLst/>
              <a:gdLst/>
              <a:ahLst/>
              <a:cxnLst/>
              <a:rect l="l" t="t" r="r" b="b"/>
              <a:pathLst>
                <a:path w="4312" h="2311" extrusionOk="0">
                  <a:moveTo>
                    <a:pt x="4002" y="310"/>
                  </a:moveTo>
                  <a:lnTo>
                    <a:pt x="4002" y="1977"/>
                  </a:lnTo>
                  <a:lnTo>
                    <a:pt x="334" y="1977"/>
                  </a:lnTo>
                  <a:lnTo>
                    <a:pt x="334" y="310"/>
                  </a:lnTo>
                  <a:close/>
                  <a:moveTo>
                    <a:pt x="1" y="1"/>
                  </a:moveTo>
                  <a:lnTo>
                    <a:pt x="1" y="2311"/>
                  </a:lnTo>
                  <a:lnTo>
                    <a:pt x="4311" y="2311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3;p67">
              <a:extLst>
                <a:ext uri="{FF2B5EF4-FFF2-40B4-BE49-F238E27FC236}">
                  <a16:creationId xmlns:a16="http://schemas.microsoft.com/office/drawing/2014/main" id="{02E93DDE-DCE9-187A-E272-734D6F88F5F7}"/>
                </a:ext>
              </a:extLst>
            </p:cNvPr>
            <p:cNvSpPr/>
            <p:nvPr/>
          </p:nvSpPr>
          <p:spPr>
            <a:xfrm>
              <a:off x="1197250" y="4021700"/>
              <a:ext cx="58350" cy="7175"/>
            </a:xfrm>
            <a:custGeom>
              <a:avLst/>
              <a:gdLst/>
              <a:ahLst/>
              <a:cxnLst/>
              <a:rect l="l" t="t" r="r" b="b"/>
              <a:pathLst>
                <a:path w="2334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334" y="287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4;p67">
              <a:extLst>
                <a:ext uri="{FF2B5EF4-FFF2-40B4-BE49-F238E27FC236}">
                  <a16:creationId xmlns:a16="http://schemas.microsoft.com/office/drawing/2014/main" id="{2CCCADFA-D094-8DDB-2BCA-320D0223BA9E}"/>
                </a:ext>
              </a:extLst>
            </p:cNvPr>
            <p:cNvSpPr/>
            <p:nvPr/>
          </p:nvSpPr>
          <p:spPr>
            <a:xfrm>
              <a:off x="1197250" y="4037775"/>
              <a:ext cx="58350" cy="7775"/>
            </a:xfrm>
            <a:custGeom>
              <a:avLst/>
              <a:gdLst/>
              <a:ahLst/>
              <a:cxnLst/>
              <a:rect l="l" t="t" r="r" b="b"/>
              <a:pathLst>
                <a:path w="2334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4" y="311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5;p67">
              <a:extLst>
                <a:ext uri="{FF2B5EF4-FFF2-40B4-BE49-F238E27FC236}">
                  <a16:creationId xmlns:a16="http://schemas.microsoft.com/office/drawing/2014/main" id="{39A219B5-6237-E204-0CA2-2CB6FAA4F8F6}"/>
                </a:ext>
              </a:extLst>
            </p:cNvPr>
            <p:cNvSpPr/>
            <p:nvPr/>
          </p:nvSpPr>
          <p:spPr>
            <a:xfrm>
              <a:off x="1197250" y="4054450"/>
              <a:ext cx="58350" cy="7175"/>
            </a:xfrm>
            <a:custGeom>
              <a:avLst/>
              <a:gdLst/>
              <a:ahLst/>
              <a:cxnLst/>
              <a:rect l="l" t="t" r="r" b="b"/>
              <a:pathLst>
                <a:path w="2334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334" y="287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36;p67">
              <a:extLst>
                <a:ext uri="{FF2B5EF4-FFF2-40B4-BE49-F238E27FC236}">
                  <a16:creationId xmlns:a16="http://schemas.microsoft.com/office/drawing/2014/main" id="{B156BA95-5111-4101-1EFB-E8408C7C64E5}"/>
                </a:ext>
              </a:extLst>
            </p:cNvPr>
            <p:cNvSpPr/>
            <p:nvPr/>
          </p:nvSpPr>
          <p:spPr>
            <a:xfrm>
              <a:off x="1147825" y="4021700"/>
              <a:ext cx="40500" cy="40525"/>
            </a:xfrm>
            <a:custGeom>
              <a:avLst/>
              <a:gdLst/>
              <a:ahLst/>
              <a:cxnLst/>
              <a:rect l="l" t="t" r="r" b="b"/>
              <a:pathLst>
                <a:path w="1620" h="1621" extrusionOk="0">
                  <a:moveTo>
                    <a:pt x="1334" y="287"/>
                  </a:moveTo>
                  <a:lnTo>
                    <a:pt x="1334" y="1311"/>
                  </a:lnTo>
                  <a:lnTo>
                    <a:pt x="310" y="1311"/>
                  </a:lnTo>
                  <a:lnTo>
                    <a:pt x="310" y="287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1620" y="1620"/>
                  </a:lnTo>
                  <a:lnTo>
                    <a:pt x="1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237;p67">
            <a:extLst>
              <a:ext uri="{FF2B5EF4-FFF2-40B4-BE49-F238E27FC236}">
                <a16:creationId xmlns:a16="http://schemas.microsoft.com/office/drawing/2014/main" id="{21CD8C7B-770E-4EE6-2C7B-317093772154}"/>
              </a:ext>
            </a:extLst>
          </p:cNvPr>
          <p:cNvGrpSpPr/>
          <p:nvPr/>
        </p:nvGrpSpPr>
        <p:grpSpPr>
          <a:xfrm>
            <a:off x="1049002" y="3175196"/>
            <a:ext cx="381383" cy="297878"/>
            <a:chOff x="2664225" y="3905625"/>
            <a:chExt cx="263750" cy="206000"/>
          </a:xfrm>
        </p:grpSpPr>
        <p:sp>
          <p:nvSpPr>
            <p:cNvPr id="28" name="Google Shape;1238;p67">
              <a:extLst>
                <a:ext uri="{FF2B5EF4-FFF2-40B4-BE49-F238E27FC236}">
                  <a16:creationId xmlns:a16="http://schemas.microsoft.com/office/drawing/2014/main" id="{01DB6D4D-D5EA-3D7B-0E91-376A53A68347}"/>
                </a:ext>
              </a:extLst>
            </p:cNvPr>
            <p:cNvSpPr/>
            <p:nvPr/>
          </p:nvSpPr>
          <p:spPr>
            <a:xfrm>
              <a:off x="2718400" y="3958000"/>
              <a:ext cx="28000" cy="50050"/>
            </a:xfrm>
            <a:custGeom>
              <a:avLst/>
              <a:gdLst/>
              <a:ahLst/>
              <a:cxnLst/>
              <a:rect l="l" t="t" r="r" b="b"/>
              <a:pathLst>
                <a:path w="1120" h="2002" extrusionOk="0">
                  <a:moveTo>
                    <a:pt x="0" y="1"/>
                  </a:moveTo>
                  <a:lnTo>
                    <a:pt x="0" y="2001"/>
                  </a:lnTo>
                  <a:lnTo>
                    <a:pt x="310" y="2001"/>
                  </a:lnTo>
                  <a:lnTo>
                    <a:pt x="310" y="1168"/>
                  </a:lnTo>
                  <a:lnTo>
                    <a:pt x="810" y="1168"/>
                  </a:lnTo>
                  <a:lnTo>
                    <a:pt x="810" y="2001"/>
                  </a:lnTo>
                  <a:lnTo>
                    <a:pt x="1119" y="2001"/>
                  </a:lnTo>
                  <a:lnTo>
                    <a:pt x="1119" y="1"/>
                  </a:lnTo>
                  <a:lnTo>
                    <a:pt x="810" y="1"/>
                  </a:lnTo>
                  <a:lnTo>
                    <a:pt x="810" y="834"/>
                  </a:lnTo>
                  <a:lnTo>
                    <a:pt x="310" y="83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9;p67">
              <a:extLst>
                <a:ext uri="{FF2B5EF4-FFF2-40B4-BE49-F238E27FC236}">
                  <a16:creationId xmlns:a16="http://schemas.microsoft.com/office/drawing/2014/main" id="{A1203313-8779-6F06-C60D-D2B07DC3D6F1}"/>
                </a:ext>
              </a:extLst>
            </p:cNvPr>
            <p:cNvSpPr/>
            <p:nvPr/>
          </p:nvSpPr>
          <p:spPr>
            <a:xfrm>
              <a:off x="2751125" y="3959200"/>
              <a:ext cx="32775" cy="48250"/>
            </a:xfrm>
            <a:custGeom>
              <a:avLst/>
              <a:gdLst/>
              <a:ahLst/>
              <a:cxnLst/>
              <a:rect l="l" t="t" r="r" b="b"/>
              <a:pathLst>
                <a:path w="1311" h="1930" extrusionOk="0">
                  <a:moveTo>
                    <a:pt x="1" y="0"/>
                  </a:moveTo>
                  <a:lnTo>
                    <a:pt x="1" y="286"/>
                  </a:lnTo>
                  <a:lnTo>
                    <a:pt x="525" y="286"/>
                  </a:lnTo>
                  <a:lnTo>
                    <a:pt x="525" y="1929"/>
                  </a:lnTo>
                  <a:lnTo>
                    <a:pt x="811" y="1929"/>
                  </a:lnTo>
                  <a:lnTo>
                    <a:pt x="811" y="286"/>
                  </a:lnTo>
                  <a:lnTo>
                    <a:pt x="1311" y="286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40;p67">
              <a:extLst>
                <a:ext uri="{FF2B5EF4-FFF2-40B4-BE49-F238E27FC236}">
                  <a16:creationId xmlns:a16="http://schemas.microsoft.com/office/drawing/2014/main" id="{40600F9E-CAC5-C27F-942D-3F7D19D717EE}"/>
                </a:ext>
              </a:extLst>
            </p:cNvPr>
            <p:cNvSpPr/>
            <p:nvPr/>
          </p:nvSpPr>
          <p:spPr>
            <a:xfrm>
              <a:off x="2824950" y="3959800"/>
              <a:ext cx="20875" cy="48850"/>
            </a:xfrm>
            <a:custGeom>
              <a:avLst/>
              <a:gdLst/>
              <a:ahLst/>
              <a:cxnLst/>
              <a:rect l="l" t="t" r="r" b="b"/>
              <a:pathLst>
                <a:path w="835" h="1954" extrusionOk="0">
                  <a:moveTo>
                    <a:pt x="1" y="0"/>
                  </a:moveTo>
                  <a:lnTo>
                    <a:pt x="1" y="1953"/>
                  </a:lnTo>
                  <a:lnTo>
                    <a:pt x="834" y="1953"/>
                  </a:lnTo>
                  <a:lnTo>
                    <a:pt x="834" y="1667"/>
                  </a:lnTo>
                  <a:lnTo>
                    <a:pt x="334" y="16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41;p67">
              <a:extLst>
                <a:ext uri="{FF2B5EF4-FFF2-40B4-BE49-F238E27FC236}">
                  <a16:creationId xmlns:a16="http://schemas.microsoft.com/office/drawing/2014/main" id="{85E14284-1DBB-2BDF-8299-639A41C8C330}"/>
                </a:ext>
              </a:extLst>
            </p:cNvPr>
            <p:cNvSpPr/>
            <p:nvPr/>
          </p:nvSpPr>
          <p:spPr>
            <a:xfrm>
              <a:off x="2787450" y="3959200"/>
              <a:ext cx="33375" cy="48850"/>
            </a:xfrm>
            <a:custGeom>
              <a:avLst/>
              <a:gdLst/>
              <a:ahLst/>
              <a:cxnLst/>
              <a:rect l="l" t="t" r="r" b="b"/>
              <a:pathLst>
                <a:path w="1335" h="1954" extrusionOk="0">
                  <a:moveTo>
                    <a:pt x="1" y="0"/>
                  </a:moveTo>
                  <a:lnTo>
                    <a:pt x="1" y="1953"/>
                  </a:lnTo>
                  <a:lnTo>
                    <a:pt x="310" y="1953"/>
                  </a:lnTo>
                  <a:lnTo>
                    <a:pt x="310" y="548"/>
                  </a:lnTo>
                  <a:lnTo>
                    <a:pt x="644" y="1096"/>
                  </a:lnTo>
                  <a:lnTo>
                    <a:pt x="953" y="548"/>
                  </a:lnTo>
                  <a:lnTo>
                    <a:pt x="953" y="1953"/>
                  </a:lnTo>
                  <a:lnTo>
                    <a:pt x="1334" y="1953"/>
                  </a:lnTo>
                  <a:lnTo>
                    <a:pt x="1334" y="0"/>
                  </a:lnTo>
                  <a:lnTo>
                    <a:pt x="1001" y="0"/>
                  </a:lnTo>
                  <a:lnTo>
                    <a:pt x="667" y="5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42;p67">
              <a:extLst>
                <a:ext uri="{FF2B5EF4-FFF2-40B4-BE49-F238E27FC236}">
                  <a16:creationId xmlns:a16="http://schemas.microsoft.com/office/drawing/2014/main" id="{1156F6DF-452B-FD61-1B11-7D2A03AF445F}"/>
                </a:ext>
              </a:extLst>
            </p:cNvPr>
            <p:cNvSpPr/>
            <p:nvPr/>
          </p:nvSpPr>
          <p:spPr>
            <a:xfrm>
              <a:off x="2763050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43;p67">
              <a:extLst>
                <a:ext uri="{FF2B5EF4-FFF2-40B4-BE49-F238E27FC236}">
                  <a16:creationId xmlns:a16="http://schemas.microsoft.com/office/drawing/2014/main" id="{16272E10-3927-749D-D0F5-69452AE9ABFD}"/>
                </a:ext>
              </a:extLst>
            </p:cNvPr>
            <p:cNvSpPr/>
            <p:nvPr/>
          </p:nvSpPr>
          <p:spPr>
            <a:xfrm>
              <a:off x="2779725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3" y="31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44;p67">
              <a:extLst>
                <a:ext uri="{FF2B5EF4-FFF2-40B4-BE49-F238E27FC236}">
                  <a16:creationId xmlns:a16="http://schemas.microsoft.com/office/drawing/2014/main" id="{E97D52C1-26EE-0812-D6EE-4B69589BA99D}"/>
                </a:ext>
              </a:extLst>
            </p:cNvPr>
            <p:cNvSpPr/>
            <p:nvPr/>
          </p:nvSpPr>
          <p:spPr>
            <a:xfrm>
              <a:off x="2795800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3" y="31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45;p67">
              <a:extLst>
                <a:ext uri="{FF2B5EF4-FFF2-40B4-BE49-F238E27FC236}">
                  <a16:creationId xmlns:a16="http://schemas.microsoft.com/office/drawing/2014/main" id="{2216972B-66CC-D780-0BCB-B9B26C09B053}"/>
                </a:ext>
              </a:extLst>
            </p:cNvPr>
            <p:cNvSpPr/>
            <p:nvPr/>
          </p:nvSpPr>
          <p:spPr>
            <a:xfrm>
              <a:off x="2664225" y="3905625"/>
              <a:ext cx="263750" cy="206000"/>
            </a:xfrm>
            <a:custGeom>
              <a:avLst/>
              <a:gdLst/>
              <a:ahLst/>
              <a:cxnLst/>
              <a:rect l="l" t="t" r="r" b="b"/>
              <a:pathLst>
                <a:path w="10550" h="8240" extrusionOk="0">
                  <a:moveTo>
                    <a:pt x="5454" y="6906"/>
                  </a:moveTo>
                  <a:lnTo>
                    <a:pt x="5454" y="7907"/>
                  </a:lnTo>
                  <a:lnTo>
                    <a:pt x="4120" y="7907"/>
                  </a:lnTo>
                  <a:lnTo>
                    <a:pt x="4120" y="6906"/>
                  </a:lnTo>
                  <a:close/>
                  <a:moveTo>
                    <a:pt x="9716" y="2644"/>
                  </a:moveTo>
                  <a:cubicBezTo>
                    <a:pt x="10026" y="2858"/>
                    <a:pt x="10216" y="3191"/>
                    <a:pt x="10216" y="3620"/>
                  </a:cubicBezTo>
                  <a:cubicBezTo>
                    <a:pt x="10240" y="4096"/>
                    <a:pt x="9954" y="4525"/>
                    <a:pt x="9502" y="4692"/>
                  </a:cubicBezTo>
                  <a:lnTo>
                    <a:pt x="9407" y="4715"/>
                  </a:lnTo>
                  <a:lnTo>
                    <a:pt x="9407" y="7907"/>
                  </a:lnTo>
                  <a:lnTo>
                    <a:pt x="9407" y="7930"/>
                  </a:lnTo>
                  <a:lnTo>
                    <a:pt x="8764" y="7930"/>
                  </a:lnTo>
                  <a:lnTo>
                    <a:pt x="8716" y="7907"/>
                  </a:lnTo>
                  <a:lnTo>
                    <a:pt x="8716" y="4715"/>
                  </a:lnTo>
                  <a:lnTo>
                    <a:pt x="8621" y="4692"/>
                  </a:lnTo>
                  <a:cubicBezTo>
                    <a:pt x="8192" y="4525"/>
                    <a:pt x="7883" y="4096"/>
                    <a:pt x="7883" y="3620"/>
                  </a:cubicBezTo>
                  <a:cubicBezTo>
                    <a:pt x="7883" y="3239"/>
                    <a:pt x="8097" y="2882"/>
                    <a:pt x="8383" y="2644"/>
                  </a:cubicBezTo>
                  <a:lnTo>
                    <a:pt x="8383" y="3858"/>
                  </a:lnTo>
                  <a:cubicBezTo>
                    <a:pt x="8383" y="3977"/>
                    <a:pt x="8502" y="4096"/>
                    <a:pt x="8621" y="4096"/>
                  </a:cubicBezTo>
                  <a:lnTo>
                    <a:pt x="9454" y="4096"/>
                  </a:lnTo>
                  <a:cubicBezTo>
                    <a:pt x="9573" y="4096"/>
                    <a:pt x="9716" y="3977"/>
                    <a:pt x="9716" y="3858"/>
                  </a:cubicBezTo>
                  <a:lnTo>
                    <a:pt x="9716" y="2644"/>
                  </a:lnTo>
                  <a:close/>
                  <a:moveTo>
                    <a:pt x="333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6573"/>
                  </a:lnTo>
                  <a:cubicBezTo>
                    <a:pt x="0" y="6740"/>
                    <a:pt x="143" y="6906"/>
                    <a:pt x="333" y="6906"/>
                  </a:cubicBezTo>
                  <a:lnTo>
                    <a:pt x="3787" y="6906"/>
                  </a:lnTo>
                  <a:lnTo>
                    <a:pt x="3787" y="7907"/>
                  </a:lnTo>
                  <a:lnTo>
                    <a:pt x="3120" y="7907"/>
                  </a:lnTo>
                  <a:lnTo>
                    <a:pt x="3120" y="8216"/>
                  </a:lnTo>
                  <a:lnTo>
                    <a:pt x="6430" y="8216"/>
                  </a:lnTo>
                  <a:lnTo>
                    <a:pt x="6430" y="7907"/>
                  </a:lnTo>
                  <a:lnTo>
                    <a:pt x="5739" y="7907"/>
                  </a:lnTo>
                  <a:lnTo>
                    <a:pt x="5739" y="6906"/>
                  </a:lnTo>
                  <a:lnTo>
                    <a:pt x="8073" y="6906"/>
                  </a:lnTo>
                  <a:lnTo>
                    <a:pt x="8073" y="6597"/>
                  </a:lnTo>
                  <a:lnTo>
                    <a:pt x="310" y="6597"/>
                  </a:lnTo>
                  <a:lnTo>
                    <a:pt x="262" y="6573"/>
                  </a:lnTo>
                  <a:lnTo>
                    <a:pt x="262" y="5906"/>
                  </a:lnTo>
                  <a:lnTo>
                    <a:pt x="8359" y="5906"/>
                  </a:lnTo>
                  <a:lnTo>
                    <a:pt x="8359" y="7907"/>
                  </a:lnTo>
                  <a:cubicBezTo>
                    <a:pt x="8359" y="8097"/>
                    <a:pt x="8526" y="8240"/>
                    <a:pt x="8692" y="8240"/>
                  </a:cubicBezTo>
                  <a:lnTo>
                    <a:pt x="9359" y="8240"/>
                  </a:lnTo>
                  <a:cubicBezTo>
                    <a:pt x="9526" y="8240"/>
                    <a:pt x="9645" y="8097"/>
                    <a:pt x="9645" y="7907"/>
                  </a:cubicBezTo>
                  <a:lnTo>
                    <a:pt x="9645" y="4930"/>
                  </a:lnTo>
                  <a:cubicBezTo>
                    <a:pt x="10145" y="4692"/>
                    <a:pt x="10478" y="4192"/>
                    <a:pt x="10478" y="3620"/>
                  </a:cubicBezTo>
                  <a:cubicBezTo>
                    <a:pt x="10550" y="3096"/>
                    <a:pt x="10264" y="2572"/>
                    <a:pt x="9788" y="2310"/>
                  </a:cubicBezTo>
                  <a:lnTo>
                    <a:pt x="9407" y="2310"/>
                  </a:lnTo>
                  <a:lnTo>
                    <a:pt x="9407" y="3810"/>
                  </a:lnTo>
                  <a:lnTo>
                    <a:pt x="8716" y="3810"/>
                  </a:lnTo>
                  <a:lnTo>
                    <a:pt x="8716" y="2310"/>
                  </a:lnTo>
                  <a:lnTo>
                    <a:pt x="8359" y="2310"/>
                  </a:lnTo>
                  <a:cubicBezTo>
                    <a:pt x="7883" y="2572"/>
                    <a:pt x="7597" y="3048"/>
                    <a:pt x="7597" y="3596"/>
                  </a:cubicBezTo>
                  <a:cubicBezTo>
                    <a:pt x="7597" y="4168"/>
                    <a:pt x="7906" y="4668"/>
                    <a:pt x="8430" y="4906"/>
                  </a:cubicBezTo>
                  <a:lnTo>
                    <a:pt x="8430" y="5597"/>
                  </a:lnTo>
                  <a:lnTo>
                    <a:pt x="310" y="5597"/>
                  </a:lnTo>
                  <a:lnTo>
                    <a:pt x="310" y="286"/>
                  </a:lnTo>
                  <a:lnTo>
                    <a:pt x="9240" y="286"/>
                  </a:lnTo>
                  <a:lnTo>
                    <a:pt x="9240" y="1929"/>
                  </a:lnTo>
                  <a:lnTo>
                    <a:pt x="9526" y="1929"/>
                  </a:lnTo>
                  <a:lnTo>
                    <a:pt x="9526" y="286"/>
                  </a:lnTo>
                  <a:cubicBezTo>
                    <a:pt x="9526" y="119"/>
                    <a:pt x="9407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264;p67">
            <a:extLst>
              <a:ext uri="{FF2B5EF4-FFF2-40B4-BE49-F238E27FC236}">
                <a16:creationId xmlns:a16="http://schemas.microsoft.com/office/drawing/2014/main" id="{3FD44B48-0A49-03F5-AB0D-8CC5491AAAFF}"/>
              </a:ext>
            </a:extLst>
          </p:cNvPr>
          <p:cNvSpPr/>
          <p:nvPr/>
        </p:nvSpPr>
        <p:spPr>
          <a:xfrm>
            <a:off x="832660" y="2958647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265;p67">
            <a:extLst>
              <a:ext uri="{FF2B5EF4-FFF2-40B4-BE49-F238E27FC236}">
                <a16:creationId xmlns:a16="http://schemas.microsoft.com/office/drawing/2014/main" id="{EEDF7D89-87BE-AC2D-BA61-4D5DFE8C47A2}"/>
              </a:ext>
            </a:extLst>
          </p:cNvPr>
          <p:cNvSpPr/>
          <p:nvPr/>
        </p:nvSpPr>
        <p:spPr>
          <a:xfrm>
            <a:off x="811467" y="3950319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222;p67">
            <a:extLst>
              <a:ext uri="{FF2B5EF4-FFF2-40B4-BE49-F238E27FC236}">
                <a16:creationId xmlns:a16="http://schemas.microsoft.com/office/drawing/2014/main" id="{1A1D524F-8397-5078-540E-1827C2250DD7}"/>
              </a:ext>
            </a:extLst>
          </p:cNvPr>
          <p:cNvSpPr txBox="1">
            <a:spLocks/>
          </p:cNvSpPr>
          <p:nvPr/>
        </p:nvSpPr>
        <p:spPr>
          <a:xfrm>
            <a:off x="1827275" y="3950344"/>
            <a:ext cx="4578079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eggae One"/>
              <a:buNone/>
              <a:defRPr sz="2000" b="0" i="0" u="none" strike="noStrike" cap="none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pPr marL="0" indent="0"/>
            <a:r>
              <a:rPr lang="en" b="1" dirty="0"/>
              <a:t>Managing the flow of Data between Frontend and Backend</a:t>
            </a:r>
            <a:endParaRPr lang="en-US" dirty="0"/>
          </a:p>
        </p:txBody>
      </p:sp>
      <p:pic>
        <p:nvPicPr>
          <p:cNvPr id="40" name="Picture 39" descr="A black and white symbol&#10;&#10;Description automatically generated">
            <a:extLst>
              <a:ext uri="{FF2B5EF4-FFF2-40B4-BE49-F238E27FC236}">
                <a16:creationId xmlns:a16="http://schemas.microsoft.com/office/drawing/2014/main" id="{7AFC8727-5EC1-274E-B267-FDD55CDA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83" y="3137232"/>
            <a:ext cx="450315" cy="376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CA36-FA58-10F9-06EC-C45EA733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734264" y="1897870"/>
            <a:ext cx="4689600" cy="1501200"/>
          </a:xfrm>
        </p:spPr>
        <p:txBody>
          <a:bodyPr/>
          <a:lstStyle/>
          <a:p>
            <a:r>
              <a:rPr lang="en-GB" sz="4000" b="1" dirty="0"/>
              <a:t>Thank you 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B08AB-4682-743D-A327-D01683CAB7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4347666"/>
      </p:ext>
    </p:extLst>
  </p:cSld>
  <p:clrMapOvr>
    <a:masterClrMapping/>
  </p:clrMapOvr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Today Is Web Designer Day by Slidesgo</vt:lpstr>
      <vt:lpstr>Slidesgo Final Pages</vt:lpstr>
      <vt:lpstr>Online Book Library Application</vt:lpstr>
      <vt:lpstr>Table of contents</vt:lpstr>
      <vt:lpstr>Summary of the Project</vt:lpstr>
      <vt:lpstr>Tools &amp; Technologies</vt:lpstr>
      <vt:lpstr>Key Features</vt:lpstr>
      <vt:lpstr>My Learnings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Is Web Designer Day</dc:title>
  <cp:revision>458</cp:revision>
  <dcterms:modified xsi:type="dcterms:W3CDTF">2023-10-31T14:19:02Z</dcterms:modified>
</cp:coreProperties>
</file>