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1CF4-4117-4D49-87FF-BD756880915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52A95-B3B5-0340-942C-B05B05ABE4F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1CF4-4117-4D49-87FF-BD756880915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A95-B3B5-0340-942C-B05B05ABE4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1CF4-4117-4D49-87FF-BD756880915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2A95-B3B5-0340-942C-B05B05ABE4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1CF4-4117-4D49-87FF-BD756880915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52A95-B3B5-0340-942C-B05B05ABE4F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1CF4-4117-4D49-87FF-BD756880915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52A95-B3B5-0340-942C-B05B05ABE4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1CF4-4117-4D49-87FF-BD756880915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52A95-B3B5-0340-942C-B05B05ABE4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1CF4-4117-4D49-87FF-BD756880915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52A95-B3B5-0340-942C-B05B05ABE4F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1CF4-4117-4D49-87FF-BD756880915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52A95-B3B5-0340-942C-B05B05ABE4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1CF4-4117-4D49-87FF-BD756880915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52A95-B3B5-0340-942C-B05B05ABE4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1CF4-4117-4D49-87FF-BD756880915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52A95-B3B5-0340-942C-B05B05ABE4F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1CF4-4117-4D49-87FF-BD756880915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52A95-B3B5-0340-942C-B05B05ABE4F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8E21CF4-4117-4D49-87FF-BD756880915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A552A95-B3B5-0340-942C-B05B05ABE4F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Suspect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“It’s a process of </a:t>
            </a:r>
            <a:r>
              <a:rPr lang="en-US" smtClean="0"/>
              <a:t>elimination Watson.”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273" y="288636"/>
            <a:ext cx="7652327" cy="5403273"/>
          </a:xfrm>
        </p:spPr>
        <p:txBody>
          <a:bodyPr>
            <a:normAutofit/>
          </a:bodyPr>
          <a:lstStyle/>
          <a:p>
            <a:pPr marL="475488" lvl="0" indent="-457200">
              <a:buFont typeface="+mj-lt"/>
              <a:buAutoNum type="arabicPeriod"/>
            </a:pPr>
            <a:r>
              <a:rPr lang="en-US" dirty="0">
                <a:effectLst/>
              </a:rPr>
              <a:t>Mrs. </a:t>
            </a:r>
            <a:r>
              <a:rPr lang="en-US" dirty="0" smtClean="0">
                <a:effectLst/>
              </a:rPr>
              <a:t>White said</a:t>
            </a:r>
            <a:r>
              <a:rPr lang="en-US" dirty="0">
                <a:effectLst/>
              </a:rPr>
              <a:t>, "The thief must have worn glasses. I found a bottle of lens cleaner near the safe</a:t>
            </a:r>
            <a:r>
              <a:rPr lang="en-US" dirty="0" smtClean="0">
                <a:effectLst/>
              </a:rPr>
              <a:t>.”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>
                <a:effectLst/>
              </a:rPr>
              <a:t>The maid stated, "I found some </a:t>
            </a:r>
            <a:r>
              <a:rPr lang="en-US" dirty="0" smtClean="0">
                <a:effectLst/>
              </a:rPr>
              <a:t>black hair </a:t>
            </a:r>
            <a:r>
              <a:rPr lang="en-US" dirty="0">
                <a:effectLst/>
              </a:rPr>
              <a:t>on the windowsill where the thief entered. Does that help?"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>
                <a:effectLst/>
              </a:rPr>
              <a:t>The gardener asked, "Could it have been that </a:t>
            </a:r>
            <a:r>
              <a:rPr lang="en-US" dirty="0" smtClean="0">
                <a:effectLst/>
              </a:rPr>
              <a:t>average height person </a:t>
            </a:r>
            <a:r>
              <a:rPr lang="en-US" dirty="0">
                <a:effectLst/>
              </a:rPr>
              <a:t>I saw running toward the gate?"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>
                <a:effectLst/>
              </a:rPr>
              <a:t>"I'm sure it was a woman," piped in Jeeves the butler. "And I noticed she was </a:t>
            </a:r>
            <a:r>
              <a:rPr lang="en-US" dirty="0" smtClean="0">
                <a:effectLst/>
              </a:rPr>
              <a:t>fat and wide like </a:t>
            </a:r>
            <a:r>
              <a:rPr lang="en-US" dirty="0">
                <a:effectLst/>
              </a:rPr>
              <a:t>the gardener said."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>
                <a:effectLst/>
              </a:rPr>
              <a:t>The cook added, "I'll never forget those cold green eyes! She was very scary</a:t>
            </a:r>
            <a:r>
              <a:rPr lang="en-US" dirty="0" smtClean="0">
                <a:effectLst/>
              </a:rPr>
              <a:t>.”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The lab report shows whole patterns on the fingerprints.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6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273" y="288636"/>
            <a:ext cx="7652327" cy="5403273"/>
          </a:xfrm>
        </p:spPr>
        <p:txBody>
          <a:bodyPr>
            <a:normAutofit/>
          </a:bodyPr>
          <a:lstStyle/>
          <a:p>
            <a:pPr marL="475488" lvl="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Col. Mustard said</a:t>
            </a:r>
            <a:r>
              <a:rPr lang="en-US" dirty="0">
                <a:effectLst/>
              </a:rPr>
              <a:t>, "The thief must have been short. There was a chair under the wall safe with muddy footprints on it."</a:t>
            </a:r>
          </a:p>
          <a:p>
            <a:pPr marL="475488" lvl="0" indent="-457200">
              <a:buFont typeface="+mj-lt"/>
              <a:buAutoNum type="arabicPeriod"/>
            </a:pPr>
            <a:r>
              <a:rPr lang="en-US" dirty="0">
                <a:effectLst/>
              </a:rPr>
              <a:t>The maid stated, "I found some </a:t>
            </a:r>
            <a:r>
              <a:rPr lang="en-US" dirty="0" smtClean="0">
                <a:effectLst/>
              </a:rPr>
              <a:t>brown hair </a:t>
            </a:r>
            <a:r>
              <a:rPr lang="en-US" dirty="0">
                <a:effectLst/>
              </a:rPr>
              <a:t>on the green rug where the thief entered. Does that help</a:t>
            </a:r>
            <a:r>
              <a:rPr lang="en-US" dirty="0" smtClean="0">
                <a:effectLst/>
              </a:rPr>
              <a:t>?”</a:t>
            </a:r>
            <a:endParaRPr lang="en-US" dirty="0">
              <a:effectLst/>
            </a:endParaRPr>
          </a:p>
          <a:p>
            <a:pPr marL="475488" lvl="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"</a:t>
            </a:r>
            <a:r>
              <a:rPr lang="en-US" dirty="0">
                <a:effectLst/>
              </a:rPr>
              <a:t>I'm sure it was a </a:t>
            </a:r>
            <a:r>
              <a:rPr lang="en-US" dirty="0" smtClean="0">
                <a:effectLst/>
              </a:rPr>
              <a:t>woman,</a:t>
            </a:r>
            <a:r>
              <a:rPr lang="en-US" dirty="0">
                <a:effectLst/>
              </a:rPr>
              <a:t>" piped in Alfred the butler. "And I noticed </a:t>
            </a:r>
            <a:r>
              <a:rPr lang="en-US" dirty="0" smtClean="0">
                <a:effectLst/>
              </a:rPr>
              <a:t>she </a:t>
            </a:r>
            <a:r>
              <a:rPr lang="en-US" dirty="0">
                <a:effectLst/>
              </a:rPr>
              <a:t>was </a:t>
            </a:r>
            <a:r>
              <a:rPr lang="en-US" dirty="0" smtClean="0">
                <a:effectLst/>
              </a:rPr>
              <a:t>medium like </a:t>
            </a:r>
            <a:r>
              <a:rPr lang="en-US" dirty="0">
                <a:effectLst/>
              </a:rPr>
              <a:t>the gardener said."</a:t>
            </a:r>
          </a:p>
          <a:p>
            <a:pPr marL="475488" lvl="0" indent="-457200">
              <a:buFont typeface="+mj-lt"/>
              <a:buAutoNum type="arabicPeriod"/>
            </a:pPr>
            <a:r>
              <a:rPr lang="en-US" dirty="0">
                <a:effectLst/>
              </a:rPr>
              <a:t>The cook added, "I'll never forget those </a:t>
            </a:r>
            <a:r>
              <a:rPr lang="en-US" dirty="0" smtClean="0">
                <a:effectLst/>
              </a:rPr>
              <a:t>cold blue eyes, especially since there were no glasses.”</a:t>
            </a:r>
          </a:p>
          <a:p>
            <a:pPr marL="475488" lvl="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The </a:t>
            </a:r>
            <a:r>
              <a:rPr lang="en-US" dirty="0" smtClean="0">
                <a:effectLst/>
              </a:rPr>
              <a:t>police identified </a:t>
            </a:r>
            <a:r>
              <a:rPr lang="en-US" dirty="0" smtClean="0">
                <a:effectLst/>
              </a:rPr>
              <a:t>loop fingerprints everywhere at the crime scene.</a:t>
            </a:r>
          </a:p>
          <a:p>
            <a:pPr marL="475488" lvl="0" indent="-457200">
              <a:buFont typeface="+mj-lt"/>
              <a:buAutoNum type="arabicPeriod"/>
            </a:pP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0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273" y="288636"/>
            <a:ext cx="7652327" cy="5403273"/>
          </a:xfrm>
        </p:spPr>
        <p:txBody>
          <a:bodyPr>
            <a:normAutofit/>
          </a:bodyPr>
          <a:lstStyle/>
          <a:p>
            <a:pPr marL="475488" lvl="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Prof. Plumb said</a:t>
            </a:r>
            <a:r>
              <a:rPr lang="en-US" dirty="0">
                <a:effectLst/>
              </a:rPr>
              <a:t>, "The </a:t>
            </a:r>
            <a:r>
              <a:rPr lang="en-US" dirty="0" smtClean="0">
                <a:effectLst/>
              </a:rPr>
              <a:t>thief was average height. Nothing special like.</a:t>
            </a:r>
            <a:r>
              <a:rPr lang="en-US" dirty="0">
                <a:effectLst/>
              </a:rPr>
              <a:t>"</a:t>
            </a:r>
          </a:p>
          <a:p>
            <a:pPr marL="475488" lvl="0" indent="-457200">
              <a:buFont typeface="+mj-lt"/>
              <a:buAutoNum type="arabicPeriod"/>
            </a:pPr>
            <a:r>
              <a:rPr lang="en-US" dirty="0">
                <a:effectLst/>
              </a:rPr>
              <a:t>The </a:t>
            </a:r>
            <a:r>
              <a:rPr lang="en-US" dirty="0" smtClean="0">
                <a:effectLst/>
              </a:rPr>
              <a:t>guard </a:t>
            </a:r>
            <a:r>
              <a:rPr lang="en-US" dirty="0" smtClean="0">
                <a:effectLst/>
              </a:rPr>
              <a:t>stated</a:t>
            </a:r>
            <a:r>
              <a:rPr lang="en-US" dirty="0">
                <a:effectLst/>
              </a:rPr>
              <a:t>, "I found some </a:t>
            </a:r>
            <a:r>
              <a:rPr lang="en-US" dirty="0" smtClean="0">
                <a:effectLst/>
              </a:rPr>
              <a:t>red hair where </a:t>
            </a:r>
            <a:r>
              <a:rPr lang="en-US" dirty="0">
                <a:effectLst/>
              </a:rPr>
              <a:t>the thief entered. Does that help</a:t>
            </a:r>
            <a:r>
              <a:rPr lang="en-US" dirty="0" smtClean="0">
                <a:effectLst/>
              </a:rPr>
              <a:t>?”</a:t>
            </a:r>
            <a:endParaRPr lang="en-US" dirty="0">
              <a:effectLst/>
            </a:endParaRPr>
          </a:p>
          <a:p>
            <a:pPr marL="475488" lvl="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"</a:t>
            </a:r>
            <a:r>
              <a:rPr lang="en-US" dirty="0">
                <a:effectLst/>
              </a:rPr>
              <a:t>I'm sure it was a </a:t>
            </a:r>
            <a:r>
              <a:rPr lang="en-US" dirty="0" smtClean="0">
                <a:effectLst/>
              </a:rPr>
              <a:t>man,</a:t>
            </a:r>
            <a:r>
              <a:rPr lang="en-US" dirty="0">
                <a:effectLst/>
              </a:rPr>
              <a:t>" </a:t>
            </a:r>
            <a:r>
              <a:rPr lang="en-US" dirty="0" smtClean="0">
                <a:effectLst/>
              </a:rPr>
              <a:t>said Eugene the cook. </a:t>
            </a:r>
            <a:r>
              <a:rPr lang="en-US" dirty="0">
                <a:effectLst/>
              </a:rPr>
              <a:t>"And I noticed </a:t>
            </a:r>
            <a:r>
              <a:rPr lang="en-US" dirty="0" smtClean="0">
                <a:effectLst/>
              </a:rPr>
              <a:t>he </a:t>
            </a:r>
            <a:r>
              <a:rPr lang="en-US" dirty="0">
                <a:effectLst/>
              </a:rPr>
              <a:t>was </a:t>
            </a:r>
            <a:r>
              <a:rPr lang="en-US" dirty="0" smtClean="0">
                <a:effectLst/>
              </a:rPr>
              <a:t>thin like </a:t>
            </a:r>
            <a:r>
              <a:rPr lang="en-US" dirty="0">
                <a:effectLst/>
              </a:rPr>
              <a:t>the </a:t>
            </a:r>
            <a:r>
              <a:rPr lang="en-US" dirty="0" smtClean="0">
                <a:effectLst/>
              </a:rPr>
              <a:t>guard said</a:t>
            </a:r>
            <a:r>
              <a:rPr lang="en-US" dirty="0">
                <a:effectLst/>
              </a:rPr>
              <a:t>."</a:t>
            </a:r>
          </a:p>
          <a:p>
            <a:pPr marL="475488" lvl="0" indent="-457200">
              <a:buFont typeface="+mj-lt"/>
              <a:buAutoNum type="arabicPeriod"/>
            </a:pPr>
            <a:r>
              <a:rPr lang="en-US" dirty="0">
                <a:effectLst/>
              </a:rPr>
              <a:t>The </a:t>
            </a:r>
            <a:r>
              <a:rPr lang="en-US" dirty="0" smtClean="0">
                <a:effectLst/>
              </a:rPr>
              <a:t>cleaning </a:t>
            </a:r>
            <a:r>
              <a:rPr lang="en-US" dirty="0" smtClean="0">
                <a:effectLst/>
              </a:rPr>
              <a:t>lady </a:t>
            </a:r>
            <a:r>
              <a:rPr lang="en-US" dirty="0" smtClean="0">
                <a:effectLst/>
              </a:rPr>
              <a:t>added</a:t>
            </a:r>
            <a:r>
              <a:rPr lang="en-US" dirty="0">
                <a:effectLst/>
              </a:rPr>
              <a:t>, </a:t>
            </a:r>
            <a:r>
              <a:rPr lang="en-US" dirty="0" smtClean="0">
                <a:effectLst/>
              </a:rPr>
              <a:t>”Definitely wore glasses.”</a:t>
            </a:r>
          </a:p>
          <a:p>
            <a:pPr marL="475488" lvl="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The inspector identified loop fingerprints everywhere at the crime scene.</a:t>
            </a:r>
          </a:p>
          <a:p>
            <a:pPr marL="475488" lvl="0" indent="-457200">
              <a:buFont typeface="+mj-lt"/>
              <a:buAutoNum type="arabicPeriod"/>
            </a:pP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5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30</TotalTime>
  <Words>337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Elemental</vt:lpstr>
      <vt:lpstr>Suspect Database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Suspect Database</dc:title>
  <dc:creator>Shad David Sluiter</dc:creator>
  <cp:lastModifiedBy>Shad David Sluiter</cp:lastModifiedBy>
  <cp:revision>4</cp:revision>
  <dcterms:created xsi:type="dcterms:W3CDTF">2014-11-10T13:02:13Z</dcterms:created>
  <dcterms:modified xsi:type="dcterms:W3CDTF">2016-11-16T22:57:15Z</dcterms:modified>
</cp:coreProperties>
</file>