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2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D420-9BF1-1940-A74F-C6C44658BB73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4A26-932D-AF4C-AA7C-B78560D7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Ya5xBFn7j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these binary numbers?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10010</a:t>
            </a:r>
            <a:r>
              <a:rPr lang="en-US" dirty="0"/>
              <a:t>	__________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10101	_________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11010</a:t>
            </a:r>
            <a:r>
              <a:rPr lang="en-US" dirty="0"/>
              <a:t>	__________</a:t>
            </a:r>
          </a:p>
          <a:p>
            <a:pPr marL="0" indent="0">
              <a:buNone/>
            </a:pPr>
            <a:r>
              <a:rPr lang="en-US" dirty="0" smtClean="0"/>
              <a:t>10001	__________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00010	_________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11011</a:t>
            </a:r>
            <a:r>
              <a:rPr lang="en-US" dirty="0"/>
              <a:t>	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3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these binary numbers?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10010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10101	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11010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10001	</a:t>
            </a:r>
            <a:r>
              <a:rPr lang="en-US" dirty="0" smtClean="0">
                <a:solidFill>
                  <a:srgbClr val="FF0000"/>
                </a:solidFill>
              </a:rPr>
              <a:t>17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00010	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11011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Write these decimal numbers in binary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6	</a:t>
            </a:r>
            <a:r>
              <a:rPr lang="en-US" dirty="0" smtClean="0"/>
              <a:t>_________</a:t>
            </a:r>
            <a:r>
              <a:rPr lang="en-US" dirty="0"/>
              <a:t>	15	_________	31	__________</a:t>
            </a:r>
          </a:p>
          <a:p>
            <a:r>
              <a:rPr lang="en-US" dirty="0"/>
              <a:t>7	</a:t>
            </a:r>
            <a:r>
              <a:rPr lang="en-US" dirty="0" smtClean="0"/>
              <a:t>_________</a:t>
            </a:r>
            <a:r>
              <a:rPr lang="en-US" dirty="0"/>
              <a:t>	16	_________	32	__________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7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Write these decimal numbers in binary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6	</a:t>
            </a:r>
            <a:r>
              <a:rPr lang="en-US" dirty="0" smtClean="0">
                <a:solidFill>
                  <a:srgbClr val="FF0000"/>
                </a:solidFill>
              </a:rPr>
              <a:t>0110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15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1000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31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011111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7	</a:t>
            </a:r>
            <a:r>
              <a:rPr lang="en-US" dirty="0" smtClean="0">
                <a:solidFill>
                  <a:srgbClr val="FF0000"/>
                </a:solidFill>
              </a:rPr>
              <a:t>0111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16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10000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32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100000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ASCII table for 0-127</a:t>
            </a:r>
            <a:br>
              <a:rPr lang="en-US" dirty="0" smtClean="0"/>
            </a:br>
            <a:r>
              <a:rPr lang="en-US" sz="1800" dirty="0" smtClean="0"/>
              <a:t>(American Standard Code for Information Interchange)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59" b="-1365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207000" y="2521857"/>
            <a:ext cx="852714" cy="326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1676"/>
            <a:ext cx="9361707" cy="37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Trick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number between 0 and 32.</a:t>
            </a:r>
          </a:p>
          <a:p>
            <a:r>
              <a:rPr lang="en-US" dirty="0" smtClean="0"/>
              <a:t>I will ask you to find the number on each of the five cards.  Tell me “yes” or “no” when I ask you if the number is found on the card.</a:t>
            </a:r>
          </a:p>
          <a:p>
            <a:r>
              <a:rPr lang="en-US" dirty="0" smtClean="0"/>
              <a:t>I will tell you your number quickly.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9761"/>
            <a:ext cx="9144000" cy="22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trick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secret is in the binary number system.</a:t>
            </a:r>
          </a:p>
          <a:p>
            <a:r>
              <a:rPr lang="en-US" dirty="0" smtClean="0">
                <a:hlinkClick r:id="rId2"/>
              </a:rPr>
              <a:t>https://www.youtube.com/watch?v=UYa5xBFn7jE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6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number “1” represents the ________ electric signal.</a:t>
            </a:r>
          </a:p>
          <a:p>
            <a:pPr lvl="0"/>
            <a:r>
              <a:rPr lang="en-US" dirty="0"/>
              <a:t>The number “0” represents the ________ electric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place values for the first four places in a binary number </a:t>
            </a:r>
            <a:r>
              <a:rPr lang="en-US" dirty="0" smtClean="0"/>
              <a:t>are</a:t>
            </a:r>
          </a:p>
          <a:p>
            <a:pPr marL="0" lvl="0" indent="0">
              <a:buNone/>
            </a:pPr>
            <a:endParaRPr lang="en-US" sz="12900" dirty="0" smtClean="0"/>
          </a:p>
          <a:p>
            <a:pPr marL="0" lvl="0" indent="0" algn="ctr">
              <a:buNone/>
            </a:pPr>
            <a:r>
              <a:rPr lang="en-US" sz="12900" dirty="0" smtClean="0"/>
              <a:t>8	4	2	1</a:t>
            </a:r>
            <a:endParaRPr lang="en-US" sz="12900" dirty="0"/>
          </a:p>
        </p:txBody>
      </p:sp>
    </p:spTree>
    <p:extLst>
      <p:ext uri="{BB962C8B-B14F-4D97-AF65-F5344CB8AC3E}">
        <p14:creationId xmlns:p14="http://schemas.microsoft.com/office/powerpoint/2010/main" val="271582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What are the following binary numbers?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0000	</a:t>
            </a:r>
            <a:r>
              <a:rPr lang="en-US" dirty="0" smtClean="0"/>
              <a:t>_________</a:t>
            </a:r>
            <a:r>
              <a:rPr lang="en-US" dirty="0"/>
              <a:t>	0101	</a:t>
            </a:r>
            <a:r>
              <a:rPr lang="en-US" dirty="0" smtClean="0"/>
              <a:t>________</a:t>
            </a:r>
            <a:r>
              <a:rPr lang="en-US" dirty="0"/>
              <a:t>	1010	</a:t>
            </a:r>
            <a:r>
              <a:rPr lang="en-US" dirty="0" smtClean="0"/>
              <a:t>_________</a:t>
            </a:r>
            <a:endParaRPr lang="en-US" dirty="0"/>
          </a:p>
          <a:p>
            <a:r>
              <a:rPr lang="en-US" dirty="0"/>
              <a:t>0001	</a:t>
            </a:r>
            <a:r>
              <a:rPr lang="en-US" dirty="0" smtClean="0"/>
              <a:t>_________</a:t>
            </a:r>
            <a:r>
              <a:rPr lang="en-US" dirty="0"/>
              <a:t>	0110	</a:t>
            </a:r>
            <a:r>
              <a:rPr lang="en-US" dirty="0" smtClean="0"/>
              <a:t>________</a:t>
            </a:r>
            <a:r>
              <a:rPr lang="en-US" dirty="0"/>
              <a:t>	1011	</a:t>
            </a:r>
            <a:r>
              <a:rPr lang="en-US" dirty="0" smtClean="0"/>
              <a:t>_________</a:t>
            </a:r>
            <a:endParaRPr lang="en-US" dirty="0"/>
          </a:p>
          <a:p>
            <a:r>
              <a:rPr lang="en-US" dirty="0"/>
              <a:t>0010	</a:t>
            </a:r>
            <a:r>
              <a:rPr lang="en-US" dirty="0" smtClean="0"/>
              <a:t>_________</a:t>
            </a:r>
            <a:r>
              <a:rPr lang="en-US" dirty="0"/>
              <a:t>	0111	</a:t>
            </a:r>
            <a:r>
              <a:rPr lang="en-US" dirty="0" smtClean="0"/>
              <a:t>________</a:t>
            </a:r>
            <a:r>
              <a:rPr lang="en-US" dirty="0"/>
              <a:t>	1100	</a:t>
            </a:r>
            <a:r>
              <a:rPr lang="en-US" dirty="0" smtClean="0"/>
              <a:t>_________</a:t>
            </a:r>
            <a:endParaRPr lang="en-US" dirty="0"/>
          </a:p>
          <a:p>
            <a:r>
              <a:rPr lang="en-US" dirty="0"/>
              <a:t>0011	</a:t>
            </a:r>
            <a:r>
              <a:rPr lang="en-US" dirty="0" smtClean="0"/>
              <a:t>_________</a:t>
            </a:r>
            <a:r>
              <a:rPr lang="en-US" dirty="0"/>
              <a:t>	1000	</a:t>
            </a:r>
            <a:r>
              <a:rPr lang="en-US" dirty="0" smtClean="0"/>
              <a:t>________</a:t>
            </a:r>
            <a:r>
              <a:rPr lang="en-US" dirty="0"/>
              <a:t>	1101	</a:t>
            </a:r>
            <a:r>
              <a:rPr lang="en-US" dirty="0" smtClean="0"/>
              <a:t>_________</a:t>
            </a:r>
            <a:endParaRPr lang="en-US" dirty="0"/>
          </a:p>
          <a:p>
            <a:r>
              <a:rPr lang="en-US" dirty="0"/>
              <a:t>0100	</a:t>
            </a:r>
            <a:r>
              <a:rPr lang="en-US" dirty="0" smtClean="0"/>
              <a:t>_________</a:t>
            </a:r>
            <a:r>
              <a:rPr lang="en-US" dirty="0"/>
              <a:t>	1001	</a:t>
            </a:r>
            <a:r>
              <a:rPr lang="en-US" dirty="0" smtClean="0"/>
              <a:t>________</a:t>
            </a:r>
            <a:r>
              <a:rPr lang="en-US" dirty="0"/>
              <a:t>	1111	</a:t>
            </a:r>
            <a:r>
              <a:rPr lang="en-US" dirty="0" smtClean="0"/>
              <a:t>_________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0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are the following binary numbers?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0000	</a:t>
            </a:r>
            <a:r>
              <a:rPr lang="en-US" dirty="0" smtClean="0">
                <a:solidFill>
                  <a:srgbClr val="FF0000"/>
                </a:solidFill>
              </a:rPr>
              <a:t>0	</a:t>
            </a:r>
            <a:r>
              <a:rPr lang="en-US" dirty="0" smtClean="0"/>
              <a:t>0101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/>
              <a:t>	1010	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0001	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/>
              <a:t>	0110	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/>
              <a:t>	1011	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0010	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	0111	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/>
              <a:t>	1100	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0011	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/>
              <a:t>	1000	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/>
              <a:t>	1101	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0100	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/>
              <a:t>	1001	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/>
              <a:t>	</a:t>
            </a:r>
            <a:r>
              <a:rPr lang="en-US" dirty="0" smtClean="0"/>
              <a:t>1110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14	</a:t>
            </a:r>
            <a:r>
              <a:rPr lang="en-US" dirty="0" smtClean="0"/>
              <a:t>1111	</a:t>
            </a:r>
            <a:r>
              <a:rPr lang="en-US" dirty="0" smtClean="0">
                <a:solidFill>
                  <a:srgbClr val="FF0000"/>
                </a:solidFill>
              </a:rPr>
              <a:t>15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largest number you can make with a </a:t>
            </a:r>
            <a:r>
              <a:rPr lang="en-US" dirty="0" smtClean="0"/>
              <a:t>4-</a:t>
            </a:r>
            <a:r>
              <a:rPr lang="en-US" dirty="0"/>
              <a:t>bit number? ____________________</a:t>
            </a:r>
          </a:p>
          <a:p>
            <a:pPr lvl="0"/>
            <a:r>
              <a:rPr lang="en-US" dirty="0" smtClean="0"/>
              <a:t>What is the largest number you can make with an 8-bit number? ____________________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notice binary counting in memory, CPU speeds and disk drives.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63" r="-25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19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216</Words>
  <Application>Microsoft Macintosh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Binary Numbers</vt:lpstr>
      <vt:lpstr>Card Trick</vt:lpstr>
      <vt:lpstr>How does the trick work?</vt:lpstr>
      <vt:lpstr>Representation</vt:lpstr>
      <vt:lpstr>PowerPoint Presentation</vt:lpstr>
      <vt:lpstr>PowerPoint Presentation</vt:lpstr>
      <vt:lpstr>PowerPoint Presentation</vt:lpstr>
      <vt:lpstr>PowerPoint Presentation</vt:lpstr>
      <vt:lpstr>You will notice binary counting in memory, CPU speeds and disk drives.</vt:lpstr>
      <vt:lpstr>What are these binary numbers?</vt:lpstr>
      <vt:lpstr>What are these binary numbers?</vt:lpstr>
      <vt:lpstr>Write these decimal numbers in binary </vt:lpstr>
      <vt:lpstr>Write these decimal numbers in binary </vt:lpstr>
      <vt:lpstr>The ASCII table for 0-127 (American Standard Code for Information Interchange)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Shad David Sluiter</dc:creator>
  <cp:lastModifiedBy>Shad David Sluiter</cp:lastModifiedBy>
  <cp:revision>6</cp:revision>
  <dcterms:created xsi:type="dcterms:W3CDTF">2015-07-20T16:18:14Z</dcterms:created>
  <dcterms:modified xsi:type="dcterms:W3CDTF">2015-07-27T16:57:43Z</dcterms:modified>
</cp:coreProperties>
</file>