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601B-E814-DE4D-AF6D-EBB0F963DEF2}" type="datetimeFigureOut">
              <a:rPr lang="en-US" smtClean="0"/>
              <a:t>7/20/15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ABD1-72F4-434F-9744-A285D4379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0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601B-E814-DE4D-AF6D-EBB0F963DEF2}" type="datetimeFigureOut">
              <a:rPr lang="en-US" smtClean="0"/>
              <a:t>7/20/15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ABD1-72F4-434F-9744-A285D4379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9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601B-E814-DE4D-AF6D-EBB0F963DEF2}" type="datetimeFigureOut">
              <a:rPr lang="en-US" smtClean="0"/>
              <a:t>7/20/15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ABD1-72F4-434F-9744-A285D4379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08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601B-E814-DE4D-AF6D-EBB0F963DEF2}" type="datetimeFigureOut">
              <a:rPr lang="en-US" smtClean="0"/>
              <a:t>7/20/15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ABD1-72F4-434F-9744-A285D4379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83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601B-E814-DE4D-AF6D-EBB0F963DEF2}" type="datetimeFigureOut">
              <a:rPr lang="en-US" smtClean="0"/>
              <a:t>7/20/15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ABD1-72F4-434F-9744-A285D4379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45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601B-E814-DE4D-AF6D-EBB0F963DEF2}" type="datetimeFigureOut">
              <a:rPr lang="en-US" smtClean="0"/>
              <a:t>7/20/15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ABD1-72F4-434F-9744-A285D4379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9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601B-E814-DE4D-AF6D-EBB0F963DEF2}" type="datetimeFigureOut">
              <a:rPr lang="en-US" smtClean="0"/>
              <a:t>7/20/15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ABD1-72F4-434F-9744-A285D4379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8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601B-E814-DE4D-AF6D-EBB0F963DEF2}" type="datetimeFigureOut">
              <a:rPr lang="en-US" smtClean="0"/>
              <a:t>7/20/15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ABD1-72F4-434F-9744-A285D4379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601B-E814-DE4D-AF6D-EBB0F963DEF2}" type="datetimeFigureOut">
              <a:rPr lang="en-US" smtClean="0"/>
              <a:t>7/20/15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ABD1-72F4-434F-9744-A285D4379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3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601B-E814-DE4D-AF6D-EBB0F963DEF2}" type="datetimeFigureOut">
              <a:rPr lang="en-US" smtClean="0"/>
              <a:t>7/20/15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ABD1-72F4-434F-9744-A285D4379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8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601B-E814-DE4D-AF6D-EBB0F963DEF2}" type="datetimeFigureOut">
              <a:rPr lang="en-US" smtClean="0"/>
              <a:t>7/20/15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ABD1-72F4-434F-9744-A285D4379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3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C601B-E814-DE4D-AF6D-EBB0F963DEF2}" type="datetimeFigureOut">
              <a:rPr lang="en-US" smtClean="0"/>
              <a:t>7/20/15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FABD1-72F4-434F-9744-A285D4379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6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cNN_tTXABU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a CPU 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1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Long-Term Data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What happens to the data in RAM when the power is shut off? </a:t>
            </a:r>
            <a:endParaRPr lang="en-US" dirty="0" smtClean="0"/>
          </a:p>
          <a:p>
            <a:pPr lvl="0"/>
            <a:r>
              <a:rPr lang="en-US" dirty="0" smtClean="0">
                <a:solidFill>
                  <a:srgbClr val="FF0000"/>
                </a:solidFill>
              </a:rPr>
              <a:t>The RAM is erased when the power is off.</a:t>
            </a:r>
            <a:endParaRPr lang="en-US" dirty="0">
              <a:solidFill>
                <a:srgbClr val="FF0000"/>
              </a:solidFill>
            </a:endParaRPr>
          </a:p>
          <a:p>
            <a:pPr lvl="0"/>
            <a:r>
              <a:rPr lang="en-US" dirty="0" smtClean="0"/>
              <a:t>Where </a:t>
            </a:r>
            <a:r>
              <a:rPr lang="en-US" dirty="0"/>
              <a:t>is data stored when the computer is powered off?  </a:t>
            </a:r>
            <a:endParaRPr lang="en-US" dirty="0" smtClean="0"/>
          </a:p>
          <a:p>
            <a:pPr lvl="0"/>
            <a:r>
              <a:rPr lang="en-US" dirty="0" smtClean="0">
                <a:solidFill>
                  <a:srgbClr val="FF0000"/>
                </a:solidFill>
              </a:rPr>
              <a:t>The hard disk drive can store data without being powered on.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394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9205"/>
            <a:ext cx="9144000" cy="609219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846752" y="2981539"/>
            <a:ext cx="1178089" cy="1325128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2286423"/>
            <a:ext cx="2061657" cy="1077218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The CPU socket</a:t>
            </a:r>
            <a:endParaRPr lang="en-US" sz="32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074078" y="1380960"/>
            <a:ext cx="3815522" cy="128770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76669" y="1025778"/>
            <a:ext cx="2061657" cy="584776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RAM slots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28854" y="148614"/>
            <a:ext cx="8780448" cy="707886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 look inside at the system main board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57140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 CPU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</a:p>
          <a:p>
            <a:r>
              <a:rPr lang="en-US" dirty="0" smtClean="0">
                <a:hlinkClick r:id="rId2"/>
              </a:rPr>
              <a:t>https://www.youtube.com/watch?v=cNN_tTXABUA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625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are two manufacturers of CPUs?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t="1576" b="1576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03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Where does the CPU get data from? </a:t>
            </a:r>
            <a:endParaRPr lang="en-US" dirty="0" smtClean="0"/>
          </a:p>
          <a:p>
            <a:pPr lvl="0"/>
            <a:r>
              <a:rPr lang="en-US" dirty="0" smtClean="0">
                <a:solidFill>
                  <a:srgbClr val="FF0000"/>
                </a:solidFill>
              </a:rPr>
              <a:t>Memory (ram)</a:t>
            </a:r>
            <a:endParaRPr lang="en-US" dirty="0">
              <a:solidFill>
                <a:srgbClr val="FF0000"/>
              </a:solidFill>
            </a:endParaRPr>
          </a:p>
          <a:p>
            <a:pPr lvl="0"/>
            <a:r>
              <a:rPr lang="en-US" dirty="0"/>
              <a:t>What does RAM stand for? </a:t>
            </a:r>
            <a:endParaRPr lang="en-US" dirty="0" smtClean="0"/>
          </a:p>
          <a:p>
            <a:pPr lvl="0"/>
            <a:r>
              <a:rPr lang="en-US" dirty="0" smtClean="0">
                <a:solidFill>
                  <a:srgbClr val="FF0000"/>
                </a:solidFill>
              </a:rPr>
              <a:t>Random Access Memory</a:t>
            </a:r>
            <a:endParaRPr lang="en-US" dirty="0">
              <a:solidFill>
                <a:srgbClr val="FF0000"/>
              </a:solidFill>
            </a:endParaRPr>
          </a:p>
          <a:p>
            <a:pPr lvl="0"/>
            <a:r>
              <a:rPr lang="en-US" dirty="0"/>
              <a:t>RAM consists of two lists of numbers:  </a:t>
            </a:r>
            <a:endParaRPr lang="en-US" dirty="0" smtClean="0"/>
          </a:p>
          <a:p>
            <a:pPr lvl="0"/>
            <a:r>
              <a:rPr lang="en-US" dirty="0" smtClean="0">
                <a:solidFill>
                  <a:srgbClr val="FF0000"/>
                </a:solidFill>
              </a:rPr>
              <a:t>Addresses and Data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54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Wires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What wire does the CPU turn on when it wants to read from memory? </a:t>
            </a:r>
            <a:endParaRPr lang="en-US" dirty="0" smtClean="0"/>
          </a:p>
          <a:p>
            <a:pPr lvl="0"/>
            <a:r>
              <a:rPr lang="en-US" dirty="0" smtClean="0">
                <a:solidFill>
                  <a:srgbClr val="FF0000"/>
                </a:solidFill>
              </a:rPr>
              <a:t>Enable wire</a:t>
            </a:r>
          </a:p>
          <a:p>
            <a:pPr lvl="0"/>
            <a:r>
              <a:rPr lang="en-US" dirty="0" smtClean="0"/>
              <a:t>What </a:t>
            </a:r>
            <a:r>
              <a:rPr lang="en-US" dirty="0"/>
              <a:t>wire does the CPU turn on when it wants to write to memory</a:t>
            </a:r>
            <a:r>
              <a:rPr lang="en-US" dirty="0" smtClean="0"/>
              <a:t>?</a:t>
            </a:r>
          </a:p>
          <a:p>
            <a:pPr lvl="0"/>
            <a:r>
              <a:rPr lang="en-US" dirty="0" smtClean="0">
                <a:solidFill>
                  <a:srgbClr val="FF0000"/>
                </a:solidFill>
              </a:rPr>
              <a:t>Set wire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12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What four types of data are stored in RAM? </a:t>
            </a:r>
            <a:endParaRPr lang="en-US" dirty="0" smtClean="0"/>
          </a:p>
          <a:p>
            <a:pPr lvl="0"/>
            <a:r>
              <a:rPr lang="en-US" dirty="0" smtClean="0">
                <a:solidFill>
                  <a:srgbClr val="FF0000"/>
                </a:solidFill>
              </a:rPr>
              <a:t>Numbers</a:t>
            </a:r>
          </a:p>
          <a:p>
            <a:pPr lvl="0"/>
            <a:r>
              <a:rPr lang="en-US" dirty="0" smtClean="0">
                <a:solidFill>
                  <a:srgbClr val="FF0000"/>
                </a:solidFill>
              </a:rPr>
              <a:t>Instructions</a:t>
            </a:r>
          </a:p>
          <a:p>
            <a:pPr lvl="0"/>
            <a:r>
              <a:rPr lang="en-US" dirty="0" smtClean="0">
                <a:solidFill>
                  <a:srgbClr val="FF0000"/>
                </a:solidFill>
              </a:rPr>
              <a:t>Addresses</a:t>
            </a:r>
          </a:p>
          <a:p>
            <a:pPr lvl="0"/>
            <a:r>
              <a:rPr lang="en-US" dirty="0" smtClean="0">
                <a:solidFill>
                  <a:srgbClr val="FF0000"/>
                </a:solidFill>
              </a:rPr>
              <a:t>Characters</a:t>
            </a:r>
            <a:endParaRPr lang="en-US" dirty="0">
              <a:solidFill>
                <a:srgbClr val="FF0000"/>
              </a:solidFill>
            </a:endParaRP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31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8 common instructions can a CPU execute?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39" t="19977" r="33756" b="27065"/>
          <a:stretch/>
        </p:blipFill>
        <p:spPr>
          <a:xfrm>
            <a:off x="644266" y="1601197"/>
            <a:ext cx="7877107" cy="4177836"/>
          </a:xfrm>
        </p:spPr>
      </p:pic>
    </p:spTree>
    <p:extLst>
      <p:ext uri="{BB962C8B-B14F-4D97-AF65-F5344CB8AC3E}">
        <p14:creationId xmlns:p14="http://schemas.microsoft.com/office/powerpoint/2010/main" val="3056861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inside the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What does the control unit do? </a:t>
            </a:r>
            <a:endParaRPr lang="en-US" dirty="0" smtClean="0"/>
          </a:p>
          <a:p>
            <a:pPr lvl="0"/>
            <a:r>
              <a:rPr lang="en-US" dirty="0" smtClean="0">
                <a:solidFill>
                  <a:srgbClr val="FF0000"/>
                </a:solidFill>
              </a:rPr>
              <a:t>Processes instructions of a program</a:t>
            </a:r>
            <a:endParaRPr lang="en-US" dirty="0">
              <a:solidFill>
                <a:srgbClr val="FF0000"/>
              </a:solidFill>
            </a:endParaRPr>
          </a:p>
          <a:p>
            <a:pPr lvl="0"/>
            <a:r>
              <a:rPr lang="en-US" dirty="0"/>
              <a:t>What does the ALU unit do</a:t>
            </a:r>
            <a:r>
              <a:rPr lang="en-US" dirty="0" smtClean="0"/>
              <a:t>?</a:t>
            </a:r>
          </a:p>
          <a:p>
            <a:pPr lvl="0"/>
            <a:r>
              <a:rPr lang="en-US" dirty="0" smtClean="0">
                <a:solidFill>
                  <a:srgbClr val="FF0000"/>
                </a:solidFill>
              </a:rPr>
              <a:t>Math functions – add, subtract, multiply, divide, compare</a:t>
            </a:r>
            <a:endParaRPr lang="en-US" dirty="0">
              <a:solidFill>
                <a:srgbClr val="FF0000"/>
              </a:solidFill>
            </a:endParaRPr>
          </a:p>
          <a:p>
            <a:pPr lvl="0"/>
            <a:r>
              <a:rPr lang="en-US" dirty="0"/>
              <a:t>What is a register? </a:t>
            </a:r>
            <a:endParaRPr lang="en-US" dirty="0" smtClean="0"/>
          </a:p>
          <a:p>
            <a:pPr lvl="0"/>
            <a:r>
              <a:rPr lang="en-US" dirty="0" smtClean="0">
                <a:solidFill>
                  <a:srgbClr val="FF0000"/>
                </a:solidFill>
              </a:rPr>
              <a:t>Small memory unit inside the CPU</a:t>
            </a:r>
            <a:endParaRPr lang="en-US" dirty="0">
              <a:solidFill>
                <a:srgbClr val="FF0000"/>
              </a:solidFill>
            </a:endParaRPr>
          </a:p>
          <a:p>
            <a:pPr lvl="0"/>
            <a:r>
              <a:rPr lang="en-US" dirty="0"/>
              <a:t>What is a bus and what does it do</a:t>
            </a:r>
            <a:r>
              <a:rPr lang="en-US" dirty="0" smtClean="0"/>
              <a:t>?</a:t>
            </a:r>
          </a:p>
          <a:p>
            <a:pPr lvl="0"/>
            <a:r>
              <a:rPr lang="en-US" dirty="0" smtClean="0">
                <a:solidFill>
                  <a:srgbClr val="FF0000"/>
                </a:solidFill>
              </a:rPr>
              <a:t>The bus is a set of parallel wires that connects parts of the CPU.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985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259</Words>
  <Application>Microsoft Macintosh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How a CPU works</vt:lpstr>
      <vt:lpstr>PowerPoint Presentation</vt:lpstr>
      <vt:lpstr>How a CPU works</vt:lpstr>
      <vt:lpstr>Who are two manufacturers of CPUs? </vt:lpstr>
      <vt:lpstr>Working with Data</vt:lpstr>
      <vt:lpstr>Control Wires</vt:lpstr>
      <vt:lpstr>Memory Contents</vt:lpstr>
      <vt:lpstr>What 8 common instructions can a CPU execute?</vt:lpstr>
      <vt:lpstr>Parts inside the CPU</vt:lpstr>
      <vt:lpstr>Long-Term Data Storage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 CPU works</dc:title>
  <dc:creator>Shad David Sluiter</dc:creator>
  <cp:lastModifiedBy>Shad David Sluiter</cp:lastModifiedBy>
  <cp:revision>9</cp:revision>
  <dcterms:created xsi:type="dcterms:W3CDTF">2015-07-20T16:44:34Z</dcterms:created>
  <dcterms:modified xsi:type="dcterms:W3CDTF">2015-07-20T20:56:41Z</dcterms:modified>
</cp:coreProperties>
</file>