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6" r:id="rId9"/>
    <p:sldId id="262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921-90B0-7D41-853D-DC9AE81B17D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FC22-9448-D749-AD78-13229BA3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2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921-90B0-7D41-853D-DC9AE81B17D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FC22-9448-D749-AD78-13229BA3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921-90B0-7D41-853D-DC9AE81B17D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FC22-9448-D749-AD78-13229BA3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5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921-90B0-7D41-853D-DC9AE81B17D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FC22-9448-D749-AD78-13229BA3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3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921-90B0-7D41-853D-DC9AE81B17D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FC22-9448-D749-AD78-13229BA3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921-90B0-7D41-853D-DC9AE81B17D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FC22-9448-D749-AD78-13229BA3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921-90B0-7D41-853D-DC9AE81B17D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FC22-9448-D749-AD78-13229BA3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3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921-90B0-7D41-853D-DC9AE81B17D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FC22-9448-D749-AD78-13229BA3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1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921-90B0-7D41-853D-DC9AE81B17D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FC22-9448-D749-AD78-13229BA3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4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921-90B0-7D41-853D-DC9AE81B17D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FC22-9448-D749-AD78-13229BA3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9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921-90B0-7D41-853D-DC9AE81B17D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FC22-9448-D749-AD78-13229BA3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24921-90B0-7D41-853D-DC9AE81B17D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9FC22-9448-D749-AD78-13229BA3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alternativeto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Software License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Intellectual Property Laws</a:t>
            </a:r>
          </a:p>
          <a:p>
            <a:r>
              <a:rPr lang="en-US" dirty="0" smtClean="0"/>
              <a:t>And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2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is not only free, but the original source code is published.</a:t>
            </a:r>
          </a:p>
          <a:p>
            <a:r>
              <a:rPr lang="en-US" dirty="0" smtClean="0"/>
              <a:t>You may modify the code (if you know how to program).</a:t>
            </a:r>
          </a:p>
          <a:p>
            <a:r>
              <a:rPr lang="en-US" dirty="0" smtClean="0"/>
              <a:t>Open source projects are often collaboration projects by volunteer programmers.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653" y="0"/>
            <a:ext cx="1929347" cy="17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3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alternatives to…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Windows – </a:t>
            </a:r>
            <a:r>
              <a:rPr lang="en-US" dirty="0" err="1" smtClean="0">
                <a:solidFill>
                  <a:srgbClr val="FF0000"/>
                </a:solidFill>
              </a:rPr>
              <a:t>Ubunto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Chrome - </a:t>
            </a:r>
            <a:r>
              <a:rPr lang="en-US" dirty="0" smtClean="0">
                <a:solidFill>
                  <a:srgbClr val="FF0000"/>
                </a:solidFill>
              </a:rPr>
              <a:t>Firefox</a:t>
            </a:r>
          </a:p>
          <a:p>
            <a:r>
              <a:rPr lang="en-US" dirty="0" smtClean="0"/>
              <a:t>Microsoft Office – </a:t>
            </a:r>
            <a:r>
              <a:rPr lang="en-US" dirty="0" err="1" smtClean="0">
                <a:solidFill>
                  <a:srgbClr val="FF0000"/>
                </a:solidFill>
              </a:rPr>
              <a:t>OpenOffice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Adobe Audition - </a:t>
            </a:r>
            <a:r>
              <a:rPr lang="en-US" dirty="0" smtClean="0">
                <a:solidFill>
                  <a:srgbClr val="FF0000"/>
                </a:solidFill>
              </a:rPr>
              <a:t>Audacity</a:t>
            </a:r>
          </a:p>
          <a:p>
            <a:r>
              <a:rPr lang="en-US" dirty="0" smtClean="0"/>
              <a:t>Adobe Photoshop – </a:t>
            </a:r>
            <a:r>
              <a:rPr lang="en-US" dirty="0" smtClean="0">
                <a:solidFill>
                  <a:srgbClr val="FF0000"/>
                </a:solidFill>
              </a:rPr>
              <a:t>GIMP, </a:t>
            </a:r>
            <a:r>
              <a:rPr lang="en-US" dirty="0" err="1" smtClean="0">
                <a:solidFill>
                  <a:srgbClr val="FF0000"/>
                </a:solidFill>
              </a:rPr>
              <a:t>Paint.net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dirty="0" smtClean="0"/>
              <a:t>Adobe Illustrator - </a:t>
            </a:r>
            <a:r>
              <a:rPr lang="en-US" dirty="0" err="1" smtClean="0">
                <a:solidFill>
                  <a:srgbClr val="FF0000"/>
                </a:solidFill>
              </a:rPr>
              <a:t>Inkscape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http://alternativeto.net/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find alternative versions to almost every program imaginable.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7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U.S. Copyright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author of any program automatically owns the copyright of a program.</a:t>
            </a:r>
          </a:p>
          <a:p>
            <a:r>
              <a:rPr lang="en-US" dirty="0" smtClean="0"/>
              <a:t>It is illegal to copy or share a program without the author</a:t>
            </a:r>
            <a:r>
              <a:rPr lang="en-US" dirty="0" smtClean="0"/>
              <a:t>’s permission.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8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Licenses (from most restrictive to least)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Commercial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Shareware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Freemium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Freeware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4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4000"/>
          </a:blip>
          <a:stretch>
            <a:fillRect/>
          </a:stretch>
        </p:blipFill>
        <p:spPr>
          <a:xfrm>
            <a:off x="0" y="0"/>
            <a:ext cx="928592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Commercial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Programs are sold to the user, usually to run on only one computer.</a:t>
            </a:r>
          </a:p>
          <a:p>
            <a:r>
              <a:rPr lang="en-US" dirty="0" smtClean="0"/>
              <a:t>Sometimes </a:t>
            </a:r>
            <a:r>
              <a:rPr lang="en-US" dirty="0" smtClean="0"/>
              <a:t>“maintenance fees” are charged so the user has “free” updates to new versions.</a:t>
            </a:r>
            <a:endParaRPr lang="en-US" dirty="0" smtClean="0"/>
          </a:p>
          <a:p>
            <a:r>
              <a:rPr lang="en-US" dirty="0" smtClean="0"/>
              <a:t>Microsoft Windows and Office are examples of commercial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0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99445" y="4304309"/>
            <a:ext cx="4244555" cy="2553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Subscription Pricing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leased to the user for a monthly fee.</a:t>
            </a:r>
          </a:p>
          <a:p>
            <a:r>
              <a:rPr lang="en-US" dirty="0" smtClean="0"/>
              <a:t>Once the user stops paying the monthly fee, he/she can no longer use the software.</a:t>
            </a:r>
          </a:p>
          <a:p>
            <a:r>
              <a:rPr lang="en-US" dirty="0" smtClean="0"/>
              <a:t>Adobe Suite is an example of subscription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4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Shareware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user has a 30-day trial to evaluate the software after which the program stops working.</a:t>
            </a:r>
          </a:p>
          <a:p>
            <a:r>
              <a:rPr lang="en-US" dirty="0" smtClean="0"/>
              <a:t>Some shareware, or </a:t>
            </a:r>
            <a:r>
              <a:rPr lang="en-US" dirty="0" smtClean="0"/>
              <a:t>“</a:t>
            </a:r>
            <a:r>
              <a:rPr lang="en-US" dirty="0" err="1" smtClean="0"/>
              <a:t>nagware</a:t>
            </a:r>
            <a:r>
              <a:rPr lang="en-US" dirty="0" smtClean="0"/>
              <a:t>”, asks for you to voluntarily register the program if you find it useful.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80" y="4338000"/>
            <a:ext cx="4575307" cy="246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8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Freemium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is given away for free.</a:t>
            </a:r>
          </a:p>
          <a:p>
            <a:r>
              <a:rPr lang="en-US" dirty="0" smtClean="0"/>
              <a:t>Some important features (ability to save or print) are disabled.</a:t>
            </a:r>
          </a:p>
          <a:p>
            <a:r>
              <a:rPr lang="en-US" dirty="0" smtClean="0"/>
              <a:t>Users can pay for the premium features.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34" y="4043280"/>
            <a:ext cx="6199130" cy="289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6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In-App Purchases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316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Freeware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creator decides to give away the software not expecting any payment.</a:t>
            </a:r>
          </a:p>
          <a:p>
            <a:r>
              <a:rPr lang="en-US" dirty="0" smtClean="0"/>
              <a:t>The original source code is not shared with the public.</a:t>
            </a:r>
          </a:p>
          <a:p>
            <a:r>
              <a:rPr lang="en-US" dirty="0" smtClean="0"/>
              <a:t>The advantage to the developer is name exposure.  Customers may investigate other applications that the developer sells.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90" y="274638"/>
            <a:ext cx="1430509" cy="14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1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9974</TotalTime>
  <Words>369</Words>
  <Application>Microsoft Macintosh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Types of Software License </vt:lpstr>
      <vt:lpstr>U.S. Copyright Law</vt:lpstr>
      <vt:lpstr>Types of Licenses (from most restrictive to least)</vt:lpstr>
      <vt:lpstr>1. Commercial Software</vt:lpstr>
      <vt:lpstr>2. Subscription Pricing </vt:lpstr>
      <vt:lpstr>3. Shareware</vt:lpstr>
      <vt:lpstr>4. Freemium Software</vt:lpstr>
      <vt:lpstr>5. In-App Purchases</vt:lpstr>
      <vt:lpstr>5. Freeware</vt:lpstr>
      <vt:lpstr>6. Open Source</vt:lpstr>
      <vt:lpstr>Open source alternatives to…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Software License </dc:title>
  <dc:creator>Shad David Sluiter</dc:creator>
  <cp:lastModifiedBy>Shad David Sluiter</cp:lastModifiedBy>
  <cp:revision>11</cp:revision>
  <dcterms:created xsi:type="dcterms:W3CDTF">2015-07-13T22:37:57Z</dcterms:created>
  <dcterms:modified xsi:type="dcterms:W3CDTF">2015-07-20T20:52:08Z</dcterms:modified>
</cp:coreProperties>
</file>