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78" r:id="rId22"/>
    <p:sldId id="281" r:id="rId23"/>
    <p:sldId id="282" r:id="rId24"/>
    <p:sldId id="284" r:id="rId25"/>
    <p:sldId id="285" r:id="rId26"/>
    <p:sldId id="289" r:id="rId27"/>
    <p:sldId id="290" r:id="rId28"/>
    <p:sldId id="286" r:id="rId29"/>
    <p:sldId id="287" r:id="rId30"/>
    <p:sldId id="292" r:id="rId31"/>
    <p:sldId id="291" r:id="rId32"/>
    <p:sldId id="288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C07-1581-D74D-91A6-3BF35CCA8232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2547-C3A3-3A4A-AC3D-37E69F62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C07-1581-D74D-91A6-3BF35CCA8232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2547-C3A3-3A4A-AC3D-37E69F62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C07-1581-D74D-91A6-3BF35CCA8232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2547-C3A3-3A4A-AC3D-37E69F62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C07-1581-D74D-91A6-3BF35CCA8232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2547-C3A3-3A4A-AC3D-37E69F62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0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C07-1581-D74D-91A6-3BF35CCA8232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2547-C3A3-3A4A-AC3D-37E69F62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C07-1581-D74D-91A6-3BF35CCA8232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2547-C3A3-3A4A-AC3D-37E69F62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C07-1581-D74D-91A6-3BF35CCA8232}" type="datetimeFigureOut">
              <a:rPr lang="en-US" smtClean="0"/>
              <a:t>7/27/15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2547-C3A3-3A4A-AC3D-37E69F62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0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C07-1581-D74D-91A6-3BF35CCA8232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2547-C3A3-3A4A-AC3D-37E69F62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5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C07-1581-D74D-91A6-3BF35CCA8232}" type="datetimeFigureOut">
              <a:rPr lang="en-US" smtClean="0"/>
              <a:t>7/27/15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2547-C3A3-3A4A-AC3D-37E69F62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9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C07-1581-D74D-91A6-3BF35CCA8232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2547-C3A3-3A4A-AC3D-37E69F62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C07-1581-D74D-91A6-3BF35CCA8232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2547-C3A3-3A4A-AC3D-37E69F62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6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EC07-1581-D74D-91A6-3BF35CCA8232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12547-C3A3-3A4A-AC3D-37E69F62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Software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Design Stage – Sketch </a:t>
            </a:r>
            <a:r>
              <a:rPr lang="en-US" sz="3600" u="sng" dirty="0" smtClean="0"/>
              <a:t>every screen </a:t>
            </a:r>
            <a:r>
              <a:rPr lang="en-US" sz="3600" dirty="0" smtClean="0"/>
              <a:t>in the application before you start coding.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765300"/>
            <a:ext cx="73660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9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Development – User 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31900"/>
            <a:ext cx="82042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7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Development - 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70" y="1906954"/>
            <a:ext cx="7670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Development -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Functional Testing </a:t>
            </a:r>
          </a:p>
          <a:p>
            <a:r>
              <a:rPr lang="en-US" b="1" dirty="0" smtClean="0"/>
              <a:t>Usability Testing </a:t>
            </a:r>
          </a:p>
          <a:p>
            <a:r>
              <a:rPr lang="en-US" b="1" dirty="0" smtClean="0"/>
              <a:t>Performance Testing</a:t>
            </a:r>
            <a:endParaRPr lang="en-US" dirty="0" smtClean="0"/>
          </a:p>
          <a:p>
            <a:r>
              <a:rPr lang="en-US" b="1" dirty="0" smtClean="0"/>
              <a:t>Security Testing</a:t>
            </a:r>
            <a:endParaRPr lang="en-US" dirty="0" smtClean="0"/>
          </a:p>
          <a:p>
            <a:r>
              <a:rPr lang="en-US" b="1" dirty="0" smtClean="0"/>
              <a:t>Compatibility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Development -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Functional Testing </a:t>
            </a:r>
            <a:r>
              <a:rPr lang="en-US" dirty="0" smtClean="0"/>
              <a:t>– does it do what you intended? Does it crash?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3103685"/>
            <a:ext cx="5384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3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Development -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Usability Testing </a:t>
            </a:r>
            <a:r>
              <a:rPr lang="en-US" dirty="0" smtClean="0"/>
              <a:t>– try it with some users. Get their feedback. Watch what errors they make and where they get confused.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1692" y="2672832"/>
            <a:ext cx="5705231" cy="38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7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Development -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2897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Performance Testing </a:t>
            </a:r>
            <a:r>
              <a:rPr lang="en-US" dirty="0" smtClean="0"/>
              <a:t>– how well does it work under a heavy load?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54" y="2213536"/>
            <a:ext cx="6566099" cy="48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4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Development -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Security Testing </a:t>
            </a:r>
            <a:r>
              <a:rPr lang="en-US" dirty="0" smtClean="0"/>
              <a:t>– can you hack into it or make it crash? Try inputting garbage numbers or commands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693746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7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Development -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Compatibility Testing </a:t>
            </a:r>
            <a:r>
              <a:rPr lang="en-US" dirty="0" smtClean="0"/>
              <a:t>– does it work on other computers? Browsers?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977" y="2921000"/>
            <a:ext cx="51562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7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994" b="-379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706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85" y="43413"/>
            <a:ext cx="6640146" cy="65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6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178" b="-34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430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Implement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821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Support Operations</a:t>
            </a:r>
            <a:br>
              <a:rPr lang="en-US" dirty="0" smtClean="0"/>
            </a:br>
            <a:r>
              <a:rPr lang="en-US" dirty="0" smtClean="0"/>
              <a:t> (Maintenance Mode)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147" r="-171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403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Evaluate Performance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105" r="-15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955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5478" y="1321855"/>
            <a:ext cx="3648409" cy="55361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customer needs something…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4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9036" y="1417638"/>
            <a:ext cx="2867269" cy="532032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customer explained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7077" y="1537676"/>
            <a:ext cx="2771638" cy="53203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project leader understood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7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1420" y="1537676"/>
            <a:ext cx="2750734" cy="532032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Analyst designed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7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9922" y="1133231"/>
            <a:ext cx="2943766" cy="55218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programmer wrote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3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4769" y="1354993"/>
            <a:ext cx="3043115" cy="550300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project was documented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9" y="1602154"/>
            <a:ext cx="8895746" cy="504092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Assess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5692" y="1191846"/>
            <a:ext cx="2917873" cy="55030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4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4332" y="1354993"/>
            <a:ext cx="2926335" cy="55030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customer was billed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4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5478" y="1321855"/>
            <a:ext cx="3648409" cy="55361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customer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37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85" y="43413"/>
            <a:ext cx="6640146" cy="65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4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Design Specifications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5951"/>
            <a:ext cx="8371940" cy="55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9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 – The Right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Start with a pencil and paper, not the programming tools.</a:t>
            </a:r>
          </a:p>
          <a:p>
            <a:pPr marL="514350" indent="-514350">
              <a:buAutoNum type="arabicPeriod"/>
            </a:pPr>
            <a:r>
              <a:rPr lang="en-US" dirty="0" smtClean="0"/>
              <a:t>Draw each screen that your application will show.</a:t>
            </a:r>
          </a:p>
          <a:p>
            <a:pPr marL="514350" indent="-514350">
              <a:buAutoNum type="arabicPeriod"/>
            </a:pPr>
            <a:r>
              <a:rPr lang="en-US" dirty="0" smtClean="0"/>
              <a:t>Make a menu sketch to include all commands that your app will need.</a:t>
            </a:r>
          </a:p>
          <a:p>
            <a:pPr marL="514350" indent="-514350">
              <a:buAutoNum type="arabicPeriod"/>
            </a:pPr>
            <a:r>
              <a:rPr lang="en-US" dirty="0" smtClean="0"/>
              <a:t>Draw examples of reports that your app will print.</a:t>
            </a:r>
          </a:p>
          <a:p>
            <a:pPr marL="514350" indent="-514350">
              <a:buAutoNum type="arabicPeriod"/>
            </a:pPr>
            <a:r>
              <a:rPr lang="en-US" dirty="0" smtClean="0"/>
              <a:t>Review with your client and revise. Get you client’s signature for each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6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Stage – Draw what you think your app will look like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77" y="1593484"/>
            <a:ext cx="4320072" cy="506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3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Stage – Draw each page in “Wireframes”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9538" y="1856154"/>
            <a:ext cx="6853360" cy="50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Stage – Include the controls you will see on the screen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61" y="1417638"/>
            <a:ext cx="7364185" cy="5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0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Stage – Make notes about what you are trying to accomplish.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476252"/>
            <a:ext cx="7366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8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326</Words>
  <Application>Microsoft Macintosh PowerPoint</Application>
  <PresentationFormat>On-screen Show (4:3)</PresentationFormat>
  <Paragraphs>44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The Software Lifecycle</vt:lpstr>
      <vt:lpstr>PowerPoint Presentation</vt:lpstr>
      <vt:lpstr>1. Assess Needs</vt:lpstr>
      <vt:lpstr>2. Design Specifications</vt:lpstr>
      <vt:lpstr>Design Stage – The Right Way</vt:lpstr>
      <vt:lpstr>Design Stage – Draw what you think your app will look like</vt:lpstr>
      <vt:lpstr>Design Stage – Draw each page in “Wireframes”</vt:lpstr>
      <vt:lpstr>Design Stage – Include the controls you will see on the screen</vt:lpstr>
      <vt:lpstr>Design Stage – Make notes about what you are trying to accomplish.</vt:lpstr>
      <vt:lpstr>Design Stage – Sketch every screen in the application before you start coding.</vt:lpstr>
      <vt:lpstr>3. Development – User Interface</vt:lpstr>
      <vt:lpstr>3. Development - Coding</vt:lpstr>
      <vt:lpstr>3. Development - testing</vt:lpstr>
      <vt:lpstr>3. Development - testing</vt:lpstr>
      <vt:lpstr>3. Development - testing</vt:lpstr>
      <vt:lpstr>3. Development - testing</vt:lpstr>
      <vt:lpstr>3. Development - testing</vt:lpstr>
      <vt:lpstr>3. Development - testing</vt:lpstr>
      <vt:lpstr>PowerPoint Presentation</vt:lpstr>
      <vt:lpstr>PowerPoint Presentation</vt:lpstr>
      <vt:lpstr>4. Implement</vt:lpstr>
      <vt:lpstr>5. Support Operations  (Maintenance Mode) </vt:lpstr>
      <vt:lpstr>6. Evaluate Performance </vt:lpstr>
      <vt:lpstr>A customer needs something…</vt:lpstr>
      <vt:lpstr>How the customer explained it</vt:lpstr>
      <vt:lpstr>How the project leader understood it</vt:lpstr>
      <vt:lpstr>How the Analyst designed it</vt:lpstr>
      <vt:lpstr>How the programmer wrote it</vt:lpstr>
      <vt:lpstr>How the project was documented</vt:lpstr>
      <vt:lpstr>What was installed</vt:lpstr>
      <vt:lpstr>How the customer was billed</vt:lpstr>
      <vt:lpstr>What the customer needed.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Software LifeCycle</dc:title>
  <dc:creator>Shad David Sluiter</dc:creator>
  <cp:lastModifiedBy>Shad David Sluiter</cp:lastModifiedBy>
  <cp:revision>11</cp:revision>
  <dcterms:created xsi:type="dcterms:W3CDTF">2015-07-27T16:54:36Z</dcterms:created>
  <dcterms:modified xsi:type="dcterms:W3CDTF">2015-07-27T18:16:33Z</dcterms:modified>
</cp:coreProperties>
</file>