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5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90280-67C3-CD41-B2CA-E1D9EA72632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DA92-FF0B-264B-9B18-A5E3E83C3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1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of a Web Designer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Popular Free Tools</a:t>
            </a:r>
          </a:p>
          <a:p>
            <a:r>
              <a:rPr lang="en-US" dirty="0" smtClean="0"/>
              <a:t>Notepad++, Sublime Text, Text Wrangler etc.</a:t>
            </a:r>
          </a:p>
          <a:p>
            <a:pPr marL="0" indent="0">
              <a:buNone/>
            </a:pPr>
            <a:r>
              <a:rPr lang="en-US" dirty="0" smtClean="0"/>
              <a:t>Integrated Development Environment</a:t>
            </a:r>
          </a:p>
          <a:p>
            <a:r>
              <a:rPr lang="en-US" dirty="0" smtClean="0"/>
              <a:t>Adobe Dreamweaver, Eclipse, Microsoft Visual Studio, </a:t>
            </a:r>
            <a:r>
              <a:rPr lang="en-US" dirty="0" err="1" smtClean="0"/>
              <a:t>NetBeans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r>
              <a:rPr lang="en-US" dirty="0" smtClean="0"/>
              <a:t>Online Tools</a:t>
            </a:r>
          </a:p>
          <a:p>
            <a:r>
              <a:rPr lang="en-US" dirty="0" err="1" smtClean="0"/>
              <a:t>Mozila</a:t>
            </a:r>
            <a:r>
              <a:rPr lang="en-US" dirty="0" smtClean="0"/>
              <a:t> Thimble, JS Fiddle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14405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58482" cy="1143000"/>
          </a:xfrm>
        </p:spPr>
        <p:txBody>
          <a:bodyPr/>
          <a:lstStyle/>
          <a:p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5676"/>
            <a:ext cx="8229600" cy="3560487"/>
          </a:xfrm>
        </p:spPr>
        <p:txBody>
          <a:bodyPr/>
          <a:lstStyle/>
          <a:p>
            <a:r>
              <a:rPr lang="en-US" dirty="0" smtClean="0"/>
              <a:t>Companies that have reliable servers with web server software installed.</a:t>
            </a:r>
          </a:p>
          <a:p>
            <a:r>
              <a:rPr lang="en-US" dirty="0" smtClean="0"/>
              <a:t>Disk space, databases, software, bandwidth are all provided for a single monthly price.</a:t>
            </a:r>
          </a:p>
          <a:p>
            <a:r>
              <a:rPr lang="en-US" dirty="0" smtClean="0"/>
              <a:t>Windows IIS and Linux Apache are the two main choices.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82" y="274638"/>
            <a:ext cx="3759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1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56" y="3155514"/>
            <a:ext cx="4876631" cy="3587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58609"/>
            <a:ext cx="3403600" cy="238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(File Transfer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FTP client transfer </a:t>
            </a:r>
            <a:r>
              <a:rPr lang="en-US" dirty="0" smtClean="0"/>
              <a:t>files between </a:t>
            </a:r>
            <a:r>
              <a:rPr lang="en-US" dirty="0" smtClean="0"/>
              <a:t>your computer and a server.</a:t>
            </a:r>
            <a:endParaRPr lang="en-US" dirty="0" smtClean="0"/>
          </a:p>
          <a:p>
            <a:r>
              <a:rPr lang="en-US" dirty="0" smtClean="0"/>
              <a:t>Work on your HTML files on your computer.  Upload them to the server when they are ready.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5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and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programming and design problems have already been solved and tested by other people.  Use the Internet to find these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09" y="3228532"/>
            <a:ext cx="4857204" cy="34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7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150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Tools of a Web Designer</vt:lpstr>
      <vt:lpstr>Text Editor</vt:lpstr>
      <vt:lpstr>Web Hosting</vt:lpstr>
      <vt:lpstr>FTP (File Transfer Protocol)</vt:lpstr>
      <vt:lpstr>Frameworks and Libraries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of a Web Designer</dc:title>
  <dc:creator>Shad David Sluiter</dc:creator>
  <cp:lastModifiedBy>Shad David Sluiter</cp:lastModifiedBy>
  <cp:revision>7</cp:revision>
  <dcterms:created xsi:type="dcterms:W3CDTF">2015-06-24T15:29:47Z</dcterms:created>
  <dcterms:modified xsi:type="dcterms:W3CDTF">2015-06-24T18:09:08Z</dcterms:modified>
</cp:coreProperties>
</file>