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20"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ED943FB-B04F-A845-88D6-3E4E93A2677C}"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151122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ED943FB-B04F-A845-88D6-3E4E93A2677C}"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331881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ED943FB-B04F-A845-88D6-3E4E93A2677C}"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25467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ED943FB-B04F-A845-88D6-3E4E93A2677C}"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231315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ED943FB-B04F-A845-88D6-3E4E93A2677C}"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360259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ED943FB-B04F-A845-88D6-3E4E93A2677C}"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37348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ED943FB-B04F-A845-88D6-3E4E93A2677C}" type="datetimeFigureOut">
              <a:rPr lang="en-US" smtClean="0"/>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370149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ED943FB-B04F-A845-88D6-3E4E93A2677C}" type="datetimeFigureOut">
              <a:rPr lang="en-US" smtClean="0"/>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34782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943FB-B04F-A845-88D6-3E4E93A2677C}" type="datetimeFigureOut">
              <a:rPr lang="en-US" smtClean="0"/>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257618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ED943FB-B04F-A845-88D6-3E4E93A2677C}"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147337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ED943FB-B04F-A845-88D6-3E4E93A2677C}"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EC08-DA04-2844-AF5A-08F7710DB653}" type="slidenum">
              <a:rPr lang="en-US" smtClean="0"/>
              <a:t>‹#›</a:t>
            </a:fld>
            <a:endParaRPr lang="en-US"/>
          </a:p>
        </p:txBody>
      </p:sp>
    </p:spTree>
    <p:extLst>
      <p:ext uri="{BB962C8B-B14F-4D97-AF65-F5344CB8AC3E}">
        <p14:creationId xmlns:p14="http://schemas.microsoft.com/office/powerpoint/2010/main" val="1273848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43FB-B04F-A845-88D6-3E4E93A2677C}" type="datetimeFigureOut">
              <a:rPr lang="en-US" smtClean="0"/>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9EC08-DA04-2844-AF5A-08F7710DB653}" type="slidenum">
              <a:rPr lang="en-US" smtClean="0"/>
              <a:t>‹#›</a:t>
            </a:fld>
            <a:endParaRPr lang="en-US"/>
          </a:p>
        </p:txBody>
      </p:sp>
    </p:spTree>
    <p:extLst>
      <p:ext uri="{BB962C8B-B14F-4D97-AF65-F5344CB8AC3E}">
        <p14:creationId xmlns:p14="http://schemas.microsoft.com/office/powerpoint/2010/main" val="3159788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omlart.com/demo/" TargetMode="Externa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tips for choosing the colors on your website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06501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1. Content is more important than color</a:t>
            </a:r>
            <a:endParaRPr lang="en-US" dirty="0"/>
          </a:p>
        </p:txBody>
      </p:sp>
      <p:sp>
        <p:nvSpPr>
          <p:cNvPr id="5" name="Text Placeholder 4"/>
          <p:cNvSpPr>
            <a:spLocks noGrp="1"/>
          </p:cNvSpPr>
          <p:nvPr>
            <p:ph type="body" idx="1"/>
          </p:nvPr>
        </p:nvSpPr>
        <p:spPr/>
        <p:txBody>
          <a:bodyPr>
            <a:normAutofit fontScale="92500"/>
          </a:bodyPr>
          <a:lstStyle/>
          <a:p>
            <a:r>
              <a:rPr lang="en-US" dirty="0" smtClean="0"/>
              <a:t>More subtle colors are pleasant</a:t>
            </a:r>
            <a:endParaRPr lang="en-US" dirty="0"/>
          </a:p>
        </p:txBody>
      </p:sp>
      <p:pic>
        <p:nvPicPr>
          <p:cNvPr id="9" name="Content Placeholder 8"/>
          <p:cNvPicPr>
            <a:picLocks noGrp="1" noChangeAspect="1"/>
          </p:cNvPicPr>
          <p:nvPr>
            <p:ph sz="half" idx="2"/>
          </p:nvPr>
        </p:nvPicPr>
        <p:blipFill>
          <a:blip r:embed="rId2"/>
          <a:srcRect t="-33828" b="-33828"/>
          <a:stretch>
            <a:fillRect/>
          </a:stretch>
        </p:blipFill>
        <p:spPr/>
      </p:pic>
      <p:sp>
        <p:nvSpPr>
          <p:cNvPr id="7" name="Text Placeholder 6"/>
          <p:cNvSpPr>
            <a:spLocks noGrp="1"/>
          </p:cNvSpPr>
          <p:nvPr>
            <p:ph type="body" sz="quarter" idx="3"/>
          </p:nvPr>
        </p:nvSpPr>
        <p:spPr/>
        <p:txBody>
          <a:bodyPr>
            <a:normAutofit fontScale="92500" lnSpcReduction="20000"/>
          </a:bodyPr>
          <a:lstStyle/>
          <a:p>
            <a:r>
              <a:rPr lang="en-US" dirty="0" smtClean="0"/>
              <a:t>Too “loud” makes the content secondary to the color scheme.</a:t>
            </a:r>
            <a:endParaRPr lang="en-US" dirty="0"/>
          </a:p>
        </p:txBody>
      </p:sp>
      <p:pic>
        <p:nvPicPr>
          <p:cNvPr id="10" name="Content Placeholder 9"/>
          <p:cNvPicPr>
            <a:picLocks noGrp="1" noChangeAspect="1"/>
          </p:cNvPicPr>
          <p:nvPr>
            <p:ph sz="quarter" idx="4"/>
          </p:nvPr>
        </p:nvPicPr>
        <p:blipFill>
          <a:blip r:embed="rId3"/>
          <a:srcRect t="-33795" b="-33795"/>
          <a:stretch>
            <a:fillRect/>
          </a:stretch>
        </p:blipFill>
        <p:spPr/>
      </p:pic>
    </p:spTree>
    <p:extLst>
      <p:ext uri="{BB962C8B-B14F-4D97-AF65-F5344CB8AC3E}">
        <p14:creationId xmlns:p14="http://schemas.microsoft.com/office/powerpoint/2010/main" val="38864073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Gray is always safe</a:t>
            </a:r>
            <a:endParaRPr lang="en-US" dirty="0"/>
          </a:p>
        </p:txBody>
      </p:sp>
      <p:pic>
        <p:nvPicPr>
          <p:cNvPr id="8" name="Content Placeholder 7"/>
          <p:cNvPicPr>
            <a:picLocks noGrp="1" noChangeAspect="1"/>
          </p:cNvPicPr>
          <p:nvPr>
            <p:ph sz="half" idx="1"/>
          </p:nvPr>
        </p:nvPicPr>
        <p:blipFill>
          <a:blip r:embed="rId2"/>
          <a:srcRect t="6619" b="6619"/>
          <a:stretch>
            <a:fillRect/>
          </a:stretch>
        </p:blipFill>
        <p:spPr/>
      </p:pic>
      <p:sp>
        <p:nvSpPr>
          <p:cNvPr id="9" name="Content Placeholder 8"/>
          <p:cNvSpPr>
            <a:spLocks noGrp="1"/>
          </p:cNvSpPr>
          <p:nvPr>
            <p:ph sz="half" idx="2"/>
          </p:nvPr>
        </p:nvSpPr>
        <p:spPr/>
        <p:txBody>
          <a:bodyPr>
            <a:normAutofit fontScale="92500" lnSpcReduction="20000"/>
          </a:bodyPr>
          <a:lstStyle/>
          <a:p>
            <a:pPr marL="0" indent="0">
              <a:buNone/>
            </a:pPr>
            <a:r>
              <a:rPr lang="en-US" dirty="0" smtClean="0"/>
              <a:t>If you look at any selection of popular websites, templates or themes, there's a good bet a majority of them will have this exact same base of dark gray text on white or light gray. With this combination you are virtually guaranteed to provide readability for visitors, and allow the text and image based content to come into the foreground.</a:t>
            </a:r>
            <a:endParaRPr lang="en-US" dirty="0"/>
          </a:p>
        </p:txBody>
      </p:sp>
    </p:spTree>
    <p:extLst>
      <p:ext uri="{BB962C8B-B14F-4D97-AF65-F5344CB8AC3E}">
        <p14:creationId xmlns:p14="http://schemas.microsoft.com/office/powerpoint/2010/main" val="38657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Choose Just One Color to Highlight</a:t>
            </a:r>
            <a:endParaRPr lang="en-US" dirty="0"/>
          </a:p>
        </p:txBody>
      </p:sp>
      <p:pic>
        <p:nvPicPr>
          <p:cNvPr id="5" name="Content Placeholder 4"/>
          <p:cNvPicPr>
            <a:picLocks noGrp="1" noChangeAspect="1"/>
          </p:cNvPicPr>
          <p:nvPr>
            <p:ph sz="half" idx="1"/>
          </p:nvPr>
        </p:nvPicPr>
        <p:blipFill>
          <a:blip r:embed="rId2"/>
          <a:srcRect t="-34051" b="-34051"/>
          <a:stretch>
            <a:fillRect/>
          </a:stretch>
        </p:blipFill>
        <p:spPr/>
      </p:pic>
      <p:sp>
        <p:nvSpPr>
          <p:cNvPr id="4" name="Content Placeholder 3"/>
          <p:cNvSpPr>
            <a:spLocks noGrp="1"/>
          </p:cNvSpPr>
          <p:nvPr>
            <p:ph sz="half" idx="2"/>
          </p:nvPr>
        </p:nvSpPr>
        <p:spPr/>
        <p:txBody>
          <a:bodyPr>
            <a:normAutofit/>
          </a:bodyPr>
          <a:lstStyle/>
          <a:p>
            <a:pPr marL="0" indent="0">
              <a:buNone/>
            </a:pPr>
            <a:r>
              <a:rPr lang="en-US" dirty="0" smtClean="0"/>
              <a:t>Buttons, menus and borders should share one color. The more colors you use, the trickier it gets to keep them all under control. Your highlight color can be blue, green, red or whatever you please but choose only one.</a:t>
            </a:r>
            <a:endParaRPr lang="en-US" dirty="0"/>
          </a:p>
        </p:txBody>
      </p:sp>
    </p:spTree>
    <p:extLst>
      <p:ext uri="{BB962C8B-B14F-4D97-AF65-F5344CB8AC3E}">
        <p14:creationId xmlns:p14="http://schemas.microsoft.com/office/powerpoint/2010/main" val="34461765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If in Doubt, Use Blue</a:t>
            </a:r>
            <a:endParaRPr lang="en-US" dirty="0"/>
          </a:p>
        </p:txBody>
      </p:sp>
      <p:pic>
        <p:nvPicPr>
          <p:cNvPr id="5" name="Content Placeholder 4"/>
          <p:cNvPicPr>
            <a:picLocks noGrp="1" noChangeAspect="1"/>
          </p:cNvPicPr>
          <p:nvPr>
            <p:ph sz="half" idx="1"/>
          </p:nvPr>
        </p:nvPicPr>
        <p:blipFill>
          <a:blip r:embed="rId2"/>
          <a:srcRect l="-7629" r="-7629"/>
          <a:stretch>
            <a:fillRect/>
          </a:stretch>
        </p:blipFill>
        <p:spPr/>
      </p:pic>
      <p:sp>
        <p:nvSpPr>
          <p:cNvPr id="4" name="Content Placeholder 3"/>
          <p:cNvSpPr>
            <a:spLocks noGrp="1"/>
          </p:cNvSpPr>
          <p:nvPr>
            <p:ph sz="half" idx="2"/>
          </p:nvPr>
        </p:nvSpPr>
        <p:spPr/>
        <p:txBody>
          <a:bodyPr/>
          <a:lstStyle/>
          <a:p>
            <a:pPr marL="0" indent="0">
              <a:buNone/>
            </a:pPr>
            <a:r>
              <a:rPr lang="en-US" dirty="0" smtClean="0"/>
              <a:t>Blue is often the most flexible color to work with and will fit the highest number of site types. Colors like purple and yellow can be very pleasant, but can also quickly turn garish if used in the wrong way.</a:t>
            </a:r>
            <a:endParaRPr lang="en-US" dirty="0"/>
          </a:p>
        </p:txBody>
      </p:sp>
    </p:spTree>
    <p:extLst>
      <p:ext uri="{BB962C8B-B14F-4D97-AF65-F5344CB8AC3E}">
        <p14:creationId xmlns:p14="http://schemas.microsoft.com/office/powerpoint/2010/main" val="35024162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Use Monochromatic Themes</a:t>
            </a:r>
            <a:endParaRPr lang="en-US" dirty="0"/>
          </a:p>
        </p:txBody>
      </p:sp>
      <p:sp>
        <p:nvSpPr>
          <p:cNvPr id="4" name="Content Placeholder 3"/>
          <p:cNvSpPr>
            <a:spLocks noGrp="1"/>
          </p:cNvSpPr>
          <p:nvPr>
            <p:ph sz="half" idx="2"/>
          </p:nvPr>
        </p:nvSpPr>
        <p:spPr>
          <a:xfrm>
            <a:off x="616857" y="1417638"/>
            <a:ext cx="7924800" cy="1796143"/>
          </a:xfrm>
        </p:spPr>
        <p:txBody>
          <a:bodyPr>
            <a:normAutofit lnSpcReduction="10000"/>
          </a:bodyPr>
          <a:lstStyle/>
          <a:p>
            <a:pPr marL="0" indent="0">
              <a:buNone/>
            </a:pPr>
            <a:r>
              <a:rPr lang="en-US" dirty="0" smtClean="0"/>
              <a:t>You're going to need extra colors for your design, but they're all going to be variations of that one highlight color you've already chosen in order to keep things simple.</a:t>
            </a:r>
            <a:endParaRPr lang="en-US" dirty="0"/>
          </a:p>
        </p:txBody>
      </p:sp>
      <p:pic>
        <p:nvPicPr>
          <p:cNvPr id="8" name="Picture 7"/>
          <p:cNvPicPr>
            <a:picLocks noChangeAspect="1"/>
          </p:cNvPicPr>
          <p:nvPr/>
        </p:nvPicPr>
        <p:blipFill>
          <a:blip r:embed="rId2"/>
          <a:stretch>
            <a:fillRect/>
          </a:stretch>
        </p:blipFill>
        <p:spPr>
          <a:xfrm>
            <a:off x="1537788" y="3928881"/>
            <a:ext cx="6426926" cy="1338943"/>
          </a:xfrm>
          <a:prstGeom prst="rect">
            <a:avLst/>
          </a:prstGeom>
        </p:spPr>
      </p:pic>
      <p:pic>
        <p:nvPicPr>
          <p:cNvPr id="9" name="Picture 8"/>
          <p:cNvPicPr>
            <a:picLocks noChangeAspect="1"/>
          </p:cNvPicPr>
          <p:nvPr/>
        </p:nvPicPr>
        <p:blipFill>
          <a:blip r:embed="rId3"/>
          <a:stretch>
            <a:fillRect/>
          </a:stretch>
        </p:blipFill>
        <p:spPr>
          <a:xfrm>
            <a:off x="53339" y="5839324"/>
            <a:ext cx="5061858" cy="573677"/>
          </a:xfrm>
          <a:prstGeom prst="rect">
            <a:avLst/>
          </a:prstGeom>
        </p:spPr>
      </p:pic>
      <p:pic>
        <p:nvPicPr>
          <p:cNvPr id="10" name="Picture 9"/>
          <p:cNvPicPr>
            <a:picLocks noChangeAspect="1"/>
          </p:cNvPicPr>
          <p:nvPr/>
        </p:nvPicPr>
        <p:blipFill>
          <a:blip r:embed="rId4"/>
          <a:stretch>
            <a:fillRect/>
          </a:stretch>
        </p:blipFill>
        <p:spPr>
          <a:xfrm>
            <a:off x="762000" y="5267824"/>
            <a:ext cx="7620000" cy="571500"/>
          </a:xfrm>
          <a:prstGeom prst="rect">
            <a:avLst/>
          </a:prstGeom>
        </p:spPr>
      </p:pic>
      <p:pic>
        <p:nvPicPr>
          <p:cNvPr id="11" name="Picture 10"/>
          <p:cNvPicPr>
            <a:picLocks noChangeAspect="1"/>
          </p:cNvPicPr>
          <p:nvPr/>
        </p:nvPicPr>
        <p:blipFill>
          <a:blip r:embed="rId5"/>
          <a:stretch>
            <a:fillRect/>
          </a:stretch>
        </p:blipFill>
        <p:spPr>
          <a:xfrm>
            <a:off x="762000" y="2984500"/>
            <a:ext cx="7620000" cy="889000"/>
          </a:xfrm>
          <a:prstGeom prst="rect">
            <a:avLst/>
          </a:prstGeom>
        </p:spPr>
      </p:pic>
    </p:spTree>
    <p:extLst>
      <p:ext uri="{BB962C8B-B14F-4D97-AF65-F5344CB8AC3E}">
        <p14:creationId xmlns:p14="http://schemas.microsoft.com/office/powerpoint/2010/main" val="12476509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Stay Out of the Top Right Corner of the Color Picker</a:t>
            </a:r>
            <a:endParaRPr lang="en-US" dirty="0"/>
          </a:p>
        </p:txBody>
      </p:sp>
      <p:pic>
        <p:nvPicPr>
          <p:cNvPr id="5" name="Content Placeholder 4"/>
          <p:cNvPicPr>
            <a:picLocks noGrp="1" noChangeAspect="1"/>
          </p:cNvPicPr>
          <p:nvPr>
            <p:ph sz="half" idx="1"/>
          </p:nvPr>
        </p:nvPicPr>
        <p:blipFill>
          <a:blip r:embed="rId2"/>
          <a:srcRect l="8358" r="8358"/>
          <a:stretch>
            <a:fillRect/>
          </a:stretch>
        </p:blipFill>
        <p:spPr/>
      </p:pic>
      <p:pic>
        <p:nvPicPr>
          <p:cNvPr id="6" name="Content Placeholder 5"/>
          <p:cNvPicPr>
            <a:picLocks noGrp="1" noChangeAspect="1"/>
          </p:cNvPicPr>
          <p:nvPr>
            <p:ph sz="half" idx="2"/>
          </p:nvPr>
        </p:nvPicPr>
        <p:blipFill>
          <a:blip r:embed="rId3"/>
          <a:srcRect l="8358" r="8358"/>
          <a:stretch>
            <a:fillRect/>
          </a:stretch>
        </p:blipFill>
        <p:spPr/>
      </p:pic>
    </p:spTree>
    <p:extLst>
      <p:ext uri="{BB962C8B-B14F-4D97-AF65-F5344CB8AC3E}">
        <p14:creationId xmlns:p14="http://schemas.microsoft.com/office/powerpoint/2010/main" val="26544927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Template Review</a:t>
            </a:r>
            <a:endParaRPr lang="en-US" dirty="0"/>
          </a:p>
        </p:txBody>
      </p:sp>
      <p:sp>
        <p:nvSpPr>
          <p:cNvPr id="6" name="Content Placeholder 5"/>
          <p:cNvSpPr>
            <a:spLocks noGrp="1"/>
          </p:cNvSpPr>
          <p:nvPr>
            <p:ph idx="1"/>
          </p:nvPr>
        </p:nvSpPr>
        <p:spPr>
          <a:xfrm>
            <a:off x="457200" y="1600200"/>
            <a:ext cx="8229600" cy="2075329"/>
          </a:xfrm>
        </p:spPr>
        <p:txBody>
          <a:bodyPr>
            <a:normAutofit fontScale="85000" lnSpcReduction="20000"/>
          </a:bodyPr>
          <a:lstStyle/>
          <a:p>
            <a:r>
              <a:rPr lang="en-US" dirty="0" smtClean="0"/>
              <a:t>Templates are well-designed pre-built websites into which you can put your own content. </a:t>
            </a:r>
            <a:endParaRPr lang="en-US" dirty="0" smtClean="0"/>
          </a:p>
          <a:p>
            <a:r>
              <a:rPr lang="en-US" dirty="0" smtClean="0"/>
              <a:t>Notice </a:t>
            </a:r>
            <a:r>
              <a:rPr lang="en-US" dirty="0" smtClean="0"/>
              <a:t>the harmony of the </a:t>
            </a:r>
            <a:r>
              <a:rPr lang="en-US" dirty="0" smtClean="0"/>
              <a:t>color of the various sites they have created.  </a:t>
            </a:r>
          </a:p>
          <a:p>
            <a:r>
              <a:rPr lang="en-US" dirty="0" smtClean="0">
                <a:hlinkClick r:id="rId2"/>
              </a:rPr>
              <a:t>http</a:t>
            </a:r>
            <a:r>
              <a:rPr lang="en-US" dirty="0">
                <a:hlinkClick r:id="rId2"/>
              </a:rPr>
              <a:t>://www.joomlart.com/demo/#</a:t>
            </a:r>
            <a:r>
              <a:rPr lang="en-US" dirty="0" smtClean="0">
                <a:hlinkClick r:id="rId2"/>
              </a:rPr>
              <a:t>uber</a:t>
            </a:r>
            <a:r>
              <a:rPr lang="en-US" dirty="0" smtClean="0"/>
              <a:t> </a:t>
            </a:r>
          </a:p>
          <a:p>
            <a:endParaRPr lang="en-US" dirty="0"/>
          </a:p>
        </p:txBody>
      </p:sp>
      <p:pic>
        <p:nvPicPr>
          <p:cNvPr id="2" name="Picture 1"/>
          <p:cNvPicPr>
            <a:picLocks noChangeAspect="1"/>
          </p:cNvPicPr>
          <p:nvPr/>
        </p:nvPicPr>
        <p:blipFill rotWithShape="1">
          <a:blip r:embed="rId3"/>
          <a:srcRect l="3432" b="28431"/>
          <a:stretch/>
        </p:blipFill>
        <p:spPr>
          <a:xfrm>
            <a:off x="1075765" y="3609526"/>
            <a:ext cx="6529294" cy="3024356"/>
          </a:xfrm>
          <a:prstGeom prst="rect">
            <a:avLst/>
          </a:prstGeom>
        </p:spPr>
      </p:pic>
    </p:spTree>
    <p:extLst>
      <p:ext uri="{BB962C8B-B14F-4D97-AF65-F5344CB8AC3E}">
        <p14:creationId xmlns:p14="http://schemas.microsoft.com/office/powerpoint/2010/main" val="28693685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2682</TotalTime>
  <Words>305</Words>
  <Application>Microsoft Macintosh PowerPoint</Application>
  <PresentationFormat>On-screen Show (4:3)</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5 tips for choosing the colors on your website</vt:lpstr>
      <vt:lpstr>1. Content is more important than color</vt:lpstr>
      <vt:lpstr>2. Gray is always safe</vt:lpstr>
      <vt:lpstr>3. Choose Just One Color to Highlight</vt:lpstr>
      <vt:lpstr>4. If in Doubt, Use Blue</vt:lpstr>
      <vt:lpstr>5. Use Monochromatic Themes</vt:lpstr>
      <vt:lpstr>6. Stay Out of the Top Right Corner of the Color Picker</vt:lpstr>
      <vt:lpstr>Template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Beginner “Safety First” Color Guidelines for the Web</dc:title>
  <dc:creator>Shad David Sluiter</dc:creator>
  <cp:lastModifiedBy>Shad David Sluiter</cp:lastModifiedBy>
  <cp:revision>7</cp:revision>
  <dcterms:created xsi:type="dcterms:W3CDTF">2015-06-17T00:40:38Z</dcterms:created>
  <dcterms:modified xsi:type="dcterms:W3CDTF">2015-06-24T23:22:20Z</dcterms:modified>
</cp:coreProperties>
</file>