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1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8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F99A-89C9-994C-94DB-77CA92A43A22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BFE6-3106-4F4E-AD18-BE32A473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grade.com/demos/rosa/" TargetMode="External"/><Relationship Id="rId4" Type="http://schemas.openxmlformats.org/officeDocument/2006/relationships/hyperlink" Target="http://www.spaceneedle.com/hom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llroy.com/live-life-outsi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quoplus.com/" TargetMode="External"/><Relationship Id="rId3" Type="http://schemas.openxmlformats.org/officeDocument/2006/relationships/hyperlink" Target="http://www.rawne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ceneedle.com/home/" TargetMode="External"/><Relationship Id="rId4" Type="http://schemas.openxmlformats.org/officeDocument/2006/relationships/hyperlink" Target="http://www.sony.com/be-moved/" TargetMode="External"/><Relationship Id="rId5" Type="http://schemas.openxmlformats.org/officeDocument/2006/relationships/hyperlink" Target="http://www.nike.com/us/en_us/c/better-worl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isetheriver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orld-of-swiss.com/en" TargetMode="External"/><Relationship Id="rId3" Type="http://schemas.openxmlformats.org/officeDocument/2006/relationships/hyperlink" Target="http://www.dementialab.org/discovery-lab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ppyspend.britishlegion.org.uk/" TargetMode="External"/><Relationship Id="rId4" Type="http://schemas.openxmlformats.org/officeDocument/2006/relationships/hyperlink" Target="http://www.flatvsrealism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kita.co.uk/movement-of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Trends for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5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Web Design Trends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page design with infinite scrolling</a:t>
            </a:r>
          </a:p>
          <a:p>
            <a:r>
              <a:rPr lang="en-US" dirty="0">
                <a:hlinkClick r:id="rId2"/>
              </a:rPr>
              <a:t>http://www.apple.com/iphone-6/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://bellroy.com/live-life-</a:t>
            </a:r>
            <a:r>
              <a:rPr lang="en-US" dirty="0" smtClean="0">
                <a:hlinkClick r:id="rId2"/>
              </a:rPr>
              <a:t>outside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https://pixelgrade.com/demos/rosa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http://www.spaceneedle.com/home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6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Web Design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Horizontal </a:t>
            </a:r>
            <a:r>
              <a:rPr lang="en-US" dirty="0"/>
              <a:t>Scrolling</a:t>
            </a:r>
          </a:p>
          <a:p>
            <a:r>
              <a:rPr lang="en-US" dirty="0">
                <a:hlinkClick r:id="rId2"/>
              </a:rPr>
              <a:t>http://www.quoplus.com/</a:t>
            </a:r>
            <a:endParaRPr lang="en-US" dirty="0"/>
          </a:p>
          <a:p>
            <a:r>
              <a:rPr lang="en-US" dirty="0">
                <a:hlinkClick r:id="rId3"/>
              </a:rPr>
              <a:t>http://www.rawnet.com/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1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Web Design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>
                <a:hlinkClick r:id="rId2"/>
              </a:rPr>
              <a:t>http://raisetheriver.org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http://www.spaceneedle.com/home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http://www.sony.com/be-moved/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://www.nike.com/us/en_us/c/better-world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0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Web Design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all the rules about scrolling and menus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://www.world-of-swiss.com/</a:t>
            </a:r>
            <a:r>
              <a:rPr lang="en-US" dirty="0" smtClean="0">
                <a:hlinkClick r:id="rId2"/>
              </a:rPr>
              <a:t>en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http://www.dementialab.org</a:t>
            </a:r>
            <a:r>
              <a:rPr lang="en-US">
                <a:hlinkClick r:id="rId3"/>
              </a:rPr>
              <a:t>/discovery-lab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9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Telling – Similar to a </a:t>
            </a:r>
            <a:r>
              <a:rPr lang="en-US" dirty="0" err="1" smtClean="0"/>
              <a:t>Prezi</a:t>
            </a:r>
            <a:endParaRPr lang="en-US" dirty="0" smtClean="0"/>
          </a:p>
          <a:p>
            <a:r>
              <a:rPr lang="en-US" dirty="0">
                <a:hlinkClick r:id="rId2"/>
              </a:rPr>
              <a:t>http://akita.co.uk/movement-of-data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http://poppyspend.britishlegion.org.uk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http://www.flatvsrealism.com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181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Design Trends for Mobile</vt:lpstr>
      <vt:lpstr>New Web Design Trends 2015</vt:lpstr>
      <vt:lpstr>New Web Design Trends</vt:lpstr>
      <vt:lpstr>New Web Design Trends</vt:lpstr>
      <vt:lpstr>New Web Design Trends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Web Design Trends 2015</dc:title>
  <dc:creator>Shad David Sluiter</dc:creator>
  <cp:lastModifiedBy>Shad David Sluiter</cp:lastModifiedBy>
  <cp:revision>3</cp:revision>
  <dcterms:created xsi:type="dcterms:W3CDTF">2015-06-23T18:13:17Z</dcterms:created>
  <dcterms:modified xsi:type="dcterms:W3CDTF">2015-06-24T18:42:08Z</dcterms:modified>
</cp:coreProperties>
</file>