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5" r:id="rId9"/>
    <p:sldId id="264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9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4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965D-E37A-7B48-8E00-35B148C7D29A}" type="datetimeFigureOut">
              <a:rPr lang="en-US" smtClean="0"/>
              <a:t>7/20/15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A838-B996-344F-B62B-F1977FF0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7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sXEVQRaTX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org" TargetMode="External"/><Relationship Id="rId3" Type="http://schemas.openxmlformats.org/officeDocument/2006/relationships/hyperlink" Target="http://www.yaho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and Dynamic Websites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“Full Stack</a:t>
            </a:r>
            <a:r>
              <a:rPr lang="en-US" smtClean="0"/>
              <a:t>” development experience </a:t>
            </a:r>
            <a:r>
              <a:rPr lang="en-US" dirty="0" smtClean="0"/>
              <a:t>in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 – Develop static sites using WIX, </a:t>
            </a:r>
            <a:r>
              <a:rPr lang="en-US" dirty="0" err="1" smtClean="0"/>
              <a:t>WordPress</a:t>
            </a:r>
            <a:r>
              <a:rPr lang="en-US" dirty="0" smtClean="0"/>
              <a:t> or </a:t>
            </a:r>
            <a:r>
              <a:rPr lang="en-US" dirty="0" err="1" smtClean="0"/>
              <a:t>Joomla</a:t>
            </a:r>
            <a:r>
              <a:rPr lang="en-US" dirty="0"/>
              <a:t> </a:t>
            </a:r>
            <a:r>
              <a:rPr lang="en-US" dirty="0" smtClean="0"/>
              <a:t>CMS.</a:t>
            </a:r>
          </a:p>
          <a:p>
            <a:r>
              <a:rPr lang="en-US" dirty="0" smtClean="0"/>
              <a:t>Q2 – Develop a static site using a HTML/CSS and Frameworks.</a:t>
            </a:r>
          </a:p>
          <a:p>
            <a:r>
              <a:rPr lang="en-US" dirty="0" smtClean="0"/>
              <a:t>Q3 – Develop dynamic client pages using JavaScript.</a:t>
            </a:r>
          </a:p>
          <a:p>
            <a:r>
              <a:rPr lang="en-US" dirty="0" smtClean="0"/>
              <a:t>Q4 – Develop backend databases using PHP.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1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Websites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5384" r="5384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Static sites don’t change unless the author edits the page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Jen’s Kitchen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Dynamic </a:t>
            </a:r>
            <a:r>
              <a:rPr lang="en-US" sz="2000" dirty="0" smtClean="0"/>
              <a:t>(almost everything on the internet)</a:t>
            </a:r>
            <a:endParaRPr lang="en-US" dirty="0" smtClean="0"/>
          </a:p>
          <a:p>
            <a:r>
              <a:rPr lang="en-US" dirty="0" smtClean="0"/>
              <a:t>Facebook, Twitter, Google</a:t>
            </a:r>
          </a:p>
          <a:p>
            <a:r>
              <a:rPr lang="en-US" dirty="0" smtClean="0"/>
              <a:t>Amazon, eBay</a:t>
            </a:r>
          </a:p>
          <a:p>
            <a:r>
              <a:rPr lang="en-US" dirty="0" smtClean="0"/>
              <a:t>Pandora, </a:t>
            </a:r>
            <a:r>
              <a:rPr lang="en-US" dirty="0" err="1" smtClean="0"/>
              <a:t>Spotify</a:t>
            </a:r>
            <a:r>
              <a:rPr lang="en-US" dirty="0" smtClean="0"/>
              <a:t>, YouTube</a:t>
            </a:r>
          </a:p>
        </p:txBody>
      </p:sp>
    </p:spTree>
    <p:extLst>
      <p:ext uri="{BB962C8B-B14F-4D97-AF65-F5344CB8AC3E}">
        <p14:creationId xmlns:p14="http://schemas.microsoft.com/office/powerpoint/2010/main" val="19110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0"/>
            <a:ext cx="569562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9461"/>
          </a:xfrm>
          <a:solidFill>
            <a:schemeClr val="bg1">
              <a:lumMod val="95000"/>
              <a:alpha val="47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Front End Designer and Backend Developers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  <a:alpha val="57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Front End Developer</a:t>
            </a:r>
          </a:p>
          <a:p>
            <a:r>
              <a:rPr lang="en-US" dirty="0" smtClean="0"/>
              <a:t>Design a site and page layout</a:t>
            </a:r>
          </a:p>
          <a:p>
            <a:r>
              <a:rPr lang="en-US" dirty="0" smtClean="0"/>
              <a:t>Create graphics</a:t>
            </a:r>
          </a:p>
          <a:p>
            <a:r>
              <a:rPr lang="en-US" dirty="0" smtClean="0"/>
              <a:t>Create content</a:t>
            </a:r>
          </a:p>
          <a:p>
            <a:r>
              <a:rPr lang="en-US" dirty="0" smtClean="0"/>
              <a:t>Some JavaScript code for validating forms, animating page elements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85000"/>
              <a:alpha val="46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 End Developer</a:t>
            </a:r>
          </a:p>
          <a:p>
            <a:r>
              <a:rPr lang="en-US" dirty="0" smtClean="0"/>
              <a:t>Design database tables</a:t>
            </a:r>
          </a:p>
          <a:p>
            <a:r>
              <a:rPr lang="en-US" dirty="0" smtClean="0"/>
              <a:t>Server-side code such as PHP, Ruby, Python, </a:t>
            </a:r>
            <a:r>
              <a:rPr lang="en-US" dirty="0" err="1" smtClean="0"/>
              <a:t>.Net</a:t>
            </a:r>
            <a:r>
              <a:rPr lang="en-US" dirty="0" smtClean="0"/>
              <a:t> and Java.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8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and SQL code examples…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77691" r="24216" b="-77691"/>
          <a:stretch/>
        </p:blipFill>
        <p:spPr>
          <a:xfrm>
            <a:off x="457199" y="515356"/>
            <a:ext cx="3617089" cy="705418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92119" b="-92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405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15" y="1210309"/>
            <a:ext cx="3897785" cy="2845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07" y="5597409"/>
            <a:ext cx="5263065" cy="1214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Management Systems (CMS)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60530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of the technical programming work is already done.</a:t>
            </a:r>
          </a:p>
          <a:p>
            <a:r>
              <a:rPr lang="en-US" dirty="0" smtClean="0"/>
              <a:t>“Fill in the blank” tasks such as defining categories, menus and writing content with multiple authors.</a:t>
            </a:r>
          </a:p>
          <a:p>
            <a:r>
              <a:rPr lang="en-US" dirty="0" smtClean="0"/>
              <a:t>Often free –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Joomla</a:t>
            </a:r>
            <a:r>
              <a:rPr lang="en-US" dirty="0" smtClean="0"/>
              <a:t>, Drupal are the three most popular general purpose CMS packages.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2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08" y="304800"/>
            <a:ext cx="6248400" cy="624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283" y="502733"/>
            <a:ext cx="2585425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Web 1.0 </a:t>
            </a:r>
            <a:r>
              <a:rPr lang="en-US" dirty="0" smtClean="0"/>
              <a:t>is a term to describe early </a:t>
            </a:r>
            <a:r>
              <a:rPr lang="en-US" u="sng" dirty="0" smtClean="0"/>
              <a:t>static</a:t>
            </a:r>
            <a:r>
              <a:rPr lang="en-US" dirty="0" smtClean="0"/>
              <a:t> websites (1990-2000)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Web 2.0 </a:t>
            </a:r>
            <a:r>
              <a:rPr lang="en-US" dirty="0" smtClean="0"/>
              <a:t>describes the use of web sites to connect and </a:t>
            </a:r>
            <a:r>
              <a:rPr lang="en-US" u="sng" dirty="0" smtClean="0"/>
              <a:t>collaborate</a:t>
            </a:r>
            <a:r>
              <a:rPr lang="en-US" dirty="0" smtClean="0"/>
              <a:t>.  Facebook was founded in 2004. (2000-2010)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Web 3.0 </a:t>
            </a:r>
            <a:r>
              <a:rPr lang="en-US" dirty="0" smtClean="0"/>
              <a:t>describes the ability of computers to do some artificial intelligent </a:t>
            </a:r>
            <a:r>
              <a:rPr lang="en-US" u="sng" dirty="0" smtClean="0"/>
              <a:t>thinking</a:t>
            </a:r>
            <a:r>
              <a:rPr lang="en-US" dirty="0" smtClean="0"/>
              <a:t> and sorting for us.  </a:t>
            </a:r>
            <a:r>
              <a:rPr lang="en-US" dirty="0" err="1" smtClean="0"/>
              <a:t>Siri</a:t>
            </a:r>
            <a:r>
              <a:rPr lang="en-US" dirty="0" smtClean="0"/>
              <a:t> and Android Now were launched in 2012 (2010-present)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5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435100"/>
            <a:ext cx="8191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describing the new features of the latest version of HTML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</a:t>
            </a:r>
            <a:r>
              <a:rPr lang="en-US">
                <a:hlinkClick r:id="rId2"/>
              </a:rPr>
              <a:t>=</a:t>
            </a:r>
            <a:r>
              <a:rPr lang="en-US" smtClean="0">
                <a:hlinkClick r:id="rId2"/>
              </a:rPr>
              <a:t>IsXEVQRaTX8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Back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compare how Yahoo was designed in 1997 to how it looks today.</a:t>
            </a:r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archive.org</a:t>
            </a:r>
            <a:r>
              <a:rPr lang="en-US" dirty="0"/>
              <a:t> </a:t>
            </a:r>
            <a:r>
              <a:rPr lang="en-US" dirty="0" smtClean="0"/>
              <a:t>This site hosts the “Way back machine”.  It captures snapshots of websites and archives them like a historical document.</a:t>
            </a:r>
          </a:p>
          <a:p>
            <a:r>
              <a:rPr lang="en-US" dirty="0" smtClean="0"/>
              <a:t>Type in </a:t>
            </a:r>
            <a:r>
              <a:rPr lang="en-US" dirty="0" smtClean="0">
                <a:hlinkClick r:id="rId3"/>
              </a:rPr>
              <a:t>www.yahoo.com</a:t>
            </a:r>
            <a:endParaRPr lang="en-US" dirty="0" smtClean="0"/>
          </a:p>
          <a:p>
            <a:r>
              <a:rPr lang="en-US" dirty="0" smtClean="0"/>
              <a:t>Compare old designs from early years to now.</a:t>
            </a:r>
          </a:p>
        </p:txBody>
      </p:sp>
    </p:spTree>
    <p:extLst>
      <p:ext uri="{BB962C8B-B14F-4D97-AF65-F5344CB8AC3E}">
        <p14:creationId xmlns:p14="http://schemas.microsoft.com/office/powerpoint/2010/main" val="228195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361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Static and Dynamic Websites</vt:lpstr>
      <vt:lpstr>Static vs Dynamic Websites</vt:lpstr>
      <vt:lpstr>Front End Designer and Backend Developers</vt:lpstr>
      <vt:lpstr>PHP and SQL code examples…</vt:lpstr>
      <vt:lpstr>Content Management Systems (CMS)</vt:lpstr>
      <vt:lpstr>PowerPoint Presentation</vt:lpstr>
      <vt:lpstr>PowerPoint Presentation</vt:lpstr>
      <vt:lpstr>HTML 5</vt:lpstr>
      <vt:lpstr>Way Back Machine</vt:lpstr>
      <vt:lpstr>The “Full Stack” development experience in this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and Dynamic Websites</dc:title>
  <dc:creator>Shad David Sluiter</dc:creator>
  <cp:lastModifiedBy>Shad David Sluiter</cp:lastModifiedBy>
  <cp:revision>12</cp:revision>
  <dcterms:created xsi:type="dcterms:W3CDTF">2015-06-24T16:29:29Z</dcterms:created>
  <dcterms:modified xsi:type="dcterms:W3CDTF">2015-07-20T18:47:58Z</dcterms:modified>
</cp:coreProperties>
</file>