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ac66b85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ac66b85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ac66b85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ac66b85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ac66b85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2ac66b85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ac66b85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ac66b85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ac66b85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ac66b85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ac66b85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ac66b85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2ac66b85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2ac66b85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ac66b85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2ac66b85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ac66b85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ac66b85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2ac66b85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2ac66b85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ac66b8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ac66b8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2ac66b85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2ac66b85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2ac66b85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2ac66b85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2ac66b85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2ac66b85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ac66b85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2ac66b85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ac66b85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ac66b85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ac66b85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ac66b85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2ac66b85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2ac66b85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DECS Auto Grader server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Ratnesh Patel - 23M0784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Kumaran Karthikeyan - 23M0803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49" y="1540349"/>
            <a:ext cx="3407124" cy="340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475" y="1596350"/>
            <a:ext cx="3344099" cy="334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474" y="1554874"/>
            <a:ext cx="3309099" cy="33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Timeout </a:t>
            </a:r>
            <a:r>
              <a:rPr lang="en"/>
              <a:t>occurs and </a:t>
            </a:r>
            <a:r>
              <a:rPr lang="en"/>
              <a:t>goodput decreases since after saturation since the requests gets failed.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Timeout </a:t>
            </a:r>
            <a:r>
              <a:rPr lang="en"/>
              <a:t>occurs and</a:t>
            </a:r>
            <a:r>
              <a:rPr lang="en"/>
              <a:t> </a:t>
            </a:r>
            <a:r>
              <a:rPr lang="en"/>
              <a:t>throughput</a:t>
            </a:r>
            <a:r>
              <a:rPr lang="en"/>
              <a:t> increases since we are just getting the error </a:t>
            </a:r>
            <a:r>
              <a:rPr lang="en"/>
              <a:t>immediately and the response is sent back to the client immediately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937" y="1412750"/>
            <a:ext cx="3653724" cy="36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575" y="1602775"/>
            <a:ext cx="3369926" cy="33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374" y="1589324"/>
            <a:ext cx="3386124" cy="33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349" y="1675549"/>
            <a:ext cx="3264902" cy="326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Timeout occurs and goodput decreases since after saturation since the requests gets failed.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Timeout occurs and throughput increases since we are just getting the error immediately and the response is sent back to the client immediately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asynchronous server - Version 4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When we want to send file or when we want to check the status, we send 0 or 1 </a:t>
            </a:r>
            <a:r>
              <a:rPr lang="en"/>
              <a:t>respectively, to let the server know beforehand what type of request it’s going to 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When the server sends 0, client should be ready to receive the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When the server sends 1, file is not found. Client will print the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When the server sends 2, the request is processed and the client should be ready to receive the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When the server sends 3, the file is being processed. Client will send the message.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Experiment’s configuration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29" y="1997775"/>
            <a:ext cx="4872946" cy="2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checked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= Number of requests in one second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Response time = Time taken for a request to be serviced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Goodput = Successful requests in one second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- 1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550" y="1489775"/>
            <a:ext cx="3907400" cy="39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50" y="1649875"/>
            <a:ext cx="3626102" cy="362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249" y="1638349"/>
            <a:ext cx="3281099" cy="32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775" y="1489775"/>
            <a:ext cx="3531549" cy="35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05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active threads is 1 since it is a single threaded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not using the CPU to the maximum capability since it is a single threaded server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Throughput increases and tries to get constant </a:t>
            </a:r>
            <a:r>
              <a:rPr lang="en"/>
              <a:t>because</a:t>
            </a:r>
            <a:r>
              <a:rPr lang="en"/>
              <a:t> CPU reaches saturation stage, and it won’t be  able to </a:t>
            </a:r>
            <a:r>
              <a:rPr lang="en"/>
              <a:t>serve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66450" y="95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: version - 2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527" y="1670400"/>
            <a:ext cx="3078026" cy="30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