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Housify - Property Management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Full Stack Webstack Portfolio Project</a:t>
            </a:r>
          </a:p>
          <a:p>
            <a:r>
              <a:t>Presented by Shady Ahmed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Housify is a Property Management Web App that helps users rent or buy property globally.</a:t>
            </a:r>
          </a:p>
          <a:p>
            <a:r>
              <a:t>Key Features:</a:t>
            </a:r>
          </a:p>
          <a:p>
            <a:r>
              <a:t>• Global property listings via Rapid API</a:t>
            </a:r>
          </a:p>
          <a:p>
            <a:r>
              <a:t>• Agents available to facilitate the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Full Stack Webstack Portfolio Project (Housify)</a:t>
            </a:r>
          </a:p>
          <a:p>
            <a:r>
              <a:t>by ALX Holberton Software Engineering Program</a:t>
            </a:r>
          </a:p>
          <a:p>
            <a:r>
              <a:t>• 12-month immersive program (70h/week)</a:t>
            </a:r>
          </a:p>
          <a:p>
            <a:r>
              <a:t>• Focus on Full-Stack development skills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Follow these steps to start the project:</a:t>
            </a:r>
          </a:p>
          <a:p>
            <a:r>
              <a:t>1. Clone the repo to your device</a:t>
            </a:r>
          </a:p>
          <a:p>
            <a:r>
              <a:t>2. Setup the backend and frontend environments</a:t>
            </a:r>
          </a:p>
          <a:p>
            <a:r>
              <a:t>3. Install NodeJS and dependencies</a:t>
            </a:r>
          </a:p>
          <a:p>
            <a:r>
              <a:t>4. Start the backend and frontend servers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 Used in Housify:</a:t>
            </a:r>
          </a:p>
          <a:p>
            <a:r>
              <a:t>• React</a:t>
            </a:r>
          </a:p>
          <a:p>
            <a:r>
              <a:t>• Tailwind CSS</a:t>
            </a:r>
          </a:p>
          <a:p>
            <a:r>
              <a:t>• Express JS</a:t>
            </a:r>
          </a:p>
          <a:p>
            <a:r>
              <a:t>• MongoDB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by:</a:t>
            </a:r>
          </a:p>
          <a:p>
            <a:r>
              <a:t>• Shady Ahmed - Github, Twitter, LinkedIn</a:t>
            </a:r>
          </a:p>
          <a:p>
            <a:r>
              <a:t>• Shady - Github, Twitter, LinkedIn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