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94" r:id="rId4"/>
    <p:sldId id="296" r:id="rId5"/>
    <p:sldId id="295" r:id="rId6"/>
    <p:sldId id="297" r:id="rId7"/>
    <p:sldId id="264" r:id="rId8"/>
    <p:sldId id="293" r:id="rId9"/>
    <p:sldId id="298" r:id="rId10"/>
    <p:sldId id="299" r:id="rId11"/>
    <p:sldId id="300" r:id="rId12"/>
    <p:sldId id="303" r:id="rId13"/>
  </p:sldIdLst>
  <p:sldSz cx="9144000" cy="5143500" type="screen16x9"/>
  <p:notesSz cx="6858000" cy="9144000"/>
  <p:embeddedFontLst>
    <p:embeddedFont>
      <p:font typeface="EB Garamond" pitchFamily="2" charset="0"/>
      <p:regular r:id="rId15"/>
      <p:bold r:id="rId16"/>
      <p:italic r:id="rId17"/>
      <p:boldItalic r:id="rId18"/>
    </p:embeddedFont>
    <p:embeddedFont>
      <p:font typeface="Montserrat ExtraBold" panose="020F0502020204030204" pitchFamily="34" charset="0"/>
      <p:bold r:id="rId19"/>
      <p:italic r:id="rId20"/>
      <p:boldItalic r:id="rId21"/>
    </p:embeddedFont>
    <p:embeddedFont>
      <p:font typeface="Squada One" panose="02000000000000000000"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51DC29-B0F1-4770-B3F8-4B734FF33E4C}">
  <a:tblStyle styleId="{E651DC29-B0F1-4770-B3F8-4B734FF33E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37" d="100"/>
          <a:sy n="137"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oleObject" Target="file:////Users/shadyacisneros/Desktop/Project%20Brief.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Users/shadyacisneros/Desktop/Project%20Brief.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Users/shadyacisneros/Desktop/Project%20Brief.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shadyacisneros/Desktop/Project%20Brief.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shadyacisneros/Desktop/Project%20Brie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Brief.xlsx]Fireplaces!PivotTable16</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Fireplaces!$B$3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Fireplaces!$A$4:$A$7</c:f>
              <c:strCache>
                <c:ptCount val="4"/>
                <c:pt idx="0">
                  <c:v>0</c:v>
                </c:pt>
                <c:pt idx="1">
                  <c:v>1</c:v>
                </c:pt>
                <c:pt idx="2">
                  <c:v>2</c:v>
                </c:pt>
                <c:pt idx="3">
                  <c:v>3</c:v>
                </c:pt>
              </c:strCache>
            </c:strRef>
          </c:cat>
          <c:val>
            <c:numRef>
              <c:f>Fireplaces!$B$4:$B$7</c:f>
              <c:numCache>
                <c:formatCode>"$"#,##0.00</c:formatCode>
                <c:ptCount val="4"/>
                <c:pt idx="0">
                  <c:v>141331.48260869566</c:v>
                </c:pt>
                <c:pt idx="1">
                  <c:v>211843.90923076923</c:v>
                </c:pt>
                <c:pt idx="2">
                  <c:v>240588.53913043477</c:v>
                </c:pt>
                <c:pt idx="3">
                  <c:v>252000</c:v>
                </c:pt>
              </c:numCache>
            </c:numRef>
          </c:val>
          <c:extLst>
            <c:ext xmlns:c16="http://schemas.microsoft.com/office/drawing/2014/chart" uri="{C3380CC4-5D6E-409C-BE32-E72D297353CC}">
              <c16:uniqueId val="{00000000-83C3-7543-89FA-12102E069F5B}"/>
            </c:ext>
          </c:extLst>
        </c:ser>
        <c:dLbls>
          <c:showLegendKey val="0"/>
          <c:showVal val="0"/>
          <c:showCatName val="0"/>
          <c:showSerName val="0"/>
          <c:showPercent val="0"/>
          <c:showBubbleSize val="0"/>
        </c:dLbls>
        <c:gapWidth val="219"/>
        <c:overlap val="-27"/>
        <c:axId val="1712027343"/>
        <c:axId val="1712205439"/>
      </c:barChart>
      <c:catAx>
        <c:axId val="1712027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2205439"/>
        <c:crosses val="autoZero"/>
        <c:auto val="1"/>
        <c:lblAlgn val="ctr"/>
        <c:lblOffset val="100"/>
        <c:noMultiLvlLbl val="0"/>
      </c:catAx>
      <c:valAx>
        <c:axId val="171220543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2027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Brief.xlsx]Neighborhood!PivotTable9</c:name>
    <c:fmtId val="12"/>
  </c:pivotSource>
  <c:chart>
    <c:autoTitleDeleted val="1"/>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426072981132493E-2"/>
          <c:y val="1.4339029946223696E-2"/>
          <c:w val="0.92036478618411788"/>
          <c:h val="0.82981838780943751"/>
        </c:manualLayout>
      </c:layout>
      <c:barChart>
        <c:barDir val="col"/>
        <c:grouping val="clustered"/>
        <c:varyColors val="0"/>
        <c:ser>
          <c:idx val="0"/>
          <c:order val="0"/>
          <c:tx>
            <c:strRef>
              <c:f>Neighborhood!$B$6</c:f>
              <c:strCache>
                <c:ptCount val="1"/>
                <c:pt idx="0">
                  <c:v>Average of SalePrice</c:v>
                </c:pt>
              </c:strCache>
            </c:strRef>
          </c:tx>
          <c:spPr>
            <a:solidFill>
              <a:schemeClr val="accent1"/>
            </a:solidFill>
            <a:ln>
              <a:noFill/>
            </a:ln>
            <a:effectLst/>
          </c:spPr>
          <c:invertIfNegative val="0"/>
          <c:cat>
            <c:strRef>
              <c:f>Neighborhood!$A$7:$A$31</c:f>
              <c:strCache>
                <c:ptCount val="25"/>
                <c:pt idx="0">
                  <c:v>MeadowV</c:v>
                </c:pt>
                <c:pt idx="1">
                  <c:v>IDOTRR</c:v>
                </c:pt>
                <c:pt idx="2">
                  <c:v>BrDale</c:v>
                </c:pt>
                <c:pt idx="3">
                  <c:v>BrkSide</c:v>
                </c:pt>
                <c:pt idx="4">
                  <c:v>Edwards</c:v>
                </c:pt>
                <c:pt idx="5">
                  <c:v>OldTown</c:v>
                </c:pt>
                <c:pt idx="6">
                  <c:v>Sawyer</c:v>
                </c:pt>
                <c:pt idx="7">
                  <c:v>Blueste</c:v>
                </c:pt>
                <c:pt idx="8">
                  <c:v>SWISU</c:v>
                </c:pt>
                <c:pt idx="9">
                  <c:v>NPkVill</c:v>
                </c:pt>
                <c:pt idx="10">
                  <c:v>NAmes</c:v>
                </c:pt>
                <c:pt idx="11">
                  <c:v>Mitchel</c:v>
                </c:pt>
                <c:pt idx="12">
                  <c:v>SawyerW</c:v>
                </c:pt>
                <c:pt idx="13">
                  <c:v>NWAmes</c:v>
                </c:pt>
                <c:pt idx="14">
                  <c:v>Gilbert</c:v>
                </c:pt>
                <c:pt idx="15">
                  <c:v>Blmngtn</c:v>
                </c:pt>
                <c:pt idx="16">
                  <c:v>CollgCr</c:v>
                </c:pt>
                <c:pt idx="17">
                  <c:v>Crawfor</c:v>
                </c:pt>
                <c:pt idx="18">
                  <c:v>ClearCr</c:v>
                </c:pt>
                <c:pt idx="19">
                  <c:v>Somerst</c:v>
                </c:pt>
                <c:pt idx="20">
                  <c:v>Veenker</c:v>
                </c:pt>
                <c:pt idx="21">
                  <c:v>Timber</c:v>
                </c:pt>
                <c:pt idx="22">
                  <c:v>StoneBr</c:v>
                </c:pt>
                <c:pt idx="23">
                  <c:v>NridgHt</c:v>
                </c:pt>
                <c:pt idx="24">
                  <c:v>NoRidge</c:v>
                </c:pt>
              </c:strCache>
            </c:strRef>
          </c:cat>
          <c:val>
            <c:numRef>
              <c:f>Neighborhood!$B$7:$B$31</c:f>
              <c:numCache>
                <c:formatCode>"$"#,##0.00</c:formatCode>
                <c:ptCount val="25"/>
                <c:pt idx="0">
                  <c:v>98576.470588235301</c:v>
                </c:pt>
                <c:pt idx="1">
                  <c:v>100123.78378378379</c:v>
                </c:pt>
                <c:pt idx="2">
                  <c:v>104493.75</c:v>
                </c:pt>
                <c:pt idx="3">
                  <c:v>124834.05172413793</c:v>
                </c:pt>
                <c:pt idx="4">
                  <c:v>128219.7</c:v>
                </c:pt>
                <c:pt idx="5">
                  <c:v>128225.30088495575</c:v>
                </c:pt>
                <c:pt idx="6">
                  <c:v>136793.13513513515</c:v>
                </c:pt>
                <c:pt idx="7">
                  <c:v>137500</c:v>
                </c:pt>
                <c:pt idx="8">
                  <c:v>142591.35999999999</c:v>
                </c:pt>
                <c:pt idx="9">
                  <c:v>142694.44444444444</c:v>
                </c:pt>
                <c:pt idx="10">
                  <c:v>145847.07999999999</c:v>
                </c:pt>
                <c:pt idx="11">
                  <c:v>156270.12244897959</c:v>
                </c:pt>
                <c:pt idx="12">
                  <c:v>186555.79661016949</c:v>
                </c:pt>
                <c:pt idx="13">
                  <c:v>189050.0684931507</c:v>
                </c:pt>
                <c:pt idx="14">
                  <c:v>192854.50632911394</c:v>
                </c:pt>
                <c:pt idx="15">
                  <c:v>194870.88235294117</c:v>
                </c:pt>
                <c:pt idx="16">
                  <c:v>197965.77333333335</c:v>
                </c:pt>
                <c:pt idx="17">
                  <c:v>210624.72549019608</c:v>
                </c:pt>
                <c:pt idx="18">
                  <c:v>212565.42857142858</c:v>
                </c:pt>
                <c:pt idx="19">
                  <c:v>225379.83720930232</c:v>
                </c:pt>
                <c:pt idx="20">
                  <c:v>238772.72727272726</c:v>
                </c:pt>
                <c:pt idx="21">
                  <c:v>242247.44736842104</c:v>
                </c:pt>
                <c:pt idx="22">
                  <c:v>310499</c:v>
                </c:pt>
                <c:pt idx="23">
                  <c:v>316270.62337662338</c:v>
                </c:pt>
                <c:pt idx="24">
                  <c:v>335295.31707317074</c:v>
                </c:pt>
              </c:numCache>
            </c:numRef>
          </c:val>
          <c:extLst>
            <c:ext xmlns:c16="http://schemas.microsoft.com/office/drawing/2014/chart" uri="{C3380CC4-5D6E-409C-BE32-E72D297353CC}">
              <c16:uniqueId val="{00000000-51A6-6941-ADA1-1866BAD37004}"/>
            </c:ext>
          </c:extLst>
        </c:ser>
        <c:ser>
          <c:idx val="1"/>
          <c:order val="1"/>
          <c:tx>
            <c:strRef>
              <c:f>Neighborhood!$C$6</c:f>
              <c:strCache>
                <c:ptCount val="1"/>
                <c:pt idx="0">
                  <c:v>Count of Id</c:v>
                </c:pt>
              </c:strCache>
            </c:strRef>
          </c:tx>
          <c:spPr>
            <a:solidFill>
              <a:schemeClr val="accent2"/>
            </a:solidFill>
            <a:ln>
              <a:noFill/>
            </a:ln>
            <a:effectLst/>
          </c:spPr>
          <c:invertIfNegative val="0"/>
          <c:cat>
            <c:strRef>
              <c:f>Neighborhood!$A$7:$A$31</c:f>
              <c:strCache>
                <c:ptCount val="25"/>
                <c:pt idx="0">
                  <c:v>MeadowV</c:v>
                </c:pt>
                <c:pt idx="1">
                  <c:v>IDOTRR</c:v>
                </c:pt>
                <c:pt idx="2">
                  <c:v>BrDale</c:v>
                </c:pt>
                <c:pt idx="3">
                  <c:v>BrkSide</c:v>
                </c:pt>
                <c:pt idx="4">
                  <c:v>Edwards</c:v>
                </c:pt>
                <c:pt idx="5">
                  <c:v>OldTown</c:v>
                </c:pt>
                <c:pt idx="6">
                  <c:v>Sawyer</c:v>
                </c:pt>
                <c:pt idx="7">
                  <c:v>Blueste</c:v>
                </c:pt>
                <c:pt idx="8">
                  <c:v>SWISU</c:v>
                </c:pt>
                <c:pt idx="9">
                  <c:v>NPkVill</c:v>
                </c:pt>
                <c:pt idx="10">
                  <c:v>NAmes</c:v>
                </c:pt>
                <c:pt idx="11">
                  <c:v>Mitchel</c:v>
                </c:pt>
                <c:pt idx="12">
                  <c:v>SawyerW</c:v>
                </c:pt>
                <c:pt idx="13">
                  <c:v>NWAmes</c:v>
                </c:pt>
                <c:pt idx="14">
                  <c:v>Gilbert</c:v>
                </c:pt>
                <c:pt idx="15">
                  <c:v>Blmngtn</c:v>
                </c:pt>
                <c:pt idx="16">
                  <c:v>CollgCr</c:v>
                </c:pt>
                <c:pt idx="17">
                  <c:v>Crawfor</c:v>
                </c:pt>
                <c:pt idx="18">
                  <c:v>ClearCr</c:v>
                </c:pt>
                <c:pt idx="19">
                  <c:v>Somerst</c:v>
                </c:pt>
                <c:pt idx="20">
                  <c:v>Veenker</c:v>
                </c:pt>
                <c:pt idx="21">
                  <c:v>Timber</c:v>
                </c:pt>
                <c:pt idx="22">
                  <c:v>StoneBr</c:v>
                </c:pt>
                <c:pt idx="23">
                  <c:v>NridgHt</c:v>
                </c:pt>
                <c:pt idx="24">
                  <c:v>NoRidge</c:v>
                </c:pt>
              </c:strCache>
            </c:strRef>
          </c:cat>
          <c:val>
            <c:numRef>
              <c:f>Neighborhood!$C$7:$C$31</c:f>
              <c:numCache>
                <c:formatCode>General</c:formatCode>
                <c:ptCount val="25"/>
                <c:pt idx="0">
                  <c:v>17</c:v>
                </c:pt>
                <c:pt idx="1">
                  <c:v>37</c:v>
                </c:pt>
                <c:pt idx="2">
                  <c:v>16</c:v>
                </c:pt>
                <c:pt idx="3">
                  <c:v>58</c:v>
                </c:pt>
                <c:pt idx="4">
                  <c:v>100</c:v>
                </c:pt>
                <c:pt idx="5">
                  <c:v>113</c:v>
                </c:pt>
                <c:pt idx="6">
                  <c:v>74</c:v>
                </c:pt>
                <c:pt idx="7">
                  <c:v>2</c:v>
                </c:pt>
                <c:pt idx="8">
                  <c:v>25</c:v>
                </c:pt>
                <c:pt idx="9">
                  <c:v>9</c:v>
                </c:pt>
                <c:pt idx="10">
                  <c:v>225</c:v>
                </c:pt>
                <c:pt idx="11">
                  <c:v>49</c:v>
                </c:pt>
                <c:pt idx="12">
                  <c:v>59</c:v>
                </c:pt>
                <c:pt idx="13">
                  <c:v>73</c:v>
                </c:pt>
                <c:pt idx="14">
                  <c:v>79</c:v>
                </c:pt>
                <c:pt idx="15">
                  <c:v>17</c:v>
                </c:pt>
                <c:pt idx="16">
                  <c:v>150</c:v>
                </c:pt>
                <c:pt idx="17">
                  <c:v>51</c:v>
                </c:pt>
                <c:pt idx="18">
                  <c:v>28</c:v>
                </c:pt>
                <c:pt idx="19">
                  <c:v>86</c:v>
                </c:pt>
                <c:pt idx="20">
                  <c:v>11</c:v>
                </c:pt>
                <c:pt idx="21">
                  <c:v>38</c:v>
                </c:pt>
                <c:pt idx="22">
                  <c:v>25</c:v>
                </c:pt>
                <c:pt idx="23">
                  <c:v>77</c:v>
                </c:pt>
                <c:pt idx="24">
                  <c:v>41</c:v>
                </c:pt>
              </c:numCache>
            </c:numRef>
          </c:val>
          <c:extLst>
            <c:ext xmlns:c16="http://schemas.microsoft.com/office/drawing/2014/chart" uri="{C3380CC4-5D6E-409C-BE32-E72D297353CC}">
              <c16:uniqueId val="{00000001-51A6-6941-ADA1-1866BAD37004}"/>
            </c:ext>
          </c:extLst>
        </c:ser>
        <c:dLbls>
          <c:showLegendKey val="0"/>
          <c:showVal val="0"/>
          <c:showCatName val="0"/>
          <c:showSerName val="0"/>
          <c:showPercent val="0"/>
          <c:showBubbleSize val="0"/>
        </c:dLbls>
        <c:gapWidth val="219"/>
        <c:overlap val="-27"/>
        <c:axId val="1678078047"/>
        <c:axId val="1677812447"/>
      </c:barChart>
      <c:catAx>
        <c:axId val="1678078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7812447"/>
        <c:crosses val="autoZero"/>
        <c:auto val="1"/>
        <c:lblAlgn val="ctr"/>
        <c:lblOffset val="100"/>
        <c:noMultiLvlLbl val="0"/>
      </c:catAx>
      <c:valAx>
        <c:axId val="167781244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8078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Brief.xlsx]GarageCars!PivotTable13</c:name>
    <c:fmtId val="7"/>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GarageCars!$B$4</c:f>
              <c:strCache>
                <c:ptCount val="1"/>
                <c:pt idx="0">
                  <c:v>Total</c:v>
                </c:pt>
              </c:strCache>
            </c:strRef>
          </c:tx>
          <c:spPr>
            <a:ln w="28575" cap="rnd">
              <a:solidFill>
                <a:schemeClr val="accent1"/>
              </a:solidFill>
              <a:round/>
            </a:ln>
            <a:effectLst/>
          </c:spPr>
          <c:marker>
            <c:symbol val="none"/>
          </c:marker>
          <c:cat>
            <c:strRef>
              <c:f>GarageCars!$A$5:$A$9</c:f>
              <c:strCache>
                <c:ptCount val="5"/>
                <c:pt idx="0">
                  <c:v>0</c:v>
                </c:pt>
                <c:pt idx="1">
                  <c:v>1</c:v>
                </c:pt>
                <c:pt idx="2">
                  <c:v>2</c:v>
                </c:pt>
                <c:pt idx="3">
                  <c:v>3</c:v>
                </c:pt>
                <c:pt idx="4">
                  <c:v>4</c:v>
                </c:pt>
              </c:strCache>
            </c:strRef>
          </c:cat>
          <c:val>
            <c:numRef>
              <c:f>GarageCars!$B$5:$B$9</c:f>
              <c:numCache>
                <c:formatCode>"$"#,##0.00</c:formatCode>
                <c:ptCount val="5"/>
                <c:pt idx="0">
                  <c:v>103317.28395061729</c:v>
                </c:pt>
                <c:pt idx="1">
                  <c:v>128116.68834688347</c:v>
                </c:pt>
                <c:pt idx="2">
                  <c:v>183851.66383495147</c:v>
                </c:pt>
                <c:pt idx="3">
                  <c:v>309636.12154696131</c:v>
                </c:pt>
                <c:pt idx="4">
                  <c:v>192655.8</c:v>
                </c:pt>
              </c:numCache>
            </c:numRef>
          </c:val>
          <c:smooth val="0"/>
          <c:extLst>
            <c:ext xmlns:c16="http://schemas.microsoft.com/office/drawing/2014/chart" uri="{C3380CC4-5D6E-409C-BE32-E72D297353CC}">
              <c16:uniqueId val="{00000000-2F18-704A-AB0D-B769CA7C49E5}"/>
            </c:ext>
          </c:extLst>
        </c:ser>
        <c:dLbls>
          <c:showLegendKey val="0"/>
          <c:showVal val="0"/>
          <c:showCatName val="0"/>
          <c:showSerName val="0"/>
          <c:showPercent val="0"/>
          <c:showBubbleSize val="0"/>
        </c:dLbls>
        <c:smooth val="0"/>
        <c:axId val="751158223"/>
        <c:axId val="751583183"/>
      </c:lineChart>
      <c:catAx>
        <c:axId val="75115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583183"/>
        <c:crosses val="autoZero"/>
        <c:auto val="1"/>
        <c:lblAlgn val="ctr"/>
        <c:lblOffset val="100"/>
        <c:noMultiLvlLbl val="0"/>
      </c:catAx>
      <c:valAx>
        <c:axId val="75158318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158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'Raw Data'!$A$3:$CB$1462</cx:f>
        <cx:lvl ptCount="1460">
          <cx:pt idx="0">Normal</cx:pt>
          <cx:pt idx="1">Normal</cx:pt>
          <cx:pt idx="2">Normal</cx:pt>
          <cx:pt idx="3">Abnorml</cx:pt>
          <cx:pt idx="4">Normal</cx:pt>
          <cx:pt idx="5">Normal</cx:pt>
          <cx:pt idx="6">Normal</cx:pt>
          <cx:pt idx="7">Normal</cx:pt>
          <cx:pt idx="8">Abnorml</cx:pt>
          <cx:pt idx="9">Normal</cx:pt>
          <cx:pt idx="10">Normal</cx:pt>
          <cx:pt idx="11">Partial</cx:pt>
          <cx:pt idx="12">Normal</cx:pt>
          <cx:pt idx="13">Partial</cx:pt>
          <cx:pt idx="14">Normal</cx:pt>
          <cx:pt idx="15">Normal</cx:pt>
          <cx:pt idx="16">Normal</cx:pt>
          <cx:pt idx="17">Normal</cx:pt>
          <cx:pt idx="18">Normal</cx:pt>
          <cx:pt idx="19">Abnorml</cx:pt>
          <cx:pt idx="20">Partial</cx:pt>
          <cx:pt idx="21">Normal</cx:pt>
          <cx:pt idx="22">Normal</cx:pt>
          <cx:pt idx="23">Normal</cx:pt>
          <cx:pt idx="24">Normal</cx:pt>
          <cx:pt idx="25">Normal</cx:pt>
          <cx:pt idx="26">Normal</cx:pt>
          <cx:pt idx="27">Normal</cx:pt>
          <cx:pt idx="28">Normal</cx:pt>
          <cx:pt idx="29">Normal</cx:pt>
          <cx:pt idx="30">Normal</cx:pt>
          <cx:pt idx="31">Normal</cx:pt>
          <cx:pt idx="32">Normal</cx:pt>
          <cx:pt idx="33">Normal</cx:pt>
          <cx:pt idx="34">Normal</cx:pt>
          <cx:pt idx="35">Normal</cx:pt>
          <cx:pt idx="36">Normal</cx:pt>
          <cx:pt idx="37">Normal</cx:pt>
          <cx:pt idx="38">Abnorml</cx:pt>
          <cx:pt idx="39">AdjLand</cx:pt>
          <cx:pt idx="40">Abnorml</cx:pt>
          <cx:pt idx="41">Normal</cx:pt>
          <cx:pt idx="42">Normal</cx:pt>
          <cx:pt idx="43">Normal</cx:pt>
          <cx:pt idx="44">Normal</cx:pt>
          <cx:pt idx="45">Normal</cx:pt>
          <cx:pt idx="46">Abnorml</cx:pt>
          <cx:pt idx="47">Normal</cx:pt>
          <cx:pt idx="48">Partial</cx:pt>
          <cx:pt idx="49">Normal</cx:pt>
          <cx:pt idx="50">Normal</cx:pt>
          <cx:pt idx="51">Normal</cx:pt>
          <cx:pt idx="52">Normal</cx:pt>
          <cx:pt idx="53">Normal</cx:pt>
          <cx:pt idx="54">Normal</cx:pt>
          <cx:pt idx="55">Normal</cx:pt>
          <cx:pt idx="56">Abnorml</cx:pt>
          <cx:pt idx="57">Normal</cx:pt>
          <cx:pt idx="58">Partial</cx:pt>
          <cx:pt idx="59">Normal</cx:pt>
          <cx:pt idx="60">Partial</cx:pt>
          <cx:pt idx="61">Normal</cx:pt>
          <cx:pt idx="62">Normal</cx:pt>
          <cx:pt idx="63">Normal</cx:pt>
          <cx:pt idx="64">Normal</cx:pt>
          <cx:pt idx="65">Normal</cx:pt>
          <cx:pt idx="66">Normal</cx:pt>
          <cx:pt idx="67">Normal</cx:pt>
          <cx:pt idx="68">Normal</cx:pt>
          <cx:pt idx="69">Normal</cx:pt>
          <cx:pt idx="70">Normal</cx:pt>
          <cx:pt idx="71">Normal</cx:pt>
          <cx:pt idx="72">Normal</cx:pt>
          <cx:pt idx="73">Normal</cx:pt>
          <cx:pt idx="74">Normal</cx:pt>
          <cx:pt idx="75">Normal</cx:pt>
          <cx:pt idx="76">Normal</cx:pt>
          <cx:pt idx="77">Normal</cx:pt>
          <cx:pt idx="78">Normal</cx:pt>
          <cx:pt idx="79">Normal</cx:pt>
          <cx:pt idx="80">Normal</cx:pt>
          <cx:pt idx="81">Normal</cx:pt>
          <cx:pt idx="82">Normal</cx:pt>
          <cx:pt idx="83">Normal</cx:pt>
          <cx:pt idx="84">Normal</cx:pt>
          <cx:pt idx="85">Normal</cx:pt>
          <cx:pt idx="86">Normal</cx:pt>
          <cx:pt idx="87">Partial</cx:pt>
          <cx:pt idx="88">Abnorml</cx:pt>
          <cx:pt idx="89">Normal</cx:pt>
          <cx:pt idx="90">Normal</cx:pt>
          <cx:pt idx="91">Abnorml</cx:pt>
          <cx:pt idx="92">Normal</cx:pt>
          <cx:pt idx="93">Normal</cx:pt>
          <cx:pt idx="94">Normal</cx:pt>
          <cx:pt idx="95">Normal</cx:pt>
          <cx:pt idx="96">Normal</cx:pt>
          <cx:pt idx="97">Normal</cx:pt>
          <cx:pt idx="98">Abnorml</cx:pt>
          <cx:pt idx="99">Normal</cx:pt>
          <cx:pt idx="100">Normal</cx:pt>
          <cx:pt idx="101">Normal</cx:pt>
          <cx:pt idx="102">Alloca</cx:pt>
          <cx:pt idx="103">Normal</cx:pt>
          <cx:pt idx="104">Normal</cx:pt>
          <cx:pt idx="105">Normal</cx:pt>
          <cx:pt idx="106">Normal</cx:pt>
          <cx:pt idx="107">Partial</cx:pt>
          <cx:pt idx="108">Normal</cx:pt>
          <cx:pt idx="109">Normal</cx:pt>
          <cx:pt idx="110">Normal</cx:pt>
          <cx:pt idx="111">Normal</cx:pt>
          <cx:pt idx="112">Partial</cx:pt>
          <cx:pt idx="113">Abnorml</cx:pt>
          <cx:pt idx="114">Normal</cx:pt>
          <cx:pt idx="115">Normal</cx:pt>
          <cx:pt idx="116">Normal</cx:pt>
          <cx:pt idx="117">Partial</cx:pt>
          <cx:pt idx="118">Normal</cx:pt>
          <cx:pt idx="119">Partial</cx:pt>
          <cx:pt idx="120">Normal</cx:pt>
          <cx:pt idx="121">Normal</cx:pt>
          <cx:pt idx="122">Normal</cx:pt>
          <cx:pt idx="123">Normal</cx:pt>
          <cx:pt idx="124">Normal</cx:pt>
          <cx:pt idx="125">Normal</cx:pt>
          <cx:pt idx="126">Normal</cx:pt>
          <cx:pt idx="127">Normal</cx:pt>
          <cx:pt idx="128">Normal</cx:pt>
          <cx:pt idx="129">Abnorml</cx:pt>
          <cx:pt idx="130">Normal</cx:pt>
          <cx:pt idx="131">Normal</cx:pt>
          <cx:pt idx="132">Normal</cx:pt>
          <cx:pt idx="133">Normal</cx:pt>
          <cx:pt idx="134">Normal</cx:pt>
          <cx:pt idx="135">Normal</cx:pt>
          <cx:pt idx="136">Normal</cx:pt>
          <cx:pt idx="137">Family</cx:pt>
          <cx:pt idx="138">Normal</cx:pt>
          <cx:pt idx="139">Normal</cx:pt>
          <cx:pt idx="140">Normal</cx:pt>
          <cx:pt idx="141">Normal</cx:pt>
          <cx:pt idx="142">Normal</cx:pt>
          <cx:pt idx="143">Normal</cx:pt>
          <cx:pt idx="144">Abnorml</cx:pt>
          <cx:pt idx="145">Normal</cx:pt>
          <cx:pt idx="146">Normal</cx:pt>
          <cx:pt idx="147">Normal</cx:pt>
          <cx:pt idx="148">Normal</cx:pt>
          <cx:pt idx="149">Normal</cx:pt>
          <cx:pt idx="150">Normal</cx:pt>
          <cx:pt idx="151">Partial</cx:pt>
          <cx:pt idx="152">Normal</cx:pt>
          <cx:pt idx="153">Normal</cx:pt>
          <cx:pt idx="154">Family</cx:pt>
          <cx:pt idx="155">Normal</cx:pt>
          <cx:pt idx="156">Normal</cx:pt>
          <cx:pt idx="157">Partial</cx:pt>
          <cx:pt idx="158">Normal</cx:pt>
          <cx:pt idx="159">Partial</cx:pt>
          <cx:pt idx="160">Normal</cx:pt>
          <cx:pt idx="161">Normal</cx:pt>
          <cx:pt idx="162">Partial</cx:pt>
          <cx:pt idx="163">Normal</cx:pt>
          <cx:pt idx="164">Normal</cx:pt>
          <cx:pt idx="165">Normal</cx:pt>
          <cx:pt idx="166">Normal</cx:pt>
          <cx:pt idx="167">Partial</cx:pt>
          <cx:pt idx="168">Normal</cx:pt>
          <cx:pt idx="169">Normal</cx:pt>
          <cx:pt idx="170">Normal</cx:pt>
          <cx:pt idx="171">Normal</cx:pt>
          <cx:pt idx="172">Normal</cx:pt>
          <cx:pt idx="173">Normal</cx:pt>
          <cx:pt idx="174">Normal</cx:pt>
          <cx:pt idx="175">Normal</cx:pt>
          <cx:pt idx="176">Normal</cx:pt>
          <cx:pt idx="177">Normal</cx:pt>
          <cx:pt idx="178">Partial</cx:pt>
          <cx:pt idx="179">Normal</cx:pt>
          <cx:pt idx="180">Normal</cx:pt>
          <cx:pt idx="181">Normal</cx:pt>
          <cx:pt idx="182">Normal</cx:pt>
          <cx:pt idx="183">Normal</cx:pt>
          <cx:pt idx="184">Normal</cx:pt>
          <cx:pt idx="185">Normal</cx:pt>
          <cx:pt idx="186">Normal</cx:pt>
          <cx:pt idx="187">Normal</cx:pt>
          <cx:pt idx="188">Alloca</cx:pt>
          <cx:pt idx="189">Normal</cx:pt>
          <cx:pt idx="190">Normal</cx:pt>
          <cx:pt idx="191">Normal</cx:pt>
          <cx:pt idx="192">Normal</cx:pt>
          <cx:pt idx="193">Normal</cx:pt>
          <cx:pt idx="194">Normal</cx:pt>
          <cx:pt idx="195">Normal</cx:pt>
          <cx:pt idx="196">Partial</cx:pt>
          <cx:pt idx="197">Abnorml</cx:pt>
          <cx:pt idx="198">Abnorml</cx:pt>
          <cx:pt idx="199">Normal</cx:pt>
          <cx:pt idx="200">Normal</cx:pt>
          <cx:pt idx="201">Normal</cx:pt>
          <cx:pt idx="202">Normal</cx:pt>
          <cx:pt idx="203">Normal</cx:pt>
          <cx:pt idx="204">Normal</cx:pt>
          <cx:pt idx="205">Normal</cx:pt>
          <cx:pt idx="206">Normal</cx:pt>
          <cx:pt idx="207">Normal</cx:pt>
          <cx:pt idx="208">Normal</cx:pt>
          <cx:pt idx="209">Normal</cx:pt>
          <cx:pt idx="210">Normal</cx:pt>
          <cx:pt idx="211">Normal</cx:pt>
          <cx:pt idx="212">Partial</cx:pt>
          <cx:pt idx="213">Normal</cx:pt>
          <cx:pt idx="214">Normal</cx:pt>
          <cx:pt idx="215">Normal</cx:pt>
          <cx:pt idx="216">Normal</cx:pt>
          <cx:pt idx="217">Family</cx:pt>
          <cx:pt idx="218">Normal</cx:pt>
          <cx:pt idx="219">Partial</cx:pt>
          <cx:pt idx="220">Partial</cx:pt>
          <cx:pt idx="221">Normal</cx:pt>
          <cx:pt idx="222">Normal</cx:pt>
          <cx:pt idx="223">Abnorml</cx:pt>
          <cx:pt idx="224">Normal</cx:pt>
          <cx:pt idx="225">Abnorml</cx:pt>
          <cx:pt idx="226">Abnorml</cx:pt>
          <cx:pt idx="227">Normal</cx:pt>
          <cx:pt idx="228">Normal</cx:pt>
          <cx:pt idx="229">Normal</cx:pt>
          <cx:pt idx="230">Normal</cx:pt>
          <cx:pt idx="231">Normal</cx:pt>
          <cx:pt idx="232">Normal</cx:pt>
          <cx:pt idx="233">Normal</cx:pt>
          <cx:pt idx="234">Normal</cx:pt>
          <cx:pt idx="235">Normal</cx:pt>
          <cx:pt idx="236">Normal</cx:pt>
          <cx:pt idx="237">Normal</cx:pt>
          <cx:pt idx="238">Partial</cx:pt>
          <cx:pt idx="239">Normal</cx:pt>
          <cx:pt idx="240">Normal</cx:pt>
          <cx:pt idx="241">Normal</cx:pt>
          <cx:pt idx="242">Normal</cx:pt>
          <cx:pt idx="243">Normal</cx:pt>
          <cx:pt idx="244">Normal</cx:pt>
          <cx:pt idx="245">Normal</cx:pt>
          <cx:pt idx="246">Normal</cx:pt>
          <cx:pt idx="247">Normal</cx:pt>
          <cx:pt idx="248">Normal</cx:pt>
          <cx:pt idx="249">Normal</cx:pt>
          <cx:pt idx="250">Normal</cx:pt>
          <cx:pt idx="251">Family</cx:pt>
          <cx:pt idx="252">Normal</cx:pt>
          <cx:pt idx="253">Normal</cx:pt>
          <cx:pt idx="254">Normal</cx:pt>
          <cx:pt idx="255">Normal</cx:pt>
          <cx:pt idx="256">Normal</cx:pt>
          <cx:pt idx="257">Abnorml</cx:pt>
          <cx:pt idx="258">Normal</cx:pt>
          <cx:pt idx="259">Normal</cx:pt>
          <cx:pt idx="260">Normal</cx:pt>
          <cx:pt idx="261">Partial</cx:pt>
          <cx:pt idx="262">Normal</cx:pt>
          <cx:pt idx="263">Normal</cx:pt>
          <cx:pt idx="264">Normal</cx:pt>
          <cx:pt idx="265">Normal</cx:pt>
          <cx:pt idx="266">Normal</cx:pt>
          <cx:pt idx="267">Normal</cx:pt>
          <cx:pt idx="268">Normal</cx:pt>
          <cx:pt idx="269">Normal</cx:pt>
          <cx:pt idx="270">Partial</cx:pt>
          <cx:pt idx="271">Normal</cx:pt>
          <cx:pt idx="272">Normal</cx:pt>
          <cx:pt idx="273">Normal</cx:pt>
          <cx:pt idx="274">Normal</cx:pt>
          <cx:pt idx="275">Normal</cx:pt>
          <cx:pt idx="276">Normal</cx:pt>
          <cx:pt idx="277">Normal</cx:pt>
          <cx:pt idx="278">Partial</cx:pt>
          <cx:pt idx="279">Normal</cx:pt>
          <cx:pt idx="280">Normal</cx:pt>
          <cx:pt idx="281">Partial</cx:pt>
          <cx:pt idx="282">Normal</cx:pt>
          <cx:pt idx="283">Partial</cx:pt>
          <cx:pt idx="284">Normal</cx:pt>
          <cx:pt idx="285">Partial</cx:pt>
          <cx:pt idx="286">Normal</cx:pt>
          <cx:pt idx="287">Normal</cx:pt>
          <cx:pt idx="288">Normal</cx:pt>
          <cx:pt idx="289">Normal</cx:pt>
          <cx:pt idx="290">Partial</cx:pt>
          <cx:pt idx="291">Normal</cx:pt>
          <cx:pt idx="292">Normal</cx:pt>
          <cx:pt idx="293">Normal</cx:pt>
          <cx:pt idx="294">Normal</cx:pt>
          <cx:pt idx="295">Normal</cx:pt>
          <cx:pt idx="296">Normal</cx:pt>
          <cx:pt idx="297">Normal</cx:pt>
          <cx:pt idx="298">Normal</cx:pt>
          <cx:pt idx="299">Family</cx:pt>
          <cx:pt idx="300">Normal</cx:pt>
          <cx:pt idx="301">Normal</cx:pt>
          <cx:pt idx="302">Normal</cx:pt>
          <cx:pt idx="303">Abnorml</cx:pt>
          <cx:pt idx="304">Normal</cx:pt>
          <cx:pt idx="305">Normal</cx:pt>
          <cx:pt idx="306">Normal</cx:pt>
          <cx:pt idx="307">Normal</cx:pt>
          <cx:pt idx="308">Normal</cx:pt>
          <cx:pt idx="309">Normal</cx:pt>
          <cx:pt idx="310">Normal</cx:pt>
          <cx:pt idx="311">Normal</cx:pt>
          <cx:pt idx="312">Normal</cx:pt>
          <cx:pt idx="313">Normal</cx:pt>
          <cx:pt idx="314">Normal</cx:pt>
          <cx:pt idx="315">Normal</cx:pt>
          <cx:pt idx="316">Normal</cx:pt>
          <cx:pt idx="317">Normal</cx:pt>
          <cx:pt idx="318">Normal</cx:pt>
          <cx:pt idx="319">Normal</cx:pt>
          <cx:pt idx="320">Partial</cx:pt>
          <cx:pt idx="321">Normal</cx:pt>
          <cx:pt idx="322">Normal</cx:pt>
          <cx:pt idx="323">Normal</cx:pt>
          <cx:pt idx="324">Normal</cx:pt>
          <cx:pt idx="325">Normal</cx:pt>
          <cx:pt idx="326">Normal</cx:pt>
          <cx:pt idx="327">Normal</cx:pt>
          <cx:pt idx="328">Normal</cx:pt>
          <cx:pt idx="329">Normal</cx:pt>
          <cx:pt idx="330">Normal</cx:pt>
          <cx:pt idx="331">Normal</cx:pt>
          <cx:pt idx="332">Normal</cx:pt>
          <cx:pt idx="333">Normal</cx:pt>
          <cx:pt idx="334">Normal</cx:pt>
          <cx:pt idx="335">Normal</cx:pt>
          <cx:pt idx="336">Normal</cx:pt>
          <cx:pt idx="337">Normal</cx:pt>
          <cx:pt idx="338">Normal</cx:pt>
          <cx:pt idx="339">Normal</cx:pt>
          <cx:pt idx="340">Normal</cx:pt>
          <cx:pt idx="341">Normal</cx:pt>
          <cx:pt idx="342">Normal</cx:pt>
          <cx:pt idx="343">Normal</cx:pt>
          <cx:pt idx="344">Normal</cx:pt>
          <cx:pt idx="345">Normal</cx:pt>
          <cx:pt idx="346">Normal</cx:pt>
          <cx:pt idx="347">Normal</cx:pt>
          <cx:pt idx="348">Normal</cx:pt>
          <cx:pt idx="349">Partial</cx:pt>
          <cx:pt idx="350">Partial</cx:pt>
          <cx:pt idx="351">Abnorml</cx:pt>
          <cx:pt idx="352">Normal</cx:pt>
          <cx:pt idx="353">Normal</cx:pt>
          <cx:pt idx="354">Normal</cx:pt>
          <cx:pt idx="355">Normal</cx:pt>
          <cx:pt idx="356">Normal</cx:pt>
          <cx:pt idx="357">Normal</cx:pt>
          <cx:pt idx="358">Abnorml</cx:pt>
          <cx:pt idx="359">Normal</cx:pt>
          <cx:pt idx="360">Normal</cx:pt>
          <cx:pt idx="361">Normal</cx:pt>
          <cx:pt idx="362">Normal</cx:pt>
          <cx:pt idx="363">Normal</cx:pt>
          <cx:pt idx="364">Normal</cx:pt>
          <cx:pt idx="365">Normal</cx:pt>
          <cx:pt idx="366">Normal</cx:pt>
          <cx:pt idx="367">Normal</cx:pt>
          <cx:pt idx="368">Normal</cx:pt>
          <cx:pt idx="369">Normal</cx:pt>
          <cx:pt idx="370">Normal</cx:pt>
          <cx:pt idx="371">Normal</cx:pt>
          <cx:pt idx="372">Normal</cx:pt>
          <cx:pt idx="373">Normal</cx:pt>
          <cx:pt idx="374">Normal</cx:pt>
          <cx:pt idx="375">Normal</cx:pt>
          <cx:pt idx="376">Normal</cx:pt>
          <cx:pt idx="377">Normal</cx:pt>
          <cx:pt idx="378">Partial</cx:pt>
          <cx:pt idx="379">Normal</cx:pt>
          <cx:pt idx="380">Normal</cx:pt>
          <cx:pt idx="381">Partial</cx:pt>
          <cx:pt idx="382">Normal</cx:pt>
          <cx:pt idx="383">Normal</cx:pt>
          <cx:pt idx="384">Normal</cx:pt>
          <cx:pt idx="385">Normal</cx:pt>
          <cx:pt idx="386">AdjLand</cx:pt>
          <cx:pt idx="387">Abnorml</cx:pt>
          <cx:pt idx="388">Normal</cx:pt>
          <cx:pt idx="389">Partial</cx:pt>
          <cx:pt idx="390">Normal</cx:pt>
          <cx:pt idx="391">Normal</cx:pt>
          <cx:pt idx="392">Normal</cx:pt>
          <cx:pt idx="393">Abnorml</cx:pt>
          <cx:pt idx="394">Normal</cx:pt>
          <cx:pt idx="395">Normal</cx:pt>
          <cx:pt idx="396">Normal</cx:pt>
          <cx:pt idx="397">Normal</cx:pt>
          <cx:pt idx="398">Abnorml</cx:pt>
          <cx:pt idx="399">Normal</cx:pt>
          <cx:pt idx="400">Normal</cx:pt>
          <cx:pt idx="401">Partial</cx:pt>
          <cx:pt idx="402">Normal</cx:pt>
          <cx:pt idx="403">Abnorml</cx:pt>
          <cx:pt idx="404">Normal</cx:pt>
          <cx:pt idx="405">Normal</cx:pt>
          <cx:pt idx="406">Normal</cx:pt>
          <cx:pt idx="407">Normal</cx:pt>
          <cx:pt idx="408">Partial</cx:pt>
          <cx:pt idx="409">Partial</cx:pt>
          <cx:pt idx="410">Abnorml</cx:pt>
          <cx:pt idx="411">Normal</cx:pt>
          <cx:pt idx="412">Partial</cx:pt>
          <cx:pt idx="413">Normal</cx:pt>
          <cx:pt idx="414">Normal</cx:pt>
          <cx:pt idx="415">Partial</cx:pt>
          <cx:pt idx="416">Normal</cx:pt>
          <cx:pt idx="417">Normal</cx:pt>
          <cx:pt idx="418">AdjLand</cx:pt>
          <cx:pt idx="419">Normal</cx:pt>
          <cx:pt idx="420">Alloca</cx:pt>
          <cx:pt idx="421">Normal</cx:pt>
          <cx:pt idx="422">Normal</cx:pt>
          <cx:pt idx="423">Normal</cx:pt>
          <cx:pt idx="424">Normal</cx:pt>
          <cx:pt idx="425">Normal</cx:pt>
          <cx:pt idx="426">Normal</cx:pt>
          <cx:pt idx="427">Normal</cx:pt>
          <cx:pt idx="428">Partial</cx:pt>
          <cx:pt idx="429">Normal</cx:pt>
          <cx:pt idx="430">Abnorml</cx:pt>
          <cx:pt idx="431">Abnorml</cx:pt>
          <cx:pt idx="432">Normal</cx:pt>
          <cx:pt idx="433">Normal</cx:pt>
          <cx:pt idx="434">Normal</cx:pt>
          <cx:pt idx="435">Normal</cx:pt>
          <cx:pt idx="436">Normal</cx:pt>
          <cx:pt idx="437">Normal</cx:pt>
          <cx:pt idx="438">Normal</cx:pt>
          <cx:pt idx="439">Normal</cx:pt>
          <cx:pt idx="440">Normal</cx:pt>
          <cx:pt idx="441">Normal</cx:pt>
          <cx:pt idx="442">Normal</cx:pt>
          <cx:pt idx="443">Partial</cx:pt>
          <cx:pt idx="444">Normal</cx:pt>
          <cx:pt idx="445">Normal</cx:pt>
          <cx:pt idx="446">Normal</cx:pt>
          <cx:pt idx="447">Normal</cx:pt>
          <cx:pt idx="448">Normal</cx:pt>
          <cx:pt idx="449">Normal</cx:pt>
          <cx:pt idx="450">Normal</cx:pt>
          <cx:pt idx="451">Normal</cx:pt>
          <cx:pt idx="452">Normal</cx:pt>
          <cx:pt idx="453">Normal</cx:pt>
          <cx:pt idx="454">Family</cx:pt>
          <cx:pt idx="455">Normal</cx:pt>
          <cx:pt idx="456">Abnorml</cx:pt>
          <cx:pt idx="457">Normal</cx:pt>
          <cx:pt idx="458">Normal</cx:pt>
          <cx:pt idx="459">Normal</cx:pt>
          <cx:pt idx="460">Partial</cx:pt>
          <cx:pt idx="461">Normal</cx:pt>
          <cx:pt idx="462">Normal</cx:pt>
          <cx:pt idx="463">Normal</cx:pt>
          <cx:pt idx="464">Normal</cx:pt>
          <cx:pt idx="465">Normal</cx:pt>
          <cx:pt idx="466">Normal</cx:pt>
          <cx:pt idx="467">Normal</cx:pt>
          <cx:pt idx="468">Normal</cx:pt>
          <cx:pt idx="469">Normal</cx:pt>
          <cx:pt idx="470">Normal</cx:pt>
          <cx:pt idx="471">Normal</cx:pt>
          <cx:pt idx="472">Normal</cx:pt>
          <cx:pt idx="473">Partial</cx:pt>
          <cx:pt idx="474">Normal</cx:pt>
          <cx:pt idx="475">Normal</cx:pt>
          <cx:pt idx="476">Normal</cx:pt>
          <cx:pt idx="477">Normal</cx:pt>
          <cx:pt idx="478">Normal</cx:pt>
          <cx:pt idx="479">Alloca</cx:pt>
          <cx:pt idx="480">Normal</cx:pt>
          <cx:pt idx="481">Normal</cx:pt>
          <cx:pt idx="482">Normal</cx:pt>
          <cx:pt idx="483">Normal</cx:pt>
          <cx:pt idx="484">Normal</cx:pt>
          <cx:pt idx="485">Normal</cx:pt>
          <cx:pt idx="486">Normal</cx:pt>
          <cx:pt idx="487">Normal</cx:pt>
          <cx:pt idx="488">Normal</cx:pt>
          <cx:pt idx="489">Normal</cx:pt>
          <cx:pt idx="490">Normal</cx:pt>
          <cx:pt idx="491">Normal</cx:pt>
          <cx:pt idx="492">Partial</cx:pt>
          <cx:pt idx="493">Normal</cx:pt>
          <cx:pt idx="494">Normal</cx:pt>
          <cx:pt idx="495">Abnorml</cx:pt>
          <cx:pt idx="496">Normal</cx:pt>
          <cx:pt idx="497">Normal</cx:pt>
          <cx:pt idx="498">Normal</cx:pt>
          <cx:pt idx="499">Normal</cx:pt>
          <cx:pt idx="500">Normal</cx:pt>
          <cx:pt idx="501">Normal</cx:pt>
          <cx:pt idx="502">Normal</cx:pt>
          <cx:pt idx="503">Normal</cx:pt>
          <cx:pt idx="504">Normal</cx:pt>
          <cx:pt idx="505">Normal</cx:pt>
          <cx:pt idx="506">Normal</cx:pt>
          <cx:pt idx="507">Partial</cx:pt>
          <cx:pt idx="508">Normal</cx:pt>
          <cx:pt idx="509">Normal</cx:pt>
          <cx:pt idx="510">Normal</cx:pt>
          <cx:pt idx="511">Partial</cx:pt>
          <cx:pt idx="512">Normal</cx:pt>
          <cx:pt idx="513">Normal</cx:pt>
          <cx:pt idx="514">Normal</cx:pt>
          <cx:pt idx="515">Partial</cx:pt>
          <cx:pt idx="516">Abnorml</cx:pt>
          <cx:pt idx="517">Normal</cx:pt>
          <cx:pt idx="518">Normal</cx:pt>
          <cx:pt idx="519">Normal</cx:pt>
          <cx:pt idx="520">Normal</cx:pt>
          <cx:pt idx="521">Normal</cx:pt>
          <cx:pt idx="522">Normal</cx:pt>
          <cx:pt idx="523">Partial</cx:pt>
          <cx:pt idx="524">Normal</cx:pt>
          <cx:pt idx="525">Normal</cx:pt>
          <cx:pt idx="526">Normal</cx:pt>
          <cx:pt idx="527">Partial</cx:pt>
          <cx:pt idx="528">Normal</cx:pt>
          <cx:pt idx="529">Alloca</cx:pt>
          <cx:pt idx="530">Abnorml</cx:pt>
          <cx:pt idx="531">Normal</cx:pt>
          <cx:pt idx="532">Normal</cx:pt>
          <cx:pt idx="533">Normal</cx:pt>
          <cx:pt idx="534">Normal</cx:pt>
          <cx:pt idx="535">Normal</cx:pt>
          <cx:pt idx="536">Normal</cx:pt>
          <cx:pt idx="537">Normal</cx:pt>
          <cx:pt idx="538">Normal</cx:pt>
          <cx:pt idx="539">Normal</cx:pt>
          <cx:pt idx="540">Normal</cx:pt>
          <cx:pt idx="541">Normal</cx:pt>
          <cx:pt idx="542">Normal</cx:pt>
          <cx:pt idx="543">Normal</cx:pt>
          <cx:pt idx="544">Partial</cx:pt>
          <cx:pt idx="545">Normal</cx:pt>
          <cx:pt idx="546">Normal</cx:pt>
          <cx:pt idx="547">Normal</cx:pt>
          <cx:pt idx="548">Normal</cx:pt>
          <cx:pt idx="549">Normal</cx:pt>
          <cx:pt idx="550">Abnorml</cx:pt>
          <cx:pt idx="551">Normal</cx:pt>
          <cx:pt idx="552">Normal</cx:pt>
          <cx:pt idx="553">Normal</cx:pt>
          <cx:pt idx="554">Normal</cx:pt>
          <cx:pt idx="555">Normal</cx:pt>
          <cx:pt idx="556">Normal</cx:pt>
          <cx:pt idx="557">Normal</cx:pt>
          <cx:pt idx="558">Normal</cx:pt>
          <cx:pt idx="559">Normal</cx:pt>
          <cx:pt idx="560">Normal</cx:pt>
          <cx:pt idx="561">Normal</cx:pt>
          <cx:pt idx="562">Normal</cx:pt>
          <cx:pt idx="563">Normal</cx:pt>
          <cx:pt idx="564">Normal</cx:pt>
          <cx:pt idx="565">Normal</cx:pt>
          <cx:pt idx="566">Normal</cx:pt>
          <cx:pt idx="567">Normal</cx:pt>
          <cx:pt idx="568">Normal</cx:pt>
          <cx:pt idx="569">Normal</cx:pt>
          <cx:pt idx="570">Normal</cx:pt>
          <cx:pt idx="571">Abnorml</cx:pt>
          <cx:pt idx="572">Partial</cx:pt>
          <cx:pt idx="573">Normal</cx:pt>
          <cx:pt idx="574">Normal</cx:pt>
          <cx:pt idx="575">Abnorml</cx:pt>
          <cx:pt idx="576">Normal</cx:pt>
          <cx:pt idx="577">Abnorml</cx:pt>
          <cx:pt idx="578">Abnorml</cx:pt>
          <cx:pt idx="579">Normal</cx:pt>
          <cx:pt idx="580">Normal</cx:pt>
          <cx:pt idx="581">Partial</cx:pt>
          <cx:pt idx="582">Normal</cx:pt>
          <cx:pt idx="583">Normal</cx:pt>
          <cx:pt idx="584">Normal</cx:pt>
          <cx:pt idx="585">Partial</cx:pt>
          <cx:pt idx="586">Normal</cx:pt>
          <cx:pt idx="587">Normal</cx:pt>
          <cx:pt idx="588">Partial</cx:pt>
          <cx:pt idx="589">Normal</cx:pt>
          <cx:pt idx="590">Normal</cx:pt>
          <cx:pt idx="591">Normal</cx:pt>
          <cx:pt idx="592">Normal</cx:pt>
          <cx:pt idx="593">Normal</cx:pt>
          <cx:pt idx="594">Normal</cx:pt>
          <cx:pt idx="595">Partial</cx:pt>
          <cx:pt idx="596">Normal</cx:pt>
          <cx:pt idx="597">Partial</cx:pt>
          <cx:pt idx="598">Normal</cx:pt>
          <cx:pt idx="599">Normal</cx:pt>
          <cx:pt idx="600">Normal</cx:pt>
          <cx:pt idx="601">Normal</cx:pt>
          <cx:pt idx="602">Abnorml</cx:pt>
          <cx:pt idx="603">Normal</cx:pt>
          <cx:pt idx="604">Normal</cx:pt>
          <cx:pt idx="605">Normal</cx:pt>
          <cx:pt idx="606">Normal</cx:pt>
          <cx:pt idx="607">Normal</cx:pt>
          <cx:pt idx="608">Alloca</cx:pt>
          <cx:pt idx="609">Normal</cx:pt>
          <cx:pt idx="610">Normal</cx:pt>
          <cx:pt idx="611">Normal</cx:pt>
          <cx:pt idx="612">Normal</cx:pt>
          <cx:pt idx="613">Partial</cx:pt>
          <cx:pt idx="614">Normal</cx:pt>
          <cx:pt idx="615">Abnorml</cx:pt>
          <cx:pt idx="616">Normal</cx:pt>
          <cx:pt idx="617">Normal</cx:pt>
          <cx:pt idx="618">Partial</cx:pt>
          <cx:pt idx="619">Normal</cx:pt>
          <cx:pt idx="620">Normal</cx:pt>
          <cx:pt idx="621">Normal</cx:pt>
          <cx:pt idx="622">Normal</cx:pt>
          <cx:pt idx="623">Normal</cx:pt>
          <cx:pt idx="624">Normal</cx:pt>
          <cx:pt idx="625">Normal</cx:pt>
          <cx:pt idx="626">Normal</cx:pt>
          <cx:pt idx="627">Normal</cx:pt>
          <cx:pt idx="628">Family</cx:pt>
          <cx:pt idx="629">Normal</cx:pt>
          <cx:pt idx="630">Abnorml</cx:pt>
          <cx:pt idx="631">Normal</cx:pt>
          <cx:pt idx="632">Family</cx:pt>
          <cx:pt idx="633">Normal</cx:pt>
          <cx:pt idx="634">Normal</cx:pt>
          <cx:pt idx="635">Abnorml</cx:pt>
          <cx:pt idx="636">Normal</cx:pt>
          <cx:pt idx="637">Normal</cx:pt>
          <cx:pt idx="638">Normal</cx:pt>
          <cx:pt idx="639">Partial</cx:pt>
          <cx:pt idx="640">Normal</cx:pt>
          <cx:pt idx="641">Normal</cx:pt>
          <cx:pt idx="642">Normal</cx:pt>
          <cx:pt idx="643">Normal</cx:pt>
          <cx:pt idx="644">Partial</cx:pt>
          <cx:pt idx="645">Normal</cx:pt>
          <cx:pt idx="646">Normal</cx:pt>
          <cx:pt idx="647">Normal</cx:pt>
          <cx:pt idx="648">Normal</cx:pt>
          <cx:pt idx="649">Normal</cx:pt>
          <cx:pt idx="650">Normal</cx:pt>
          <cx:pt idx="651">Normal</cx:pt>
          <cx:pt idx="652">Normal</cx:pt>
          <cx:pt idx="653">Normal</cx:pt>
          <cx:pt idx="654">Normal</cx:pt>
          <cx:pt idx="655">Family</cx:pt>
          <cx:pt idx="656">Normal</cx:pt>
          <cx:pt idx="657">Normal</cx:pt>
          <cx:pt idx="658">Abnorml</cx:pt>
          <cx:pt idx="659">Normal</cx:pt>
          <cx:pt idx="660">Normal</cx:pt>
          <cx:pt idx="661">Normal</cx:pt>
          <cx:pt idx="662">Normal</cx:pt>
          <cx:pt idx="663">Normal</cx:pt>
          <cx:pt idx="664">Partial</cx:pt>
          <cx:pt idx="665">Normal</cx:pt>
          <cx:pt idx="666">Abnorml</cx:pt>
          <cx:pt idx="667">Normal</cx:pt>
          <cx:pt idx="668">Normal</cx:pt>
          <cx:pt idx="669">Normal</cx:pt>
          <cx:pt idx="670">Normal</cx:pt>
          <cx:pt idx="671">Normal</cx:pt>
          <cx:pt idx="672">Normal</cx:pt>
          <cx:pt idx="673">Normal</cx:pt>
          <cx:pt idx="674">Normal</cx:pt>
          <cx:pt idx="675">Normal</cx:pt>
          <cx:pt idx="676">Normal</cx:pt>
          <cx:pt idx="677">Normal</cx:pt>
          <cx:pt idx="678">Partial</cx:pt>
          <cx:pt idx="679">Normal</cx:pt>
          <cx:pt idx="680">Normal</cx:pt>
          <cx:pt idx="681">Abnorml</cx:pt>
          <cx:pt idx="682">Normal</cx:pt>
          <cx:pt idx="683">Normal</cx:pt>
          <cx:pt idx="684">Normal</cx:pt>
          <cx:pt idx="685">Normal</cx:pt>
          <cx:pt idx="686">Partial</cx:pt>
          <cx:pt idx="687">Normal</cx:pt>
          <cx:pt idx="688">Partial</cx:pt>
          <cx:pt idx="689">Normal</cx:pt>
          <cx:pt idx="690">Normal</cx:pt>
          <cx:pt idx="691">Normal</cx:pt>
          <cx:pt idx="692">Normal</cx:pt>
          <cx:pt idx="693">Abnorml</cx:pt>
          <cx:pt idx="694">Normal</cx:pt>
          <cx:pt idx="695">Normal</cx:pt>
          <cx:pt idx="696">Normal</cx:pt>
          <cx:pt idx="697">Normal</cx:pt>
          <cx:pt idx="698">Normal</cx:pt>
          <cx:pt idx="699">Normal</cx:pt>
          <cx:pt idx="700">Normal</cx:pt>
          <cx:pt idx="701">Normal</cx:pt>
          <cx:pt idx="702">Partial</cx:pt>
          <cx:pt idx="703">Normal</cx:pt>
          <cx:pt idx="704">Normal</cx:pt>
          <cx:pt idx="705">Normal</cx:pt>
          <cx:pt idx="706">Normal</cx:pt>
          <cx:pt idx="707">Normal</cx:pt>
          <cx:pt idx="708">Partial</cx:pt>
          <cx:pt idx="709">Abnorml</cx:pt>
          <cx:pt idx="710">Normal</cx:pt>
          <cx:pt idx="711">Abnorml</cx:pt>
          <cx:pt idx="712">Normal</cx:pt>
          <cx:pt idx="713">Normal</cx:pt>
          <cx:pt idx="714">Normal</cx:pt>
          <cx:pt idx="715">Normal</cx:pt>
          <cx:pt idx="716">Normal</cx:pt>
          <cx:pt idx="717">Normal</cx:pt>
          <cx:pt idx="718">Normal</cx:pt>
          <cx:pt idx="719">Normal</cx:pt>
          <cx:pt idx="720">Normal</cx:pt>
          <cx:pt idx="721">Normal</cx:pt>
          <cx:pt idx="722">Normal</cx:pt>
          <cx:pt idx="723">Normal</cx:pt>
          <cx:pt idx="724">Normal</cx:pt>
          <cx:pt idx="725">Normal</cx:pt>
          <cx:pt idx="726">Normal</cx:pt>
          <cx:pt idx="727">Normal</cx:pt>
          <cx:pt idx="728">Abnorml</cx:pt>
          <cx:pt idx="729">Normal</cx:pt>
          <cx:pt idx="730">Normal</cx:pt>
          <cx:pt idx="731">Normal</cx:pt>
          <cx:pt idx="732">Normal</cx:pt>
          <cx:pt idx="733">Normal</cx:pt>
          <cx:pt idx="734">Family</cx:pt>
          <cx:pt idx="735">Normal</cx:pt>
          <cx:pt idx="736">Normal</cx:pt>
          <cx:pt idx="737">Normal</cx:pt>
          <cx:pt idx="738">Alloca</cx:pt>
          <cx:pt idx="739">Normal</cx:pt>
          <cx:pt idx="740">Abnorml</cx:pt>
          <cx:pt idx="741">Normal</cx:pt>
          <cx:pt idx="742">Normal</cx:pt>
          <cx:pt idx="743">Normal</cx:pt>
          <cx:pt idx="744">Normal</cx:pt>
          <cx:pt idx="745">Normal</cx:pt>
          <cx:pt idx="746">Normal</cx:pt>
          <cx:pt idx="747">Normal</cx:pt>
          <cx:pt idx="748">Normal</cx:pt>
          <cx:pt idx="749">Normal</cx:pt>
          <cx:pt idx="750">Normal</cx:pt>
          <cx:pt idx="751">Normal</cx:pt>
          <cx:pt idx="752">Normal</cx:pt>
          <cx:pt idx="753">Normal</cx:pt>
          <cx:pt idx="754">Normal</cx:pt>
          <cx:pt idx="755">Normal</cx:pt>
          <cx:pt idx="756">Normal</cx:pt>
          <cx:pt idx="757">Abnorml</cx:pt>
          <cx:pt idx="758">Normal</cx:pt>
          <cx:pt idx="759">Normal</cx:pt>
          <cx:pt idx="760">Normal</cx:pt>
          <cx:pt idx="761">Normal</cx:pt>
          <cx:pt idx="762">Normal</cx:pt>
          <cx:pt idx="763">Normal</cx:pt>
          <cx:pt idx="764">Normal</cx:pt>
          <cx:pt idx="765">Partial</cx:pt>
          <cx:pt idx="766">Normal</cx:pt>
          <cx:pt idx="767">Normal</cx:pt>
          <cx:pt idx="768">Normal</cx:pt>
          <cx:pt idx="769">Normal</cx:pt>
          <cx:pt idx="770">Normal</cx:pt>
          <cx:pt idx="771">Normal</cx:pt>
          <cx:pt idx="772">Abnorml</cx:pt>
          <cx:pt idx="773">Normal</cx:pt>
          <cx:pt idx="774">Partial</cx:pt>
          <cx:pt idx="775">Normal</cx:pt>
          <cx:pt idx="776">Partial</cx:pt>
          <cx:pt idx="777">Normal</cx:pt>
          <cx:pt idx="778">Normal</cx:pt>
          <cx:pt idx="779">Normal</cx:pt>
          <cx:pt idx="780">Normal</cx:pt>
          <cx:pt idx="781">Normal</cx:pt>
          <cx:pt idx="782">Normal</cx:pt>
          <cx:pt idx="783">Normal</cx:pt>
          <cx:pt idx="784">Normal</cx:pt>
          <cx:pt idx="785">Normal</cx:pt>
          <cx:pt idx="786">Normal</cx:pt>
          <cx:pt idx="787">Normal</cx:pt>
          <cx:pt idx="788">Normal</cx:pt>
          <cx:pt idx="789">Normal</cx:pt>
          <cx:pt idx="790">Normal</cx:pt>
          <cx:pt idx="791">Normal</cx:pt>
          <cx:pt idx="792">Normal</cx:pt>
          <cx:pt idx="793">Partial</cx:pt>
          <cx:pt idx="794">Normal</cx:pt>
          <cx:pt idx="795">Normal</cx:pt>
          <cx:pt idx="796">Normal</cx:pt>
          <cx:pt idx="797">Abnorml</cx:pt>
          <cx:pt idx="798">Partial</cx:pt>
          <cx:pt idx="799">Normal</cx:pt>
          <cx:pt idx="800">Normal</cx:pt>
          <cx:pt idx="801">Normal</cx:pt>
          <cx:pt idx="802">Normal</cx:pt>
          <cx:pt idx="803">Partial</cx:pt>
          <cx:pt idx="804">Family</cx:pt>
          <cx:pt idx="805">Partial</cx:pt>
          <cx:pt idx="806">Normal</cx:pt>
          <cx:pt idx="807">Normal</cx:pt>
          <cx:pt idx="808">Normal</cx:pt>
          <cx:pt idx="809">Normal</cx:pt>
          <cx:pt idx="810">Normal</cx:pt>
          <cx:pt idx="811">Normal</cx:pt>
          <cx:pt idx="812">Alloca</cx:pt>
          <cx:pt idx="813">Normal</cx:pt>
          <cx:pt idx="814">Normal</cx:pt>
          <cx:pt idx="815">Normal</cx:pt>
          <cx:pt idx="816">Normal</cx:pt>
          <cx:pt idx="817">Normal</cx:pt>
          <cx:pt idx="818">Normal</cx:pt>
          <cx:pt idx="819">Partial</cx:pt>
          <cx:pt idx="820">Normal</cx:pt>
          <cx:pt idx="821">Normal</cx:pt>
          <cx:pt idx="822">Family</cx:pt>
          <cx:pt idx="823">Normal</cx:pt>
          <cx:pt idx="824">Partial</cx:pt>
          <cx:pt idx="825">Partial</cx:pt>
          <cx:pt idx="826">Normal</cx:pt>
          <cx:pt idx="827">Normal</cx:pt>
          <cx:pt idx="828">Abnorml</cx:pt>
          <cx:pt idx="829">Normal</cx:pt>
          <cx:pt idx="830">Normal</cx:pt>
          <cx:pt idx="831">Normal</cx:pt>
          <cx:pt idx="832">Normal</cx:pt>
          <cx:pt idx="833">Normal</cx:pt>
          <cx:pt idx="834">Normal</cx:pt>
          <cx:pt idx="835">Normal</cx:pt>
          <cx:pt idx="836">Normal</cx:pt>
          <cx:pt idx="837">Normal</cx:pt>
          <cx:pt idx="838">Normal</cx:pt>
          <cx:pt idx="839">Normal</cx:pt>
          <cx:pt idx="840">Normal</cx:pt>
          <cx:pt idx="841">Normal</cx:pt>
          <cx:pt idx="842">Normal</cx:pt>
          <cx:pt idx="843">Normal</cx:pt>
          <cx:pt idx="844">Normal</cx:pt>
          <cx:pt idx="845">Normal</cx:pt>
          <cx:pt idx="846">Normal</cx:pt>
          <cx:pt idx="847">Normal</cx:pt>
          <cx:pt idx="848">Normal</cx:pt>
          <cx:pt idx="849">Normal</cx:pt>
          <cx:pt idx="850">Normal</cx:pt>
          <cx:pt idx="851">Normal</cx:pt>
          <cx:pt idx="852">Normal</cx:pt>
          <cx:pt idx="853">Normal</cx:pt>
          <cx:pt idx="854">Abnorml</cx:pt>
          <cx:pt idx="855">Normal</cx:pt>
          <cx:pt idx="856">Normal</cx:pt>
          <cx:pt idx="857">Normal</cx:pt>
          <cx:pt idx="858">Family</cx:pt>
          <cx:pt idx="859">Normal</cx:pt>
          <cx:pt idx="860">Normal</cx:pt>
          <cx:pt idx="861">Normal</cx:pt>
          <cx:pt idx="862">Normal</cx:pt>
          <cx:pt idx="863">Normal</cx:pt>
          <cx:pt idx="864">Partial</cx:pt>
          <cx:pt idx="865">Normal</cx:pt>
          <cx:pt idx="866">Partial</cx:pt>
          <cx:pt idx="867">Normal</cx:pt>
          <cx:pt idx="868">Normal</cx:pt>
          <cx:pt idx="869">Normal</cx:pt>
          <cx:pt idx="870">Normal</cx:pt>
          <cx:pt idx="871">Normal</cx:pt>
          <cx:pt idx="872">Normal</cx:pt>
          <cx:pt idx="873">Normal</cx:pt>
          <cx:pt idx="874">Abnorml</cx:pt>
          <cx:pt idx="875">Partial</cx:pt>
          <cx:pt idx="876">Normal</cx:pt>
          <cx:pt idx="877">Normal</cx:pt>
          <cx:pt idx="878">Normal</cx:pt>
          <cx:pt idx="879">Normal</cx:pt>
          <cx:pt idx="880">Normal</cx:pt>
          <cx:pt idx="881">Normal</cx:pt>
          <cx:pt idx="882">Normal</cx:pt>
          <cx:pt idx="883">Normal</cx:pt>
          <cx:pt idx="884">Normal</cx:pt>
          <cx:pt idx="885">Abnorml</cx:pt>
          <cx:pt idx="886">Family</cx:pt>
          <cx:pt idx="887">Normal</cx:pt>
          <cx:pt idx="888">Normal</cx:pt>
          <cx:pt idx="889">Normal</cx:pt>
          <cx:pt idx="890">Normal</cx:pt>
          <cx:pt idx="891">Normal</cx:pt>
          <cx:pt idx="892">Normal</cx:pt>
          <cx:pt idx="893">Normal</cx:pt>
          <cx:pt idx="894">Alloca</cx:pt>
          <cx:pt idx="895">Normal</cx:pt>
          <cx:pt idx="896">Abnorml</cx:pt>
          <cx:pt idx="897">Alloca</cx:pt>
          <cx:pt idx="898">Partial</cx:pt>
          <cx:pt idx="899">Normal</cx:pt>
          <cx:pt idx="900">Normal</cx:pt>
          <cx:pt idx="901">Normal</cx:pt>
          <cx:pt idx="902">Normal</cx:pt>
          <cx:pt idx="903">Partial</cx:pt>
          <cx:pt idx="904">Normal</cx:pt>
          <cx:pt idx="905">Normal</cx:pt>
          <cx:pt idx="906">Normal</cx:pt>
          <cx:pt idx="907">Normal</cx:pt>
          <cx:pt idx="908">Normal</cx:pt>
          <cx:pt idx="909">Normal</cx:pt>
          <cx:pt idx="910">Normal</cx:pt>
          <cx:pt idx="911">Normal</cx:pt>
          <cx:pt idx="912">Abnorml</cx:pt>
          <cx:pt idx="913">Normal</cx:pt>
          <cx:pt idx="914">Partial</cx:pt>
          <cx:pt idx="915">Normal</cx:pt>
          <cx:pt idx="916">Abnorml</cx:pt>
          <cx:pt idx="917">Normal</cx:pt>
          <cx:pt idx="918">Normal</cx:pt>
          <cx:pt idx="919">Normal</cx:pt>
          <cx:pt idx="920">Normal</cx:pt>
          <cx:pt idx="921">Normal</cx:pt>
          <cx:pt idx="922">Partial</cx:pt>
          <cx:pt idx="923">Normal</cx:pt>
          <cx:pt idx="924">Normal</cx:pt>
          <cx:pt idx="925">Abnorml</cx:pt>
          <cx:pt idx="926">Normal</cx:pt>
          <cx:pt idx="927">Normal</cx:pt>
          <cx:pt idx="928">Normal</cx:pt>
          <cx:pt idx="929">Normal</cx:pt>
          <cx:pt idx="930">Normal</cx:pt>
          <cx:pt idx="931">Normal</cx:pt>
          <cx:pt idx="932">Normal</cx:pt>
          <cx:pt idx="933">Normal</cx:pt>
          <cx:pt idx="934">Normal</cx:pt>
          <cx:pt idx="935">Normal</cx:pt>
          <cx:pt idx="936">Normal</cx:pt>
          <cx:pt idx="937">Normal</cx:pt>
          <cx:pt idx="938">Partial</cx:pt>
          <cx:pt idx="939">Normal</cx:pt>
          <cx:pt idx="940">Normal</cx:pt>
          <cx:pt idx="941">Normal</cx:pt>
          <cx:pt idx="942">Abnorml</cx:pt>
          <cx:pt idx="943">Normal</cx:pt>
          <cx:pt idx="944">Abnorml</cx:pt>
          <cx:pt idx="945">Normal</cx:pt>
          <cx:pt idx="946">Normal</cx:pt>
          <cx:pt idx="947">Normal</cx:pt>
          <cx:pt idx="948">Normal</cx:pt>
          <cx:pt idx="949">Normal</cx:pt>
          <cx:pt idx="950">Normal</cx:pt>
          <cx:pt idx="951">Abnorml</cx:pt>
          <cx:pt idx="952">Normal</cx:pt>
          <cx:pt idx="953">Normal</cx:pt>
          <cx:pt idx="954">AdjLand</cx:pt>
          <cx:pt idx="955">Normal</cx:pt>
          <cx:pt idx="956">Normal</cx:pt>
          <cx:pt idx="957">Normal</cx:pt>
          <cx:pt idx="958">Normal</cx:pt>
          <cx:pt idx="959">Normal</cx:pt>
          <cx:pt idx="960">Normal</cx:pt>
          <cx:pt idx="961">Normal</cx:pt>
          <cx:pt idx="962">Normal</cx:pt>
          <cx:pt idx="963">Normal</cx:pt>
          <cx:pt idx="964">Normal</cx:pt>
          <cx:pt idx="965">Partial</cx:pt>
          <cx:pt idx="966">Normal</cx:pt>
          <cx:pt idx="967">Normal</cx:pt>
          <cx:pt idx="968">Abnorml</cx:pt>
          <cx:pt idx="969">Normal</cx:pt>
          <cx:pt idx="970">Abnorml</cx:pt>
          <cx:pt idx="971">Normal</cx:pt>
          <cx:pt idx="972">Normal</cx:pt>
          <cx:pt idx="973">Partial</cx:pt>
          <cx:pt idx="974">Normal</cx:pt>
          <cx:pt idx="975">Normal</cx:pt>
          <cx:pt idx="976">Normal</cx:pt>
          <cx:pt idx="977">Partial</cx:pt>
          <cx:pt idx="978">Abnorml</cx:pt>
          <cx:pt idx="979">Normal</cx:pt>
          <cx:pt idx="980">Normal</cx:pt>
          <cx:pt idx="981">Normal</cx:pt>
          <cx:pt idx="982">Normal</cx:pt>
          <cx:pt idx="983">Normal</cx:pt>
          <cx:pt idx="984">Normal</cx:pt>
          <cx:pt idx="985">Normal</cx:pt>
          <cx:pt idx="986">Normal</cx:pt>
          <cx:pt idx="987">Partial</cx:pt>
          <cx:pt idx="988">Normal</cx:pt>
          <cx:pt idx="989">Partial</cx:pt>
          <cx:pt idx="990">Normal</cx:pt>
          <cx:pt idx="991">Normal</cx:pt>
          <cx:pt idx="992">Normal</cx:pt>
          <cx:pt idx="993">Partial</cx:pt>
          <cx:pt idx="994">Normal</cx:pt>
          <cx:pt idx="995">Abnorml</cx:pt>
          <cx:pt idx="996">Normal</cx:pt>
          <cx:pt idx="997">Normal</cx:pt>
          <cx:pt idx="998">Normal</cx:pt>
          <cx:pt idx="999">Normal</cx:pt>
          <cx:pt idx="1000">Normal</cx:pt>
          <cx:pt idx="1001">Abnorml</cx:pt>
          <cx:pt idx="1002">Normal</cx:pt>
          <cx:pt idx="1003">Normal</cx:pt>
          <cx:pt idx="1004">Normal</cx:pt>
          <cx:pt idx="1005">Normal</cx:pt>
          <cx:pt idx="1006">Normal</cx:pt>
          <cx:pt idx="1007">Normal</cx:pt>
          <cx:pt idx="1008">Normal</cx:pt>
          <cx:pt idx="1009">Normal</cx:pt>
          <cx:pt idx="1010">Normal</cx:pt>
          <cx:pt idx="1011">Normal</cx:pt>
          <cx:pt idx="1012">Normal</cx:pt>
          <cx:pt idx="1013">Normal</cx:pt>
          <cx:pt idx="1014">Normal</cx:pt>
          <cx:pt idx="1015">Normal</cx:pt>
          <cx:pt idx="1016">Normal</cx:pt>
          <cx:pt idx="1017">Abnorml</cx:pt>
          <cx:pt idx="1018">Normal</cx:pt>
          <cx:pt idx="1019">Normal</cx:pt>
          <cx:pt idx="1020">Normal</cx:pt>
          <cx:pt idx="1021">Partial</cx:pt>
          <cx:pt idx="1022">Normal</cx:pt>
          <cx:pt idx="1023">Normal</cx:pt>
          <cx:pt idx="1024">Abnorml</cx:pt>
          <cx:pt idx="1025">Normal</cx:pt>
          <cx:pt idx="1026">Normal</cx:pt>
          <cx:pt idx="1027">Partial</cx:pt>
          <cx:pt idx="1028">Normal</cx:pt>
          <cx:pt idx="1029">Normal</cx:pt>
          <cx:pt idx="1030">Normal</cx:pt>
          <cx:pt idx="1031">Normal</cx:pt>
          <cx:pt idx="1032">Abnorml</cx:pt>
          <cx:pt idx="1033">Normal</cx:pt>
          <cx:pt idx="1034">Normal</cx:pt>
          <cx:pt idx="1035">Normal</cx:pt>
          <cx:pt idx="1036">Normal</cx:pt>
          <cx:pt idx="1037">Normal</cx:pt>
          <cx:pt idx="1038">Normal</cx:pt>
          <cx:pt idx="1039">Normal</cx:pt>
          <cx:pt idx="1040">Normal</cx:pt>
          <cx:pt idx="1041">Normal</cx:pt>
          <cx:pt idx="1042">Normal</cx:pt>
          <cx:pt idx="1043">Normal</cx:pt>
          <cx:pt idx="1044">Normal</cx:pt>
          <cx:pt idx="1045">Normal</cx:pt>
          <cx:pt idx="1046">Partial</cx:pt>
          <cx:pt idx="1047">Normal</cx:pt>
          <cx:pt idx="1048">Normal</cx:pt>
          <cx:pt idx="1049">Abnorml</cx:pt>
          <cx:pt idx="1050">Partial</cx:pt>
          <cx:pt idx="1051">Partial</cx:pt>
          <cx:pt idx="1052">Normal</cx:pt>
          <cx:pt idx="1053">Normal</cx:pt>
          <cx:pt idx="1054">Normal</cx:pt>
          <cx:pt idx="1055">Abnorml</cx:pt>
          <cx:pt idx="1056">Normal</cx:pt>
          <cx:pt idx="1057">Normal</cx:pt>
          <cx:pt idx="1058">Normal</cx:pt>
          <cx:pt idx="1059">Normal</cx:pt>
          <cx:pt idx="1060">Normal</cx:pt>
          <cx:pt idx="1061">Normal</cx:pt>
          <cx:pt idx="1062">Normal</cx:pt>
          <cx:pt idx="1063">Normal</cx:pt>
          <cx:pt idx="1064">Normal</cx:pt>
          <cx:pt idx="1065">Normal</cx:pt>
          <cx:pt idx="1066">Normal</cx:pt>
          <cx:pt idx="1067">Normal</cx:pt>
          <cx:pt idx="1068">Normal</cx:pt>
          <cx:pt idx="1069">Normal</cx:pt>
          <cx:pt idx="1070">Normal</cx:pt>
          <cx:pt idx="1071">Normal</cx:pt>
          <cx:pt idx="1072">Normal</cx:pt>
          <cx:pt idx="1073">Normal</cx:pt>
          <cx:pt idx="1074">Normal</cx:pt>
          <cx:pt idx="1075">Normal</cx:pt>
          <cx:pt idx="1076">Normal</cx:pt>
          <cx:pt idx="1077">Abnorml</cx:pt>
          <cx:pt idx="1078">Normal</cx:pt>
          <cx:pt idx="1079">Normal</cx:pt>
          <cx:pt idx="1080">Abnorml</cx:pt>
          <cx:pt idx="1081">Normal</cx:pt>
          <cx:pt idx="1082">Normal</cx:pt>
          <cx:pt idx="1083">Normal</cx:pt>
          <cx:pt idx="1084">Normal</cx:pt>
          <cx:pt idx="1085">Normal</cx:pt>
          <cx:pt idx="1086">Normal</cx:pt>
          <cx:pt idx="1087">Normal</cx:pt>
          <cx:pt idx="1088">Normal</cx:pt>
          <cx:pt idx="1089">Normal</cx:pt>
          <cx:pt idx="1090">Normal</cx:pt>
          <cx:pt idx="1091">Normal</cx:pt>
          <cx:pt idx="1092">Normal</cx:pt>
          <cx:pt idx="1093">Normal</cx:pt>
          <cx:pt idx="1094">Normal</cx:pt>
          <cx:pt idx="1095">Normal</cx:pt>
          <cx:pt idx="1096">Normal</cx:pt>
          <cx:pt idx="1097">Normal</cx:pt>
          <cx:pt idx="1098">Normal</cx:pt>
          <cx:pt idx="1099">Abnorml</cx:pt>
          <cx:pt idx="1100">Normal</cx:pt>
          <cx:pt idx="1101">Normal</cx:pt>
          <cx:pt idx="1102">Family</cx:pt>
          <cx:pt idx="1103">Normal</cx:pt>
          <cx:pt idx="1104">Normal</cx:pt>
          <cx:pt idx="1105">Normal</cx:pt>
          <cx:pt idx="1106">Normal</cx:pt>
          <cx:pt idx="1107">Partial</cx:pt>
          <cx:pt idx="1108">Abnorml</cx:pt>
          <cx:pt idx="1109">Normal</cx:pt>
          <cx:pt idx="1110">Normal</cx:pt>
          <cx:pt idx="1111">Normal</cx:pt>
          <cx:pt idx="1112">Normal</cx:pt>
          <cx:pt idx="1113">Normal</cx:pt>
          <cx:pt idx="1114">Normal</cx:pt>
          <cx:pt idx="1115">Partial</cx:pt>
          <cx:pt idx="1116">Normal</cx:pt>
          <cx:pt idx="1117">Normal</cx:pt>
          <cx:pt idx="1118">Normal</cx:pt>
          <cx:pt idx="1119">Normal</cx:pt>
          <cx:pt idx="1120">Normal</cx:pt>
          <cx:pt idx="1121">Partial</cx:pt>
          <cx:pt idx="1122">Abnorml</cx:pt>
          <cx:pt idx="1123">Normal</cx:pt>
          <cx:pt idx="1124">Normal</cx:pt>
          <cx:pt idx="1125">Normal</cx:pt>
          <cx:pt idx="1126">Normal</cx:pt>
          <cx:pt idx="1127">Family</cx:pt>
          <cx:pt idx="1128">Normal</cx:pt>
          <cx:pt idx="1129">Normal</cx:pt>
          <cx:pt idx="1130">Normal</cx:pt>
          <cx:pt idx="1131">Abnorml</cx:pt>
          <cx:pt idx="1132">Normal</cx:pt>
          <cx:pt idx="1133">Normal</cx:pt>
          <cx:pt idx="1134">Normal</cx:pt>
          <cx:pt idx="1135">Normal</cx:pt>
          <cx:pt idx="1136">Abnorml</cx:pt>
          <cx:pt idx="1137">Normal</cx:pt>
          <cx:pt idx="1138">Normal</cx:pt>
          <cx:pt idx="1139">Normal</cx:pt>
          <cx:pt idx="1140">Abnorml</cx:pt>
          <cx:pt idx="1141">Normal</cx:pt>
          <cx:pt idx="1142">Partial</cx:pt>
          <cx:pt idx="1143">Normal</cx:pt>
          <cx:pt idx="1144">Normal</cx:pt>
          <cx:pt idx="1145">Family</cx:pt>
          <cx:pt idx="1146">Normal</cx:pt>
          <cx:pt idx="1147">Normal</cx:pt>
          <cx:pt idx="1148">Normal</cx:pt>
          <cx:pt idx="1149">Normal</cx:pt>
          <cx:pt idx="1150">Normal</cx:pt>
          <cx:pt idx="1151">Normal</cx:pt>
          <cx:pt idx="1152">Abnorml</cx:pt>
          <cx:pt idx="1153">Normal</cx:pt>
          <cx:pt idx="1154">Normal</cx:pt>
          <cx:pt idx="1155">Normal</cx:pt>
          <cx:pt idx="1156">Normal</cx:pt>
          <cx:pt idx="1157">Normal</cx:pt>
          <cx:pt idx="1158">Partial</cx:pt>
          <cx:pt idx="1159">Normal</cx:pt>
          <cx:pt idx="1160">Normal</cx:pt>
          <cx:pt idx="1161">Normal</cx:pt>
          <cx:pt idx="1162">Normal</cx:pt>
          <cx:pt idx="1163">Alloca</cx:pt>
          <cx:pt idx="1164">Normal</cx:pt>
          <cx:pt idx="1165">Partial</cx:pt>
          <cx:pt idx="1166">Normal</cx:pt>
          <cx:pt idx="1167">Normal</cx:pt>
          <cx:pt idx="1168">Normal</cx:pt>
          <cx:pt idx="1169">Normal</cx:pt>
          <cx:pt idx="1170">Normal</cx:pt>
          <cx:pt idx="1171">Normal</cx:pt>
          <cx:pt idx="1172">Normal</cx:pt>
          <cx:pt idx="1173">Normal</cx:pt>
          <cx:pt idx="1174">Normal</cx:pt>
          <cx:pt idx="1175">Normal</cx:pt>
          <cx:pt idx="1176">Normal</cx:pt>
          <cx:pt idx="1177">Normal</cx:pt>
          <cx:pt idx="1178">Normal</cx:pt>
          <cx:pt idx="1179">Normal</cx:pt>
          <cx:pt idx="1180">Normal</cx:pt>
          <cx:pt idx="1181">Partial</cx:pt>
          <cx:pt idx="1182">Abnorml</cx:pt>
          <cx:pt idx="1183">Normal</cx:pt>
          <cx:pt idx="1184">Normal</cx:pt>
          <cx:pt idx="1185">Normal</cx:pt>
          <cx:pt idx="1186">Abnorml</cx:pt>
          <cx:pt idx="1187">Normal</cx:pt>
          <cx:pt idx="1188">Normal</cx:pt>
          <cx:pt idx="1189">Normal</cx:pt>
          <cx:pt idx="1190">Normal</cx:pt>
          <cx:pt idx="1191">Normal</cx:pt>
          <cx:pt idx="1192">Normal</cx:pt>
          <cx:pt idx="1193">Normal</cx:pt>
          <cx:pt idx="1194">Normal</cx:pt>
          <cx:pt idx="1195">Normal</cx:pt>
          <cx:pt idx="1196">Partial</cx:pt>
          <cx:pt idx="1197">Normal</cx:pt>
          <cx:pt idx="1198">Normal</cx:pt>
          <cx:pt idx="1199">Normal</cx:pt>
          <cx:pt idx="1200">Abnorml</cx:pt>
          <cx:pt idx="1201">Normal</cx:pt>
          <cx:pt idx="1202">Normal</cx:pt>
          <cx:pt idx="1203">Normal</cx:pt>
          <cx:pt idx="1204">Normal</cx:pt>
          <cx:pt idx="1205">Normal</cx:pt>
          <cx:pt idx="1206">Normal</cx:pt>
          <cx:pt idx="1207">Normal</cx:pt>
          <cx:pt idx="1208">Normal</cx:pt>
          <cx:pt idx="1209">Partial</cx:pt>
          <cx:pt idx="1210">Normal</cx:pt>
          <cx:pt idx="1211">Normal</cx:pt>
          <cx:pt idx="1212">Normal</cx:pt>
          <cx:pt idx="1213">Normal</cx:pt>
          <cx:pt idx="1214">Normal</cx:pt>
          <cx:pt idx="1215">Normal</cx:pt>
          <cx:pt idx="1216">Normal</cx:pt>
          <cx:pt idx="1217">Partial</cx:pt>
          <cx:pt idx="1218">Normal</cx:pt>
          <cx:pt idx="1219">Abnorml</cx:pt>
          <cx:pt idx="1220">Abnorml</cx:pt>
          <cx:pt idx="1221">Normal</cx:pt>
          <cx:pt idx="1222">Normal</cx:pt>
          <cx:pt idx="1223">Normal</cx:pt>
          <cx:pt idx="1224">Normal</cx:pt>
          <cx:pt idx="1225">Normal</cx:pt>
          <cx:pt idx="1226">Normal</cx:pt>
          <cx:pt idx="1227">Normal</cx:pt>
          <cx:pt idx="1228">Partial</cx:pt>
          <cx:pt idx="1229">Normal</cx:pt>
          <cx:pt idx="1230">Normal</cx:pt>
          <cx:pt idx="1231">Normal</cx:pt>
          <cx:pt idx="1232">Normal</cx:pt>
          <cx:pt idx="1233">Abnorml</cx:pt>
          <cx:pt idx="1234">Abnorml</cx:pt>
          <cx:pt idx="1235">Normal</cx:pt>
          <cx:pt idx="1236">Normal</cx:pt>
          <cx:pt idx="1237">Normal</cx:pt>
          <cx:pt idx="1238">Abnorml</cx:pt>
          <cx:pt idx="1239">Normal</cx:pt>
          <cx:pt idx="1240">Normal</cx:pt>
          <cx:pt idx="1241">Partial</cx:pt>
          <cx:pt idx="1242">Family</cx:pt>
          <cx:pt idx="1243">Partial</cx:pt>
          <cx:pt idx="1244">Normal</cx:pt>
          <cx:pt idx="1245">Abnorml</cx:pt>
          <cx:pt idx="1246">Partial</cx:pt>
          <cx:pt idx="1247">Normal</cx:pt>
          <cx:pt idx="1248">Normal</cx:pt>
          <cx:pt idx="1249">Normal</cx:pt>
          <cx:pt idx="1250">Normal</cx:pt>
          <cx:pt idx="1251">Normal</cx:pt>
          <cx:pt idx="1252">Normal</cx:pt>
          <cx:pt idx="1253">Normal</cx:pt>
          <cx:pt idx="1254">Normal</cx:pt>
          <cx:pt idx="1255">Normal</cx:pt>
          <cx:pt idx="1256">Normal</cx:pt>
          <cx:pt idx="1257">Normal</cx:pt>
          <cx:pt idx="1258">Normal</cx:pt>
          <cx:pt idx="1259">Normal</cx:pt>
          <cx:pt idx="1260">Normal</cx:pt>
          <cx:pt idx="1261">Normal</cx:pt>
          <cx:pt idx="1262">Normal</cx:pt>
          <cx:pt idx="1263">Normal</cx:pt>
          <cx:pt idx="1264">Abnorml</cx:pt>
          <cx:pt idx="1265">Normal</cx:pt>
          <cx:pt idx="1266">Normal</cx:pt>
          <cx:pt idx="1267">Normal</cx:pt>
          <cx:pt idx="1268">Normal</cx:pt>
          <cx:pt idx="1269">Normal</cx:pt>
          <cx:pt idx="1270">Normal</cx:pt>
          <cx:pt idx="1271">Normal</cx:pt>
          <cx:pt idx="1272">Normal</cx:pt>
          <cx:pt idx="1273">Normal</cx:pt>
          <cx:pt idx="1274">Normal</cx:pt>
          <cx:pt idx="1275">Normal</cx:pt>
          <cx:pt idx="1276">Normal</cx:pt>
          <cx:pt idx="1277">Normal</cx:pt>
          <cx:pt idx="1278">Normal</cx:pt>
          <cx:pt idx="1279">Abnorml</cx:pt>
          <cx:pt idx="1280">Normal</cx:pt>
          <cx:pt idx="1281">Normal</cx:pt>
          <cx:pt idx="1282">Normal</cx:pt>
          <cx:pt idx="1283">Normal</cx:pt>
          <cx:pt idx="1284">Normal</cx:pt>
          <cx:pt idx="1285">Normal</cx:pt>
          <cx:pt idx="1286">Normal</cx:pt>
          <cx:pt idx="1287">Normal</cx:pt>
          <cx:pt idx="1288">Normal</cx:pt>
          <cx:pt idx="1289">Partial</cx:pt>
          <cx:pt idx="1290">Normal</cx:pt>
          <cx:pt idx="1291">Normal</cx:pt>
          <cx:pt idx="1292">Normal</cx:pt>
          <cx:pt idx="1293">Normal</cx:pt>
          <cx:pt idx="1294">Normal</cx:pt>
          <cx:pt idx="1295">Normal</cx:pt>
          <cx:pt idx="1296">Normal</cx:pt>
          <cx:pt idx="1297">Partial</cx:pt>
          <cx:pt idx="1298">Partial</cx:pt>
          <cx:pt idx="1299">Normal</cx:pt>
          <cx:pt idx="1300">Normal</cx:pt>
          <cx:pt idx="1301">Normal</cx:pt>
          <cx:pt idx="1302">Normal</cx:pt>
          <cx:pt idx="1303">Normal</cx:pt>
          <cx:pt idx="1304">Normal</cx:pt>
          <cx:pt idx="1305">Normal</cx:pt>
          <cx:pt idx="1306">Partial</cx:pt>
          <cx:pt idx="1307">Normal</cx:pt>
          <cx:pt idx="1308">Normal</cx:pt>
          <cx:pt idx="1309">Normal</cx:pt>
          <cx:pt idx="1310">Normal</cx:pt>
          <cx:pt idx="1311">Partial</cx:pt>
          <cx:pt idx="1312">Normal</cx:pt>
          <cx:pt idx="1313">Normal</cx:pt>
          <cx:pt idx="1314">Normal</cx:pt>
          <cx:pt idx="1315">Normal</cx:pt>
          <cx:pt idx="1316">Normal</cx:pt>
          <cx:pt idx="1317">Partial</cx:pt>
          <cx:pt idx="1318">Normal</cx:pt>
          <cx:pt idx="1319">Normal</cx:pt>
          <cx:pt idx="1320">Normal</cx:pt>
          <cx:pt idx="1321">Normal</cx:pt>
          <cx:pt idx="1322">Normal</cx:pt>
          <cx:pt idx="1323">Normal</cx:pt>
          <cx:pt idx="1324">Partial</cx:pt>
          <cx:pt idx="1325">Normal</cx:pt>
          <cx:pt idx="1326">Normal</cx:pt>
          <cx:pt idx="1327">Normal</cx:pt>
          <cx:pt idx="1328">Normal</cx:pt>
          <cx:pt idx="1329">Normal</cx:pt>
          <cx:pt idx="1330">Normal</cx:pt>
          <cx:pt idx="1331">Normal</cx:pt>
          <cx:pt idx="1332">Normal</cx:pt>
          <cx:pt idx="1333">Normal</cx:pt>
          <cx:pt idx="1334">Normal</cx:pt>
          <cx:pt idx="1335">Normal</cx:pt>
          <cx:pt idx="1336">Normal</cx:pt>
          <cx:pt idx="1337">Normal</cx:pt>
          <cx:pt idx="1338">Normal</cx:pt>
          <cx:pt idx="1339">Normal</cx:pt>
          <cx:pt idx="1340">Normal</cx:pt>
          <cx:pt idx="1341">Normal</cx:pt>
          <cx:pt idx="1342">Normal</cx:pt>
          <cx:pt idx="1343">Normal</cx:pt>
          <cx:pt idx="1344">Partial</cx:pt>
          <cx:pt idx="1345">Normal</cx:pt>
          <cx:pt idx="1346">Normal</cx:pt>
          <cx:pt idx="1347">Partial</cx:pt>
          <cx:pt idx="1348">Normal</cx:pt>
          <cx:pt idx="1349">Normal</cx:pt>
          <cx:pt idx="1350">Normal</cx:pt>
          <cx:pt idx="1351">Normal</cx:pt>
          <cx:pt idx="1352">Normal</cx:pt>
          <cx:pt idx="1353">Normal</cx:pt>
          <cx:pt idx="1354">Normal</cx:pt>
          <cx:pt idx="1355">Normal</cx:pt>
          <cx:pt idx="1356">Normal</cx:pt>
          <cx:pt idx="1357">Normal</cx:pt>
          <cx:pt idx="1358">Normal</cx:pt>
          <cx:pt idx="1359">Normal</cx:pt>
          <cx:pt idx="1360">Normal</cx:pt>
          <cx:pt idx="1361">Normal</cx:pt>
          <cx:pt idx="1362">Normal</cx:pt>
          <cx:pt idx="1363">Partial</cx:pt>
          <cx:pt idx="1364">Abnorml</cx:pt>
          <cx:pt idx="1365">Normal</cx:pt>
          <cx:pt idx="1366">Abnorml</cx:pt>
          <cx:pt idx="1367">Normal</cx:pt>
          <cx:pt idx="1368">Normal</cx:pt>
          <cx:pt idx="1369">Normal</cx:pt>
          <cx:pt idx="1370">Normal</cx:pt>
          <cx:pt idx="1371">Normal</cx:pt>
          <cx:pt idx="1372">Normal</cx:pt>
          <cx:pt idx="1373">Normal</cx:pt>
          <cx:pt idx="1374">Normal</cx:pt>
          <cx:pt idx="1375">Partial</cx:pt>
          <cx:pt idx="1376">Normal</cx:pt>
          <cx:pt idx="1377">Normal</cx:pt>
          <cx:pt idx="1378">Normal</cx:pt>
          <cx:pt idx="1379">Normal</cx:pt>
          <cx:pt idx="1380">Normal</cx:pt>
          <cx:pt idx="1381">Normal</cx:pt>
          <cx:pt idx="1382">Normal</cx:pt>
          <cx:pt idx="1383">Normal</cx:pt>
          <cx:pt idx="1384">Normal</cx:pt>
          <cx:pt idx="1385">Normal</cx:pt>
          <cx:pt idx="1386">Normal</cx:pt>
          <cx:pt idx="1387">Family</cx:pt>
          <cx:pt idx="1388">Normal</cx:pt>
          <cx:pt idx="1389">Normal</cx:pt>
          <cx:pt idx="1390">Normal</cx:pt>
          <cx:pt idx="1391">Normal</cx:pt>
          <cx:pt idx="1392">Normal</cx:pt>
          <cx:pt idx="1393">Normal</cx:pt>
          <cx:pt idx="1394">Partial</cx:pt>
          <cx:pt idx="1395">Normal</cx:pt>
          <cx:pt idx="1396">Normal</cx:pt>
          <cx:pt idx="1397">Normal</cx:pt>
          <cx:pt idx="1398">Normal</cx:pt>
          <cx:pt idx="1399">Normal</cx:pt>
          <cx:pt idx="1400">Normal</cx:pt>
          <cx:pt idx="1401">Normal</cx:pt>
          <cx:pt idx="1402">Partial</cx:pt>
          <cx:pt idx="1403">Normal</cx:pt>
          <cx:pt idx="1404">Family</cx:pt>
          <cx:pt idx="1405">Normal</cx:pt>
          <cx:pt idx="1406">Normal</cx:pt>
          <cx:pt idx="1407">Normal</cx:pt>
          <cx:pt idx="1408">Normal</cx:pt>
          <cx:pt idx="1409">Normal</cx:pt>
          <cx:pt idx="1410">Normal</cx:pt>
          <cx:pt idx="1411">Normal</cx:pt>
          <cx:pt idx="1412">Normal</cx:pt>
          <cx:pt idx="1413">Abnorml</cx:pt>
          <cx:pt idx="1414">Normal</cx:pt>
          <cx:pt idx="1415">Normal</cx:pt>
          <cx:pt idx="1416">Normal</cx:pt>
          <cx:pt idx="1417">Normal</cx:pt>
          <cx:pt idx="1418">Normal</cx:pt>
          <cx:pt idx="1419">Normal</cx:pt>
          <cx:pt idx="1420">Normal</cx:pt>
          <cx:pt idx="1421">Normal</cx:pt>
          <cx:pt idx="1422">Normal</cx:pt>
          <cx:pt idx="1423">Alloca</cx:pt>
          <cx:pt idx="1424">Normal</cx:pt>
          <cx:pt idx="1425">Normal</cx:pt>
          <cx:pt idx="1426">Normal</cx:pt>
          <cx:pt idx="1427">Normal</cx:pt>
          <cx:pt idx="1428">Abnorml</cx:pt>
          <cx:pt idx="1429">Normal</cx:pt>
          <cx:pt idx="1430">Normal</cx:pt>
          <cx:pt idx="1431">Normal</cx:pt>
          <cx:pt idx="1432">Normal</cx:pt>
          <cx:pt idx="1433">Normal</cx:pt>
          <cx:pt idx="1434">Normal</cx:pt>
          <cx:pt idx="1435">Abnorml</cx:pt>
          <cx:pt idx="1436">Normal</cx:pt>
          <cx:pt idx="1437">Partial</cx:pt>
          <cx:pt idx="1438">Normal</cx:pt>
          <cx:pt idx="1439">Normal</cx:pt>
          <cx:pt idx="1440">Normal</cx:pt>
          <cx:pt idx="1441">Normal</cx:pt>
          <cx:pt idx="1442">Normal</cx:pt>
          <cx:pt idx="1443">Normal</cx:pt>
          <cx:pt idx="1444">Normal</cx:pt>
          <cx:pt idx="1445">Normal</cx:pt>
          <cx:pt idx="1446">Normal</cx:pt>
          <cx:pt idx="1447">Normal</cx:pt>
          <cx:pt idx="1448">Normal</cx:pt>
          <cx:pt idx="1449">Abnorml</cx:pt>
          <cx:pt idx="1450">Normal</cx:pt>
          <cx:pt idx="1451">Partial</cx:pt>
          <cx:pt idx="1452">Normal</cx:pt>
          <cx:pt idx="1453">Abnorml</cx:pt>
          <cx:pt idx="1454">Normal</cx:pt>
          <cx:pt idx="1455">Normal</cx:pt>
          <cx:pt idx="1456">Normal</cx:pt>
          <cx:pt idx="1457">Normal</cx:pt>
          <cx:pt idx="1458">Normal</cx:pt>
          <cx:pt idx="1459">Normal</cx:pt>
        </cx:lvl>
        <cx:lvl ptCount="1460">
          <cx:pt idx="0">WD</cx:pt>
          <cx:pt idx="1">WD</cx:pt>
          <cx:pt idx="2">WD</cx:pt>
          <cx:pt idx="3">WD</cx:pt>
          <cx:pt idx="4">WD</cx:pt>
          <cx:pt idx="5">WD</cx:pt>
          <cx:pt idx="6">WD</cx:pt>
          <cx:pt idx="7">WD</cx:pt>
          <cx:pt idx="8">WD</cx:pt>
          <cx:pt idx="9">WD</cx:pt>
          <cx:pt idx="10">WD</cx:pt>
          <cx:pt idx="11">New</cx:pt>
          <cx:pt idx="12">WD</cx:pt>
          <cx:pt idx="13">New</cx:pt>
          <cx:pt idx="14">WD</cx:pt>
          <cx:pt idx="15">WD</cx:pt>
          <cx:pt idx="16">WD</cx:pt>
          <cx:pt idx="17">WD</cx:pt>
          <cx:pt idx="18">WD</cx:pt>
          <cx:pt idx="19">COD</cx:pt>
          <cx:pt idx="20">New</cx:pt>
          <cx:pt idx="21">WD</cx:pt>
          <cx:pt idx="22">WD</cx:pt>
          <cx:pt idx="23">WD</cx:pt>
          <cx:pt idx="24">WD</cx:pt>
          <cx:pt idx="25">WD</cx:pt>
          <cx:pt idx="26">WD</cx:pt>
          <cx:pt idx="27">WD</cx:pt>
          <cx:pt idx="28">WD</cx:pt>
          <cx:pt idx="29">WD</cx:pt>
          <cx:pt idx="30">WD</cx:pt>
          <cx:pt idx="31">WD</cx:pt>
          <cx:pt idx="32">WD</cx:pt>
          <cx:pt idx="33">WD</cx:pt>
          <cx:pt idx="34">WD</cx:pt>
          <cx:pt idx="35">WD</cx:pt>
          <cx:pt idx="36">WD</cx:pt>
          <cx:pt idx="37">WD</cx:pt>
          <cx:pt idx="38">WD</cx:pt>
          <cx:pt idx="39">WD</cx:pt>
          <cx:pt idx="40">WD</cx:pt>
          <cx:pt idx="41">WD</cx:pt>
          <cx:pt idx="42">WD</cx:pt>
          <cx:pt idx="43">WD</cx:pt>
          <cx:pt idx="44">WD</cx:pt>
          <cx:pt idx="45">WD</cx:pt>
          <cx:pt idx="46">WD</cx:pt>
          <cx:pt idx="47">WD</cx:pt>
          <cx:pt idx="48">New</cx:pt>
          <cx:pt idx="49">WD</cx:pt>
          <cx:pt idx="50">WD</cx:pt>
          <cx:pt idx="51">WD</cx:pt>
          <cx:pt idx="52">WD</cx:pt>
          <cx:pt idx="53">WD</cx:pt>
          <cx:pt idx="54">WD</cx:pt>
          <cx:pt idx="55">WD</cx:pt>
          <cx:pt idx="56">WD</cx:pt>
          <cx:pt idx="57">WD</cx:pt>
          <cx:pt idx="58">New</cx:pt>
          <cx:pt idx="59">WD</cx:pt>
          <cx:pt idx="60">New</cx:pt>
          <cx:pt idx="61">WD</cx:pt>
          <cx:pt idx="62">WD</cx:pt>
          <cx:pt idx="63">WD</cx:pt>
          <cx:pt idx="64">WD</cx:pt>
          <cx:pt idx="65">WD</cx:pt>
          <cx:pt idx="66">WD</cx:pt>
          <cx:pt idx="67">WD</cx:pt>
          <cx:pt idx="68">WD</cx:pt>
          <cx:pt idx="69">WD</cx:pt>
          <cx:pt idx="70">WD</cx:pt>
          <cx:pt idx="71">WD</cx:pt>
          <cx:pt idx="72">WD</cx:pt>
          <cx:pt idx="73">WD</cx:pt>
          <cx:pt idx="74">WD</cx:pt>
          <cx:pt idx="75">WD</cx:pt>
          <cx:pt idx="76">WD</cx:pt>
          <cx:pt idx="77">WD</cx:pt>
          <cx:pt idx="78">WD</cx:pt>
          <cx:pt idx="79">WD</cx:pt>
          <cx:pt idx="80">WD</cx:pt>
          <cx:pt idx="81">WD</cx:pt>
          <cx:pt idx="82">WD</cx:pt>
          <cx:pt idx="83">COD</cx:pt>
          <cx:pt idx="84">WD</cx:pt>
          <cx:pt idx="85">WD</cx:pt>
          <cx:pt idx="86">WD</cx:pt>
          <cx:pt idx="87">New</cx:pt>
          <cx:pt idx="88">ConLD</cx:pt>
          <cx:pt idx="89">WD</cx:pt>
          <cx:pt idx="90">WD</cx:pt>
          <cx:pt idx="91">WD</cx:pt>
          <cx:pt idx="92">WD</cx:pt>
          <cx:pt idx="93">WD</cx:pt>
          <cx:pt idx="94">WD</cx:pt>
          <cx:pt idx="95">WD</cx:pt>
          <cx:pt idx="96">WD</cx:pt>
          <cx:pt idx="97">WD</cx:pt>
          <cx:pt idx="98">COD</cx:pt>
          <cx:pt idx="99">WD</cx:pt>
          <cx:pt idx="100">WD</cx:pt>
          <cx:pt idx="101">WD</cx:pt>
          <cx:pt idx="102">WD</cx:pt>
          <cx:pt idx="103">WD</cx:pt>
          <cx:pt idx="104">WD</cx:pt>
          <cx:pt idx="105">WD</cx:pt>
          <cx:pt idx="106">WD</cx:pt>
          <cx:pt idx="107">WD</cx:pt>
          <cx:pt idx="108">WD</cx:pt>
          <cx:pt idx="109">COD</cx:pt>
          <cx:pt idx="110">WD</cx:pt>
          <cx:pt idx="111">WD</cx:pt>
          <cx:pt idx="112">New</cx:pt>
          <cx:pt idx="113">COD</cx:pt>
          <cx:pt idx="114">WD</cx:pt>
          <cx:pt idx="115">WD</cx:pt>
          <cx:pt idx="116">WD</cx:pt>
          <cx:pt idx="117">New</cx:pt>
          <cx:pt idx="118">WD</cx:pt>
          <cx:pt idx="119">New</cx:pt>
          <cx:pt idx="120">WD</cx:pt>
          <cx:pt idx="121">WD</cx:pt>
          <cx:pt idx="122">WD</cx:pt>
          <cx:pt idx="123">WD</cx:pt>
          <cx:pt idx="124">WD</cx:pt>
          <cx:pt idx="125">WD</cx:pt>
          <cx:pt idx="126">WD</cx:pt>
          <cx:pt idx="127">WD</cx:pt>
          <cx:pt idx="128">WD</cx:pt>
          <cx:pt idx="129">WD</cx:pt>
          <cx:pt idx="130">WD</cx:pt>
          <cx:pt idx="131">WD</cx:pt>
          <cx:pt idx="132">WD</cx:pt>
          <cx:pt idx="133">WD</cx:pt>
          <cx:pt idx="134">WD</cx:pt>
          <cx:pt idx="135">WD</cx:pt>
          <cx:pt idx="136">WD</cx:pt>
          <cx:pt idx="137">WD</cx:pt>
          <cx:pt idx="138">WD</cx:pt>
          <cx:pt idx="139">WD</cx:pt>
          <cx:pt idx="140">ConLI</cx:pt>
          <cx:pt idx="141">WD</cx:pt>
          <cx:pt idx="142">WD</cx:pt>
          <cx:pt idx="143">WD</cx:pt>
          <cx:pt idx="144">ConLI</cx:pt>
          <cx:pt idx="145">WD</cx:pt>
          <cx:pt idx="146">WD</cx:pt>
          <cx:pt idx="147">WD</cx:pt>
          <cx:pt idx="148">WD</cx:pt>
          <cx:pt idx="149">WD</cx:pt>
          <cx:pt idx="150">WD</cx:pt>
          <cx:pt idx="151">New</cx:pt>
          <cx:pt idx="152">WD</cx:pt>
          <cx:pt idx="153">WD</cx:pt>
          <cx:pt idx="154">WD</cx:pt>
          <cx:pt idx="155">WD</cx:pt>
          <cx:pt idx="156">WD</cx:pt>
          <cx:pt idx="157">New</cx:pt>
          <cx:pt idx="158">WD</cx:pt>
          <cx:pt idx="159">New</cx:pt>
          <cx:pt idx="160">WD</cx:pt>
          <cx:pt idx="161">WD</cx:pt>
          <cx:pt idx="162">New</cx:pt>
          <cx:pt idx="163">WD</cx:pt>
          <cx:pt idx="164">WD</cx:pt>
          <cx:pt idx="165">WD</cx:pt>
          <cx:pt idx="166">COD</cx:pt>
          <cx:pt idx="167">New</cx:pt>
          <cx:pt idx="168">WD</cx:pt>
          <cx:pt idx="169">WD</cx:pt>
          <cx:pt idx="170">WD</cx:pt>
          <cx:pt idx="171">WD</cx:pt>
          <cx:pt idx="172">WD</cx:pt>
          <cx:pt idx="173">COD</cx:pt>
          <cx:pt idx="174">WD</cx:pt>
          <cx:pt idx="175">WD</cx:pt>
          <cx:pt idx="176">WD</cx:pt>
          <cx:pt idx="177">WD</cx:pt>
          <cx:pt idx="178">New</cx:pt>
          <cx:pt idx="179">WD</cx:pt>
          <cx:pt idx="180">WD</cx:pt>
          <cx:pt idx="181">WD</cx:pt>
          <cx:pt idx="182">WD</cx:pt>
          <cx:pt idx="183">WD</cx:pt>
          <cx:pt idx="184">WD</cx:pt>
          <cx:pt idx="185">WD</cx:pt>
          <cx:pt idx="186">WD</cx:pt>
          <cx:pt idx="187">WD</cx:pt>
          <cx:pt idx="188">WD</cx:pt>
          <cx:pt idx="189">WD</cx:pt>
          <cx:pt idx="190">WD</cx:pt>
          <cx:pt idx="191">WD</cx:pt>
          <cx:pt idx="192">WD</cx:pt>
          <cx:pt idx="193">WD</cx:pt>
          <cx:pt idx="194">WD</cx:pt>
          <cx:pt idx="195">WD</cx:pt>
          <cx:pt idx="196">New</cx:pt>
          <cx:pt idx="197">WD</cx:pt>
          <cx:pt idx="198">WD</cx:pt>
          <cx:pt idx="199">WD</cx:pt>
          <cx:pt idx="200">WD</cx:pt>
          <cx:pt idx="201">WD</cx:pt>
          <cx:pt idx="202">COD</cx:pt>
          <cx:pt idx="203">WD</cx:pt>
          <cx:pt idx="204">WD</cx:pt>
          <cx:pt idx="205">WD</cx:pt>
          <cx:pt idx="206">WD</cx:pt>
          <cx:pt idx="207">WD</cx:pt>
          <cx:pt idx="208">WD</cx:pt>
          <cx:pt idx="209">WD</cx:pt>
          <cx:pt idx="210">WD</cx:pt>
          <cx:pt idx="211">WD</cx:pt>
          <cx:pt idx="212">New</cx:pt>
          <cx:pt idx="213">WD</cx:pt>
          <cx:pt idx="214">WD</cx:pt>
          <cx:pt idx="215">WD</cx:pt>
          <cx:pt idx="216">WD</cx:pt>
          <cx:pt idx="217">WD</cx:pt>
          <cx:pt idx="218">WD</cx:pt>
          <cx:pt idx="219">New</cx:pt>
          <cx:pt idx="220">New</cx:pt>
          <cx:pt idx="221">ConLI</cx:pt>
          <cx:pt idx="222">WD</cx:pt>
          <cx:pt idx="223">WD</cx:pt>
          <cx:pt idx="224">WD</cx:pt>
          <cx:pt idx="225">COD</cx:pt>
          <cx:pt idx="226">WD</cx:pt>
          <cx:pt idx="227">WD</cx:pt>
          <cx:pt idx="228">WD</cx:pt>
          <cx:pt idx="229">WD</cx:pt>
          <cx:pt idx="230">WD</cx:pt>
          <cx:pt idx="231">WD</cx:pt>
          <cx:pt idx="232">WD</cx:pt>
          <cx:pt idx="233">WD</cx:pt>
          <cx:pt idx="234">WD</cx:pt>
          <cx:pt idx="235">WD</cx:pt>
          <cx:pt idx="236">WD</cx:pt>
          <cx:pt idx="237">WD</cx:pt>
          <cx:pt idx="238">New</cx:pt>
          <cx:pt idx="239">WD</cx:pt>
          <cx:pt idx="240">WD</cx:pt>
          <cx:pt idx="241">WD</cx:pt>
          <cx:pt idx="242">WD</cx:pt>
          <cx:pt idx="243">WD</cx:pt>
          <cx:pt idx="244">WD</cx:pt>
          <cx:pt idx="245">WD</cx:pt>
          <cx:pt idx="246">WD</cx:pt>
          <cx:pt idx="247">WD</cx:pt>
          <cx:pt idx="248">WD</cx:pt>
          <cx:pt idx="249">WD</cx:pt>
          <cx:pt idx="250">WD</cx:pt>
          <cx:pt idx="251">WD</cx:pt>
          <cx:pt idx="252">WD</cx:pt>
          <cx:pt idx="253">CWD</cx:pt>
          <cx:pt idx="254">WD</cx:pt>
          <cx:pt idx="255">WD</cx:pt>
          <cx:pt idx="256">WD</cx:pt>
          <cx:pt idx="257">WD</cx:pt>
          <cx:pt idx="258">WD</cx:pt>
          <cx:pt idx="259">WD</cx:pt>
          <cx:pt idx="260">WD</cx:pt>
          <cx:pt idx="261">New</cx:pt>
          <cx:pt idx="262">WD</cx:pt>
          <cx:pt idx="263">WD</cx:pt>
          <cx:pt idx="264">WD</cx:pt>
          <cx:pt idx="265">WD</cx:pt>
          <cx:pt idx="266">WD</cx:pt>
          <cx:pt idx="267">WD</cx:pt>
          <cx:pt idx="268">WD</cx:pt>
          <cx:pt idx="269">WD</cx:pt>
          <cx:pt idx="270">New</cx:pt>
          <cx:pt idx="271">WD</cx:pt>
          <cx:pt idx="272">WD</cx:pt>
          <cx:pt idx="273">WD</cx:pt>
          <cx:pt idx="274">WD</cx:pt>
          <cx:pt idx="275">WD</cx:pt>
          <cx:pt idx="276">WD</cx:pt>
          <cx:pt idx="277">WD</cx:pt>
          <cx:pt idx="278">New</cx:pt>
          <cx:pt idx="279">WD</cx:pt>
          <cx:pt idx="280">WD</cx:pt>
          <cx:pt idx="281">New</cx:pt>
          <cx:pt idx="282">ConLw</cx:pt>
          <cx:pt idx="283">New</cx:pt>
          <cx:pt idx="284">WD</cx:pt>
          <cx:pt idx="285">New</cx:pt>
          <cx:pt idx="286">WD</cx:pt>
          <cx:pt idx="287">WD</cx:pt>
          <cx:pt idx="288">WD</cx:pt>
          <cx:pt idx="289">WD</cx:pt>
          <cx:pt idx="290">New</cx:pt>
          <cx:pt idx="291">WD</cx:pt>
          <cx:pt idx="292">WD</cx:pt>
          <cx:pt idx="293">WD</cx:pt>
          <cx:pt idx="294">WD</cx:pt>
          <cx:pt idx="295">WD</cx:pt>
          <cx:pt idx="296">WD</cx:pt>
          <cx:pt idx="297">WD</cx:pt>
          <cx:pt idx="298">WD</cx:pt>
          <cx:pt idx="299">WD</cx:pt>
          <cx:pt idx="300">WD</cx:pt>
          <cx:pt idx="301">WD</cx:pt>
          <cx:pt idx="302">WD</cx:pt>
          <cx:pt idx="303">WD</cx:pt>
          <cx:pt idx="304">WD</cx:pt>
          <cx:pt idx="305">WD</cx:pt>
          <cx:pt idx="306">WD</cx:pt>
          <cx:pt idx="307">WD</cx:pt>
          <cx:pt idx="308">WD</cx:pt>
          <cx:pt idx="309">WD</cx:pt>
          <cx:pt idx="310">WD</cx:pt>
          <cx:pt idx="311">WD</cx:pt>
          <cx:pt idx="312">WD</cx:pt>
          <cx:pt idx="313">WD</cx:pt>
          <cx:pt idx="314">WD</cx:pt>
          <cx:pt idx="315">WD</cx:pt>
          <cx:pt idx="316">WD</cx:pt>
          <cx:pt idx="317">WD</cx:pt>
          <cx:pt idx="318">WD</cx:pt>
          <cx:pt idx="319">WD</cx:pt>
          <cx:pt idx="320">New</cx:pt>
          <cx:pt idx="321">WD</cx:pt>
          <cx:pt idx="322">WD</cx:pt>
          <cx:pt idx="323">WD</cx:pt>
          <cx:pt idx="324">WD</cx:pt>
          <cx:pt idx="325">WD</cx:pt>
          <cx:pt idx="326">Con</cx:pt>
          <cx:pt idx="327">WD</cx:pt>
          <cx:pt idx="328">WD</cx:pt>
          <cx:pt idx="329">WD</cx:pt>
          <cx:pt idx="330">WD</cx:pt>
          <cx:pt idx="331">WD</cx:pt>
          <cx:pt idx="332">WD</cx:pt>
          <cx:pt idx="333">WD</cx:pt>
          <cx:pt idx="334">WD</cx:pt>
          <cx:pt idx="335">WD</cx:pt>
          <cx:pt idx="336">WD</cx:pt>
          <cx:pt idx="337">WD</cx:pt>
          <cx:pt idx="338">WD</cx:pt>
          <cx:pt idx="339">WD</cx:pt>
          <cx:pt idx="340">WD</cx:pt>
          <cx:pt idx="341">WD</cx:pt>
          <cx:pt idx="342">WD</cx:pt>
          <cx:pt idx="343">WD</cx:pt>
          <cx:pt idx="344">WD</cx:pt>
          <cx:pt idx="345">WD</cx:pt>
          <cx:pt idx="346">WD</cx:pt>
          <cx:pt idx="347">WD</cx:pt>
          <cx:pt idx="348">WD</cx:pt>
          <cx:pt idx="349">New</cx:pt>
          <cx:pt idx="350">New</cx:pt>
          <cx:pt idx="351">WD</cx:pt>
          <cx:pt idx="352">ConLw</cx:pt>
          <cx:pt idx="353">WD</cx:pt>
          <cx:pt idx="354">WD</cx:pt>
          <cx:pt idx="355">WD</cx:pt>
          <cx:pt idx="356">WD</cx:pt>
          <cx:pt idx="357">WD</cx:pt>
          <cx:pt idx="358">WD</cx:pt>
          <cx:pt idx="359">WD</cx:pt>
          <cx:pt idx="360">WD</cx:pt>
          <cx:pt idx="361">WD</cx:pt>
          <cx:pt idx="362">ConLD</cx:pt>
          <cx:pt idx="363">WD</cx:pt>
          <cx:pt idx="364">WD</cx:pt>
          <cx:pt idx="365">WD</cx:pt>
          <cx:pt idx="366">WD</cx:pt>
          <cx:pt idx="367">WD</cx:pt>
          <cx:pt idx="368">WD</cx:pt>
          <cx:pt idx="369">WD</cx:pt>
          <cx:pt idx="370">WD</cx:pt>
          <cx:pt idx="371">WD</cx:pt>
          <cx:pt idx="372">WD</cx:pt>
          <cx:pt idx="373">WD</cx:pt>
          <cx:pt idx="374">WD</cx:pt>
          <cx:pt idx="375">WD</cx:pt>
          <cx:pt idx="376">WD</cx:pt>
          <cx:pt idx="377">WD</cx:pt>
          <cx:pt idx="378">New</cx:pt>
          <cx:pt idx="379">WD</cx:pt>
          <cx:pt idx="380">WD</cx:pt>
          <cx:pt idx="381">New</cx:pt>
          <cx:pt idx="382">WD</cx:pt>
          <cx:pt idx="383">WD</cx:pt>
          <cx:pt idx="384">WD</cx:pt>
          <cx:pt idx="385">WD</cx:pt>
          <cx:pt idx="386">WD</cx:pt>
          <cx:pt idx="387">WD</cx:pt>
          <cx:pt idx="388">WD</cx:pt>
          <cx:pt idx="389">New</cx:pt>
          <cx:pt idx="390">WD</cx:pt>
          <cx:pt idx="391">WD</cx:pt>
          <cx:pt idx="392">WD</cx:pt>
          <cx:pt idx="393">WD</cx:pt>
          <cx:pt idx="394">WD</cx:pt>
          <cx:pt idx="395">WD</cx:pt>
          <cx:pt idx="396">WD</cx:pt>
          <cx:pt idx="397">WD</cx:pt>
          <cx:pt idx="398">WD</cx:pt>
          <cx:pt idx="399">WD</cx:pt>
          <cx:pt idx="400">WD</cx:pt>
          <cx:pt idx="401">New</cx:pt>
          <cx:pt idx="402">WD</cx:pt>
          <cx:pt idx="403">WD</cx:pt>
          <cx:pt idx="404">WD</cx:pt>
          <cx:pt idx="405">WD</cx:pt>
          <cx:pt idx="406">WD</cx:pt>
          <cx:pt idx="407">WD</cx:pt>
          <cx:pt idx="408">New</cx:pt>
          <cx:pt idx="409">New</cx:pt>
          <cx:pt idx="410">COD</cx:pt>
          <cx:pt idx="411">WD</cx:pt>
          <cx:pt idx="412">New</cx:pt>
          <cx:pt idx="413">WD</cx:pt>
          <cx:pt idx="414">WD</cx:pt>
          <cx:pt idx="415">New</cx:pt>
          <cx:pt idx="416">WD</cx:pt>
          <cx:pt idx="417">WD</cx:pt>
          <cx:pt idx="418">WD</cx:pt>
          <cx:pt idx="419">WD</cx:pt>
          <cx:pt idx="420">WD</cx:pt>
          <cx:pt idx="421">WD</cx:pt>
          <cx:pt idx="422">WD</cx:pt>
          <cx:pt idx="423">WD</cx:pt>
          <cx:pt idx="424">WD</cx:pt>
          <cx:pt idx="425">WD</cx:pt>
          <cx:pt idx="426">WD</cx:pt>
          <cx:pt idx="427">WD</cx:pt>
          <cx:pt idx="428">New</cx:pt>
          <cx:pt idx="429">WD</cx:pt>
          <cx:pt idx="430">COD</cx:pt>
          <cx:pt idx="431">ConLD</cx:pt>
          <cx:pt idx="432">WD</cx:pt>
          <cx:pt idx="433">WD</cx:pt>
          <cx:pt idx="434">WD</cx:pt>
          <cx:pt idx="435">ConLw</cx:pt>
          <cx:pt idx="436">WD</cx:pt>
          <cx:pt idx="437">WD</cx:pt>
          <cx:pt idx="438">WD</cx:pt>
          <cx:pt idx="439">ConLI</cx:pt>
          <cx:pt idx="440">WD</cx:pt>
          <cx:pt idx="441">WD</cx:pt>
          <cx:pt idx="442">WD</cx:pt>
          <cx:pt idx="443">New</cx:pt>
          <cx:pt idx="444">WD</cx:pt>
          <cx:pt idx="445">COD</cx:pt>
          <cx:pt idx="446">WD</cx:pt>
          <cx:pt idx="447">WD</cx:pt>
          <cx:pt idx="448">WD</cx:pt>
          <cx:pt idx="449">WD</cx:pt>
          <cx:pt idx="450">WD</cx:pt>
          <cx:pt idx="451">WD</cx:pt>
          <cx:pt idx="452">WD</cx:pt>
          <cx:pt idx="453">WD</cx:pt>
          <cx:pt idx="454">WD</cx:pt>
          <cx:pt idx="455">WD</cx:pt>
          <cx:pt idx="456">COD</cx:pt>
          <cx:pt idx="457">WD</cx:pt>
          <cx:pt idx="458">WD</cx:pt>
          <cx:pt idx="459">WD</cx:pt>
          <cx:pt idx="460">New</cx:pt>
          <cx:pt idx="461">WD</cx:pt>
          <cx:pt idx="462">WD</cx:pt>
          <cx:pt idx="463">WD</cx:pt>
          <cx:pt idx="464">WD</cx:pt>
          <cx:pt idx="465">WD</cx:pt>
          <cx:pt idx="466">WD</cx:pt>
          <cx:pt idx="467">WD</cx:pt>
          <cx:pt idx="468">WD</cx:pt>
          <cx:pt idx="469">WD</cx:pt>
          <cx:pt idx="470">WD</cx:pt>
          <cx:pt idx="471">WD</cx:pt>
          <cx:pt idx="472">WD</cx:pt>
          <cx:pt idx="473">New</cx:pt>
          <cx:pt idx="474">WD</cx:pt>
          <cx:pt idx="475">WD</cx:pt>
          <cx:pt idx="476">WD</cx:pt>
          <cx:pt idx="477">WD</cx:pt>
          <cx:pt idx="478">WD</cx:pt>
          <cx:pt idx="479">WD</cx:pt>
          <cx:pt idx="480">WD</cx:pt>
          <cx:pt idx="481">WD</cx:pt>
          <cx:pt idx="482">WD</cx:pt>
          <cx:pt idx="483">WD</cx:pt>
          <cx:pt idx="484">WD</cx:pt>
          <cx:pt idx="485">WD</cx:pt>
          <cx:pt idx="486">WD</cx:pt>
          <cx:pt idx="487">WD</cx:pt>
          <cx:pt idx="488">ConLD</cx:pt>
          <cx:pt idx="489">WD</cx:pt>
          <cx:pt idx="490">WD</cx:pt>
          <cx:pt idx="491">WD</cx:pt>
          <cx:pt idx="492">New</cx:pt>
          <cx:pt idx="493">WD</cx:pt>
          <cx:pt idx="494">WD</cx:pt>
          <cx:pt idx="495">WD</cx:pt>
          <cx:pt idx="496">WD</cx:pt>
          <cx:pt idx="497">WD</cx:pt>
          <cx:pt idx="498">WD</cx:pt>
          <cx:pt idx="499">WD</cx:pt>
          <cx:pt idx="500">WD</cx:pt>
          <cx:pt idx="501">WD</cx:pt>
          <cx:pt idx="502">WD</cx:pt>
          <cx:pt idx="503">WD</cx:pt>
          <cx:pt idx="504">WD</cx:pt>
          <cx:pt idx="505">COD</cx:pt>
          <cx:pt idx="506">WD</cx:pt>
          <cx:pt idx="507">New</cx:pt>
          <cx:pt idx="508">WD</cx:pt>
          <cx:pt idx="509">WD</cx:pt>
          <cx:pt idx="510">WD</cx:pt>
          <cx:pt idx="511">New</cx:pt>
          <cx:pt idx="512">WD</cx:pt>
          <cx:pt idx="513">WD</cx:pt>
          <cx:pt idx="514">WD</cx:pt>
          <cx:pt idx="515">New</cx:pt>
          <cx:pt idx="516">COD</cx:pt>
          <cx:pt idx="517">WD</cx:pt>
          <cx:pt idx="518">WD</cx:pt>
          <cx:pt idx="519">WD</cx:pt>
          <cx:pt idx="520">WD</cx:pt>
          <cx:pt idx="521">WD</cx:pt>
          <cx:pt idx="522">WD</cx:pt>
          <cx:pt idx="523">New</cx:pt>
          <cx:pt idx="524">WD</cx:pt>
          <cx:pt idx="525">WD</cx:pt>
          <cx:pt idx="526">WD</cx:pt>
          <cx:pt idx="527">New</cx:pt>
          <cx:pt idx="528">WD</cx:pt>
          <cx:pt idx="529">WD</cx:pt>
          <cx:pt idx="530">WD</cx:pt>
          <cx:pt idx="531">WD</cx:pt>
          <cx:pt idx="532">WD</cx:pt>
          <cx:pt idx="533">WD</cx:pt>
          <cx:pt idx="534">WD</cx:pt>
          <cx:pt idx="535">WD</cx:pt>
          <cx:pt idx="536">WD</cx:pt>
          <cx:pt idx="537">COD</cx:pt>
          <cx:pt idx="538">WD</cx:pt>
          <cx:pt idx="539">WD</cx:pt>
          <cx:pt idx="540">WD</cx:pt>
          <cx:pt idx="541">WD</cx:pt>
          <cx:pt idx="542">WD</cx:pt>
          <cx:pt idx="543">WD</cx:pt>
          <cx:pt idx="544">New</cx:pt>
          <cx:pt idx="545">WD</cx:pt>
          <cx:pt idx="546">WD</cx:pt>
          <cx:pt idx="547">WD</cx:pt>
          <cx:pt idx="548">WD</cx:pt>
          <cx:pt idx="549">WD</cx:pt>
          <cx:pt idx="550">COD</cx:pt>
          <cx:pt idx="551">WD</cx:pt>
          <cx:pt idx="552">WD</cx:pt>
          <cx:pt idx="553">WD</cx:pt>
          <cx:pt idx="554">WD</cx:pt>
          <cx:pt idx="555">WD</cx:pt>
          <cx:pt idx="556">WD</cx:pt>
          <cx:pt idx="557">COD</cx:pt>
          <cx:pt idx="558">WD</cx:pt>
          <cx:pt idx="559">WD</cx:pt>
          <cx:pt idx="560">WD</cx:pt>
          <cx:pt idx="561">WD</cx:pt>
          <cx:pt idx="562">WD</cx:pt>
          <cx:pt idx="563">WD</cx:pt>
          <cx:pt idx="564">WD</cx:pt>
          <cx:pt idx="565">WD</cx:pt>
          <cx:pt idx="566">WD</cx:pt>
          <cx:pt idx="567">WD</cx:pt>
          <cx:pt idx="568">WD</cx:pt>
          <cx:pt idx="569">WD</cx:pt>
          <cx:pt idx="570">WD</cx:pt>
          <cx:pt idx="571">WD</cx:pt>
          <cx:pt idx="572">New</cx:pt>
          <cx:pt idx="573">WD</cx:pt>
          <cx:pt idx="574">WD</cx:pt>
          <cx:pt idx="575">COD</cx:pt>
          <cx:pt idx="576">WD</cx:pt>
          <cx:pt idx="577">WD</cx:pt>
          <cx:pt idx="578">WD</cx:pt>
          <cx:pt idx="579">WD</cx:pt>
          <cx:pt idx="580">WD</cx:pt>
          <cx:pt idx="581">New</cx:pt>
          <cx:pt idx="582">WD</cx:pt>
          <cx:pt idx="583">WD</cx:pt>
          <cx:pt idx="584">WD</cx:pt>
          <cx:pt idx="585">New</cx:pt>
          <cx:pt idx="586">WD</cx:pt>
          <cx:pt idx="587">WD</cx:pt>
          <cx:pt idx="588">WD</cx:pt>
          <cx:pt idx="589">WD</cx:pt>
          <cx:pt idx="590">WD</cx:pt>
          <cx:pt idx="591">ConLI</cx:pt>
          <cx:pt idx="592">WD</cx:pt>
          <cx:pt idx="593">WD</cx:pt>
          <cx:pt idx="594">WD</cx:pt>
          <cx:pt idx="595">New</cx:pt>
          <cx:pt idx="596">WD</cx:pt>
          <cx:pt idx="597">New</cx:pt>
          <cx:pt idx="598">WD</cx:pt>
          <cx:pt idx="599">COD</cx:pt>
          <cx:pt idx="600">WD</cx:pt>
          <cx:pt idx="601">WD</cx:pt>
          <cx:pt idx="602">WD</cx:pt>
          <cx:pt idx="603">WD</cx:pt>
          <cx:pt idx="604">WD</cx:pt>
          <cx:pt idx="605">WD</cx:pt>
          <cx:pt idx="606">WD</cx:pt>
          <cx:pt idx="607">WD</cx:pt>
          <cx:pt idx="608">WD</cx:pt>
          <cx:pt idx="609">WD</cx:pt>
          <cx:pt idx="610">WD</cx:pt>
          <cx:pt idx="611">WD</cx:pt>
          <cx:pt idx="612">WD</cx:pt>
          <cx:pt idx="613">New</cx:pt>
          <cx:pt idx="614">WD</cx:pt>
          <cx:pt idx="615">WD</cx:pt>
          <cx:pt idx="616">WD</cx:pt>
          <cx:pt idx="617">WD</cx:pt>
          <cx:pt idx="618">New</cx:pt>
          <cx:pt idx="619">WD</cx:pt>
          <cx:pt idx="620">WD</cx:pt>
          <cx:pt idx="621">WD</cx:pt>
          <cx:pt idx="622">WD</cx:pt>
          <cx:pt idx="623">WD</cx:pt>
          <cx:pt idx="624">WD</cx:pt>
          <cx:pt idx="625">WD</cx:pt>
          <cx:pt idx="626">WD</cx:pt>
          <cx:pt idx="627">WD</cx:pt>
          <cx:pt idx="628">WD</cx:pt>
          <cx:pt idx="629">WD</cx:pt>
          <cx:pt idx="630">WD</cx:pt>
          <cx:pt idx="631">WD</cx:pt>
          <cx:pt idx="632">WD</cx:pt>
          <cx:pt idx="633">WD</cx:pt>
          <cx:pt idx="634">WD</cx:pt>
          <cx:pt idx="635">WD</cx:pt>
          <cx:pt idx="636">ConLw</cx:pt>
          <cx:pt idx="637">WD</cx:pt>
          <cx:pt idx="638">WD</cx:pt>
          <cx:pt idx="639">New</cx:pt>
          <cx:pt idx="640">WD</cx:pt>
          <cx:pt idx="641">WD</cx:pt>
          <cx:pt idx="642">WD</cx:pt>
          <cx:pt idx="643">WD</cx:pt>
          <cx:pt idx="644">New</cx:pt>
          <cx:pt idx="645">WD</cx:pt>
          <cx:pt idx="646">WD</cx:pt>
          <cx:pt idx="647">WD</cx:pt>
          <cx:pt idx="648">WD</cx:pt>
          <cx:pt idx="649">WD</cx:pt>
          <cx:pt idx="650">WD</cx:pt>
          <cx:pt idx="651">WD</cx:pt>
          <cx:pt idx="652">WD</cx:pt>
          <cx:pt idx="653">WD</cx:pt>
          <cx:pt idx="654">WD</cx:pt>
          <cx:pt idx="655">WD</cx:pt>
          <cx:pt idx="656">WD</cx:pt>
          <cx:pt idx="657">WD</cx:pt>
          <cx:pt idx="658">WD</cx:pt>
          <cx:pt idx="659">WD</cx:pt>
          <cx:pt idx="660">WD</cx:pt>
          <cx:pt idx="661">WD</cx:pt>
          <cx:pt idx="662">WD</cx:pt>
          <cx:pt idx="663">WD</cx:pt>
          <cx:pt idx="664">New</cx:pt>
          <cx:pt idx="665">WD</cx:pt>
          <cx:pt idx="666">WD</cx:pt>
          <cx:pt idx="667">WD</cx:pt>
          <cx:pt idx="668">WD</cx:pt>
          <cx:pt idx="669">WD</cx:pt>
          <cx:pt idx="670">WD</cx:pt>
          <cx:pt idx="671">WD</cx:pt>
          <cx:pt idx="672">WD</cx:pt>
          <cx:pt idx="673">WD</cx:pt>
          <cx:pt idx="674">WD</cx:pt>
          <cx:pt idx="675">WD</cx:pt>
          <cx:pt idx="676">WD</cx:pt>
          <cx:pt idx="677">WD</cx:pt>
          <cx:pt idx="678">New</cx:pt>
          <cx:pt idx="679">WD</cx:pt>
          <cx:pt idx="680">WD</cx:pt>
          <cx:pt idx="681">WD</cx:pt>
          <cx:pt idx="682">WD</cx:pt>
          <cx:pt idx="683">WD</cx:pt>
          <cx:pt idx="684">WD</cx:pt>
          <cx:pt idx="685">WD</cx:pt>
          <cx:pt idx="686">New</cx:pt>
          <cx:pt idx="687">WD</cx:pt>
          <cx:pt idx="688">New</cx:pt>
          <cx:pt idx="689">WD</cx:pt>
          <cx:pt idx="690">WD</cx:pt>
          <cx:pt idx="691">WD</cx:pt>
          <cx:pt idx="692">WD</cx:pt>
          <cx:pt idx="693">WD</cx:pt>
          <cx:pt idx="694">WD</cx:pt>
          <cx:pt idx="695">WD</cx:pt>
          <cx:pt idx="696">WD</cx:pt>
          <cx:pt idx="697">WD</cx:pt>
          <cx:pt idx="698">WD</cx:pt>
          <cx:pt idx="699">WD</cx:pt>
          <cx:pt idx="700">WD</cx:pt>
          <cx:pt idx="701">COD</cx:pt>
          <cx:pt idx="702">New</cx:pt>
          <cx:pt idx="703">WD</cx:pt>
          <cx:pt idx="704">WD</cx:pt>
          <cx:pt idx="705">WD</cx:pt>
          <cx:pt idx="706">WD</cx:pt>
          <cx:pt idx="707">WD</cx:pt>
          <cx:pt idx="708">New</cx:pt>
          <cx:pt idx="709">WD</cx:pt>
          <cx:pt idx="710">WD</cx:pt>
          <cx:pt idx="711">WD</cx:pt>
          <cx:pt idx="712">WD</cx:pt>
          <cx:pt idx="713">WD</cx:pt>
          <cx:pt idx="714">WD</cx:pt>
          <cx:pt idx="715">WD</cx:pt>
          <cx:pt idx="716">WD</cx:pt>
          <cx:pt idx="717">WD</cx:pt>
          <cx:pt idx="718">WD</cx:pt>
          <cx:pt idx="719">WD</cx:pt>
          <cx:pt idx="720">WD</cx:pt>
          <cx:pt idx="721">WD</cx:pt>
          <cx:pt idx="722">WD</cx:pt>
          <cx:pt idx="723">WD</cx:pt>
          <cx:pt idx="724">WD</cx:pt>
          <cx:pt idx="725">WD</cx:pt>
          <cx:pt idx="726">WD</cx:pt>
          <cx:pt idx="727">WD</cx:pt>
          <cx:pt idx="728">COD</cx:pt>
          <cx:pt idx="729">WD</cx:pt>
          <cx:pt idx="730">WD</cx:pt>
          <cx:pt idx="731">WD</cx:pt>
          <cx:pt idx="732">WD</cx:pt>
          <cx:pt idx="733">WD</cx:pt>
          <cx:pt idx="734">WD</cx:pt>
          <cx:pt idx="735">WD</cx:pt>
          <cx:pt idx="736">WD</cx:pt>
          <cx:pt idx="737">WD</cx:pt>
          <cx:pt idx="738">WD</cx:pt>
          <cx:pt idx="739">WD</cx:pt>
          <cx:pt idx="740">WD</cx:pt>
          <cx:pt idx="741">WD</cx:pt>
          <cx:pt idx="742">WD</cx:pt>
          <cx:pt idx="743">WD</cx:pt>
          <cx:pt idx="744">WD</cx:pt>
          <cx:pt idx="745">WD</cx:pt>
          <cx:pt idx="746">WD</cx:pt>
          <cx:pt idx="747">WD</cx:pt>
          <cx:pt idx="748">WD</cx:pt>
          <cx:pt idx="749">WD</cx:pt>
          <cx:pt idx="750">WD</cx:pt>
          <cx:pt idx="751">WD</cx:pt>
          <cx:pt idx="752">WD</cx:pt>
          <cx:pt idx="753">WD</cx:pt>
          <cx:pt idx="754">WD</cx:pt>
          <cx:pt idx="755">WD</cx:pt>
          <cx:pt idx="756">WD</cx:pt>
          <cx:pt idx="757">WD</cx:pt>
          <cx:pt idx="758">WD</cx:pt>
          <cx:pt idx="759">WD</cx:pt>
          <cx:pt idx="760">WD</cx:pt>
          <cx:pt idx="761">WD</cx:pt>
          <cx:pt idx="762">Con</cx:pt>
          <cx:pt idx="763">WD</cx:pt>
          <cx:pt idx="764">WD</cx:pt>
          <cx:pt idx="765">New</cx:pt>
          <cx:pt idx="766">WD</cx:pt>
          <cx:pt idx="767">WD</cx:pt>
          <cx:pt idx="768">WD</cx:pt>
          <cx:pt idx="769">WD</cx:pt>
          <cx:pt idx="770">WD</cx:pt>
          <cx:pt idx="771">COD</cx:pt>
          <cx:pt idx="772">WD</cx:pt>
          <cx:pt idx="773">COD</cx:pt>
          <cx:pt idx="774">New</cx:pt>
          <cx:pt idx="775">WD</cx:pt>
          <cx:pt idx="776">New</cx:pt>
          <cx:pt idx="777">WD</cx:pt>
          <cx:pt idx="778">WD</cx:pt>
          <cx:pt idx="779">WD</cx:pt>
          <cx:pt idx="780">WD</cx:pt>
          <cx:pt idx="781">WD</cx:pt>
          <cx:pt idx="782">WD</cx:pt>
          <cx:pt idx="783">WD</cx:pt>
          <cx:pt idx="784">WD</cx:pt>
          <cx:pt idx="785">WD</cx:pt>
          <cx:pt idx="786">WD</cx:pt>
          <cx:pt idx="787">WD</cx:pt>
          <cx:pt idx="788">WD</cx:pt>
          <cx:pt idx="789">WD</cx:pt>
          <cx:pt idx="790">WD</cx:pt>
          <cx:pt idx="791">WD</cx:pt>
          <cx:pt idx="792">WD</cx:pt>
          <cx:pt idx="793">New</cx:pt>
          <cx:pt idx="794">WD</cx:pt>
          <cx:pt idx="795">WD</cx:pt>
          <cx:pt idx="796">WD</cx:pt>
          <cx:pt idx="797">WD</cx:pt>
          <cx:pt idx="798">New</cx:pt>
          <cx:pt idx="799">WD</cx:pt>
          <cx:pt idx="800">WD</cx:pt>
          <cx:pt idx="801">WD</cx:pt>
          <cx:pt idx="802">WD</cx:pt>
          <cx:pt idx="803">New</cx:pt>
          <cx:pt idx="804">WD</cx:pt>
          <cx:pt idx="805">New</cx:pt>
          <cx:pt idx="806">WD</cx:pt>
          <cx:pt idx="807">WD</cx:pt>
          <cx:pt idx="808">WD</cx:pt>
          <cx:pt idx="809">WD</cx:pt>
          <cx:pt idx="810">WD</cx:pt>
          <cx:pt idx="811">ConLD</cx:pt>
          <cx:pt idx="812">WD</cx:pt>
          <cx:pt idx="813">COD</cx:pt>
          <cx:pt idx="814">WD</cx:pt>
          <cx:pt idx="815">WD</cx:pt>
          <cx:pt idx="816">WD</cx:pt>
          <cx:pt idx="817">WD</cx:pt>
          <cx:pt idx="818">WD</cx:pt>
          <cx:pt idx="819">New</cx:pt>
          <cx:pt idx="820">WD</cx:pt>
          <cx:pt idx="821">WD</cx:pt>
          <cx:pt idx="822">WD</cx:pt>
          <cx:pt idx="823">WD</cx:pt>
          <cx:pt idx="824">New</cx:pt>
          <cx:pt idx="825">New</cx:pt>
          <cx:pt idx="826">WD</cx:pt>
          <cx:pt idx="827">WD</cx:pt>
          <cx:pt idx="828">WD</cx:pt>
          <cx:pt idx="829">WD</cx:pt>
          <cx:pt idx="830">WD</cx:pt>
          <cx:pt idx="831">WD</cx:pt>
          <cx:pt idx="832">WD</cx:pt>
          <cx:pt idx="833">WD</cx:pt>
          <cx:pt idx="834">WD</cx:pt>
          <cx:pt idx="835">WD</cx:pt>
          <cx:pt idx="836">COD</cx:pt>
          <cx:pt idx="837">WD</cx:pt>
          <cx:pt idx="838">WD</cx:pt>
          <cx:pt idx="839">WD</cx:pt>
          <cx:pt idx="840">WD</cx:pt>
          <cx:pt idx="841">WD</cx:pt>
          <cx:pt idx="842">WD</cx:pt>
          <cx:pt idx="843">WD</cx:pt>
          <cx:pt idx="844">WD</cx:pt>
          <cx:pt idx="845">WD</cx:pt>
          <cx:pt idx="846">WD</cx:pt>
          <cx:pt idx="847">WD</cx:pt>
          <cx:pt idx="848">WD</cx:pt>
          <cx:pt idx="849">WD</cx:pt>
          <cx:pt idx="850">WD</cx:pt>
          <cx:pt idx="851">WD</cx:pt>
          <cx:pt idx="852">WD</cx:pt>
          <cx:pt idx="853">WD</cx:pt>
          <cx:pt idx="854">WD</cx:pt>
          <cx:pt idx="855">WD</cx:pt>
          <cx:pt idx="856">WD</cx:pt>
          <cx:pt idx="857">WD</cx:pt>
          <cx:pt idx="858">WD</cx:pt>
          <cx:pt idx="859">WD</cx:pt>
          <cx:pt idx="860">WD</cx:pt>
          <cx:pt idx="861">WD</cx:pt>
          <cx:pt idx="862">WD</cx:pt>
          <cx:pt idx="863">WD</cx:pt>
          <cx:pt idx="864">New</cx:pt>
          <cx:pt idx="865">WD</cx:pt>
          <cx:pt idx="866">New</cx:pt>
          <cx:pt idx="867">WD</cx:pt>
          <cx:pt idx="868">WD</cx:pt>
          <cx:pt idx="869">WD</cx:pt>
          <cx:pt idx="870">WD</cx:pt>
          <cx:pt idx="871">WD</cx:pt>
          <cx:pt idx="872">WD</cx:pt>
          <cx:pt idx="873">WD</cx:pt>
          <cx:pt idx="874">WD</cx:pt>
          <cx:pt idx="875">New</cx:pt>
          <cx:pt idx="876">WD</cx:pt>
          <cx:pt idx="877">WD</cx:pt>
          <cx:pt idx="878">WD</cx:pt>
          <cx:pt idx="879">WD</cx:pt>
          <cx:pt idx="880">WD</cx:pt>
          <cx:pt idx="881">WD</cx:pt>
          <cx:pt idx="882">WD</cx:pt>
          <cx:pt idx="883">WD</cx:pt>
          <cx:pt idx="884">WD</cx:pt>
          <cx:pt idx="885">CWD</cx:pt>
          <cx:pt idx="886">WD</cx:pt>
          <cx:pt idx="887">WD</cx:pt>
          <cx:pt idx="888">WD</cx:pt>
          <cx:pt idx="889">WD</cx:pt>
          <cx:pt idx="890">WD</cx:pt>
          <cx:pt idx="891">WD</cx:pt>
          <cx:pt idx="892">WD</cx:pt>
          <cx:pt idx="893">WD</cx:pt>
          <cx:pt idx="894">WD</cx:pt>
          <cx:pt idx="895">WD</cx:pt>
          <cx:pt idx="896">WD</cx:pt>
          <cx:pt idx="897">WD</cx:pt>
          <cx:pt idx="898">New</cx:pt>
          <cx:pt idx="899">WD</cx:pt>
          <cx:pt idx="900">WD</cx:pt>
          <cx:pt idx="901">WD</cx:pt>
          <cx:pt idx="902">WD</cx:pt>
          <cx:pt idx="903">New</cx:pt>
          <cx:pt idx="904">WD</cx:pt>
          <cx:pt idx="905">WD</cx:pt>
          <cx:pt idx="906">WD</cx:pt>
          <cx:pt idx="907">WD</cx:pt>
          <cx:pt idx="908">WD</cx:pt>
          <cx:pt idx="909">WD</cx:pt>
          <cx:pt idx="910">WD</cx:pt>
          <cx:pt idx="911">WD</cx:pt>
          <cx:pt idx="912">WD</cx:pt>
          <cx:pt idx="913">WD</cx:pt>
          <cx:pt idx="914">New</cx:pt>
          <cx:pt idx="915">WD</cx:pt>
          <cx:pt idx="916">WD</cx:pt>
          <cx:pt idx="917">WD</cx:pt>
          <cx:pt idx="918">WD</cx:pt>
          <cx:pt idx="919">WD</cx:pt>
          <cx:pt idx="920">WD</cx:pt>
          <cx:pt idx="921">WD</cx:pt>
          <cx:pt idx="922">New</cx:pt>
          <cx:pt idx="923">WD</cx:pt>
          <cx:pt idx="924">WD</cx:pt>
          <cx:pt idx="925">WD</cx:pt>
          <cx:pt idx="926">WD</cx:pt>
          <cx:pt idx="927">WD</cx:pt>
          <cx:pt idx="928">WD</cx:pt>
          <cx:pt idx="929">WD</cx:pt>
          <cx:pt idx="930">WD</cx:pt>
          <cx:pt idx="931">WD</cx:pt>
          <cx:pt idx="932">WD</cx:pt>
          <cx:pt idx="933">WD</cx:pt>
          <cx:pt idx="934">WD</cx:pt>
          <cx:pt idx="935">WD</cx:pt>
          <cx:pt idx="936">WD</cx:pt>
          <cx:pt idx="937">WD</cx:pt>
          <cx:pt idx="938">New</cx:pt>
          <cx:pt idx="939">COD</cx:pt>
          <cx:pt idx="940">WD</cx:pt>
          <cx:pt idx="941">WD</cx:pt>
          <cx:pt idx="942">Oth</cx:pt>
          <cx:pt idx="943">WD</cx:pt>
          <cx:pt idx="944">COD</cx:pt>
          <cx:pt idx="945">WD</cx:pt>
          <cx:pt idx="946">WD</cx:pt>
          <cx:pt idx="947">WD</cx:pt>
          <cx:pt idx="948">WD</cx:pt>
          <cx:pt idx="949">WD</cx:pt>
          <cx:pt idx="950">WD</cx:pt>
          <cx:pt idx="951">WD</cx:pt>
          <cx:pt idx="952">WD</cx:pt>
          <cx:pt idx="953">WD</cx:pt>
          <cx:pt idx="954">WD</cx:pt>
          <cx:pt idx="955">WD</cx:pt>
          <cx:pt idx="956">WD</cx:pt>
          <cx:pt idx="957">WD</cx:pt>
          <cx:pt idx="958">WD</cx:pt>
          <cx:pt idx="959">WD</cx:pt>
          <cx:pt idx="960">WD</cx:pt>
          <cx:pt idx="961">WD</cx:pt>
          <cx:pt idx="962">WD</cx:pt>
          <cx:pt idx="963">WD</cx:pt>
          <cx:pt idx="964">WD</cx:pt>
          <cx:pt idx="965">New</cx:pt>
          <cx:pt idx="966">WD</cx:pt>
          <cx:pt idx="967">WD</cx:pt>
          <cx:pt idx="968">WD</cx:pt>
          <cx:pt idx="969">ConLD</cx:pt>
          <cx:pt idx="970">WD</cx:pt>
          <cx:pt idx="971">WD</cx:pt>
          <cx:pt idx="972">WD</cx:pt>
          <cx:pt idx="973">New</cx:pt>
          <cx:pt idx="974">WD</cx:pt>
          <cx:pt idx="975">WD</cx:pt>
          <cx:pt idx="976">WD</cx:pt>
          <cx:pt idx="977">New</cx:pt>
          <cx:pt idx="978">WD</cx:pt>
          <cx:pt idx="979">WD</cx:pt>
          <cx:pt idx="980">WD</cx:pt>
          <cx:pt idx="981">WD</cx:pt>
          <cx:pt idx="982">WD</cx:pt>
          <cx:pt idx="983">WD</cx:pt>
          <cx:pt idx="984">COD</cx:pt>
          <cx:pt idx="985">ConLD</cx:pt>
          <cx:pt idx="986">WD</cx:pt>
          <cx:pt idx="987">New</cx:pt>
          <cx:pt idx="988">WD</cx:pt>
          <cx:pt idx="989">New</cx:pt>
          <cx:pt idx="990">WD</cx:pt>
          <cx:pt idx="991">WD</cx:pt>
          <cx:pt idx="992">WD</cx:pt>
          <cx:pt idx="993">New</cx:pt>
          <cx:pt idx="994">WD</cx:pt>
          <cx:pt idx="995">WD</cx:pt>
          <cx:pt idx="996">COD</cx:pt>
          <cx:pt idx="997">WD</cx:pt>
          <cx:pt idx="998">WD</cx:pt>
          <cx:pt idx="999">WD</cx:pt>
          <cx:pt idx="1000">WD</cx:pt>
          <cx:pt idx="1001">WD</cx:pt>
          <cx:pt idx="1002">WD</cx:pt>
          <cx:pt idx="1003">WD</cx:pt>
          <cx:pt idx="1004">WD</cx:pt>
          <cx:pt idx="1005">WD</cx:pt>
          <cx:pt idx="1006">WD</cx:pt>
          <cx:pt idx="1007">WD</cx:pt>
          <cx:pt idx="1008">WD</cx:pt>
          <cx:pt idx="1009">WD</cx:pt>
          <cx:pt idx="1010">WD</cx:pt>
          <cx:pt idx="1011">WD</cx:pt>
          <cx:pt idx="1012">WD</cx:pt>
          <cx:pt idx="1013">WD</cx:pt>
          <cx:pt idx="1014">WD</cx:pt>
          <cx:pt idx="1015">WD</cx:pt>
          <cx:pt idx="1016">WD</cx:pt>
          <cx:pt idx="1017">COD</cx:pt>
          <cx:pt idx="1018">WD</cx:pt>
          <cx:pt idx="1019">WD</cx:pt>
          <cx:pt idx="1020">WD</cx:pt>
          <cx:pt idx="1021">New</cx:pt>
          <cx:pt idx="1022">WD</cx:pt>
          <cx:pt idx="1023">WD</cx:pt>
          <cx:pt idx="1024">COD</cx:pt>
          <cx:pt idx="1025">WD</cx:pt>
          <cx:pt idx="1026">WD</cx:pt>
          <cx:pt idx="1027">New</cx:pt>
          <cx:pt idx="1028">WD</cx:pt>
          <cx:pt idx="1029">WD</cx:pt>
          <cx:pt idx="1030">WD</cx:pt>
          <cx:pt idx="1031">WD</cx:pt>
          <cx:pt idx="1032">WD</cx:pt>
          <cx:pt idx="1033">WD</cx:pt>
          <cx:pt idx="1034">WD</cx:pt>
          <cx:pt idx="1035">WD</cx:pt>
          <cx:pt idx="1036">WD</cx:pt>
          <cx:pt idx="1037">WD</cx:pt>
          <cx:pt idx="1038">WD</cx:pt>
          <cx:pt idx="1039">WD</cx:pt>
          <cx:pt idx="1040">WD</cx:pt>
          <cx:pt idx="1041">WD</cx:pt>
          <cx:pt idx="1042">WD</cx:pt>
          <cx:pt idx="1043">WD</cx:pt>
          <cx:pt idx="1044">WD</cx:pt>
          <cx:pt idx="1045">WD</cx:pt>
          <cx:pt idx="1046">New</cx:pt>
          <cx:pt idx="1047">WD</cx:pt>
          <cx:pt idx="1048">WD</cx:pt>
          <cx:pt idx="1049">WD</cx:pt>
          <cx:pt idx="1050">New</cx:pt>
          <cx:pt idx="1051">New</cx:pt>
          <cx:pt idx="1052">WD</cx:pt>
          <cx:pt idx="1053">WD</cx:pt>
          <cx:pt idx="1054">WD</cx:pt>
          <cx:pt idx="1055">COD</cx:pt>
          <cx:pt idx="1056">WD</cx:pt>
          <cx:pt idx="1057">WD</cx:pt>
          <cx:pt idx="1058">WD</cx:pt>
          <cx:pt idx="1059">WD</cx:pt>
          <cx:pt idx="1060">WD</cx:pt>
          <cx:pt idx="1061">ConLD</cx:pt>
          <cx:pt idx="1062">WD</cx:pt>
          <cx:pt idx="1063">WD</cx:pt>
          <cx:pt idx="1064">WD</cx:pt>
          <cx:pt idx="1065">WD</cx:pt>
          <cx:pt idx="1066">WD</cx:pt>
          <cx:pt idx="1067">WD</cx:pt>
          <cx:pt idx="1068">WD</cx:pt>
          <cx:pt idx="1069">WD</cx:pt>
          <cx:pt idx="1070">WD</cx:pt>
          <cx:pt idx="1071">WD</cx:pt>
          <cx:pt idx="1072">WD</cx:pt>
          <cx:pt idx="1073">WD</cx:pt>
          <cx:pt idx="1074">WD</cx:pt>
          <cx:pt idx="1075">CWD</cx:pt>
          <cx:pt idx="1076">WD</cx:pt>
          <cx:pt idx="1077">WD</cx:pt>
          <cx:pt idx="1078">WD</cx:pt>
          <cx:pt idx="1079">WD</cx:pt>
          <cx:pt idx="1080">COD</cx:pt>
          <cx:pt idx="1081">WD</cx:pt>
          <cx:pt idx="1082">WD</cx:pt>
          <cx:pt idx="1083">WD</cx:pt>
          <cx:pt idx="1084">WD</cx:pt>
          <cx:pt idx="1085">WD</cx:pt>
          <cx:pt idx="1086">WD</cx:pt>
          <cx:pt idx="1087">WD</cx:pt>
          <cx:pt idx="1088">WD</cx:pt>
          <cx:pt idx="1089">WD</cx:pt>
          <cx:pt idx="1090">WD</cx:pt>
          <cx:pt idx="1091">WD</cx:pt>
          <cx:pt idx="1092">WD</cx:pt>
          <cx:pt idx="1093">WD</cx:pt>
          <cx:pt idx="1094">WD</cx:pt>
          <cx:pt idx="1095">WD</cx:pt>
          <cx:pt idx="1096">WD</cx:pt>
          <cx:pt idx="1097">WD</cx:pt>
          <cx:pt idx="1098">WD</cx:pt>
          <cx:pt idx="1099">COD</cx:pt>
          <cx:pt idx="1100">WD</cx:pt>
          <cx:pt idx="1101">WD</cx:pt>
          <cx:pt idx="1102">WD</cx:pt>
          <cx:pt idx="1103">WD</cx:pt>
          <cx:pt idx="1104">WD</cx:pt>
          <cx:pt idx="1105">WD</cx:pt>
          <cx:pt idx="1106">WD</cx:pt>
          <cx:pt idx="1107">New</cx:pt>
          <cx:pt idx="1108">WD</cx:pt>
          <cx:pt idx="1109">WD</cx:pt>
          <cx:pt idx="1110">WD</cx:pt>
          <cx:pt idx="1111">WD</cx:pt>
          <cx:pt idx="1112">WD</cx:pt>
          <cx:pt idx="1113">WD</cx:pt>
          <cx:pt idx="1114">WD</cx:pt>
          <cx:pt idx="1115">New</cx:pt>
          <cx:pt idx="1116">WD</cx:pt>
          <cx:pt idx="1117">WD</cx:pt>
          <cx:pt idx="1118">WD</cx:pt>
          <cx:pt idx="1119">WD</cx:pt>
          <cx:pt idx="1120">WD</cx:pt>
          <cx:pt idx="1121">New</cx:pt>
          <cx:pt idx="1122">COD</cx:pt>
          <cx:pt idx="1123">WD</cx:pt>
          <cx:pt idx="1124">WD</cx:pt>
          <cx:pt idx="1125">WD</cx:pt>
          <cx:pt idx="1126">WD</cx:pt>
          <cx:pt idx="1127">WD</cx:pt>
          <cx:pt idx="1128">WD</cx:pt>
          <cx:pt idx="1129">WD</cx:pt>
          <cx:pt idx="1130">WD</cx:pt>
          <cx:pt idx="1131">Oth</cx:pt>
          <cx:pt idx="1132">WD</cx:pt>
          <cx:pt idx="1133">WD</cx:pt>
          <cx:pt idx="1134">WD</cx:pt>
          <cx:pt idx="1135">WD</cx:pt>
          <cx:pt idx="1136">WD</cx:pt>
          <cx:pt idx="1137">WD</cx:pt>
          <cx:pt idx="1138">WD</cx:pt>
          <cx:pt idx="1139">WD</cx:pt>
          <cx:pt idx="1140">COD</cx:pt>
          <cx:pt idx="1141">WD</cx:pt>
          <cx:pt idx="1142">New</cx:pt>
          <cx:pt idx="1143">WD</cx:pt>
          <cx:pt idx="1144">WD</cx:pt>
          <cx:pt idx="1145">WD</cx:pt>
          <cx:pt idx="1146">WD</cx:pt>
          <cx:pt idx="1147">WD</cx:pt>
          <cx:pt idx="1148">WD</cx:pt>
          <cx:pt idx="1149">WD</cx:pt>
          <cx:pt idx="1150">WD</cx:pt>
          <cx:pt idx="1151">WD</cx:pt>
          <cx:pt idx="1152">WD</cx:pt>
          <cx:pt idx="1153">WD</cx:pt>
          <cx:pt idx="1154">WD</cx:pt>
          <cx:pt idx="1155">WD</cx:pt>
          <cx:pt idx="1156">WD</cx:pt>
          <cx:pt idx="1157">WD</cx:pt>
          <cx:pt idx="1158">ConLD</cx:pt>
          <cx:pt idx="1159">WD</cx:pt>
          <cx:pt idx="1160">WD</cx:pt>
          <cx:pt idx="1161">WD</cx:pt>
          <cx:pt idx="1162">WD</cx:pt>
          <cx:pt idx="1163">WD</cx:pt>
          <cx:pt idx="1164">WD</cx:pt>
          <cx:pt idx="1165">New</cx:pt>
          <cx:pt idx="1166">WD</cx:pt>
          <cx:pt idx="1167">WD</cx:pt>
          <cx:pt idx="1168">WD</cx:pt>
          <cx:pt idx="1169">WD</cx:pt>
          <cx:pt idx="1170">WD</cx:pt>
          <cx:pt idx="1171">WD</cx:pt>
          <cx:pt idx="1172">WD</cx:pt>
          <cx:pt idx="1173">WD</cx:pt>
          <cx:pt idx="1174">WD</cx:pt>
          <cx:pt idx="1175">WD</cx:pt>
          <cx:pt idx="1176">WD</cx:pt>
          <cx:pt idx="1177">WD</cx:pt>
          <cx:pt idx="1178">WD</cx:pt>
          <cx:pt idx="1179">WD</cx:pt>
          <cx:pt idx="1180">WD</cx:pt>
          <cx:pt idx="1181">New</cx:pt>
          <cx:pt idx="1182">WD</cx:pt>
          <cx:pt idx="1183">WD</cx:pt>
          <cx:pt idx="1184">WD</cx:pt>
          <cx:pt idx="1185">WD</cx:pt>
          <cx:pt idx="1186">WD</cx:pt>
          <cx:pt idx="1187">WD</cx:pt>
          <cx:pt idx="1188">WD</cx:pt>
          <cx:pt idx="1189">WD</cx:pt>
          <cx:pt idx="1190">WD</cx:pt>
          <cx:pt idx="1191">WD</cx:pt>
          <cx:pt idx="1192">WD</cx:pt>
          <cx:pt idx="1193">WD</cx:pt>
          <cx:pt idx="1194">WD</cx:pt>
          <cx:pt idx="1195">WD</cx:pt>
          <cx:pt idx="1196">New</cx:pt>
          <cx:pt idx="1197">ConLw</cx:pt>
          <cx:pt idx="1198">WD</cx:pt>
          <cx:pt idx="1199">WD</cx:pt>
          <cx:pt idx="1200">Oth</cx:pt>
          <cx:pt idx="1201">WD</cx:pt>
          <cx:pt idx="1202">WD</cx:pt>
          <cx:pt idx="1203">WD</cx:pt>
          <cx:pt idx="1204">WD</cx:pt>
          <cx:pt idx="1205">WD</cx:pt>
          <cx:pt idx="1206">WD</cx:pt>
          <cx:pt idx="1207">WD</cx:pt>
          <cx:pt idx="1208">WD</cx:pt>
          <cx:pt idx="1209">New</cx:pt>
          <cx:pt idx="1210">WD</cx:pt>
          <cx:pt idx="1211">WD</cx:pt>
          <cx:pt idx="1212">WD</cx:pt>
          <cx:pt idx="1213">WD</cx:pt>
          <cx:pt idx="1214">WD</cx:pt>
          <cx:pt idx="1215">WD</cx:pt>
          <cx:pt idx="1216">WD</cx:pt>
          <cx:pt idx="1217">New</cx:pt>
          <cx:pt idx="1218">WD</cx:pt>
          <cx:pt idx="1219">WD</cx:pt>
          <cx:pt idx="1220">WD</cx:pt>
          <cx:pt idx="1221">WD</cx:pt>
          <cx:pt idx="1222">WD</cx:pt>
          <cx:pt idx="1223">WD</cx:pt>
          <cx:pt idx="1224">WD</cx:pt>
          <cx:pt idx="1225">WD</cx:pt>
          <cx:pt idx="1226">WD</cx:pt>
          <cx:pt idx="1227">WD</cx:pt>
          <cx:pt idx="1228">New</cx:pt>
          <cx:pt idx="1229">WD</cx:pt>
          <cx:pt idx="1230">WD</cx:pt>
          <cx:pt idx="1231">WD</cx:pt>
          <cx:pt idx="1232">WD</cx:pt>
          <cx:pt idx="1233">COD</cx:pt>
          <cx:pt idx="1234">WD</cx:pt>
          <cx:pt idx="1235">WD</cx:pt>
          <cx:pt idx="1236">WD</cx:pt>
          <cx:pt idx="1237">WD</cx:pt>
          <cx:pt idx="1238">WD</cx:pt>
          <cx:pt idx="1239">WD</cx:pt>
          <cx:pt idx="1240">WD</cx:pt>
          <cx:pt idx="1241">New</cx:pt>
          <cx:pt idx="1242">WD</cx:pt>
          <cx:pt idx="1243">New</cx:pt>
          <cx:pt idx="1244">WD</cx:pt>
          <cx:pt idx="1245">WD</cx:pt>
          <cx:pt idx="1246">New</cx:pt>
          <cx:pt idx="1247">WD</cx:pt>
          <cx:pt idx="1248">WD</cx:pt>
          <cx:pt idx="1249">WD</cx:pt>
          <cx:pt idx="1250">WD</cx:pt>
          <cx:pt idx="1251">WD</cx:pt>
          <cx:pt idx="1252">WD</cx:pt>
          <cx:pt idx="1253">WD</cx:pt>
          <cx:pt idx="1254">WD</cx:pt>
          <cx:pt idx="1255">WD</cx:pt>
          <cx:pt idx="1256">WD</cx:pt>
          <cx:pt idx="1257">WD</cx:pt>
          <cx:pt idx="1258">WD</cx:pt>
          <cx:pt idx="1259">WD</cx:pt>
          <cx:pt idx="1260">WD</cx:pt>
          <cx:pt idx="1261">WD</cx:pt>
          <cx:pt idx="1262">WD</cx:pt>
          <cx:pt idx="1263">WD</cx:pt>
          <cx:pt idx="1264">COD</cx:pt>
          <cx:pt idx="1265">WD</cx:pt>
          <cx:pt idx="1266">WD</cx:pt>
          <cx:pt idx="1267">WD</cx:pt>
          <cx:pt idx="1268">WD</cx:pt>
          <cx:pt idx="1269">WD</cx:pt>
          <cx:pt idx="1270">WD</cx:pt>
          <cx:pt idx="1271">WD</cx:pt>
          <cx:pt idx="1272">WD</cx:pt>
          <cx:pt idx="1273">WD</cx:pt>
          <cx:pt idx="1274">WD</cx:pt>
          <cx:pt idx="1275">WD</cx:pt>
          <cx:pt idx="1276">WD</cx:pt>
          <cx:pt idx="1277">WD</cx:pt>
          <cx:pt idx="1278">WD</cx:pt>
          <cx:pt idx="1279">COD</cx:pt>
          <cx:pt idx="1280">WD</cx:pt>
          <cx:pt idx="1281">WD</cx:pt>
          <cx:pt idx="1282">WD</cx:pt>
          <cx:pt idx="1283">WD</cx:pt>
          <cx:pt idx="1284">WD</cx:pt>
          <cx:pt idx="1285">WD</cx:pt>
          <cx:pt idx="1286">WD</cx:pt>
          <cx:pt idx="1287">WD</cx:pt>
          <cx:pt idx="1288">WD</cx:pt>
          <cx:pt idx="1289">New</cx:pt>
          <cx:pt idx="1290">WD</cx:pt>
          <cx:pt idx="1291">WD</cx:pt>
          <cx:pt idx="1292">WD</cx:pt>
          <cx:pt idx="1293">WD</cx:pt>
          <cx:pt idx="1294">WD</cx:pt>
          <cx:pt idx="1295">WD</cx:pt>
          <cx:pt idx="1296">WD</cx:pt>
          <cx:pt idx="1297">New</cx:pt>
          <cx:pt idx="1298">New</cx:pt>
          <cx:pt idx="1299">WD</cx:pt>
          <cx:pt idx="1300">WD</cx:pt>
          <cx:pt idx="1301">WD</cx:pt>
          <cx:pt idx="1302">WD</cx:pt>
          <cx:pt idx="1303">WD</cx:pt>
          <cx:pt idx="1304">WD</cx:pt>
          <cx:pt idx="1305">WD</cx:pt>
          <cx:pt idx="1306">New</cx:pt>
          <cx:pt idx="1307">WD</cx:pt>
          <cx:pt idx="1308">WD</cx:pt>
          <cx:pt idx="1309">WD</cx:pt>
          <cx:pt idx="1310">WD</cx:pt>
          <cx:pt idx="1311">New</cx:pt>
          <cx:pt idx="1312">WD</cx:pt>
          <cx:pt idx="1313">WD</cx:pt>
          <cx:pt idx="1314">WD</cx:pt>
          <cx:pt idx="1315">WD</cx:pt>
          <cx:pt idx="1316">WD</cx:pt>
          <cx:pt idx="1317">New</cx:pt>
          <cx:pt idx="1318">WD</cx:pt>
          <cx:pt idx="1319">WD</cx:pt>
          <cx:pt idx="1320">WD</cx:pt>
          <cx:pt idx="1321">WD</cx:pt>
          <cx:pt idx="1322">WD</cx:pt>
          <cx:pt idx="1323">WD</cx:pt>
          <cx:pt idx="1324">New</cx:pt>
          <cx:pt idx="1325">WD</cx:pt>
          <cx:pt idx="1326">WD</cx:pt>
          <cx:pt idx="1327">WD</cx:pt>
          <cx:pt idx="1328">WD</cx:pt>
          <cx:pt idx="1329">WD</cx:pt>
          <cx:pt idx="1330">WD</cx:pt>
          <cx:pt idx="1331">WD</cx:pt>
          <cx:pt idx="1332">WD</cx:pt>
          <cx:pt idx="1333">WD</cx:pt>
          <cx:pt idx="1334">WD</cx:pt>
          <cx:pt idx="1335">WD</cx:pt>
          <cx:pt idx="1336">WD</cx:pt>
          <cx:pt idx="1337">WD</cx:pt>
          <cx:pt idx="1338">WD</cx:pt>
          <cx:pt idx="1339">WD</cx:pt>
          <cx:pt idx="1340">WD</cx:pt>
          <cx:pt idx="1341">WD</cx:pt>
          <cx:pt idx="1342">WD</cx:pt>
          <cx:pt idx="1343">WD</cx:pt>
          <cx:pt idx="1344">New</cx:pt>
          <cx:pt idx="1345">WD</cx:pt>
          <cx:pt idx="1346">WD</cx:pt>
          <cx:pt idx="1347">New</cx:pt>
          <cx:pt idx="1348">WD</cx:pt>
          <cx:pt idx="1349">WD</cx:pt>
          <cx:pt idx="1350">WD</cx:pt>
          <cx:pt idx="1351">WD</cx:pt>
          <cx:pt idx="1352">WD</cx:pt>
          <cx:pt idx="1353">WD</cx:pt>
          <cx:pt idx="1354">WD</cx:pt>
          <cx:pt idx="1355">WD</cx:pt>
          <cx:pt idx="1356">WD</cx:pt>
          <cx:pt idx="1357">WD</cx:pt>
          <cx:pt idx="1358">WD</cx:pt>
          <cx:pt idx="1359">WD</cx:pt>
          <cx:pt idx="1360">WD</cx:pt>
          <cx:pt idx="1361">WD</cx:pt>
          <cx:pt idx="1362">WD</cx:pt>
          <cx:pt idx="1363">New</cx:pt>
          <cx:pt idx="1364">WD</cx:pt>
          <cx:pt idx="1365">WD</cx:pt>
          <cx:pt idx="1366">WD</cx:pt>
          <cx:pt idx="1367">WD</cx:pt>
          <cx:pt idx="1368">WD</cx:pt>
          <cx:pt idx="1369">WD</cx:pt>
          <cx:pt idx="1370">WD</cx:pt>
          <cx:pt idx="1371">WD</cx:pt>
          <cx:pt idx="1372">WD</cx:pt>
          <cx:pt idx="1373">WD</cx:pt>
          <cx:pt idx="1374">WD</cx:pt>
          <cx:pt idx="1375">New</cx:pt>
          <cx:pt idx="1376">WD</cx:pt>
          <cx:pt idx="1377">WD</cx:pt>
          <cx:pt idx="1378">WD</cx:pt>
          <cx:pt idx="1379">WD</cx:pt>
          <cx:pt idx="1380">WD</cx:pt>
          <cx:pt idx="1381">WD</cx:pt>
          <cx:pt idx="1382">WD</cx:pt>
          <cx:pt idx="1383">WD</cx:pt>
          <cx:pt idx="1384">WD</cx:pt>
          <cx:pt idx="1385">WD</cx:pt>
          <cx:pt idx="1386">WD</cx:pt>
          <cx:pt idx="1387">CWD</cx:pt>
          <cx:pt idx="1388">WD</cx:pt>
          <cx:pt idx="1389">WD</cx:pt>
          <cx:pt idx="1390">WD</cx:pt>
          <cx:pt idx="1391">WD</cx:pt>
          <cx:pt idx="1392">WD</cx:pt>
          <cx:pt idx="1393">WD</cx:pt>
          <cx:pt idx="1394">New</cx:pt>
          <cx:pt idx="1395">WD</cx:pt>
          <cx:pt idx="1396">WD</cx:pt>
          <cx:pt idx="1397">WD</cx:pt>
          <cx:pt idx="1398">WD</cx:pt>
          <cx:pt idx="1399">WD</cx:pt>
          <cx:pt idx="1400">WD</cx:pt>
          <cx:pt idx="1401">WD</cx:pt>
          <cx:pt idx="1402">New</cx:pt>
          <cx:pt idx="1403">WD</cx:pt>
          <cx:pt idx="1404">WD</cx:pt>
          <cx:pt idx="1405">WD</cx:pt>
          <cx:pt idx="1406">WD</cx:pt>
          <cx:pt idx="1407">WD</cx:pt>
          <cx:pt idx="1408">WD</cx:pt>
          <cx:pt idx="1409">WD</cx:pt>
          <cx:pt idx="1410">WD</cx:pt>
          <cx:pt idx="1411">WD</cx:pt>
          <cx:pt idx="1412">WD</cx:pt>
          <cx:pt idx="1413">COD</cx:pt>
          <cx:pt idx="1414">WD</cx:pt>
          <cx:pt idx="1415">WD</cx:pt>
          <cx:pt idx="1416">WD</cx:pt>
          <cx:pt idx="1417">WD</cx:pt>
          <cx:pt idx="1418">COD</cx:pt>
          <cx:pt idx="1419">WD</cx:pt>
          <cx:pt idx="1420">WD</cx:pt>
          <cx:pt idx="1421">WD</cx:pt>
          <cx:pt idx="1422">WD</cx:pt>
          <cx:pt idx="1423">WD</cx:pt>
          <cx:pt idx="1424">WD</cx:pt>
          <cx:pt idx="1425">WD</cx:pt>
          <cx:pt idx="1426">WD</cx:pt>
          <cx:pt idx="1427">WD</cx:pt>
          <cx:pt idx="1428">WD</cx:pt>
          <cx:pt idx="1429">WD</cx:pt>
          <cx:pt idx="1430">WD</cx:pt>
          <cx:pt idx="1431">WD</cx:pt>
          <cx:pt idx="1432">WD</cx:pt>
          <cx:pt idx="1433">WD</cx:pt>
          <cx:pt idx="1434">WD</cx:pt>
          <cx:pt idx="1435">COD</cx:pt>
          <cx:pt idx="1436">WD</cx:pt>
          <cx:pt idx="1437">New</cx:pt>
          <cx:pt idx="1438">WD</cx:pt>
          <cx:pt idx="1439">WD</cx:pt>
          <cx:pt idx="1440">WD</cx:pt>
          <cx:pt idx="1441">WD</cx:pt>
          <cx:pt idx="1442">WD</cx:pt>
          <cx:pt idx="1443">WD</cx:pt>
          <cx:pt idx="1444">WD</cx:pt>
          <cx:pt idx="1445">WD</cx:pt>
          <cx:pt idx="1446">WD</cx:pt>
          <cx:pt idx="1447">WD</cx:pt>
          <cx:pt idx="1448">WD</cx:pt>
          <cx:pt idx="1449">WD</cx:pt>
          <cx:pt idx="1450">WD</cx:pt>
          <cx:pt idx="1451">New</cx:pt>
          <cx:pt idx="1452">WD</cx:pt>
          <cx:pt idx="1453">WD</cx:pt>
          <cx:pt idx="1454">WD</cx:pt>
          <cx:pt idx="1455">WD</cx:pt>
          <cx:pt idx="1456">WD</cx:pt>
          <cx:pt idx="1457">WD</cx:pt>
          <cx:pt idx="1458">WD</cx:pt>
          <cx:pt idx="1459">WD</cx:pt>
        </cx:lvl>
        <cx:lvl ptCount="1460">
          <cx:pt idx="0">2008</cx:pt>
          <cx:pt idx="1">2007</cx:pt>
          <cx:pt idx="2">2008</cx:pt>
          <cx:pt idx="3">2006</cx:pt>
          <cx:pt idx="4">2008</cx:pt>
          <cx:pt idx="5">2009</cx:pt>
          <cx:pt idx="6">2007</cx:pt>
          <cx:pt idx="7">2009</cx:pt>
          <cx:pt idx="8">2008</cx:pt>
          <cx:pt idx="9">2008</cx:pt>
          <cx:pt idx="10">2008</cx:pt>
          <cx:pt idx="11">2006</cx:pt>
          <cx:pt idx="12">2008</cx:pt>
          <cx:pt idx="13">2007</cx:pt>
          <cx:pt idx="14">2008</cx:pt>
          <cx:pt idx="15">2007</cx:pt>
          <cx:pt idx="16">2010</cx:pt>
          <cx:pt idx="17">2006</cx:pt>
          <cx:pt idx="18">2008</cx:pt>
          <cx:pt idx="19">2009</cx:pt>
          <cx:pt idx="20">2006</cx:pt>
          <cx:pt idx="21">2007</cx:pt>
          <cx:pt idx="22">2008</cx:pt>
          <cx:pt idx="23">2007</cx:pt>
          <cx:pt idx="24">2010</cx:pt>
          <cx:pt idx="25">2009</cx:pt>
          <cx:pt idx="26">2010</cx:pt>
          <cx:pt idx="27">2010</cx:pt>
          <cx:pt idx="28">2006</cx:pt>
          <cx:pt idx="29">2008</cx:pt>
          <cx:pt idx="30">2008</cx:pt>
          <cx:pt idx="31">2008</cx:pt>
          <cx:pt idx="32">2008</cx:pt>
          <cx:pt idx="33">2010</cx:pt>
          <cx:pt idx="34">2007</cx:pt>
          <cx:pt idx="35">2006</cx:pt>
          <cx:pt idx="36">2009</cx:pt>
          <cx:pt idx="37">2009</cx:pt>
          <cx:pt idx="38">2010</cx:pt>
          <cx:pt idx="39">2008</cx:pt>
          <cx:pt idx="40">2006</cx:pt>
          <cx:pt idx="41">2007</cx:pt>
          <cx:pt idx="42">2007</cx:pt>
          <cx:pt idx="43">2008</cx:pt>
          <cx:pt idx="44">2006</cx:pt>
          <cx:pt idx="45">2010</cx:pt>
          <cx:pt idx="46">2009</cx:pt>
          <cx:pt idx="47">2007</cx:pt>
          <cx:pt idx="48">2009</cx:pt>
          <cx:pt idx="49">2007</cx:pt>
          <cx:pt idx="50">2007</cx:pt>
          <cx:pt idx="51">2006</cx:pt>
          <cx:pt idx="52">2010</cx:pt>
          <cx:pt idx="53">2006</cx:pt>
          <cx:pt idx="54">2007</cx:pt>
          <cx:pt idx="55">2008</cx:pt>
          <cx:pt idx="56">2009</cx:pt>
          <cx:pt idx="57">2006</cx:pt>
          <cx:pt idx="58">2006</cx:pt>
          <cx:pt idx="59">2008</cx:pt>
          <cx:pt idx="60">2006</cx:pt>
          <cx:pt idx="61">2007</cx:pt>
          <cx:pt idx="62">2007</cx:pt>
          <cx:pt idx="63">2010</cx:pt>
          <cx:pt idx="64">2009</cx:pt>
          <cx:pt idx="65">2007</cx:pt>
          <cx:pt idx="66">2010</cx:pt>
          <cx:pt idx="67">2007</cx:pt>
          <cx:pt idx="68">2010</cx:pt>
          <cx:pt idx="69">2006</cx:pt>
          <cx:pt idx="70">2007</cx:pt>
          <cx:pt idx="71">2007</cx:pt>
          <cx:pt idx="72">2009</cx:pt>
          <cx:pt idx="73">2010</cx:pt>
          <cx:pt idx="74">2010</cx:pt>
          <cx:pt idx="75">2009</cx:pt>
          <cx:pt idx="76">2008</cx:pt>
          <cx:pt idx="77">2008</cx:pt>
          <cx:pt idx="78">2010</cx:pt>
          <cx:pt idx="79">2009</cx:pt>
          <cx:pt idx="80">2009</cx:pt>
          <cx:pt idx="81">2006</cx:pt>
          <cx:pt idx="82">2008</cx:pt>
          <cx:pt idx="83">2007</cx:pt>
          <cx:pt idx="84">2009</cx:pt>
          <cx:pt idx="85">2006</cx:pt>
          <cx:pt idx="86">2009</cx:pt>
          <cx:pt idx="87">2009</cx:pt>
          <cx:pt idx="88">2009</cx:pt>
          <cx:pt idx="89">2007</cx:pt>
          <cx:pt idx="90">2006</cx:pt>
          <cx:pt idx="91">2006</cx:pt>
          <cx:pt idx="92">2009</cx:pt>
          <cx:pt idx="93">2007</cx:pt>
          <cx:pt idx="94">2007</cx:pt>
          <cx:pt idx="95">2009</cx:pt>
          <cx:pt idx="96">2006</cx:pt>
          <cx:pt idx="97">2007</cx:pt>
          <cx:pt idx="98">2010</cx:pt>
          <cx:pt idx="99">2010</cx:pt>
          <cx:pt idx="100">2010</cx:pt>
          <cx:pt idx="101">2010</cx:pt>
          <cx:pt idx="102">2009</cx:pt>
          <cx:pt idx="103">2010</cx:pt>
          <cx:pt idx="104">2007</cx:pt>
          <cx:pt idx="105">2008</cx:pt>
          <cx:pt idx="106">2007</cx:pt>
          <cx:pt idx="107">2008</cx:pt>
          <cx:pt idx="108">2007</cx:pt>
          <cx:pt idx="109">2010</cx:pt>
          <cx:pt idx="110">2006</cx:pt>
          <cx:pt idx="111">2010</cx:pt>
          <cx:pt idx="112">2007</cx:pt>
          <cx:pt idx="113">2007</cx:pt>
          <cx:pt idx="114">2007</cx:pt>
          <cx:pt idx="115">2007</cx:pt>
          <cx:pt idx="116">2009</cx:pt>
          <cx:pt idx="117">2007</cx:pt>
          <cx:pt idx="118">2010</cx:pt>
          <cx:pt idx="119">2006</cx:pt>
          <cx:pt idx="120">2006</cx:pt>
          <cx:pt idx="121">2007</cx:pt>
          <cx:pt idx="122">2008</cx:pt>
          <cx:pt idx="123">2008</cx:pt>
          <cx:pt idx="124">2009</cx:pt>
          <cx:pt idx="125">2006</cx:pt>
          <cx:pt idx="126">2007</cx:pt>
          <cx:pt idx="127">2007</cx:pt>
          <cx:pt idx="128">2006</cx:pt>
          <cx:pt idx="129">2006</cx:pt>
          <cx:pt idx="130">2006</cx:pt>
          <cx:pt idx="131">2009</cx:pt>
          <cx:pt idx="132">2007</cx:pt>
          <cx:pt idx="133">2009</cx:pt>
          <cx:pt idx="134">2006</cx:pt>
          <cx:pt idx="135">2008</cx:pt>
          <cx:pt idx="136">2007</cx:pt>
          <cx:pt idx="137">2006</cx:pt>
          <cx:pt idx="138">2008</cx:pt>
          <cx:pt idx="139">2009</cx:pt>
          <cx:pt idx="140">2010</cx:pt>
          <cx:pt idx="141">2006</cx:pt>
          <cx:pt idx="142">2010</cx:pt>
          <cx:pt idx="143">2009</cx:pt>
          <cx:pt idx="144">2006</cx:pt>
          <cx:pt idx="145">2006</cx:pt>
          <cx:pt idx="146">2009</cx:pt>
          <cx:pt idx="147">2010</cx:pt>
          <cx:pt idx="148">2008</cx:pt>
          <cx:pt idx="149">2006</cx:pt>
          <cx:pt idx="150">2007</cx:pt>
          <cx:pt idx="151">2008</cx:pt>
          <cx:pt idx="152">2006</cx:pt>
          <cx:pt idx="153">2008</cx:pt>
          <cx:pt idx="154">2006</cx:pt>
          <cx:pt idx="155">2008</cx:pt>
          <cx:pt idx="156">2006</cx:pt>
          <cx:pt idx="157">2010</cx:pt>
          <cx:pt idx="158">2010</cx:pt>
          <cx:pt idx="159">2006</cx:pt>
          <cx:pt idx="160">2008</cx:pt>
          <cx:pt idx="161">2008</cx:pt>
          <cx:pt idx="162">2010</cx:pt>
          <cx:pt idx="163">2007</cx:pt>
          <cx:pt idx="164">2007</cx:pt>
          <cx:pt idx="165">2008</cx:pt>
          <cx:pt idx="166">2009</cx:pt>
          <cx:pt idx="167">2007</cx:pt>
          <cx:pt idx="168">2007</cx:pt>
          <cx:pt idx="169">2006</cx:pt>
          <cx:pt idx="170">2007</cx:pt>
          <cx:pt idx="171">2010</cx:pt>
          <cx:pt idx="172">2006</cx:pt>
          <cx:pt idx="173">2008</cx:pt>
          <cx:pt idx="174">2008</cx:pt>
          <cx:pt idx="175">2007</cx:pt>
          <cx:pt idx="176">2007</cx:pt>
          <cx:pt idx="177">2006</cx:pt>
          <cx:pt idx="178">2009</cx:pt>
          <cx:pt idx="179">2007</cx:pt>
          <cx:pt idx="180">2007</cx:pt>
          <cx:pt idx="181">2006</cx:pt>
          <cx:pt idx="182">2007</cx:pt>
          <cx:pt idx="183">2008</cx:pt>
          <cx:pt idx="184">2006</cx:pt>
          <cx:pt idx="185">2006</cx:pt>
          <cx:pt idx="186">2009</cx:pt>
          <cx:pt idx="187">2009</cx:pt>
          <cx:pt idx="188">2009</cx:pt>
          <cx:pt idx="189">2008</cx:pt>
          <cx:pt idx="190">2007</cx:pt>
          <cx:pt idx="191">2007</cx:pt>
          <cx:pt idx="192">2009</cx:pt>
          <cx:pt idx="193">2006</cx:pt>
          <cx:pt idx="194">2008</cx:pt>
          <cx:pt idx="195">2009</cx:pt>
          <cx:pt idx="196">2007</cx:pt>
          <cx:pt idx="197">2006</cx:pt>
          <cx:pt idx="198">2009</cx:pt>
          <cx:pt idx="199">2009</cx:pt>
          <cx:pt idx="200">2010</cx:pt>
          <cx:pt idx="201">2008</cx:pt>
          <cx:pt idx="202">2006</cx:pt>
          <cx:pt idx="203">2008</cx:pt>
          <cx:pt idx="204">2009</cx:pt>
          <cx:pt idx="205">2009</cx:pt>
          <cx:pt idx="206">2007</cx:pt>
          <cx:pt idx="207">2008</cx:pt>
          <cx:pt idx="208">2007</cx:pt>
          <cx:pt idx="209">2008</cx:pt>
          <cx:pt idx="210">2008</cx:pt>
          <cx:pt idx="211">2010</cx:pt>
          <cx:pt idx="212">2009</cx:pt>
          <cx:pt idx="213">2006</cx:pt>
          <cx:pt idx="214">2010</cx:pt>
          <cx:pt idx="215">2006</cx:pt>
          <cx:pt idx="216">2008</cx:pt>
          <cx:pt idx="217">2006</cx:pt>
          <cx:pt idx="218">2008</cx:pt>
          <cx:pt idx="219">2006</cx:pt>
          <cx:pt idx="220">2006</cx:pt>
          <cx:pt idx="221">2009</cx:pt>
          <cx:pt idx="222">2006</cx:pt>
          <cx:pt idx="223">2009</cx:pt>
          <cx:pt idx="224">2009</cx:pt>
          <cx:pt idx="225">2009</cx:pt>
          <cx:pt idx="226">2007</cx:pt>
          <cx:pt idx="227">2008</cx:pt>
          <cx:pt idx="228">2010</cx:pt>
          <cx:pt idx="229">2009</cx:pt>
          <cx:pt idx="230">2010</cx:pt>
          <cx:pt idx="231">2009</cx:pt>
          <cx:pt idx="232">2006</cx:pt>
          <cx:pt idx="233">2010</cx:pt>
          <cx:pt idx="234">2010</cx:pt>
          <cx:pt idx="235">2008</cx:pt>
          <cx:pt idx="236">2010</cx:pt>
          <cx:pt idx="237">2010</cx:pt>
          <cx:pt idx="238">2007</cx:pt>
          <cx:pt idx="239">2010</cx:pt>
          <cx:pt idx="240">2010</cx:pt>
          <cx:pt idx="241">2007</cx:pt>
          <cx:pt idx="242">2006</cx:pt>
          <cx:pt idx="243">2009</cx:pt>
          <cx:pt idx="244">2010</cx:pt>
          <cx:pt idx="245">2006</cx:pt>
          <cx:pt idx="246">2006</cx:pt>
          <cx:pt idx="247">2006</cx:pt>
          <cx:pt idx="248">2007</cx:pt>
          <cx:pt idx="249">2007</cx:pt>
          <cx:pt idx="250">2010</cx:pt>
          <cx:pt idx="251">2007</cx:pt>
          <cx:pt idx="252">2008</cx:pt>
          <cx:pt idx="253">2007</cx:pt>
          <cx:pt idx="254">2010</cx:pt>
          <cx:pt idx="255">2006</cx:pt>
          <cx:pt idx="256">2008</cx:pt>
          <cx:pt idx="257">2009</cx:pt>
          <cx:pt idx="258">2008</cx:pt>
          <cx:pt idx="259">2008</cx:pt>
          <cx:pt idx="260">2009</cx:pt>
          <cx:pt idx="261">2007</cx:pt>
          <cx:pt idx="262">2006</cx:pt>
          <cx:pt idx="263">2010</cx:pt>
          <cx:pt idx="264">2008</cx:pt>
          <cx:pt idx="265">2008</cx:pt>
          <cx:pt idx="266">2006</cx:pt>
          <cx:pt idx="267">2008</cx:pt>
          <cx:pt idx="268">2008</cx:pt>
          <cx:pt idx="269">2007</cx:pt>
          <cx:pt idx="270">2006</cx:pt>
          <cx:pt idx="271">2008</cx:pt>
          <cx:pt idx="272">2010</cx:pt>
          <cx:pt idx="273">2009</cx:pt>
          <cx:pt idx="274">2007</cx:pt>
          <cx:pt idx="275">2009</cx:pt>
          <cx:pt idx="276">2010</cx:pt>
          <cx:pt idx="277">2010</cx:pt>
          <cx:pt idx="278">2007</cx:pt>
          <cx:pt idx="279">2008</cx:pt>
          <cx:pt idx="280">2007</cx:pt>
          <cx:pt idx="281">2006</cx:pt>
          <cx:pt idx="282">2009</cx:pt>
          <cx:pt idx="283">2009</cx:pt>
          <cx:pt idx="284">2007</cx:pt>
          <cx:pt idx="285">2007</cx:pt>
          <cx:pt idx="286">2006</cx:pt>
          <cx:pt idx="287">2006</cx:pt>
          <cx:pt idx="288">2010</cx:pt>
          <cx:pt idx="289">2007</cx:pt>
          <cx:pt idx="290">2006</cx:pt>
          <cx:pt idx="291">2008</cx:pt>
          <cx:pt idx="292">2009</cx:pt>
          <cx:pt idx="293">2006</cx:pt>
          <cx:pt idx="294">2009</cx:pt>
          <cx:pt idx="295">2006</cx:pt>
          <cx:pt idx="296">2007</cx:pt>
          <cx:pt idx="297">2007</cx:pt>
          <cx:pt idx="298">2007</cx:pt>
          <cx:pt idx="299">2009</cx:pt>
          <cx:pt idx="300">2006</cx:pt>
          <cx:pt idx="301">2007</cx:pt>
          <cx:pt idx="302">2006</cx:pt>
          <cx:pt idx="303">2006</cx:pt>
          <cx:pt idx="304">2008</cx:pt>
          <cx:pt idx="305">2007</cx:pt>
          <cx:pt idx="306">2007</cx:pt>
          <cx:pt idx="307">2008</cx:pt>
          <cx:pt idx="308">2009</cx:pt>
          <cx:pt idx="309">2006</cx:pt>
          <cx:pt idx="310">2006</cx:pt>
          <cx:pt idx="311">2009</cx:pt>
          <cx:pt idx="312">2006</cx:pt>
          <cx:pt idx="313">2009</cx:pt>
          <cx:pt idx="314">2006</cx:pt>
          <cx:pt idx="315">2009</cx:pt>
          <cx:pt idx="316">2009</cx:pt>
          <cx:pt idx="317">2007</cx:pt>
          <cx:pt idx="318">2009</cx:pt>
          <cx:pt idx="319">2009</cx:pt>
          <cx:pt idx="320">2006</cx:pt>
          <cx:pt idx="321">2007</cx:pt>
          <cx:pt idx="322">2007</cx:pt>
          <cx:pt idx="323">2006</cx:pt>
          <cx:pt idx="324">2010</cx:pt>
          <cx:pt idx="325">2007</cx:pt>
          <cx:pt idx="326">2008</cx:pt>
          <cx:pt idx="327">2006</cx:pt>
          <cx:pt idx="328">2009</cx:pt>
          <cx:pt idx="329">2009</cx:pt>
          <cx:pt idx="330">2007</cx:pt>
          <cx:pt idx="331">2007</cx:pt>
          <cx:pt idx="332">2009</cx:pt>
          <cx:pt idx="333">2008</cx:pt>
          <cx:pt idx="334">2008</cx:pt>
          <cx:pt idx="335">2008</cx:pt>
          <cx:pt idx="336">2007</cx:pt>
          <cx:pt idx="337">2008</cx:pt>
          <cx:pt idx="338">2006</cx:pt>
          <cx:pt idx="339">2009</cx:pt>
          <cx:pt idx="340">2010</cx:pt>
          <cx:pt idx="341">2009</cx:pt>
          <cx:pt idx="342">2006</cx:pt>
          <cx:pt idx="343">2008</cx:pt>
          <cx:pt idx="344">2010</cx:pt>
          <cx:pt idx="345">2006</cx:pt>
          <cx:pt idx="346">2007</cx:pt>
          <cx:pt idx="347">2009</cx:pt>
          <cx:pt idx="348">2008</cx:pt>
          <cx:pt idx="349">2006</cx:pt>
          <cx:pt idx="350">2007</cx:pt>
          <cx:pt idx="351">2006</cx:pt>
          <cx:pt idx="352">2008</cx:pt>
          <cx:pt idx="353">2010</cx:pt>
          <cx:pt idx="354">2006</cx:pt>
          <cx:pt idx="355">2007</cx:pt>
          <cx:pt idx="356">2009</cx:pt>
          <cx:pt idx="357">2007</cx:pt>
          <cx:pt idx="358">2006</cx:pt>
          <cx:pt idx="359">2006</cx:pt>
          <cx:pt idx="360">2007</cx:pt>
          <cx:pt idx="361">2008</cx:pt>
          <cx:pt idx="362">2009</cx:pt>
          <cx:pt idx="363">2009</cx:pt>
          <cx:pt idx="364">2006</cx:pt>
          <cx:pt idx="365">2009</cx:pt>
          <cx:pt idx="366">2009</cx:pt>
          <cx:pt idx="367">2008</cx:pt>
          <cx:pt idx="368">2010</cx:pt>
          <cx:pt idx="369">2010</cx:pt>
          <cx:pt idx="370">2006</cx:pt>
          <cx:pt idx="371">2008</cx:pt>
          <cx:pt idx="372">2010</cx:pt>
          <cx:pt idx="373">2009</cx:pt>
          <cx:pt idx="374">2007</cx:pt>
          <cx:pt idx="375">2009</cx:pt>
          <cx:pt idx="376">2006</cx:pt>
          <cx:pt idx="377">2007</cx:pt>
          <cx:pt idx="378">2010</cx:pt>
          <cx:pt idx="379">2009</cx:pt>
          <cx:pt idx="380">2010</cx:pt>
          <cx:pt idx="381">2006</cx:pt>
          <cx:pt idx="382">2007</cx:pt>
          <cx:pt idx="383">2009</cx:pt>
          <cx:pt idx="384">2007</cx:pt>
          <cx:pt idx="385">2010</cx:pt>
          <cx:pt idx="386">2006</cx:pt>
          <cx:pt idx="387">2009</cx:pt>
          <cx:pt idx="388">2008</cx:pt>
          <cx:pt idx="389">2008</cx:pt>
          <cx:pt idx="390">2008</cx:pt>
          <cx:pt idx="391">2009</cx:pt>
          <cx:pt idx="392">2007</cx:pt>
          <cx:pt idx="393">2006</cx:pt>
          <cx:pt idx="394">2007</cx:pt>
          <cx:pt idx="395">2010</cx:pt>
          <cx:pt idx="396">2009</cx:pt>
          <cx:pt idx="397">2007</cx:pt>
          <cx:pt idx="398">2007</cx:pt>
          <cx:pt idx="399">2009</cx:pt>
          <cx:pt idx="400">2008</cx:pt>
          <cx:pt idx="401">2006</cx:pt>
          <cx:pt idx="402">2008</cx:pt>
          <cx:pt idx="403">2006</cx:pt>
          <cx:pt idx="404">2007</cx:pt>
          <cx:pt idx="405">2009</cx:pt>
          <cx:pt idx="406">2008</cx:pt>
          <cx:pt idx="407">2008</cx:pt>
          <cx:pt idx="408">2007</cx:pt>
          <cx:pt idx="409">2008</cx:pt>
          <cx:pt idx="410">2009</cx:pt>
          <cx:pt idx="411">2006</cx:pt>
          <cx:pt idx="412">2010</cx:pt>
          <cx:pt idx="413">2010</cx:pt>
          <cx:pt idx="414">2008</cx:pt>
          <cx:pt idx="415">2007</cx:pt>
          <cx:pt idx="416">2006</cx:pt>
          <cx:pt idx="417">2007</cx:pt>
          <cx:pt idx="418">2007</cx:pt>
          <cx:pt idx="419">2010</cx:pt>
          <cx:pt idx="420">2008</cx:pt>
          <cx:pt idx="421">2009</cx:pt>
          <cx:pt idx="422">2008</cx:pt>
          <cx:pt idx="423">2008</cx:pt>
          <cx:pt idx="424">2008</cx:pt>
          <cx:pt idx="425">2009</cx:pt>
          <cx:pt idx="426">2009</cx:pt>
          <cx:pt idx="427">2008</cx:pt>
          <cx:pt idx="428">2007</cx:pt>
          <cx:pt idx="429">2009</cx:pt>
          <cx:pt idx="430">2008</cx:pt>
          <cx:pt idx="431">2008</cx:pt>
          <cx:pt idx="432">2007</cx:pt>
          <cx:pt idx="433">2008</cx:pt>
          <cx:pt idx="434">2008</cx:pt>
          <cx:pt idx="435">2009</cx:pt>
          <cx:pt idx="436">2006</cx:pt>
          <cx:pt idx="437">2009</cx:pt>
          <cx:pt idx="438">2007</cx:pt>
          <cx:pt idx="439">2009</cx:pt>
          <cx:pt idx="440">2009</cx:pt>
          <cx:pt idx="441">2008</cx:pt>
          <cx:pt idx="442">2008</cx:pt>
          <cx:pt idx="443">2007</cx:pt>
          <cx:pt idx="444">2008</cx:pt>
          <cx:pt idx="445">2009</cx:pt>
          <cx:pt idx="446">2010</cx:pt>
          <cx:pt idx="447">2006</cx:pt>
          <cx:pt idx="448">2006</cx:pt>
          <cx:pt idx="449">2007</cx:pt>
          <cx:pt idx="450">2006</cx:pt>
          <cx:pt idx="451">2006</cx:pt>
          <cx:pt idx="452">2007</cx:pt>
          <cx:pt idx="453">2009</cx:pt>
          <cx:pt idx="454">2006</cx:pt>
          <cx:pt idx="455">2007</cx:pt>
          <cx:pt idx="456">2008</cx:pt>
          <cx:pt idx="457">2008</cx:pt>
          <cx:pt idx="458">2008</cx:pt>
          <cx:pt idx="459">2009</cx:pt>
          <cx:pt idx="460">2009</cx:pt>
          <cx:pt idx="461">2009</cx:pt>
          <cx:pt idx="462">2009</cx:pt>
          <cx:pt idx="463">2008</cx:pt>
          <cx:pt idx="464">2009</cx:pt>
          <cx:pt idx="465">2006</cx:pt>
          <cx:pt idx="466">2007</cx:pt>
          <cx:pt idx="467">2007</cx:pt>
          <cx:pt idx="468">2007</cx:pt>
          <cx:pt idx="469">2008</cx:pt>
          <cx:pt idx="470">2010</cx:pt>
          <cx:pt idx="471">2007</cx:pt>
          <cx:pt idx="472">2008</cx:pt>
          <cx:pt idx="473">2007</cx:pt>
          <cx:pt idx="474">2007</cx:pt>
          <cx:pt idx="475">2007</cx:pt>
          <cx:pt idx="476">2008</cx:pt>
          <cx:pt idx="477">2007</cx:pt>
          <cx:pt idx="478">2009</cx:pt>
          <cx:pt idx="479">2007</cx:pt>
          <cx:pt idx="480">2006</cx:pt>
          <cx:pt idx="481">2006</cx:pt>
          <cx:pt idx="482">2009</cx:pt>
          <cx:pt idx="483">2006</cx:pt>
          <cx:pt idx="484">2007</cx:pt>
          <cx:pt idx="485">2009</cx:pt>
          <cx:pt idx="486">2007</cx:pt>
          <cx:pt idx="487">2007</cx:pt>
          <cx:pt idx="488">2006</cx:pt>
          <cx:pt idx="489">2009</cx:pt>
          <cx:pt idx="490">2008</cx:pt>
          <cx:pt idx="491">2006</cx:pt>
          <cx:pt idx="492">2006</cx:pt>
          <cx:pt idx="493">2008</cx:pt>
          <cx:pt idx="494">2009</cx:pt>
          <cx:pt idx="495">2009</cx:pt>
          <cx:pt idx="496">2007</cx:pt>
          <cx:pt idx="497">2008</cx:pt>
          <cx:pt idx="498">2009</cx:pt>
          <cx:pt idx="499">2007</cx:pt>
          <cx:pt idx="500">2007</cx:pt>
          <cx:pt idx="501">2008</cx:pt>
          <cx:pt idx="502">2007</cx:pt>
          <cx:pt idx="503">2010</cx:pt>
          <cx:pt idx="504">2009</cx:pt>
          <cx:pt idx="505">2009</cx:pt>
          <cx:pt idx="506">2006</cx:pt>
          <cx:pt idx="507">2009</cx:pt>
          <cx:pt idx="508">2008</cx:pt>
          <cx:pt idx="509">2009</cx:pt>
          <cx:pt idx="510">2009</cx:pt>
          <cx:pt idx="511">2006</cx:pt>
          <cx:pt idx="512">2006</cx:pt>
          <cx:pt idx="513">2007</cx:pt>
          <cx:pt idx="514">2007</cx:pt>
          <cx:pt idx="515">2009</cx:pt>
          <cx:pt idx="516">2009</cx:pt>
          <cx:pt idx="517">2009</cx:pt>
          <cx:pt idx="518">2007</cx:pt>
          <cx:pt idx="519">2009</cx:pt>
          <cx:pt idx="520">2008</cx:pt>
          <cx:pt idx="521">2007</cx:pt>
          <cx:pt idx="522">2006</cx:pt>
          <cx:pt idx="523">2007</cx:pt>
          <cx:pt idx="524">2007</cx:pt>
          <cx:pt idx="525">2006</cx:pt>
          <cx:pt idx="526">2007</cx:pt>
          <cx:pt idx="527">2008</cx:pt>
          <cx:pt idx="528">2007</cx:pt>
          <cx:pt idx="529">2007</cx:pt>
          <cx:pt idx="530">2008</cx:pt>
          <cx:pt idx="531">2008</cx:pt>
          <cx:pt idx="532">2010</cx:pt>
          <cx:pt idx="533">2007</cx:pt>
          <cx:pt idx="534">2006</cx:pt>
          <cx:pt idx="535">2008</cx:pt>
          <cx:pt idx="536">2008</cx:pt>
          <cx:pt idx="537">2008</cx:pt>
          <cx:pt idx="538">2006</cx:pt>
          <cx:pt idx="539">2010</cx:pt>
          <cx:pt idx="540">2009</cx:pt>
          <cx:pt idx="541">2007</cx:pt>
          <cx:pt idx="542">2009</cx:pt>
          <cx:pt idx="543">2007</cx:pt>
          <cx:pt idx="544">2006</cx:pt>
          <cx:pt idx="545">2006</cx:pt>
          <cx:pt idx="546">2007</cx:pt>
          <cx:pt idx="547">2007</cx:pt>
          <cx:pt idx="548">2008</cx:pt>
          <cx:pt idx="549">2009</cx:pt>
          <cx:pt idx="550">2008</cx:pt>
          <cx:pt idx="551">2008</cx:pt>
          <cx:pt idx="552">2009</cx:pt>
          <cx:pt idx="553">2009</cx:pt>
          <cx:pt idx="554">2008</cx:pt>
          <cx:pt idx="555">2006</cx:pt>
          <cx:pt idx="556">2006</cx:pt>
          <cx:pt idx="557">2006</cx:pt>
          <cx:pt idx="558">2008</cx:pt>
          <cx:pt idx="559">2006</cx:pt>
          <cx:pt idx="560">2010</cx:pt>
          <cx:pt idx="561">2006</cx:pt>
          <cx:pt idx="562">2008</cx:pt>
          <cx:pt idx="563">2008</cx:pt>
          <cx:pt idx="564">2006</cx:pt>
          <cx:pt idx="565">2010</cx:pt>
          <cx:pt idx="566">2008</cx:pt>
          <cx:pt idx="567">2010</cx:pt>
          <cx:pt idx="568">2009</cx:pt>
          <cx:pt idx="569">2006</cx:pt>
          <cx:pt idx="570">2008</cx:pt>
          <cx:pt idx="571">2006</cx:pt>
          <cx:pt idx="572">2009</cx:pt>
          <cx:pt idx="573">2007</cx:pt>
          <cx:pt idx="574">2007</cx:pt>
          <cx:pt idx="575">2008</cx:pt>
          <cx:pt idx="576">2009</cx:pt>
          <cx:pt idx="577">2006</cx:pt>
          <cx:pt idx="578">2008</cx:pt>
          <cx:pt idx="579">2008</cx:pt>
          <cx:pt idx="580">2007</cx:pt>
          <cx:pt idx="581">2009</cx:pt>
          <cx:pt idx="582">2007</cx:pt>
          <cx:pt idx="583">2008</cx:pt>
          <cx:pt idx="584">2009</cx:pt>
          <cx:pt idx="585">2006</cx:pt>
          <cx:pt idx="586">2008</cx:pt>
          <cx:pt idx="587">2009</cx:pt>
          <cx:pt idx="588">2009</cx:pt>
          <cx:pt idx="589">2008</cx:pt>
          <cx:pt idx="590">2008</cx:pt>
          <cx:pt idx="591">2009</cx:pt>
          <cx:pt idx="592">2008</cx:pt>
          <cx:pt idx="593">2009</cx:pt>
          <cx:pt idx="594">2008</cx:pt>
          <cx:pt idx="595">2006</cx:pt>
          <cx:pt idx="596">2006</cx:pt>
          <cx:pt idx="597">2007</cx:pt>
          <cx:pt idx="598">2006</cx:pt>
          <cx:pt idx="599">2008</cx:pt>
          <cx:pt idx="600">2006</cx:pt>
          <cx:pt idx="601">2007</cx:pt>
          <cx:pt idx="602">2006</cx:pt>
          <cx:pt idx="603">2010</cx:pt>
          <cx:pt idx="604">2008</cx:pt>
          <cx:pt idx="605">2009</cx:pt>
          <cx:pt idx="606">2009</cx:pt>
          <cx:pt idx="607">2006</cx:pt>
          <cx:pt idx="608">2007</cx:pt>
          <cx:pt idx="609">2007</cx:pt>
          <cx:pt idx="610">2009</cx:pt>
          <cx:pt idx="611">2007</cx:pt>
          <cx:pt idx="612">2009</cx:pt>
          <cx:pt idx="613">2007</cx:pt>
          <cx:pt idx="614">2010</cx:pt>
          <cx:pt idx="615">2010</cx:pt>
          <cx:pt idx="616">2006</cx:pt>
          <cx:pt idx="617">2008</cx:pt>
          <cx:pt idx="618">2007</cx:pt>
          <cx:pt idx="619">2008</cx:pt>
          <cx:pt idx="620">2008</cx:pt>
          <cx:pt idx="621">2008</cx:pt>
          <cx:pt idx="622">2009</cx:pt>
          <cx:pt idx="623">2007</cx:pt>
          <cx:pt idx="624">2006</cx:pt>
          <cx:pt idx="625">2010</cx:pt>
          <cx:pt idx="626">2007</cx:pt>
          <cx:pt idx="627">2010</cx:pt>
          <cx:pt idx="628">2007</cx:pt>
          <cx:pt idx="629">2008</cx:pt>
          <cx:pt idx="630">2006</cx:pt>
          <cx:pt idx="631">2007</cx:pt>
          <cx:pt idx="632">2009</cx:pt>
          <cx:pt idx="633">2007</cx:pt>
          <cx:pt idx="634">2010</cx:pt>
          <cx:pt idx="635">2007</cx:pt>
          <cx:pt idx="636">2009</cx:pt>
          <cx:pt idx="637">2009</cx:pt>
          <cx:pt idx="638">2008</cx:pt>
          <cx:pt idx="639">2006</cx:pt>
          <cx:pt idx="640">2008</cx:pt>
          <cx:pt idx="641">2007</cx:pt>
          <cx:pt idx="642">2009</cx:pt>
          <cx:pt idx="643">2007</cx:pt>
          <cx:pt idx="644">2009</cx:pt>
          <cx:pt idx="645">2007</cx:pt>
          <cx:pt idx="646">2008</cx:pt>
          <cx:pt idx="647">2008</cx:pt>
          <cx:pt idx="648">2010</cx:pt>
          <cx:pt idx="649">2007</cx:pt>
          <cx:pt idx="650">2008</cx:pt>
          <cx:pt idx="651">2009</cx:pt>
          <cx:pt idx="652">2009</cx:pt>
          <cx:pt idx="653">2008</cx:pt>
          <cx:pt idx="654">2008</cx:pt>
          <cx:pt idx="655">2010</cx:pt>
          <cx:pt idx="656">2008</cx:pt>
          <cx:pt idx="657">2008</cx:pt>
          <cx:pt idx="658">2010</cx:pt>
          <cx:pt idx="659">2009</cx:pt>
          <cx:pt idx="660">2007</cx:pt>
          <cx:pt idx="661">2009</cx:pt>
          <cx:pt idx="662">2009</cx:pt>
          <cx:pt idx="663">2008</cx:pt>
          <cx:pt idx="664">2006</cx:pt>
          <cx:pt idx="665">2006</cx:pt>
          <cx:pt idx="666">2007</cx:pt>
          <cx:pt idx="667">2008</cx:pt>
          <cx:pt idx="668">2006</cx:pt>
          <cx:pt idx="669">2006</cx:pt>
          <cx:pt idx="670">2009</cx:pt>
          <cx:pt idx="671">2009</cx:pt>
          <cx:pt idx="672">2006</cx:pt>
          <cx:pt idx="673">2007</cx:pt>
          <cx:pt idx="674">2008</cx:pt>
          <cx:pt idx="675">2009</cx:pt>
          <cx:pt idx="676">2006</cx:pt>
          <cx:pt idx="677">2009</cx:pt>
          <cx:pt idx="678">2009</cx:pt>
          <cx:pt idx="679">2007</cx:pt>
          <cx:pt idx="680">2010</cx:pt>
          <cx:pt idx="681">2009</cx:pt>
          <cx:pt idx="682">2008</cx:pt>
          <cx:pt idx="683">2007</cx:pt>
          <cx:pt idx="684">2010</cx:pt>
          <cx:pt idx="685">2007</cx:pt>
          <cx:pt idx="686">2007</cx:pt>
          <cx:pt idx="687">2007</cx:pt>
          <cx:pt idx="688">2007</cx:pt>
          <cx:pt idx="689">2007</cx:pt>
          <cx:pt idx="690">2008</cx:pt>
          <cx:pt idx="691">2007</cx:pt>
          <cx:pt idx="692">2006</cx:pt>
          <cx:pt idx="693">2006</cx:pt>
          <cx:pt idx="694">2009</cx:pt>
          <cx:pt idx="695">2006</cx:pt>
          <cx:pt idx="696">2006</cx:pt>
          <cx:pt idx="697">2006</cx:pt>
          <cx:pt idx="698">2010</cx:pt>
          <cx:pt idx="699">2008</cx:pt>
          <cx:pt idx="700">2006</cx:pt>
          <cx:pt idx="701">2006</cx:pt>
          <cx:pt idx="702">2006</cx:pt>
          <cx:pt idx="703">2010</cx:pt>
          <cx:pt idx="704">2010</cx:pt>
          <cx:pt idx="705">2010</cx:pt>
          <cx:pt idx="706">2007</cx:pt>
          <cx:pt idx="707">2009</cx:pt>
          <cx:pt idx="708">2007</cx:pt>
          <cx:pt idx="709">2008</cx:pt>
          <cx:pt idx="710">2008</cx:pt>
          <cx:pt idx="711">2010</cx:pt>
          <cx:pt idx="712">2008</cx:pt>
          <cx:pt idx="713">2006</cx:pt>
          <cx:pt idx="714">2010</cx:pt>
          <cx:pt idx="715">2009</cx:pt>
          <cx:pt idx="716">2007</cx:pt>
          <cx:pt idx="717">2008</cx:pt>
          <cx:pt idx="718">2008</cx:pt>
          <cx:pt idx="719">2006</cx:pt>
          <cx:pt idx="720">2006</cx:pt>
          <cx:pt idx="721">2010</cx:pt>
          <cx:pt idx="722">2009</cx:pt>
          <cx:pt idx="723">2008</cx:pt>
          <cx:pt idx="724">2009</cx:pt>
          <cx:pt idx="725">2009</cx:pt>
          <cx:pt idx="726">2009</cx:pt>
          <cx:pt idx="727">2009</cx:pt>
          <cx:pt idx="728">2009</cx:pt>
          <cx:pt idx="729">2009</cx:pt>
          <cx:pt idx="730">2010</cx:pt>
          <cx:pt idx="731">2007</cx:pt>
          <cx:pt idx="732">2008</cx:pt>
          <cx:pt idx="733">2009</cx:pt>
          <cx:pt idx="734">2007</cx:pt>
          <cx:pt idx="735">2006</cx:pt>
          <cx:pt idx="736">2006</cx:pt>
          <cx:pt idx="737">2006</cx:pt>
          <cx:pt idx="738">2009</cx:pt>
          <cx:pt idx="739">2009</cx:pt>
          <cx:pt idx="740">2007</cx:pt>
          <cx:pt idx="741">2008</cx:pt>
          <cx:pt idx="742">2007</cx:pt>
          <cx:pt idx="743">2009</cx:pt>
          <cx:pt idx="744">2008</cx:pt>
          <cx:pt idx="745">2008</cx:pt>
          <cx:pt idx="746">2009</cx:pt>
          <cx:pt idx="747">2009</cx:pt>
          <cx:pt idx="748">2010</cx:pt>
          <cx:pt idx="749">2009</cx:pt>
          <cx:pt idx="750">2010</cx:pt>
          <cx:pt idx="751">2007</cx:pt>
          <cx:pt idx="752">2006</cx:pt>
          <cx:pt idx="753">2006</cx:pt>
          <cx:pt idx="754">2009</cx:pt>
          <cx:pt idx="755">2009</cx:pt>
          <cx:pt idx="756">2009</cx:pt>
          <cx:pt idx="757">2010</cx:pt>
          <cx:pt idx="758">2008</cx:pt>
          <cx:pt idx="759">2007</cx:pt>
          <cx:pt idx="760">2009</cx:pt>
          <cx:pt idx="761">2009</cx:pt>
          <cx:pt idx="762">2010</cx:pt>
          <cx:pt idx="763">2009</cx:pt>
          <cx:pt idx="764">2006</cx:pt>
          <cx:pt idx="765">2008</cx:pt>
          <cx:pt idx="766">2010</cx:pt>
          <cx:pt idx="767">2008</cx:pt>
          <cx:pt idx="768">2006</cx:pt>
          <cx:pt idx="769">2010</cx:pt>
          <cx:pt idx="770">2009</cx:pt>
          <cx:pt idx="771">2006</cx:pt>
          <cx:pt idx="772">2010</cx:pt>
          <cx:pt idx="773">2007</cx:pt>
          <cx:pt idx="774">2007</cx:pt>
          <cx:pt idx="775">2009</cx:pt>
          <cx:pt idx="776">2006</cx:pt>
          <cx:pt idx="777">2006</cx:pt>
          <cx:pt idx="778">2007</cx:pt>
          <cx:pt idx="779">2006</cx:pt>
          <cx:pt idx="780">2007</cx:pt>
          <cx:pt idx="781">2006</cx:pt>
          <cx:pt idx="782">2009</cx:pt>
          <cx:pt idx="783">2009</cx:pt>
          <cx:pt idx="784">2008</cx:pt>
          <cx:pt idx="785">2009</cx:pt>
          <cx:pt idx="786">2010</cx:pt>
          <cx:pt idx="787">2010</cx:pt>
          <cx:pt idx="788">2008</cx:pt>
          <cx:pt idx="789">2007</cx:pt>
          <cx:pt idx="790">2009</cx:pt>
          <cx:pt idx="791">2007</cx:pt>
          <cx:pt idx="792">2007</cx:pt>
          <cx:pt idx="793">2007</cx:pt>
          <cx:pt idx="794">2008</cx:pt>
          <cx:pt idx="795">2010</cx:pt>
          <cx:pt idx="796">2007</cx:pt>
          <cx:pt idx="797">2008</cx:pt>
          <cx:pt idx="798">2009</cx:pt>
          <cx:pt idx="799">2007</cx:pt>
          <cx:pt idx="800">2008</cx:pt>
          <cx:pt idx="801">2007</cx:pt>
          <cx:pt idx="802">2008</cx:pt>
          <cx:pt idx="803">2009</cx:pt>
          <cx:pt idx="804">2006</cx:pt>
          <cx:pt idx="805">2008</cx:pt>
          <cx:pt idx="806">2006</cx:pt>
          <cx:pt idx="807">2009</cx:pt>
          <cx:pt idx="808">2006</cx:pt>
          <cx:pt idx="809">2009</cx:pt>
          <cx:pt idx="810">2006</cx:pt>
          <cx:pt idx="811">2008</cx:pt>
          <cx:pt idx="812">2010</cx:pt>
          <cx:pt idx="813">2007</cx:pt>
          <cx:pt idx="814">2006</cx:pt>
          <cx:pt idx="815">2010</cx:pt>
          <cx:pt idx="816">2006</cx:pt>
          <cx:pt idx="817">2008</cx:pt>
          <cx:pt idx="818">2010</cx:pt>
          <cx:pt idx="819">2010</cx:pt>
          <cx:pt idx="820">2008</cx:pt>
          <cx:pt idx="821">2009</cx:pt>
          <cx:pt idx="822">2007</cx:pt>
          <cx:pt idx="823">2009</cx:pt>
          <cx:pt idx="824">2006</cx:pt>
          <cx:pt idx="825">2008</cx:pt>
          <cx:pt idx="826">2008</cx:pt>
          <cx:pt idx="827">2009</cx:pt>
          <cx:pt idx="828">2009</cx:pt>
          <cx:pt idx="829">2006</cx:pt>
          <cx:pt idx="830">2008</cx:pt>
          <cx:pt idx="831">2006</cx:pt>
          <cx:pt idx="832">2010</cx:pt>
          <cx:pt idx="833">2009</cx:pt>
          <cx:pt idx="834">2008</cx:pt>
          <cx:pt idx="835">2010</cx:pt>
          <cx:pt idx="836">2007</cx:pt>
          <cx:pt idx="837">2008</cx:pt>
          <cx:pt idx="838">2008</cx:pt>
          <cx:pt idx="839">2008</cx:pt>
          <cx:pt idx="840">2008</cx:pt>
          <cx:pt idx="841">2008</cx:pt>
          <cx:pt idx="842">2008</cx:pt>
          <cx:pt idx="843">2007</cx:pt>
          <cx:pt idx="844">2008</cx:pt>
          <cx:pt idx="845">2007</cx:pt>
          <cx:pt idx="846">2009</cx:pt>
          <cx:pt idx="847">2009</cx:pt>
          <cx:pt idx="848">2008</cx:pt>
          <cx:pt idx="849">2007</cx:pt>
          <cx:pt idx="850">2007</cx:pt>
          <cx:pt idx="851">2006</cx:pt>
          <cx:pt idx="852">2007</cx:pt>
          <cx:pt idx="853">2009</cx:pt>
          <cx:pt idx="854">2006</cx:pt>
          <cx:pt idx="855">2010</cx:pt>
          <cx:pt idx="856">2008</cx:pt>
          <cx:pt idx="857">2009</cx:pt>
          <cx:pt idx="858">2009</cx:pt>
          <cx:pt idx="859">2006</cx:pt>
          <cx:pt idx="860">2007</cx:pt>
          <cx:pt idx="861">2010</cx:pt>
          <cx:pt idx="862">2010</cx:pt>
          <cx:pt idx="863">2009</cx:pt>
          <cx:pt idx="864">2008</cx:pt>
          <cx:pt idx="865">2009</cx:pt>
          <cx:pt idx="866">2007</cx:pt>
          <cx:pt idx="867">2007</cx:pt>
          <cx:pt idx="868">2006</cx:pt>
          <cx:pt idx="869">2010</cx:pt>
          <cx:pt idx="870">2009</cx:pt>
          <cx:pt idx="871">2010</cx:pt>
          <cx:pt idx="872">2008</cx:pt>
          <cx:pt idx="873">2009</cx:pt>
          <cx:pt idx="874">2009</cx:pt>
          <cx:pt idx="875">2007</cx:pt>
          <cx:pt idx="876">2007</cx:pt>
          <cx:pt idx="877">2009</cx:pt>
          <cx:pt idx="878">2010</cx:pt>
          <cx:pt idx="879">2009</cx:pt>
          <cx:pt idx="880">2007</cx:pt>
          <cx:pt idx="881">2007</cx:pt>
          <cx:pt idx="882">2009</cx:pt>
          <cx:pt idx="883">2006</cx:pt>
          <cx:pt idx="884">2009</cx:pt>
          <cx:pt idx="885">2008</cx:pt>
          <cx:pt idx="886">2006</cx:pt>
          <cx:pt idx="887">2008</cx:pt>
          <cx:pt idx="888">2007</cx:pt>
          <cx:pt idx="889">2009</cx:pt>
          <cx:pt idx="890">2007</cx:pt>
          <cx:pt idx="891">2009</cx:pt>
          <cx:pt idx="892">2006</cx:pt>
          <cx:pt idx="893">2008</cx:pt>
          <cx:pt idx="894">2009</cx:pt>
          <cx:pt idx="895">2008</cx:pt>
          <cx:pt idx="896">2006</cx:pt>
          <cx:pt idx="897">2009</cx:pt>
          <cx:pt idx="898">2010</cx:pt>
          <cx:pt idx="899">2006</cx:pt>
          <cx:pt idx="900">2007</cx:pt>
          <cx:pt idx="901">2009</cx:pt>
          <cx:pt idx="902">2006</cx:pt>
          <cx:pt idx="903">2006</cx:pt>
          <cx:pt idx="904">2007</cx:pt>
          <cx:pt idx="905">2010</cx:pt>
          <cx:pt idx="906">2007</cx:pt>
          <cx:pt idx="907">2006</cx:pt>
          <cx:pt idx="908">2006</cx:pt>
          <cx:pt idx="909">2009</cx:pt>
          <cx:pt idx="910">2010</cx:pt>
          <cx:pt idx="911">2009</cx:pt>
          <cx:pt idx="912">2006</cx:pt>
          <cx:pt idx="913">2007</cx:pt>
          <cx:pt idx="914">2009</cx:pt>
          <cx:pt idx="915">2007</cx:pt>
          <cx:pt idx="916">2006</cx:pt>
          <cx:pt idx="917">2009</cx:pt>
          <cx:pt idx="918">2007</cx:pt>
          <cx:pt idx="919">2008</cx:pt>
          <cx:pt idx="920">2007</cx:pt>
          <cx:pt idx="921">2008</cx:pt>
          <cx:pt idx="922">2006</cx:pt>
          <cx:pt idx="923">2008</cx:pt>
          <cx:pt idx="924">2006</cx:pt>
          <cx:pt idx="925">2008</cx:pt>
          <cx:pt idx="926">2007</cx:pt>
          <cx:pt idx="927">2008</cx:pt>
          <cx:pt idx="928">2009</cx:pt>
          <cx:pt idx="929">2006</cx:pt>
          <cx:pt idx="930">2009</cx:pt>
          <cx:pt idx="931">2009</cx:pt>
          <cx:pt idx="932">2007</cx:pt>
          <cx:pt idx="933">2009</cx:pt>
          <cx:pt idx="934">2008</cx:pt>
          <cx:pt idx="935">2006</cx:pt>
          <cx:pt idx="936">2009</cx:pt>
          <cx:pt idx="937">2009</cx:pt>
          <cx:pt idx="938">2006</cx:pt>
          <cx:pt idx="939">2010</cx:pt>
          <cx:pt idx="940">2006</cx:pt>
          <cx:pt idx="941">2009</cx:pt>
          <cx:pt idx="942">2007</cx:pt>
          <cx:pt idx="943">2007</cx:pt>
          <cx:pt idx="944">2009</cx:pt>
          <cx:pt idx="945">2009</cx:pt>
          <cx:pt idx="946">2006</cx:pt>
          <cx:pt idx="947">2007</cx:pt>
          <cx:pt idx="948">2006</cx:pt>
          <cx:pt idx="949">2010</cx:pt>
          <cx:pt idx="950">2007</cx:pt>
          <cx:pt idx="951">2006</cx:pt>
          <cx:pt idx="952">2009</cx:pt>
          <cx:pt idx="953">2008</cx:pt>
          <cx:pt idx="954">2006</cx:pt>
          <cx:pt idx="955">2007</cx:pt>
          <cx:pt idx="956">2009</cx:pt>
          <cx:pt idx="957">2007</cx:pt>
          <cx:pt idx="958">2007</cx:pt>
          <cx:pt idx="959">2010</cx:pt>
          <cx:pt idx="960">2010</cx:pt>
          <cx:pt idx="961">2008</cx:pt>
          <cx:pt idx="962">2007</cx:pt>
          <cx:pt idx="963">2009</cx:pt>
          <cx:pt idx="964">2010</cx:pt>
          <cx:pt idx="965">2007</cx:pt>
          <cx:pt idx="966">2009</cx:pt>
          <cx:pt idx="967">2008</cx:pt>
          <cx:pt idx="968">2009</cx:pt>
          <cx:pt idx="969">2006</cx:pt>
          <cx:pt idx="970">2006</cx:pt>
          <cx:pt idx="971">2009</cx:pt>
          <cx:pt idx="972">2010</cx:pt>
          <cx:pt idx="973">2008</cx:pt>
          <cx:pt idx="974">2009</cx:pt>
          <cx:pt idx="975">2006</cx:pt>
          <cx:pt idx="976">2006</cx:pt>
          <cx:pt idx="977">2007</cx:pt>
          <cx:pt idx="978">2007</cx:pt>
          <cx:pt idx="979">2009</cx:pt>
          <cx:pt idx="980">2008</cx:pt>
          <cx:pt idx="981">2009</cx:pt>
          <cx:pt idx="982">2008</cx:pt>
          <cx:pt idx="983">2008</cx:pt>
          <cx:pt idx="984">2009</cx:pt>
          <cx:pt idx="985">2008</cx:pt>
          <cx:pt idx="986">2006</cx:pt>
          <cx:pt idx="987">2010</cx:pt>
          <cx:pt idx="988">2007</cx:pt>
          <cx:pt idx="989">2006</cx:pt>
          <cx:pt idx="990">2006</cx:pt>
          <cx:pt idx="991">2009</cx:pt>
          <cx:pt idx="992">2007</cx:pt>
          <cx:pt idx="993">2006</cx:pt>
          <cx:pt idx="994">2009</cx:pt>
          <cx:pt idx="995">2006</cx:pt>
          <cx:pt idx="996">2006</cx:pt>
          <cx:pt idx="997">2009</cx:pt>
          <cx:pt idx="998">2006</cx:pt>
          <cx:pt idx="999">2010</cx:pt>
          <cx:pt idx="1000">2009</cx:pt>
          <cx:pt idx="1001">2007</cx:pt>
          <cx:pt idx="1002">2008</cx:pt>
          <cx:pt idx="1003">2007</cx:pt>
          <cx:pt idx="1004">2009</cx:pt>
          <cx:pt idx="1005">2008</cx:pt>
          <cx:pt idx="1006">2007</cx:pt>
          <cx:pt idx="1007">2009</cx:pt>
          <cx:pt idx="1008">2009</cx:pt>
          <cx:pt idx="1009">2006</cx:pt>
          <cx:pt idx="1010">2008</cx:pt>
          <cx:pt idx="1011">2010</cx:pt>
          <cx:pt idx="1012">2007</cx:pt>
          <cx:pt idx="1013">2009</cx:pt>
          <cx:pt idx="1014">2007</cx:pt>
          <cx:pt idx="1015">2009</cx:pt>
          <cx:pt idx="1016">2009</cx:pt>
          <cx:pt idx="1017">2009</cx:pt>
          <cx:pt idx="1018">2007</cx:pt>
          <cx:pt idx="1019">2006</cx:pt>
          <cx:pt idx="1020">2008</cx:pt>
          <cx:pt idx="1021">2006</cx:pt>
          <cx:pt idx="1022">2007</cx:pt>
          <cx:pt idx="1023">2008</cx:pt>
          <cx:pt idx="1024">2008</cx:pt>
          <cx:pt idx="1025">2007</cx:pt>
          <cx:pt idx="1026">2010</cx:pt>
          <cx:pt idx="1027">2008</cx:pt>
          <cx:pt idx="1028">2007</cx:pt>
          <cx:pt idx="1029">2006</cx:pt>
          <cx:pt idx="1030">2006</cx:pt>
          <cx:pt idx="1031">2009</cx:pt>
          <cx:pt idx="1032">2006</cx:pt>
          <cx:pt idx="1033">2006</cx:pt>
          <cx:pt idx="1034">2007</cx:pt>
          <cx:pt idx="1035">2009</cx:pt>
          <cx:pt idx="1036">2009</cx:pt>
          <cx:pt idx="1037">2008</cx:pt>
          <cx:pt idx="1038">2009</cx:pt>
          <cx:pt idx="1039">2009</cx:pt>
          <cx:pt idx="1040">2006</cx:pt>
          <cx:pt idx="1041">2008</cx:pt>
          <cx:pt idx="1042">2009</cx:pt>
          <cx:pt idx="1043">2008</cx:pt>
          <cx:pt idx="1044">2009</cx:pt>
          <cx:pt idx="1045">2009</cx:pt>
          <cx:pt idx="1046">2006</cx:pt>
          <cx:pt idx="1047">2008</cx:pt>
          <cx:pt idx="1048">2009</cx:pt>
          <cx:pt idx="1049">2010</cx:pt>
          <cx:pt idx="1050">2007</cx:pt>
          <cx:pt idx="1051">2007</cx:pt>
          <cx:pt idx="1052">2007</cx:pt>
          <cx:pt idx="1053">2010</cx:pt>
          <cx:pt idx="1054">2006</cx:pt>
          <cx:pt idx="1055">2008</cx:pt>
          <cx:pt idx="1056">2006</cx:pt>
          <cx:pt idx="1057">2009</cx:pt>
          <cx:pt idx="1058">2009</cx:pt>
          <cx:pt idx="1059">2007</cx:pt>
          <cx:pt idx="1060">2010</cx:pt>
          <cx:pt idx="1061">2008</cx:pt>
          <cx:pt idx="1062">2007</cx:pt>
          <cx:pt idx="1063">2006</cx:pt>
          <cx:pt idx="1064">2009</cx:pt>
          <cx:pt idx="1065">2010</cx:pt>
          <cx:pt idx="1066">2009</cx:pt>
          <cx:pt idx="1067">2008</cx:pt>
          <cx:pt idx="1068">2006</cx:pt>
          <cx:pt idx="1069">2007</cx:pt>
          <cx:pt idx="1070">2007</cx:pt>
          <cx:pt idx="1071">2009</cx:pt>
          <cx:pt idx="1072">2006</cx:pt>
          <cx:pt idx="1073">2009</cx:pt>
          <cx:pt idx="1074">2007</cx:pt>
          <cx:pt idx="1075">2007</cx:pt>
          <cx:pt idx="1076">2006</cx:pt>
          <cx:pt idx="1077">2006</cx:pt>
          <cx:pt idx="1078">2006</cx:pt>
          <cx:pt idx="1079">2007</cx:pt>
          <cx:pt idx="1080">2008</cx:pt>
          <cx:pt idx="1081">2010</cx:pt>
          <cx:pt idx="1082">2007</cx:pt>
          <cx:pt idx="1083">2006</cx:pt>
          <cx:pt idx="1084">2006</cx:pt>
          <cx:pt idx="1085">2010</cx:pt>
          <cx:pt idx="1086">2010</cx:pt>
          <cx:pt idx="1087">2009</cx:pt>
          <cx:pt idx="1088">2006</cx:pt>
          <cx:pt idx="1089">2006</cx:pt>
          <cx:pt idx="1090">2009</cx:pt>
          <cx:pt idx="1091">2008</cx:pt>
          <cx:pt idx="1092">2008</cx:pt>
          <cx:pt idx="1093">2006</cx:pt>
          <cx:pt idx="1094">2010</cx:pt>
          <cx:pt idx="1095">2007</cx:pt>
          <cx:pt idx="1096">2007</cx:pt>
          <cx:pt idx="1097">2007</cx:pt>
          <cx:pt idx="1098">2009</cx:pt>
          <cx:pt idx="1099">2009</cx:pt>
          <cx:pt idx="1100">2009</cx:pt>
          <cx:pt idx="1101">2007</cx:pt>
          <cx:pt idx="1102">2007</cx:pt>
          <cx:pt idx="1103">2006</cx:pt>
          <cx:pt idx="1104">2007</cx:pt>
          <cx:pt idx="1105">2010</cx:pt>
          <cx:pt idx="1106">2007</cx:pt>
          <cx:pt idx="1107">2006</cx:pt>
          <cx:pt idx="1108">2007</cx:pt>
          <cx:pt idx="1109">2009</cx:pt>
          <cx:pt idx="1110">2008</cx:pt>
          <cx:pt idx="1111">2008</cx:pt>
          <cx:pt idx="1112">2006</cx:pt>
          <cx:pt idx="1113">2007</cx:pt>
          <cx:pt idx="1114">2006</cx:pt>
          <cx:pt idx="1115">2007</cx:pt>
          <cx:pt idx="1116">2009</cx:pt>
          <cx:pt idx="1117">2008</cx:pt>
          <cx:pt idx="1118">2008</cx:pt>
          <cx:pt idx="1119">2006</cx:pt>
          <cx:pt idx="1120">2007</cx:pt>
          <cx:pt idx="1121">2006</cx:pt>
          <cx:pt idx="1122">2009</cx:pt>
          <cx:pt idx="1123">2009</cx:pt>
          <cx:pt idx="1124">2007</cx:pt>
          <cx:pt idx="1125">2009</cx:pt>
          <cx:pt idx="1126">2009</cx:pt>
          <cx:pt idx="1127">2007</cx:pt>
          <cx:pt idx="1128">2007</cx:pt>
          <cx:pt idx="1129">2007</cx:pt>
          <cx:pt idx="1130">2009</cx:pt>
          <cx:pt idx="1131">2007</cx:pt>
          <cx:pt idx="1132">2007</cx:pt>
          <cx:pt idx="1133">2009</cx:pt>
          <cx:pt idx="1134">2007</cx:pt>
          <cx:pt idx="1135">2007</cx:pt>
          <cx:pt idx="1136">2008</cx:pt>
          <cx:pt idx="1137">2010</cx:pt>
          <cx:pt idx="1138">2009</cx:pt>
          <cx:pt idx="1139">2007</cx:pt>
          <cx:pt idx="1140">2008</cx:pt>
          <cx:pt idx="1141">2009</cx:pt>
          <cx:pt idx="1142">2007</cx:pt>
          <cx:pt idx="1143">2008</cx:pt>
          <cx:pt idx="1144">2010</cx:pt>
          <cx:pt idx="1145">2006</cx:pt>
          <cx:pt idx="1146">2006</cx:pt>
          <cx:pt idx="1147">2009</cx:pt>
          <cx:pt idx="1148">2008</cx:pt>
          <cx:pt idx="1149">2009</cx:pt>
          <cx:pt idx="1150">2007</cx:pt>
          <cx:pt idx="1151">2006</cx:pt>
          <cx:pt idx="1152">2006</cx:pt>
          <cx:pt idx="1153">2008</cx:pt>
          <cx:pt idx="1154">2008</cx:pt>
          <cx:pt idx="1155">2007</cx:pt>
          <cx:pt idx="1156">2008</cx:pt>
          <cx:pt idx="1157">2009</cx:pt>
          <cx:pt idx="1158">2008</cx:pt>
          <cx:pt idx="1159">2008</cx:pt>
          <cx:pt idx="1160">2010</cx:pt>
          <cx:pt idx="1161">2008</cx:pt>
          <cx:pt idx="1162">2007</cx:pt>
          <cx:pt idx="1163">2008</cx:pt>
          <cx:pt idx="1164">2007</cx:pt>
          <cx:pt idx="1165">2009</cx:pt>
          <cx:pt idx="1166">2010</cx:pt>
          <cx:pt idx="1167">2006</cx:pt>
          <cx:pt idx="1168">2008</cx:pt>
          <cx:pt idx="1169">2006</cx:pt>
          <cx:pt idx="1170">2008</cx:pt>
          <cx:pt idx="1171">2008</cx:pt>
          <cx:pt idx="1172">2008</cx:pt>
          <cx:pt idx="1173">2007</cx:pt>
          <cx:pt idx="1174">2006</cx:pt>
          <cx:pt idx="1175">2007</cx:pt>
          <cx:pt idx="1176">2008</cx:pt>
          <cx:pt idx="1177">2009</cx:pt>
          <cx:pt idx="1178">2009</cx:pt>
          <cx:pt idx="1179">2006</cx:pt>
          <cx:pt idx="1180">2006</cx:pt>
          <cx:pt idx="1181">2008</cx:pt>
          <cx:pt idx="1182">2007</cx:pt>
          <cx:pt idx="1183">2006</cx:pt>
          <cx:pt idx="1184">2007</cx:pt>
          <cx:pt idx="1185">2006</cx:pt>
          <cx:pt idx="1186">2009</cx:pt>
          <cx:pt idx="1187">2006</cx:pt>
          <cx:pt idx="1188">2009</cx:pt>
          <cx:pt idx="1189">2010</cx:pt>
          <cx:pt idx="1190">2007</cx:pt>
          <cx:pt idx="1191">2007</cx:pt>
          <cx:pt idx="1192">2007</cx:pt>
          <cx:pt idx="1193">2009</cx:pt>
          <cx:pt idx="1194">2010</cx:pt>
          <cx:pt idx="1195">2008</cx:pt>
          <cx:pt idx="1196">2006</cx:pt>
          <cx:pt idx="1197">2006</cx:pt>
          <cx:pt idx="1198">2009</cx:pt>
          <cx:pt idx="1199">2006</cx:pt>
          <cx:pt idx="1200">2006</cx:pt>
          <cx:pt idx="1201">2009</cx:pt>
          <cx:pt idx="1202">2009</cx:pt>
          <cx:pt idx="1203">2009</cx:pt>
          <cx:pt idx="1204">2006</cx:pt>
          <cx:pt idx="1205">2009</cx:pt>
          <cx:pt idx="1206">2006</cx:pt>
          <cx:pt idx="1207">2006</cx:pt>
          <cx:pt idx="1208">2008</cx:pt>
          <cx:pt idx="1209">2006</cx:pt>
          <cx:pt idx="1210">2010</cx:pt>
          <cx:pt idx="1211">2010</cx:pt>
          <cx:pt idx="1212">2009</cx:pt>
          <cx:pt idx="1213">2006</cx:pt>
          <cx:pt idx="1214">2006</cx:pt>
          <cx:pt idx="1215">2007</cx:pt>
          <cx:pt idx="1216">2010</cx:pt>
          <cx:pt idx="1217">2009</cx:pt>
          <cx:pt idx="1218">2006</cx:pt>
          <cx:pt idx="1219">2006</cx:pt>
          <cx:pt idx="1220">2006</cx:pt>
          <cx:pt idx="1221">2008</cx:pt>
          <cx:pt idx="1222">2007</cx:pt>
          <cx:pt idx="1223">2006</cx:pt>
          <cx:pt idx="1224">2008</cx:pt>
          <cx:pt idx="1225">2007</cx:pt>
          <cx:pt idx="1226">2008</cx:pt>
          <cx:pt idx="1227">2008</cx:pt>
          <cx:pt idx="1228">2008</cx:pt>
          <cx:pt idx="1229">2008</cx:pt>
          <cx:pt idx="1230">2007</cx:pt>
          <cx:pt idx="1231">2006</cx:pt>
          <cx:pt idx="1232">2007</cx:pt>
          <cx:pt idx="1233">2010</cx:pt>
          <cx:pt idx="1234">2008</cx:pt>
          <cx:pt idx="1235">2006</cx:pt>
          <cx:pt idx="1236">2010</cx:pt>
          <cx:pt idx="1237">2006</cx:pt>
          <cx:pt idx="1238">2006</cx:pt>
          <cx:pt idx="1239">2007</cx:pt>
          <cx:pt idx="1240">2008</cx:pt>
          <cx:pt idx="1241">2007</cx:pt>
          <cx:pt idx="1242">2010</cx:pt>
          <cx:pt idx="1243">2006</cx:pt>
          <cx:pt idx="1244">2006</cx:pt>
          <cx:pt idx="1245">2007</cx:pt>
          <cx:pt idx="1246">2006</cx:pt>
          <cx:pt idx="1247">2010</cx:pt>
          <cx:pt idx="1248">2008</cx:pt>
          <cx:pt idx="1249">2007</cx:pt>
          <cx:pt idx="1250">2010</cx:pt>
          <cx:pt idx="1251">2006</cx:pt>
          <cx:pt idx="1252">2009</cx:pt>
          <cx:pt idx="1253">2007</cx:pt>
          <cx:pt idx="1254">2008</cx:pt>
          <cx:pt idx="1255">2007</cx:pt>
          <cx:pt idx="1256">2008</cx:pt>
          <cx:pt idx="1257">2009</cx:pt>
          <cx:pt idx="1258">2008</cx:pt>
          <cx:pt idx="1259">2008</cx:pt>
          <cx:pt idx="1260">2009</cx:pt>
          <cx:pt idx="1261">2009</cx:pt>
          <cx:pt idx="1262">2009</cx:pt>
          <cx:pt idx="1263">2007</cx:pt>
          <cx:pt idx="1264">2008</cx:pt>
          <cx:pt idx="1265">2006</cx:pt>
          <cx:pt idx="1266">2007</cx:pt>
          <cx:pt idx="1267">2010</cx:pt>
          <cx:pt idx="1268">2008</cx:pt>
          <cx:pt idx="1269">2007</cx:pt>
          <cx:pt idx="1270">2010</cx:pt>
          <cx:pt idx="1271">2009</cx:pt>
          <cx:pt idx="1272">2006</cx:pt>
          <cx:pt idx="1273">2008</cx:pt>
          <cx:pt idx="1274">2007</cx:pt>
          <cx:pt idx="1275">2007</cx:pt>
          <cx:pt idx="1276">2009</cx:pt>
          <cx:pt idx="1277">2009</cx:pt>
          <cx:pt idx="1278">2008</cx:pt>
          <cx:pt idx="1279">2010</cx:pt>
          <cx:pt idx="1280">2009</cx:pt>
          <cx:pt idx="1281">2006</cx:pt>
          <cx:pt idx="1282">2009</cx:pt>
          <cx:pt idx="1283">2010</cx:pt>
          <cx:pt idx="1284">2010</cx:pt>
          <cx:pt idx="1285">2009</cx:pt>
          <cx:pt idx="1286">2010</cx:pt>
          <cx:pt idx="1287">2006</cx:pt>
          <cx:pt idx="1288">2009</cx:pt>
          <cx:pt idx="1289">2006</cx:pt>
          <cx:pt idx="1290">2010</cx:pt>
          <cx:pt idx="1291">2009</cx:pt>
          <cx:pt idx="1292">2009</cx:pt>
          <cx:pt idx="1293">2006</cx:pt>
          <cx:pt idx="1294">2006</cx:pt>
          <cx:pt idx="1295">2006</cx:pt>
          <cx:pt idx="1296">2008</cx:pt>
          <cx:pt idx="1297">2006</cx:pt>
          <cx:pt idx="1298">2008</cx:pt>
          <cx:pt idx="1299">2010</cx:pt>
          <cx:pt idx="1300">2009</cx:pt>
          <cx:pt idx="1301">2009</cx:pt>
          <cx:pt idx="1302">2006</cx:pt>
          <cx:pt idx="1303">2006</cx:pt>
          <cx:pt idx="1304">2006</cx:pt>
          <cx:pt idx="1305">2009</cx:pt>
          <cx:pt idx="1306">2006</cx:pt>
          <cx:pt idx="1307">2009</cx:pt>
          <cx:pt idx="1308">2008</cx:pt>
          <cx:pt idx="1309">2008</cx:pt>
          <cx:pt idx="1310">2010</cx:pt>
          <cx:pt idx="1311">2007</cx:pt>
          <cx:pt idx="1312">2007</cx:pt>
          <cx:pt idx="1313">2010</cx:pt>
          <cx:pt idx="1314">2007</cx:pt>
          <cx:pt idx="1315">2008</cx:pt>
          <cx:pt idx="1316">2009</cx:pt>
          <cx:pt idx="1317">2007</cx:pt>
          <cx:pt idx="1318">2006</cx:pt>
          <cx:pt idx="1319">2007</cx:pt>
          <cx:pt idx="1320">2009</cx:pt>
          <cx:pt idx="1321">2008</cx:pt>
          <cx:pt idx="1322">2010</cx:pt>
          <cx:pt idx="1323">2009</cx:pt>
          <cx:pt idx="1324">2007</cx:pt>
          <cx:pt idx="1325">2008</cx:pt>
          <cx:pt idx="1326">2007</cx:pt>
          <cx:pt idx="1327">2008</cx:pt>
          <cx:pt idx="1328">2008</cx:pt>
          <cx:pt idx="1329">2006</cx:pt>
          <cx:pt idx="1330">2007</cx:pt>
          <cx:pt idx="1331">2006</cx:pt>
          <cx:pt idx="1332">2009</cx:pt>
          <cx:pt idx="1333">2006</cx:pt>
          <cx:pt idx="1334">2009</cx:pt>
          <cx:pt idx="1335">2009</cx:pt>
          <cx:pt idx="1336">2008</cx:pt>
          <cx:pt idx="1337">2006</cx:pt>
          <cx:pt idx="1338">2006</cx:pt>
          <cx:pt idx="1339">2006</cx:pt>
          <cx:pt idx="1340">2007</cx:pt>
          <cx:pt idx="1341">2008</cx:pt>
          <cx:pt idx="1342">2007</cx:pt>
          <cx:pt idx="1343">2009</cx:pt>
          <cx:pt idx="1344">2007</cx:pt>
          <cx:pt idx="1345">2007</cx:pt>
          <cx:pt idx="1346">2006</cx:pt>
          <cx:pt idx="1347">2007</cx:pt>
          <cx:pt idx="1348">2007</cx:pt>
          <cx:pt idx="1349">2008</cx:pt>
          <cx:pt idx="1350">2009</cx:pt>
          <cx:pt idx="1351">2008</cx:pt>
          <cx:pt idx="1352">2009</cx:pt>
          <cx:pt idx="1353">2010</cx:pt>
          <cx:pt idx="1354">2008</cx:pt>
          <cx:pt idx="1355">2006</cx:pt>
          <cx:pt idx="1356">2008</cx:pt>
          <cx:pt idx="1357">2010</cx:pt>
          <cx:pt idx="1358">2010</cx:pt>
          <cx:pt idx="1359">2006</cx:pt>
          <cx:pt idx="1360">2008</cx:pt>
          <cx:pt idx="1361">2009</cx:pt>
          <cx:pt idx="1362">2009</cx:pt>
          <cx:pt idx="1363">2007</cx:pt>
          <cx:pt idx="1364">2006</cx:pt>
          <cx:pt idx="1365">2010</cx:pt>
          <cx:pt idx="1366">2008</cx:pt>
          <cx:pt idx="1367">2006</cx:pt>
          <cx:pt idx="1368">2009</cx:pt>
          <cx:pt idx="1369">2010</cx:pt>
          <cx:pt idx="1370">2009</cx:pt>
          <cx:pt idx="1371">2008</cx:pt>
          <cx:pt idx="1372">2006</cx:pt>
          <cx:pt idx="1373">2007</cx:pt>
          <cx:pt idx="1374">2008</cx:pt>
          <cx:pt idx="1375">2007</cx:pt>
          <cx:pt idx="1376">2008</cx:pt>
          <cx:pt idx="1377">2009</cx:pt>
          <cx:pt idx="1378">2006</cx:pt>
          <cx:pt idx="1379">2008</cx:pt>
          <cx:pt idx="1380">2010</cx:pt>
          <cx:pt idx="1381">2008</cx:pt>
          <cx:pt idx="1382">2006</cx:pt>
          <cx:pt idx="1383">2007</cx:pt>
          <cx:pt idx="1384">2009</cx:pt>
          <cx:pt idx="1385">2010</cx:pt>
          <cx:pt idx="1386">2006</cx:pt>
          <cx:pt idx="1387">2007</cx:pt>
          <cx:pt idx="1388">2009</cx:pt>
          <cx:pt idx="1389">2007</cx:pt>
          <cx:pt idx="1390">2006</cx:pt>
          <cx:pt idx="1391">2009</cx:pt>
          <cx:pt idx="1392">2006</cx:pt>
          <cx:pt idx="1393">2008</cx:pt>
          <cx:pt idx="1394">2006</cx:pt>
          <cx:pt idx="1395">2007</cx:pt>
          <cx:pt idx="1396">2010</cx:pt>
          <cx:pt idx="1397">2007</cx:pt>
          <cx:pt idx="1398">2009</cx:pt>
          <cx:pt idx="1399">2009</cx:pt>
          <cx:pt idx="1400">2008</cx:pt>
          <cx:pt idx="1401">2008</cx:pt>
          <cx:pt idx="1402">2006</cx:pt>
          <cx:pt idx="1403">2007</cx:pt>
          <cx:pt idx="1404">2006</cx:pt>
          <cx:pt idx="1405">2008</cx:pt>
          <cx:pt idx="1406">2009</cx:pt>
          <cx:pt idx="1407">2009</cx:pt>
          <cx:pt idx="1408">2010</cx:pt>
          <cx:pt idx="1409">2008</cx:pt>
          <cx:pt idx="1410">2009</cx:pt>
          <cx:pt idx="1411">2009</cx:pt>
          <cx:pt idx="1412">2009</cx:pt>
          <cx:pt idx="1413">2009</cx:pt>
          <cx:pt idx="1414">2008</cx:pt>
          <cx:pt idx="1415">2009</cx:pt>
          <cx:pt idx="1416">2010</cx:pt>
          <cx:pt idx="1417">2009</cx:pt>
          <cx:pt idx="1418">2008</cx:pt>
          <cx:pt idx="1419">2006</cx:pt>
          <cx:pt idx="1420">2006</cx:pt>
          <cx:pt idx="1421">2010</cx:pt>
          <cx:pt idx="1422">2008</cx:pt>
          <cx:pt idx="1423">2006</cx:pt>
          <cx:pt idx="1424">2007</cx:pt>
          <cx:pt idx="1425">2008</cx:pt>
          <cx:pt idx="1426">2008</cx:pt>
          <cx:pt idx="1427">2008</cx:pt>
          <cx:pt idx="1428">2010</cx:pt>
          <cx:pt idx="1429">2007</cx:pt>
          <cx:pt idx="1430">2006</cx:pt>
          <cx:pt idx="1431">2009</cx:pt>
          <cx:pt idx="1432">2007</cx:pt>
          <cx:pt idx="1433">2008</cx:pt>
          <cx:pt idx="1434">2006</cx:pt>
          <cx:pt idx="1435">2008</cx:pt>
          <cx:pt idx="1436">2007</cx:pt>
          <cx:pt idx="1437">2008</cx:pt>
          <cx:pt idx="1438">2010</cx:pt>
          <cx:pt idx="1439">2007</cx:pt>
          <cx:pt idx="1440">2008</cx:pt>
          <cx:pt idx="1441">2008</cx:pt>
          <cx:pt idx="1442">2009</cx:pt>
          <cx:pt idx="1443">2009</cx:pt>
          <cx:pt idx="1444">2007</cx:pt>
          <cx:pt idx="1445">2007</cx:pt>
          <cx:pt idx="1446">2010</cx:pt>
          <cx:pt idx="1447">2007</cx:pt>
          <cx:pt idx="1448">2007</cx:pt>
          <cx:pt idx="1449">2006</cx:pt>
          <cx:pt idx="1450">2009</cx:pt>
          <cx:pt idx="1451">2009</cx:pt>
          <cx:pt idx="1452">2006</cx:pt>
          <cx:pt idx="1453">2006</cx:pt>
          <cx:pt idx="1454">2009</cx:pt>
          <cx:pt idx="1455">2007</cx:pt>
          <cx:pt idx="1456">2010</cx:pt>
          <cx:pt idx="1457">2010</cx:pt>
          <cx:pt idx="1458">2010</cx:pt>
          <cx:pt idx="1459">2008</cx:pt>
        </cx:lvl>
        <cx:lvl ptCount="1460">
          <cx:pt idx="0">2</cx:pt>
          <cx:pt idx="1">5</cx:pt>
          <cx:pt idx="2">9</cx:pt>
          <cx:pt idx="3">2</cx:pt>
          <cx:pt idx="4">12</cx:pt>
          <cx:pt idx="5">10</cx:pt>
          <cx:pt idx="6">8</cx:pt>
          <cx:pt idx="7">11</cx:pt>
          <cx:pt idx="8">4</cx:pt>
          <cx:pt idx="9">1</cx:pt>
          <cx:pt idx="10">2</cx:pt>
          <cx:pt idx="11">7</cx:pt>
          <cx:pt idx="12">9</cx:pt>
          <cx:pt idx="13">8</cx:pt>
          <cx:pt idx="14">5</cx:pt>
          <cx:pt idx="15">7</cx:pt>
          <cx:pt idx="16">3</cx:pt>
          <cx:pt idx="17">10</cx:pt>
          <cx:pt idx="18">6</cx:pt>
          <cx:pt idx="19">5</cx:pt>
          <cx:pt idx="20">11</cx:pt>
          <cx:pt idx="21">6</cx:pt>
          <cx:pt idx="22">9</cx:pt>
          <cx:pt idx="23">6</cx:pt>
          <cx:pt idx="24">5</cx:pt>
          <cx:pt idx="25">7</cx:pt>
          <cx:pt idx="26">5</cx:pt>
          <cx:pt idx="27">5</cx:pt>
          <cx:pt idx="28">12</cx:pt>
          <cx:pt idx="29">5</cx:pt>
          <cx:pt idx="30">7</cx:pt>
          <cx:pt idx="31">6</cx:pt>
          <cx:pt idx="32">1</cx:pt>
          <cx:pt idx="33">4</cx:pt>
          <cx:pt idx="34">8</cx:pt>
          <cx:pt idx="35">9</cx:pt>
          <cx:pt idx="36">6</cx:pt>
          <cx:pt idx="37">10</cx:pt>
          <cx:pt idx="38">1</cx:pt>
          <cx:pt idx="39">6</cx:pt>
          <cx:pt idx="40">12</cx:pt>
          <cx:pt idx="41">7</cx:pt>
          <cx:pt idx="42">12</cx:pt>
          <cx:pt idx="43">7</cx:pt>
          <cx:pt idx="44">5</cx:pt>
          <cx:pt idx="45">2</cx:pt>
          <cx:pt idx="46">8</cx:pt>
          <cx:pt idx="47">7</cx:pt>
          <cx:pt idx="48">6</cx:pt>
          <cx:pt idx="49">1</cx:pt>
          <cx:pt idx="50">7</cx:pt>
          <cx:pt idx="51">9</cx:pt>
          <cx:pt idx="52">5</cx:pt>
          <cx:pt idx="53">11</cx:pt>
          <cx:pt idx="54">2</cx:pt>
          <cx:pt idx="55">7</cx:pt>
          <cx:pt idx="56">8</cx:pt>
          <cx:pt idx="57">8</cx:pt>
          <cx:pt idx="58">10</cx:pt>
          <cx:pt idx="59">1</cx:pt>
          <cx:pt idx="60">5</cx:pt>
          <cx:pt idx="61">3</cx:pt>
          <cx:pt idx="62">10</cx:pt>
          <cx:pt idx="63">4</cx:pt>
          <cx:pt idx="64">2</cx:pt>
          <cx:pt idx="65">10</cx:pt>
          <cx:pt idx="66">7</cx:pt>
          <cx:pt idx="67">6</cx:pt>
          <cx:pt idx="68">6</cx:pt>
          <cx:pt idx="69">7</cx:pt>
          <cx:pt idx="70">2</cx:pt>
          <cx:pt idx="71">6</cx:pt>
          <cx:pt idx="72">12</cx:pt>
          <cx:pt idx="73">5</cx:pt>
          <cx:pt idx="74">5</cx:pt>
          <cx:pt idx="75">11</cx:pt>
          <cx:pt idx="76">4</cx:pt>
          <cx:pt idx="77">1</cx:pt>
          <cx:pt idx="78">4</cx:pt>
          <cx:pt idx="79">5</cx:pt>
          <cx:pt idx="80">6</cx:pt>
          <cx:pt idx="81">3</cx:pt>
          <cx:pt idx="82">10</cx:pt>
          <cx:pt idx="83">7</cx:pt>
          <cx:pt idx="84">5</cx:pt>
          <cx:pt idx="85">4</cx:pt>
          <cx:pt idx="86">3</cx:pt>
          <cx:pt idx="87">6</cx:pt>
          <cx:pt idx="88">10</cx:pt>
          <cx:pt idx="89">8</cx:pt>
          <cx:pt idx="90">7</cx:pt>
          <cx:pt idx="91">12</cx:pt>
          <cx:pt idx="92">8</cx:pt>
          <cx:pt idx="93">11</cx:pt>
          <cx:pt idx="94">5</cx:pt>
          <cx:pt idx="95">4</cx:pt>
          <cx:pt idx="96">8</cx:pt>
          <cx:pt idx="97">5</cx:pt>
          <cx:pt idx="98">5</cx:pt>
          <cx:pt idx="99">1</cx:pt>
          <cx:pt idx="100">2</cx:pt>
          <cx:pt idx="101">6</cx:pt>
          <cx:pt idx="102">6</cx:pt>
          <cx:pt idx="103">5</cx:pt>
          <cx:pt idx="104">6</cx:pt>
          <cx:pt idx="105">8</cx:pt>
          <cx:pt idx="106">8</cx:pt>
          <cx:pt idx="107">4</cx:pt>
          <cx:pt idx="108">8</cx:pt>
          <cx:pt idx="109">1</cx:pt>
          <cx:pt idx="110">10</cx:pt>
          <cx:pt idx="111">4</cx:pt>
          <cx:pt idx="112">10</cx:pt>
          <cx:pt idx="113">10</cx:pt>
          <cx:pt idx="114">7</cx:pt>
          <cx:pt idx="115">6</cx:pt>
          <cx:pt idx="116">9</cx:pt>
          <cx:pt idx="117">4</cx:pt>
          <cx:pt idx="118">5</cx:pt>
          <cx:pt idx="119">7</cx:pt>
          <cx:pt idx="120">10</cx:pt>
          <cx:pt idx="121">6</cx:pt>
          <cx:pt idx="122">6</cx:pt>
          <cx:pt idx="123">3</cx:pt>
          <cx:pt idx="124">1</cx:pt>
          <cx:pt idx="125">6</cx:pt>
          <cx:pt idx="126">2</cx:pt>
          <cx:pt idx="127">6</cx:pt>
          <cx:pt idx="128">7</cx:pt>
          <cx:pt idx="129">7</cx:pt>
          <cx:pt idx="130">5</cx:pt>
          <cx:pt idx="131">7</cx:pt>
          <cx:pt idx="132">7</cx:pt>
          <cx:pt idx="133">6</cx:pt>
          <cx:pt idx="134">7</cx:pt>
          <cx:pt idx="135">5</cx:pt>
          <cx:pt idx="136">7</cx:pt>
          <cx:pt idx="137">7</cx:pt>
          <cx:pt idx="138">12</cx:pt>
          <cx:pt idx="139">8</cx:pt>
          <cx:pt idx="140">4</cx:pt>
          <cx:pt idx="141">1</cx:pt>
          <cx:pt idx="142">6</cx:pt>
          <cx:pt idx="143">6</cx:pt>
          <cx:pt idx="144">11</cx:pt>
          <cx:pt idx="145">4</cx:pt>
          <cx:pt idx="146">11</cx:pt>
          <cx:pt idx="147">5</cx:pt>
          <cx:pt idx="148">4</cx:pt>
          <cx:pt idx="149">4</cx:pt>
          <cx:pt idx="150">1</cx:pt>
          <cx:pt idx="151">1</cx:pt>
          <cx:pt idx="152">6</cx:pt>
          <cx:pt idx="153">3</cx:pt>
          <cx:pt idx="154">3</cx:pt>
          <cx:pt idx="155">4</cx:pt>
          <cx:pt idx="156">6</cx:pt>
          <cx:pt idx="157">5</cx:pt>
          <cx:pt idx="158">5</cx:pt>
          <cx:pt idx="159">3</cx:pt>
          <cx:pt idx="160">6</cx:pt>
          <cx:pt idx="161">3</cx:pt>
          <cx:pt idx="162">5</cx:pt>
          <cx:pt idx="163">4</cx:pt>
          <cx:pt idx="164">10</cx:pt>
          <cx:pt idx="165">9</cx:pt>
          <cx:pt idx="166">11</cx:pt>
          <cx:pt idx="167">11</cx:pt>
          <cx:pt idx="168">5</cx:pt>
          <cx:pt idx="169">1</cx:pt>
          <cx:pt idx="170">5</cx:pt>
          <cx:pt idx="171">5</cx:pt>
          <cx:pt idx="172">6</cx:pt>
          <cx:pt idx="173">6</cx:pt>
          <cx:pt idx="174">11</cx:pt>
          <cx:pt idx="175">6</cx:pt>
          <cx:pt idx="176">9</cx:pt>
          <cx:pt idx="177">7</cx:pt>
          <cx:pt idx="178">7</cx:pt>
          <cx:pt idx="179">7</cx:pt>
          <cx:pt idx="180">6</cx:pt>
          <cx:pt idx="181">7</cx:pt>
          <cx:pt idx="182">6</cx:pt>
          <cx:pt idx="183">6</cx:pt>
          <cx:pt idx="184">6</cx:pt>
          <cx:pt idx="185">6</cx:pt>
          <cx:pt idx="186">6</cx:pt>
          <cx:pt idx="187">8</cx:pt>
          <cx:pt idx="188">6</cx:pt>
          <cx:pt idx="189">8</cx:pt>
          <cx:pt idx="190">12</cx:pt>
          <cx:pt idx="191">6</cx:pt>
          <cx:pt idx="192">9</cx:pt>
          <cx:pt idx="193">5</cx:pt>
          <cx:pt idx="194">5</cx:pt>
          <cx:pt idx="195">7</cx:pt>
          <cx:pt idx="196">9</cx:pt>
          <cx:pt idx="197">3</cx:pt>
          <cx:pt idx="198">7</cx:pt>
          <cx:pt idx="199">1</cx:pt>
          <cx:pt idx="200">3</cx:pt>
          <cx:pt idx="201">2</cx:pt>
          <cx:pt idx="202">5</cx:pt>
          <cx:pt idx="203">1</cx:pt>
          <cx:pt idx="204">4</cx:pt>
          <cx:pt idx="205">5</cx:pt>
          <cx:pt idx="206">3</cx:pt>
          <cx:pt idx="207">4</cx:pt>
          <cx:pt idx="208">4</cx:pt>
          <cx:pt idx="209">7</cx:pt>
          <cx:pt idx="210">4</cx:pt>
          <cx:pt idx="211">3</cx:pt>
          <cx:pt idx="212">7</cx:pt>
          <cx:pt idx="213">7</cx:pt>
          <cx:pt idx="214">3</cx:pt>
          <cx:pt idx="215">5</cx:pt>
          <cx:pt idx="216">4</cx:pt>
          <cx:pt idx="217">9</cx:pt>
          <cx:pt idx="218">5</cx:pt>
          <cx:pt idx="219">3</cx:pt>
          <cx:pt idx="220">4</cx:pt>
          <cx:pt idx="221">12</cx:pt>
          <cx:pt idx="222">2</cx:pt>
          <cx:pt idx="223">3</cx:pt>
          <cx:pt idx="224">6</cx:pt>
          <cx:pt idx="225">5</cx:pt>
          <cx:pt idx="226">6</cx:pt>
          <cx:pt idx="227">9</cx:pt>
          <cx:pt idx="228">5</cx:pt>
          <cx:pt idx="229">5</cx:pt>
          <cx:pt idx="230">4</cx:pt>
          <cx:pt idx="231">7</cx:pt>
          <cx:pt idx="232">6</cx:pt>
          <cx:pt idx="233">2</cx:pt>
          <cx:pt idx="234">5</cx:pt>
          <cx:pt idx="235">8</cx:pt>
          <cx:pt idx="236">5</cx:pt>
          <cx:pt idx="237">2</cx:pt>
          <cx:pt idx="238">12</cx:pt>
          <cx:pt idx="239">4</cx:pt>
          <cx:pt idx="240">4</cx:pt>
          <cx:pt idx="241">8</cx:pt>
          <cx:pt idx="242">4</cx:pt>
          <cx:pt idx="243">4</cx:pt>
          <cx:pt idx="244">5</cx:pt>
          <cx:pt idx="245">6</cx:pt>
          <cx:pt idx="246">4</cx:pt>
          <cx:pt idx="247">6</cx:pt>
          <cx:pt idx="248">9</cx:pt>
          <cx:pt idx="249">6</cx:pt>
          <cx:pt idx="250">5</cx:pt>
          <cx:pt idx="251">12</cx:pt>
          <cx:pt idx="252">12</cx:pt>
          <cx:pt idx="253">10</cx:pt>
          <cx:pt idx="254">6</cx:pt>
          <cx:pt idx="255">2</cx:pt>
          <cx:pt idx="256">5</cx:pt>
          <cx:pt idx="257">3</cx:pt>
          <cx:pt idx="258">5</cx:pt>
          <cx:pt idx="259">12</cx:pt>
          <cx:pt idx="260">5</cx:pt>
          <cx:pt idx="261">11</cx:pt>
          <cx:pt idx="262">7</cx:pt>
          <cx:pt idx="263">4</cx:pt>
          <cx:pt idx="264">6</cx:pt>
          <cx:pt idx="265">6</cx:pt>
          <cx:pt idx="266">6</cx:pt>
          <cx:pt idx="267">7</cx:pt>
          <cx:pt idx="268">2</cx:pt>
          <cx:pt idx="269">5</cx:pt>
          <cx:pt idx="270">8</cx:pt>
          <cx:pt idx="271">4</cx:pt>
          <cx:pt idx="272">4</cx:pt>
          <cx:pt idx="273">4</cx:pt>
          <cx:pt idx="274">6</cx:pt>
          <cx:pt idx="275">10</cx:pt>
          <cx:pt idx="276">4</cx:pt>
          <cx:pt idx="277">6</cx:pt>
          <cx:pt idx="278">5</cx:pt>
          <cx:pt idx="279">3</cx:pt>
          <cx:pt idx="280">1</cx:pt>
          <cx:pt idx="281">5</cx:pt>
          <cx:pt idx="282">4</cx:pt>
          <cx:pt idx="283">12</cx:pt>
          <cx:pt idx="284">7</cx:pt>
          <cx:pt idx="285">6</cx:pt>
          <cx:pt idx="286">6</cx:pt>
          <cx:pt idx="287">6</cx:pt>
          <cx:pt idx="288">2</cx:pt>
          <cx:pt idx="289">7</cx:pt>
          <cx:pt idx="290">7</cx:pt>
          <cx:pt idx="291">3</cx:pt>
          <cx:pt idx="292">1</cx:pt>
          <cx:pt idx="293">3</cx:pt>
          <cx:pt idx="294">10</cx:pt>
          <cx:pt idx="295">3</cx:pt>
          <cx:pt idx="296">6</cx:pt>
          <cx:pt idx="297">6</cx:pt>
          <cx:pt idx="298">6</cx:pt>
          <cx:pt idx="299">8</cx:pt>
          <cx:pt idx="300">6</cx:pt>
          <cx:pt idx="301">5</cx:pt>
          <cx:pt idx="302">1</cx:pt>
          <cx:pt idx="303">7</cx:pt>
          <cx:pt idx="304">5</cx:pt>
          <cx:pt idx="305">7</cx:pt>
          <cx:pt idx="306">6</cx:pt>
          <cx:pt idx="307">3</cx:pt>
          <cx:pt idx="308">3</cx:pt>
          <cx:pt idx="309">11</cx:pt>
          <cx:pt idx="310">5</cx:pt>
          <cx:pt idx="311">5</cx:pt>
          <cx:pt idx="312">5</cx:pt>
          <cx:pt idx="313">6</cx:pt>
          <cx:pt idx="314">8</cx:pt>
          <cx:pt idx="315">7</cx:pt>
          <cx:pt idx="316">8</cx:pt>
          <cx:pt idx="317">12</cx:pt>
          <cx:pt idx="318">4</cx:pt>
          <cx:pt idx="319">6</cx:pt>
          <cx:pt idx="320">9</cx:pt>
          <cx:pt idx="321">6</cx:pt>
          <cx:pt idx="322">8</cx:pt>
          <cx:pt idx="323">7</cx:pt>
          <cx:pt idx="324">6</cx:pt>
          <cx:pt idx="325">12</cx:pt>
          <cx:pt idx="326">5</cx:pt>
          <cx:pt idx="327">4</cx:pt>
          <cx:pt idx="328">7</cx:pt>
          <cx:pt idx="329">7</cx:pt>
          <cx:pt idx="330">11</cx:pt>
          <cx:pt idx="331">8</cx:pt>
          <cx:pt idx="332">10</cx:pt>
          <cx:pt idx="333">7</cx:pt>
          <cx:pt idx="334">7</cx:pt>
          <cx:pt idx="335">8</cx:pt>
          <cx:pt idx="336">7</cx:pt>
          <cx:pt idx="337">12</cx:pt>
          <cx:pt idx="338">5</cx:pt>
          <cx:pt idx="339">6</cx:pt>
          <cx:pt idx="340">4</cx:pt>
          <cx:pt idx="341">9</cx:pt>
          <cx:pt idx="342">5</cx:pt>
          <cx:pt idx="343">7</cx:pt>
          <cx:pt idx="344">4</cx:pt>
          <cx:pt idx="345">10</cx:pt>
          <cx:pt idx="346">4</cx:pt>
          <cx:pt idx="347">12</cx:pt>
          <cx:pt idx="348">10</cx:pt>
          <cx:pt idx="349">4</cx:pt>
          <cx:pt idx="350">12</cx:pt>
          <cx:pt idx="351">12</cx:pt>
          <cx:pt idx="352">3</cx:pt>
          <cx:pt idx="353">5</cx:pt>
          <cx:pt idx="354">6</cx:pt>
          <cx:pt idx="355">8</cx:pt>
          <cx:pt idx="356">7</cx:pt>
          <cx:pt idx="357">8</cx:pt>
          <cx:pt idx="358">7</cx:pt>
          <cx:pt idx="359">6</cx:pt>
          <cx:pt idx="360">6</cx:pt>
          <cx:pt idx="361">7</cx:pt>
          <cx:pt idx="362">7</cx:pt>
          <cx:pt idx="363">5</cx:pt>
          <cx:pt idx="364">7</cx:pt>
          <cx:pt idx="365">7</cx:pt>
          <cx:pt idx="366">7</cx:pt>
          <cx:pt idx="367">12</cx:pt>
          <cx:pt idx="368">3</cx:pt>
          <cx:pt idx="369">3</cx:pt>
          <cx:pt idx="370">1</cx:pt>
          <cx:pt idx="371">7</cx:pt>
          <cx:pt idx="372">2</cx:pt>
          <cx:pt idx="373">11</cx:pt>
          <cx:pt idx="374">7</cx:pt>
          <cx:pt idx="375">3</cx:pt>
          <cx:pt idx="376">7</cx:pt>
          <cx:pt idx="377">12</cx:pt>
          <cx:pt idx="378">6</cx:pt>
          <cx:pt idx="379">6</cx:pt>
          <cx:pt idx="380">5</cx:pt>
          <cx:pt idx="381">8</cx:pt>
          <cx:pt idx="382">4</cx:pt>
          <cx:pt idx="383">10</cx:pt>
          <cx:pt idx="384">6</cx:pt>
          <cx:pt idx="385">4</cx:pt>
          <cx:pt idx="386">5</cx:pt>
          <cx:pt idx="387">10</cx:pt>
          <cx:pt idx="388">7</cx:pt>
          <cx:pt idx="389">8</cx:pt>
          <cx:pt idx="390">4</cx:pt>
          <cx:pt idx="391">6</cx:pt>
          <cx:pt idx="392">7</cx:pt>
          <cx:pt idx="393">4</cx:pt>
          <cx:pt idx="394">7</cx:pt>
          <cx:pt idx="395">6</cx:pt>
          <cx:pt idx="396">9</cx:pt>
          <cx:pt idx="397">7</cx:pt>
          <cx:pt idx="398">11</cx:pt>
          <cx:pt idx="399">10</cx:pt>
          <cx:pt idx="400">12</cx:pt>
          <cx:pt idx="401">7</cx:pt>
          <cx:pt idx="402">8</cx:pt>
          <cx:pt idx="403">7</cx:pt>
          <cx:pt idx="404">5</cx:pt>
          <cx:pt idx="405">6</cx:pt>
          <cx:pt idx="406">3</cx:pt>
          <cx:pt idx="407">3</cx:pt>
          <cx:pt idx="408">8</cx:pt>
          <cx:pt idx="409">4</cx:pt>
          <cx:pt idx="410">6</cx:pt>
          <cx:pt idx="411">1</cx:pt>
          <cx:pt idx="412">6</cx:pt>
          <cx:pt idx="413">3</cx:pt>
          <cx:pt idx="414">12</cx:pt>
          <cx:pt idx="415">8</cx:pt>
          <cx:pt idx="416">3</cx:pt>
          <cx:pt idx="417">11</cx:pt>
          <cx:pt idx="418">4</cx:pt>
          <cx:pt idx="419">7</cx:pt>
          <cx:pt idx="420">11</cx:pt>
          <cx:pt idx="421">6</cx:pt>
          <cx:pt idx="422">2</cx:pt>
          <cx:pt idx="423">6</cx:pt>
          <cx:pt idx="424">5</cx:pt>
          <cx:pt idx="425">9</cx:pt>
          <cx:pt idx="426">8</cx:pt>
          <cx:pt idx="427">7</cx:pt>
          <cx:pt idx="428">9</cx:pt>
          <cx:pt idx="429">3</cx:pt>
          <cx:pt idx="430">7</cx:pt>
          <cx:pt idx="431">9</cx:pt>
          <cx:pt idx="432">8</cx:pt>
          <cx:pt idx="433">7</cx:pt>
          <cx:pt idx="434">6</cx:pt>
          <cx:pt idx="435">4</cx:pt>
          <cx:pt idx="436">10</cx:pt>
          <cx:pt idx="437">1</cx:pt>
          <cx:pt idx="438">3</cx:pt>
          <cx:pt idx="439">8</cx:pt>
          <cx:pt idx="440">4</cx:pt>
          <cx:pt idx="441">9</cx:pt>
          <cx:pt idx="442">6</cx:pt>
          <cx:pt idx="443">6</cx:pt>
          <cx:pt idx="444">7</cx:pt>
          <cx:pt idx="445">11</cx:pt>
          <cx:pt idx="446">6</cx:pt>
          <cx:pt idx="447">7</cx:pt>
          <cx:pt idx="448">6</cx:pt>
          <cx:pt idx="449">6</cx:pt>
          <cx:pt idx="450">6</cx:pt>
          <cx:pt idx="451">12</cx:pt>
          <cx:pt idx="452">7</cx:pt>
          <cx:pt idx="453">6</cx:pt>
          <cx:pt idx="454">7</cx:pt>
          <cx:pt idx="455">9</cx:pt>
          <cx:pt idx="456">5</cx:pt>
          <cx:pt idx="457">3</cx:pt>
          <cx:pt idx="458">6</cx:pt>
          <cx:pt idx="459">7</cx:pt>
          <cx:pt idx="460">12</cx:pt>
          <cx:pt idx="461">4</cx:pt>
          <cx:pt idx="462">12</cx:pt>
          <cx:pt idx="463">8</cx:pt>
          <cx:pt idx="464">8</cx:pt>
          <cx:pt idx="465">5</cx:pt>
          <cx:pt idx="466">4</cx:pt>
          <cx:pt idx="467">6</cx:pt>
          <cx:pt idx="468">5</cx:pt>
          <cx:pt idx="469">6</cx:pt>
          <cx:pt idx="470">6</cx:pt>
          <cx:pt idx="471">11</cx:pt>
          <cx:pt idx="472">6</cx:pt>
          <cx:pt idx="473">7</cx:pt>
          <cx:pt idx="474">8</cx:pt>
          <cx:pt idx="475">7</cx:pt>
          <cx:pt idx="476">4</cx:pt>
          <cx:pt idx="477">3</cx:pt>
          <cx:pt idx="478">9</cx:pt>
          <cx:pt idx="479">3</cx:pt>
          <cx:pt idx="480">3</cx:pt>
          <cx:pt idx="481">8</cx:pt>
          <cx:pt idx="482">6</cx:pt>
          <cx:pt idx="483">5</cx:pt>
          <cx:pt idx="484">3</cx:pt>
          <cx:pt idx="485">7</cx:pt>
          <cx:pt idx="486">6</cx:pt>
          <cx:pt idx="487">2</cx:pt>
          <cx:pt idx="488">5</cx:pt>
          <cx:pt idx="489">5</cx:pt>
          <cx:pt idx="490">6</cx:pt>
          <cx:pt idx="491">8</cx:pt>
          <cx:pt idx="492">5</cx:pt>
          <cx:pt idx="493">6</cx:pt>
          <cx:pt idx="494">12</cx:pt>
          <cx:pt idx="495">11</cx:pt>
          <cx:pt idx="496">5</cx:pt>
          <cx:pt idx="497">6</cx:pt>
          <cx:pt idx="498">6</cx:pt>
          <cx:pt idx="499">6</cx:pt>
          <cx:pt idx="500">5</cx:pt>
          <cx:pt idx="501">2</cx:pt>
          <cx:pt idx="502">4</cx:pt>
          <cx:pt idx="503">3</cx:pt>
          <cx:pt idx="504">6</cx:pt>
          <cx:pt idx="505">7</cx:pt>
          <cx:pt idx="506">9</cx:pt>
          <cx:pt idx="507">9</cx:pt>
          <cx:pt idx="508">10</cx:pt>
          <cx:pt idx="509">7</cx:pt>
          <cx:pt idx="510">6</cx:pt>
          <cx:pt idx="511">3</cx:pt>
          <cx:pt idx="512">7</cx:pt>
          <cx:pt idx="513">6</cx:pt>
          <cx:pt idx="514">6</cx:pt>
          <cx:pt idx="515">9</cx:pt>
          <cx:pt idx="516">8</cx:pt>
          <cx:pt idx="517">7</cx:pt>
          <cx:pt idx="518">5</cx:pt>
          <cx:pt idx="519">6</cx:pt>
          <cx:pt idx="520">8</cx:pt>
          <cx:pt idx="521">5</cx:pt>
          <cx:pt idx="522">10</cx:pt>
          <cx:pt idx="523">10</cx:pt>
          <cx:pt idx="524">8</cx:pt>
          <cx:pt idx="525">4</cx:pt>
          <cx:pt idx="526">6</cx:pt>
          <cx:pt idx="527">11</cx:pt>
          <cx:pt idx="528">7</cx:pt>
          <cx:pt idx="529">3</cx:pt>
          <cx:pt idx="530">8</cx:pt>
          <cx:pt idx="531">6</cx:pt>
          <cx:pt idx="532">4</cx:pt>
          <cx:pt idx="533">1</cx:pt>
          <cx:pt idx="534">10</cx:pt>
          <cx:pt idx="535">1</cx:pt>
          <cx:pt idx="536">7</cx:pt>
          <cx:pt idx="537">4</cx:pt>
          <cx:pt idx="538">7</cx:pt>
          <cx:pt idx="539">5</cx:pt>
          <cx:pt idx="540">3</cx:pt>
          <cx:pt idx="541">6</cx:pt>
          <cx:pt idx="542">6</cx:pt>
          <cx:pt idx="543">6</cx:pt>
          <cx:pt idx="544">9</cx:pt>
          <cx:pt idx="545">2</cx:pt>
          <cx:pt idx="546">5</cx:pt>
          <cx:pt idx="547">4</cx:pt>
          <cx:pt idx="548">6</cx:pt>
          <cx:pt idx="549">11</cx:pt>
          <cx:pt idx="550">10</cx:pt>
          <cx:pt idx="551">6</cx:pt>
          <cx:pt idx="552">7</cx:pt>
          <cx:pt idx="553">5</cx:pt>
          <cx:pt idx="554">8</cx:pt>
          <cx:pt idx="555">8</cx:pt>
          <cx:pt idx="556">5</cx:pt>
          <cx:pt idx="557">9</cx:pt>
          <cx:pt idx="558">8</cx:pt>
          <cx:pt idx="559">10</cx:pt>
          <cx:pt idx="560">5</cx:pt>
          <cx:pt idx="561">4</cx:pt>
          <cx:pt idx="562">7</cx:pt>
          <cx:pt idx="563">7</cx:pt>
          <cx:pt idx="564">7</cx:pt>
          <cx:pt idx="565">5</cx:pt>
          <cx:pt idx="566">6</cx:pt>
          <cx:pt idx="567">3</cx:pt>
          <cx:pt idx="568">9</cx:pt>
          <cx:pt idx="569">12</cx:pt>
          <cx:pt idx="570">11</cx:pt>
          <cx:pt idx="571">10</cx:pt>
          <cx:pt idx="572">7</cx:pt>
          <cx:pt idx="573">12</cx:pt>
          <cx:pt idx="574">12</cx:pt>
          <cx:pt idx="575">10</cx:pt>
          <cx:pt idx="576">8</cx:pt>
          <cx:pt idx="577">5</cx:pt>
          <cx:pt idx="578">2</cx:pt>
          <cx:pt idx="579">11</cx:pt>
          <cx:pt idx="580">6</cx:pt>
          <cx:pt idx="581">8</cx:pt>
          <cx:pt idx="582">5</cx:pt>
          <cx:pt idx="583">7</cx:pt>
          <cx:pt idx="584">7</cx:pt>
          <cx:pt idx="585">3</cx:pt>
          <cx:pt idx="586">5</cx:pt>
          <cx:pt idx="587">7</cx:pt>
          <cx:pt idx="588">6</cx:pt>
          <cx:pt idx="589">8</cx:pt>
          <cx:pt idx="590">9</cx:pt>
          <cx:pt idx="591">6</cx:pt>
          <cx:pt idx="592">6</cx:pt>
          <cx:pt idx="593">5</cx:pt>
          <cx:pt idx="594">4</cx:pt>
          <cx:pt idx="595">8</cx:pt>
          <cx:pt idx="596">10</cx:pt>
          <cx:pt idx="597">2</cx:pt>
          <cx:pt idx="598">3</cx:pt>
          <cx:pt idx="599">7</cx:pt>
          <cx:pt idx="600">6</cx:pt>
          <cx:pt idx="601">12</cx:pt>
          <cx:pt idx="602">2</cx:pt>
          <cx:pt idx="603">6</cx:pt>
          <cx:pt idx="604">9</cx:pt>
          <cx:pt idx="605">10</cx:pt>
          <cx:pt idx="606">11</cx:pt>
          <cx:pt idx="607">8</cx:pt>
          <cx:pt idx="608">9</cx:pt>
          <cx:pt idx="609">4</cx:pt>
          <cx:pt idx="610">5</cx:pt>
          <cx:pt idx="611">7</cx:pt>
          <cx:pt idx="612">11</cx:pt>
          <cx:pt idx="613">12</cx:pt>
          <cx:pt idx="614">5</cx:pt>
          <cx:pt idx="615">5</cx:pt>
          <cx:pt idx="616">6</cx:pt>
          <cx:pt idx="617">6</cx:pt>
          <cx:pt idx="618">7</cx:pt>
          <cx:pt idx="619">8</cx:pt>
          <cx:pt idx="620">9</cx:pt>
          <cx:pt idx="621">6</cx:pt>
          <cx:pt idx="622">7</cx:pt>
          <cx:pt idx="623">6</cx:pt>
          <cx:pt idx="624">11</cx:pt>
          <cx:pt idx="625">2</cx:pt>
          <cx:pt idx="626">8</cx:pt>
          <cx:pt idx="627">3</cx:pt>
          <cx:pt idx="628">9</cx:pt>
          <cx:pt idx="629">6</cx:pt>
          <cx:pt idx="630">6</cx:pt>
          <cx:pt idx="631">8</cx:pt>
          <cx:pt idx="632">4</cx:pt>
          <cx:pt idx="633">7</cx:pt>
          <cx:pt idx="634">6</cx:pt>
          <cx:pt idx="635">3</cx:pt>
          <cx:pt idx="636">1</cx:pt>
          <cx:pt idx="637">11</cx:pt>
          <cx:pt idx="638">5</cx:pt>
          <cx:pt idx="639">10</cx:pt>
          <cx:pt idx="640">4</cx:pt>
          <cx:pt idx="641">5</cx:pt>
          <cx:pt idx="642">7</cx:pt>
          <cx:pt idx="643">4</cx:pt>
          <cx:pt idx="644">10</cx:pt>
          <cx:pt idx="645">3</cx:pt>
          <cx:pt idx="646">7</cx:pt>
          <cx:pt idx="647">6</cx:pt>
          <cx:pt idx="648">6</cx:pt>
          <cx:pt idx="649">12</cx:pt>
          <cx:pt idx="650">5</cx:pt>
          <cx:pt idx="651">10</cx:pt>
          <cx:pt idx="652">7</cx:pt>
          <cx:pt idx="653">6</cx:pt>
          <cx:pt idx="654">8</cx:pt>
          <cx:pt idx="655">3</cx:pt>
          <cx:pt idx="656">8</cx:pt>
          <cx:pt idx="657">2</cx:pt>
          <cx:pt idx="658">1</cx:pt>
          <cx:pt idx="659">3</cx:pt>
          <cx:pt idx="660">11</cx:pt>
          <cx:pt idx="661">7</cx:pt>
          <cx:pt idx="662">7</cx:pt>
          <cx:pt idx="663">4</cx:pt>
          <cx:pt idx="664">1</cx:pt>
          <cx:pt idx="665">11</cx:pt>
          <cx:pt idx="666">8</cx:pt>
          <cx:pt idx="667">10</cx:pt>
          <cx:pt idx="668">11</cx:pt>
          <cx:pt idx="669">7</cx:pt>
          <cx:pt idx="670">2</cx:pt>
          <cx:pt idx="671">7</cx:pt>
          <cx:pt idx="672">6</cx:pt>
          <cx:pt idx="673">6</cx:pt>
          <cx:pt idx="674">7</cx:pt>
          <cx:pt idx="675">4</cx:pt>
          <cx:pt idx="676">5</cx:pt>
          <cx:pt idx="677">5</cx:pt>
          <cx:pt idx="678">7</cx:pt>
          <cx:pt idx="679">10</cx:pt>
          <cx:pt idx="680">5</cx:pt>
          <cx:pt idx="681">7</cx:pt>
          <cx:pt idx="682">11</cx:pt>
          <cx:pt idx="683">7</cx:pt>
          <cx:pt idx="684">6</cx:pt>
          <cx:pt idx="685">9</cx:pt>
          <cx:pt idx="686">8</cx:pt>
          <cx:pt idx="687">3</cx:pt>
          <cx:pt idx="688">10</cx:pt>
          <cx:pt idx="689">6</cx:pt>
          <cx:pt idx="690">5</cx:pt>
          <cx:pt idx="691">1</cx:pt>
          <cx:pt idx="692">4</cx:pt>
          <cx:pt idx="693">12</cx:pt>
          <cx:pt idx="694">4</cx:pt>
          <cx:pt idx="695">7</cx:pt>
          <cx:pt idx="696">6</cx:pt>
          <cx:pt idx="697">9</cx:pt>
          <cx:pt idx="698">4</cx:pt>
          <cx:pt idx="699">7</cx:pt>
          <cx:pt idx="700">5</cx:pt>
          <cx:pt idx="701">7</cx:pt>
          <cx:pt idx="702">7</cx:pt>
          <cx:pt idx="703">5</cx:pt>
          <cx:pt idx="704">5</cx:pt>
          <cx:pt idx="705">7</cx:pt>
          <cx:pt idx="706">6</cx:pt>
          <cx:pt idx="707">12</cx:pt>
          <cx:pt idx="708">7</cx:pt>
          <cx:pt idx="709">12</cx:pt>
          <cx:pt idx="710">7</cx:pt>
          <cx:pt idx="711">1</cx:pt>
          <cx:pt idx="712">10</cx:pt>
          <cx:pt idx="713">5</cx:pt>
          <cx:pt idx="714">3</cx:pt>
          <cx:pt idx="715">8</cx:pt>
          <cx:pt idx="716">7</cx:pt>
          <cx:pt idx="717">11</cx:pt>
          <cx:pt idx="718">8</cx:pt>
          <cx:pt idx="719">5</cx:pt>
          <cx:pt idx="720">12</cx:pt>
          <cx:pt idx="721">5</cx:pt>
          <cx:pt idx="722">7</cx:pt>
          <cx:pt idx="723">5</cx:pt>
          <cx:pt idx="724">2</cx:pt>
          <cx:pt idx="725">11</cx:pt>
          <cx:pt idx="726">12</cx:pt>
          <cx:pt idx="727">2</cx:pt>
          <cx:pt idx="728">7</cx:pt>
          <cx:pt idx="729">1</cx:pt>
          <cx:pt idx="730">3</cx:pt>
          <cx:pt idx="731">5</cx:pt>
          <cx:pt idx="732">7</cx:pt>
          <cx:pt idx="733">3</cx:pt>
          <cx:pt idx="734">5</cx:pt>
          <cx:pt idx="735">10</cx:pt>
          <cx:pt idx="736">7</cx:pt>
          <cx:pt idx="737">6</cx:pt>
          <cx:pt idx="738">3</cx:pt>
          <cx:pt idx="739">4</cx:pt>
          <cx:pt idx="740">5</cx:pt>
          <cx:pt idx="741">5</cx:pt>
          <cx:pt idx="742">12</cx:pt>
          <cx:pt idx="743">10</cx:pt>
          <cx:pt idx="744">10</cx:pt>
          <cx:pt idx="745">7</cx:pt>
          <cx:pt idx="746">4</cx:pt>
          <cx:pt idx="747">5</cx:pt>
          <cx:pt idx="748">3</cx:pt>
          <cx:pt idx="749">4</cx:pt>
          <cx:pt idx="750">6</cx:pt>
          <cx:pt idx="751">8</cx:pt>
          <cx:pt idx="752">7</cx:pt>
          <cx:pt idx="753">3</cx:pt>
          <cx:pt idx="754">7</cx:pt>
          <cx:pt idx="755">3</cx:pt>
          <cx:pt idx="756">4</cx:pt>
          <cx:pt idx="757">4</cx:pt>
          <cx:pt idx="758">8</cx:pt>
          <cx:pt idx="759">11</cx:pt>
          <cx:pt idx="760">10</cx:pt>
          <cx:pt idx="761">10</cx:pt>
          <cx:pt idx="762">6</cx:pt>
          <cx:pt idx="763">7</cx:pt>
          <cx:pt idx="764">4</cx:pt>
          <cx:pt idx="765">8</cx:pt>
          <cx:pt idx="766">3</cx:pt>
          <cx:pt idx="767">7</cx:pt>
          <cx:pt idx="768">10</cx:pt>
          <cx:pt idx="769">6</cx:pt>
          <cx:pt idx="770">4</cx:pt>
          <cx:pt idx="771">4</cx:pt>
          <cx:pt idx="772">3</cx:pt>
          <cx:pt idx="773">7</cx:pt>
          <cx:pt idx="774">7</cx:pt>
          <cx:pt idx="775">6</cx:pt>
          <cx:pt idx="776">7</cx:pt>
          <cx:pt idx="777">6</cx:pt>
          <cx:pt idx="778">10</cx:pt>
          <cx:pt idx="779">5</cx:pt>
          <cx:pt idx="780">6</cx:pt>
          <cx:pt idx="781">7</cx:pt>
          <cx:pt idx="782">6</cx:pt>
          <cx:pt idx="783">7</cx:pt>
          <cx:pt idx="784">6</cx:pt>
          <cx:pt idx="785">9</cx:pt>
          <cx:pt idx="786">6</cx:pt>
          <cx:pt idx="787">1</cx:pt>
          <cx:pt idx="788">8</cx:pt>
          <cx:pt idx="789">7</cx:pt>
          <cx:pt idx="790">9</cx:pt>
          <cx:pt idx="791">5</cx:pt>
          <cx:pt idx="792">6</cx:pt>
          <cx:pt idx="793">6</cx:pt>
          <cx:pt idx="794">10</cx:pt>
          <cx:pt idx="795">4</cx:pt>
          <cx:pt idx="796">4</cx:pt>
          <cx:pt idx="797">4</cx:pt>
          <cx:pt idx="798">7</cx:pt>
          <cx:pt idx="799">6</cx:pt>
          <cx:pt idx="800">5</cx:pt>
          <cx:pt idx="801">7</cx:pt>
          <cx:pt idx="802">10</cx:pt>
          <cx:pt idx="803">1</cx:pt>
          <cx:pt idx="804">6</cx:pt>
          <cx:pt idx="805">7</cx:pt>
          <cx:pt idx="806">10</cx:pt>
          <cx:pt idx="807">5</cx:pt>
          <cx:pt idx="808">6</cx:pt>
          <cx:pt idx="809">11</cx:pt>
          <cx:pt idx="810">1</cx:pt>
          <cx:pt idx="811">6</cx:pt>
          <cx:pt idx="812">6</cx:pt>
          <cx:pt idx="813">4</cx:pt>
          <cx:pt idx="814">7</cx:pt>
          <cx:pt idx="815">5</cx:pt>
          <cx:pt idx="816">7</cx:pt>
          <cx:pt idx="817">7</cx:pt>
          <cx:pt idx="818">6</cx:pt>
          <cx:pt idx="819">6</cx:pt>
          <cx:pt idx="820">6</cx:pt>
          <cx:pt idx="821">2</cx:pt>
          <cx:pt idx="822">10</cx:pt>
          <cx:pt idx="823">7</cx:pt>
          <cx:pt idx="824">6</cx:pt>
          <cx:pt idx="825">6</cx:pt>
          <cx:pt idx="826">5</cx:pt>
          <cx:pt idx="827">4</cx:pt>
          <cx:pt idx="828">6</cx:pt>
          <cx:pt idx="829">7</cx:pt>
          <cx:pt idx="830">6</cx:pt>
          <cx:pt idx="831">6</cx:pt>
          <cx:pt idx="832">1</cx:pt>
          <cx:pt idx="833">2</cx:pt>
          <cx:pt idx="834">9</cx:pt>
          <cx:pt idx="835">2</cx:pt>
          <cx:pt idx="836">6</cx:pt>
          <cx:pt idx="837">11</cx:pt>
          <cx:pt idx="838">6</cx:pt>
          <cx:pt idx="839">5</cx:pt>
          <cx:pt idx="840">3</cx:pt>
          <cx:pt idx="841">6</cx:pt>
          <cx:pt idx="842">5</cx:pt>
          <cx:pt idx="843">7</cx:pt>
          <cx:pt idx="844">6</cx:pt>
          <cx:pt idx="845">1</cx:pt>
          <cx:pt idx="846">7</cx:pt>
          <cx:pt idx="847">8</cx:pt>
          <cx:pt idx="848">9</cx:pt>
          <cx:pt idx="849">8</cx:pt>
          <cx:pt idx="850">11</cx:pt>
          <cx:pt idx="851">5</cx:pt>
          <cx:pt idx="852">8</cx:pt>
          <cx:pt idx="853">8</cx:pt>
          <cx:pt idx="854">7</cx:pt>
          <cx:pt idx="855">4</cx:pt>
          <cx:pt idx="856">10</cx:pt>
          <cx:pt idx="857">3</cx:pt>
          <cx:pt idx="858">6</cx:pt>
          <cx:pt idx="859">8</cx:pt>
          <cx:pt idx="860">6</cx:pt>
          <cx:pt idx="861">4</cx:pt>
          <cx:pt idx="862">5</cx:pt>
          <cx:pt idx="863">7</cx:pt>
          <cx:pt idx="864">5</cx:pt>
          <cx:pt idx="865">8</cx:pt>
          <cx:pt idx="866">11</cx:pt>
          <cx:pt idx="867">5</cx:pt>
          <cx:pt idx="868">5</cx:pt>
          <cx:pt idx="869">6</cx:pt>
          <cx:pt idx="870">8</cx:pt>
          <cx:pt idx="871">6</cx:pt>
          <cx:pt idx="872">10</cx:pt>
          <cx:pt idx="873">9</cx:pt>
          <cx:pt idx="874">8</cx:pt>
          <cx:pt idx="875">8</cx:pt>
          <cx:pt idx="876">1</cx:pt>
          <cx:pt idx="877">6</cx:pt>
          <cx:pt idx="878">6</cx:pt>
          <cx:pt idx="879">7</cx:pt>
          <cx:pt idx="880">6</cx:pt>
          <cx:pt idx="881">4</cx:pt>
          <cx:pt idx="882">12</cx:pt>
          <cx:pt idx="883">3</cx:pt>
          <cx:pt idx="884">7</cx:pt>
          <cx:pt idx="885">1</cx:pt>
          <cx:pt idx="886">6</cx:pt>
          <cx:pt idx="887">4</cx:pt>
          <cx:pt idx="888">10</cx:pt>
          <cx:pt idx="889">2</cx:pt>
          <cx:pt idx="890">7</cx:pt>
          <cx:pt idx="891">7</cx:pt>
          <cx:pt idx="892">2</cx:pt>
          <cx:pt idx="893">6</cx:pt>
          <cx:pt idx="894">6</cx:pt>
          <cx:pt idx="895">10</cx:pt>
          <cx:pt idx="896">4</cx:pt>
          <cx:pt idx="897">6</cx:pt>
          <cx:pt idx="898">3</cx:pt>
          <cx:pt idx="899">6</cx:pt>
          <cx:pt idx="900">6</cx:pt>
          <cx:pt idx="901">5</cx:pt>
          <cx:pt idx="902">7</cx:pt>
          <cx:pt idx="903">8</cx:pt>
          <cx:pt idx="904">8</cx:pt>
          <cx:pt idx="905">2</cx:pt>
          <cx:pt idx="906">6</cx:pt>
          <cx:pt idx="907">6</cx:pt>
          <cx:pt idx="908">6</cx:pt>
          <cx:pt idx="909">6</cx:pt>
          <cx:pt idx="910">1</cx:pt>
          <cx:pt idx="911">10</cx:pt>
          <cx:pt idx="912">7</cx:pt>
          <cx:pt idx="913">8</cx:pt>
          <cx:pt idx="914">6</cx:pt>
          <cx:pt idx="915">1</cx:pt>
          <cx:pt idx="916">10</cx:pt>
          <cx:pt idx="917">4</cx:pt>
          <cx:pt idx="918">11</cx:pt>
          <cx:pt idx="919">5</cx:pt>
          <cx:pt idx="920">7</cx:pt>
          <cx:pt idx="921">9</cx:pt>
          <cx:pt idx="922">10</cx:pt>
          <cx:pt idx="923">7</cx:pt>
          <cx:pt idx="924">5</cx:pt>
          <cx:pt idx="925">3</cx:pt>
          <cx:pt idx="926">5</cx:pt>
          <cx:pt idx="927">4</cx:pt>
          <cx:pt idx="928">6</cx:pt>
          <cx:pt idx="929">11</cx:pt>
          <cx:pt idx="930">7</cx:pt>
          <cx:pt idx="931">7</cx:pt>
          <cx:pt idx="932">3</cx:pt>
          <cx:pt idx="933">8</cx:pt>
          <cx:pt idx="934">11</cx:pt>
          <cx:pt idx="935">6</cx:pt>
          <cx:pt idx="936">8</cx:pt>
          <cx:pt idx="937">2</cx:pt>
          <cx:pt idx="938">8</cx:pt>
          <cx:pt idx="939">6</cx:pt>
          <cx:pt idx="940">7</cx:pt>
          <cx:pt idx="941">6</cx:pt>
          <cx:pt idx="942">8</cx:pt>
          <cx:pt idx="943">6</cx:pt>
          <cx:pt idx="944">1</cx:pt>
          <cx:pt idx="945">9</cx:pt>
          <cx:pt idx="946">3</cx:pt>
          <cx:pt idx="947">11</cx:pt>
          <cx:pt idx="948">2</cx:pt>
          <cx:pt idx="949">3</cx:pt>
          <cx:pt idx="950">7</cx:pt>
          <cx:pt idx="951">7</cx:pt>
          <cx:pt idx="952">4</cx:pt>
          <cx:pt idx="953">9</cx:pt>
          <cx:pt idx="954">10</cx:pt>
          <cx:pt idx="955">8</cx:pt>
          <cx:pt idx="956">5</cx:pt>
          <cx:pt idx="957">4</cx:pt>
          <cx:pt idx="958">10</cx:pt>
          <cx:pt idx="959">5</cx:pt>
          <cx:pt idx="960">2</cx:pt>
          <cx:pt idx="961">7</cx:pt>
          <cx:pt idx="962">7</cx:pt>
          <cx:pt idx="963">5</cx:pt>
          <cx:pt idx="964">2</cx:pt>
          <cx:pt idx="965">7</cx:pt>
          <cx:pt idx="966">6</cx:pt>
          <cx:pt idx="967">7</cx:pt>
          <cx:pt idx="968">5</cx:pt>
          <cx:pt idx="969">3</cx:pt>
          <cx:pt idx="970">12</cx:pt>
          <cx:pt idx="971">7</cx:pt>
          <cx:pt idx="972">4</cx:pt>
          <cx:pt idx="973">12</cx:pt>
          <cx:pt idx="974">10</cx:pt>
          <cx:pt idx="975">4</cx:pt>
          <cx:pt idx="976">8</cx:pt>
          <cx:pt idx="977">11</cx:pt>
          <cx:pt idx="978">5</cx:pt>
          <cx:pt idx="979">6</cx:pt>
          <cx:pt idx="980">7</cx:pt>
          <cx:pt idx="981">7</cx:pt>
          <cx:pt idx="982">3</cx:pt>
          <cx:pt idx="983">5</cx:pt>
          <cx:pt idx="984">8</cx:pt>
          <cx:pt idx="985">8</cx:pt>
          <cx:pt idx="986">6</cx:pt>
          <cx:pt idx="987">4</cx:pt>
          <cx:pt idx="988">6</cx:pt>
          <cx:pt idx="989">8</cx:pt>
          <cx:pt idx="990">6</cx:pt>
          <cx:pt idx="991">11</cx:pt>
          <cx:pt idx="992">7</cx:pt>
          <cx:pt idx="993">8</cx:pt>
          <cx:pt idx="994">7</cx:pt>
          <cx:pt idx="995">8</cx:pt>
          <cx:pt idx="996">1</cx:pt>
          <cx:pt idx="997">2</cx:pt>
          <cx:pt idx="998">5</cx:pt>
          <cx:pt idx="999">2</cx:pt>
          <cx:pt idx="1000">7</cx:pt>
          <cx:pt idx="1001">1</cx:pt>
          <cx:pt idx="1002">7</cx:pt>
          <cx:pt idx="1003">6</cx:pt>
          <cx:pt idx="1004">5</cx:pt>
          <cx:pt idx="1005">11</cx:pt>
          <cx:pt idx="1006">3</cx:pt>
          <cx:pt idx="1007">8</cx:pt>
          <cx:pt idx="1008">4</cx:pt>
          <cx:pt idx="1009">6</cx:pt>
          <cx:pt idx="1010">8</cx:pt>
          <cx:pt idx="1011">5</cx:pt>
          <cx:pt idx="1012">8</cx:pt>
          <cx:pt idx="1013">6</cx:pt>
          <cx:pt idx="1014">11</cx:pt>
          <cx:pt idx="1015">11</cx:pt>
          <cx:pt idx="1016">6</cx:pt>
          <cx:pt idx="1017">8</cx:pt>
          <cx:pt idx="1018">5</cx:pt>
          <cx:pt idx="1019">4</cx:pt>
          <cx:pt idx="1020">6</cx:pt>
          <cx:pt idx="1021">7</cx:pt>
          <cx:pt idx="1022">3</cx:pt>
          <cx:pt idx="1023">5</cx:pt>
          <cx:pt idx="1024">5</cx:pt>
          <cx:pt idx="1025">3</cx:pt>
          <cx:pt idx="1026">4</cx:pt>
          <cx:pt idx="1027">4</cx:pt>
          <cx:pt idx="1028">4</cx:pt>
          <cx:pt idx="1029">5</cx:pt>
          <cx:pt idx="1030">7</cx:pt>
          <cx:pt idx="1031">8</cx:pt>
          <cx:pt idx="1032">11</cx:pt>
          <cx:pt idx="1033">2</cx:pt>
          <cx:pt idx="1034">6</cx:pt>
          <cx:pt idx="1035">1</cx:pt>
          <cx:pt idx="1036">9</cx:pt>
          <cx:pt idx="1037">9</cx:pt>
          <cx:pt idx="1038">5</cx:pt>
          <cx:pt idx="1039">4</cx:pt>
          <cx:pt idx="1040">1</cx:pt>
          <cx:pt idx="1041">7</cx:pt>
          <cx:pt idx="1042">8</cx:pt>
          <cx:pt idx="1043">5</cx:pt>
          <cx:pt idx="1044">7</cx:pt>
          <cx:pt idx="1045">6</cx:pt>
          <cx:pt idx="1046">7</cx:pt>
          <cx:pt idx="1047">2</cx:pt>
          <cx:pt idx="1048">11</cx:pt>
          <cx:pt idx="1049">4</cx:pt>
          <cx:pt idx="1050">8</cx:pt>
          <cx:pt idx="1051">10</cx:pt>
          <cx:pt idx="1052">6</cx:pt>
          <cx:pt idx="1053">5</cx:pt>
          <cx:pt idx="1054">11</cx:pt>
          <cx:pt idx="1055">5</cx:pt>
          <cx:pt idx="1056">6</cx:pt>
          <cx:pt idx="1057">1</cx:pt>
          <cx:pt idx="1058">7</cx:pt>
          <cx:pt idx="1059">3</cx:pt>
          <cx:pt idx="1060">4</cx:pt>
          <cx:pt idx="1061">8</cx:pt>
          <cx:pt idx="1062">9</cx:pt>
          <cx:pt idx="1063">7</cx:pt>
          <cx:pt idx="1064">11</cx:pt>
          <cx:pt idx="1065">4</cx:pt>
          <cx:pt idx="1066">5</cx:pt>
          <cx:pt idx="1067">6</cx:pt>
          <cx:pt idx="1068">6</cx:pt>
          <cx:pt idx="1069">5</cx:pt>
          <cx:pt idx="1070">6</cx:pt>
          <cx:pt idx="1071">5</cx:pt>
          <cx:pt idx="1072">8</cx:pt>
          <cx:pt idx="1073">7</cx:pt>
          <cx:pt idx="1074">5</cx:pt>
          <cx:pt idx="1075">7</cx:pt>
          <cx:pt idx="1076">4</cx:pt>
          <cx:pt idx="1077">3</cx:pt>
          <cx:pt idx="1078">5</cx:pt>
          <cx:pt idx="1079">4</cx:pt>
          <cx:pt idx="1080">10</cx:pt>
          <cx:pt idx="1081">6</cx:pt>
          <cx:pt idx="1082">9</cx:pt>
          <cx:pt idx="1083">3</cx:pt>
          <cx:pt idx="1084">7</cx:pt>
          <cx:pt idx="1085">4</cx:pt>
          <cx:pt idx="1086">5</cx:pt>
          <cx:pt idx="1087">5</cx:pt>
          <cx:pt idx="1088">4</cx:pt>
          <cx:pt idx="1089">4</cx:pt>
          <cx:pt idx="1090">6</cx:pt>
          <cx:pt idx="1091">3</cx:pt>
          <cx:pt idx="1092">6</cx:pt>
          <cx:pt idx="1093">10</cx:pt>
          <cx:pt idx="1094">5</cx:pt>
          <cx:pt idx="1095">3</cx:pt>
          <cx:pt idx="1096">3</cx:pt>
          <cx:pt idx="1097">10</cx:pt>
          <cx:pt idx="1098">7</cx:pt>
          <cx:pt idx="1099">4</cx:pt>
          <cx:pt idx="1100">1</cx:pt>
          <cx:pt idx="1101">7</cx:pt>
          <cx:pt idx="1102">4</cx:pt>
          <cx:pt idx="1103">7</cx:pt>
          <cx:pt idx="1104">4</cx:pt>
          <cx:pt idx="1105">4</cx:pt>
          <cx:pt idx="1106">5</cx:pt>
          <cx:pt idx="1107">9</cx:pt>
          <cx:pt idx="1108">11</cx:pt>
          <cx:pt idx="1109">3</cx:pt>
          <cx:pt idx="1110">6</cx:pt>
          <cx:pt idx="1111">9</cx:pt>
          <cx:pt idx="1112">7</cx:pt>
          <cx:pt idx="1113">5</cx:pt>
          <cx:pt idx="1114">8</cx:pt>
          <cx:pt idx="1115">11</cx:pt>
          <cx:pt idx="1116">3</cx:pt>
          <cx:pt idx="1117">5</cx:pt>
          <cx:pt idx="1118">12</cx:pt>
          <cx:pt idx="1119">7</cx:pt>
          <cx:pt idx="1120">5</cx:pt>
          <cx:pt idx="1121">7</cx:pt>
          <cx:pt idx="1122">10</cx:pt>
          <cx:pt idx="1123">6</cx:pt>
          <cx:pt idx="1124">7</cx:pt>
          <cx:pt idx="1125">11</cx:pt>
          <cx:pt idx="1126">6</cx:pt>
          <cx:pt idx="1127">11</cx:pt>
          <cx:pt idx="1128">7</cx:pt>
          <cx:pt idx="1129">8</cx:pt>
          <cx:pt idx="1130">12</cx:pt>
          <cx:pt idx="1131">9</cx:pt>
          <cx:pt idx="1132">5</cx:pt>
          <cx:pt idx="1133">6</cx:pt>
          <cx:pt idx="1134">8</cx:pt>
          <cx:pt idx="1135">5</cx:pt>
          <cx:pt idx="1136">4</cx:pt>
          <cx:pt idx="1137">5</cx:pt>
          <cx:pt idx="1138">5</cx:pt>
          <cx:pt idx="1139">5</cx:pt>
          <cx:pt idx="1140">6</cx:pt>
          <cx:pt idx="1141">10</cx:pt>
          <cx:pt idx="1142">4</cx:pt>
          <cx:pt idx="1143">7</cx:pt>
          <cx:pt idx="1144">7</cx:pt>
          <cx:pt idx="1145">8</cx:pt>
          <cx:pt idx="1146">5</cx:pt>
          <cx:pt idx="1147">7</cx:pt>
          <cx:pt idx="1148">8</cx:pt>
          <cx:pt idx="1149">7</cx:pt>
          <cx:pt idx="1150">11</cx:pt>
          <cx:pt idx="1151">11</cx:pt>
          <cx:pt idx="1152">7</cx:pt>
          <cx:pt idx="1153">6</cx:pt>
          <cx:pt idx="1154">5</cx:pt>
          <cx:pt idx="1155">7</cx:pt>
          <cx:pt idx="1156">10</cx:pt>
          <cx:pt idx="1157">7</cx:pt>
          <cx:pt idx="1158">6</cx:pt>
          <cx:pt idx="1159">7</cx:pt>
          <cx:pt idx="1160">7</cx:pt>
          <cx:pt idx="1161">11</cx:pt>
          <cx:pt idx="1162">5</cx:pt>
          <cx:pt idx="1163">1</cx:pt>
          <cx:pt idx="1164">6</cx:pt>
          <cx:pt idx="1165">9</cx:pt>
          <cx:pt idx="1166">2</cx:pt>
          <cx:pt idx="1167">2</cx:pt>
          <cx:pt idx="1168">7</cx:pt>
          <cx:pt idx="1169">7</cx:pt>
          <cx:pt idx="1170">7</cx:pt>
          <cx:pt idx="1171">11</cx:pt>
          <cx:pt idx="1172">3</cx:pt>
          <cx:pt idx="1173">3</cx:pt>
          <cx:pt idx="1174">7</cx:pt>
          <cx:pt idx="1175">4</cx:pt>
          <cx:pt idx="1176">10</cx:pt>
          <cx:pt idx="1177">12</cx:pt>
          <cx:pt idx="1178">7</cx:pt>
          <cx:pt idx="1179">4</cx:pt>
          <cx:pt idx="1180">4</cx:pt>
          <cx:pt idx="1181">11</cx:pt>
          <cx:pt idx="1182">7</cx:pt>
          <cx:pt idx="1183">6</cx:pt>
          <cx:pt idx="1184">5</cx:pt>
          <cx:pt idx="1185">3</cx:pt>
          <cx:pt idx="1186">8</cx:pt>
          <cx:pt idx="1187">7</cx:pt>
          <cx:pt idx="1188">7</cx:pt>
          <cx:pt idx="1189">6</cx:pt>
          <cx:pt idx="1190">3</cx:pt>
          <cx:pt idx="1191">11</cx:pt>
          <cx:pt idx="1192">7</cx:pt>
          <cx:pt idx="1193">6</cx:pt>
          <cx:pt idx="1194">3</cx:pt>
          <cx:pt idx="1195">7</cx:pt>
          <cx:pt idx="1196">11</cx:pt>
          <cx:pt idx="1197">7</cx:pt>
          <cx:pt idx="1198">6</cx:pt>
          <cx:pt idx="1199">10</cx:pt>
          <cx:pt idx="1200">7</cx:pt>
          <cx:pt idx="1201">3</cx:pt>
          <cx:pt idx="1202">5</cx:pt>
          <cx:pt idx="1203">10</cx:pt>
          <cx:pt idx="1204">7</cx:pt>
          <cx:pt idx="1205">6</cx:pt>
          <cx:pt idx="1206">11</cx:pt>
          <cx:pt idx="1207">5</cx:pt>
          <cx:pt idx="1208">10</cx:pt>
          <cx:pt idx="1209">5</cx:pt>
          <cx:pt idx="1210">5</cx:pt>
          <cx:pt idx="1211">6</cx:pt>
          <cx:pt idx="1212">8</cx:pt>
          <cx:pt idx="1213">5</cx:pt>
          <cx:pt idx="1214">5</cx:pt>
          <cx:pt idx="1215">5</cx:pt>
          <cx:pt idx="1216">4</cx:pt>
          <cx:pt idx="1217">9</cx:pt>
          <cx:pt idx="1218">7</cx:pt>
          <cx:pt idx="1219">4</cx:pt>
          <cx:pt idx="1220">11</cx:pt>
          <cx:pt idx="1221">8</cx:pt>
          <cx:pt idx="1222">1</cx:pt>
          <cx:pt idx="1223">10</cx:pt>
          <cx:pt idx="1224">2</cx:pt>
          <cx:pt idx="1225">6</cx:pt>
          <cx:pt idx="1226">1</cx:pt>
          <cx:pt idx="1227">12</cx:pt>
          <cx:pt idx="1228">10</cx:pt>
          <cx:pt idx="1229">8</cx:pt>
          <cx:pt idx="1230">8</cx:pt>
          <cx:pt idx="1231">5</cx:pt>
          <cx:pt idx="1232">3</cx:pt>
          <cx:pt idx="1233">5</cx:pt>
          <cx:pt idx="1234">11</cx:pt>
          <cx:pt idx="1235">7</cx:pt>
          <cx:pt idx="1236">6</cx:pt>
          <cx:pt idx="1237">9</cx:pt>
          <cx:pt idx="1238">3</cx:pt>
          <cx:pt idx="1239">12</cx:pt>
          <cx:pt idx="1240">7</cx:pt>
          <cx:pt idx="1241">6</cx:pt>
          <cx:pt idx="1242">1</cx:pt>
          <cx:pt idx="1243">9</cx:pt>
          <cx:pt idx="1244">6</cx:pt>
          <cx:pt idx="1245">1</cx:pt>
          <cx:pt idx="1246">3</cx:pt>
          <cx:pt idx="1247">5</cx:pt>
          <cx:pt idx="1248">4</cx:pt>
          <cx:pt idx="1249">5</cx:pt>
          <cx:pt idx="1250">4</cx:pt>
          <cx:pt idx="1251">3</cx:pt>
          <cx:pt idx="1252">11</cx:pt>
          <cx:pt idx="1253">7</cx:pt>
          <cx:pt idx="1254">7</cx:pt>
          <cx:pt idx="1255">11</cx:pt>
          <cx:pt idx="1256">8</cx:pt>
          <cx:pt idx="1257">7</cx:pt>
          <cx:pt idx="1258">7</cx:pt>
          <cx:pt idx="1259">7</cx:pt>
          <cx:pt idx="1260">6</cx:pt>
          <cx:pt idx="1261">6</cx:pt>
          <cx:pt idx="1262">11</cx:pt>
          <cx:pt idx="1263">7</cx:pt>
          <cx:pt idx="1264">8</cx:pt>
          <cx:pt idx="1265">3</cx:pt>
          <cx:pt idx="1266">1</cx:pt>
          <cx:pt idx="1267">5</cx:pt>
          <cx:pt idx="1268">5</cx:pt>
          <cx:pt idx="1269">7</cx:pt>
          <cx:pt idx="1270">4</cx:pt>
          <cx:pt idx="1271">8</cx:pt>
          <cx:pt idx="1272">11</cx:pt>
          <cx:pt idx="1273">5</cx:pt>
          <cx:pt idx="1274">11</cx:pt>
          <cx:pt idx="1275">7</cx:pt>
          <cx:pt idx="1276">12</cx:pt>
          <cx:pt idx="1277">6</cx:pt>
          <cx:pt idx="1278">3</cx:pt>
          <cx:pt idx="1279">4</cx:pt>
          <cx:pt idx="1280">3</cx:pt>
          <cx:pt idx="1281">7</cx:pt>
          <cx:pt idx="1282">9</cx:pt>
          <cx:pt idx="1283">4</cx:pt>
          <cx:pt idx="1284">3</cx:pt>
          <cx:pt idx="1285">5</cx:pt>
          <cx:pt idx="1286">6</cx:pt>
          <cx:pt idx="1287">6</cx:pt>
          <cx:pt idx="1288">10</cx:pt>
          <cx:pt idx="1289">10</cx:pt>
          <cx:pt idx="1290">4</cx:pt>
          <cx:pt idx="1291">2</cx:pt>
          <cx:pt idx="1292">12</cx:pt>
          <cx:pt idx="1293">3</cx:pt>
          <cx:pt idx="1294">4</cx:pt>
          <cx:pt idx="1295">11</cx:pt>
          <cx:pt idx="1296">12</cx:pt>
          <cx:pt idx="1297">6</cx:pt>
          <cx:pt idx="1298">1</cx:pt>
          <cx:pt idx="1299">5</cx:pt>
          <cx:pt idx="1300">5</cx:pt>
          <cx:pt idx="1301">11</cx:pt>
          <cx:pt idx="1302">12</cx:pt>
          <cx:pt idx="1303">4</cx:pt>
          <cx:pt idx="1304">4</cx:pt>
          <cx:pt idx="1305">11</cx:pt>
          <cx:pt idx="1306">9</cx:pt>
          <cx:pt idx="1307">5</cx:pt>
          <cx:pt idx="1308">5</cx:pt>
          <cx:pt idx="1309">6</cx:pt>
          <cx:pt idx="1310">5</cx:pt>
          <cx:pt idx="1311">1</cx:pt>
          <cx:pt idx="1312">6</cx:pt>
          <cx:pt idx="1313">5</cx:pt>
          <cx:pt idx="1314">10</cx:pt>
          <cx:pt idx="1315">6</cx:pt>
          <cx:pt idx="1316">1</cx:pt>
          <cx:pt idx="1317">4</cx:pt>
          <cx:pt idx="1318">8</cx:pt>
          <cx:pt idx="1319">2</cx:pt>
          <cx:pt idx="1320">6</cx:pt>
          <cx:pt idx="1321">7</cx:pt>
          <cx:pt idx="1322">6</cx:pt>
          <cx:pt idx="1323">12</cx:pt>
          <cx:pt idx="1324">2</cx:pt>
          <cx:pt idx="1325">1</cx:pt>
          <cx:pt idx="1326">5</cx:pt>
          <cx:pt idx="1327">10</cx:pt>
          <cx:pt idx="1328">6</cx:pt>
          <cx:pt idx="1329">6</cx:pt>
          <cx:pt idx="1330">12</cx:pt>
          <cx:pt idx="1331">7</cx:pt>
          <cx:pt idx="1332">5</cx:pt>
          <cx:pt idx="1333">7</cx:pt>
          <cx:pt idx="1334">5</cx:pt>
          <cx:pt idx="1335">4</cx:pt>
          <cx:pt idx="1336">11</cx:pt>
          <cx:pt idx="1337">3</cx:pt>
          <cx:pt idx="1338">6</cx:pt>
          <cx:pt idx="1339">6</cx:pt>
          <cx:pt idx="1340">6</cx:pt>
          <cx:pt idx="1341">7</cx:pt>
          <cx:pt idx="1342">8</cx:pt>
          <cx:pt idx="1343">3</cx:pt>
          <cx:pt idx="1344">7</cx:pt>
          <cx:pt idx="1345">7</cx:pt>
          <cx:pt idx="1346">6</cx:pt>
          <cx:pt idx="1347">5</cx:pt>
          <cx:pt idx="1348">8</cx:pt>
          <cx:pt idx="1349">12</cx:pt>
          <cx:pt idx="1350">8</cx:pt>
          <cx:pt idx="1351">3</cx:pt>
          <cx:pt idx="1352">7</cx:pt>
          <cx:pt idx="1353">3</cx:pt>
          <cx:pt idx="1354">6</cx:pt>
          <cx:pt idx="1355">9</cx:pt>
          <cx:pt idx="1356">10</cx:pt>
          <cx:pt idx="1357">4</cx:pt>
          <cx:pt idx="1358">6</cx:pt>
          <cx:pt idx="1359">9</cx:pt>
          <cx:pt idx="1360">5</cx:pt>
          <cx:pt idx="1361">6</cx:pt>
          <cx:pt idx="1362">6</cx:pt>
          <cx:pt idx="1363">3</cx:pt>
          <cx:pt idx="1364">4</cx:pt>
          <cx:pt idx="1365">1</cx:pt>
          <cx:pt idx="1366">6</cx:pt>
          <cx:pt idx="1367">7</cx:pt>
          <cx:pt idx="1368">6</cx:pt>
          <cx:pt idx="1369">5</cx:pt>
          <cx:pt idx="1370">10</cx:pt>
          <cx:pt idx="1371">10</cx:pt>
          <cx:pt idx="1372">6</cx:pt>
          <cx:pt idx="1373">3</cx:pt>
          <cx:pt idx="1374">7</cx:pt>
          <cx:pt idx="1375">12</cx:pt>
          <cx:pt idx="1376">4</cx:pt>
          <cx:pt idx="1377">7</cx:pt>
          <cx:pt idx="1378">6</cx:pt>
          <cx:pt idx="1379">5</cx:pt>
          <cx:pt idx="1380">6</cx:pt>
          <cx:pt idx="1381">5</cx:pt>
          <cx:pt idx="1382">10</cx:pt>
          <cx:pt idx="1383">8</cx:pt>
          <cx:pt idx="1384">10</cx:pt>
          <cx:pt idx="1385">5</cx:pt>
          <cx:pt idx="1386">7</cx:pt>
          <cx:pt idx="1387">8</cx:pt>
          <cx:pt idx="1388">10</cx:pt>
          <cx:pt idx="1389">3</cx:pt>
          <cx:pt idx="1390">9</cx:pt>
          <cx:pt idx="1391">4</cx:pt>
          <cx:pt idx="1392">12</cx:pt>
          <cx:pt idx="1393">4</cx:pt>
          <cx:pt idx="1394">10</cx:pt>
          <cx:pt idx="1395">2</cx:pt>
          <cx:pt idx="1396">6</cx:pt>
          <cx:pt idx="1397">5</cx:pt>
          <cx:pt idx="1398">5</cx:pt>
          <cx:pt idx="1399">10</cx:pt>
          <cx:pt idx="1400">7</cx:pt>
          <cx:pt idx="1401">4</cx:pt>
          <cx:pt idx="1402">7</cx:pt>
          <cx:pt idx="1403">8</cx:pt>
          <cx:pt idx="1404">1</cx:pt>
          <cx:pt idx="1405">1</cx:pt>
          <cx:pt idx="1406">3</cx:pt>
          <cx:pt idx="1407">3</cx:pt>
          <cx:pt idx="1408">6</cx:pt>
          <cx:pt idx="1409">11</cx:pt>
          <cx:pt idx="1410">6</cx:pt>
          <cx:pt idx="1411">9</cx:pt>
          <cx:pt idx="1412">6</cx:pt>
          <cx:pt idx="1413">9</cx:pt>
          <cx:pt idx="1414">6</cx:pt>
          <cx:pt idx="1415">5</cx:pt>
          <cx:pt idx="1416">4</cx:pt>
          <cx:pt idx="1417">5</cx:pt>
          <cx:pt idx="1418">8</cx:pt>
          <cx:pt idx="1419">12</cx:pt>
          <cx:pt idx="1420">5</cx:pt>
          <cx:pt idx="1421">7</cx:pt>
          <cx:pt idx="1422">3</cx:pt>
          <cx:pt idx="1423">8</cx:pt>
          <cx:pt idx="1424">6</cx:pt>
          <cx:pt idx="1425">10</cx:pt>
          <cx:pt idx="1426">8</cx:pt>
          <cx:pt idx="1427">4</cx:pt>
          <cx:pt idx="1428">2</cx:pt>
          <cx:pt idx="1429">4</cx:pt>
          <cx:pt idx="1430">7</cx:pt>
          <cx:pt idx="1431">10</cx:pt>
          <cx:pt idx="1432">8</cx:pt>
          <cx:pt idx="1433">5</cx:pt>
          <cx:pt idx="1434">5</cx:pt>
          <cx:pt idx="1435">7</cx:pt>
          <cx:pt idx="1436">5</cx:pt>
          <cx:pt idx="1437">11</cx:pt>
          <cx:pt idx="1438">4</cx:pt>
          <cx:pt idx="1439">11</cx:pt>
          <cx:pt idx="1440">9</cx:pt>
          <cx:pt idx="1441">5</cx:pt>
          <cx:pt idx="1442">4</cx:pt>
          <cx:pt idx="1443">5</cx:pt>
          <cx:pt idx="1444">11</cx:pt>
          <cx:pt idx="1445">5</cx:pt>
          <cx:pt idx="1446">4</cx:pt>
          <cx:pt idx="1447">12</cx:pt>
          <cx:pt idx="1448">5</cx:pt>
          <cx:pt idx="1449">8</cx:pt>
          <cx:pt idx="1450">9</cx:pt>
          <cx:pt idx="1451">5</cx:pt>
          <cx:pt idx="1452">5</cx:pt>
          <cx:pt idx="1453">7</cx:pt>
          <cx:pt idx="1454">10</cx:pt>
          <cx:pt idx="1455">8</cx:pt>
          <cx:pt idx="1456">2</cx:pt>
          <cx:pt idx="1457">5</cx:pt>
          <cx:pt idx="1458">4</cx:pt>
          <cx:pt idx="1459">6</cx:pt>
        </cx:lvl>
        <cx:lvl ptCount="1460">
          <cx:pt idx="0">0</cx:pt>
          <cx:pt idx="1">0</cx:pt>
          <cx:pt idx="2">0</cx:pt>
          <cx:pt idx="3">0</cx:pt>
          <cx:pt idx="4">0</cx:pt>
          <cx:pt idx="5">700</cx:pt>
          <cx:pt idx="6">0</cx:pt>
          <cx:pt idx="7">350</cx:pt>
          <cx:pt idx="8">0</cx:pt>
          <cx:pt idx="9">0</cx:pt>
          <cx:pt idx="10">0</cx:pt>
          <cx:pt idx="11">0</cx:pt>
          <cx:pt idx="12">0</cx:pt>
          <cx:pt idx="13">0</cx:pt>
          <cx:pt idx="14">0</cx:pt>
          <cx:pt idx="15">0</cx:pt>
          <cx:pt idx="16">700</cx:pt>
          <cx:pt idx="17">500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400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700</cx:pt>
          <cx:pt idx="85">0</cx:pt>
          <cx:pt idx="86">0</cx:pt>
          <cx:pt idx="87">0</cx:pt>
          <cx:pt idx="88">0</cx:pt>
          <cx:pt idx="89">0</cx:pt>
          <cx:pt idx="90">0</cx:pt>
          <cx:pt idx="91">0</cx:pt>
          <cx:pt idx="92">0</cx:pt>
          <cx:pt idx="93">0</cx:pt>
          <cx:pt idx="94">0</cx:pt>
          <cx:pt idx="95">480</cx:pt>
          <cx:pt idx="96">0</cx:pt>
          <cx:pt idx="97">0</cx:pt>
          <cx:pt idx="98">400</cx:pt>
          <cx:pt idx="99">400</cx:pt>
          <cx:pt idx="100">0</cx:pt>
          <cx:pt idx="101">0</cx:pt>
          <cx:pt idx="102">0</cx:pt>
          <cx:pt idx="103">0</cx:pt>
          <cx:pt idx="104">0</cx:pt>
          <cx:pt idx="105">0</cx:pt>
          <cx:pt idx="106">450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450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500</cx:pt>
          <cx:pt idx="250">450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700</cx:pt>
          <cx:pt idx="336">0</cx:pt>
          <cx:pt idx="337">0</cx:pt>
          <cx:pt idx="338">400</cx:pt>
          <cx:pt idx="339">0</cx:pt>
          <cx:pt idx="340">0</cx:pt>
          <cx:pt idx="341">0</cx:pt>
          <cx:pt idx="342">0</cx:pt>
          <cx:pt idx="343">0</cx:pt>
          <cx:pt idx="344">0</cx:pt>
          <cx:pt idx="345">0</cx:pt>
          <cx:pt idx="346">15500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1200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800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480</cx:pt>
          <cx:pt idx="500">0</cx:pt>
          <cx:pt idx="501">0</cx:pt>
          <cx:pt idx="502">400</cx:pt>
          <cx:pt idx="503">0</cx:pt>
          <cx:pt idx="504">0</cx:pt>
          <cx:pt idx="505">0</cx:pt>
          <cx:pt idx="506">0</cx:pt>
          <cx:pt idx="507">0</cx:pt>
          <cx:pt idx="508">0</cx:pt>
          <cx:pt idx="509">0</cx:pt>
          <cx:pt idx="510">2000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2000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600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500</cx:pt>
          <cx:pt idx="612">0</cx:pt>
          <cx:pt idx="613">0</cx:pt>
          <cx:pt idx="614">0</cx:pt>
          <cx:pt idx="615">0</cx:pt>
          <cx:pt idx="616">0</cx:pt>
          <cx:pt idx="617">0</cx:pt>
          <cx:pt idx="618">0</cx:pt>
          <cx:pt idx="619">0</cx:pt>
          <cx:pt idx="620">0</cx:pt>
          <cx:pt idx="621">0</cx:pt>
          <cx:pt idx="622">0</cx:pt>
          <cx:pt idx="623">0</cx:pt>
          <cx:pt idx="624">0</cx:pt>
          <cx:pt idx="625">0</cx:pt>
          <cx:pt idx="626">600</cx:pt>
          <cx:pt idx="627">0</cx:pt>
          <cx:pt idx="628">0</cx:pt>
          <cx:pt idx="629">0</cx:pt>
          <cx:pt idx="630">0</cx:pt>
          <cx:pt idx="631">0</cx:pt>
          <cx:pt idx="632">0</cx:pt>
          <cx:pt idx="633">0</cx:pt>
          <cx:pt idx="634">600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3500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500</cx:pt>
          <cx:pt idx="726">0</cx:pt>
          <cx:pt idx="727">0</cx:pt>
          <cx:pt idx="728">0</cx:pt>
          <cx:pt idx="729">0</cx:pt>
          <cx:pt idx="730">0</cx:pt>
          <cx:pt idx="731">0</cx:pt>
          <cx:pt idx="732">0</cx:pt>
          <cx:pt idx="733">400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450</cx:pt>
          <cx:pt idx="761">0</cx:pt>
          <cx:pt idx="762">0</cx:pt>
          <cx:pt idx="763">0</cx:pt>
          <cx:pt idx="764">0</cx:pt>
          <cx:pt idx="765">0</cx:pt>
          <cx:pt idx="766">500</cx:pt>
          <cx:pt idx="767">1300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1200</cx:pt>
          <cx:pt idx="787">0</cx:pt>
          <cx:pt idx="788">0</cx:pt>
          <cx:pt idx="789">0</cx:pt>
          <cx:pt idx="790">0</cx:pt>
          <cx:pt idx="791">0</cx:pt>
          <cx:pt idx="792">0</cx:pt>
          <cx:pt idx="793">0</cx:pt>
          <cx:pt idx="794">500</cx:pt>
          <cx:pt idx="795">0</cx:pt>
          <cx:pt idx="796">0</cx:pt>
          <cx:pt idx="797">0</cx:pt>
          <cx:pt idx="798">0</cx:pt>
          <cx:pt idx="799">0</cx:pt>
          <cx:pt idx="800">400</cx:pt>
          <cx:pt idx="801">0</cx:pt>
          <cx:pt idx="802">0</cx:pt>
          <cx:pt idx="803">0</cx:pt>
          <cx:pt idx="804">0</cx:pt>
          <cx:pt idx="805">0</cx:pt>
          <cx:pt idx="806">0</cx:pt>
          <cx:pt idx="807">0</cx:pt>
          <cx:pt idx="808">0</cx:pt>
          <cx:pt idx="809">0</cx:pt>
          <cx:pt idx="810">0</cx:pt>
          <cx:pt idx="811">0</cx:pt>
          <cx:pt idx="812">54</cx:pt>
          <cx:pt idx="813">500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400</cx:pt>
          <cx:pt idx="868">0</cx:pt>
          <cx:pt idx="869">0</cx:pt>
          <cx:pt idx="870">0</cx:pt>
          <cx:pt idx="871">0</cx:pt>
          <cx:pt idx="872">0</cx:pt>
          <cx:pt idx="873">0</cx:pt>
          <cx:pt idx="874">0</cx:pt>
          <cx:pt idx="875">0</cx:pt>
          <cx:pt idx="876">0</cx:pt>
          <cx:pt idx="877">0</cx:pt>
          <cx:pt idx="878">400</cx:pt>
          <cx:pt idx="879">0</cx:pt>
          <cx:pt idx="880">0</cx:pt>
          <cx:pt idx="881">0</cx:pt>
          <cx:pt idx="882">0</cx:pt>
          <cx:pt idx="883">0</cx:pt>
          <cx:pt idx="884">0</cx:pt>
          <cx:pt idx="885">0</cx:pt>
          <cx:pt idx="886">0</cx:pt>
          <cx:pt idx="887">0</cx:pt>
          <cx:pt idx="888">0</cx:pt>
          <cx:pt idx="889">0</cx:pt>
          <cx:pt idx="890">2000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620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400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560</cx:pt>
          <cx:pt idx="1062">0</cx:pt>
          <cx:pt idx="1063">0</cx:pt>
          <cx:pt idx="1064">0</cx:pt>
          <cx:pt idx="1065">0</cx:pt>
          <cx:pt idx="1066">0</cx:pt>
          <cx:pt idx="1067">0</cx:pt>
          <cx:pt idx="1068">0</cx:pt>
          <cx:pt idx="1069">0</cx:pt>
          <cx:pt idx="1070">0</cx:pt>
          <cx:pt idx="1071">0</cx:pt>
          <cx:pt idx="1072">0</cx:pt>
          <cx:pt idx="1073">0</cx:pt>
          <cx:pt idx="1074">0</cx:pt>
          <cx:pt idx="1075">0</cx:pt>
          <cx:pt idx="1076">500</cx:pt>
          <cx:pt idx="1077">0</cx:pt>
          <cx:pt idx="1078">0</cx:pt>
          <cx:pt idx="1079">0</cx:pt>
          <cx:pt idx="1080">0</cx:pt>
          <cx:pt idx="1081">0</cx:pt>
          <cx:pt idx="1082">0</cx:pt>
          <cx:pt idx="1083">700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1400</cx:pt>
          <cx:pt idx="1172">0</cx:pt>
          <cx:pt idx="1173">0</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400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8300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600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1150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2000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2500</cx:pt>
          <cx:pt idx="1458">0</cx:pt>
          <cx:pt idx="1459">0</cx:pt>
        </cx:lvl>
        <cx:lvl ptCount="1460">
          <cx:pt idx="0">NA</cx:pt>
          <cx:pt idx="1">NA</cx:pt>
          <cx:pt idx="2">NA</cx:pt>
          <cx:pt idx="3">NA</cx:pt>
          <cx:pt idx="4">NA</cx:pt>
          <cx:pt idx="5">Shed</cx:pt>
          <cx:pt idx="6">NA</cx:pt>
          <cx:pt idx="7">Shed</cx:pt>
          <cx:pt idx="8">NA</cx:pt>
          <cx:pt idx="9">NA</cx:pt>
          <cx:pt idx="10">NA</cx:pt>
          <cx:pt idx="11">NA</cx:pt>
          <cx:pt idx="12">NA</cx:pt>
          <cx:pt idx="13">NA</cx:pt>
          <cx:pt idx="14">NA</cx:pt>
          <cx:pt idx="15">NA</cx:pt>
          <cx:pt idx="16">Shed</cx:pt>
          <cx:pt idx="17">Shed</cx:pt>
          <cx:pt idx="18">NA</cx:pt>
          <cx:pt idx="19">NA</cx:pt>
          <cx:pt idx="20">NA</cx:pt>
          <cx:pt idx="21">NA</cx:pt>
          <cx:pt idx="22">NA</cx:pt>
          <cx:pt idx="23">NA</cx:pt>
          <cx:pt idx="24">NA</cx:pt>
          <cx:pt idx="25">NA</cx:pt>
          <cx:pt idx="26">NA</cx:pt>
          <cx:pt idx="27">NA</cx:pt>
          <cx:pt idx="28">NA</cx:pt>
          <cx:pt idx="29">NA</cx:pt>
          <cx:pt idx="30">NA</cx:pt>
          <cx:pt idx="31">NA</cx:pt>
          <cx:pt idx="32">NA</cx:pt>
          <cx:pt idx="33">NA</cx:pt>
          <cx:pt idx="34">NA</cx:pt>
          <cx:pt idx="35">NA</cx:pt>
          <cx:pt idx="36">NA</cx:pt>
          <cx:pt idx="37">NA</cx:pt>
          <cx:pt idx="38">NA</cx:pt>
          <cx:pt idx="39">NA</cx:pt>
          <cx:pt idx="40">NA</cx:pt>
          <cx:pt idx="41">NA</cx:pt>
          <cx:pt idx="42">NA</cx:pt>
          <cx:pt idx="43">NA</cx:pt>
          <cx:pt idx="44">NA</cx:pt>
          <cx:pt idx="45">NA</cx:pt>
          <cx:pt idx="46">NA</cx:pt>
          <cx:pt idx="47">NA</cx:pt>
          <cx:pt idx="48">NA</cx:pt>
          <cx:pt idx="49">NA</cx:pt>
          <cx:pt idx="50">NA</cx:pt>
          <cx:pt idx="51">Shed</cx:pt>
          <cx:pt idx="52">NA</cx:pt>
          <cx:pt idx="53">NA</cx:pt>
          <cx:pt idx="54">NA</cx:pt>
          <cx:pt idx="55">NA</cx:pt>
          <cx:pt idx="56">NA</cx:pt>
          <cx:pt idx="57">NA</cx:pt>
          <cx:pt idx="58">NA</cx:pt>
          <cx:pt idx="59">NA</cx:pt>
          <cx:pt idx="60">NA</cx:pt>
          <cx:pt idx="61">NA</cx:pt>
          <cx:pt idx="62">NA</cx:pt>
          <cx:pt idx="63">NA</cx:pt>
          <cx:pt idx="64">NA</cx:pt>
          <cx:pt idx="65">NA</cx:pt>
          <cx:pt idx="66">NA</cx:pt>
          <cx:pt idx="67">NA</cx:pt>
          <cx:pt idx="68">NA</cx:pt>
          <cx:pt idx="69">NA</cx:pt>
          <cx:pt idx="70">NA</cx:pt>
          <cx:pt idx="71">NA</cx:pt>
          <cx:pt idx="72">NA</cx:pt>
          <cx:pt idx="73">NA</cx:pt>
          <cx:pt idx="74">NA</cx:pt>
          <cx:pt idx="75">NA</cx:pt>
          <cx:pt idx="76">NA</cx:pt>
          <cx:pt idx="77">NA</cx:pt>
          <cx:pt idx="78">NA</cx:pt>
          <cx:pt idx="79">NA</cx:pt>
          <cx:pt idx="80">NA</cx:pt>
          <cx:pt idx="81">NA</cx:pt>
          <cx:pt idx="82">NA</cx:pt>
          <cx:pt idx="83">NA</cx:pt>
          <cx:pt idx="84">Shed</cx:pt>
          <cx:pt idx="85">NA</cx:pt>
          <cx:pt idx="86">NA</cx:pt>
          <cx:pt idx="87">NA</cx:pt>
          <cx:pt idx="88">NA</cx:pt>
          <cx:pt idx="89">NA</cx:pt>
          <cx:pt idx="90">NA</cx:pt>
          <cx:pt idx="91">NA</cx:pt>
          <cx:pt idx="92">NA</cx:pt>
          <cx:pt idx="93">NA</cx:pt>
          <cx:pt idx="94">NA</cx:pt>
          <cx:pt idx="95">Shed</cx:pt>
          <cx:pt idx="96">NA</cx:pt>
          <cx:pt idx="97">NA</cx:pt>
          <cx:pt idx="98">Shed</cx:pt>
          <cx:pt idx="99">Shed</cx:pt>
          <cx:pt idx="100">NA</cx:pt>
          <cx:pt idx="101">NA</cx:pt>
          <cx:pt idx="102">NA</cx:pt>
          <cx:pt idx="103">NA</cx:pt>
          <cx:pt idx="104">NA</cx:pt>
          <cx:pt idx="105">NA</cx:pt>
          <cx:pt idx="106">Shed</cx:pt>
          <cx:pt idx="107">NA</cx:pt>
          <cx:pt idx="108">NA</cx:pt>
          <cx:pt idx="109">NA</cx:pt>
          <cx:pt idx="110">NA</cx:pt>
          <cx:pt idx="111">NA</cx:pt>
          <cx:pt idx="112">NA</cx:pt>
          <cx:pt idx="113">NA</cx:pt>
          <cx:pt idx="114">NA</cx:pt>
          <cx:pt idx="115">NA</cx:pt>
          <cx:pt idx="116">NA</cx:pt>
          <cx:pt idx="117">NA</cx:pt>
          <cx:pt idx="118">NA</cx:pt>
          <cx:pt idx="119">NA</cx:pt>
          <cx:pt idx="120">NA</cx:pt>
          <cx:pt idx="121">NA</cx:pt>
          <cx:pt idx="122">NA</cx:pt>
          <cx:pt idx="123">NA</cx:pt>
          <cx:pt idx="124">NA</cx:pt>
          <cx:pt idx="125">NA</cx:pt>
          <cx:pt idx="126">NA</cx:pt>
          <cx:pt idx="127">NA</cx:pt>
          <cx:pt idx="128">NA</cx:pt>
          <cx:pt idx="129">NA</cx:pt>
          <cx:pt idx="130">NA</cx:pt>
          <cx:pt idx="131">NA</cx:pt>
          <cx:pt idx="132">NA</cx:pt>
          <cx:pt idx="133">NA</cx:pt>
          <cx:pt idx="134">NA</cx:pt>
          <cx:pt idx="135">NA</cx:pt>
          <cx:pt idx="136">NA</cx:pt>
          <cx:pt idx="137">NA</cx:pt>
          <cx:pt idx="138">NA</cx:pt>
          <cx:pt idx="139">NA</cx:pt>
          <cx:pt idx="140">NA</cx:pt>
          <cx:pt idx="141">NA</cx:pt>
          <cx:pt idx="142">NA</cx:pt>
          <cx:pt idx="143">NA</cx:pt>
          <cx:pt idx="144">NA</cx:pt>
          <cx:pt idx="145">NA</cx:pt>
          <cx:pt idx="146">NA</cx:pt>
          <cx:pt idx="147">NA</cx:pt>
          <cx:pt idx="148">NA</cx:pt>
          <cx:pt idx="149">NA</cx:pt>
          <cx:pt idx="150">NA</cx:pt>
          <cx:pt idx="151">NA</cx:pt>
          <cx:pt idx="152">NA</cx:pt>
          <cx:pt idx="153">NA</cx:pt>
          <cx:pt idx="154">NA</cx:pt>
          <cx:pt idx="155">NA</cx:pt>
          <cx:pt idx="156">NA</cx:pt>
          <cx:pt idx="157">NA</cx:pt>
          <cx:pt idx="158">NA</cx:pt>
          <cx:pt idx="159">NA</cx:pt>
          <cx:pt idx="160">NA</cx:pt>
          <cx:pt idx="161">NA</cx:pt>
          <cx:pt idx="162">NA</cx:pt>
          <cx:pt idx="163">NA</cx:pt>
          <cx:pt idx="164">NA</cx:pt>
          <cx:pt idx="165">NA</cx:pt>
          <cx:pt idx="166">NA</cx:pt>
          <cx:pt idx="167">NA</cx:pt>
          <cx:pt idx="168">NA</cx:pt>
          <cx:pt idx="169">NA</cx:pt>
          <cx:pt idx="170">NA</cx:pt>
          <cx:pt idx="171">NA</cx:pt>
          <cx:pt idx="172">NA</cx:pt>
          <cx:pt idx="173">NA</cx:pt>
          <cx:pt idx="174">NA</cx:pt>
          <cx:pt idx="175">NA</cx:pt>
          <cx:pt idx="176">NA</cx:pt>
          <cx:pt idx="177">NA</cx:pt>
          <cx:pt idx="178">NA</cx:pt>
          <cx:pt idx="179">NA</cx:pt>
          <cx:pt idx="180">NA</cx:pt>
          <cx:pt idx="181">NA</cx:pt>
          <cx:pt idx="182">NA</cx:pt>
          <cx:pt idx="183">NA</cx:pt>
          <cx:pt idx="184">NA</cx:pt>
          <cx:pt idx="185">NA</cx:pt>
          <cx:pt idx="186">NA</cx:pt>
          <cx:pt idx="187">NA</cx:pt>
          <cx:pt idx="188">NA</cx:pt>
          <cx:pt idx="189">NA</cx:pt>
          <cx:pt idx="190">NA</cx:pt>
          <cx:pt idx="191">NA</cx:pt>
          <cx:pt idx="192">NA</cx:pt>
          <cx:pt idx="193">NA</cx:pt>
          <cx:pt idx="194">NA</cx:pt>
          <cx:pt idx="195">NA</cx:pt>
          <cx:pt idx="196">NA</cx:pt>
          <cx:pt idx="197">NA</cx:pt>
          <cx:pt idx="198">NA</cx:pt>
          <cx:pt idx="199">NA</cx:pt>
          <cx:pt idx="200">NA</cx:pt>
          <cx:pt idx="201">NA</cx:pt>
          <cx:pt idx="202">NA</cx:pt>
          <cx:pt idx="203">NA</cx:pt>
          <cx:pt idx="204">NA</cx:pt>
          <cx:pt idx="205">NA</cx:pt>
          <cx:pt idx="206">NA</cx:pt>
          <cx:pt idx="207">NA</cx:pt>
          <cx:pt idx="208">NA</cx:pt>
          <cx:pt idx="209">NA</cx:pt>
          <cx:pt idx="210">NA</cx:pt>
          <cx:pt idx="211">NA</cx:pt>
          <cx:pt idx="212">NA</cx:pt>
          <cx:pt idx="213">NA</cx:pt>
          <cx:pt idx="214">Shed</cx:pt>
          <cx:pt idx="215">NA</cx:pt>
          <cx:pt idx="216">NA</cx:pt>
          <cx:pt idx="217">NA</cx:pt>
          <cx:pt idx="218">NA</cx:pt>
          <cx:pt idx="219">NA</cx:pt>
          <cx:pt idx="220">NA</cx:pt>
          <cx:pt idx="221">NA</cx:pt>
          <cx:pt idx="222">NA</cx:pt>
          <cx:pt idx="223">NA</cx:pt>
          <cx:pt idx="224">NA</cx:pt>
          <cx:pt idx="225">NA</cx:pt>
          <cx:pt idx="226">NA</cx:pt>
          <cx:pt idx="227">NA</cx:pt>
          <cx:pt idx="228">NA</cx:pt>
          <cx:pt idx="229">NA</cx:pt>
          <cx:pt idx="230">NA</cx:pt>
          <cx:pt idx="231">NA</cx:pt>
          <cx:pt idx="232">NA</cx:pt>
          <cx:pt idx="233">NA</cx:pt>
          <cx:pt idx="234">NA</cx:pt>
          <cx:pt idx="235">NA</cx:pt>
          <cx:pt idx="236">NA</cx:pt>
          <cx:pt idx="237">NA</cx:pt>
          <cx:pt idx="238">NA</cx:pt>
          <cx:pt idx="239">NA</cx:pt>
          <cx:pt idx="240">NA</cx:pt>
          <cx:pt idx="241">NA</cx:pt>
          <cx:pt idx="242">NA</cx:pt>
          <cx:pt idx="243">NA</cx:pt>
          <cx:pt idx="244">NA</cx:pt>
          <cx:pt idx="245">NA</cx:pt>
          <cx:pt idx="246">NA</cx:pt>
          <cx:pt idx="247">NA</cx:pt>
          <cx:pt idx="248">NA</cx:pt>
          <cx:pt idx="249">Shed</cx:pt>
          <cx:pt idx="250">Shed</cx:pt>
          <cx:pt idx="251">NA</cx:pt>
          <cx:pt idx="252">NA</cx:pt>
          <cx:pt idx="253">NA</cx:pt>
          <cx:pt idx="254">NA</cx:pt>
          <cx:pt idx="255">NA</cx:pt>
          <cx:pt idx="256">NA</cx:pt>
          <cx:pt idx="257">NA</cx:pt>
          <cx:pt idx="258">NA</cx:pt>
          <cx:pt idx="259">NA</cx:pt>
          <cx:pt idx="260">NA</cx:pt>
          <cx:pt idx="261">NA</cx:pt>
          <cx:pt idx="262">NA</cx:pt>
          <cx:pt idx="263">NA</cx:pt>
          <cx:pt idx="264">NA</cx:pt>
          <cx:pt idx="265">NA</cx:pt>
          <cx:pt idx="266">NA</cx:pt>
          <cx:pt idx="267">NA</cx:pt>
          <cx:pt idx="268">NA</cx:pt>
          <cx:pt idx="269">NA</cx:pt>
          <cx:pt idx="270">NA</cx:pt>
          <cx:pt idx="271">NA</cx:pt>
          <cx:pt idx="272">NA</cx:pt>
          <cx:pt idx="273">NA</cx:pt>
          <cx:pt idx="274">NA</cx:pt>
          <cx:pt idx="275">NA</cx:pt>
          <cx:pt idx="276">NA</cx:pt>
          <cx:pt idx="277">NA</cx:pt>
          <cx:pt idx="278">NA</cx:pt>
          <cx:pt idx="279">NA</cx:pt>
          <cx:pt idx="280">NA</cx:pt>
          <cx:pt idx="281">NA</cx:pt>
          <cx:pt idx="282">NA</cx:pt>
          <cx:pt idx="283">NA</cx:pt>
          <cx:pt idx="284">NA</cx:pt>
          <cx:pt idx="285">NA</cx:pt>
          <cx:pt idx="286">NA</cx:pt>
          <cx:pt idx="287">NA</cx:pt>
          <cx:pt idx="288">NA</cx:pt>
          <cx:pt idx="289">NA</cx:pt>
          <cx:pt idx="290">NA</cx:pt>
          <cx:pt idx="291">NA</cx:pt>
          <cx:pt idx="292">NA</cx:pt>
          <cx:pt idx="293">NA</cx:pt>
          <cx:pt idx="294">NA</cx:pt>
          <cx:pt idx="295">NA</cx:pt>
          <cx:pt idx="296">NA</cx:pt>
          <cx:pt idx="297">NA</cx:pt>
          <cx:pt idx="298">NA</cx:pt>
          <cx:pt idx="299">NA</cx:pt>
          <cx:pt idx="300">NA</cx:pt>
          <cx:pt idx="301">NA</cx:pt>
          <cx:pt idx="302">NA</cx:pt>
          <cx:pt idx="303">NA</cx:pt>
          <cx:pt idx="304">NA</cx:pt>
          <cx:pt idx="305">NA</cx:pt>
          <cx:pt idx="306">NA</cx:pt>
          <cx:pt idx="307">NA</cx:pt>
          <cx:pt idx="308">NA</cx:pt>
          <cx:pt idx="309">NA</cx:pt>
          <cx:pt idx="310">NA</cx:pt>
          <cx:pt idx="311">NA</cx:pt>
          <cx:pt idx="312">NA</cx:pt>
          <cx:pt idx="313">NA</cx:pt>
          <cx:pt idx="314">NA</cx:pt>
          <cx:pt idx="315">NA</cx:pt>
          <cx:pt idx="316">NA</cx:pt>
          <cx:pt idx="317">NA</cx:pt>
          <cx:pt idx="318">NA</cx:pt>
          <cx:pt idx="319">NA</cx:pt>
          <cx:pt idx="320">NA</cx:pt>
          <cx:pt idx="321">NA</cx:pt>
          <cx:pt idx="322">NA</cx:pt>
          <cx:pt idx="323">NA</cx:pt>
          <cx:pt idx="324">NA</cx:pt>
          <cx:pt idx="325">NA</cx:pt>
          <cx:pt idx="326">NA</cx:pt>
          <cx:pt idx="327">NA</cx:pt>
          <cx:pt idx="328">NA</cx:pt>
          <cx:pt idx="329">NA</cx:pt>
          <cx:pt idx="330">NA</cx:pt>
          <cx:pt idx="331">NA</cx:pt>
          <cx:pt idx="332">NA</cx:pt>
          <cx:pt idx="333">NA</cx:pt>
          <cx:pt idx="334">NA</cx:pt>
          <cx:pt idx="335">Shed</cx:pt>
          <cx:pt idx="336">NA</cx:pt>
          <cx:pt idx="337">NA</cx:pt>
          <cx:pt idx="338">Shed</cx:pt>
          <cx:pt idx="339">NA</cx:pt>
          <cx:pt idx="340">NA</cx:pt>
          <cx:pt idx="341">NA</cx:pt>
          <cx:pt idx="342">NA</cx:pt>
          <cx:pt idx="343">NA</cx:pt>
          <cx:pt idx="344">NA</cx:pt>
          <cx:pt idx="345">NA</cx:pt>
          <cx:pt idx="346">Gar2</cx:pt>
          <cx:pt idx="347">NA</cx:pt>
          <cx:pt idx="348">NA</cx:pt>
          <cx:pt idx="349">NA</cx:pt>
          <cx:pt idx="350">NA</cx:pt>
          <cx:pt idx="351">NA</cx:pt>
          <cx:pt idx="352">NA</cx:pt>
          <cx:pt idx="353">NA</cx:pt>
          <cx:pt idx="354">NA</cx:pt>
          <cx:pt idx="355">NA</cx:pt>
          <cx:pt idx="356">NA</cx:pt>
          <cx:pt idx="357">NA</cx:pt>
          <cx:pt idx="358">NA</cx:pt>
          <cx:pt idx="359">NA</cx:pt>
          <cx:pt idx="360">NA</cx:pt>
          <cx:pt idx="361">NA</cx:pt>
          <cx:pt idx="362">NA</cx:pt>
          <cx:pt idx="363">NA</cx:pt>
          <cx:pt idx="364">NA</cx:pt>
          <cx:pt idx="365">NA</cx:pt>
          <cx:pt idx="366">NA</cx:pt>
          <cx:pt idx="367">NA</cx:pt>
          <cx:pt idx="368">NA</cx:pt>
          <cx:pt idx="369">NA</cx:pt>
          <cx:pt idx="370">NA</cx:pt>
          <cx:pt idx="371">NA</cx:pt>
          <cx:pt idx="372">NA</cx:pt>
          <cx:pt idx="373">NA</cx:pt>
          <cx:pt idx="374">NA</cx:pt>
          <cx:pt idx="375">NA</cx:pt>
          <cx:pt idx="376">NA</cx:pt>
          <cx:pt idx="377">NA</cx:pt>
          <cx:pt idx="378">NA</cx:pt>
          <cx:pt idx="379">NA</cx:pt>
          <cx:pt idx="380">NA</cx:pt>
          <cx:pt idx="381">NA</cx:pt>
          <cx:pt idx="382">NA</cx:pt>
          <cx:pt idx="383">NA</cx:pt>
          <cx:pt idx="384">NA</cx:pt>
          <cx:pt idx="385">NA</cx:pt>
          <cx:pt idx="386">NA</cx:pt>
          <cx:pt idx="387">NA</cx:pt>
          <cx:pt idx="388">NA</cx:pt>
          <cx:pt idx="389">NA</cx:pt>
          <cx:pt idx="390">NA</cx:pt>
          <cx:pt idx="391">NA</cx:pt>
          <cx:pt idx="392">Shed</cx:pt>
          <cx:pt idx="393">NA</cx:pt>
          <cx:pt idx="394">NA</cx:pt>
          <cx:pt idx="395">NA</cx:pt>
          <cx:pt idx="396">NA</cx:pt>
          <cx:pt idx="397">NA</cx:pt>
          <cx:pt idx="398">NA</cx:pt>
          <cx:pt idx="399">NA</cx:pt>
          <cx:pt idx="400">NA</cx:pt>
          <cx:pt idx="401">NA</cx:pt>
          <cx:pt idx="402">NA</cx:pt>
          <cx:pt idx="403">NA</cx:pt>
          <cx:pt idx="404">NA</cx:pt>
          <cx:pt idx="405">NA</cx:pt>
          <cx:pt idx="406">NA</cx:pt>
          <cx:pt idx="407">NA</cx:pt>
          <cx:pt idx="408">NA</cx:pt>
          <cx:pt idx="409">NA</cx:pt>
          <cx:pt idx="410">NA</cx:pt>
          <cx:pt idx="411">NA</cx:pt>
          <cx:pt idx="412">NA</cx:pt>
          <cx:pt idx="413">NA</cx:pt>
          <cx:pt idx="414">NA</cx:pt>
          <cx:pt idx="415">NA</cx:pt>
          <cx:pt idx="416">NA</cx:pt>
          <cx:pt idx="417">NA</cx:pt>
          <cx:pt idx="418">NA</cx:pt>
          <cx:pt idx="419">NA</cx:pt>
          <cx:pt idx="420">NA</cx:pt>
          <cx:pt idx="421">NA</cx:pt>
          <cx:pt idx="422">NA</cx:pt>
          <cx:pt idx="423">NA</cx:pt>
          <cx:pt idx="424">NA</cx:pt>
          <cx:pt idx="425">NA</cx:pt>
          <cx:pt idx="426">NA</cx:pt>
          <cx:pt idx="427">NA</cx:pt>
          <cx:pt idx="428">NA</cx:pt>
          <cx:pt idx="429">NA</cx:pt>
          <cx:pt idx="430">NA</cx:pt>
          <cx:pt idx="431">NA</cx:pt>
          <cx:pt idx="432">NA</cx:pt>
          <cx:pt idx="433">NA</cx:pt>
          <cx:pt idx="434">NA</cx:pt>
          <cx:pt idx="435">NA</cx:pt>
          <cx:pt idx="436">NA</cx:pt>
          <cx:pt idx="437">NA</cx:pt>
          <cx:pt idx="438">NA</cx:pt>
          <cx:pt idx="439">Shed</cx:pt>
          <cx:pt idx="440">NA</cx:pt>
          <cx:pt idx="441">NA</cx:pt>
          <cx:pt idx="442">NA</cx:pt>
          <cx:pt idx="443">NA</cx:pt>
          <cx:pt idx="444">NA</cx:pt>
          <cx:pt idx="445">NA</cx:pt>
          <cx:pt idx="446">NA</cx:pt>
          <cx:pt idx="447">NA</cx:pt>
          <cx:pt idx="448">NA</cx:pt>
          <cx:pt idx="449">NA</cx:pt>
          <cx:pt idx="450">NA</cx:pt>
          <cx:pt idx="451">NA</cx:pt>
          <cx:pt idx="452">NA</cx:pt>
          <cx:pt idx="453">NA</cx:pt>
          <cx:pt idx="454">NA</cx:pt>
          <cx:pt idx="455">NA</cx:pt>
          <cx:pt idx="456">NA</cx:pt>
          <cx:pt idx="457">NA</cx:pt>
          <cx:pt idx="458">NA</cx:pt>
          <cx:pt idx="459">NA</cx:pt>
          <cx:pt idx="460">NA</cx:pt>
          <cx:pt idx="461">NA</cx:pt>
          <cx:pt idx="462">NA</cx:pt>
          <cx:pt idx="463">NA</cx:pt>
          <cx:pt idx="464">NA</cx:pt>
          <cx:pt idx="465">NA</cx:pt>
          <cx:pt idx="466">NA</cx:pt>
          <cx:pt idx="467">NA</cx:pt>
          <cx:pt idx="468">NA</cx:pt>
          <cx:pt idx="469">NA</cx:pt>
          <cx:pt idx="470">NA</cx:pt>
          <cx:pt idx="471">NA</cx:pt>
          <cx:pt idx="472">NA</cx:pt>
          <cx:pt idx="473">NA</cx:pt>
          <cx:pt idx="474">NA</cx:pt>
          <cx:pt idx="475">NA</cx:pt>
          <cx:pt idx="476">NA</cx:pt>
          <cx:pt idx="477">NA</cx:pt>
          <cx:pt idx="478">NA</cx:pt>
          <cx:pt idx="479">NA</cx:pt>
          <cx:pt idx="480">NA</cx:pt>
          <cx:pt idx="481">NA</cx:pt>
          <cx:pt idx="482">NA</cx:pt>
          <cx:pt idx="483">NA</cx:pt>
          <cx:pt idx="484">NA</cx:pt>
          <cx:pt idx="485">NA</cx:pt>
          <cx:pt idx="486">NA</cx:pt>
          <cx:pt idx="487">NA</cx:pt>
          <cx:pt idx="488">NA</cx:pt>
          <cx:pt idx="489">NA</cx:pt>
          <cx:pt idx="490">NA</cx:pt>
          <cx:pt idx="491">NA</cx:pt>
          <cx:pt idx="492">NA</cx:pt>
          <cx:pt idx="493">NA</cx:pt>
          <cx:pt idx="494">NA</cx:pt>
          <cx:pt idx="495">NA</cx:pt>
          <cx:pt idx="496">NA</cx:pt>
          <cx:pt idx="497">NA</cx:pt>
          <cx:pt idx="498">NA</cx:pt>
          <cx:pt idx="499">Shed</cx:pt>
          <cx:pt idx="500">NA</cx:pt>
          <cx:pt idx="501">NA</cx:pt>
          <cx:pt idx="502">Shed</cx:pt>
          <cx:pt idx="503">NA</cx:pt>
          <cx:pt idx="504">NA</cx:pt>
          <cx:pt idx="505">NA</cx:pt>
          <cx:pt idx="506">NA</cx:pt>
          <cx:pt idx="507">NA</cx:pt>
          <cx:pt idx="508">NA</cx:pt>
          <cx:pt idx="509">NA</cx:pt>
          <cx:pt idx="510">Shed</cx:pt>
          <cx:pt idx="511">NA</cx:pt>
          <cx:pt idx="512">NA</cx:pt>
          <cx:pt idx="513">NA</cx:pt>
          <cx:pt idx="514">NA</cx:pt>
          <cx:pt idx="515">NA</cx:pt>
          <cx:pt idx="516">NA</cx:pt>
          <cx:pt idx="517">NA</cx:pt>
          <cx:pt idx="518">NA</cx:pt>
          <cx:pt idx="519">NA</cx:pt>
          <cx:pt idx="520">NA</cx:pt>
          <cx:pt idx="521">NA</cx:pt>
          <cx:pt idx="522">NA</cx:pt>
          <cx:pt idx="523">NA</cx:pt>
          <cx:pt idx="524">NA</cx:pt>
          <cx:pt idx="525">NA</cx:pt>
          <cx:pt idx="526">NA</cx:pt>
          <cx:pt idx="527">NA</cx:pt>
          <cx:pt idx="528">NA</cx:pt>
          <cx:pt idx="529">NA</cx:pt>
          <cx:pt idx="530">NA</cx:pt>
          <cx:pt idx="531">NA</cx:pt>
          <cx:pt idx="532">NA</cx:pt>
          <cx:pt idx="533">NA</cx:pt>
          <cx:pt idx="534">NA</cx:pt>
          <cx:pt idx="535">NA</cx:pt>
          <cx:pt idx="536">NA</cx:pt>
          <cx:pt idx="537">NA</cx:pt>
          <cx:pt idx="538">NA</cx:pt>
          <cx:pt idx="539">Shed</cx:pt>
          <cx:pt idx="540">NA</cx:pt>
          <cx:pt idx="541">NA</cx:pt>
          <cx:pt idx="542">NA</cx:pt>
          <cx:pt idx="543">NA</cx:pt>
          <cx:pt idx="544">NA</cx:pt>
          <cx:pt idx="545">NA</cx:pt>
          <cx:pt idx="546">NA</cx:pt>
          <cx:pt idx="547">NA</cx:pt>
          <cx:pt idx="548">NA</cx:pt>
          <cx:pt idx="549">NA</cx:pt>
          <cx:pt idx="550">NA</cx:pt>
          <cx:pt idx="551">NA</cx:pt>
          <cx:pt idx="552">NA</cx:pt>
          <cx:pt idx="553">NA</cx:pt>
          <cx:pt idx="554">NA</cx:pt>
          <cx:pt idx="555">NA</cx:pt>
          <cx:pt idx="556">NA</cx:pt>
          <cx:pt idx="557">NA</cx:pt>
          <cx:pt idx="558">NA</cx:pt>
          <cx:pt idx="559">NA</cx:pt>
          <cx:pt idx="560">NA</cx:pt>
          <cx:pt idx="561">NA</cx:pt>
          <cx:pt idx="562">NA</cx:pt>
          <cx:pt idx="563">NA</cx:pt>
          <cx:pt idx="564">NA</cx:pt>
          <cx:pt idx="565">NA</cx:pt>
          <cx:pt idx="566">NA</cx:pt>
          <cx:pt idx="567">NA</cx:pt>
          <cx:pt idx="568">NA</cx:pt>
          <cx:pt idx="569">NA</cx:pt>
          <cx:pt idx="570">NA</cx:pt>
          <cx:pt idx="571">NA</cx:pt>
          <cx:pt idx="572">NA</cx:pt>
          <cx:pt idx="573">NA</cx:pt>
          <cx:pt idx="574">NA</cx:pt>
          <cx:pt idx="575">NA</cx:pt>
          <cx:pt idx="576">NA</cx:pt>
          <cx:pt idx="577">NA</cx:pt>
          <cx:pt idx="578">NA</cx:pt>
          <cx:pt idx="579">NA</cx:pt>
          <cx:pt idx="580">NA</cx:pt>
          <cx:pt idx="581">NA</cx:pt>
          <cx:pt idx="582">NA</cx:pt>
          <cx:pt idx="583">NA</cx:pt>
          <cx:pt idx="584">NA</cx:pt>
          <cx:pt idx="585">NA</cx:pt>
          <cx:pt idx="586">NA</cx:pt>
          <cx:pt idx="587">NA</cx:pt>
          <cx:pt idx="588">NA</cx:pt>
          <cx:pt idx="589">Shed</cx:pt>
          <cx:pt idx="590">NA</cx:pt>
          <cx:pt idx="591">NA</cx:pt>
          <cx:pt idx="592">NA</cx:pt>
          <cx:pt idx="593">NA</cx:pt>
          <cx:pt idx="594">NA</cx:pt>
          <cx:pt idx="595">NA</cx:pt>
          <cx:pt idx="596">NA</cx:pt>
          <cx:pt idx="597">NA</cx:pt>
          <cx:pt idx="598">NA</cx:pt>
          <cx:pt idx="599">NA</cx:pt>
          <cx:pt idx="600">NA</cx:pt>
          <cx:pt idx="601">NA</cx:pt>
          <cx:pt idx="602">NA</cx:pt>
          <cx:pt idx="603">NA</cx:pt>
          <cx:pt idx="604">NA</cx:pt>
          <cx:pt idx="605">NA</cx:pt>
          <cx:pt idx="606">NA</cx:pt>
          <cx:pt idx="607">NA</cx:pt>
          <cx:pt idx="608">NA</cx:pt>
          <cx:pt idx="609">NA</cx:pt>
          <cx:pt idx="610">NA</cx:pt>
          <cx:pt idx="611">Shed</cx:pt>
          <cx:pt idx="612">NA</cx:pt>
          <cx:pt idx="613">NA</cx:pt>
          <cx:pt idx="614">NA</cx:pt>
          <cx:pt idx="615">NA</cx:pt>
          <cx:pt idx="616">NA</cx:pt>
          <cx:pt idx="617">NA</cx:pt>
          <cx:pt idx="618">NA</cx:pt>
          <cx:pt idx="619">NA</cx:pt>
          <cx:pt idx="620">NA</cx:pt>
          <cx:pt idx="621">NA</cx:pt>
          <cx:pt idx="622">NA</cx:pt>
          <cx:pt idx="623">NA</cx:pt>
          <cx:pt idx="624">NA</cx:pt>
          <cx:pt idx="625">NA</cx:pt>
          <cx:pt idx="626">Shed</cx:pt>
          <cx:pt idx="627">NA</cx:pt>
          <cx:pt idx="628">NA</cx:pt>
          <cx:pt idx="629">NA</cx:pt>
          <cx:pt idx="630">NA</cx:pt>
          <cx:pt idx="631">NA</cx:pt>
          <cx:pt idx="632">NA</cx:pt>
          <cx:pt idx="633">NA</cx:pt>
          <cx:pt idx="634">Shed</cx:pt>
          <cx:pt idx="635">NA</cx:pt>
          <cx:pt idx="636">NA</cx:pt>
          <cx:pt idx="637">NA</cx:pt>
          <cx:pt idx="638">NA</cx:pt>
          <cx:pt idx="639">NA</cx:pt>
          <cx:pt idx="640">NA</cx:pt>
          <cx:pt idx="641">NA</cx:pt>
          <cx:pt idx="642">NA</cx:pt>
          <cx:pt idx="643">NA</cx:pt>
          <cx:pt idx="644">NA</cx:pt>
          <cx:pt idx="645">NA</cx:pt>
          <cx:pt idx="646">NA</cx:pt>
          <cx:pt idx="647">NA</cx:pt>
          <cx:pt idx="648">NA</cx:pt>
          <cx:pt idx="649">NA</cx:pt>
          <cx:pt idx="650">NA</cx:pt>
          <cx:pt idx="651">NA</cx:pt>
          <cx:pt idx="652">NA</cx:pt>
          <cx:pt idx="653">NA</cx:pt>
          <cx:pt idx="654">NA</cx:pt>
          <cx:pt idx="655">NA</cx:pt>
          <cx:pt idx="656">NA</cx:pt>
          <cx:pt idx="657">NA</cx:pt>
          <cx:pt idx="658">NA</cx:pt>
          <cx:pt idx="659">NA</cx:pt>
          <cx:pt idx="660">NA</cx:pt>
          <cx:pt idx="661">NA</cx:pt>
          <cx:pt idx="662">NA</cx:pt>
          <cx:pt idx="663">NA</cx:pt>
          <cx:pt idx="664">NA</cx:pt>
          <cx:pt idx="665">NA</cx:pt>
          <cx:pt idx="666">NA</cx:pt>
          <cx:pt idx="667">NA</cx:pt>
          <cx:pt idx="668">NA</cx:pt>
          <cx:pt idx="669">NA</cx:pt>
          <cx:pt idx="670">NA</cx:pt>
          <cx:pt idx="671">NA</cx:pt>
          <cx:pt idx="672">NA</cx:pt>
          <cx:pt idx="673">NA</cx:pt>
          <cx:pt idx="674">NA</cx:pt>
          <cx:pt idx="675">NA</cx:pt>
          <cx:pt idx="676">NA</cx:pt>
          <cx:pt idx="677">NA</cx:pt>
          <cx:pt idx="678">NA</cx:pt>
          <cx:pt idx="679">NA</cx:pt>
          <cx:pt idx="680">NA</cx:pt>
          <cx:pt idx="681">NA</cx:pt>
          <cx:pt idx="682">NA</cx:pt>
          <cx:pt idx="683">NA</cx:pt>
          <cx:pt idx="684">NA</cx:pt>
          <cx:pt idx="685">NA</cx:pt>
          <cx:pt idx="686">NA</cx:pt>
          <cx:pt idx="687">NA</cx:pt>
          <cx:pt idx="688">NA</cx:pt>
          <cx:pt idx="689">NA</cx:pt>
          <cx:pt idx="690">NA</cx:pt>
          <cx:pt idx="691">NA</cx:pt>
          <cx:pt idx="692">NA</cx:pt>
          <cx:pt idx="693">NA</cx:pt>
          <cx:pt idx="694">NA</cx:pt>
          <cx:pt idx="695">NA</cx:pt>
          <cx:pt idx="696">NA</cx:pt>
          <cx:pt idx="697">NA</cx:pt>
          <cx:pt idx="698">NA</cx:pt>
          <cx:pt idx="699">NA</cx:pt>
          <cx:pt idx="700">NA</cx:pt>
          <cx:pt idx="701">NA</cx:pt>
          <cx:pt idx="702">NA</cx:pt>
          <cx:pt idx="703">NA</cx:pt>
          <cx:pt idx="704">NA</cx:pt>
          <cx:pt idx="705">Othr</cx:pt>
          <cx:pt idx="706">NA</cx:pt>
          <cx:pt idx="707">NA</cx:pt>
          <cx:pt idx="708">NA</cx:pt>
          <cx:pt idx="709">NA</cx:pt>
          <cx:pt idx="710">NA</cx:pt>
          <cx:pt idx="711">NA</cx:pt>
          <cx:pt idx="712">NA</cx:pt>
          <cx:pt idx="713">NA</cx:pt>
          <cx:pt idx="714">NA</cx:pt>
          <cx:pt idx="715">NA</cx:pt>
          <cx:pt idx="716">NA</cx:pt>
          <cx:pt idx="717">NA</cx:pt>
          <cx:pt idx="718">NA</cx:pt>
          <cx:pt idx="719">NA</cx:pt>
          <cx:pt idx="720">NA</cx:pt>
          <cx:pt idx="721">NA</cx:pt>
          <cx:pt idx="722">NA</cx:pt>
          <cx:pt idx="723">NA</cx:pt>
          <cx:pt idx="724">NA</cx:pt>
          <cx:pt idx="725">Shed</cx:pt>
          <cx:pt idx="726">NA</cx:pt>
          <cx:pt idx="727">NA</cx:pt>
          <cx:pt idx="728">NA</cx:pt>
          <cx:pt idx="729">NA</cx:pt>
          <cx:pt idx="730">NA</cx:pt>
          <cx:pt idx="731">NA</cx:pt>
          <cx:pt idx="732">NA</cx:pt>
          <cx:pt idx="733">Shed</cx:pt>
          <cx:pt idx="734">NA</cx:pt>
          <cx:pt idx="735">NA</cx:pt>
          <cx:pt idx="736">NA</cx:pt>
          <cx:pt idx="737">NA</cx:pt>
          <cx:pt idx="738">NA</cx:pt>
          <cx:pt idx="739">NA</cx:pt>
          <cx:pt idx="740">NA</cx:pt>
          <cx:pt idx="741">NA</cx:pt>
          <cx:pt idx="742">NA</cx:pt>
          <cx:pt idx="743">NA</cx:pt>
          <cx:pt idx="744">NA</cx:pt>
          <cx:pt idx="745">NA</cx:pt>
          <cx:pt idx="746">NA</cx:pt>
          <cx:pt idx="747">NA</cx:pt>
          <cx:pt idx="748">NA</cx:pt>
          <cx:pt idx="749">NA</cx:pt>
          <cx:pt idx="750">NA</cx:pt>
          <cx:pt idx="751">NA</cx:pt>
          <cx:pt idx="752">NA</cx:pt>
          <cx:pt idx="753">NA</cx:pt>
          <cx:pt idx="754">NA</cx:pt>
          <cx:pt idx="755">NA</cx:pt>
          <cx:pt idx="756">NA</cx:pt>
          <cx:pt idx="757">NA</cx:pt>
          <cx:pt idx="758">NA</cx:pt>
          <cx:pt idx="759">NA</cx:pt>
          <cx:pt idx="760">Shed</cx:pt>
          <cx:pt idx="761">NA</cx:pt>
          <cx:pt idx="762">NA</cx:pt>
          <cx:pt idx="763">NA</cx:pt>
          <cx:pt idx="764">NA</cx:pt>
          <cx:pt idx="765">NA</cx:pt>
          <cx:pt idx="766">Shed</cx:pt>
          <cx:pt idx="767">Shed</cx:pt>
          <cx:pt idx="768">NA</cx:pt>
          <cx:pt idx="769">NA</cx:pt>
          <cx:pt idx="770">NA</cx:pt>
          <cx:pt idx="771">NA</cx:pt>
          <cx:pt idx="772">NA</cx:pt>
          <cx:pt idx="773">NA</cx:pt>
          <cx:pt idx="774">NA</cx:pt>
          <cx:pt idx="775">NA</cx:pt>
          <cx:pt idx="776">NA</cx:pt>
          <cx:pt idx="777">NA</cx:pt>
          <cx:pt idx="778">NA</cx:pt>
          <cx:pt idx="779">NA</cx:pt>
          <cx:pt idx="780">NA</cx:pt>
          <cx:pt idx="781">NA</cx:pt>
          <cx:pt idx="782">NA</cx:pt>
          <cx:pt idx="783">NA</cx:pt>
          <cx:pt idx="784">NA</cx:pt>
          <cx:pt idx="785">NA</cx:pt>
          <cx:pt idx="786">Shed</cx:pt>
          <cx:pt idx="787">NA</cx:pt>
          <cx:pt idx="788">NA</cx:pt>
          <cx:pt idx="789">NA</cx:pt>
          <cx:pt idx="790">NA</cx:pt>
          <cx:pt idx="791">NA</cx:pt>
          <cx:pt idx="792">NA</cx:pt>
          <cx:pt idx="793">NA</cx:pt>
          <cx:pt idx="794">Shed</cx:pt>
          <cx:pt idx="795">NA</cx:pt>
          <cx:pt idx="796">NA</cx:pt>
          <cx:pt idx="797">NA</cx:pt>
          <cx:pt idx="798">NA</cx:pt>
          <cx:pt idx="799">NA</cx:pt>
          <cx:pt idx="800">Shed</cx:pt>
          <cx:pt idx="801">NA</cx:pt>
          <cx:pt idx="802">NA</cx:pt>
          <cx:pt idx="803">NA</cx:pt>
          <cx:pt idx="804">NA</cx:pt>
          <cx:pt idx="805">NA</cx:pt>
          <cx:pt idx="806">NA</cx:pt>
          <cx:pt idx="807">NA</cx:pt>
          <cx:pt idx="808">NA</cx:pt>
          <cx:pt idx="809">NA</cx:pt>
          <cx:pt idx="810">NA</cx:pt>
          <cx:pt idx="811">NA</cx:pt>
          <cx:pt idx="812">Shed</cx:pt>
          <cx:pt idx="813">Shed</cx:pt>
          <cx:pt idx="814">NA</cx:pt>
          <cx:pt idx="815">NA</cx:pt>
          <cx:pt idx="816">NA</cx:pt>
          <cx:pt idx="817">NA</cx:pt>
          <cx:pt idx="818">NA</cx:pt>
          <cx:pt idx="819">NA</cx:pt>
          <cx:pt idx="820">NA</cx:pt>
          <cx:pt idx="821">NA</cx:pt>
          <cx:pt idx="822">NA</cx:pt>
          <cx:pt idx="823">NA</cx:pt>
          <cx:pt idx="824">NA</cx:pt>
          <cx:pt idx="825">NA</cx:pt>
          <cx:pt idx="826">NA</cx:pt>
          <cx:pt idx="827">NA</cx:pt>
          <cx:pt idx="828">NA</cx:pt>
          <cx:pt idx="829">NA</cx:pt>
          <cx:pt idx="830">NA</cx:pt>
          <cx:pt idx="831">NA</cx:pt>
          <cx:pt idx="832">NA</cx:pt>
          <cx:pt idx="833">NA</cx:pt>
          <cx:pt idx="834">NA</cx:pt>
          <cx:pt idx="835">NA</cx:pt>
          <cx:pt idx="836">NA</cx:pt>
          <cx:pt idx="837">NA</cx:pt>
          <cx:pt idx="838">NA</cx:pt>
          <cx:pt idx="839">NA</cx:pt>
          <cx:pt idx="840">NA</cx:pt>
          <cx:pt idx="841">NA</cx:pt>
          <cx:pt idx="842">NA</cx:pt>
          <cx:pt idx="843">NA</cx:pt>
          <cx:pt idx="844">NA</cx:pt>
          <cx:pt idx="845">NA</cx:pt>
          <cx:pt idx="846">NA</cx:pt>
          <cx:pt idx="847">NA</cx:pt>
          <cx:pt idx="848">NA</cx:pt>
          <cx:pt idx="849">NA</cx:pt>
          <cx:pt idx="850">NA</cx:pt>
          <cx:pt idx="851">NA</cx:pt>
          <cx:pt idx="852">NA</cx:pt>
          <cx:pt idx="853">NA</cx:pt>
          <cx:pt idx="854">NA</cx:pt>
          <cx:pt idx="855">NA</cx:pt>
          <cx:pt idx="856">NA</cx:pt>
          <cx:pt idx="857">NA</cx:pt>
          <cx:pt idx="858">NA</cx:pt>
          <cx:pt idx="859">NA</cx:pt>
          <cx:pt idx="860">NA</cx:pt>
          <cx:pt idx="861">NA</cx:pt>
          <cx:pt idx="862">NA</cx:pt>
          <cx:pt idx="863">NA</cx:pt>
          <cx:pt idx="864">NA</cx:pt>
          <cx:pt idx="865">NA</cx:pt>
          <cx:pt idx="866">NA</cx:pt>
          <cx:pt idx="867">Shed</cx:pt>
          <cx:pt idx="868">NA</cx:pt>
          <cx:pt idx="869">NA</cx:pt>
          <cx:pt idx="870">NA</cx:pt>
          <cx:pt idx="871">NA</cx:pt>
          <cx:pt idx="872">NA</cx:pt>
          <cx:pt idx="873">Othr</cx:pt>
          <cx:pt idx="874">NA</cx:pt>
          <cx:pt idx="875">NA</cx:pt>
          <cx:pt idx="876">NA</cx:pt>
          <cx:pt idx="877">NA</cx:pt>
          <cx:pt idx="878">Shed</cx:pt>
          <cx:pt idx="879">NA</cx:pt>
          <cx:pt idx="880">NA</cx:pt>
          <cx:pt idx="881">NA</cx:pt>
          <cx:pt idx="882">NA</cx:pt>
          <cx:pt idx="883">NA</cx:pt>
          <cx:pt idx="884">NA</cx:pt>
          <cx:pt idx="885">NA</cx:pt>
          <cx:pt idx="886">NA</cx:pt>
          <cx:pt idx="887">NA</cx:pt>
          <cx:pt idx="888">NA</cx:pt>
          <cx:pt idx="889">NA</cx:pt>
          <cx:pt idx="890">Shed</cx:pt>
          <cx:pt idx="891">NA</cx:pt>
          <cx:pt idx="892">NA</cx:pt>
          <cx:pt idx="893">NA</cx:pt>
          <cx:pt idx="894">NA</cx:pt>
          <cx:pt idx="895">NA</cx:pt>
          <cx:pt idx="896">NA</cx:pt>
          <cx:pt idx="897">NA</cx:pt>
          <cx:pt idx="898">NA</cx:pt>
          <cx:pt idx="899">NA</cx:pt>
          <cx:pt idx="900">NA</cx:pt>
          <cx:pt idx="901">NA</cx:pt>
          <cx:pt idx="902">NA</cx:pt>
          <cx:pt idx="903">NA</cx:pt>
          <cx:pt idx="904">NA</cx:pt>
          <cx:pt idx="905">NA</cx:pt>
          <cx:pt idx="906">NA</cx:pt>
          <cx:pt idx="907">NA</cx:pt>
          <cx:pt idx="908">NA</cx:pt>
          <cx:pt idx="909">NA</cx:pt>
          <cx:pt idx="910">NA</cx:pt>
          <cx:pt idx="911">NA</cx:pt>
          <cx:pt idx="912">Shed</cx:pt>
          <cx:pt idx="913">NA</cx:pt>
          <cx:pt idx="914">NA</cx:pt>
          <cx:pt idx="915">NA</cx:pt>
          <cx:pt idx="916">NA</cx:pt>
          <cx:pt idx="917">NA</cx:pt>
          <cx:pt idx="918">NA</cx:pt>
          <cx:pt idx="919">NA</cx:pt>
          <cx:pt idx="920">NA</cx:pt>
          <cx:pt idx="921">NA</cx:pt>
          <cx:pt idx="922">NA</cx:pt>
          <cx:pt idx="923">NA</cx:pt>
          <cx:pt idx="924">NA</cx:pt>
          <cx:pt idx="925">NA</cx:pt>
          <cx:pt idx="926">NA</cx:pt>
          <cx:pt idx="927">NA</cx:pt>
          <cx:pt idx="928">NA</cx:pt>
          <cx:pt idx="929">NA</cx:pt>
          <cx:pt idx="930">NA</cx:pt>
          <cx:pt idx="931">NA</cx:pt>
          <cx:pt idx="932">NA</cx:pt>
          <cx:pt idx="933">NA</cx:pt>
          <cx:pt idx="934">NA</cx:pt>
          <cx:pt idx="935">NA</cx:pt>
          <cx:pt idx="936">NA</cx:pt>
          <cx:pt idx="937">NA</cx:pt>
          <cx:pt idx="938">NA</cx:pt>
          <cx:pt idx="939">NA</cx:pt>
          <cx:pt idx="940">NA</cx:pt>
          <cx:pt idx="941">NA</cx:pt>
          <cx:pt idx="942">NA</cx:pt>
          <cx:pt idx="943">NA</cx:pt>
          <cx:pt idx="944">NA</cx:pt>
          <cx:pt idx="945">NA</cx:pt>
          <cx:pt idx="946">NA</cx:pt>
          <cx:pt idx="947">NA</cx:pt>
          <cx:pt idx="948">NA</cx:pt>
          <cx:pt idx="949">NA</cx:pt>
          <cx:pt idx="950">NA</cx:pt>
          <cx:pt idx="951">NA</cx:pt>
          <cx:pt idx="952">NA</cx:pt>
          <cx:pt idx="953">Shed</cx:pt>
          <cx:pt idx="954">NA</cx:pt>
          <cx:pt idx="955">NA</cx:pt>
          <cx:pt idx="956">NA</cx:pt>
          <cx:pt idx="957">NA</cx:pt>
          <cx:pt idx="958">NA</cx:pt>
          <cx:pt idx="959">NA</cx:pt>
          <cx:pt idx="960">NA</cx:pt>
          <cx:pt idx="961">NA</cx:pt>
          <cx:pt idx="962">NA</cx:pt>
          <cx:pt idx="963">NA</cx:pt>
          <cx:pt idx="964">NA</cx:pt>
          <cx:pt idx="965">NA</cx:pt>
          <cx:pt idx="966">NA</cx:pt>
          <cx:pt idx="967">NA</cx:pt>
          <cx:pt idx="968">NA</cx:pt>
          <cx:pt idx="969">NA</cx:pt>
          <cx:pt idx="970">NA</cx:pt>
          <cx:pt idx="971">NA</cx:pt>
          <cx:pt idx="972">NA</cx:pt>
          <cx:pt idx="973">NA</cx:pt>
          <cx:pt idx="974">NA</cx:pt>
          <cx:pt idx="975">NA</cx:pt>
          <cx:pt idx="976">NA</cx:pt>
          <cx:pt idx="977">NA</cx:pt>
          <cx:pt idx="978">NA</cx:pt>
          <cx:pt idx="979">NA</cx:pt>
          <cx:pt idx="980">NA</cx:pt>
          <cx:pt idx="981">NA</cx:pt>
          <cx:pt idx="982">NA</cx:pt>
          <cx:pt idx="983">NA</cx:pt>
          <cx:pt idx="984">NA</cx:pt>
          <cx:pt idx="985">NA</cx:pt>
          <cx:pt idx="986">NA</cx:pt>
          <cx:pt idx="987">NA</cx:pt>
          <cx:pt idx="988">NA</cx:pt>
          <cx:pt idx="989">NA</cx:pt>
          <cx:pt idx="990">NA</cx:pt>
          <cx:pt idx="991">NA</cx:pt>
          <cx:pt idx="992">NA</cx:pt>
          <cx:pt idx="993">NA</cx:pt>
          <cx:pt idx="994">NA</cx:pt>
          <cx:pt idx="995">NA</cx:pt>
          <cx:pt idx="996">NA</cx:pt>
          <cx:pt idx="997">NA</cx:pt>
          <cx:pt idx="998">NA</cx:pt>
          <cx:pt idx="999">NA</cx:pt>
          <cx:pt idx="1000">NA</cx:pt>
          <cx:pt idx="1001">NA</cx:pt>
          <cx:pt idx="1002">NA</cx:pt>
          <cx:pt idx="1003">NA</cx:pt>
          <cx:pt idx="1004">NA</cx:pt>
          <cx:pt idx="1005">NA</cx:pt>
          <cx:pt idx="1006">NA</cx:pt>
          <cx:pt idx="1007">NA</cx:pt>
          <cx:pt idx="1008">NA</cx:pt>
          <cx:pt idx="1009">NA</cx:pt>
          <cx:pt idx="1010">NA</cx:pt>
          <cx:pt idx="1011">NA</cx:pt>
          <cx:pt idx="1012">NA</cx:pt>
          <cx:pt idx="1013">NA</cx:pt>
          <cx:pt idx="1014">NA</cx:pt>
          <cx:pt idx="1015">NA</cx:pt>
          <cx:pt idx="1016">NA</cx:pt>
          <cx:pt idx="1017">NA</cx:pt>
          <cx:pt idx="1018">NA</cx:pt>
          <cx:pt idx="1019">NA</cx:pt>
          <cx:pt idx="1020">NA</cx:pt>
          <cx:pt idx="1021">NA</cx:pt>
          <cx:pt idx="1022">NA</cx:pt>
          <cx:pt idx="1023">NA</cx:pt>
          <cx:pt idx="1024">NA</cx:pt>
          <cx:pt idx="1025">NA</cx:pt>
          <cx:pt idx="1026">NA</cx:pt>
          <cx:pt idx="1027">NA</cx:pt>
          <cx:pt idx="1028">NA</cx:pt>
          <cx:pt idx="1029">NA</cx:pt>
          <cx:pt idx="1030">NA</cx:pt>
          <cx:pt idx="1031">NA</cx:pt>
          <cx:pt idx="1032">NA</cx:pt>
          <cx:pt idx="1033">NA</cx:pt>
          <cx:pt idx="1034">NA</cx:pt>
          <cx:pt idx="1035">NA</cx:pt>
          <cx:pt idx="1036">NA</cx:pt>
          <cx:pt idx="1037">NA</cx:pt>
          <cx:pt idx="1038">NA</cx:pt>
          <cx:pt idx="1039">NA</cx:pt>
          <cx:pt idx="1040">NA</cx:pt>
          <cx:pt idx="1041">NA</cx:pt>
          <cx:pt idx="1042">NA</cx:pt>
          <cx:pt idx="1043">NA</cx:pt>
          <cx:pt idx="1044">NA</cx:pt>
          <cx:pt idx="1045">NA</cx:pt>
          <cx:pt idx="1046">NA</cx:pt>
          <cx:pt idx="1047">NA</cx:pt>
          <cx:pt idx="1048">NA</cx:pt>
          <cx:pt idx="1049">NA</cx:pt>
          <cx:pt idx="1050">NA</cx:pt>
          <cx:pt idx="1051">NA</cx:pt>
          <cx:pt idx="1052">NA</cx:pt>
          <cx:pt idx="1053">NA</cx:pt>
          <cx:pt idx="1054">NA</cx:pt>
          <cx:pt idx="1055">NA</cx:pt>
          <cx:pt idx="1056">NA</cx:pt>
          <cx:pt idx="1057">NA</cx:pt>
          <cx:pt idx="1058">NA</cx:pt>
          <cx:pt idx="1059">NA</cx:pt>
          <cx:pt idx="1060">NA</cx:pt>
          <cx:pt idx="1061">Shed</cx:pt>
          <cx:pt idx="1062">NA</cx:pt>
          <cx:pt idx="1063">NA</cx:pt>
          <cx:pt idx="1064">NA</cx:pt>
          <cx:pt idx="1065">NA</cx:pt>
          <cx:pt idx="1066">NA</cx:pt>
          <cx:pt idx="1067">NA</cx:pt>
          <cx:pt idx="1068">NA</cx:pt>
          <cx:pt idx="1069">NA</cx:pt>
          <cx:pt idx="1070">NA</cx:pt>
          <cx:pt idx="1071">NA</cx:pt>
          <cx:pt idx="1072">NA</cx:pt>
          <cx:pt idx="1073">NA</cx:pt>
          <cx:pt idx="1074">NA</cx:pt>
          <cx:pt idx="1075">NA</cx:pt>
          <cx:pt idx="1076">Shed</cx:pt>
          <cx:pt idx="1077">NA</cx:pt>
          <cx:pt idx="1078">NA</cx:pt>
          <cx:pt idx="1079">NA</cx:pt>
          <cx:pt idx="1080">NA</cx:pt>
          <cx:pt idx="1081">NA</cx:pt>
          <cx:pt idx="1082">NA</cx:pt>
          <cx:pt idx="1083">Shed</cx:pt>
          <cx:pt idx="1084">NA</cx:pt>
          <cx:pt idx="1085">NA</cx:pt>
          <cx:pt idx="1086">NA</cx:pt>
          <cx:pt idx="1087">NA</cx:pt>
          <cx:pt idx="1088">NA</cx:pt>
          <cx:pt idx="1089">NA</cx:pt>
          <cx:pt idx="1090">NA</cx:pt>
          <cx:pt idx="1091">NA</cx:pt>
          <cx:pt idx="1092">NA</cx:pt>
          <cx:pt idx="1093">NA</cx:pt>
          <cx:pt idx="1094">NA</cx:pt>
          <cx:pt idx="1095">NA</cx:pt>
          <cx:pt idx="1096">NA</cx:pt>
          <cx:pt idx="1097">NA</cx:pt>
          <cx:pt idx="1098">NA</cx:pt>
          <cx:pt idx="1099">NA</cx:pt>
          <cx:pt idx="1100">NA</cx:pt>
          <cx:pt idx="1101">NA</cx:pt>
          <cx:pt idx="1102">NA</cx:pt>
          <cx:pt idx="1103">NA</cx:pt>
          <cx:pt idx="1104">NA</cx:pt>
          <cx:pt idx="1105">NA</cx:pt>
          <cx:pt idx="1106">NA</cx:pt>
          <cx:pt idx="1107">NA</cx:pt>
          <cx:pt idx="1108">NA</cx:pt>
          <cx:pt idx="1109">NA</cx:pt>
          <cx:pt idx="1110">NA</cx:pt>
          <cx:pt idx="1111">NA</cx:pt>
          <cx:pt idx="1112">NA</cx:pt>
          <cx:pt idx="1113">NA</cx:pt>
          <cx:pt idx="1114">NA</cx:pt>
          <cx:pt idx="1115">NA</cx:pt>
          <cx:pt idx="1116">NA</cx:pt>
          <cx:pt idx="1117">NA</cx:pt>
          <cx:pt idx="1118">NA</cx:pt>
          <cx:pt idx="1119">NA</cx:pt>
          <cx:pt idx="1120">NA</cx:pt>
          <cx:pt idx="1121">NA</cx:pt>
          <cx:pt idx="1122">NA</cx:pt>
          <cx:pt idx="1123">NA</cx:pt>
          <cx:pt idx="1124">NA</cx:pt>
          <cx:pt idx="1125">NA</cx:pt>
          <cx:pt idx="1126">NA</cx:pt>
          <cx:pt idx="1127">NA</cx:pt>
          <cx:pt idx="1128">NA</cx:pt>
          <cx:pt idx="1129">NA</cx:pt>
          <cx:pt idx="1130">NA</cx:pt>
          <cx:pt idx="1131">NA</cx:pt>
          <cx:pt idx="1132">NA</cx:pt>
          <cx:pt idx="1133">NA</cx:pt>
          <cx:pt idx="1134">NA</cx:pt>
          <cx:pt idx="1135">NA</cx:pt>
          <cx:pt idx="1136">NA</cx:pt>
          <cx:pt idx="1137">NA</cx:pt>
          <cx:pt idx="1138">NA</cx:pt>
          <cx:pt idx="1139">NA</cx:pt>
          <cx:pt idx="1140">NA</cx:pt>
          <cx:pt idx="1141">NA</cx:pt>
          <cx:pt idx="1142">NA</cx:pt>
          <cx:pt idx="1143">NA</cx:pt>
          <cx:pt idx="1144">NA</cx:pt>
          <cx:pt idx="1145">NA</cx:pt>
          <cx:pt idx="1146">NA</cx:pt>
          <cx:pt idx="1147">NA</cx:pt>
          <cx:pt idx="1148">NA</cx:pt>
          <cx:pt idx="1149">NA</cx:pt>
          <cx:pt idx="1150">NA</cx:pt>
          <cx:pt idx="1151">NA</cx:pt>
          <cx:pt idx="1152">NA</cx:pt>
          <cx:pt idx="1153">NA</cx:pt>
          <cx:pt idx="1154">NA</cx:pt>
          <cx:pt idx="1155">NA</cx:pt>
          <cx:pt idx="1156">NA</cx:pt>
          <cx:pt idx="1157">NA</cx:pt>
          <cx:pt idx="1158">NA</cx:pt>
          <cx:pt idx="1159">NA</cx:pt>
          <cx:pt idx="1160">NA</cx:pt>
          <cx:pt idx="1161">NA</cx:pt>
          <cx:pt idx="1162">NA</cx:pt>
          <cx:pt idx="1163">NA</cx:pt>
          <cx:pt idx="1164">NA</cx:pt>
          <cx:pt idx="1165">NA</cx:pt>
          <cx:pt idx="1166">NA</cx:pt>
          <cx:pt idx="1167">NA</cx:pt>
          <cx:pt idx="1168">NA</cx:pt>
          <cx:pt idx="1169">NA</cx:pt>
          <cx:pt idx="1170">NA</cx:pt>
          <cx:pt idx="1171">Shed</cx:pt>
          <cx:pt idx="1172">NA</cx:pt>
          <cx:pt idx="1173">NA</cx:pt>
          <cx:pt idx="1174">NA</cx:pt>
          <cx:pt idx="1175">NA</cx:pt>
          <cx:pt idx="1176">NA</cx:pt>
          <cx:pt idx="1177">NA</cx:pt>
          <cx:pt idx="1178">NA</cx:pt>
          <cx:pt idx="1179">NA</cx:pt>
          <cx:pt idx="1180">NA</cx:pt>
          <cx:pt idx="1181">NA</cx:pt>
          <cx:pt idx="1182">NA</cx:pt>
          <cx:pt idx="1183">NA</cx:pt>
          <cx:pt idx="1184">NA</cx:pt>
          <cx:pt idx="1185">NA</cx:pt>
          <cx:pt idx="1186">NA</cx:pt>
          <cx:pt idx="1187">NA</cx:pt>
          <cx:pt idx="1188">NA</cx:pt>
          <cx:pt idx="1189">NA</cx:pt>
          <cx:pt idx="1190">NA</cx:pt>
          <cx:pt idx="1191">NA</cx:pt>
          <cx:pt idx="1192">NA</cx:pt>
          <cx:pt idx="1193">NA</cx:pt>
          <cx:pt idx="1194">NA</cx:pt>
          <cx:pt idx="1195">NA</cx:pt>
          <cx:pt idx="1196">NA</cx:pt>
          <cx:pt idx="1197">NA</cx:pt>
          <cx:pt idx="1198">NA</cx:pt>
          <cx:pt idx="1199">NA</cx:pt>
          <cx:pt idx="1200">Shed</cx:pt>
          <cx:pt idx="1201">NA</cx:pt>
          <cx:pt idx="1202">NA</cx:pt>
          <cx:pt idx="1203">NA</cx:pt>
          <cx:pt idx="1204">NA</cx:pt>
          <cx:pt idx="1205">NA</cx:pt>
          <cx:pt idx="1206">NA</cx:pt>
          <cx:pt idx="1207">NA</cx:pt>
          <cx:pt idx="1208">NA</cx:pt>
          <cx:pt idx="1209">NA</cx:pt>
          <cx:pt idx="1210">Shed</cx:pt>
          <cx:pt idx="1211">NA</cx:pt>
          <cx:pt idx="1212">NA</cx:pt>
          <cx:pt idx="1213">NA</cx:pt>
          <cx:pt idx="1214">NA</cx:pt>
          <cx:pt idx="1215">NA</cx:pt>
          <cx:pt idx="1216">NA</cx:pt>
          <cx:pt idx="1217">NA</cx:pt>
          <cx:pt idx="1218">NA</cx:pt>
          <cx:pt idx="1219">NA</cx:pt>
          <cx:pt idx="1220">NA</cx:pt>
          <cx:pt idx="1221">NA</cx:pt>
          <cx:pt idx="1222">NA</cx:pt>
          <cx:pt idx="1223">NA</cx:pt>
          <cx:pt idx="1224">NA</cx:pt>
          <cx:pt idx="1225">NA</cx:pt>
          <cx:pt idx="1226">NA</cx:pt>
          <cx:pt idx="1227">NA</cx:pt>
          <cx:pt idx="1228">NA</cx:pt>
          <cx:pt idx="1229">NA</cx:pt>
          <cx:pt idx="1230">Gar2</cx:pt>
          <cx:pt idx="1231">NA</cx:pt>
          <cx:pt idx="1232">NA</cx:pt>
          <cx:pt idx="1233">NA</cx:pt>
          <cx:pt idx="1234">NA</cx:pt>
          <cx:pt idx="1235">NA</cx:pt>
          <cx:pt idx="1236">NA</cx:pt>
          <cx:pt idx="1237">NA</cx:pt>
          <cx:pt idx="1238">NA</cx:pt>
          <cx:pt idx="1239">NA</cx:pt>
          <cx:pt idx="1240">NA</cx:pt>
          <cx:pt idx="1241">NA</cx:pt>
          <cx:pt idx="1242">NA</cx:pt>
          <cx:pt idx="1243">NA</cx:pt>
          <cx:pt idx="1244">NA</cx:pt>
          <cx:pt idx="1245">NA</cx:pt>
          <cx:pt idx="1246">NA</cx:pt>
          <cx:pt idx="1247">NA</cx:pt>
          <cx:pt idx="1248">NA</cx:pt>
          <cx:pt idx="1249">NA</cx:pt>
          <cx:pt idx="1250">NA</cx:pt>
          <cx:pt idx="1251">NA</cx:pt>
          <cx:pt idx="1252">Shed</cx:pt>
          <cx:pt idx="1253">NA</cx:pt>
          <cx:pt idx="1254">NA</cx:pt>
          <cx:pt idx="1255">NA</cx:pt>
          <cx:pt idx="1256">NA</cx:pt>
          <cx:pt idx="1257">NA</cx:pt>
          <cx:pt idx="1258">NA</cx:pt>
          <cx:pt idx="1259">NA</cx:pt>
          <cx:pt idx="1260">NA</cx:pt>
          <cx:pt idx="1261">NA</cx:pt>
          <cx:pt idx="1262">NA</cx:pt>
          <cx:pt idx="1263">NA</cx:pt>
          <cx:pt idx="1264">NA</cx:pt>
          <cx:pt idx="1265">NA</cx:pt>
          <cx:pt idx="1266">NA</cx:pt>
          <cx:pt idx="1267">NA</cx:pt>
          <cx:pt idx="1268">NA</cx:pt>
          <cx:pt idx="1269">NA</cx:pt>
          <cx:pt idx="1270">NA</cx:pt>
          <cx:pt idx="1271">NA</cx:pt>
          <cx:pt idx="1272">NA</cx:pt>
          <cx:pt idx="1273">NA</cx:pt>
          <cx:pt idx="1274">NA</cx:pt>
          <cx:pt idx="1275">NA</cx:pt>
          <cx:pt idx="1276">NA</cx:pt>
          <cx:pt idx="1277">NA</cx:pt>
          <cx:pt idx="1278">NA</cx:pt>
          <cx:pt idx="1279">NA</cx:pt>
          <cx:pt idx="1280">NA</cx:pt>
          <cx:pt idx="1281">NA</cx:pt>
          <cx:pt idx="1282">NA</cx:pt>
          <cx:pt idx="1283">NA</cx:pt>
          <cx:pt idx="1284">NA</cx:pt>
          <cx:pt idx="1285">NA</cx:pt>
          <cx:pt idx="1286">NA</cx:pt>
          <cx:pt idx="1287">NA</cx:pt>
          <cx:pt idx="1288">NA</cx:pt>
          <cx:pt idx="1289">NA</cx:pt>
          <cx:pt idx="1290">NA</cx:pt>
          <cx:pt idx="1291">NA</cx:pt>
          <cx:pt idx="1292">NA</cx:pt>
          <cx:pt idx="1293">NA</cx:pt>
          <cx:pt idx="1294">NA</cx:pt>
          <cx:pt idx="1295">NA</cx:pt>
          <cx:pt idx="1296">NA</cx:pt>
          <cx:pt idx="1297">NA</cx:pt>
          <cx:pt idx="1298">NA</cx:pt>
          <cx:pt idx="1299">NA</cx:pt>
          <cx:pt idx="1300">NA</cx:pt>
          <cx:pt idx="1301">NA</cx:pt>
          <cx:pt idx="1302">NA</cx:pt>
          <cx:pt idx="1303">NA</cx:pt>
          <cx:pt idx="1304">NA</cx:pt>
          <cx:pt idx="1305">NA</cx:pt>
          <cx:pt idx="1306">NA</cx:pt>
          <cx:pt idx="1307">NA</cx:pt>
          <cx:pt idx="1308">NA</cx:pt>
          <cx:pt idx="1309">NA</cx:pt>
          <cx:pt idx="1310">NA</cx:pt>
          <cx:pt idx="1311">NA</cx:pt>
          <cx:pt idx="1312">NA</cx:pt>
          <cx:pt idx="1313">NA</cx:pt>
          <cx:pt idx="1314">NA</cx:pt>
          <cx:pt idx="1315">NA</cx:pt>
          <cx:pt idx="1316">NA</cx:pt>
          <cx:pt idx="1317">NA</cx:pt>
          <cx:pt idx="1318">NA</cx:pt>
          <cx:pt idx="1319">NA</cx:pt>
          <cx:pt idx="1320">NA</cx:pt>
          <cx:pt idx="1321">NA</cx:pt>
          <cx:pt idx="1322">NA</cx:pt>
          <cx:pt idx="1323">NA</cx:pt>
          <cx:pt idx="1324">NA</cx:pt>
          <cx:pt idx="1325">NA</cx:pt>
          <cx:pt idx="1326">NA</cx:pt>
          <cx:pt idx="1327">NA</cx:pt>
          <cx:pt idx="1328">Shed</cx:pt>
          <cx:pt idx="1329">NA</cx:pt>
          <cx:pt idx="1330">NA</cx:pt>
          <cx:pt idx="1331">NA</cx:pt>
          <cx:pt idx="1332">NA</cx:pt>
          <cx:pt idx="1333">NA</cx:pt>
          <cx:pt idx="1334">NA</cx:pt>
          <cx:pt idx="1335">NA</cx:pt>
          <cx:pt idx="1336">NA</cx:pt>
          <cx:pt idx="1337">NA</cx:pt>
          <cx:pt idx="1338">NA</cx:pt>
          <cx:pt idx="1339">NA</cx:pt>
          <cx:pt idx="1340">NA</cx:pt>
          <cx:pt idx="1341">NA</cx:pt>
          <cx:pt idx="1342">NA</cx:pt>
          <cx:pt idx="1343">NA</cx:pt>
          <cx:pt idx="1344">NA</cx:pt>
          <cx:pt idx="1345">NA</cx:pt>
          <cx:pt idx="1346">NA</cx:pt>
          <cx:pt idx="1347">NA</cx:pt>
          <cx:pt idx="1348">NA</cx:pt>
          <cx:pt idx="1349">NA</cx:pt>
          <cx:pt idx="1350">NA</cx:pt>
          <cx:pt idx="1351">NA</cx:pt>
          <cx:pt idx="1352">NA</cx:pt>
          <cx:pt idx="1353">NA</cx:pt>
          <cx:pt idx="1354">NA</cx:pt>
          <cx:pt idx="1355">NA</cx:pt>
          <cx:pt idx="1356">NA</cx:pt>
          <cx:pt idx="1357">NA</cx:pt>
          <cx:pt idx="1358">NA</cx:pt>
          <cx:pt idx="1359">NA</cx:pt>
          <cx:pt idx="1360">NA</cx:pt>
          <cx:pt idx="1361">NA</cx:pt>
          <cx:pt idx="1362">NA</cx:pt>
          <cx:pt idx="1363">NA</cx:pt>
          <cx:pt idx="1364">NA</cx:pt>
          <cx:pt idx="1365">NA</cx:pt>
          <cx:pt idx="1366">NA</cx:pt>
          <cx:pt idx="1367">NA</cx:pt>
          <cx:pt idx="1368">NA</cx:pt>
          <cx:pt idx="1369">NA</cx:pt>
          <cx:pt idx="1370">NA</cx:pt>
          <cx:pt idx="1371">NA</cx:pt>
          <cx:pt idx="1372">NA</cx:pt>
          <cx:pt idx="1373">NA</cx:pt>
          <cx:pt idx="1374">NA</cx:pt>
          <cx:pt idx="1375">NA</cx:pt>
          <cx:pt idx="1376">NA</cx:pt>
          <cx:pt idx="1377">NA</cx:pt>
          <cx:pt idx="1378">NA</cx:pt>
          <cx:pt idx="1379">NA</cx:pt>
          <cx:pt idx="1380">NA</cx:pt>
          <cx:pt idx="1381">NA</cx:pt>
          <cx:pt idx="1382">NA</cx:pt>
          <cx:pt idx="1383">NA</cx:pt>
          <cx:pt idx="1384">NA</cx:pt>
          <cx:pt idx="1385">NA</cx:pt>
          <cx:pt idx="1386">TenC</cx:pt>
          <cx:pt idx="1387">NA</cx:pt>
          <cx:pt idx="1388">NA</cx:pt>
          <cx:pt idx="1389">NA</cx:pt>
          <cx:pt idx="1390">NA</cx:pt>
          <cx:pt idx="1391">NA</cx:pt>
          <cx:pt idx="1392">NA</cx:pt>
          <cx:pt idx="1393">NA</cx:pt>
          <cx:pt idx="1394">NA</cx:pt>
          <cx:pt idx="1395">NA</cx:pt>
          <cx:pt idx="1396">NA</cx:pt>
          <cx:pt idx="1397">NA</cx:pt>
          <cx:pt idx="1398">NA</cx:pt>
          <cx:pt idx="1399">NA</cx:pt>
          <cx:pt idx="1400">NA</cx:pt>
          <cx:pt idx="1401">NA</cx:pt>
          <cx:pt idx="1402">NA</cx:pt>
          <cx:pt idx="1403">NA</cx:pt>
          <cx:pt idx="1404">NA</cx:pt>
          <cx:pt idx="1405">NA</cx:pt>
          <cx:pt idx="1406">NA</cx:pt>
          <cx:pt idx="1407">NA</cx:pt>
          <cx:pt idx="1408">NA</cx:pt>
          <cx:pt idx="1409">NA</cx:pt>
          <cx:pt idx="1410">NA</cx:pt>
          <cx:pt idx="1411">NA</cx:pt>
          <cx:pt idx="1412">NA</cx:pt>
          <cx:pt idx="1413">NA</cx:pt>
          <cx:pt idx="1414">NA</cx:pt>
          <cx:pt idx="1415">NA</cx:pt>
          <cx:pt idx="1416">NA</cx:pt>
          <cx:pt idx="1417">NA</cx:pt>
          <cx:pt idx="1418">NA</cx:pt>
          <cx:pt idx="1419">NA</cx:pt>
          <cx:pt idx="1420">NA</cx:pt>
          <cx:pt idx="1421">NA</cx:pt>
          <cx:pt idx="1422">NA</cx:pt>
          <cx:pt idx="1423">NA</cx:pt>
          <cx:pt idx="1424">NA</cx:pt>
          <cx:pt idx="1425">NA</cx:pt>
          <cx:pt idx="1426">NA</cx:pt>
          <cx:pt idx="1427">NA</cx:pt>
          <cx:pt idx="1428">NA</cx:pt>
          <cx:pt idx="1429">NA</cx:pt>
          <cx:pt idx="1430">NA</cx:pt>
          <cx:pt idx="1431">NA</cx:pt>
          <cx:pt idx="1432">NA</cx:pt>
          <cx:pt idx="1433">NA</cx:pt>
          <cx:pt idx="1434">NA</cx:pt>
          <cx:pt idx="1435">NA</cx:pt>
          <cx:pt idx="1436">NA</cx:pt>
          <cx:pt idx="1437">NA</cx:pt>
          <cx:pt idx="1438">NA</cx:pt>
          <cx:pt idx="1439">NA</cx:pt>
          <cx:pt idx="1440">NA</cx:pt>
          <cx:pt idx="1441">NA</cx:pt>
          <cx:pt idx="1442">NA</cx:pt>
          <cx:pt idx="1443">NA</cx:pt>
          <cx:pt idx="1444">NA</cx:pt>
          <cx:pt idx="1445">NA</cx:pt>
          <cx:pt idx="1446">NA</cx:pt>
          <cx:pt idx="1447">NA</cx:pt>
          <cx:pt idx="1448">NA</cx:pt>
          <cx:pt idx="1449">NA</cx:pt>
          <cx:pt idx="1450">NA</cx:pt>
          <cx:pt idx="1451">NA</cx:pt>
          <cx:pt idx="1452">NA</cx:pt>
          <cx:pt idx="1453">NA</cx:pt>
          <cx:pt idx="1454">NA</cx:pt>
          <cx:pt idx="1455">NA</cx:pt>
          <cx:pt idx="1456">NA</cx:pt>
          <cx:pt idx="1457">Shed</cx:pt>
          <cx:pt idx="1458">NA</cx:pt>
          <cx:pt idx="1459">NA</cx:pt>
        </cx:lvl>
        <cx:lvl ptCount="1460">
          <cx:pt idx="0">NA</cx:pt>
          <cx:pt idx="1">NA</cx:pt>
          <cx:pt idx="2">NA</cx:pt>
          <cx:pt idx="3">NA</cx:pt>
          <cx:pt idx="4">NA</cx:pt>
          <cx:pt idx="5">MnPrv</cx:pt>
          <cx:pt idx="6">NA</cx:pt>
          <cx:pt idx="7">NA</cx:pt>
          <cx:pt idx="8">NA</cx:pt>
          <cx:pt idx="9">NA</cx:pt>
          <cx:pt idx="10">NA</cx:pt>
          <cx:pt idx="11">NA</cx:pt>
          <cx:pt idx="12">NA</cx:pt>
          <cx:pt idx="13">NA</cx:pt>
          <cx:pt idx="14">GdWo</cx:pt>
          <cx:pt idx="15">GdPrv</cx:pt>
          <cx:pt idx="16">NA</cx:pt>
          <cx:pt idx="17">NA</cx:pt>
          <cx:pt idx="18">NA</cx:pt>
          <cx:pt idx="19">MnPrv</cx:pt>
          <cx:pt idx="20">NA</cx:pt>
          <cx:pt idx="21">GdPrv</cx:pt>
          <cx:pt idx="22">NA</cx:pt>
          <cx:pt idx="23">NA</cx:pt>
          <cx:pt idx="24">MnPrv</cx:pt>
          <cx:pt idx="25">NA</cx:pt>
          <cx:pt idx="26">NA</cx:pt>
          <cx:pt idx="27">NA</cx:pt>
          <cx:pt idx="28">NA</cx:pt>
          <cx:pt idx="29">NA</cx:pt>
          <cx:pt idx="30">MnPrv</cx:pt>
          <cx:pt idx="31">MnPrv</cx:pt>
          <cx:pt idx="32">NA</cx:pt>
          <cx:pt idx="33">NA</cx:pt>
          <cx:pt idx="34">NA</cx:pt>
          <cx:pt idx="35">NA</cx:pt>
          <cx:pt idx="36">NA</cx:pt>
          <cx:pt idx="37">NA</cx:pt>
          <cx:pt idx="38">NA</cx:pt>
          <cx:pt idx="39">NA</cx:pt>
          <cx:pt idx="40">GdWo</cx:pt>
          <cx:pt idx="41">NA</cx:pt>
          <cx:pt idx="42">MnPrv</cx:pt>
          <cx:pt idx="43">MnPrv</cx:pt>
          <cx:pt idx="44">NA</cx:pt>
          <cx:pt idx="45">NA</cx:pt>
          <cx:pt idx="46">NA</cx:pt>
          <cx:pt idx="47">NA</cx:pt>
          <cx:pt idx="48">NA</cx:pt>
          <cx:pt idx="49">MnPrv</cx:pt>
          <cx:pt idx="50">NA</cx:pt>
          <cx:pt idx="51">MnPrv</cx:pt>
          <cx:pt idx="52">NA</cx:pt>
          <cx:pt idx="53">NA</cx:pt>
          <cx:pt idx="54">MnPrv</cx:pt>
          <cx:pt idx="55">NA</cx:pt>
          <cx:pt idx="56">NA</cx:pt>
          <cx:pt idx="57">NA</cx:pt>
          <cx:pt idx="58">NA</cx:pt>
          <cx:pt idx="59">MnPrv</cx:pt>
          <cx:pt idx="60">NA</cx:pt>
          <cx:pt idx="61">NA</cx:pt>
          <cx:pt idx="62">NA</cx:pt>
          <cx:pt idx="63">GdPrv</cx:pt>
          <cx:pt idx="64">GdPrv</cx:pt>
          <cx:pt idx="65">NA</cx:pt>
          <cx:pt idx="66">NA</cx:pt>
          <cx:pt idx="67">NA</cx:pt>
          <cx:pt idx="68">NA</cx:pt>
          <cx:pt idx="69">NA</cx:pt>
          <cx:pt idx="70">NA</cx:pt>
          <cx:pt idx="71">NA</cx:pt>
          <cx:pt idx="72">NA</cx:pt>
          <cx:pt idx="73">GdWo</cx:pt>
          <cx:pt idx="74">NA</cx:pt>
          <cx:pt idx="75">GdWo</cx:pt>
          <cx:pt idx="76">NA</cx:pt>
          <cx:pt idx="77">MnPrv</cx:pt>
          <cx:pt idx="78">NA</cx:pt>
          <cx:pt idx="79">MnPrv</cx:pt>
          <cx:pt idx="80">NA</cx:pt>
          <cx:pt idx="81">NA</cx:pt>
          <cx:pt idx="82">NA</cx:pt>
          <cx:pt idx="83">NA</cx:pt>
          <cx:pt idx="84">NA</cx:pt>
          <cx:pt idx="85">NA</cx:pt>
          <cx:pt idx="86">NA</cx:pt>
          <cx:pt idx="87">NA</cx:pt>
          <cx:pt idx="88">MnPrv</cx:pt>
          <cx:pt idx="89">NA</cx:pt>
          <cx:pt idx="90">NA</cx:pt>
          <cx:pt idx="91">GdWo</cx:pt>
          <cx:pt idx="92">NA</cx:pt>
          <cx:pt idx="93">NA</cx:pt>
          <cx:pt idx="94">NA</cx:pt>
          <cx:pt idx="95">NA</cx:pt>
          <cx:pt idx="96">NA</cx:pt>
          <cx:pt idx="97">NA</cx:pt>
          <cx:pt idx="98">NA</cx:pt>
          <cx:pt idx="99">NA</cx:pt>
          <cx:pt idx="100">NA</cx:pt>
          <cx:pt idx="101">NA</cx:pt>
          <cx:pt idx="102">NA</cx:pt>
          <cx:pt idx="103">NA</cx:pt>
          <cx:pt idx="104">NA</cx:pt>
          <cx:pt idx="105">NA</cx:pt>
          <cx:pt idx="106">NA</cx:pt>
          <cx:pt idx="107">NA</cx:pt>
          <cx:pt idx="108">NA</cx:pt>
          <cx:pt idx="109">MnPrv</cx:pt>
          <cx:pt idx="110">NA</cx:pt>
          <cx:pt idx="111">NA</cx:pt>
          <cx:pt idx="112">NA</cx:pt>
          <cx:pt idx="113">MnPrv</cx:pt>
          <cx:pt idx="114">MnPrv</cx:pt>
          <cx:pt idx="115">NA</cx:pt>
          <cx:pt idx="116">NA</cx:pt>
          <cx:pt idx="117">NA</cx:pt>
          <cx:pt idx="118">NA</cx:pt>
          <cx:pt idx="119">NA</cx:pt>
          <cx:pt idx="120">NA</cx:pt>
          <cx:pt idx="121">MnPrv</cx:pt>
          <cx:pt idx="122">NA</cx:pt>
          <cx:pt idx="123">NA</cx:pt>
          <cx:pt idx="124">NA</cx:pt>
          <cx:pt idx="125">NA</cx:pt>
          <cx:pt idx="126">NA</cx:pt>
          <cx:pt idx="127">NA</cx:pt>
          <cx:pt idx="128">NA</cx:pt>
          <cx:pt idx="129">MnWw</cx:pt>
          <cx:pt idx="130">GdPrv</cx:pt>
          <cx:pt idx="131">NA</cx:pt>
          <cx:pt idx="132">NA</cx:pt>
          <cx:pt idx="133">NA</cx:pt>
          <cx:pt idx="134">MnPrv</cx:pt>
          <cx:pt idx="135">MnPrv</cx:pt>
          <cx:pt idx="136">NA</cx:pt>
          <cx:pt idx="137">NA</cx:pt>
          <cx:pt idx="138">GdPrv</cx:pt>
          <cx:pt idx="139">MnPrv</cx:pt>
          <cx:pt idx="140">NA</cx:pt>
          <cx:pt idx="141">NA</cx:pt>
          <cx:pt idx="142">MnPrv</cx:pt>
          <cx:pt idx="143">NA</cx:pt>
          <cx:pt idx="144">NA</cx:pt>
          <cx:pt idx="145">NA</cx:pt>
          <cx:pt idx="146">NA</cx:pt>
          <cx:pt idx="147">NA</cx:pt>
          <cx:pt idx="148">NA</cx:pt>
          <cx:pt idx="149">NA</cx:pt>
          <cx:pt idx="150">MnPrv</cx:pt>
          <cx:pt idx="151">NA</cx:pt>
          <cx:pt idx="152">GdWo</cx:pt>
          <cx:pt idx="153">NA</cx:pt>
          <cx:pt idx="154">NA</cx:pt>
          <cx:pt idx="155">NA</cx:pt>
          <cx:pt idx="156">NA</cx:pt>
          <cx:pt idx="157">NA</cx:pt>
          <cx:pt idx="158">GdWo</cx:pt>
          <cx:pt idx="159">NA</cx:pt>
          <cx:pt idx="160">NA</cx:pt>
          <cx:pt idx="161">NA</cx:pt>
          <cx:pt idx="162">NA</cx:pt>
          <cx:pt idx="163">MnPrv</cx:pt>
          <cx:pt idx="164">NA</cx:pt>
          <cx:pt idx="165">NA</cx:pt>
          <cx:pt idx="166">GdWo</cx:pt>
          <cx:pt idx="167">NA</cx:pt>
          <cx:pt idx="168">NA</cx:pt>
          <cx:pt idx="169">NA</cx:pt>
          <cx:pt idx="170">NA</cx:pt>
          <cx:pt idx="171">NA</cx:pt>
          <cx:pt idx="172">NA</cx:pt>
          <cx:pt idx="173">NA</cx:pt>
          <cx:pt idx="174">NA</cx:pt>
          <cx:pt idx="175">MnPrv</cx:pt>
          <cx:pt idx="176">NA</cx:pt>
          <cx:pt idx="177">NA</cx:pt>
          <cx:pt idx="178">NA</cx:pt>
          <cx:pt idx="179">NA</cx:pt>
          <cx:pt idx="180">NA</cx:pt>
          <cx:pt idx="181">NA</cx:pt>
          <cx:pt idx="182">MnPrv</cx:pt>
          <cx:pt idx="183">NA</cx:pt>
          <cx:pt idx="184">MnPrv</cx:pt>
          <cx:pt idx="185">GdPrv</cx:pt>
          <cx:pt idx="186">GdPrv</cx:pt>
          <cx:pt idx="187">MnPrv</cx:pt>
          <cx:pt idx="188">NA</cx:pt>
          <cx:pt idx="189">NA</cx:pt>
          <cx:pt idx="190">NA</cx:pt>
          <cx:pt idx="191">NA</cx:pt>
          <cx:pt idx="192">NA</cx:pt>
          <cx:pt idx="193">NA</cx:pt>
          <cx:pt idx="194">NA</cx:pt>
          <cx:pt idx="195">NA</cx:pt>
          <cx:pt idx="196">NA</cx:pt>
          <cx:pt idx="197">GdPrv</cx:pt>
          <cx:pt idx="198">MnPrv</cx:pt>
          <cx:pt idx="199">NA</cx:pt>
          <cx:pt idx="200">NA</cx:pt>
          <cx:pt idx="201">MnPrv</cx:pt>
          <cx:pt idx="202">NA</cx:pt>
          <cx:pt idx="203">NA</cx:pt>
          <cx:pt idx="204">MnWw</cx:pt>
          <cx:pt idx="205">NA</cx:pt>
          <cx:pt idx="206">NA</cx:pt>
          <cx:pt idx="207">GdWo</cx:pt>
          <cx:pt idx="208">NA</cx:pt>
          <cx:pt idx="209">MnPrv</cx:pt>
          <cx:pt idx="210">NA</cx:pt>
          <cx:pt idx="211">NA</cx:pt>
          <cx:pt idx="212">NA</cx:pt>
          <cx:pt idx="213">NA</cx:pt>
          <cx:pt idx="214">MnPrv</cx:pt>
          <cx:pt idx="215">MnPrv</cx:pt>
          <cx:pt idx="216">NA</cx:pt>
          <cx:pt idx="217">NA</cx:pt>
          <cx:pt idx="218">NA</cx:pt>
          <cx:pt idx="219">NA</cx:pt>
          <cx:pt idx="220">NA</cx:pt>
          <cx:pt idx="221">NA</cx:pt>
          <cx:pt idx="222">MnPrv</cx:pt>
          <cx:pt idx="223">NA</cx:pt>
          <cx:pt idx="224">NA</cx:pt>
          <cx:pt idx="225">NA</cx:pt>
          <cx:pt idx="226">NA</cx:pt>
          <cx:pt idx="227">NA</cx:pt>
          <cx:pt idx="228">MnPrv</cx:pt>
          <cx:pt idx="229">NA</cx:pt>
          <cx:pt idx="230">NA</cx:pt>
          <cx:pt idx="231">NA</cx:pt>
          <cx:pt idx="232">NA</cx:pt>
          <cx:pt idx="233">MnPrv</cx:pt>
          <cx:pt idx="234">NA</cx:pt>
          <cx:pt idx="235">NA</cx:pt>
          <cx:pt idx="236">NA</cx:pt>
          <cx:pt idx="237">NA</cx:pt>
          <cx:pt idx="238">NA</cx:pt>
          <cx:pt idx="239">MnPrv</cx:pt>
          <cx:pt idx="240">NA</cx:pt>
          <cx:pt idx="241">NA</cx:pt>
          <cx:pt idx="242">NA</cx:pt>
          <cx:pt idx="243">NA</cx:pt>
          <cx:pt idx="244">NA</cx:pt>
          <cx:pt idx="245">NA</cx:pt>
          <cx:pt idx="246">NA</cx:pt>
          <cx:pt idx="247">NA</cx:pt>
          <cx:pt idx="248">NA</cx:pt>
          <cx:pt idx="249">NA</cx:pt>
          <cx:pt idx="250">GdWo</cx:pt>
          <cx:pt idx="251">NA</cx:pt>
          <cx:pt idx="252">NA</cx:pt>
          <cx:pt idx="253">MnPrv</cx:pt>
          <cx:pt idx="254">NA</cx:pt>
          <cx:pt idx="255">NA</cx:pt>
          <cx:pt idx="256">NA</cx:pt>
          <cx:pt idx="257">NA</cx:pt>
          <cx:pt idx="258">NA</cx:pt>
          <cx:pt idx="259">NA</cx:pt>
          <cx:pt idx="260">GdWo</cx:pt>
          <cx:pt idx="261">NA</cx:pt>
          <cx:pt idx="262">GdWo</cx:pt>
          <cx:pt idx="263">NA</cx:pt>
          <cx:pt idx="264">NA</cx:pt>
          <cx:pt idx="265">GdPrv</cx:pt>
          <cx:pt idx="266">NA</cx:pt>
          <cx:pt idx="267">NA</cx:pt>
          <cx:pt idx="268">NA</cx:pt>
          <cx:pt idx="269">GdPrv</cx:pt>
          <cx:pt idx="270">NA</cx:pt>
          <cx:pt idx="271">NA</cx:pt>
          <cx:pt idx="272">NA</cx:pt>
          <cx:pt idx="273">MnPrv</cx:pt>
          <cx:pt idx="274">NA</cx:pt>
          <cx:pt idx="275">NA</cx:pt>
          <cx:pt idx="276">NA</cx:pt>
          <cx:pt idx="277">NA</cx:pt>
          <cx:pt idx="278">NA</cx:pt>
          <cx:pt idx="279">NA</cx:pt>
          <cx:pt idx="280">NA</cx:pt>
          <cx:pt idx="281">NA</cx:pt>
          <cx:pt idx="282">NA</cx:pt>
          <cx:pt idx="283">NA</cx:pt>
          <cx:pt idx="284">NA</cx:pt>
          <cx:pt idx="285">NA</cx:pt>
          <cx:pt idx="286">GdPrv</cx:pt>
          <cx:pt idx="287">NA</cx:pt>
          <cx:pt idx="288">MnPrv</cx:pt>
          <cx:pt idx="289">NA</cx:pt>
          <cx:pt idx="290">NA</cx:pt>
          <cx:pt idx="291">NA</cx:pt>
          <cx:pt idx="292">NA</cx:pt>
          <cx:pt idx="293">NA</cx:pt>
          <cx:pt idx="294">NA</cx:pt>
          <cx:pt idx="295">GdPrv</cx:pt>
          <cx:pt idx="296">MnPrv</cx:pt>
          <cx:pt idx="297">NA</cx:pt>
          <cx:pt idx="298">NA</cx:pt>
          <cx:pt idx="299">GdPrv</cx:pt>
          <cx:pt idx="300">NA</cx:pt>
          <cx:pt idx="301">NA</cx:pt>
          <cx:pt idx="302">NA</cx:pt>
          <cx:pt idx="303">GdWo</cx:pt>
          <cx:pt idx="304">NA</cx:pt>
          <cx:pt idx="305">NA</cx:pt>
          <cx:pt idx="306">NA</cx:pt>
          <cx:pt idx="307">MnPrv</cx:pt>
          <cx:pt idx="308">NA</cx:pt>
          <cx:pt idx="309">NA</cx:pt>
          <cx:pt idx="310">NA</cx:pt>
          <cx:pt idx="311">NA</cx:pt>
          <cx:pt idx="312">MnPrv</cx:pt>
          <cx:pt idx="313">NA</cx:pt>
          <cx:pt idx="314">NA</cx:pt>
          <cx:pt idx="315">NA</cx:pt>
          <cx:pt idx="316">GdPrv</cx:pt>
          <cx:pt idx="317">NA</cx:pt>
          <cx:pt idx="318">NA</cx:pt>
          <cx:pt idx="319">NA</cx:pt>
          <cx:pt idx="320">NA</cx:pt>
          <cx:pt idx="321">NA</cx:pt>
          <cx:pt idx="322">MnPrv</cx:pt>
          <cx:pt idx="323">NA</cx:pt>
          <cx:pt idx="324">NA</cx:pt>
          <cx:pt idx="325">NA</cx:pt>
          <cx:pt idx="326">NA</cx:pt>
          <cx:pt idx="327">NA</cx:pt>
          <cx:pt idx="328">NA</cx:pt>
          <cx:pt idx="329">GdWo</cx:pt>
          <cx:pt idx="330">NA</cx:pt>
          <cx:pt idx="331">NA</cx:pt>
          <cx:pt idx="332">NA</cx:pt>
          <cx:pt idx="333">NA</cx:pt>
          <cx:pt idx="334">NA</cx:pt>
          <cx:pt idx="335">NA</cx:pt>
          <cx:pt idx="336">NA</cx:pt>
          <cx:pt idx="337">NA</cx:pt>
          <cx:pt idx="338">NA</cx:pt>
          <cx:pt idx="339">NA</cx:pt>
          <cx:pt idx="340">NA</cx:pt>
          <cx:pt idx="341">NA</cx:pt>
          <cx:pt idx="342">NA</cx:pt>
          <cx:pt idx="343">NA</cx:pt>
          <cx:pt idx="344">NA</cx:pt>
          <cx:pt idx="345">NA</cx:pt>
          <cx:pt idx="346">NA</cx:pt>
          <cx:pt idx="347">NA</cx:pt>
          <cx:pt idx="348">NA</cx:pt>
          <cx:pt idx="349">NA</cx:pt>
          <cx:pt idx="350">NA</cx:pt>
          <cx:pt idx="351">NA</cx:pt>
          <cx:pt idx="352">NA</cx:pt>
          <cx:pt idx="353">NA</cx:pt>
          <cx:pt idx="354">NA</cx:pt>
          <cx:pt idx="355">NA</cx:pt>
          <cx:pt idx="356">NA</cx:pt>
          <cx:pt idx="357">MnPrv</cx:pt>
          <cx:pt idx="358">NA</cx:pt>
          <cx:pt idx="359">NA</cx:pt>
          <cx:pt idx="360">MnPrv</cx:pt>
          <cx:pt idx="361">NA</cx:pt>
          <cx:pt idx="362">NA</cx:pt>
          <cx:pt idx="363">NA</cx:pt>
          <cx:pt idx="364">NA</cx:pt>
          <cx:pt idx="365">NA</cx:pt>
          <cx:pt idx="366">NA</cx:pt>
          <cx:pt idx="367">NA</cx:pt>
          <cx:pt idx="368">NA</cx:pt>
          <cx:pt idx="369">NA</cx:pt>
          <cx:pt idx="370">NA</cx:pt>
          <cx:pt idx="371">NA</cx:pt>
          <cx:pt idx="372">MnPrv</cx:pt>
          <cx:pt idx="373">GdWo</cx:pt>
          <cx:pt idx="374">NA</cx:pt>
          <cx:pt idx="375">NA</cx:pt>
          <cx:pt idx="376">NA</cx:pt>
          <cx:pt idx="377">NA</cx:pt>
          <cx:pt idx="378">NA</cx:pt>
          <cx:pt idx="379">NA</cx:pt>
          <cx:pt idx="380">NA</cx:pt>
          <cx:pt idx="381">NA</cx:pt>
          <cx:pt idx="382">NA</cx:pt>
          <cx:pt idx="383">NA</cx:pt>
          <cx:pt idx="384">NA</cx:pt>
          <cx:pt idx="385">NA</cx:pt>
          <cx:pt idx="386">NA</cx:pt>
          <cx:pt idx="387">GdWo</cx:pt>
          <cx:pt idx="388">NA</cx:pt>
          <cx:pt idx="389">NA</cx:pt>
          <cx:pt idx="390">MnPrv</cx:pt>
          <cx:pt idx="391">NA</cx:pt>
          <cx:pt idx="392">MnPrv</cx:pt>
          <cx:pt idx="393">GdWo</cx:pt>
          <cx:pt idx="394">NA</cx:pt>
          <cx:pt idx="395">NA</cx:pt>
          <cx:pt idx="396">NA</cx:pt>
          <cx:pt idx="397">NA</cx:pt>
          <cx:pt idx="398">NA</cx:pt>
          <cx:pt idx="399">NA</cx:pt>
          <cx:pt idx="400">NA</cx:pt>
          <cx:pt idx="401">NA</cx:pt>
          <cx:pt idx="402">GdPrv</cx:pt>
          <cx:pt idx="403">NA</cx:pt>
          <cx:pt idx="404">NA</cx:pt>
          <cx:pt idx="405">GdWo</cx:pt>
          <cx:pt idx="406">NA</cx:pt>
          <cx:pt idx="407">NA</cx:pt>
          <cx:pt idx="408">NA</cx:pt>
          <cx:pt idx="409">NA</cx:pt>
          <cx:pt idx="410">NA</cx:pt>
          <cx:pt idx="411">NA</cx:pt>
          <cx:pt idx="412">NA</cx:pt>
          <cx:pt idx="413">NA</cx:pt>
          <cx:pt idx="414">NA</cx:pt>
          <cx:pt idx="415">NA</cx:pt>
          <cx:pt idx="416">NA</cx:pt>
          <cx:pt idx="417">NA</cx:pt>
          <cx:pt idx="418">NA</cx:pt>
          <cx:pt idx="419">NA</cx:pt>
          <cx:pt idx="420">NA</cx:pt>
          <cx:pt idx="421">NA</cx:pt>
          <cx:pt idx="422">NA</cx:pt>
          <cx:pt idx="423">NA</cx:pt>
          <cx:pt idx="424">NA</cx:pt>
          <cx:pt idx="425">NA</cx:pt>
          <cx:pt idx="426">NA</cx:pt>
          <cx:pt idx="427">NA</cx:pt>
          <cx:pt idx="428">NA</cx:pt>
          <cx:pt idx="429">NA</cx:pt>
          <cx:pt idx="430">NA</cx:pt>
          <cx:pt idx="431">MnPrv</cx:pt>
          <cx:pt idx="432">NA</cx:pt>
          <cx:pt idx="433">NA</cx:pt>
          <cx:pt idx="434">NA</cx:pt>
          <cx:pt idx="435">NA</cx:pt>
          <cx:pt idx="436">NA</cx:pt>
          <cx:pt idx="437">NA</cx:pt>
          <cx:pt idx="438">MnPrv</cx:pt>
          <cx:pt idx="439">GdPrv</cx:pt>
          <cx:pt idx="440">NA</cx:pt>
          <cx:pt idx="441">NA</cx:pt>
          <cx:pt idx="442">NA</cx:pt>
          <cx:pt idx="443">NA</cx:pt>
          <cx:pt idx="444">NA</cx:pt>
          <cx:pt idx="445">MnPrv</cx:pt>
          <cx:pt idx="446">NA</cx:pt>
          <cx:pt idx="447">NA</cx:pt>
          <cx:pt idx="448">NA</cx:pt>
          <cx:pt idx="449">NA</cx:pt>
          <cx:pt idx="450">NA</cx:pt>
          <cx:pt idx="451">NA</cx:pt>
          <cx:pt idx="452">NA</cx:pt>
          <cx:pt idx="453">NA</cx:pt>
          <cx:pt idx="454">NA</cx:pt>
          <cx:pt idx="455">NA</cx:pt>
          <cx:pt idx="456">NA</cx:pt>
          <cx:pt idx="457">NA</cx:pt>
          <cx:pt idx="458">MnPrv</cx:pt>
          <cx:pt idx="459">NA</cx:pt>
          <cx:pt idx="460">NA</cx:pt>
          <cx:pt idx="461">MnPrv</cx:pt>
          <cx:pt idx="462">GdWo</cx:pt>
          <cx:pt idx="463">NA</cx:pt>
          <cx:pt idx="464">NA</cx:pt>
          <cx:pt idx="465">NA</cx:pt>
          <cx:pt idx="466">GdWo</cx:pt>
          <cx:pt idx="467">NA</cx:pt>
          <cx:pt idx="468">NA</cx:pt>
          <cx:pt idx="469">NA</cx:pt>
          <cx:pt idx="470">NA</cx:pt>
          <cx:pt idx="471">NA</cx:pt>
          <cx:pt idx="472">NA</cx:pt>
          <cx:pt idx="473">NA</cx:pt>
          <cx:pt idx="474">NA</cx:pt>
          <cx:pt idx="475">NA</cx:pt>
          <cx:pt idx="476">NA</cx:pt>
          <cx:pt idx="477">NA</cx:pt>
          <cx:pt idx="478">NA</cx:pt>
          <cx:pt idx="479">MnPrv</cx:pt>
          <cx:pt idx="480">NA</cx:pt>
          <cx:pt idx="481">NA</cx:pt>
          <cx:pt idx="482">NA</cx:pt>
          <cx:pt idx="483">NA</cx:pt>
          <cx:pt idx="484">NA</cx:pt>
          <cx:pt idx="485">NA</cx:pt>
          <cx:pt idx="486">NA</cx:pt>
          <cx:pt idx="487">NA</cx:pt>
          <cx:pt idx="488">NA</cx:pt>
          <cx:pt idx="489">NA</cx:pt>
          <cx:pt idx="490">NA</cx:pt>
          <cx:pt idx="491">MnPrv</cx:pt>
          <cx:pt idx="492">NA</cx:pt>
          <cx:pt idx="493">NA</cx:pt>
          <cx:pt idx="494">NA</cx:pt>
          <cx:pt idx="495">GdWo</cx:pt>
          <cx:pt idx="496">NA</cx:pt>
          <cx:pt idx="497">GdPrv</cx:pt>
          <cx:pt idx="498">MnPrv</cx:pt>
          <cx:pt idx="499">MnWw</cx:pt>
          <cx:pt idx="500">NA</cx:pt>
          <cx:pt idx="501">NA</cx:pt>
          <cx:pt idx="502">GdPrv</cx:pt>
          <cx:pt idx="503">GdWo</cx:pt>
          <cx:pt idx="504">NA</cx:pt>
          <cx:pt idx="505">NA</cx:pt>
          <cx:pt idx="506">NA</cx:pt>
          <cx:pt idx="507">NA</cx:pt>
          <cx:pt idx="508">NA</cx:pt>
          <cx:pt idx="509">MnPrv</cx:pt>
          <cx:pt idx="510">NA</cx:pt>
          <cx:pt idx="511">NA</cx:pt>
          <cx:pt idx="512">NA</cx:pt>
          <cx:pt idx="513">NA</cx:pt>
          <cx:pt idx="514">MnPrv</cx:pt>
          <cx:pt idx="515">NA</cx:pt>
          <cx:pt idx="516">GdPrv</cx:pt>
          <cx:pt idx="517">NA</cx:pt>
          <cx:pt idx="518">MnPrv</cx:pt>
          <cx:pt idx="519">MnPrv</cx:pt>
          <cx:pt idx="520">NA</cx:pt>
          <cx:pt idx="521">NA</cx:pt>
          <cx:pt idx="522">NA</cx:pt>
          <cx:pt idx="523">NA</cx:pt>
          <cx:pt idx="524">NA</cx:pt>
          <cx:pt idx="525">NA</cx:pt>
          <cx:pt idx="526">NA</cx:pt>
          <cx:pt idx="527">NA</cx:pt>
          <cx:pt idx="528">NA</cx:pt>
          <cx:pt idx="529">NA</cx:pt>
          <cx:pt idx="530">NA</cx:pt>
          <cx:pt idx="531">NA</cx:pt>
          <cx:pt idx="532">NA</cx:pt>
          <cx:pt idx="533">NA</cx:pt>
          <cx:pt idx="534">NA</cx:pt>
          <cx:pt idx="535">NA</cx:pt>
          <cx:pt idx="536">NA</cx:pt>
          <cx:pt idx="537">MnWw</cx:pt>
          <cx:pt idx="538">NA</cx:pt>
          <cx:pt idx="539">MnPrv</cx:pt>
          <cx:pt idx="540">NA</cx:pt>
          <cx:pt idx="541">NA</cx:pt>
          <cx:pt idx="542">NA</cx:pt>
          <cx:pt idx="543">NA</cx:pt>
          <cx:pt idx="544">NA</cx:pt>
          <cx:pt idx="545">NA</cx:pt>
          <cx:pt idx="546">NA</cx:pt>
          <cx:pt idx="547">NA</cx:pt>
          <cx:pt idx="548">MnPrv</cx:pt>
          <cx:pt idx="549">NA</cx:pt>
          <cx:pt idx="550">NA</cx:pt>
          <cx:pt idx="551">NA</cx:pt>
          <cx:pt idx="552">NA</cx:pt>
          <cx:pt idx="553">MnPrv</cx:pt>
          <cx:pt idx="554">NA</cx:pt>
          <cx:pt idx="555">NA</cx:pt>
          <cx:pt idx="556">MnWw</cx:pt>
          <cx:pt idx="557">NA</cx:pt>
          <cx:pt idx="558">NA</cx:pt>
          <cx:pt idx="559">NA</cx:pt>
          <cx:pt idx="560">NA</cx:pt>
          <cx:pt idx="561">NA</cx:pt>
          <cx:pt idx="562">NA</cx:pt>
          <cx:pt idx="563">NA</cx:pt>
          <cx:pt idx="564">NA</cx:pt>
          <cx:pt idx="565">NA</cx:pt>
          <cx:pt idx="566">NA</cx:pt>
          <cx:pt idx="567">NA</cx:pt>
          <cx:pt idx="568">NA</cx:pt>
          <cx:pt idx="569">NA</cx:pt>
          <cx:pt idx="570">NA</cx:pt>
          <cx:pt idx="571">NA</cx:pt>
          <cx:pt idx="572">NA</cx:pt>
          <cx:pt idx="573">NA</cx:pt>
          <cx:pt idx="574">GdWo</cx:pt>
          <cx:pt idx="575">NA</cx:pt>
          <cx:pt idx="576">NA</cx:pt>
          <cx:pt idx="577">NA</cx:pt>
          <cx:pt idx="578">NA</cx:pt>
          <cx:pt idx="579">NA</cx:pt>
          <cx:pt idx="580">NA</cx:pt>
          <cx:pt idx="581">NA</cx:pt>
          <cx:pt idx="582">NA</cx:pt>
          <cx:pt idx="583">NA</cx:pt>
          <cx:pt idx="584">NA</cx:pt>
          <cx:pt idx="585">NA</cx:pt>
          <cx:pt idx="586">MnWw</cx:pt>
          <cx:pt idx="587">NA</cx:pt>
          <cx:pt idx="588">NA</cx:pt>
          <cx:pt idx="589">NA</cx:pt>
          <cx:pt idx="590">NA</cx:pt>
          <cx:pt idx="591">NA</cx:pt>
          <cx:pt idx="592">NA</cx:pt>
          <cx:pt idx="593">NA</cx:pt>
          <cx:pt idx="594">MnPrv</cx:pt>
          <cx:pt idx="595">NA</cx:pt>
          <cx:pt idx="596">NA</cx:pt>
          <cx:pt idx="597">NA</cx:pt>
          <cx:pt idx="598">NA</cx:pt>
          <cx:pt idx="599">GdPrv</cx:pt>
          <cx:pt idx="600">NA</cx:pt>
          <cx:pt idx="601">NA</cx:pt>
          <cx:pt idx="602">NA</cx:pt>
          <cx:pt idx="603">NA</cx:pt>
          <cx:pt idx="604">NA</cx:pt>
          <cx:pt idx="605">NA</cx:pt>
          <cx:pt idx="606">GdPrv</cx:pt>
          <cx:pt idx="607">NA</cx:pt>
          <cx:pt idx="608">NA</cx:pt>
          <cx:pt idx="609">NA</cx:pt>
          <cx:pt idx="610">NA</cx:pt>
          <cx:pt idx="611">MnPrv</cx:pt>
          <cx:pt idx="612">NA</cx:pt>
          <cx:pt idx="613">NA</cx:pt>
          <cx:pt idx="614">NA</cx:pt>
          <cx:pt idx="615">MnPrv</cx:pt>
          <cx:pt idx="616">NA</cx:pt>
          <cx:pt idx="617">NA</cx:pt>
          <cx:pt idx="618">NA</cx:pt>
          <cx:pt idx="619">NA</cx:pt>
          <cx:pt idx="620">NA</cx:pt>
          <cx:pt idx="621">NA</cx:pt>
          <cx:pt idx="622">NA</cx:pt>
          <cx:pt idx="623">NA</cx:pt>
          <cx:pt idx="624">NA</cx:pt>
          <cx:pt idx="625">NA</cx:pt>
          <cx:pt idx="626">GdWo</cx:pt>
          <cx:pt idx="627">NA</cx:pt>
          <cx:pt idx="628">NA</cx:pt>
          <cx:pt idx="629">GdPrv</cx:pt>
          <cx:pt idx="630">MnPrv</cx:pt>
          <cx:pt idx="631">NA</cx:pt>
          <cx:pt idx="632">NA</cx:pt>
          <cx:pt idx="633">NA</cx:pt>
          <cx:pt idx="634">GdPrv</cx:pt>
          <cx:pt idx="635">NA</cx:pt>
          <cx:pt idx="636">NA</cx:pt>
          <cx:pt idx="637">NA</cx:pt>
          <cx:pt idx="638">MnPrv</cx:pt>
          <cx:pt idx="639">NA</cx:pt>
          <cx:pt idx="640">NA</cx:pt>
          <cx:pt idx="641">NA</cx:pt>
          <cx:pt idx="642">MnPrv</cx:pt>
          <cx:pt idx="643">GdWo</cx:pt>
          <cx:pt idx="644">NA</cx:pt>
          <cx:pt idx="645">NA</cx:pt>
          <cx:pt idx="646">NA</cx:pt>
          <cx:pt idx="647">NA</cx:pt>
          <cx:pt idx="648">NA</cx:pt>
          <cx:pt idx="649">MnPrv</cx:pt>
          <cx:pt idx="650">NA</cx:pt>
          <cx:pt idx="651">MnPrv</cx:pt>
          <cx:pt idx="652">NA</cx:pt>
          <cx:pt idx="653">MnPrv</cx:pt>
          <cx:pt idx="654">NA</cx:pt>
          <cx:pt idx="655">NA</cx:pt>
          <cx:pt idx="656">MnPrv</cx:pt>
          <cx:pt idx="657">MnPrv</cx:pt>
          <cx:pt idx="658">NA</cx:pt>
          <cx:pt idx="659">MnPrv</cx:pt>
          <cx:pt idx="660">NA</cx:pt>
          <cx:pt idx="661">NA</cx:pt>
          <cx:pt idx="662">NA</cx:pt>
          <cx:pt idx="663">MnPrv</cx:pt>
          <cx:pt idx="664">NA</cx:pt>
          <cx:pt idx="665">NA</cx:pt>
          <cx:pt idx="666">NA</cx:pt>
          <cx:pt idx="667">NA</cx:pt>
          <cx:pt idx="668">NA</cx:pt>
          <cx:pt idx="669">NA</cx:pt>
          <cx:pt idx="670">NA</cx:pt>
          <cx:pt idx="671">NA</cx:pt>
          <cx:pt idx="672">NA</cx:pt>
          <cx:pt idx="673">NA</cx:pt>
          <cx:pt idx="674">NA</cx:pt>
          <cx:pt idx="675">NA</cx:pt>
          <cx:pt idx="676">NA</cx:pt>
          <cx:pt idx="677">NA</cx:pt>
          <cx:pt idx="678">NA</cx:pt>
          <cx:pt idx="679">NA</cx:pt>
          <cx:pt idx="680">NA</cx:pt>
          <cx:pt idx="681">NA</cx:pt>
          <cx:pt idx="682">NA</cx:pt>
          <cx:pt idx="683">NA</cx:pt>
          <cx:pt idx="684">NA</cx:pt>
          <cx:pt idx="685">NA</cx:pt>
          <cx:pt idx="686">NA</cx:pt>
          <cx:pt idx="687">NA</cx:pt>
          <cx:pt idx="688">NA</cx:pt>
          <cx:pt idx="689">NA</cx:pt>
          <cx:pt idx="690">NA</cx:pt>
          <cx:pt idx="691">NA</cx:pt>
          <cx:pt idx="692">NA</cx:pt>
          <cx:pt idx="693">NA</cx:pt>
          <cx:pt idx="694">MnPrv</cx:pt>
          <cx:pt idx="695">NA</cx:pt>
          <cx:pt idx="696">NA</cx:pt>
          <cx:pt idx="697">NA</cx:pt>
          <cx:pt idx="698">MnPrv</cx:pt>
          <cx:pt idx="699">NA</cx:pt>
          <cx:pt idx="700">NA</cx:pt>
          <cx:pt idx="701">NA</cx:pt>
          <cx:pt idx="702">NA</cx:pt>
          <cx:pt idx="703">MnPrv</cx:pt>
          <cx:pt idx="704">NA</cx:pt>
          <cx:pt idx="705">NA</cx:pt>
          <cx:pt idx="706">NA</cx:pt>
          <cx:pt idx="707">NA</cx:pt>
          <cx:pt idx="708">NA</cx:pt>
          <cx:pt idx="709">MnPrv</cx:pt>
          <cx:pt idx="710">NA</cx:pt>
          <cx:pt idx="711">NA</cx:pt>
          <cx:pt idx="712">NA</cx:pt>
          <cx:pt idx="713">NA</cx:pt>
          <cx:pt idx="714">NA</cx:pt>
          <cx:pt idx="715">MnPrv</cx:pt>
          <cx:pt idx="716">NA</cx:pt>
          <cx:pt idx="717">MnPrv</cx:pt>
          <cx:pt idx="718">NA</cx:pt>
          <cx:pt idx="719">NA</cx:pt>
          <cx:pt idx="720">NA</cx:pt>
          <cx:pt idx="721">NA</cx:pt>
          <cx:pt idx="722">NA</cx:pt>
          <cx:pt idx="723">NA</cx:pt>
          <cx:pt idx="724">NA</cx:pt>
          <cx:pt idx="725">NA</cx:pt>
          <cx:pt idx="726">NA</cx:pt>
          <cx:pt idx="727">NA</cx:pt>
          <cx:pt idx="728">NA</cx:pt>
          <cx:pt idx="729">NA</cx:pt>
          <cx:pt idx="730">NA</cx:pt>
          <cx:pt idx="731">NA</cx:pt>
          <cx:pt idx="732">NA</cx:pt>
          <cx:pt idx="733">GdWo</cx:pt>
          <cx:pt idx="734">NA</cx:pt>
          <cx:pt idx="735">NA</cx:pt>
          <cx:pt idx="736">NA</cx:pt>
          <cx:pt idx="737">NA</cx:pt>
          <cx:pt idx="738">NA</cx:pt>
          <cx:pt idx="739">NA</cx:pt>
          <cx:pt idx="740">GdPrv</cx:pt>
          <cx:pt idx="741">GdPrv</cx:pt>
          <cx:pt idx="742">GdPrv</cx:pt>
          <cx:pt idx="743">NA</cx:pt>
          <cx:pt idx="744">NA</cx:pt>
          <cx:pt idx="745">NA</cx:pt>
          <cx:pt idx="746">NA</cx:pt>
          <cx:pt idx="747">NA</cx:pt>
          <cx:pt idx="748">NA</cx:pt>
          <cx:pt idx="749">NA</cx:pt>
          <cx:pt idx="750">NA</cx:pt>
          <cx:pt idx="751">NA</cx:pt>
          <cx:pt idx="752">NA</cx:pt>
          <cx:pt idx="753">NA</cx:pt>
          <cx:pt idx="754">NA</cx:pt>
          <cx:pt idx="755">NA</cx:pt>
          <cx:pt idx="756">NA</cx:pt>
          <cx:pt idx="757">GdPrv</cx:pt>
          <cx:pt idx="758">NA</cx:pt>
          <cx:pt idx="759">NA</cx:pt>
          <cx:pt idx="760">NA</cx:pt>
          <cx:pt idx="761">NA</cx:pt>
          <cx:pt idx="762">NA</cx:pt>
          <cx:pt idx="763">NA</cx:pt>
          <cx:pt idx="764">NA</cx:pt>
          <cx:pt idx="765">NA</cx:pt>
          <cx:pt idx="766">MnPrv</cx:pt>
          <cx:pt idx="767">NA</cx:pt>
          <cx:pt idx="768">NA</cx:pt>
          <cx:pt idx="769">NA</cx:pt>
          <cx:pt idx="770">NA</cx:pt>
          <cx:pt idx="771">NA</cx:pt>
          <cx:pt idx="772">MnPrv</cx:pt>
          <cx:pt idx="773">NA</cx:pt>
          <cx:pt idx="774">NA</cx:pt>
          <cx:pt idx="775">NA</cx:pt>
          <cx:pt idx="776">NA</cx:pt>
          <cx:pt idx="777">MnPrv</cx:pt>
          <cx:pt idx="778">NA</cx:pt>
          <cx:pt idx="779">NA</cx:pt>
          <cx:pt idx="780">NA</cx:pt>
          <cx:pt idx="781">NA</cx:pt>
          <cx:pt idx="782">NA</cx:pt>
          <cx:pt idx="783">NA</cx:pt>
          <cx:pt idx="784">NA</cx:pt>
          <cx:pt idx="785">NA</cx:pt>
          <cx:pt idx="786">NA</cx:pt>
          <cx:pt idx="787">NA</cx:pt>
          <cx:pt idx="788">NA</cx:pt>
          <cx:pt idx="789">NA</cx:pt>
          <cx:pt idx="790">NA</cx:pt>
          <cx:pt idx="791">NA</cx:pt>
          <cx:pt idx="792">NA</cx:pt>
          <cx:pt idx="793">NA</cx:pt>
          <cx:pt idx="794">NA</cx:pt>
          <cx:pt idx="795">MnPrv</cx:pt>
          <cx:pt idx="796">MnPrv</cx:pt>
          <cx:pt idx="797">NA</cx:pt>
          <cx:pt idx="798">NA</cx:pt>
          <cx:pt idx="799">MnPrv</cx:pt>
          <cx:pt idx="800">NA</cx:pt>
          <cx:pt idx="801">NA</cx:pt>
          <cx:pt idx="802">NA</cx:pt>
          <cx:pt idx="803">NA</cx:pt>
          <cx:pt idx="804">GdWo</cx:pt>
          <cx:pt idx="805">NA</cx:pt>
          <cx:pt idx="806">NA</cx:pt>
          <cx:pt idx="807">NA</cx:pt>
          <cx:pt idx="808">GdWo</cx:pt>
          <cx:pt idx="809">MnPrv</cx:pt>
          <cx:pt idx="810">GdPrv</cx:pt>
          <cx:pt idx="811">NA</cx:pt>
          <cx:pt idx="812">NA</cx:pt>
          <cx:pt idx="813">NA</cx:pt>
          <cx:pt idx="814">NA</cx:pt>
          <cx:pt idx="815">NA</cx:pt>
          <cx:pt idx="816">NA</cx:pt>
          <cx:pt idx="817">NA</cx:pt>
          <cx:pt idx="818">MnPrv</cx:pt>
          <cx:pt idx="819">NA</cx:pt>
          <cx:pt idx="820">NA</cx:pt>
          <cx:pt idx="821">NA</cx:pt>
          <cx:pt idx="822">NA</cx:pt>
          <cx:pt idx="823">GdWo</cx:pt>
          <cx:pt idx="824">NA</cx:pt>
          <cx:pt idx="825">NA</cx:pt>
          <cx:pt idx="826">NA</cx:pt>
          <cx:pt idx="827">NA</cx:pt>
          <cx:pt idx="828">NA</cx:pt>
          <cx:pt idx="829">NA</cx:pt>
          <cx:pt idx="830">NA</cx:pt>
          <cx:pt idx="831">NA</cx:pt>
          <cx:pt idx="832">NA</cx:pt>
          <cx:pt idx="833">NA</cx:pt>
          <cx:pt idx="834">GdWo</cx:pt>
          <cx:pt idx="835">NA</cx:pt>
          <cx:pt idx="836">GdWo</cx:pt>
          <cx:pt idx="837">NA</cx:pt>
          <cx:pt idx="838">NA</cx:pt>
          <cx:pt idx="839">NA</cx:pt>
          <cx:pt idx="840">NA</cx:pt>
          <cx:pt idx="841">NA</cx:pt>
          <cx:pt idx="842">GdPrv</cx:pt>
          <cx:pt idx="843">NA</cx:pt>
          <cx:pt idx="844">NA</cx:pt>
          <cx:pt idx="845">NA</cx:pt>
          <cx:pt idx="846">NA</cx:pt>
          <cx:pt idx="847">NA</cx:pt>
          <cx:pt idx="848">NA</cx:pt>
          <cx:pt idx="849">NA</cx:pt>
          <cx:pt idx="850">NA</cx:pt>
          <cx:pt idx="851">NA</cx:pt>
          <cx:pt idx="852">MnPrv</cx:pt>
          <cx:pt idx="853">MnPrv</cx:pt>
          <cx:pt idx="854">NA</cx:pt>
          <cx:pt idx="855">NA</cx:pt>
          <cx:pt idx="856">MnPrv</cx:pt>
          <cx:pt idx="857">NA</cx:pt>
          <cx:pt idx="858">MnPrv</cx:pt>
          <cx:pt idx="859">NA</cx:pt>
          <cx:pt idx="860">GdPrv</cx:pt>
          <cx:pt idx="861">NA</cx:pt>
          <cx:pt idx="862">GdPrv</cx:pt>
          <cx:pt idx="863">GdPrv</cx:pt>
          <cx:pt idx="864">NA</cx:pt>
          <cx:pt idx="865">MnPrv</cx:pt>
          <cx:pt idx="866">NA</cx:pt>
          <cx:pt idx="867">NA</cx:pt>
          <cx:pt idx="868">NA</cx:pt>
          <cx:pt idx="869">GdPrv</cx:pt>
          <cx:pt idx="870">NA</cx:pt>
          <cx:pt idx="871">NA</cx:pt>
          <cx:pt idx="872">GdWo</cx:pt>
          <cx:pt idx="873">NA</cx:pt>
          <cx:pt idx="874">NA</cx:pt>
          <cx:pt idx="875">NA</cx:pt>
          <cx:pt idx="876">NA</cx:pt>
          <cx:pt idx="877">NA</cx:pt>
          <cx:pt idx="878">MnPrv</cx:pt>
          <cx:pt idx="879">GdWo</cx:pt>
          <cx:pt idx="880">NA</cx:pt>
          <cx:pt idx="881">NA</cx:pt>
          <cx:pt idx="882">MnPrv</cx:pt>
          <cx:pt idx="883">NA</cx:pt>
          <cx:pt idx="884">GdWo</cx:pt>
          <cx:pt idx="885">NA</cx:pt>
          <cx:pt idx="886">NA</cx:pt>
          <cx:pt idx="887">NA</cx:pt>
          <cx:pt idx="888">NA</cx:pt>
          <cx:pt idx="889">NA</cx:pt>
          <cx:pt idx="890">MnPrv</cx:pt>
          <cx:pt idx="891">NA</cx:pt>
          <cx:pt idx="892">MnPrv</cx:pt>
          <cx:pt idx="893">GdPrv</cx:pt>
          <cx:pt idx="894">NA</cx:pt>
          <cx:pt idx="895">NA</cx:pt>
          <cx:pt idx="896">NA</cx:pt>
          <cx:pt idx="897">NA</cx:pt>
          <cx:pt idx="898">NA</cx:pt>
          <cx:pt idx="899">NA</cx:pt>
          <cx:pt idx="900">NA</cx:pt>
          <cx:pt idx="901">NA</cx:pt>
          <cx:pt idx="902">NA</cx:pt>
          <cx:pt idx="903">NA</cx:pt>
          <cx:pt idx="904">MnPrv</cx:pt>
          <cx:pt idx="905">MnPrv</cx:pt>
          <cx:pt idx="906">NA</cx:pt>
          <cx:pt idx="907">NA</cx:pt>
          <cx:pt idx="908">MnPrv</cx:pt>
          <cx:pt idx="909">NA</cx:pt>
          <cx:pt idx="910">NA</cx:pt>
          <cx:pt idx="911">NA</cx:pt>
          <cx:pt idx="912">MnPrv</cx:pt>
          <cx:pt idx="913">NA</cx:pt>
          <cx:pt idx="914">NA</cx:pt>
          <cx:pt idx="915">NA</cx:pt>
          <cx:pt idx="916">NA</cx:pt>
          <cx:pt idx="917">NA</cx:pt>
          <cx:pt idx="918">GdPrv</cx:pt>
          <cx:pt idx="919">NA</cx:pt>
          <cx:pt idx="920">NA</cx:pt>
          <cx:pt idx="921">GdPrv</cx:pt>
          <cx:pt idx="922">NA</cx:pt>
          <cx:pt idx="923">NA</cx:pt>
          <cx:pt idx="924">NA</cx:pt>
          <cx:pt idx="925">NA</cx:pt>
          <cx:pt idx="926">NA</cx:pt>
          <cx:pt idx="927">GdPrv</cx:pt>
          <cx:pt idx="928">NA</cx:pt>
          <cx:pt idx="929">NA</cx:pt>
          <cx:pt idx="930">NA</cx:pt>
          <cx:pt idx="931">GdWo</cx:pt>
          <cx:pt idx="932">NA</cx:pt>
          <cx:pt idx="933">NA</cx:pt>
          <cx:pt idx="934">NA</cx:pt>
          <cx:pt idx="935">NA</cx:pt>
          <cx:pt idx="936">NA</cx:pt>
          <cx:pt idx="937">NA</cx:pt>
          <cx:pt idx="938">NA</cx:pt>
          <cx:pt idx="939">NA</cx:pt>
          <cx:pt idx="940">NA</cx:pt>
          <cx:pt idx="941">GdPrv</cx:pt>
          <cx:pt idx="942">NA</cx:pt>
          <cx:pt idx="943">NA</cx:pt>
          <cx:pt idx="944">NA</cx:pt>
          <cx:pt idx="945">MnWw</cx:pt>
          <cx:pt idx="946">NA</cx:pt>
          <cx:pt idx="947">NA</cx:pt>
          <cx:pt idx="948">NA</cx:pt>
          <cx:pt idx="949">NA</cx:pt>
          <cx:pt idx="950">NA</cx:pt>
          <cx:pt idx="951">MnPrv</cx:pt>
          <cx:pt idx="952">MnPrv</cx:pt>
          <cx:pt idx="953">MnPrv</cx:pt>
          <cx:pt idx="954">NA</cx:pt>
          <cx:pt idx="955">NA</cx:pt>
          <cx:pt idx="956">GdPrv</cx:pt>
          <cx:pt idx="957">NA</cx:pt>
          <cx:pt idx="958">NA</cx:pt>
          <cx:pt idx="959">NA</cx:pt>
          <cx:pt idx="960">NA</cx:pt>
          <cx:pt idx="961">NA</cx:pt>
          <cx:pt idx="962">NA</cx:pt>
          <cx:pt idx="963">NA</cx:pt>
          <cx:pt idx="964">NA</cx:pt>
          <cx:pt idx="965">NA</cx:pt>
          <cx:pt idx="966">NA</cx:pt>
          <cx:pt idx="967">NA</cx:pt>
          <cx:pt idx="968">GdWo</cx:pt>
          <cx:pt idx="969">NA</cx:pt>
          <cx:pt idx="970">NA</cx:pt>
          <cx:pt idx="971">NA</cx:pt>
          <cx:pt idx="972">NA</cx:pt>
          <cx:pt idx="973">NA</cx:pt>
          <cx:pt idx="974">GdPrv</cx:pt>
          <cx:pt idx="975">NA</cx:pt>
          <cx:pt idx="976">NA</cx:pt>
          <cx:pt idx="977">NA</cx:pt>
          <cx:pt idx="978">NA</cx:pt>
          <cx:pt idx="979">MnPrv</cx:pt>
          <cx:pt idx="980">NA</cx:pt>
          <cx:pt idx="981">NA</cx:pt>
          <cx:pt idx="982">NA</cx:pt>
          <cx:pt idx="983">NA</cx:pt>
          <cx:pt idx="984">NA</cx:pt>
          <cx:pt idx="985">NA</cx:pt>
          <cx:pt idx="986">NA</cx:pt>
          <cx:pt idx="987">NA</cx:pt>
          <cx:pt idx="988">NA</cx:pt>
          <cx:pt idx="989">NA</cx:pt>
          <cx:pt idx="990">NA</cx:pt>
          <cx:pt idx="991">NA</cx:pt>
          <cx:pt idx="992">MnWw</cx:pt>
          <cx:pt idx="993">NA</cx:pt>
          <cx:pt idx="994">NA</cx:pt>
          <cx:pt idx="995">MnPrv</cx:pt>
          <cx:pt idx="996">NA</cx:pt>
          <cx:pt idx="997">NA</cx:pt>
          <cx:pt idx="998">NA</cx:pt>
          <cx:pt idx="999">NA</cx:pt>
          <cx:pt idx="1000">NA</cx:pt>
          <cx:pt idx="1001">NA</cx:pt>
          <cx:pt idx="1002">NA</cx:pt>
          <cx:pt idx="1003">NA</cx:pt>
          <cx:pt idx="1004">NA</cx:pt>
          <cx:pt idx="1005">NA</cx:pt>
          <cx:pt idx="1006">NA</cx:pt>
          <cx:pt idx="1007">NA</cx:pt>
          <cx:pt idx="1008">NA</cx:pt>
          <cx:pt idx="1009">NA</cx:pt>
          <cx:pt idx="1010">NA</cx:pt>
          <cx:pt idx="1011">NA</cx:pt>
          <cx:pt idx="1012">NA</cx:pt>
          <cx:pt idx="1013">NA</cx:pt>
          <cx:pt idx="1014">NA</cx:pt>
          <cx:pt idx="1015">NA</cx:pt>
          <cx:pt idx="1016">NA</cx:pt>
          <cx:pt idx="1017">NA</cx:pt>
          <cx:pt idx="1018">NA</cx:pt>
          <cx:pt idx="1019">NA</cx:pt>
          <cx:pt idx="1020">NA</cx:pt>
          <cx:pt idx="1021">NA</cx:pt>
          <cx:pt idx="1022">NA</cx:pt>
          <cx:pt idx="1023">NA</cx:pt>
          <cx:pt idx="1024">NA</cx:pt>
          <cx:pt idx="1025">MnPrv</cx:pt>
          <cx:pt idx="1026">NA</cx:pt>
          <cx:pt idx="1027">NA</cx:pt>
          <cx:pt idx="1028">NA</cx:pt>
          <cx:pt idx="1029">NA</cx:pt>
          <cx:pt idx="1030">NA</cx:pt>
          <cx:pt idx="1031">NA</cx:pt>
          <cx:pt idx="1032">NA</cx:pt>
          <cx:pt idx="1033">NA</cx:pt>
          <cx:pt idx="1034">MnPrv</cx:pt>
          <cx:pt idx="1035">NA</cx:pt>
          <cx:pt idx="1036">NA</cx:pt>
          <cx:pt idx="1037">NA</cx:pt>
          <cx:pt idx="1038">NA</cx:pt>
          <cx:pt idx="1039">NA</cx:pt>
          <cx:pt idx="1040">GdPrv</cx:pt>
          <cx:pt idx="1041">NA</cx:pt>
          <cx:pt idx="1042">NA</cx:pt>
          <cx:pt idx="1043">NA</cx:pt>
          <cx:pt idx="1044">MnPrv</cx:pt>
          <cx:pt idx="1045">NA</cx:pt>
          <cx:pt idx="1046">NA</cx:pt>
          <cx:pt idx="1047">NA</cx:pt>
          <cx:pt idx="1048">GdPrv</cx:pt>
          <cx:pt idx="1049">NA</cx:pt>
          <cx:pt idx="1050">NA</cx:pt>
          <cx:pt idx="1051">NA</cx:pt>
          <cx:pt idx="1052">GdPrv</cx:pt>
          <cx:pt idx="1053">NA</cx:pt>
          <cx:pt idx="1054">NA</cx:pt>
          <cx:pt idx="1055">MnPrv</cx:pt>
          <cx:pt idx="1056">NA</cx:pt>
          <cx:pt idx="1057">NA</cx:pt>
          <cx:pt idx="1058">NA</cx:pt>
          <cx:pt idx="1059">NA</cx:pt>
          <cx:pt idx="1060">NA</cx:pt>
          <cx:pt idx="1061">NA</cx:pt>
          <cx:pt idx="1062">NA</cx:pt>
          <cx:pt idx="1063">MnPrv</cx:pt>
          <cx:pt idx="1064">MnPrv</cx:pt>
          <cx:pt idx="1065">NA</cx:pt>
          <cx:pt idx="1066">NA</cx:pt>
          <cx:pt idx="1067">NA</cx:pt>
          <cx:pt idx="1068">GdPrv</cx:pt>
          <cx:pt idx="1069">NA</cx:pt>
          <cx:pt idx="1070">NA</cx:pt>
          <cx:pt idx="1071">NA</cx:pt>
          <cx:pt idx="1072">NA</cx:pt>
          <cx:pt idx="1073">MnPrv</cx:pt>
          <cx:pt idx="1074">NA</cx:pt>
          <cx:pt idx="1075">NA</cx:pt>
          <cx:pt idx="1076">NA</cx:pt>
          <cx:pt idx="1077">NA</cx:pt>
          <cx:pt idx="1078">NA</cx:pt>
          <cx:pt idx="1079">NA</cx:pt>
          <cx:pt idx="1080">NA</cx:pt>
          <cx:pt idx="1081">MnPrv</cx:pt>
          <cx:pt idx="1082">NA</cx:pt>
          <cx:pt idx="1083">MnPrv</cx:pt>
          <cx:pt idx="1084">NA</cx:pt>
          <cx:pt idx="1085">NA</cx:pt>
          <cx:pt idx="1086">NA</cx:pt>
          <cx:pt idx="1087">NA</cx:pt>
          <cx:pt idx="1088">NA</cx:pt>
          <cx:pt idx="1089">NA</cx:pt>
          <cx:pt idx="1090">NA</cx:pt>
          <cx:pt idx="1091">NA</cx:pt>
          <cx:pt idx="1092">NA</cx:pt>
          <cx:pt idx="1093">MnPrv</cx:pt>
          <cx:pt idx="1094">NA</cx:pt>
          <cx:pt idx="1095">NA</cx:pt>
          <cx:pt idx="1096">NA</cx:pt>
          <cx:pt idx="1097">NA</cx:pt>
          <cx:pt idx="1098">NA</cx:pt>
          <cx:pt idx="1099">NA</cx:pt>
          <cx:pt idx="1100">NA</cx:pt>
          <cx:pt idx="1101">NA</cx:pt>
          <cx:pt idx="1102">MnWw</cx:pt>
          <cx:pt idx="1103">NA</cx:pt>
          <cx:pt idx="1104">NA</cx:pt>
          <cx:pt idx="1105">NA</cx:pt>
          <cx:pt idx="1106">NA</cx:pt>
          <cx:pt idx="1107">NA</cx:pt>
          <cx:pt idx="1108">NA</cx:pt>
          <cx:pt idx="1109">NA</cx:pt>
          <cx:pt idx="1110">NA</cx:pt>
          <cx:pt idx="1111">NA</cx:pt>
          <cx:pt idx="1112">NA</cx:pt>
          <cx:pt idx="1113">NA</cx:pt>
          <cx:pt idx="1114">MnPrv</cx:pt>
          <cx:pt idx="1115">NA</cx:pt>
          <cx:pt idx="1116">NA</cx:pt>
          <cx:pt idx="1117">NA</cx:pt>
          <cx:pt idx="1118">NA</cx:pt>
          <cx:pt idx="1119">GdWo</cx:pt>
          <cx:pt idx="1120">MnPrv</cx:pt>
          <cx:pt idx="1121">NA</cx:pt>
          <cx:pt idx="1122">MnPrv</cx:pt>
          <cx:pt idx="1123">NA</cx:pt>
          <cx:pt idx="1124">NA</cx:pt>
          <cx:pt idx="1125">NA</cx:pt>
          <cx:pt idx="1126">NA</cx:pt>
          <cx:pt idx="1127">NA</cx:pt>
          <cx:pt idx="1128">NA</cx:pt>
          <cx:pt idx="1129">NA</cx:pt>
          <cx:pt idx="1130">MnPrv</cx:pt>
          <cx:pt idx="1131">MnPrv</cx:pt>
          <cx:pt idx="1132">NA</cx:pt>
          <cx:pt idx="1133">NA</cx:pt>
          <cx:pt idx="1134">NA</cx:pt>
          <cx:pt idx="1135">NA</cx:pt>
          <cx:pt idx="1136">NA</cx:pt>
          <cx:pt idx="1137">NA</cx:pt>
          <cx:pt idx="1138">NA</cx:pt>
          <cx:pt idx="1139">NA</cx:pt>
          <cx:pt idx="1140">NA</cx:pt>
          <cx:pt idx="1141">NA</cx:pt>
          <cx:pt idx="1142">NA</cx:pt>
          <cx:pt idx="1143">NA</cx:pt>
          <cx:pt idx="1144">MnPrv</cx:pt>
          <cx:pt idx="1145">NA</cx:pt>
          <cx:pt idx="1146">NA</cx:pt>
          <cx:pt idx="1147">NA</cx:pt>
          <cx:pt idx="1148">NA</cx:pt>
          <cx:pt idx="1149">NA</cx:pt>
          <cx:pt idx="1150">GdPrv</cx:pt>
          <cx:pt idx="1151">NA</cx:pt>
          <cx:pt idx="1152">NA</cx:pt>
          <cx:pt idx="1153">NA</cx:pt>
          <cx:pt idx="1154">GdPrv</cx:pt>
          <cx:pt idx="1155">NA</cx:pt>
          <cx:pt idx="1156">MnPrv</cx:pt>
          <cx:pt idx="1157">NA</cx:pt>
          <cx:pt idx="1158">NA</cx:pt>
          <cx:pt idx="1159">NA</cx:pt>
          <cx:pt idx="1160">NA</cx:pt>
          <cx:pt idx="1161">NA</cx:pt>
          <cx:pt idx="1162">NA</cx:pt>
          <cx:pt idx="1163">NA</cx:pt>
          <cx:pt idx="1164">NA</cx:pt>
          <cx:pt idx="1165">NA</cx:pt>
          <cx:pt idx="1166">NA</cx:pt>
          <cx:pt idx="1167">NA</cx:pt>
          <cx:pt idx="1168">NA</cx:pt>
          <cx:pt idx="1169">NA</cx:pt>
          <cx:pt idx="1170">GdPrv</cx:pt>
          <cx:pt idx="1171">NA</cx:pt>
          <cx:pt idx="1172">NA</cx:pt>
          <cx:pt idx="1173">MnPrv</cx:pt>
          <cx:pt idx="1174">NA</cx:pt>
          <cx:pt idx="1175">NA</cx:pt>
          <cx:pt idx="1176">MnPrv</cx:pt>
          <cx:pt idx="1177">NA</cx:pt>
          <cx:pt idx="1178">NA</cx:pt>
          <cx:pt idx="1179">NA</cx:pt>
          <cx:pt idx="1180">GdPrv</cx:pt>
          <cx:pt idx="1181">NA</cx:pt>
          <cx:pt idx="1182">MnPrv</cx:pt>
          <cx:pt idx="1183">NA</cx:pt>
          <cx:pt idx="1184">NA</cx:pt>
          <cx:pt idx="1185">NA</cx:pt>
          <cx:pt idx="1186">NA</cx:pt>
          <cx:pt idx="1187">GdPrv</cx:pt>
          <cx:pt idx="1188">NA</cx:pt>
          <cx:pt idx="1189">NA</cx:pt>
          <cx:pt idx="1190">NA</cx:pt>
          <cx:pt idx="1191">NA</cx:pt>
          <cx:pt idx="1192">GdWo</cx:pt>
          <cx:pt idx="1193">NA</cx:pt>
          <cx:pt idx="1194">MnPrv</cx:pt>
          <cx:pt idx="1195">NA</cx:pt>
          <cx:pt idx="1196">NA</cx:pt>
          <cx:pt idx="1197">NA</cx:pt>
          <cx:pt idx="1198">NA</cx:pt>
          <cx:pt idx="1199">NA</cx:pt>
          <cx:pt idx="1200">NA</cx:pt>
          <cx:pt idx="1201">NA</cx:pt>
          <cx:pt idx="1202">NA</cx:pt>
          <cx:pt idx="1203">NA</cx:pt>
          <cx:pt idx="1204">MnPrv</cx:pt>
          <cx:pt idx="1205">NA</cx:pt>
          <cx:pt idx="1206">MnPrv</cx:pt>
          <cx:pt idx="1207">NA</cx:pt>
          <cx:pt idx="1208">NA</cx:pt>
          <cx:pt idx="1209">NA</cx:pt>
          <cx:pt idx="1210">GdPrv</cx:pt>
          <cx:pt idx="1211">NA</cx:pt>
          <cx:pt idx="1212">NA</cx:pt>
          <cx:pt idx="1213">NA</cx:pt>
          <cx:pt idx="1214">NA</cx:pt>
          <cx:pt idx="1215">MnPrv</cx:pt>
          <cx:pt idx="1216">NA</cx:pt>
          <cx:pt idx="1217">NA</cx:pt>
          <cx:pt idx="1218">NA</cx:pt>
          <cx:pt idx="1219">NA</cx:pt>
          <cx:pt idx="1220">NA</cx:pt>
          <cx:pt idx="1221">NA</cx:pt>
          <cx:pt idx="1222">GdWo</cx:pt>
          <cx:pt idx="1223">MnPrv</cx:pt>
          <cx:pt idx="1224">NA</cx:pt>
          <cx:pt idx="1225">MnWw</cx:pt>
          <cx:pt idx="1226">NA</cx:pt>
          <cx:pt idx="1227">NA</cx:pt>
          <cx:pt idx="1228">NA</cx:pt>
          <cx:pt idx="1229">GdWo</cx:pt>
          <cx:pt idx="1230">NA</cx:pt>
          <cx:pt idx="1231">GdWo</cx:pt>
          <cx:pt idx="1232">NA</cx:pt>
          <cx:pt idx="1233">MnPrv</cx:pt>
          <cx:pt idx="1234">NA</cx:pt>
          <cx:pt idx="1235">NA</cx:pt>
          <cx:pt idx="1236">NA</cx:pt>
          <cx:pt idx="1237">NA</cx:pt>
          <cx:pt idx="1238">NA</cx:pt>
          <cx:pt idx="1239">NA</cx:pt>
          <cx:pt idx="1240">NA</cx:pt>
          <cx:pt idx="1241">NA</cx:pt>
          <cx:pt idx="1242">MnPrv</cx:pt>
          <cx:pt idx="1243">NA</cx:pt>
          <cx:pt idx="1244">NA</cx:pt>
          <cx:pt idx="1245">NA</cx:pt>
          <cx:pt idx="1246">NA</cx:pt>
          <cx:pt idx="1247">NA</cx:pt>
          <cx:pt idx="1248">NA</cx:pt>
          <cx:pt idx="1249">NA</cx:pt>
          <cx:pt idx="1250">NA</cx:pt>
          <cx:pt idx="1251">NA</cx:pt>
          <cx:pt idx="1252">GdWo</cx:pt>
          <cx:pt idx="1253">MnPrv</cx:pt>
          <cx:pt idx="1254">NA</cx:pt>
          <cx:pt idx="1255">NA</cx:pt>
          <cx:pt idx="1256">NA</cx:pt>
          <cx:pt idx="1257">NA</cx:pt>
          <cx:pt idx="1258">NA</cx:pt>
          <cx:pt idx="1259">NA</cx:pt>
          <cx:pt idx="1260">NA</cx:pt>
          <cx:pt idx="1261">NA</cx:pt>
          <cx:pt idx="1262">NA</cx:pt>
          <cx:pt idx="1263">GdPrv</cx:pt>
          <cx:pt idx="1264">NA</cx:pt>
          <cx:pt idx="1265">NA</cx:pt>
          <cx:pt idx="1266">MnPrv</cx:pt>
          <cx:pt idx="1267">NA</cx:pt>
          <cx:pt idx="1268">GdWo</cx:pt>
          <cx:pt idx="1269">GdWo</cx:pt>
          <cx:pt idx="1270">NA</cx:pt>
          <cx:pt idx="1271">NA</cx:pt>
          <cx:pt idx="1272">MnPrv</cx:pt>
          <cx:pt idx="1273">GdPrv</cx:pt>
          <cx:pt idx="1274">NA</cx:pt>
          <cx:pt idx="1275">NA</cx:pt>
          <cx:pt idx="1276">NA</cx:pt>
          <cx:pt idx="1277">NA</cx:pt>
          <cx:pt idx="1278">NA</cx:pt>
          <cx:pt idx="1279">NA</cx:pt>
          <cx:pt idx="1280">NA</cx:pt>
          <cx:pt idx="1281">NA</cx:pt>
          <cx:pt idx="1282">NA</cx:pt>
          <cx:pt idx="1283">NA</cx:pt>
          <cx:pt idx="1284">NA</cx:pt>
          <cx:pt idx="1285">NA</cx:pt>
          <cx:pt idx="1286">NA</cx:pt>
          <cx:pt idx="1287">NA</cx:pt>
          <cx:pt idx="1288">NA</cx:pt>
          <cx:pt idx="1289">NA</cx:pt>
          <cx:pt idx="1290">NA</cx:pt>
          <cx:pt idx="1291">NA</cx:pt>
          <cx:pt idx="1292">NA</cx:pt>
          <cx:pt idx="1293">GdWo</cx:pt>
          <cx:pt idx="1294">NA</cx:pt>
          <cx:pt idx="1295">GdWo</cx:pt>
          <cx:pt idx="1296">MnPrv</cx:pt>
          <cx:pt idx="1297">NA</cx:pt>
          <cx:pt idx="1298">NA</cx:pt>
          <cx:pt idx="1299">GdPrv</cx:pt>
          <cx:pt idx="1300">NA</cx:pt>
          <cx:pt idx="1301">NA</cx:pt>
          <cx:pt idx="1302">NA</cx:pt>
          <cx:pt idx="1303">NA</cx:pt>
          <cx:pt idx="1304">NA</cx:pt>
          <cx:pt idx="1305">NA</cx:pt>
          <cx:pt idx="1306">NA</cx:pt>
          <cx:pt idx="1307">NA</cx:pt>
          <cx:pt idx="1308">GdWo</cx:pt>
          <cx:pt idx="1309">GdWo</cx:pt>
          <cx:pt idx="1310">NA</cx:pt>
          <cx:pt idx="1311">NA</cx:pt>
          <cx:pt idx="1312">NA</cx:pt>
          <cx:pt idx="1313">NA</cx:pt>
          <cx:pt idx="1314">NA</cx:pt>
          <cx:pt idx="1315">NA</cx:pt>
          <cx:pt idx="1316">NA</cx:pt>
          <cx:pt idx="1317">NA</cx:pt>
          <cx:pt idx="1318">NA</cx:pt>
          <cx:pt idx="1319">NA</cx:pt>
          <cx:pt idx="1320">NA</cx:pt>
          <cx:pt idx="1321">NA</cx:pt>
          <cx:pt idx="1322">NA</cx:pt>
          <cx:pt idx="1323">NA</cx:pt>
          <cx:pt idx="1324">NA</cx:pt>
          <cx:pt idx="1325">MnPrv</cx:pt>
          <cx:pt idx="1326">NA</cx:pt>
          <cx:pt idx="1327">MnPrv</cx:pt>
          <cx:pt idx="1328">MnPrv</cx:pt>
          <cx:pt idx="1329">NA</cx:pt>
          <cx:pt idx="1330">NA</cx:pt>
          <cx:pt idx="1331">NA</cx:pt>
          <cx:pt idx="1332">NA</cx:pt>
          <cx:pt idx="1333">MnPrv</cx:pt>
          <cx:pt idx="1334">NA</cx:pt>
          <cx:pt idx="1335">NA</cx:pt>
          <cx:pt idx="1336">NA</cx:pt>
          <cx:pt idx="1337">NA</cx:pt>
          <cx:pt idx="1338">NA</cx:pt>
          <cx:pt idx="1339">NA</cx:pt>
          <cx:pt idx="1340">GdWo</cx:pt>
          <cx:pt idx="1341">NA</cx:pt>
          <cx:pt idx="1342">NA</cx:pt>
          <cx:pt idx="1343">NA</cx:pt>
          <cx:pt idx="1344">NA</cx:pt>
          <cx:pt idx="1345">NA</cx:pt>
          <cx:pt idx="1346">NA</cx:pt>
          <cx:pt idx="1347">NA</cx:pt>
          <cx:pt idx="1348">NA</cx:pt>
          <cx:pt idx="1349">NA</cx:pt>
          <cx:pt idx="1350">NA</cx:pt>
          <cx:pt idx="1351">NA</cx:pt>
          <cx:pt idx="1352">NA</cx:pt>
          <cx:pt idx="1353">NA</cx:pt>
          <cx:pt idx="1354">NA</cx:pt>
          <cx:pt idx="1355">GdPrv</cx:pt>
          <cx:pt idx="1356">GdWo</cx:pt>
          <cx:pt idx="1357">NA</cx:pt>
          <cx:pt idx="1358">NA</cx:pt>
          <cx:pt idx="1359">NA</cx:pt>
          <cx:pt idx="1360">NA</cx:pt>
          <cx:pt idx="1361">NA</cx:pt>
          <cx:pt idx="1362">NA</cx:pt>
          <cx:pt idx="1363">NA</cx:pt>
          <cx:pt idx="1364">NA</cx:pt>
          <cx:pt idx="1365">NA</cx:pt>
          <cx:pt idx="1366">NA</cx:pt>
          <cx:pt idx="1367">NA</cx:pt>
          <cx:pt idx="1368">NA</cx:pt>
          <cx:pt idx="1369">NA</cx:pt>
          <cx:pt idx="1370">NA</cx:pt>
          <cx:pt idx="1371">MnPrv</cx:pt>
          <cx:pt idx="1372">NA</cx:pt>
          <cx:pt idx="1373">NA</cx:pt>
          <cx:pt idx="1374">NA</cx:pt>
          <cx:pt idx="1375">NA</cx:pt>
          <cx:pt idx="1376">NA</cx:pt>
          <cx:pt idx="1377">NA</cx:pt>
          <cx:pt idx="1378">NA</cx:pt>
          <cx:pt idx="1379">NA</cx:pt>
          <cx:pt idx="1380">NA</cx:pt>
          <cx:pt idx="1381">NA</cx:pt>
          <cx:pt idx="1382">NA</cx:pt>
          <cx:pt idx="1383">NA</cx:pt>
          <cx:pt idx="1384">MnPrv</cx:pt>
          <cx:pt idx="1385">MnPrv</cx:pt>
          <cx:pt idx="1386">MnPrv</cx:pt>
          <cx:pt idx="1387">GdWo</cx:pt>
          <cx:pt idx="1388">NA</cx:pt>
          <cx:pt idx="1389">NA</cx:pt>
          <cx:pt idx="1390">NA</cx:pt>
          <cx:pt idx="1391">NA</cx:pt>
          <cx:pt idx="1392">MnWw</cx:pt>
          <cx:pt idx="1393">NA</cx:pt>
          <cx:pt idx="1394">NA</cx:pt>
          <cx:pt idx="1395">NA</cx:pt>
          <cx:pt idx="1396">NA</cx:pt>
          <cx:pt idx="1397">NA</cx:pt>
          <cx:pt idx="1398">GdPrv</cx:pt>
          <cx:pt idx="1399">MnPrv</cx:pt>
          <cx:pt idx="1400">NA</cx:pt>
          <cx:pt idx="1401">NA</cx:pt>
          <cx:pt idx="1402">NA</cx:pt>
          <cx:pt idx="1403">NA</cx:pt>
          <cx:pt idx="1404">MnPrv</cx:pt>
          <cx:pt idx="1405">NA</cx:pt>
          <cx:pt idx="1406">MnPrv</cx:pt>
          <cx:pt idx="1407">MnPrv</cx:pt>
          <cx:pt idx="1408">NA</cx:pt>
          <cx:pt idx="1409">MnPrv</cx:pt>
          <cx:pt idx="1410">NA</cx:pt>
          <cx:pt idx="1411">MnPrv</cx:pt>
          <cx:pt idx="1412">NA</cx:pt>
          <cx:pt idx="1413">NA</cx:pt>
          <cx:pt idx="1414">NA</cx:pt>
          <cx:pt idx="1415">NA</cx:pt>
          <cx:pt idx="1416">NA</cx:pt>
          <cx:pt idx="1417">NA</cx:pt>
          <cx:pt idx="1418">NA</cx:pt>
          <cx:pt idx="1419">NA</cx:pt>
          <cx:pt idx="1420">NA</cx:pt>
          <cx:pt idx="1421">NA</cx:pt>
          <cx:pt idx="1422">NA</cx:pt>
          <cx:pt idx="1423">GdPrv</cx:pt>
          <cx:pt idx="1424">GdWo</cx:pt>
          <cx:pt idx="1425">NA</cx:pt>
          <cx:pt idx="1426">NA</cx:pt>
          <cx:pt idx="1427">NA</cx:pt>
          <cx:pt idx="1428">MnPrv</cx:pt>
          <cx:pt idx="1429">NA</cx:pt>
          <cx:pt idx="1430">NA</cx:pt>
          <cx:pt idx="1431">NA</cx:pt>
          <cx:pt idx="1432">NA</cx:pt>
          <cx:pt idx="1433">NA</cx:pt>
          <cx:pt idx="1434">NA</cx:pt>
          <cx:pt idx="1435">GdPrv</cx:pt>
          <cx:pt idx="1436">GdWo</cx:pt>
          <cx:pt idx="1437">NA</cx:pt>
          <cx:pt idx="1438">MnPrv</cx:pt>
          <cx:pt idx="1439">NA</cx:pt>
          <cx:pt idx="1440">NA</cx:pt>
          <cx:pt idx="1441">NA</cx:pt>
          <cx:pt idx="1442">NA</cx:pt>
          <cx:pt idx="1443">NA</cx:pt>
          <cx:pt idx="1444">NA</cx:pt>
          <cx:pt idx="1445">NA</cx:pt>
          <cx:pt idx="1446">NA</cx:pt>
          <cx:pt idx="1447">NA</cx:pt>
          <cx:pt idx="1448">GdWo</cx:pt>
          <cx:pt idx="1449">NA</cx:pt>
          <cx:pt idx="1450">NA</cx:pt>
          <cx:pt idx="1451">NA</cx:pt>
          <cx:pt idx="1452">NA</cx:pt>
          <cx:pt idx="1453">NA</cx:pt>
          <cx:pt idx="1454">NA</cx:pt>
          <cx:pt idx="1455">NA</cx:pt>
          <cx:pt idx="1456">MnPrv</cx:pt>
          <cx:pt idx="1457">GdPrv</cx:pt>
          <cx:pt idx="1458">NA</cx:pt>
          <cx:pt idx="1459">NA</cx:pt>
        </cx:lvl>
        <cx:lvl ptCount="1460">
          <cx:pt idx="0">NA</cx:pt>
          <cx:pt idx="1">NA</cx:pt>
          <cx:pt idx="2">NA</cx:pt>
          <cx:pt idx="3">NA</cx:pt>
          <cx:pt idx="4">NA</cx:pt>
          <cx:pt idx="5">NA</cx:pt>
          <cx:pt idx="6">NA</cx:pt>
          <cx:pt idx="7">NA</cx:pt>
          <cx:pt idx="8">NA</cx:pt>
          <cx:pt idx="9">NA</cx:pt>
          <cx:pt idx="10">NA</cx:pt>
          <cx:pt idx="11">NA</cx:pt>
          <cx:pt idx="12">NA</cx:pt>
          <cx:pt idx="13">NA</cx:pt>
          <cx:pt idx="14">NA</cx:pt>
          <cx:pt idx="15">NA</cx:pt>
          <cx:pt idx="16">NA</cx:pt>
          <cx:pt idx="17">NA</cx:pt>
          <cx:pt idx="18">NA</cx:pt>
          <cx:pt idx="19">NA</cx:pt>
          <cx:pt idx="20">NA</cx:pt>
          <cx:pt idx="21">NA</cx:pt>
          <cx:pt idx="22">NA</cx:pt>
          <cx:pt idx="23">NA</cx:pt>
          <cx:pt idx="24">NA</cx:pt>
          <cx:pt idx="25">NA</cx:pt>
          <cx:pt idx="26">NA</cx:pt>
          <cx:pt idx="27">NA</cx:pt>
          <cx:pt idx="28">NA</cx:pt>
          <cx:pt idx="29">NA</cx:pt>
          <cx:pt idx="30">NA</cx:pt>
          <cx:pt idx="31">NA</cx:pt>
          <cx:pt idx="32">NA</cx:pt>
          <cx:pt idx="33">NA</cx:pt>
          <cx:pt idx="34">NA</cx:pt>
          <cx:pt idx="35">NA</cx:pt>
          <cx:pt idx="36">NA</cx:pt>
          <cx:pt idx="37">NA</cx:pt>
          <cx:pt idx="38">NA</cx:pt>
          <cx:pt idx="39">NA</cx:pt>
          <cx:pt idx="40">NA</cx:pt>
          <cx:pt idx="41">NA</cx:pt>
          <cx:pt idx="42">NA</cx:pt>
          <cx:pt idx="43">NA</cx:pt>
          <cx:pt idx="44">NA</cx:pt>
          <cx:pt idx="45">NA</cx:pt>
          <cx:pt idx="46">NA</cx:pt>
          <cx:pt idx="47">NA</cx:pt>
          <cx:pt idx="48">NA</cx:pt>
          <cx:pt idx="49">NA</cx:pt>
          <cx:pt idx="50">NA</cx:pt>
          <cx:pt idx="51">NA</cx:pt>
          <cx:pt idx="52">NA</cx:pt>
          <cx:pt idx="53">NA</cx:pt>
          <cx:pt idx="54">NA</cx:pt>
          <cx:pt idx="55">NA</cx:pt>
          <cx:pt idx="56">NA</cx:pt>
          <cx:pt idx="57">NA</cx:pt>
          <cx:pt idx="58">NA</cx:pt>
          <cx:pt idx="59">NA</cx:pt>
          <cx:pt idx="60">NA</cx:pt>
          <cx:pt idx="61">NA</cx:pt>
          <cx:pt idx="62">NA</cx:pt>
          <cx:pt idx="63">NA</cx:pt>
          <cx:pt idx="64">NA</cx:pt>
          <cx:pt idx="65">NA</cx:pt>
          <cx:pt idx="66">NA</cx:pt>
          <cx:pt idx="67">NA</cx:pt>
          <cx:pt idx="68">NA</cx:pt>
          <cx:pt idx="69">NA</cx:pt>
          <cx:pt idx="70">NA</cx:pt>
          <cx:pt idx="71">NA</cx:pt>
          <cx:pt idx="72">NA</cx:pt>
          <cx:pt idx="73">NA</cx:pt>
          <cx:pt idx="74">NA</cx:pt>
          <cx:pt idx="75">NA</cx:pt>
          <cx:pt idx="76">NA</cx:pt>
          <cx:pt idx="77">NA</cx:pt>
          <cx:pt idx="78">NA</cx:pt>
          <cx:pt idx="79">NA</cx:pt>
          <cx:pt idx="80">NA</cx:pt>
          <cx:pt idx="81">NA</cx:pt>
          <cx:pt idx="82">NA</cx:pt>
          <cx:pt idx="83">NA</cx:pt>
          <cx:pt idx="84">NA</cx:pt>
          <cx:pt idx="85">NA</cx:pt>
          <cx:pt idx="86">NA</cx:pt>
          <cx:pt idx="87">NA</cx:pt>
          <cx:pt idx="88">NA</cx:pt>
          <cx:pt idx="89">NA</cx:pt>
          <cx:pt idx="90">NA</cx:pt>
          <cx:pt idx="91">NA</cx:pt>
          <cx:pt idx="92">NA</cx:pt>
          <cx:pt idx="93">NA</cx:pt>
          <cx:pt idx="94">NA</cx:pt>
          <cx:pt idx="95">NA</cx:pt>
          <cx:pt idx="96">NA</cx:pt>
          <cx:pt idx="97">NA</cx:pt>
          <cx:pt idx="98">NA</cx:pt>
          <cx:pt idx="99">NA</cx:pt>
          <cx:pt idx="100">NA</cx:pt>
          <cx:pt idx="101">NA</cx:pt>
          <cx:pt idx="102">NA</cx:pt>
          <cx:pt idx="103">NA</cx:pt>
          <cx:pt idx="104">NA</cx:pt>
          <cx:pt idx="105">NA</cx:pt>
          <cx:pt idx="106">NA</cx:pt>
          <cx:pt idx="107">NA</cx:pt>
          <cx:pt idx="108">NA</cx:pt>
          <cx:pt idx="109">NA</cx:pt>
          <cx:pt idx="110">NA</cx:pt>
          <cx:pt idx="111">NA</cx:pt>
          <cx:pt idx="112">NA</cx:pt>
          <cx:pt idx="113">NA</cx:pt>
          <cx:pt idx="114">NA</cx:pt>
          <cx:pt idx="115">NA</cx:pt>
          <cx:pt idx="116">NA</cx:pt>
          <cx:pt idx="117">NA</cx:pt>
          <cx:pt idx="118">NA</cx:pt>
          <cx:pt idx="119">NA</cx:pt>
          <cx:pt idx="120">NA</cx:pt>
          <cx:pt idx="121">NA</cx:pt>
          <cx:pt idx="122">NA</cx:pt>
          <cx:pt idx="123">NA</cx:pt>
          <cx:pt idx="124">NA</cx:pt>
          <cx:pt idx="125">NA</cx:pt>
          <cx:pt idx="126">NA</cx:pt>
          <cx:pt idx="127">NA</cx:pt>
          <cx:pt idx="128">NA</cx:pt>
          <cx:pt idx="129">NA</cx:pt>
          <cx:pt idx="130">NA</cx:pt>
          <cx:pt idx="131">NA</cx:pt>
          <cx:pt idx="132">NA</cx:pt>
          <cx:pt idx="133">NA</cx:pt>
          <cx:pt idx="134">NA</cx:pt>
          <cx:pt idx="135">NA</cx:pt>
          <cx:pt idx="136">NA</cx:pt>
          <cx:pt idx="137">NA</cx:pt>
          <cx:pt idx="138">NA</cx:pt>
          <cx:pt idx="139">NA</cx:pt>
          <cx:pt idx="140">NA</cx:pt>
          <cx:pt idx="141">NA</cx:pt>
          <cx:pt idx="142">NA</cx:pt>
          <cx:pt idx="143">NA</cx:pt>
          <cx:pt idx="144">NA</cx:pt>
          <cx:pt idx="145">NA</cx:pt>
          <cx:pt idx="146">NA</cx:pt>
          <cx:pt idx="147">NA</cx:pt>
          <cx:pt idx="148">NA</cx:pt>
          <cx:pt idx="149">NA</cx:pt>
          <cx:pt idx="150">NA</cx:pt>
          <cx:pt idx="151">NA</cx:pt>
          <cx:pt idx="152">NA</cx:pt>
          <cx:pt idx="153">NA</cx:pt>
          <cx:pt idx="154">NA</cx:pt>
          <cx:pt idx="155">NA</cx:pt>
          <cx:pt idx="156">NA</cx:pt>
          <cx:pt idx="157">NA</cx:pt>
          <cx:pt idx="158">NA</cx:pt>
          <cx:pt idx="159">NA</cx:pt>
          <cx:pt idx="160">NA</cx:pt>
          <cx:pt idx="161">NA</cx:pt>
          <cx:pt idx="162">NA</cx:pt>
          <cx:pt idx="163">NA</cx:pt>
          <cx:pt idx="164">NA</cx:pt>
          <cx:pt idx="165">NA</cx:pt>
          <cx:pt idx="166">NA</cx:pt>
          <cx:pt idx="167">NA</cx:pt>
          <cx:pt idx="168">NA</cx:pt>
          <cx:pt idx="169">NA</cx:pt>
          <cx:pt idx="170">NA</cx:pt>
          <cx:pt idx="171">NA</cx:pt>
          <cx:pt idx="172">NA</cx:pt>
          <cx:pt idx="173">NA</cx:pt>
          <cx:pt idx="174">NA</cx:pt>
          <cx:pt idx="175">NA</cx:pt>
          <cx:pt idx="176">NA</cx:pt>
          <cx:pt idx="177">NA</cx:pt>
          <cx:pt idx="178">NA</cx:pt>
          <cx:pt idx="179">NA</cx:pt>
          <cx:pt idx="180">NA</cx:pt>
          <cx:pt idx="181">NA</cx:pt>
          <cx:pt idx="182">NA</cx:pt>
          <cx:pt idx="183">NA</cx:pt>
          <cx:pt idx="184">NA</cx:pt>
          <cx:pt idx="185">NA</cx:pt>
          <cx:pt idx="186">NA</cx:pt>
          <cx:pt idx="187">NA</cx:pt>
          <cx:pt idx="188">NA</cx:pt>
          <cx:pt idx="189">NA</cx:pt>
          <cx:pt idx="190">NA</cx:pt>
          <cx:pt idx="191">NA</cx:pt>
          <cx:pt idx="192">NA</cx:pt>
          <cx:pt idx="193">NA</cx:pt>
          <cx:pt idx="194">NA</cx:pt>
          <cx:pt idx="195">NA</cx:pt>
          <cx:pt idx="196">NA</cx:pt>
          <cx:pt idx="197">Ex</cx:pt>
          <cx:pt idx="198">NA</cx:pt>
          <cx:pt idx="199">NA</cx:pt>
          <cx:pt idx="200">NA</cx:pt>
          <cx:pt idx="201">NA</cx:pt>
          <cx:pt idx="202">NA</cx:pt>
          <cx:pt idx="203">NA</cx:pt>
          <cx:pt idx="204">NA</cx:pt>
          <cx:pt idx="205">NA</cx:pt>
          <cx:pt idx="206">NA</cx:pt>
          <cx:pt idx="207">NA</cx:pt>
          <cx:pt idx="208">NA</cx:pt>
          <cx:pt idx="209">NA</cx:pt>
          <cx:pt idx="210">NA</cx:pt>
          <cx:pt idx="211">NA</cx:pt>
          <cx:pt idx="212">NA</cx:pt>
          <cx:pt idx="213">NA</cx:pt>
          <cx:pt idx="214">NA</cx:pt>
          <cx:pt idx="215">NA</cx:pt>
          <cx:pt idx="216">NA</cx:pt>
          <cx:pt idx="217">NA</cx:pt>
          <cx:pt idx="218">NA</cx:pt>
          <cx:pt idx="219">NA</cx:pt>
          <cx:pt idx="220">NA</cx:pt>
          <cx:pt idx="221">NA</cx:pt>
          <cx:pt idx="222">NA</cx:pt>
          <cx:pt idx="223">NA</cx:pt>
          <cx:pt idx="224">NA</cx:pt>
          <cx:pt idx="225">NA</cx:pt>
          <cx:pt idx="226">NA</cx:pt>
          <cx:pt idx="227">NA</cx:pt>
          <cx:pt idx="228">NA</cx:pt>
          <cx:pt idx="229">NA</cx:pt>
          <cx:pt idx="230">NA</cx:pt>
          <cx:pt idx="231">NA</cx:pt>
          <cx:pt idx="232">NA</cx:pt>
          <cx:pt idx="233">NA</cx:pt>
          <cx:pt idx="234">NA</cx:pt>
          <cx:pt idx="235">NA</cx:pt>
          <cx:pt idx="236">NA</cx:pt>
          <cx:pt idx="237">NA</cx:pt>
          <cx:pt idx="238">NA</cx:pt>
          <cx:pt idx="239">NA</cx:pt>
          <cx:pt idx="240">NA</cx:pt>
          <cx:pt idx="241">NA</cx:pt>
          <cx:pt idx="242">NA</cx:pt>
          <cx:pt idx="243">NA</cx:pt>
          <cx:pt idx="244">NA</cx:pt>
          <cx:pt idx="245">NA</cx:pt>
          <cx:pt idx="246">NA</cx:pt>
          <cx:pt idx="247">NA</cx:pt>
          <cx:pt idx="248">NA</cx:pt>
          <cx:pt idx="249">NA</cx:pt>
          <cx:pt idx="250">NA</cx:pt>
          <cx:pt idx="251">NA</cx:pt>
          <cx:pt idx="252">NA</cx:pt>
          <cx:pt idx="253">NA</cx:pt>
          <cx:pt idx="254">NA</cx:pt>
          <cx:pt idx="255">NA</cx:pt>
          <cx:pt idx="256">NA</cx:pt>
          <cx:pt idx="257">NA</cx:pt>
          <cx:pt idx="258">NA</cx:pt>
          <cx:pt idx="259">NA</cx:pt>
          <cx:pt idx="260">NA</cx:pt>
          <cx:pt idx="261">NA</cx:pt>
          <cx:pt idx="262">NA</cx:pt>
          <cx:pt idx="263">NA</cx:pt>
          <cx:pt idx="264">NA</cx:pt>
          <cx:pt idx="265">NA</cx:pt>
          <cx:pt idx="266">NA</cx:pt>
          <cx:pt idx="267">NA</cx:pt>
          <cx:pt idx="268">NA</cx:pt>
          <cx:pt idx="269">NA</cx:pt>
          <cx:pt idx="270">NA</cx:pt>
          <cx:pt idx="271">NA</cx:pt>
          <cx:pt idx="272">NA</cx:pt>
          <cx:pt idx="273">NA</cx:pt>
          <cx:pt idx="274">NA</cx:pt>
          <cx:pt idx="275">NA</cx:pt>
          <cx:pt idx="276">NA</cx:pt>
          <cx:pt idx="277">NA</cx:pt>
          <cx:pt idx="278">NA</cx:pt>
          <cx:pt idx="279">NA</cx:pt>
          <cx:pt idx="280">NA</cx:pt>
          <cx:pt idx="281">NA</cx:pt>
          <cx:pt idx="282">NA</cx:pt>
          <cx:pt idx="283">NA</cx:pt>
          <cx:pt idx="284">NA</cx:pt>
          <cx:pt idx="285">NA</cx:pt>
          <cx:pt idx="286">NA</cx:pt>
          <cx:pt idx="287">NA</cx:pt>
          <cx:pt idx="288">NA</cx:pt>
          <cx:pt idx="289">NA</cx:pt>
          <cx:pt idx="290">NA</cx:pt>
          <cx:pt idx="291">NA</cx:pt>
          <cx:pt idx="292">NA</cx:pt>
          <cx:pt idx="293">NA</cx:pt>
          <cx:pt idx="294">NA</cx:pt>
          <cx:pt idx="295">NA</cx:pt>
          <cx:pt idx="296">NA</cx:pt>
          <cx:pt idx="297">NA</cx:pt>
          <cx:pt idx="298">NA</cx:pt>
          <cx:pt idx="299">NA</cx:pt>
          <cx:pt idx="300">NA</cx:pt>
          <cx:pt idx="301">NA</cx:pt>
          <cx:pt idx="302">NA</cx:pt>
          <cx:pt idx="303">NA</cx:pt>
          <cx:pt idx="304">NA</cx:pt>
          <cx:pt idx="305">NA</cx:pt>
          <cx:pt idx="306">NA</cx:pt>
          <cx:pt idx="307">NA</cx:pt>
          <cx:pt idx="308">NA</cx:pt>
          <cx:pt idx="309">NA</cx:pt>
          <cx:pt idx="310">NA</cx:pt>
          <cx:pt idx="311">NA</cx:pt>
          <cx:pt idx="312">NA</cx:pt>
          <cx:pt idx="313">NA</cx:pt>
          <cx:pt idx="314">NA</cx:pt>
          <cx:pt idx="315">NA</cx:pt>
          <cx:pt idx="316">NA</cx:pt>
          <cx:pt idx="317">NA</cx:pt>
          <cx:pt idx="318">NA</cx:pt>
          <cx:pt idx="319">NA</cx:pt>
          <cx:pt idx="320">NA</cx:pt>
          <cx:pt idx="321">NA</cx:pt>
          <cx:pt idx="322">NA</cx:pt>
          <cx:pt idx="323">NA</cx:pt>
          <cx:pt idx="324">NA</cx:pt>
          <cx:pt idx="325">NA</cx:pt>
          <cx:pt idx="326">NA</cx:pt>
          <cx:pt idx="327">NA</cx:pt>
          <cx:pt idx="328">NA</cx:pt>
          <cx:pt idx="329">NA</cx:pt>
          <cx:pt idx="330">NA</cx:pt>
          <cx:pt idx="331">NA</cx:pt>
          <cx:pt idx="332">NA</cx:pt>
          <cx:pt idx="333">NA</cx:pt>
          <cx:pt idx="334">NA</cx:pt>
          <cx:pt idx="335">NA</cx:pt>
          <cx:pt idx="336">NA</cx:pt>
          <cx:pt idx="337">NA</cx:pt>
          <cx:pt idx="338">NA</cx:pt>
          <cx:pt idx="339">NA</cx:pt>
          <cx:pt idx="340">NA</cx:pt>
          <cx:pt idx="341">NA</cx:pt>
          <cx:pt idx="342">NA</cx:pt>
          <cx:pt idx="343">NA</cx:pt>
          <cx:pt idx="344">NA</cx:pt>
          <cx:pt idx="345">NA</cx:pt>
          <cx:pt idx="346">NA</cx:pt>
          <cx:pt idx="347">NA</cx:pt>
          <cx:pt idx="348">NA</cx:pt>
          <cx:pt idx="349">NA</cx:pt>
          <cx:pt idx="350">NA</cx:pt>
          <cx:pt idx="351">NA</cx:pt>
          <cx:pt idx="352">NA</cx:pt>
          <cx:pt idx="353">NA</cx:pt>
          <cx:pt idx="354">NA</cx:pt>
          <cx:pt idx="355">NA</cx:pt>
          <cx:pt idx="356">NA</cx:pt>
          <cx:pt idx="357">NA</cx:pt>
          <cx:pt idx="358">NA</cx:pt>
          <cx:pt idx="359">NA</cx:pt>
          <cx:pt idx="360">NA</cx:pt>
          <cx:pt idx="361">NA</cx:pt>
          <cx:pt idx="362">NA</cx:pt>
          <cx:pt idx="363">NA</cx:pt>
          <cx:pt idx="364">NA</cx:pt>
          <cx:pt idx="365">NA</cx:pt>
          <cx:pt idx="366">NA</cx:pt>
          <cx:pt idx="367">NA</cx:pt>
          <cx:pt idx="368">NA</cx:pt>
          <cx:pt idx="369">NA</cx:pt>
          <cx:pt idx="370">NA</cx:pt>
          <cx:pt idx="371">NA</cx:pt>
          <cx:pt idx="372">NA</cx:pt>
          <cx:pt idx="373">NA</cx:pt>
          <cx:pt idx="374">NA</cx:pt>
          <cx:pt idx="375">NA</cx:pt>
          <cx:pt idx="376">NA</cx:pt>
          <cx:pt idx="377">NA</cx:pt>
          <cx:pt idx="378">NA</cx:pt>
          <cx:pt idx="379">NA</cx:pt>
          <cx:pt idx="380">NA</cx:pt>
          <cx:pt idx="381">NA</cx:pt>
          <cx:pt idx="382">NA</cx:pt>
          <cx:pt idx="383">NA</cx:pt>
          <cx:pt idx="384">NA</cx:pt>
          <cx:pt idx="385">NA</cx:pt>
          <cx:pt idx="386">NA</cx:pt>
          <cx:pt idx="387">NA</cx:pt>
          <cx:pt idx="388">NA</cx:pt>
          <cx:pt idx="389">NA</cx:pt>
          <cx:pt idx="390">NA</cx:pt>
          <cx:pt idx="391">NA</cx:pt>
          <cx:pt idx="392">NA</cx:pt>
          <cx:pt idx="393">NA</cx:pt>
          <cx:pt idx="394">NA</cx:pt>
          <cx:pt idx="395">NA</cx:pt>
          <cx:pt idx="396">NA</cx:pt>
          <cx:pt idx="397">NA</cx:pt>
          <cx:pt idx="398">NA</cx:pt>
          <cx:pt idx="399">NA</cx:pt>
          <cx:pt idx="400">NA</cx:pt>
          <cx:pt idx="401">NA</cx:pt>
          <cx:pt idx="402">NA</cx:pt>
          <cx:pt idx="403">NA</cx:pt>
          <cx:pt idx="404">NA</cx:pt>
          <cx:pt idx="405">NA</cx:pt>
          <cx:pt idx="406">NA</cx:pt>
          <cx:pt idx="407">NA</cx:pt>
          <cx:pt idx="408">NA</cx:pt>
          <cx:pt idx="409">NA</cx:pt>
          <cx:pt idx="410">NA</cx:pt>
          <cx:pt idx="411">NA</cx:pt>
          <cx:pt idx="412">NA</cx:pt>
          <cx:pt idx="413">NA</cx:pt>
          <cx:pt idx="414">NA</cx:pt>
          <cx:pt idx="415">NA</cx:pt>
          <cx:pt idx="416">NA</cx:pt>
          <cx:pt idx="417">NA</cx:pt>
          <cx:pt idx="418">NA</cx:pt>
          <cx:pt idx="419">NA</cx:pt>
          <cx:pt idx="420">NA</cx:pt>
          <cx:pt idx="421">NA</cx:pt>
          <cx:pt idx="422">NA</cx:pt>
          <cx:pt idx="423">NA</cx:pt>
          <cx:pt idx="424">NA</cx:pt>
          <cx:pt idx="425">NA</cx:pt>
          <cx:pt idx="426">NA</cx:pt>
          <cx:pt idx="427">NA</cx:pt>
          <cx:pt idx="428">NA</cx:pt>
          <cx:pt idx="429">NA</cx:pt>
          <cx:pt idx="430">NA</cx:pt>
          <cx:pt idx="431">NA</cx:pt>
          <cx:pt idx="432">NA</cx:pt>
          <cx:pt idx="433">NA</cx:pt>
          <cx:pt idx="434">NA</cx:pt>
          <cx:pt idx="435">NA</cx:pt>
          <cx:pt idx="436">NA</cx:pt>
          <cx:pt idx="437">NA</cx:pt>
          <cx:pt idx="438">NA</cx:pt>
          <cx:pt idx="439">NA</cx:pt>
          <cx:pt idx="440">NA</cx:pt>
          <cx:pt idx="441">NA</cx:pt>
          <cx:pt idx="442">NA</cx:pt>
          <cx:pt idx="443">NA</cx:pt>
          <cx:pt idx="444">NA</cx:pt>
          <cx:pt idx="445">NA</cx:pt>
          <cx:pt idx="446">NA</cx:pt>
          <cx:pt idx="447">NA</cx:pt>
          <cx:pt idx="448">NA</cx:pt>
          <cx:pt idx="449">NA</cx:pt>
          <cx:pt idx="450">NA</cx:pt>
          <cx:pt idx="451">NA</cx:pt>
          <cx:pt idx="452">NA</cx:pt>
          <cx:pt idx="453">NA</cx:pt>
          <cx:pt idx="454">NA</cx:pt>
          <cx:pt idx="455">NA</cx:pt>
          <cx:pt idx="456">NA</cx:pt>
          <cx:pt idx="457">NA</cx:pt>
          <cx:pt idx="458">NA</cx:pt>
          <cx:pt idx="459">NA</cx:pt>
          <cx:pt idx="460">NA</cx:pt>
          <cx:pt idx="461">NA</cx:pt>
          <cx:pt idx="462">NA</cx:pt>
          <cx:pt idx="463">NA</cx:pt>
          <cx:pt idx="464">NA</cx:pt>
          <cx:pt idx="465">NA</cx:pt>
          <cx:pt idx="466">NA</cx:pt>
          <cx:pt idx="467">NA</cx:pt>
          <cx:pt idx="468">NA</cx:pt>
          <cx:pt idx="469">NA</cx:pt>
          <cx:pt idx="470">NA</cx:pt>
          <cx:pt idx="471">NA</cx:pt>
          <cx:pt idx="472">NA</cx:pt>
          <cx:pt idx="473">NA</cx:pt>
          <cx:pt idx="474">NA</cx:pt>
          <cx:pt idx="475">NA</cx:pt>
          <cx:pt idx="476">NA</cx:pt>
          <cx:pt idx="477">NA</cx:pt>
          <cx:pt idx="478">NA</cx:pt>
          <cx:pt idx="479">NA</cx:pt>
          <cx:pt idx="480">NA</cx:pt>
          <cx:pt idx="481">NA</cx:pt>
          <cx:pt idx="482">NA</cx:pt>
          <cx:pt idx="483">NA</cx:pt>
          <cx:pt idx="484">NA</cx:pt>
          <cx:pt idx="485">NA</cx:pt>
          <cx:pt idx="486">NA</cx:pt>
          <cx:pt idx="487">NA</cx:pt>
          <cx:pt idx="488">NA</cx:pt>
          <cx:pt idx="489">NA</cx:pt>
          <cx:pt idx="490">NA</cx:pt>
          <cx:pt idx="491">NA</cx:pt>
          <cx:pt idx="492">NA</cx:pt>
          <cx:pt idx="493">NA</cx:pt>
          <cx:pt idx="494">NA</cx:pt>
          <cx:pt idx="495">NA</cx:pt>
          <cx:pt idx="496">NA</cx:pt>
          <cx:pt idx="497">NA</cx:pt>
          <cx:pt idx="498">NA</cx:pt>
          <cx:pt idx="499">NA</cx:pt>
          <cx:pt idx="500">NA</cx:pt>
          <cx:pt idx="501">NA</cx:pt>
          <cx:pt idx="502">NA</cx:pt>
          <cx:pt idx="503">NA</cx:pt>
          <cx:pt idx="504">NA</cx:pt>
          <cx:pt idx="505">NA</cx:pt>
          <cx:pt idx="506">NA</cx:pt>
          <cx:pt idx="507">NA</cx:pt>
          <cx:pt idx="508">NA</cx:pt>
          <cx:pt idx="509">NA</cx:pt>
          <cx:pt idx="510">NA</cx:pt>
          <cx:pt idx="511">NA</cx:pt>
          <cx:pt idx="512">NA</cx:pt>
          <cx:pt idx="513">NA</cx:pt>
          <cx:pt idx="514">NA</cx:pt>
          <cx:pt idx="515">NA</cx:pt>
          <cx:pt idx="516">NA</cx:pt>
          <cx:pt idx="517">NA</cx:pt>
          <cx:pt idx="518">NA</cx:pt>
          <cx:pt idx="519">NA</cx:pt>
          <cx:pt idx="520">NA</cx:pt>
          <cx:pt idx="521">NA</cx:pt>
          <cx:pt idx="522">NA</cx:pt>
          <cx:pt idx="523">NA</cx:pt>
          <cx:pt idx="524">NA</cx:pt>
          <cx:pt idx="525">NA</cx:pt>
          <cx:pt idx="526">NA</cx:pt>
          <cx:pt idx="527">NA</cx:pt>
          <cx:pt idx="528">NA</cx:pt>
          <cx:pt idx="529">NA</cx:pt>
          <cx:pt idx="530">NA</cx:pt>
          <cx:pt idx="531">NA</cx:pt>
          <cx:pt idx="532">NA</cx:pt>
          <cx:pt idx="533">NA</cx:pt>
          <cx:pt idx="534">NA</cx:pt>
          <cx:pt idx="535">NA</cx:pt>
          <cx:pt idx="536">NA</cx:pt>
          <cx:pt idx="537">NA</cx:pt>
          <cx:pt idx="538">NA</cx:pt>
          <cx:pt idx="539">NA</cx:pt>
          <cx:pt idx="540">NA</cx:pt>
          <cx:pt idx="541">NA</cx:pt>
          <cx:pt idx="542">NA</cx:pt>
          <cx:pt idx="543">NA</cx:pt>
          <cx:pt idx="544">NA</cx:pt>
          <cx:pt idx="545">NA</cx:pt>
          <cx:pt idx="546">NA</cx:pt>
          <cx:pt idx="547">NA</cx:pt>
          <cx:pt idx="548">NA</cx:pt>
          <cx:pt idx="549">NA</cx:pt>
          <cx:pt idx="550">NA</cx:pt>
          <cx:pt idx="551">NA</cx:pt>
          <cx:pt idx="552">NA</cx:pt>
          <cx:pt idx="553">NA</cx:pt>
          <cx:pt idx="554">NA</cx:pt>
          <cx:pt idx="555">NA</cx:pt>
          <cx:pt idx="556">NA</cx:pt>
          <cx:pt idx="557">NA</cx:pt>
          <cx:pt idx="558">NA</cx:pt>
          <cx:pt idx="559">NA</cx:pt>
          <cx:pt idx="560">NA</cx:pt>
          <cx:pt idx="561">NA</cx:pt>
          <cx:pt idx="562">NA</cx:pt>
          <cx:pt idx="563">NA</cx:pt>
          <cx:pt idx="564">NA</cx:pt>
          <cx:pt idx="565">NA</cx:pt>
          <cx:pt idx="566">NA</cx:pt>
          <cx:pt idx="567">NA</cx:pt>
          <cx:pt idx="568">NA</cx:pt>
          <cx:pt idx="569">NA</cx:pt>
          <cx:pt idx="570">NA</cx:pt>
          <cx:pt idx="571">NA</cx:pt>
          <cx:pt idx="572">NA</cx:pt>
          <cx:pt idx="573">NA</cx:pt>
          <cx:pt idx="574">NA</cx:pt>
          <cx:pt idx="575">NA</cx:pt>
          <cx:pt idx="576">NA</cx:pt>
          <cx:pt idx="577">NA</cx:pt>
          <cx:pt idx="578">NA</cx:pt>
          <cx:pt idx="579">NA</cx:pt>
          <cx:pt idx="580">NA</cx:pt>
          <cx:pt idx="581">NA</cx:pt>
          <cx:pt idx="582">NA</cx:pt>
          <cx:pt idx="583">NA</cx:pt>
          <cx:pt idx="584">NA</cx:pt>
          <cx:pt idx="585">NA</cx:pt>
          <cx:pt idx="586">NA</cx:pt>
          <cx:pt idx="587">NA</cx:pt>
          <cx:pt idx="588">NA</cx:pt>
          <cx:pt idx="589">NA</cx:pt>
          <cx:pt idx="590">NA</cx:pt>
          <cx:pt idx="591">NA</cx:pt>
          <cx:pt idx="592">NA</cx:pt>
          <cx:pt idx="593">NA</cx:pt>
          <cx:pt idx="594">NA</cx:pt>
          <cx:pt idx="595">NA</cx:pt>
          <cx:pt idx="596">NA</cx:pt>
          <cx:pt idx="597">NA</cx:pt>
          <cx:pt idx="598">NA</cx:pt>
          <cx:pt idx="599">NA</cx:pt>
          <cx:pt idx="600">NA</cx:pt>
          <cx:pt idx="601">NA</cx:pt>
          <cx:pt idx="602">NA</cx:pt>
          <cx:pt idx="603">NA</cx:pt>
          <cx:pt idx="604">NA</cx:pt>
          <cx:pt idx="605">NA</cx:pt>
          <cx:pt idx="606">NA</cx:pt>
          <cx:pt idx="607">NA</cx:pt>
          <cx:pt idx="608">NA</cx:pt>
          <cx:pt idx="609">NA</cx:pt>
          <cx:pt idx="610">NA</cx:pt>
          <cx:pt idx="611">NA</cx:pt>
          <cx:pt idx="612">NA</cx:pt>
          <cx:pt idx="613">NA</cx:pt>
          <cx:pt idx="614">NA</cx:pt>
          <cx:pt idx="615">NA</cx:pt>
          <cx:pt idx="616">NA</cx:pt>
          <cx:pt idx="617">NA</cx:pt>
          <cx:pt idx="618">NA</cx:pt>
          <cx:pt idx="619">NA</cx:pt>
          <cx:pt idx="620">NA</cx:pt>
          <cx:pt idx="621">NA</cx:pt>
          <cx:pt idx="622">NA</cx:pt>
          <cx:pt idx="623">NA</cx:pt>
          <cx:pt idx="624">NA</cx:pt>
          <cx:pt idx="625">NA</cx:pt>
          <cx:pt idx="626">NA</cx:pt>
          <cx:pt idx="627">NA</cx:pt>
          <cx:pt idx="628">NA</cx:pt>
          <cx:pt idx="629">NA</cx:pt>
          <cx:pt idx="630">NA</cx:pt>
          <cx:pt idx="631">NA</cx:pt>
          <cx:pt idx="632">NA</cx:pt>
          <cx:pt idx="633">NA</cx:pt>
          <cx:pt idx="634">NA</cx:pt>
          <cx:pt idx="635">NA</cx:pt>
          <cx:pt idx="636">NA</cx:pt>
          <cx:pt idx="637">NA</cx:pt>
          <cx:pt idx="638">NA</cx:pt>
          <cx:pt idx="639">NA</cx:pt>
          <cx:pt idx="640">NA</cx:pt>
          <cx:pt idx="641">NA</cx:pt>
          <cx:pt idx="642">NA</cx:pt>
          <cx:pt idx="643">NA</cx:pt>
          <cx:pt idx="644">NA</cx:pt>
          <cx:pt idx="645">NA</cx:pt>
          <cx:pt idx="646">NA</cx:pt>
          <cx:pt idx="647">NA</cx:pt>
          <cx:pt idx="648">NA</cx:pt>
          <cx:pt idx="649">NA</cx:pt>
          <cx:pt idx="650">NA</cx:pt>
          <cx:pt idx="651">NA</cx:pt>
          <cx:pt idx="652">NA</cx:pt>
          <cx:pt idx="653">NA</cx:pt>
          <cx:pt idx="654">NA</cx:pt>
          <cx:pt idx="655">NA</cx:pt>
          <cx:pt idx="656">NA</cx:pt>
          <cx:pt idx="657">NA</cx:pt>
          <cx:pt idx="658">NA</cx:pt>
          <cx:pt idx="659">NA</cx:pt>
          <cx:pt idx="660">NA</cx:pt>
          <cx:pt idx="661">NA</cx:pt>
          <cx:pt idx="662">NA</cx:pt>
          <cx:pt idx="663">NA</cx:pt>
          <cx:pt idx="664">NA</cx:pt>
          <cx:pt idx="665">NA</cx:pt>
          <cx:pt idx="666">NA</cx:pt>
          <cx:pt idx="667">NA</cx:pt>
          <cx:pt idx="668">NA</cx:pt>
          <cx:pt idx="669">NA</cx:pt>
          <cx:pt idx="670">NA</cx:pt>
          <cx:pt idx="671">NA</cx:pt>
          <cx:pt idx="672">NA</cx:pt>
          <cx:pt idx="673">NA</cx:pt>
          <cx:pt idx="674">NA</cx:pt>
          <cx:pt idx="675">NA</cx:pt>
          <cx:pt idx="676">NA</cx:pt>
          <cx:pt idx="677">NA</cx:pt>
          <cx:pt idx="678">NA</cx:pt>
          <cx:pt idx="679">NA</cx:pt>
          <cx:pt idx="680">NA</cx:pt>
          <cx:pt idx="681">NA</cx:pt>
          <cx:pt idx="682">NA</cx:pt>
          <cx:pt idx="683">NA</cx:pt>
          <cx:pt idx="684">NA</cx:pt>
          <cx:pt idx="685">NA</cx:pt>
          <cx:pt idx="686">NA</cx:pt>
          <cx:pt idx="687">NA</cx:pt>
          <cx:pt idx="688">NA</cx:pt>
          <cx:pt idx="689">NA</cx:pt>
          <cx:pt idx="690">NA</cx:pt>
          <cx:pt idx="691">NA</cx:pt>
          <cx:pt idx="692">NA</cx:pt>
          <cx:pt idx="693">NA</cx:pt>
          <cx:pt idx="694">NA</cx:pt>
          <cx:pt idx="695">NA</cx:pt>
          <cx:pt idx="696">NA</cx:pt>
          <cx:pt idx="697">NA</cx:pt>
          <cx:pt idx="698">NA</cx:pt>
          <cx:pt idx="699">NA</cx:pt>
          <cx:pt idx="700">NA</cx:pt>
          <cx:pt idx="701">NA</cx:pt>
          <cx:pt idx="702">NA</cx:pt>
          <cx:pt idx="703">NA</cx:pt>
          <cx:pt idx="704">NA</cx:pt>
          <cx:pt idx="705">NA</cx:pt>
          <cx:pt idx="706">NA</cx:pt>
          <cx:pt idx="707">NA</cx:pt>
          <cx:pt idx="708">NA</cx:pt>
          <cx:pt idx="709">NA</cx:pt>
          <cx:pt idx="710">NA</cx:pt>
          <cx:pt idx="711">NA</cx:pt>
          <cx:pt idx="712">NA</cx:pt>
          <cx:pt idx="713">NA</cx:pt>
          <cx:pt idx="714">NA</cx:pt>
          <cx:pt idx="715">NA</cx:pt>
          <cx:pt idx="716">NA</cx:pt>
          <cx:pt idx="717">NA</cx:pt>
          <cx:pt idx="718">NA</cx:pt>
          <cx:pt idx="719">NA</cx:pt>
          <cx:pt idx="720">NA</cx:pt>
          <cx:pt idx="721">NA</cx:pt>
          <cx:pt idx="722">NA</cx:pt>
          <cx:pt idx="723">NA</cx:pt>
          <cx:pt idx="724">NA</cx:pt>
          <cx:pt idx="725">NA</cx:pt>
          <cx:pt idx="726">NA</cx:pt>
          <cx:pt idx="727">NA</cx:pt>
          <cx:pt idx="728">NA</cx:pt>
          <cx:pt idx="729">NA</cx:pt>
          <cx:pt idx="730">NA</cx:pt>
          <cx:pt idx="731">NA</cx:pt>
          <cx:pt idx="732">NA</cx:pt>
          <cx:pt idx="733">NA</cx:pt>
          <cx:pt idx="734">NA</cx:pt>
          <cx:pt idx="735">NA</cx:pt>
          <cx:pt idx="736">NA</cx:pt>
          <cx:pt idx="737">NA</cx:pt>
          <cx:pt idx="738">NA</cx:pt>
          <cx:pt idx="739">NA</cx:pt>
          <cx:pt idx="740">NA</cx:pt>
          <cx:pt idx="741">NA</cx:pt>
          <cx:pt idx="742">NA</cx:pt>
          <cx:pt idx="743">NA</cx:pt>
          <cx:pt idx="744">NA</cx:pt>
          <cx:pt idx="745">NA</cx:pt>
          <cx:pt idx="746">NA</cx:pt>
          <cx:pt idx="747">NA</cx:pt>
          <cx:pt idx="748">NA</cx:pt>
          <cx:pt idx="749">NA</cx:pt>
          <cx:pt idx="750">NA</cx:pt>
          <cx:pt idx="751">NA</cx:pt>
          <cx:pt idx="752">NA</cx:pt>
          <cx:pt idx="753">NA</cx:pt>
          <cx:pt idx="754">NA</cx:pt>
          <cx:pt idx="755">NA</cx:pt>
          <cx:pt idx="756">NA</cx:pt>
          <cx:pt idx="757">NA</cx:pt>
          <cx:pt idx="758">NA</cx:pt>
          <cx:pt idx="759">NA</cx:pt>
          <cx:pt idx="760">NA</cx:pt>
          <cx:pt idx="761">NA</cx:pt>
          <cx:pt idx="762">NA</cx:pt>
          <cx:pt idx="763">NA</cx:pt>
          <cx:pt idx="764">NA</cx:pt>
          <cx:pt idx="765">NA</cx:pt>
          <cx:pt idx="766">NA</cx:pt>
          <cx:pt idx="767">NA</cx:pt>
          <cx:pt idx="768">NA</cx:pt>
          <cx:pt idx="769">NA</cx:pt>
          <cx:pt idx="770">NA</cx:pt>
          <cx:pt idx="771">NA</cx:pt>
          <cx:pt idx="772">NA</cx:pt>
          <cx:pt idx="773">NA</cx:pt>
          <cx:pt idx="774">NA</cx:pt>
          <cx:pt idx="775">NA</cx:pt>
          <cx:pt idx="776">NA</cx:pt>
          <cx:pt idx="777">NA</cx:pt>
          <cx:pt idx="778">NA</cx:pt>
          <cx:pt idx="779">NA</cx:pt>
          <cx:pt idx="780">NA</cx:pt>
          <cx:pt idx="781">NA</cx:pt>
          <cx:pt idx="782">NA</cx:pt>
          <cx:pt idx="783">NA</cx:pt>
          <cx:pt idx="784">NA</cx:pt>
          <cx:pt idx="785">NA</cx:pt>
          <cx:pt idx="786">NA</cx:pt>
          <cx:pt idx="787">NA</cx:pt>
          <cx:pt idx="788">NA</cx:pt>
          <cx:pt idx="789">NA</cx:pt>
          <cx:pt idx="790">NA</cx:pt>
          <cx:pt idx="791">NA</cx:pt>
          <cx:pt idx="792">NA</cx:pt>
          <cx:pt idx="793">NA</cx:pt>
          <cx:pt idx="794">NA</cx:pt>
          <cx:pt idx="795">NA</cx:pt>
          <cx:pt idx="796">NA</cx:pt>
          <cx:pt idx="797">NA</cx:pt>
          <cx:pt idx="798">NA</cx:pt>
          <cx:pt idx="799">NA</cx:pt>
          <cx:pt idx="800">NA</cx:pt>
          <cx:pt idx="801">NA</cx:pt>
          <cx:pt idx="802">NA</cx:pt>
          <cx:pt idx="803">NA</cx:pt>
          <cx:pt idx="804">NA</cx:pt>
          <cx:pt idx="805">NA</cx:pt>
          <cx:pt idx="806">NA</cx:pt>
          <cx:pt idx="807">NA</cx:pt>
          <cx:pt idx="808">NA</cx:pt>
          <cx:pt idx="809">NA</cx:pt>
          <cx:pt idx="810">Fa</cx:pt>
          <cx:pt idx="811">NA</cx:pt>
          <cx:pt idx="812">NA</cx:pt>
          <cx:pt idx="813">NA</cx:pt>
          <cx:pt idx="814">NA</cx:pt>
          <cx:pt idx="815">NA</cx:pt>
          <cx:pt idx="816">NA</cx:pt>
          <cx:pt idx="817">NA</cx:pt>
          <cx:pt idx="818">NA</cx:pt>
          <cx:pt idx="819">NA</cx:pt>
          <cx:pt idx="820">NA</cx:pt>
          <cx:pt idx="821">NA</cx:pt>
          <cx:pt idx="822">NA</cx:pt>
          <cx:pt idx="823">NA</cx:pt>
          <cx:pt idx="824">NA</cx:pt>
          <cx:pt idx="825">NA</cx:pt>
          <cx:pt idx="826">NA</cx:pt>
          <cx:pt idx="827">NA</cx:pt>
          <cx:pt idx="828">NA</cx:pt>
          <cx:pt idx="829">NA</cx:pt>
          <cx:pt idx="830">NA</cx:pt>
          <cx:pt idx="831">NA</cx:pt>
          <cx:pt idx="832">NA</cx:pt>
          <cx:pt idx="833">NA</cx:pt>
          <cx:pt idx="834">NA</cx:pt>
          <cx:pt idx="835">NA</cx:pt>
          <cx:pt idx="836">NA</cx:pt>
          <cx:pt idx="837">NA</cx:pt>
          <cx:pt idx="838">NA</cx:pt>
          <cx:pt idx="839">NA</cx:pt>
          <cx:pt idx="840">NA</cx:pt>
          <cx:pt idx="841">NA</cx:pt>
          <cx:pt idx="842">NA</cx:pt>
          <cx:pt idx="843">NA</cx:pt>
          <cx:pt idx="844">NA</cx:pt>
          <cx:pt idx="845">NA</cx:pt>
          <cx:pt idx="846">NA</cx:pt>
          <cx:pt idx="847">NA</cx:pt>
          <cx:pt idx="848">NA</cx:pt>
          <cx:pt idx="849">NA</cx:pt>
          <cx:pt idx="850">NA</cx:pt>
          <cx:pt idx="851">NA</cx:pt>
          <cx:pt idx="852">NA</cx:pt>
          <cx:pt idx="853">NA</cx:pt>
          <cx:pt idx="854">NA</cx:pt>
          <cx:pt idx="855">NA</cx:pt>
          <cx:pt idx="856">NA</cx:pt>
          <cx:pt idx="857">NA</cx:pt>
          <cx:pt idx="858">NA</cx:pt>
          <cx:pt idx="859">NA</cx:pt>
          <cx:pt idx="860">NA</cx:pt>
          <cx:pt idx="861">NA</cx:pt>
          <cx:pt idx="862">NA</cx:pt>
          <cx:pt idx="863">NA</cx:pt>
          <cx:pt idx="864">NA</cx:pt>
          <cx:pt idx="865">NA</cx:pt>
          <cx:pt idx="866">NA</cx:pt>
          <cx:pt idx="867">NA</cx:pt>
          <cx:pt idx="868">NA</cx:pt>
          <cx:pt idx="869">NA</cx:pt>
          <cx:pt idx="870">NA</cx:pt>
          <cx:pt idx="871">NA</cx:pt>
          <cx:pt idx="872">NA</cx:pt>
          <cx:pt idx="873">NA</cx:pt>
          <cx:pt idx="874">NA</cx:pt>
          <cx:pt idx="875">NA</cx:pt>
          <cx:pt idx="876">NA</cx:pt>
          <cx:pt idx="877">NA</cx:pt>
          <cx:pt idx="878">NA</cx:pt>
          <cx:pt idx="879">NA</cx:pt>
          <cx:pt idx="880">NA</cx:pt>
          <cx:pt idx="881">NA</cx:pt>
          <cx:pt idx="882">NA</cx:pt>
          <cx:pt idx="883">NA</cx:pt>
          <cx:pt idx="884">NA</cx:pt>
          <cx:pt idx="885">NA</cx:pt>
          <cx:pt idx="886">NA</cx:pt>
          <cx:pt idx="887">NA</cx:pt>
          <cx:pt idx="888">NA</cx:pt>
          <cx:pt idx="889">NA</cx:pt>
          <cx:pt idx="890">NA</cx:pt>
          <cx:pt idx="891">NA</cx:pt>
          <cx:pt idx="892">NA</cx:pt>
          <cx:pt idx="893">NA</cx:pt>
          <cx:pt idx="894">NA</cx:pt>
          <cx:pt idx="895">NA</cx:pt>
          <cx:pt idx="896">NA</cx:pt>
          <cx:pt idx="897">NA</cx:pt>
          <cx:pt idx="898">NA</cx:pt>
          <cx:pt idx="899">NA</cx:pt>
          <cx:pt idx="900">NA</cx:pt>
          <cx:pt idx="901">NA</cx:pt>
          <cx:pt idx="902">NA</cx:pt>
          <cx:pt idx="903">NA</cx:pt>
          <cx:pt idx="904">NA</cx:pt>
          <cx:pt idx="905">NA</cx:pt>
          <cx:pt idx="906">NA</cx:pt>
          <cx:pt idx="907">NA</cx:pt>
          <cx:pt idx="908">NA</cx:pt>
          <cx:pt idx="909">NA</cx:pt>
          <cx:pt idx="910">NA</cx:pt>
          <cx:pt idx="911">NA</cx:pt>
          <cx:pt idx="912">NA</cx:pt>
          <cx:pt idx="913">NA</cx:pt>
          <cx:pt idx="914">NA</cx:pt>
          <cx:pt idx="915">NA</cx:pt>
          <cx:pt idx="916">NA</cx:pt>
          <cx:pt idx="917">NA</cx:pt>
          <cx:pt idx="918">NA</cx:pt>
          <cx:pt idx="919">NA</cx:pt>
          <cx:pt idx="920">NA</cx:pt>
          <cx:pt idx="921">NA</cx:pt>
          <cx:pt idx="922">NA</cx:pt>
          <cx:pt idx="923">NA</cx:pt>
          <cx:pt idx="924">NA</cx:pt>
          <cx:pt idx="925">NA</cx:pt>
          <cx:pt idx="926">NA</cx:pt>
          <cx:pt idx="927">NA</cx:pt>
          <cx:pt idx="928">NA</cx:pt>
          <cx:pt idx="929">NA</cx:pt>
          <cx:pt idx="930">NA</cx:pt>
          <cx:pt idx="931">NA</cx:pt>
          <cx:pt idx="932">NA</cx:pt>
          <cx:pt idx="933">NA</cx:pt>
          <cx:pt idx="934">NA</cx:pt>
          <cx:pt idx="935">NA</cx:pt>
          <cx:pt idx="936">NA</cx:pt>
          <cx:pt idx="937">NA</cx:pt>
          <cx:pt idx="938">NA</cx:pt>
          <cx:pt idx="939">NA</cx:pt>
          <cx:pt idx="940">NA</cx:pt>
          <cx:pt idx="941">NA</cx:pt>
          <cx:pt idx="942">NA</cx:pt>
          <cx:pt idx="943">NA</cx:pt>
          <cx:pt idx="944">NA</cx:pt>
          <cx:pt idx="945">NA</cx:pt>
          <cx:pt idx="946">NA</cx:pt>
          <cx:pt idx="947">NA</cx:pt>
          <cx:pt idx="948">NA</cx:pt>
          <cx:pt idx="949">NA</cx:pt>
          <cx:pt idx="950">NA</cx:pt>
          <cx:pt idx="951">NA</cx:pt>
          <cx:pt idx="952">NA</cx:pt>
          <cx:pt idx="953">NA</cx:pt>
          <cx:pt idx="954">NA</cx:pt>
          <cx:pt idx="955">NA</cx:pt>
          <cx:pt idx="956">NA</cx:pt>
          <cx:pt idx="957">NA</cx:pt>
          <cx:pt idx="958">NA</cx:pt>
          <cx:pt idx="959">NA</cx:pt>
          <cx:pt idx="960">NA</cx:pt>
          <cx:pt idx="961">NA</cx:pt>
          <cx:pt idx="962">NA</cx:pt>
          <cx:pt idx="963">NA</cx:pt>
          <cx:pt idx="964">NA</cx:pt>
          <cx:pt idx="965">NA</cx:pt>
          <cx:pt idx="966">NA</cx:pt>
          <cx:pt idx="967">NA</cx:pt>
          <cx:pt idx="968">NA</cx:pt>
          <cx:pt idx="969">NA</cx:pt>
          <cx:pt idx="970">NA</cx:pt>
          <cx:pt idx="971">NA</cx:pt>
          <cx:pt idx="972">NA</cx:pt>
          <cx:pt idx="973">NA</cx:pt>
          <cx:pt idx="974">NA</cx:pt>
          <cx:pt idx="975">NA</cx:pt>
          <cx:pt idx="976">NA</cx:pt>
          <cx:pt idx="977">NA</cx:pt>
          <cx:pt idx="978">NA</cx:pt>
          <cx:pt idx="979">NA</cx:pt>
          <cx:pt idx="980">NA</cx:pt>
          <cx:pt idx="981">NA</cx:pt>
          <cx:pt idx="982">NA</cx:pt>
          <cx:pt idx="983">NA</cx:pt>
          <cx:pt idx="984">NA</cx:pt>
          <cx:pt idx="985">NA</cx:pt>
          <cx:pt idx="986">NA</cx:pt>
          <cx:pt idx="987">NA</cx:pt>
          <cx:pt idx="988">NA</cx:pt>
          <cx:pt idx="989">NA</cx:pt>
          <cx:pt idx="990">NA</cx:pt>
          <cx:pt idx="991">NA</cx:pt>
          <cx:pt idx="992">NA</cx:pt>
          <cx:pt idx="993">NA</cx:pt>
          <cx:pt idx="994">NA</cx:pt>
          <cx:pt idx="995">NA</cx:pt>
          <cx:pt idx="996">NA</cx:pt>
          <cx:pt idx="997">NA</cx:pt>
          <cx:pt idx="998">NA</cx:pt>
          <cx:pt idx="999">NA</cx:pt>
          <cx:pt idx="1000">NA</cx:pt>
          <cx:pt idx="1001">NA</cx:pt>
          <cx:pt idx="1002">NA</cx:pt>
          <cx:pt idx="1003">NA</cx:pt>
          <cx:pt idx="1004">NA</cx:pt>
          <cx:pt idx="1005">NA</cx:pt>
          <cx:pt idx="1006">NA</cx:pt>
          <cx:pt idx="1007">NA</cx:pt>
          <cx:pt idx="1008">NA</cx:pt>
          <cx:pt idx="1009">NA</cx:pt>
          <cx:pt idx="1010">NA</cx:pt>
          <cx:pt idx="1011">NA</cx:pt>
          <cx:pt idx="1012">NA</cx:pt>
          <cx:pt idx="1013">NA</cx:pt>
          <cx:pt idx="1014">NA</cx:pt>
          <cx:pt idx="1015">NA</cx:pt>
          <cx:pt idx="1016">NA</cx:pt>
          <cx:pt idx="1017">NA</cx:pt>
          <cx:pt idx="1018">NA</cx:pt>
          <cx:pt idx="1019">NA</cx:pt>
          <cx:pt idx="1020">NA</cx:pt>
          <cx:pt idx="1021">NA</cx:pt>
          <cx:pt idx="1022">NA</cx:pt>
          <cx:pt idx="1023">NA</cx:pt>
          <cx:pt idx="1024">NA</cx:pt>
          <cx:pt idx="1025">NA</cx:pt>
          <cx:pt idx="1026">NA</cx:pt>
          <cx:pt idx="1027">NA</cx:pt>
          <cx:pt idx="1028">NA</cx:pt>
          <cx:pt idx="1029">NA</cx:pt>
          <cx:pt idx="1030">NA</cx:pt>
          <cx:pt idx="1031">NA</cx:pt>
          <cx:pt idx="1032">NA</cx:pt>
          <cx:pt idx="1033">NA</cx:pt>
          <cx:pt idx="1034">NA</cx:pt>
          <cx:pt idx="1035">NA</cx:pt>
          <cx:pt idx="1036">NA</cx:pt>
          <cx:pt idx="1037">NA</cx:pt>
          <cx:pt idx="1038">NA</cx:pt>
          <cx:pt idx="1039">NA</cx:pt>
          <cx:pt idx="1040">NA</cx:pt>
          <cx:pt idx="1041">NA</cx:pt>
          <cx:pt idx="1042">NA</cx:pt>
          <cx:pt idx="1043">NA</cx:pt>
          <cx:pt idx="1044">NA</cx:pt>
          <cx:pt idx="1045">NA</cx:pt>
          <cx:pt idx="1046">NA</cx:pt>
          <cx:pt idx="1047">NA</cx:pt>
          <cx:pt idx="1048">NA</cx:pt>
          <cx:pt idx="1049">NA</cx:pt>
          <cx:pt idx="1050">NA</cx:pt>
          <cx:pt idx="1051">NA</cx:pt>
          <cx:pt idx="1052">NA</cx:pt>
          <cx:pt idx="1053">NA</cx:pt>
          <cx:pt idx="1054">NA</cx:pt>
          <cx:pt idx="1055">NA</cx:pt>
          <cx:pt idx="1056">NA</cx:pt>
          <cx:pt idx="1057">NA</cx:pt>
          <cx:pt idx="1058">NA</cx:pt>
          <cx:pt idx="1059">NA</cx:pt>
          <cx:pt idx="1060">NA</cx:pt>
          <cx:pt idx="1061">NA</cx:pt>
          <cx:pt idx="1062">NA</cx:pt>
          <cx:pt idx="1063">NA</cx:pt>
          <cx:pt idx="1064">NA</cx:pt>
          <cx:pt idx="1065">NA</cx:pt>
          <cx:pt idx="1066">NA</cx:pt>
          <cx:pt idx="1067">NA</cx:pt>
          <cx:pt idx="1068">NA</cx:pt>
          <cx:pt idx="1069">NA</cx:pt>
          <cx:pt idx="1070">NA</cx:pt>
          <cx:pt idx="1071">NA</cx:pt>
          <cx:pt idx="1072">NA</cx:pt>
          <cx:pt idx="1073">NA</cx:pt>
          <cx:pt idx="1074">NA</cx:pt>
          <cx:pt idx="1075">NA</cx:pt>
          <cx:pt idx="1076">NA</cx:pt>
          <cx:pt idx="1077">NA</cx:pt>
          <cx:pt idx="1078">NA</cx:pt>
          <cx:pt idx="1079">NA</cx:pt>
          <cx:pt idx="1080">NA</cx:pt>
          <cx:pt idx="1081">NA</cx:pt>
          <cx:pt idx="1082">NA</cx:pt>
          <cx:pt idx="1083">NA</cx:pt>
          <cx:pt idx="1084">NA</cx:pt>
          <cx:pt idx="1085">NA</cx:pt>
          <cx:pt idx="1086">NA</cx:pt>
          <cx:pt idx="1087">NA</cx:pt>
          <cx:pt idx="1088">NA</cx:pt>
          <cx:pt idx="1089">NA</cx:pt>
          <cx:pt idx="1090">NA</cx:pt>
          <cx:pt idx="1091">NA</cx:pt>
          <cx:pt idx="1092">NA</cx:pt>
          <cx:pt idx="1093">NA</cx:pt>
          <cx:pt idx="1094">NA</cx:pt>
          <cx:pt idx="1095">NA</cx:pt>
          <cx:pt idx="1096">NA</cx:pt>
          <cx:pt idx="1097">NA</cx:pt>
          <cx:pt idx="1098">NA</cx:pt>
          <cx:pt idx="1099">NA</cx:pt>
          <cx:pt idx="1100">NA</cx:pt>
          <cx:pt idx="1101">NA</cx:pt>
          <cx:pt idx="1102">NA</cx:pt>
          <cx:pt idx="1103">NA</cx:pt>
          <cx:pt idx="1104">NA</cx:pt>
          <cx:pt idx="1105">NA</cx:pt>
          <cx:pt idx="1106">NA</cx:pt>
          <cx:pt idx="1107">NA</cx:pt>
          <cx:pt idx="1108">NA</cx:pt>
          <cx:pt idx="1109">NA</cx:pt>
          <cx:pt idx="1110">NA</cx:pt>
          <cx:pt idx="1111">NA</cx:pt>
          <cx:pt idx="1112">NA</cx:pt>
          <cx:pt idx="1113">NA</cx:pt>
          <cx:pt idx="1114">NA</cx:pt>
          <cx:pt idx="1115">NA</cx:pt>
          <cx:pt idx="1116">NA</cx:pt>
          <cx:pt idx="1117">NA</cx:pt>
          <cx:pt idx="1118">NA</cx:pt>
          <cx:pt idx="1119">NA</cx:pt>
          <cx:pt idx="1120">NA</cx:pt>
          <cx:pt idx="1121">NA</cx:pt>
          <cx:pt idx="1122">NA</cx:pt>
          <cx:pt idx="1123">NA</cx:pt>
          <cx:pt idx="1124">NA</cx:pt>
          <cx:pt idx="1125">NA</cx:pt>
          <cx:pt idx="1126">NA</cx:pt>
          <cx:pt idx="1127">NA</cx:pt>
          <cx:pt idx="1128">NA</cx:pt>
          <cx:pt idx="1129">NA</cx:pt>
          <cx:pt idx="1130">NA</cx:pt>
          <cx:pt idx="1131">NA</cx:pt>
          <cx:pt idx="1132">NA</cx:pt>
          <cx:pt idx="1133">NA</cx:pt>
          <cx:pt idx="1134">NA</cx:pt>
          <cx:pt idx="1135">NA</cx:pt>
          <cx:pt idx="1136">NA</cx:pt>
          <cx:pt idx="1137">NA</cx:pt>
          <cx:pt idx="1138">NA</cx:pt>
          <cx:pt idx="1139">NA</cx:pt>
          <cx:pt idx="1140">NA</cx:pt>
          <cx:pt idx="1141">NA</cx:pt>
          <cx:pt idx="1142">NA</cx:pt>
          <cx:pt idx="1143">NA</cx:pt>
          <cx:pt idx="1144">NA</cx:pt>
          <cx:pt idx="1145">NA</cx:pt>
          <cx:pt idx="1146">NA</cx:pt>
          <cx:pt idx="1147">NA</cx:pt>
          <cx:pt idx="1148">NA</cx:pt>
          <cx:pt idx="1149">NA</cx:pt>
          <cx:pt idx="1150">NA</cx:pt>
          <cx:pt idx="1151">NA</cx:pt>
          <cx:pt idx="1152">NA</cx:pt>
          <cx:pt idx="1153">NA</cx:pt>
          <cx:pt idx="1154">NA</cx:pt>
          <cx:pt idx="1155">NA</cx:pt>
          <cx:pt idx="1156">NA</cx:pt>
          <cx:pt idx="1157">NA</cx:pt>
          <cx:pt idx="1158">NA</cx:pt>
          <cx:pt idx="1159">NA</cx:pt>
          <cx:pt idx="1160">NA</cx:pt>
          <cx:pt idx="1161">NA</cx:pt>
          <cx:pt idx="1162">NA</cx:pt>
          <cx:pt idx="1163">NA</cx:pt>
          <cx:pt idx="1164">NA</cx:pt>
          <cx:pt idx="1165">NA</cx:pt>
          <cx:pt idx="1166">NA</cx:pt>
          <cx:pt idx="1167">NA</cx:pt>
          <cx:pt idx="1168">NA</cx:pt>
          <cx:pt idx="1169">NA</cx:pt>
          <cx:pt idx="1170">Gd</cx:pt>
          <cx:pt idx="1171">NA</cx:pt>
          <cx:pt idx="1172">NA</cx:pt>
          <cx:pt idx="1173">NA</cx:pt>
          <cx:pt idx="1174">NA</cx:pt>
          <cx:pt idx="1175">NA</cx:pt>
          <cx:pt idx="1176">NA</cx:pt>
          <cx:pt idx="1177">NA</cx:pt>
          <cx:pt idx="1178">NA</cx:pt>
          <cx:pt idx="1179">NA</cx:pt>
          <cx:pt idx="1180">NA</cx:pt>
          <cx:pt idx="1181">NA</cx:pt>
          <cx:pt idx="1182">Ex</cx:pt>
          <cx:pt idx="1183">NA</cx:pt>
          <cx:pt idx="1184">NA</cx:pt>
          <cx:pt idx="1185">NA</cx:pt>
          <cx:pt idx="1186">NA</cx:pt>
          <cx:pt idx="1187">NA</cx:pt>
          <cx:pt idx="1188">NA</cx:pt>
          <cx:pt idx="1189">NA</cx:pt>
          <cx:pt idx="1190">NA</cx:pt>
          <cx:pt idx="1191">NA</cx:pt>
          <cx:pt idx="1192">NA</cx:pt>
          <cx:pt idx="1193">NA</cx:pt>
          <cx:pt idx="1194">NA</cx:pt>
          <cx:pt idx="1195">NA</cx:pt>
          <cx:pt idx="1196">NA</cx:pt>
          <cx:pt idx="1197">NA</cx:pt>
          <cx:pt idx="1198">NA</cx:pt>
          <cx:pt idx="1199">NA</cx:pt>
          <cx:pt idx="1200">NA</cx:pt>
          <cx:pt idx="1201">NA</cx:pt>
          <cx:pt idx="1202">NA</cx:pt>
          <cx:pt idx="1203">NA</cx:pt>
          <cx:pt idx="1204">NA</cx:pt>
          <cx:pt idx="1205">NA</cx:pt>
          <cx:pt idx="1206">NA</cx:pt>
          <cx:pt idx="1207">NA</cx:pt>
          <cx:pt idx="1208">NA</cx:pt>
          <cx:pt idx="1209">NA</cx:pt>
          <cx:pt idx="1210">NA</cx:pt>
          <cx:pt idx="1211">NA</cx:pt>
          <cx:pt idx="1212">NA</cx:pt>
          <cx:pt idx="1213">NA</cx:pt>
          <cx:pt idx="1214">NA</cx:pt>
          <cx:pt idx="1215">NA</cx:pt>
          <cx:pt idx="1216">NA</cx:pt>
          <cx:pt idx="1217">NA</cx:pt>
          <cx:pt idx="1218">NA</cx:pt>
          <cx:pt idx="1219">NA</cx:pt>
          <cx:pt idx="1220">NA</cx:pt>
          <cx:pt idx="1221">NA</cx:pt>
          <cx:pt idx="1222">NA</cx:pt>
          <cx:pt idx="1223">NA</cx:pt>
          <cx:pt idx="1224">NA</cx:pt>
          <cx:pt idx="1225">NA</cx:pt>
          <cx:pt idx="1226">NA</cx:pt>
          <cx:pt idx="1227">NA</cx:pt>
          <cx:pt idx="1228">NA</cx:pt>
          <cx:pt idx="1229">NA</cx:pt>
          <cx:pt idx="1230">NA</cx:pt>
          <cx:pt idx="1231">NA</cx:pt>
          <cx:pt idx="1232">NA</cx:pt>
          <cx:pt idx="1233">NA</cx:pt>
          <cx:pt idx="1234">NA</cx:pt>
          <cx:pt idx="1235">NA</cx:pt>
          <cx:pt idx="1236">NA</cx:pt>
          <cx:pt idx="1237">NA</cx:pt>
          <cx:pt idx="1238">NA</cx:pt>
          <cx:pt idx="1239">NA</cx:pt>
          <cx:pt idx="1240">NA</cx:pt>
          <cx:pt idx="1241">NA</cx:pt>
          <cx:pt idx="1242">NA</cx:pt>
          <cx:pt idx="1243">NA</cx:pt>
          <cx:pt idx="1244">NA</cx:pt>
          <cx:pt idx="1245">NA</cx:pt>
          <cx:pt idx="1246">NA</cx:pt>
          <cx:pt idx="1247">NA</cx:pt>
          <cx:pt idx="1248">NA</cx:pt>
          <cx:pt idx="1249">NA</cx:pt>
          <cx:pt idx="1250">NA</cx:pt>
          <cx:pt idx="1251">NA</cx:pt>
          <cx:pt idx="1252">NA</cx:pt>
          <cx:pt idx="1253">NA</cx:pt>
          <cx:pt idx="1254">NA</cx:pt>
          <cx:pt idx="1255">NA</cx:pt>
          <cx:pt idx="1256">NA</cx:pt>
          <cx:pt idx="1257">NA</cx:pt>
          <cx:pt idx="1258">NA</cx:pt>
          <cx:pt idx="1259">NA</cx:pt>
          <cx:pt idx="1260">NA</cx:pt>
          <cx:pt idx="1261">NA</cx:pt>
          <cx:pt idx="1262">NA</cx:pt>
          <cx:pt idx="1263">NA</cx:pt>
          <cx:pt idx="1264">NA</cx:pt>
          <cx:pt idx="1265">NA</cx:pt>
          <cx:pt idx="1266">NA</cx:pt>
          <cx:pt idx="1267">NA</cx:pt>
          <cx:pt idx="1268">NA</cx:pt>
          <cx:pt idx="1269">NA</cx:pt>
          <cx:pt idx="1270">NA</cx:pt>
          <cx:pt idx="1271">NA</cx:pt>
          <cx:pt idx="1272">NA</cx:pt>
          <cx:pt idx="1273">NA</cx:pt>
          <cx:pt idx="1274">NA</cx:pt>
          <cx:pt idx="1275">NA</cx:pt>
          <cx:pt idx="1276">NA</cx:pt>
          <cx:pt idx="1277">NA</cx:pt>
          <cx:pt idx="1278">NA</cx:pt>
          <cx:pt idx="1279">NA</cx:pt>
          <cx:pt idx="1280">NA</cx:pt>
          <cx:pt idx="1281">NA</cx:pt>
          <cx:pt idx="1282">NA</cx:pt>
          <cx:pt idx="1283">NA</cx:pt>
          <cx:pt idx="1284">NA</cx:pt>
          <cx:pt idx="1285">NA</cx:pt>
          <cx:pt idx="1286">NA</cx:pt>
          <cx:pt idx="1287">NA</cx:pt>
          <cx:pt idx="1288">NA</cx:pt>
          <cx:pt idx="1289">NA</cx:pt>
          <cx:pt idx="1290">NA</cx:pt>
          <cx:pt idx="1291">NA</cx:pt>
          <cx:pt idx="1292">NA</cx:pt>
          <cx:pt idx="1293">NA</cx:pt>
          <cx:pt idx="1294">NA</cx:pt>
          <cx:pt idx="1295">NA</cx:pt>
          <cx:pt idx="1296">NA</cx:pt>
          <cx:pt idx="1297">NA</cx:pt>
          <cx:pt idx="1298">Gd</cx:pt>
          <cx:pt idx="1299">NA</cx:pt>
          <cx:pt idx="1300">NA</cx:pt>
          <cx:pt idx="1301">NA</cx:pt>
          <cx:pt idx="1302">NA</cx:pt>
          <cx:pt idx="1303">NA</cx:pt>
          <cx:pt idx="1304">NA</cx:pt>
          <cx:pt idx="1305">NA</cx:pt>
          <cx:pt idx="1306">NA</cx:pt>
          <cx:pt idx="1307">NA</cx:pt>
          <cx:pt idx="1308">NA</cx:pt>
          <cx:pt idx="1309">NA</cx:pt>
          <cx:pt idx="1310">NA</cx:pt>
          <cx:pt idx="1311">NA</cx:pt>
          <cx:pt idx="1312">NA</cx:pt>
          <cx:pt idx="1313">NA</cx:pt>
          <cx:pt idx="1314">NA</cx:pt>
          <cx:pt idx="1315">NA</cx:pt>
          <cx:pt idx="1316">NA</cx:pt>
          <cx:pt idx="1317">NA</cx:pt>
          <cx:pt idx="1318">NA</cx:pt>
          <cx:pt idx="1319">NA</cx:pt>
          <cx:pt idx="1320">NA</cx:pt>
          <cx:pt idx="1321">NA</cx:pt>
          <cx:pt idx="1322">NA</cx:pt>
          <cx:pt idx="1323">NA</cx:pt>
          <cx:pt idx="1324">NA</cx:pt>
          <cx:pt idx="1325">NA</cx:pt>
          <cx:pt idx="1326">NA</cx:pt>
          <cx:pt idx="1327">NA</cx:pt>
          <cx:pt idx="1328">NA</cx:pt>
          <cx:pt idx="1329">NA</cx:pt>
          <cx:pt idx="1330">NA</cx:pt>
          <cx:pt idx="1331">NA</cx:pt>
          <cx:pt idx="1332">NA</cx:pt>
          <cx:pt idx="1333">NA</cx:pt>
          <cx:pt idx="1334">NA</cx:pt>
          <cx:pt idx="1335">NA</cx:pt>
          <cx:pt idx="1336">NA</cx:pt>
          <cx:pt idx="1337">NA</cx:pt>
          <cx:pt idx="1338">NA</cx:pt>
          <cx:pt idx="1339">NA</cx:pt>
          <cx:pt idx="1340">NA</cx:pt>
          <cx:pt idx="1341">NA</cx:pt>
          <cx:pt idx="1342">NA</cx:pt>
          <cx:pt idx="1343">NA</cx:pt>
          <cx:pt idx="1344">NA</cx:pt>
          <cx:pt idx="1345">NA</cx:pt>
          <cx:pt idx="1346">NA</cx:pt>
          <cx:pt idx="1347">NA</cx:pt>
          <cx:pt idx="1348">NA</cx:pt>
          <cx:pt idx="1349">NA</cx:pt>
          <cx:pt idx="1350">NA</cx:pt>
          <cx:pt idx="1351">NA</cx:pt>
          <cx:pt idx="1352">NA</cx:pt>
          <cx:pt idx="1353">NA</cx:pt>
          <cx:pt idx="1354">NA</cx:pt>
          <cx:pt idx="1355">NA</cx:pt>
          <cx:pt idx="1356">NA</cx:pt>
          <cx:pt idx="1357">NA</cx:pt>
          <cx:pt idx="1358">NA</cx:pt>
          <cx:pt idx="1359">NA</cx:pt>
          <cx:pt idx="1360">NA</cx:pt>
          <cx:pt idx="1361">NA</cx:pt>
          <cx:pt idx="1362">NA</cx:pt>
          <cx:pt idx="1363">NA</cx:pt>
          <cx:pt idx="1364">NA</cx:pt>
          <cx:pt idx="1365">NA</cx:pt>
          <cx:pt idx="1366">NA</cx:pt>
          <cx:pt idx="1367">NA</cx:pt>
          <cx:pt idx="1368">NA</cx:pt>
          <cx:pt idx="1369">NA</cx:pt>
          <cx:pt idx="1370">NA</cx:pt>
          <cx:pt idx="1371">NA</cx:pt>
          <cx:pt idx="1372">NA</cx:pt>
          <cx:pt idx="1373">NA</cx:pt>
          <cx:pt idx="1374">NA</cx:pt>
          <cx:pt idx="1375">NA</cx:pt>
          <cx:pt idx="1376">NA</cx:pt>
          <cx:pt idx="1377">NA</cx:pt>
          <cx:pt idx="1378">NA</cx:pt>
          <cx:pt idx="1379">NA</cx:pt>
          <cx:pt idx="1380">NA</cx:pt>
          <cx:pt idx="1381">NA</cx:pt>
          <cx:pt idx="1382">NA</cx:pt>
          <cx:pt idx="1383">NA</cx:pt>
          <cx:pt idx="1384">NA</cx:pt>
          <cx:pt idx="1385">NA</cx:pt>
          <cx:pt idx="1386">Fa</cx:pt>
          <cx:pt idx="1387">NA</cx:pt>
          <cx:pt idx="1388">NA</cx:pt>
          <cx:pt idx="1389">NA</cx:pt>
          <cx:pt idx="1390">NA</cx:pt>
          <cx:pt idx="1391">NA</cx:pt>
          <cx:pt idx="1392">NA</cx:pt>
          <cx:pt idx="1393">NA</cx:pt>
          <cx:pt idx="1394">NA</cx:pt>
          <cx:pt idx="1395">NA</cx:pt>
          <cx:pt idx="1396">NA</cx:pt>
          <cx:pt idx="1397">NA</cx:pt>
          <cx:pt idx="1398">NA</cx:pt>
          <cx:pt idx="1399">NA</cx:pt>
          <cx:pt idx="1400">NA</cx:pt>
          <cx:pt idx="1401">NA</cx:pt>
          <cx:pt idx="1402">NA</cx:pt>
          <cx:pt idx="1403">NA</cx:pt>
          <cx:pt idx="1404">NA</cx:pt>
          <cx:pt idx="1405">NA</cx:pt>
          <cx:pt idx="1406">NA</cx:pt>
          <cx:pt idx="1407">NA</cx:pt>
          <cx:pt idx="1408">NA</cx:pt>
          <cx:pt idx="1409">NA</cx:pt>
          <cx:pt idx="1410">NA</cx:pt>
          <cx:pt idx="1411">NA</cx:pt>
          <cx:pt idx="1412">NA</cx:pt>
          <cx:pt idx="1413">NA</cx:pt>
          <cx:pt idx="1414">NA</cx:pt>
          <cx:pt idx="1415">NA</cx:pt>
          <cx:pt idx="1416">NA</cx:pt>
          <cx:pt idx="1417">NA</cx:pt>
          <cx:pt idx="1418">NA</cx:pt>
          <cx:pt idx="1419">NA</cx:pt>
          <cx:pt idx="1420">NA</cx:pt>
          <cx:pt idx="1421">NA</cx:pt>
          <cx:pt idx="1422">NA</cx:pt>
          <cx:pt idx="1423">Gd</cx:pt>
          <cx:pt idx="1424">NA</cx:pt>
          <cx:pt idx="1425">NA</cx:pt>
          <cx:pt idx="1426">NA</cx:pt>
          <cx:pt idx="1427">NA</cx:pt>
          <cx:pt idx="1428">NA</cx:pt>
          <cx:pt idx="1429">NA</cx:pt>
          <cx:pt idx="1430">NA</cx:pt>
          <cx:pt idx="1431">NA</cx:pt>
          <cx:pt idx="1432">NA</cx:pt>
          <cx:pt idx="1433">NA</cx:pt>
          <cx:pt idx="1434">NA</cx:pt>
          <cx:pt idx="1435">NA</cx:pt>
          <cx:pt idx="1436">NA</cx:pt>
          <cx:pt idx="1437">NA</cx:pt>
          <cx:pt idx="1438">NA</cx:pt>
          <cx:pt idx="1439">NA</cx:pt>
          <cx:pt idx="1440">NA</cx:pt>
          <cx:pt idx="1441">NA</cx:pt>
          <cx:pt idx="1442">NA</cx:pt>
          <cx:pt idx="1443">NA</cx:pt>
          <cx:pt idx="1444">NA</cx:pt>
          <cx:pt idx="1445">NA</cx:pt>
          <cx:pt idx="1446">NA</cx:pt>
          <cx:pt idx="1447">NA</cx:pt>
          <cx:pt idx="1448">NA</cx:pt>
          <cx:pt idx="1449">NA</cx:pt>
          <cx:pt idx="1450">NA</cx:pt>
          <cx:pt idx="1451">NA</cx:pt>
          <cx:pt idx="1452">NA</cx:pt>
          <cx:pt idx="1453">NA</cx:pt>
          <cx:pt idx="1454">NA</cx:pt>
          <cx:pt idx="1455">NA</cx:pt>
          <cx:pt idx="1456">NA</cx:pt>
          <cx:pt idx="1457">NA</cx:pt>
          <cx:pt idx="1458">NA</cx:pt>
          <cx:pt idx="1459">NA</cx:pt>
        </cx:lvl>
        <cx:lvl ptCount="1460">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512</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648</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576</cx:pt>
          <cx:pt idx="1171">0</cx:pt>
          <cx:pt idx="1172">0</cx:pt>
          <cx:pt idx="1173">0</cx:pt>
          <cx:pt idx="1174">0</cx:pt>
          <cx:pt idx="1175">0</cx:pt>
          <cx:pt idx="1176">0</cx:pt>
          <cx:pt idx="1177">0</cx:pt>
          <cx:pt idx="1178">0</cx:pt>
          <cx:pt idx="1179">0</cx:pt>
          <cx:pt idx="1180">0</cx:pt>
          <cx:pt idx="1181">0</cx:pt>
          <cx:pt idx="1182">555</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480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519</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738</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lvl>
        <cx:lvl ptCount="1460">
          <cx:pt idx="0">0</cx:pt>
          <cx:pt idx="1">0</cx:pt>
          <cx:pt idx="2">0</cx:pt>
          <cx:pt idx="3">0</cx:pt>
          <cx:pt idx="4">0</cx:pt>
          <cx:pt idx="5">0</cx:pt>
          <cx:pt idx="6">0</cx:pt>
          <cx:pt idx="7">0</cx:pt>
          <cx:pt idx="8">0</cx:pt>
          <cx:pt idx="9">0</cx:pt>
          <cx:pt idx="10">0</cx:pt>
          <cx:pt idx="11">0</cx:pt>
          <cx:pt idx="12">176</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198</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291</cx:pt>
          <cx:pt idx="73">0</cx:pt>
          <cx:pt idx="74">0</cx:pt>
          <cx:pt idx="75">0</cx:pt>
          <cx:pt idx="76">0</cx:pt>
          <cx:pt idx="77">0</cx:pt>
          <cx:pt idx="78">0</cx:pt>
          <cx:pt idx="79">0</cx:pt>
          <cx:pt idx="80">252</cx:pt>
          <cx:pt idx="81">0</cx:pt>
          <cx:pt idx="82">0</cx:pt>
          <cx:pt idx="83">0</cx:pt>
          <cx:pt idx="84">0</cx:pt>
          <cx:pt idx="85">0</cx:pt>
          <cx:pt idx="86">0</cx:pt>
          <cx:pt idx="87">0</cx:pt>
          <cx:pt idx="88">0</cx:pt>
          <cx:pt idx="89">0</cx:pt>
          <cx:pt idx="90">0</cx:pt>
          <cx:pt idx="91">0</cx:pt>
          <cx:pt idx="92">0</cx:pt>
          <cx:pt idx="93">99</cx:pt>
          <cx:pt idx="94">0</cx:pt>
          <cx:pt idx="95">0</cx:pt>
          <cx:pt idx="96">0</cx:pt>
          <cx:pt idx="97">0</cx:pt>
          <cx:pt idx="98">0</cx:pt>
          <cx:pt idx="99">0</cx:pt>
          <cx:pt idx="100">0</cx:pt>
          <cx:pt idx="101">0</cx:pt>
          <cx:pt idx="102">0</cx:pt>
          <cx:pt idx="103">0</cx:pt>
          <cx:pt idx="104">184</cx:pt>
          <cx:pt idx="105">0</cx:pt>
          <cx:pt idx="106">0</cx:pt>
          <cx:pt idx="107">0</cx:pt>
          <cx:pt idx="108">0</cx:pt>
          <cx:pt idx="109">0</cx:pt>
          <cx:pt idx="110">0</cx:pt>
          <cx:pt idx="111">0</cx:pt>
          <cx:pt idx="112">168</cx:pt>
          <cx:pt idx="113">0</cx:pt>
          <cx:pt idx="114">0</cx:pt>
          <cx:pt idx="115">0</cx:pt>
          <cx:pt idx="116">0</cx:pt>
          <cx:pt idx="117">0</cx:pt>
          <cx:pt idx="118">0</cx:pt>
          <cx:pt idx="119">0</cx:pt>
          <cx:pt idx="120">0</cx:pt>
          <cx:pt idx="121">0</cx:pt>
          <cx:pt idx="122">130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142</cx:pt>
          <cx:pt idx="167">0</cx:pt>
          <cx:pt idx="168">0</cx:pt>
          <cx:pt idx="169">0</cx:pt>
          <cx:pt idx="170">0</cx:pt>
          <cx:pt idx="171">0</cx:pt>
          <cx:pt idx="172">0</cx:pt>
          <cx:pt idx="173">0</cx:pt>
          <cx:pt idx="174">0</cx:pt>
          <cx:pt idx="175">0</cx:pt>
          <cx:pt idx="176">192</cx:pt>
          <cx:pt idx="177">0</cx:pt>
          <cx:pt idx="178">0</cx:pt>
          <cx:pt idx="179">0</cx:pt>
          <cx:pt idx="180">0</cx:pt>
          <cx:pt idx="181">0</cx:pt>
          <cx:pt idx="182">0</cx:pt>
          <cx:pt idx="183">0</cx:pt>
          <cx:pt idx="184">0</cx:pt>
          <cx:pt idx="185">410</cx:pt>
          <cx:pt idx="186">0</cx:pt>
          <cx:pt idx="187">0</cx:pt>
          <cx:pt idx="188">0</cx:pt>
          <cx:pt idx="189">224</cx:pt>
          <cx:pt idx="190">0</cx:pt>
          <cx:pt idx="191">0</cx:pt>
          <cx:pt idx="192">0</cx:pt>
          <cx:pt idx="193">0</cx:pt>
          <cx:pt idx="194">0</cx:pt>
          <cx:pt idx="195">0</cx:pt>
          <cx:pt idx="196">266</cx:pt>
          <cx:pt idx="197">0</cx:pt>
          <cx:pt idx="198">0</cx:pt>
          <cx:pt idx="199">170</cx:pt>
          <cx:pt idx="200">0</cx:pt>
          <cx:pt idx="201">0</cx:pt>
          <cx:pt idx="202">0</cx:pt>
          <cx:pt idx="203">0</cx:pt>
          <cx:pt idx="204">0</cx:pt>
          <cx:pt idx="205">0</cx:pt>
          <cx:pt idx="206">0</cx:pt>
          <cx:pt idx="207">0</cx:pt>
          <cx:pt idx="208">154</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153</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144</cx:pt>
          <cx:pt idx="276">0</cx:pt>
          <cx:pt idx="277">0</cx:pt>
          <cx:pt idx="278">142</cx:pt>
          <cx:pt idx="279">0</cx:pt>
          <cx:pt idx="280">0</cx:pt>
          <cx:pt idx="281">0</cx:pt>
          <cx:pt idx="282">0</cx:pt>
          <cx:pt idx="283">0</cx:pt>
          <cx:pt idx="284">0</cx:pt>
          <cx:pt idx="285">0</cx:pt>
          <cx:pt idx="286">128</cx:pt>
          <cx:pt idx="287">0</cx:pt>
          <cx:pt idx="288">0</cx:pt>
          <cx:pt idx="289">259</cx:pt>
          <cx:pt idx="290">0</cx:pt>
          <cx:pt idx="291">0</cx:pt>
          <cx:pt idx="292">160</cx:pt>
          <cx:pt idx="293">0</cx:pt>
          <cx:pt idx="294">0</cx:pt>
          <cx:pt idx="295">0</cx:pt>
          <cx:pt idx="296">0</cx:pt>
          <cx:pt idx="297">198</cx:pt>
          <cx:pt idx="298">0</cx:pt>
          <cx:pt idx="299">0</cx:pt>
          <cx:pt idx="300">0</cx:pt>
          <cx:pt idx="301">0</cx:pt>
          <cx:pt idx="302">0</cx:pt>
          <cx:pt idx="303">0</cx:pt>
          <cx:pt idx="304">0</cx:pt>
          <cx:pt idx="305">0</cx:pt>
          <cx:pt idx="306">0</cx:pt>
          <cx:pt idx="307">0</cx:pt>
          <cx:pt idx="308">0</cx:pt>
          <cx:pt idx="309">0</cx:pt>
          <cx:pt idx="310">0</cx:pt>
          <cx:pt idx="311">0</cx:pt>
          <cx:pt idx="312">271</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234</cx:pt>
          <cx:pt idx="340">0</cx:pt>
          <cx:pt idx="341">0</cx:pt>
          <cx:pt idx="342">0</cx:pt>
          <cx:pt idx="343">0</cx:pt>
          <cx:pt idx="344">0</cx:pt>
          <cx:pt idx="345">0</cx:pt>
          <cx:pt idx="346">0</cx:pt>
          <cx:pt idx="347">0</cx:pt>
          <cx:pt idx="348">0</cx:pt>
          <cx:pt idx="349">0</cx:pt>
          <cx:pt idx="350">0</cx:pt>
          <cx:pt idx="351">184</cx:pt>
          <cx:pt idx="352">0</cx:pt>
          <cx:pt idx="353">0</cx:pt>
          <cx:pt idx="354">0</cx:pt>
          <cx:pt idx="355">0</cx:pt>
          <cx:pt idx="356">0</cx:pt>
          <cx:pt idx="357">0</cx:pt>
          <cx:pt idx="358">0</cx:pt>
          <cx:pt idx="359">374</cx:pt>
          <cx:pt idx="360">192</cx:pt>
          <cx:pt idx="361">0</cx:pt>
          <cx:pt idx="362">0</cx:pt>
          <cx:pt idx="363">0</cx:pt>
          <cx:pt idx="364">0</cx:pt>
          <cx:pt idx="365">0</cx:pt>
          <cx:pt idx="366">185</cx:pt>
          <cx:pt idx="367">0</cx:pt>
          <cx:pt idx="368">0</cx:pt>
          <cx:pt idx="369">182</cx:pt>
          <cx:pt idx="370">0</cx:pt>
          <cx:pt idx="371">0</cx:pt>
          <cx:pt idx="372">90</cx:pt>
          <cx:pt idx="373">0</cx:pt>
          <cx:pt idx="374">0</cx:pt>
          <cx:pt idx="375">0</cx:pt>
          <cx:pt idx="376">0</cx:pt>
          <cx:pt idx="377">0</cx:pt>
          <cx:pt idx="378">0</cx:pt>
          <cx:pt idx="379">0</cx:pt>
          <cx:pt idx="380">0</cx:pt>
          <cx:pt idx="381">0</cx:pt>
          <cx:pt idx="382">0</cx:pt>
          <cx:pt idx="383">0</cx:pt>
          <cx:pt idx="384">0</cx:pt>
          <cx:pt idx="385">144</cx:pt>
          <cx:pt idx="386">0</cx:pt>
          <cx:pt idx="387">0</cx:pt>
          <cx:pt idx="388">0</cx:pt>
          <cx:pt idx="389">0</cx:pt>
          <cx:pt idx="390">0</cx:pt>
          <cx:pt idx="391">0</cx:pt>
          <cx:pt idx="392">0</cx:pt>
          <cx:pt idx="393">0</cx:pt>
          <cx:pt idx="394">0</cx:pt>
          <cx:pt idx="395">0</cx:pt>
          <cx:pt idx="396">0</cx:pt>
          <cx:pt idx="397">0</cx:pt>
          <cx:pt idx="398">0</cx:pt>
          <cx:pt idx="399">0</cx:pt>
          <cx:pt idx="400">224</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396</cx:pt>
          <cx:pt idx="427">0</cx:pt>
          <cx:pt idx="428">0</cx:pt>
          <cx:pt idx="429">0</cx:pt>
          <cx:pt idx="430">0</cx:pt>
          <cx:pt idx="431">0</cx:pt>
          <cx:pt idx="432">0</cx:pt>
          <cx:pt idx="433">0</cx:pt>
          <cx:pt idx="434">0</cx:pt>
          <cx:pt idx="435">0</cx:pt>
          <cx:pt idx="436">0</cx:pt>
          <cx:pt idx="437">0</cx:pt>
          <cx:pt idx="438">0</cx:pt>
          <cx:pt idx="439">0</cx:pt>
          <cx:pt idx="440">170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176</cx:pt>
          <cx:pt idx="467">0</cx:pt>
          <cx:pt idx="468">0</cx:pt>
          <cx:pt idx="469">0</cx:pt>
          <cx:pt idx="470">140</cx:pt>
          <cx:pt idx="471">276</cx:pt>
          <cx:pt idx="472">0</cx:pt>
          <cx:pt idx="473">0</cx:pt>
          <cx:pt idx="474">0</cx:pt>
          <cx:pt idx="475">192</cx:pt>
          <cx:pt idx="476">0</cx:pt>
          <cx:pt idx="477">0</cx:pt>
          <cx:pt idx="478">0</cx:pt>
          <cx:pt idx="479">0</cx:pt>
          <cx:pt idx="480">0</cx:pt>
          <cx:pt idx="481">0</cx:pt>
          <cx:pt idx="482">0</cx:pt>
          <cx:pt idx="483">0</cx:pt>
          <cx:pt idx="484">0</cx:pt>
          <cx:pt idx="485">0</cx:pt>
          <cx:pt idx="486">0</cx:pt>
          <cx:pt idx="487">180</cx:pt>
          <cx:pt idx="488">0</cx:pt>
          <cx:pt idx="489">0</cx:pt>
          <cx:pt idx="490">0</cx:pt>
          <cx:pt idx="491">0</cx:pt>
          <cx:pt idx="492">0</cx:pt>
          <cx:pt idx="493">0</cx:pt>
          <cx:pt idx="494">0</cx:pt>
          <cx:pt idx="495">0</cx:pt>
          <cx:pt idx="496">0</cx:pt>
          <cx:pt idx="497">0</cx:pt>
          <cx:pt idx="498">0</cx:pt>
          <cx:pt idx="499">0</cx:pt>
          <cx:pt idx="500">0</cx:pt>
          <cx:pt idx="501">0</cx:pt>
          <cx:pt idx="502">0</cx:pt>
          <cx:pt idx="503">161</cx:pt>
          <cx:pt idx="504">0</cx:pt>
          <cx:pt idx="505">0</cx:pt>
          <cx:pt idx="506">0</cx:pt>
          <cx:pt idx="507">0</cx:pt>
          <cx:pt idx="508">0</cx:pt>
          <cx:pt idx="509">0</cx:pt>
          <cx:pt idx="510">168</cx:pt>
          <cx:pt idx="511">0</cx:pt>
          <cx:pt idx="512">0</cx:pt>
          <cx:pt idx="513">0</cx:pt>
          <cx:pt idx="514">0</cx:pt>
          <cx:pt idx="515">0</cx:pt>
          <cx:pt idx="516">0</cx:pt>
          <cx:pt idx="517">0</cx:pt>
          <cx:pt idx="518">0</cx:pt>
          <cx:pt idx="519">145</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200</cx:pt>
          <cx:pt idx="551">0</cx:pt>
          <cx:pt idx="552">0</cx:pt>
          <cx:pt idx="553">0</cx:pt>
          <cx:pt idx="554">0</cx:pt>
          <cx:pt idx="555">0</cx:pt>
          <cx:pt idx="556">122</cx:pt>
          <cx:pt idx="557">0</cx:pt>
          <cx:pt idx="558">0</cx:pt>
          <cx:pt idx="559">0</cx:pt>
          <cx:pt idx="560">95</cx:pt>
          <cx:pt idx="561">0</cx:pt>
          <cx:pt idx="562">0</cx:pt>
          <cx:pt idx="563">144</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120</cx:pt>
          <cx:pt idx="585">0</cx:pt>
          <cx:pt idx="586">0</cx:pt>
          <cx:pt idx="587">0</cx:pt>
          <cx:pt idx="588">60</cx:pt>
          <cx:pt idx="589">0</cx:pt>
          <cx:pt idx="590">0</cx:pt>
          <cx:pt idx="591">0</cx:pt>
          <cx:pt idx="592">0</cx:pt>
          <cx:pt idx="593">0</cx:pt>
          <cx:pt idx="594">0</cx:pt>
          <cx:pt idx="595">120</cx:pt>
          <cx:pt idx="596">0</cx:pt>
          <cx:pt idx="597">0</cx:pt>
          <cx:pt idx="598">0</cx:pt>
          <cx:pt idx="599">0</cx:pt>
          <cx:pt idx="600">0</cx:pt>
          <cx:pt idx="601">126</cx:pt>
          <cx:pt idx="602">0</cx:pt>
          <cx:pt idx="603">0</cx:pt>
          <cx:pt idx="604">0</cx:pt>
          <cx:pt idx="605">189</cx:pt>
          <cx:pt idx="606">0</cx:pt>
          <cx:pt idx="607">0</cx:pt>
          <cx:pt idx="608">0</cx:pt>
          <cx:pt idx="609">0</cx:pt>
          <cx:pt idx="610">0</cx:pt>
          <cx:pt idx="611">0</cx:pt>
          <cx:pt idx="612">0</cx:pt>
          <cx:pt idx="613">0</cx:pt>
          <cx:pt idx="614">0</cx:pt>
          <cx:pt idx="615">0</cx:pt>
          <cx:pt idx="616">0</cx:pt>
          <cx:pt idx="617">0</cx:pt>
          <cx:pt idx="618">260</cx:pt>
          <cx:pt idx="619">0</cx:pt>
          <cx:pt idx="620">0</cx:pt>
          <cx:pt idx="621">0</cx:pt>
          <cx:pt idx="622">0</cx:pt>
          <cx:pt idx="623">0</cx:pt>
          <cx:pt idx="624">147</cx:pt>
          <cx:pt idx="625">385</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287</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200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156</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100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180</cx:pt>
          <cx:pt idx="764">216</cx:pt>
          <cx:pt idx="765">0</cx:pt>
          <cx:pt idx="766">0</cx:pt>
          <cx:pt idx="767">0</cx:pt>
          <cx:pt idx="768">0</cx:pt>
          <cx:pt idx="769">210</cx:pt>
          <cx:pt idx="770">0</cx:pt>
          <cx:pt idx="771">0</cx:pt>
          <cx:pt idx="772">0</cx:pt>
          <cx:pt idx="773">0</cx:pt>
          <cx:pt idx="774">0</cx:pt>
          <cx:pt idx="775">0</cx:pt>
          <cx:pt idx="776">0</cx:pt>
          <cx:pt idx="777">0</cx:pt>
          <cx:pt idx="778">0</cx:pt>
          <cx:pt idx="779">0</cx:pt>
          <cx:pt idx="780">0</cx:pt>
          <cx:pt idx="781">0</cx:pt>
          <cx:pt idx="782">0</cx:pt>
          <cx:pt idx="783">0</cx:pt>
          <cx:pt idx="784">0</cx:pt>
          <cx:pt idx="785">197</cx:pt>
          <cx:pt idx="786">0</cx:pt>
          <cx:pt idx="787">0</cx:pt>
          <cx:pt idx="788">0</cx:pt>
          <cx:pt idx="789">0</cx:pt>
          <cx:pt idx="790">0</cx:pt>
          <cx:pt idx="791">0</cx:pt>
          <cx:pt idx="792">0</cx:pt>
          <cx:pt idx="793">0</cx:pt>
          <cx:pt idx="794">0</cx:pt>
          <cx:pt idx="795">204</cx:pt>
          <cx:pt idx="796">0</cx:pt>
          <cx:pt idx="797">0</cx:pt>
          <cx:pt idx="798">0</cx:pt>
          <cx:pt idx="799">0</cx:pt>
          <cx:pt idx="800">0</cx:pt>
          <cx:pt idx="801">0</cx:pt>
          <cx:pt idx="802">0</cx:pt>
          <cx:pt idx="803">192</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225</cx:pt>
          <cx:pt idx="829">0</cx:pt>
          <cx:pt idx="830">192</cx:pt>
          <cx:pt idx="831">0</cx:pt>
          <cx:pt idx="832">0</cx:pt>
          <cx:pt idx="833">152</cx:pt>
          <cx:pt idx="834">0</cx:pt>
          <cx:pt idx="835">0</cx:pt>
          <cx:pt idx="836">0</cx:pt>
          <cx:pt idx="837">0</cx:pt>
          <cx:pt idx="838">0</cx:pt>
          <cx:pt idx="839">0</cx:pt>
          <cx:pt idx="840">0</cx:pt>
          <cx:pt idx="841">0</cx:pt>
          <cx:pt idx="842">0</cx:pt>
          <cx:pt idx="843">0</cx:pt>
          <cx:pt idx="844">0</cx:pt>
          <cx:pt idx="845">0</cx:pt>
          <cx:pt idx="846">0</cx:pt>
          <cx:pt idx="847">0</cx:pt>
          <cx:pt idx="848">175</cx:pt>
          <cx:pt idx="849">0</cx:pt>
          <cx:pt idx="850">0</cx:pt>
          <cx:pt idx="851">0</cx:pt>
          <cx:pt idx="852">126</cx:pt>
          <cx:pt idx="853">0</cx:pt>
          <cx:pt idx="854">312</cx:pt>
          <cx:pt idx="855">0</cx:pt>
          <cx:pt idx="856">0</cx:pt>
          <cx:pt idx="857">0</cx:pt>
          <cx:pt idx="858">0</cx:pt>
          <cx:pt idx="859">222</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265</cx:pt>
          <cx:pt idx="888">224</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322</cx:pt>
          <cx:pt idx="908">0</cx:pt>
          <cx:pt idx="909">0</cx:pt>
          <cx:pt idx="910">0</cx:pt>
          <cx:pt idx="911">0</cx:pt>
          <cx:pt idx="912">120</cx:pt>
          <cx:pt idx="913">0</cx:pt>
          <cx:pt idx="914">0</cx:pt>
          <cx:pt idx="915">0</cx:pt>
          <cx:pt idx="916">0</cx:pt>
          <cx:pt idx="917">0</cx:pt>
          <cx:pt idx="918">0</cx:pt>
          <cx:pt idx="91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233</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63</cx:pt>
          <cx:pt idx="996">0</cx:pt>
          <cx:pt idx="997">0</cx:pt>
          <cx:pt idx="998">0</cx:pt>
          <cx:pt idx="999">0</cx:pt>
          <cx:pt idx="1000">0</cx:pt>
          <cx:pt idx="1001">0</cx:pt>
          <cx:pt idx="1002">0</cx:pt>
          <cx:pt idx="1003">0</cx:pt>
          <cx:pt idx="1004">0</cx:pt>
          <cx:pt idx="1005">0</cx:pt>
          <cx:pt idx="1006">147</cx:pt>
          <cx:pt idx="1007">0</cx:pt>
          <cx:pt idx="1008">180</cx:pt>
          <cx:pt idx="1009">0</cx:pt>
          <cx:pt idx="1010">0</cx:pt>
          <cx:pt idx="1011">0</cx:pt>
          <cx:pt idx="1012">53</cx:pt>
          <cx:pt idx="1013">0</cx:pt>
          <cx:pt idx="1014">0</cx:pt>
          <cx:pt idx="1015">0</cx:pt>
          <cx:pt idx="1016">0</cx:pt>
          <cx:pt idx="1017">0</cx:pt>
          <cx:pt idx="1018">0</cx:pt>
          <cx:pt idx="1019">0</cx:pt>
          <cx:pt idx="1020">0</cx:pt>
          <cx:pt idx="1021">0</cx:pt>
          <cx:pt idx="1022">0</cx:pt>
          <cx:pt idx="1023">0</cx:pt>
          <cx:pt idx="1024">0</cx:pt>
          <cx:pt idx="1025">0</cx:pt>
          <cx:pt idx="1026">143</cx:pt>
          <cx:pt idx="1027">0</cx:pt>
          <cx:pt idx="1028">0</cx:pt>
          <cx:pt idx="1029">0</cx:pt>
          <cx:pt idx="1030">0</cx:pt>
          <cx:pt idx="1031">0</cx:pt>
          <cx:pt idx="1032">0</cx:pt>
          <cx:pt idx="1033">0</cx:pt>
          <cx:pt idx="1034">0</cx:pt>
          <cx:pt idx="1035">0</cx:pt>
          <cx:pt idx="1036">0</cx:pt>
          <cx:pt idx="1037">189</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189</cx:pt>
          <cx:pt idx="1056">0</cx:pt>
          <cx:pt idx="1057">0</cx:pt>
          <cx:pt idx="1058">0</cx:pt>
          <cx:pt idx="1059">0</cx:pt>
          <cx:pt idx="1060">0</cx:pt>
          <cx:pt idx="1061">0</cx:pt>
          <cx:pt idx="1062">0</cx:pt>
          <cx:pt idx="1063">0</cx:pt>
          <cx:pt idx="1064">0</cx:pt>
          <cx:pt idx="1065">0</cx:pt>
          <cx:pt idx="1066">0</cx:pt>
          <cx:pt idx="1067">189</cx:pt>
          <cx:pt idx="1068">0</cx:pt>
          <cx:pt idx="1069">0</cx:pt>
          <cx:pt idx="1070">192</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160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160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126</cx:pt>
          <cx:pt idx="1140">0</cx:pt>
          <cx:pt idx="1141">0</cx:pt>
          <cx:pt idx="1142">0</cx:pt>
          <cx:pt idx="1143">0</cx:pt>
          <cx:pt idx="1144">0</cx:pt>
          <cx:pt idx="1145">0</cx:pt>
          <cx:pt idx="1146">0</cx:pt>
          <cx:pt idx="1147">0</cx:pt>
          <cx:pt idx="1148">0</cx:pt>
          <cx:pt idx="1149">0</cx:pt>
          <cx:pt idx="1150">0</cx:pt>
          <cx:pt idx="1151">100</cx:pt>
          <cx:pt idx="1152">0</cx:pt>
          <cx:pt idx="1153">0</cx:pt>
          <cx:pt idx="1154">273</cx:pt>
          <cx:pt idx="1155">180</cx:pt>
          <cx:pt idx="1156">0</cx:pt>
          <cx:pt idx="1157">0</cx:pt>
          <cx:pt idx="1158">0</cx:pt>
          <cx:pt idx="1159">0</cx:pt>
          <cx:pt idx="1160">0</cx:pt>
          <cx:pt idx="1161">0</cx:pt>
          <cx:pt idx="1162">0</cx:pt>
          <cx:pt idx="1163">0</cx:pt>
          <cx:pt idx="1164">0</cx:pt>
          <cx:pt idx="1165">0</cx:pt>
          <cx:pt idx="1166">0</cx:pt>
          <cx:pt idx="1167">0</cx:pt>
          <cx:pt idx="1168">90</cx:pt>
          <cx:pt idx="1169">0</cx:pt>
          <cx:pt idx="1170">0</cx:pt>
          <cx:pt idx="1171">288</cx:pt>
          <cx:pt idx="1172">0</cx:pt>
          <cx:pt idx="1173">0</cx:pt>
          <cx:pt idx="1174">0</cx:pt>
          <cx:pt idx="1175">0</cx:pt>
          <cx:pt idx="1176">0</cx:pt>
          <cx:pt idx="1177">0</cx:pt>
          <cx:pt idx="1178">0</cx:pt>
          <cx:pt idx="1179">0</cx:pt>
          <cx:pt idx="1180">0</cx:pt>
          <cx:pt idx="1181">0</cx:pt>
          <cx:pt idx="1182">0</cx:pt>
          <cx:pt idx="1183">0</cx:pt>
          <cx:pt idx="1184">263</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224</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147</cx:pt>
          <cx:pt idx="1246">0</cx:pt>
          <cx:pt idx="1247">0</cx:pt>
          <cx:pt idx="1248">0</cx:pt>
          <cx:pt idx="1249">0</cx:pt>
          <cx:pt idx="1250">0</cx:pt>
          <cx:pt idx="1251">0</cx:pt>
          <cx:pt idx="1252">0</cx:pt>
          <cx:pt idx="1253">0</cx:pt>
          <cx:pt idx="1254">0</cx:pt>
          <cx:pt idx="1255">120</cx:pt>
          <cx:pt idx="1256">0</cx:pt>
          <cx:pt idx="1257">0</cx:pt>
          <cx:pt idx="1258">0</cx:pt>
          <cx:pt idx="1259">80</cx:pt>
          <cx:pt idx="1260">0</cx:pt>
          <cx:pt idx="1261">0</cx:pt>
          <cx:pt idx="1262">0</cx:pt>
          <cx:pt idx="1263">0</cx:pt>
          <cx:pt idx="1264">0</cx:pt>
          <cx:pt idx="1265">0</cx:pt>
          <cx:pt idx="1266">0</cx:pt>
          <cx:pt idx="1267">0</cx:pt>
          <cx:pt idx="1268">0</cx:pt>
          <cx:pt idx="1269">0</cx:pt>
          <cx:pt idx="1270">0</cx:pt>
          <cx:pt idx="1271">0</cx:pt>
          <cx:pt idx="1272">0</cx:pt>
          <cx:pt idx="1273">163</cx:pt>
          <cx:pt idx="1274">0</cx:pt>
          <cx:pt idx="1275">0</cx:pt>
          <cx:pt idx="1276">0</cx:pt>
          <cx:pt idx="1277">0</cx:pt>
          <cx:pt idx="1278">0</cx:pt>
          <cx:pt idx="1279">0</cx:pt>
          <cx:pt idx="1280">0</cx:pt>
          <cx:pt idx="1281">90</cx:pt>
          <cx:pt idx="1282">288</cx:pt>
          <cx:pt idx="1283">0</cx:pt>
          <cx:pt idx="1284">116</cx:pt>
          <cx:pt idx="1285">0</cx:pt>
          <cx:pt idx="1286">0</cx:pt>
          <cx:pt idx="1287">0</cx:pt>
          <cx:pt idx="1288">0</cx:pt>
          <cx:pt idx="1289">0</cx:pt>
          <cx:pt idx="1290">0</cx:pt>
          <cx:pt idx="1291">0</cx:pt>
          <cx:pt idx="1292">0</cx:pt>
          <cx:pt idx="1293">259</cx:pt>
          <cx:pt idx="1294">0</cx:pt>
          <cx:pt idx="1295">0</cx:pt>
          <cx:pt idx="1296">0</cx:pt>
          <cx:pt idx="1297">0</cx:pt>
          <cx:pt idx="1298">0</cx:pt>
          <cx:pt idx="1299">0</cx:pt>
          <cx:pt idx="1300">0</cx:pt>
          <cx:pt idx="1301">224</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216</cx:pt>
          <cx:pt idx="1321">0</cx:pt>
          <cx:pt idx="1322">0</cx:pt>
          <cx:pt idx="1323">0</cx:pt>
          <cx:pt idx="1324">0</cx:pt>
          <cx:pt idx="1325">0</cx:pt>
          <cx:pt idx="1326">0</cx:pt>
          <cx:pt idx="1327">0</cx:pt>
          <cx:pt idx="1328">480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120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178</cx:pt>
          <cx:pt idx="1372">0</cx:pt>
          <cx:pt idx="1373">0</cx:pt>
          <cx:pt idx="1374">0</cx:pt>
          <cx:pt idx="1375">0</cx:pt>
          <cx:pt idx="1376">0</cx:pt>
          <cx:pt idx="1377">0</cx:pt>
          <cx:pt idx="1378">0</cx:pt>
          <cx:pt idx="1379">0</cx:pt>
          <cx:pt idx="1380">0</cx:pt>
          <cx:pt idx="1381">0</cx:pt>
          <cx:pt idx="1382">0</cx:pt>
          <cx:pt idx="1383">0</cx:pt>
          <cx:pt idx="1384">0</cx:pt>
          <cx:pt idx="1385">0</cx:pt>
          <cx:pt idx="1386">440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155</cx:pt>
          <cx:pt idx="1406">0</cx:pt>
          <cx:pt idx="1407">0</cx:pt>
          <cx:pt idx="1408">168</cx:pt>
          <cx:pt idx="1409">0</cx:pt>
          <cx:pt idx="1410">0</cx:pt>
          <cx:pt idx="1411">0</cx:pt>
          <cx:pt idx="1412">0</cx:pt>
          <cx:pt idx="1413">0</cx:pt>
          <cx:pt idx="1414">220</cx:pt>
          <cx:pt idx="1415">0</cx:pt>
          <cx:pt idx="1416">0</cx:pt>
          <cx:pt idx="1417">0</cx:pt>
          <cx:pt idx="1418">0</cx:pt>
          <cx:pt idx="1419">0</cx:pt>
          <cx:pt idx="1420">119</cx:pt>
          <cx:pt idx="1421">165</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40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lvl>
        <cx:lvl ptCount="1460">
          <cx:pt idx="0">0</cx:pt>
          <cx:pt idx="1">0</cx:pt>
          <cx:pt idx="2">0</cx:pt>
          <cx:pt idx="3">0</cx:pt>
          <cx:pt idx="4">0</cx:pt>
          <cx:pt idx="5">320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407</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130</cx:pt>
          <cx:pt idx="121">0</cx:pt>
          <cx:pt idx="122">0</cx:pt>
          <cx:pt idx="123">0</cx:pt>
          <cx:pt idx="124">0</cx:pt>
          <cx:pt idx="125">0</cx:pt>
          <cx:pt idx="126">0</cx:pt>
          <cx:pt idx="127">0</cx:pt>
          <cx:pt idx="128">0</cx:pt>
          <cx:pt idx="129">180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168</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180</cx:pt>
          <cx:pt idx="183">0</cx:pt>
          <cx:pt idx="184">0</cx:pt>
          <cx:pt idx="185">0</cx:pt>
          <cx:pt idx="186">0</cx:pt>
          <cx:pt idx="187">140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508</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238</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245</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196</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144</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144</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182</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168</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162</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23</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168</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216</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96</cx:pt>
          <cx:pt idx="1157">0</cx:pt>
          <cx:pt idx="1158">0</cx:pt>
          <cx:pt idx="1159">0</cx:pt>
          <cx:pt idx="1160">0</cx:pt>
          <cx:pt idx="1161">216</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153</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290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304</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lvl>
        <cx:lvl ptCount="1460">
          <cx:pt idx="0">0</cx:pt>
          <cx:pt idx="1">0</cx:pt>
          <cx:pt idx="2">0</cx:pt>
          <cx:pt idx="3">272</cx:pt>
          <cx:pt idx="4">0</cx:pt>
          <cx:pt idx="5">0</cx:pt>
          <cx:pt idx="6">0</cx:pt>
          <cx:pt idx="7">228</cx:pt>
          <cx:pt idx="8">205</cx:pt>
          <cx:pt idx="9">0</cx:pt>
          <cx:pt idx="10">0</cx:pt>
          <cx:pt idx="11">0</cx:pt>
          <cx:pt idx="12">0</cx:pt>
          <cx:pt idx="13">0</cx:pt>
          <cx:pt idx="14">176</cx:pt>
          <cx:pt idx="15">0</cx:pt>
          <cx:pt idx="16">0</cx:pt>
          <cx:pt idx="17">0</cx:pt>
          <cx:pt idx="18">0</cx:pt>
          <cx:pt idx="19">0</cx:pt>
          <cx:pt idx="20">0</cx:pt>
          <cx:pt idx="21">205</cx:pt>
          <cx:pt idx="22">0</cx:pt>
          <cx:pt idx="23">0</cx:pt>
          <cx:pt idx="24">0</cx:pt>
          <cx:pt idx="25">0</cx:pt>
          <cx:pt idx="26">0</cx:pt>
          <cx:pt idx="27">0</cx:pt>
          <cx:pt idx="28">0</cx:pt>
          <cx:pt idx="29">87</cx:pt>
          <cx:pt idx="30">172</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102</cx:pt>
          <cx:pt idx="49">0</cx:pt>
          <cx:pt idx="50">0</cx:pt>
          <cx:pt idx="51">0</cx:pt>
          <cx:pt idx="52">0</cx:pt>
          <cx:pt idx="53">0</cx:pt>
          <cx:pt idx="54">0</cx:pt>
          <cx:pt idx="55">0</cx:pt>
          <cx:pt idx="56">0</cx:pt>
          <cx:pt idx="57">0</cx:pt>
          <cx:pt idx="58">37</cx:pt>
          <cx:pt idx="59">0</cx:pt>
          <cx:pt idx="60">0</cx:pt>
          <cx:pt idx="61">144</cx:pt>
          <cx:pt idx="62">0</cx:pt>
          <cx:pt idx="63">64</cx:pt>
          <cx:pt idx="64">0</cx:pt>
          <cx:pt idx="65">0</cx:pt>
          <cx:pt idx="66">0</cx:pt>
          <cx:pt idx="67">0</cx:pt>
          <cx:pt idx="68">0</cx:pt>
          <cx:pt idx="69">114</cx:pt>
          <cx:pt idx="70">0</cx:pt>
          <cx:pt idx="71">0</cx:pt>
          <cx:pt idx="72">0</cx:pt>
          <cx:pt idx="73">0</cx:pt>
          <cx:pt idx="74">202</cx:pt>
          <cx:pt idx="75">0</cx:pt>
          <cx:pt idx="76">0</cx:pt>
          <cx:pt idx="77">0</cx:pt>
          <cx:pt idx="78">0</cx:pt>
          <cx:pt idx="79">128</cx:pt>
          <cx:pt idx="80">0</cx:pt>
          <cx:pt idx="81">0</cx:pt>
          <cx:pt idx="82">0</cx:pt>
          <cx:pt idx="83">0</cx:pt>
          <cx:pt idx="84">0</cx:pt>
          <cx:pt idx="85">0</cx:pt>
          <cx:pt idx="86">0</cx:pt>
          <cx:pt idx="87">0</cx:pt>
          <cx:pt idx="88">156</cx:pt>
          <cx:pt idx="89">0</cx:pt>
          <cx:pt idx="90">0</cx:pt>
          <cx:pt idx="91">0</cx:pt>
          <cx:pt idx="92">44</cx:pt>
          <cx:pt idx="93">0</cx:pt>
          <cx:pt idx="94">0</cx:pt>
          <cx:pt idx="95">0</cx:pt>
          <cx:pt idx="96">0</cx:pt>
          <cx:pt idx="97">0</cx:pt>
          <cx:pt idx="98">77</cx:pt>
          <cx:pt idx="99">0</cx:pt>
          <cx:pt idx="100">0</cx:pt>
          <cx:pt idx="101">0</cx:pt>
          <cx:pt idx="102">0</cx:pt>
          <cx:pt idx="103">0</cx:pt>
          <cx:pt idx="104">0</cx:pt>
          <cx:pt idx="105">0</cx:pt>
          <cx:pt idx="106">0</cx:pt>
          <cx:pt idx="107">0</cx:pt>
          <cx:pt idx="108">144</cx:pt>
          <cx:pt idx="109">0</cx:pt>
          <cx:pt idx="110">0</cx:pt>
          <cx:pt idx="111">0</cx:pt>
          <cx:pt idx="112">0</cx:pt>
          <cx:pt idx="113">192</cx:pt>
          <cx:pt idx="114">0</cx:pt>
          <cx:pt idx="115">0</cx:pt>
          <cx:pt idx="116">144</cx:pt>
          <cx:pt idx="117">0</cx:pt>
          <cx:pt idx="118">0</cx:pt>
          <cx:pt idx="119">0</cx:pt>
          <cx:pt idx="120">0</cx:pt>
          <cx:pt idx="121">140</cx:pt>
          <cx:pt idx="122">0</cx:pt>
          <cx:pt idx="123">0</cx:pt>
          <cx:pt idx="124">0</cx:pt>
          <cx:pt idx="125">0</cx:pt>
          <cx:pt idx="126">0</cx:pt>
          <cx:pt idx="127">0</cx:pt>
          <cx:pt idx="128">0</cx:pt>
          <cx:pt idx="129">0</cx:pt>
          <cx:pt idx="130">0</cx:pt>
          <cx:pt idx="131">0</cx:pt>
          <cx:pt idx="132">0</cx:pt>
          <cx:pt idx="133">0</cx:pt>
          <cx:pt idx="134">180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228</cx:pt>
          <cx:pt idx="155">128</cx:pt>
          <cx:pt idx="156">0</cx:pt>
          <cx:pt idx="157">0</cx:pt>
          <cx:pt idx="158">0</cx:pt>
          <cx:pt idx="159">0</cx:pt>
          <cx:pt idx="160">0</cx:pt>
          <cx:pt idx="161">0</cx:pt>
          <cx:pt idx="162">0</cx:pt>
          <cx:pt idx="163">0</cx:pt>
          <cx:pt idx="164">183</cx:pt>
          <cx:pt idx="165">0</cx:pt>
          <cx:pt idx="166">0</cx:pt>
          <cx:pt idx="167">0</cx:pt>
          <cx:pt idx="168">0</cx:pt>
          <cx:pt idx="169">0</cx:pt>
          <cx:pt idx="170">0</cx:pt>
          <cx:pt idx="171">0</cx:pt>
          <cx:pt idx="172">0</cx:pt>
          <cx:pt idx="173">0</cx:pt>
          <cx:pt idx="174">0</cx:pt>
          <cx:pt idx="175">39</cx:pt>
          <cx:pt idx="176">0</cx:pt>
          <cx:pt idx="177">0</cx:pt>
          <cx:pt idx="178">0</cx:pt>
          <cx:pt idx="179">184</cx:pt>
          <cx:pt idx="180">0</cx:pt>
          <cx:pt idx="181">40</cx:pt>
          <cx:pt idx="182">0</cx:pt>
          <cx:pt idx="183">0</cx:pt>
          <cx:pt idx="184">0</cx:pt>
          <cx:pt idx="185">0</cx:pt>
          <cx:pt idx="186">0</cx:pt>
          <cx:pt idx="187">0</cx:pt>
          <cx:pt idx="188">0</cx:pt>
          <cx:pt idx="189">0</cx:pt>
          <cx:pt idx="190">0</cx:pt>
          <cx:pt idx="191">0</cx:pt>
          <cx:pt idx="192">0</cx:pt>
          <cx:pt idx="193">0</cx:pt>
          <cx:pt idx="194">0</cx:pt>
          <cx:pt idx="195">0</cx:pt>
          <cx:pt idx="196">0</cx:pt>
          <cx:pt idx="197">552</cx:pt>
          <cx:pt idx="198">30</cx:pt>
          <cx:pt idx="199">0</cx:pt>
          <cx:pt idx="200">0</cx:pt>
          <cx:pt idx="201">0</cx:pt>
          <cx:pt idx="202">126</cx:pt>
          <cx:pt idx="203">0</cx:pt>
          <cx:pt idx="204">0</cx:pt>
          <cx:pt idx="205">0</cx:pt>
          <cx:pt idx="206">0</cx:pt>
          <cx:pt idx="207">0</cx:pt>
          <cx:pt idx="208">0</cx:pt>
          <cx:pt idx="209">0</cx:pt>
          <cx:pt idx="210">96</cx:pt>
          <cx:pt idx="211">0</cx:pt>
          <cx:pt idx="212">0</cx:pt>
          <cx:pt idx="213">0</cx:pt>
          <cx:pt idx="214">0</cx:pt>
          <cx:pt idx="215">0</cx:pt>
          <cx:pt idx="216">0</cx:pt>
          <cx:pt idx="217">60</cx:pt>
          <cx:pt idx="218">150</cx:pt>
          <cx:pt idx="219">0</cx:pt>
          <cx:pt idx="220">0</cx:pt>
          <cx:pt idx="221">0</cx:pt>
          <cx:pt idx="222">0</cx:pt>
          <cx:pt idx="223">0</cx:pt>
          <cx:pt idx="224">0</cx:pt>
          <cx:pt idx="225">0</cx:pt>
          <cx:pt idx="226">0</cx:pt>
          <cx:pt idx="227">0</cx:pt>
          <cx:pt idx="228">0</cx:pt>
          <cx:pt idx="229">0</cx:pt>
          <cx:pt idx="230">120</cx:pt>
          <cx:pt idx="231">202</cx:pt>
          <cx:pt idx="232">0</cx:pt>
          <cx:pt idx="233">0</cx:pt>
          <cx:pt idx="234">0</cx:pt>
          <cx:pt idx="235">0</cx:pt>
          <cx:pt idx="236">0</cx:pt>
          <cx:pt idx="237">0</cx:pt>
          <cx:pt idx="238">0</cx:pt>
          <cx:pt idx="239">0</cx:pt>
          <cx:pt idx="240">0</cx:pt>
          <cx:pt idx="241">0</cx:pt>
          <cx:pt idx="242">77</cx:pt>
          <cx:pt idx="243">0</cx:pt>
          <cx:pt idx="244">0</cx:pt>
          <cx:pt idx="245">0</cx:pt>
          <cx:pt idx="246">112</cx:pt>
          <cx:pt idx="247">0</cx:pt>
          <cx:pt idx="248">0</cx:pt>
          <cx:pt idx="249">0</cx:pt>
          <cx:pt idx="250">0</cx:pt>
          <cx:pt idx="251">0</cx:pt>
          <cx:pt idx="252">0</cx:pt>
          <cx:pt idx="253">0</cx:pt>
          <cx:pt idx="254">0</cx:pt>
          <cx:pt idx="255">0</cx:pt>
          <cx:pt idx="256">0</cx:pt>
          <cx:pt idx="257">0</cx:pt>
          <cx:pt idx="258">0</cx:pt>
          <cx:pt idx="259">0</cx:pt>
          <cx:pt idx="260">252</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52</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224</cx:pt>
          <cx:pt idx="307">0</cx:pt>
          <cx:pt idx="308">0</cx:pt>
          <cx:pt idx="309">0</cx:pt>
          <cx:pt idx="310">0</cx:pt>
          <cx:pt idx="311">0</cx:pt>
          <cx:pt idx="312">0</cx:pt>
          <cx:pt idx="313">0</cx:pt>
          <cx:pt idx="314">234</cx:pt>
          <cx:pt idx="315">0</cx:pt>
          <cx:pt idx="316">0</cx:pt>
          <cx:pt idx="317">0</cx:pt>
          <cx:pt idx="318">144</cx:pt>
          <cx:pt idx="319">0</cx:pt>
          <cx:pt idx="320">0</cx:pt>
          <cx:pt idx="321">0</cx:pt>
          <cx:pt idx="322">0</cx:pt>
          <cx:pt idx="323">0</cx:pt>
          <cx:pt idx="324">0</cx:pt>
          <cx:pt idx="325">244</cx:pt>
          <cx:pt idx="326">0</cx:pt>
          <cx:pt idx="327">0</cx:pt>
          <cx:pt idx="328">268</cx:pt>
          <cx:pt idx="329">137</cx:pt>
          <cx:pt idx="330">0</cx:pt>
          <cx:pt idx="331">0</cx:pt>
          <cx:pt idx="332">0</cx:pt>
          <cx:pt idx="333">0</cx:pt>
          <cx:pt idx="334">0</cx:pt>
          <cx:pt idx="335">0</cx:pt>
          <cx:pt idx="336">0</cx:pt>
          <cx:pt idx="337">0</cx:pt>
          <cx:pt idx="338">0</cx:pt>
          <cx:pt idx="339">0</cx:pt>
          <cx:pt idx="340">0</cx:pt>
          <cx:pt idx="341">24</cx:pt>
          <cx:pt idx="342">0</cx:pt>
          <cx:pt idx="343">0</cx:pt>
          <cx:pt idx="344">0</cx:pt>
          <cx:pt idx="345">0</cx:pt>
          <cx:pt idx="346">0</cx:pt>
          <cx:pt idx="347">0</cx:pt>
          <cx:pt idx="348">0</cx:pt>
          <cx:pt idx="349">0</cx:pt>
          <cx:pt idx="350">0</cx:pt>
          <cx:pt idx="351">0</cx:pt>
          <cx:pt idx="352">0</cx:pt>
          <cx:pt idx="353">0</cx:pt>
          <cx:pt idx="354">108</cx:pt>
          <cx:pt idx="355">0</cx:pt>
          <cx:pt idx="356">0</cx:pt>
          <cx:pt idx="357">0</cx:pt>
          <cx:pt idx="358">294</cx:pt>
          <cx:pt idx="359">0</cx:pt>
          <cx:pt idx="360">0</cx:pt>
          <cx:pt idx="361">0</cx:pt>
          <cx:pt idx="362">177</cx:pt>
          <cx:pt idx="363">0</cx:pt>
          <cx:pt idx="364">0</cx:pt>
          <cx:pt idx="365">218</cx:pt>
          <cx:pt idx="366">0</cx:pt>
          <cx:pt idx="367">0</cx:pt>
          <cx:pt idx="368">0</cx:pt>
          <cx:pt idx="369">0</cx:pt>
          <cx:pt idx="370">0</cx:pt>
          <cx:pt idx="371">0</cx:pt>
          <cx:pt idx="372">0</cx:pt>
          <cx:pt idx="373">0</cx:pt>
          <cx:pt idx="374">0</cx:pt>
          <cx:pt idx="375">0</cx:pt>
          <cx:pt idx="376">0</cx:pt>
          <cx:pt idx="377">0</cx:pt>
          <cx:pt idx="378">0</cx:pt>
          <cx:pt idx="379">0</cx:pt>
          <cx:pt idx="380">242</cx:pt>
          <cx:pt idx="381">0</cx:pt>
          <cx:pt idx="382">0</cx:pt>
          <cx:pt idx="383">91</cx:pt>
          <cx:pt idx="384">0</cx:pt>
          <cx:pt idx="385">0</cx:pt>
          <cx:pt idx="386">0</cx:pt>
          <cx:pt idx="387">0</cx:pt>
          <cx:pt idx="388">0</cx:pt>
          <cx:pt idx="389">0</cx:pt>
          <cx:pt idx="390">112</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160</cx:pt>
          <cx:pt idx="408">0</cx:pt>
          <cx:pt idx="409">0</cx:pt>
          <cx:pt idx="410">0</cx:pt>
          <cx:pt idx="411">0</cx:pt>
          <cx:pt idx="412">0</cx:pt>
          <cx:pt idx="413">130</cx:pt>
          <cx:pt idx="414">0</cx:pt>
          <cx:pt idx="415">0</cx:pt>
          <cx:pt idx="416">0</cx:pt>
          <cx:pt idx="417">0</cx:pt>
          <cx:pt idx="418">0</cx:pt>
          <cx:pt idx="419">184</cx:pt>
          <cx:pt idx="420">0</cx:pt>
          <cx:pt idx="421">0</cx:pt>
          <cx:pt idx="422">0</cx:pt>
          <cx:pt idx="423">0</cx:pt>
          <cx:pt idx="424">0</cx:pt>
          <cx:pt idx="425">126</cx:pt>
          <cx:pt idx="426">0</cx:pt>
          <cx:pt idx="427">0</cx:pt>
          <cx:pt idx="428">0</cx:pt>
          <cx:pt idx="429">169</cx:pt>
          <cx:pt idx="430">0</cx:pt>
          <cx:pt idx="431">0</cx:pt>
          <cx:pt idx="432">0</cx:pt>
          <cx:pt idx="433">0</cx:pt>
          <cx:pt idx="434">0</cx:pt>
          <cx:pt idx="435">0</cx:pt>
          <cx:pt idx="436">0</cx:pt>
          <cx:pt idx="437">105</cx:pt>
          <cx:pt idx="438">34</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96</cx:pt>
          <cx:pt idx="457">0</cx:pt>
          <cx:pt idx="458">0</cx:pt>
          <cx:pt idx="459">248</cx:pt>
          <cx:pt idx="460">0</cx:pt>
          <cx:pt idx="461">0</cx:pt>
          <cx:pt idx="462">236</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120</cx:pt>
          <cx:pt idx="486">0</cx:pt>
          <cx:pt idx="487">0</cx:pt>
          <cx:pt idx="488">0</cx:pt>
          <cx:pt idx="489">0</cx:pt>
          <cx:pt idx="490">0</cx:pt>
          <cx:pt idx="491">32</cx:pt>
          <cx:pt idx="492">0</cx:pt>
          <cx:pt idx="493">0</cx:pt>
          <cx:pt idx="494">80</cx:pt>
          <cx:pt idx="495">115</cx:pt>
          <cx:pt idx="496">291</cx:pt>
          <cx:pt idx="497">0</cx:pt>
          <cx:pt idx="498">0</cx:pt>
          <cx:pt idx="499">0</cx:pt>
          <cx:pt idx="500">0</cx:pt>
          <cx:pt idx="501">0</cx:pt>
          <cx:pt idx="502">184</cx:pt>
          <cx:pt idx="503">0</cx:pt>
          <cx:pt idx="504">0</cx:pt>
          <cx:pt idx="505">0</cx:pt>
          <cx:pt idx="506">0</cx:pt>
          <cx:pt idx="507">0</cx:pt>
          <cx:pt idx="508">116</cx:pt>
          <cx:pt idx="509">0</cx:pt>
          <cx:pt idx="510">0</cx:pt>
          <cx:pt idx="511">0</cx:pt>
          <cx:pt idx="512">0</cx:pt>
          <cx:pt idx="513">158</cx:pt>
          <cx:pt idx="514">112</cx:pt>
          <cx:pt idx="515">0</cx:pt>
          <cx:pt idx="516">0</cx:pt>
          <cx:pt idx="517">0</cx:pt>
          <cx:pt idx="518">0</cx:pt>
          <cx:pt idx="519">0</cx:pt>
          <cx:pt idx="520">210</cx:pt>
          <cx:pt idx="521">0</cx:pt>
          <cx:pt idx="522">36</cx:pt>
          <cx:pt idx="523">0</cx:pt>
          <cx:pt idx="524">0</cx:pt>
          <cx:pt idx="525">0</cx:pt>
          <cx:pt idx="526">156</cx:pt>
          <cx:pt idx="527">0</cx:pt>
          <cx:pt idx="528">144</cx:pt>
          <cx:pt idx="529">200</cx:pt>
          <cx:pt idx="530">0</cx:pt>
          <cx:pt idx="531">84</cx:pt>
          <cx:pt idx="532">0</cx:pt>
          <cx:pt idx="533">0</cx:pt>
          <cx:pt idx="534">0</cx:pt>
          <cx:pt idx="535">148</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116</cx:pt>
          <cx:pt idx="556">0</cx:pt>
          <cx:pt idx="557">120</cx:pt>
          <cx:pt idx="558">0</cx:pt>
          <cx:pt idx="559">0</cx:pt>
          <cx:pt idx="560">0</cx:pt>
          <cx:pt idx="561">0</cx:pt>
          <cx:pt idx="562">0</cx:pt>
          <cx:pt idx="563">0</cx:pt>
          <cx:pt idx="564">0</cx:pt>
          <cx:pt idx="565">136</cx:pt>
          <cx:pt idx="566">0</cx:pt>
          <cx:pt idx="567">0</cx:pt>
          <cx:pt idx="568">0</cx:pt>
          <cx:pt idx="569">0</cx:pt>
          <cx:pt idx="570">0</cx:pt>
          <cx:pt idx="571">0</cx:pt>
          <cx:pt idx="572">0</cx:pt>
          <cx:pt idx="573">0</cx:pt>
          <cx:pt idx="574">0</cx:pt>
          <cx:pt idx="575">102</cx:pt>
          <cx:pt idx="576">0</cx:pt>
          <cx:pt idx="577">240</cx:pt>
          <cx:pt idx="578">0</cx:pt>
          <cx:pt idx="579">0</cx:pt>
          <cx:pt idx="580">0</cx:pt>
          <cx:pt idx="581">0</cx:pt>
          <cx:pt idx="582">0</cx:pt>
          <cx:pt idx="583">0</cx:pt>
          <cx:pt idx="584">54</cx:pt>
          <cx:pt idx="585">0</cx:pt>
          <cx:pt idx="586">112</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39</cx:pt>
          <cx:pt idx="610">0</cx:pt>
          <cx:pt idx="611">0</cx:pt>
          <cx:pt idx="612">0</cx:pt>
          <cx:pt idx="613">0</cx:pt>
          <cx:pt idx="614">0</cx:pt>
          <cx:pt idx="615">0</cx:pt>
          <cx:pt idx="616">0</cx:pt>
          <cx:pt idx="617">0</cx:pt>
          <cx:pt idx="618">0</cx:pt>
          <cx:pt idx="619">0</cx:pt>
          <cx:pt idx="620">100</cx:pt>
          <cx:pt idx="621">0</cx:pt>
          <cx:pt idx="622">0</cx:pt>
          <cx:pt idx="623">0</cx:pt>
          <cx:pt idx="624">0</cx:pt>
          <cx:pt idx="625">0</cx:pt>
          <cx:pt idx="626">36</cx:pt>
          <cx:pt idx="627">189</cx:pt>
          <cx:pt idx="628">0</cx:pt>
          <cx:pt idx="629">0</cx:pt>
          <cx:pt idx="630">293</cx:pt>
          <cx:pt idx="631">0</cx:pt>
          <cx:pt idx="632">0</cx:pt>
          <cx:pt idx="633">0</cx:pt>
          <cx:pt idx="634">0</cx:pt>
          <cx:pt idx="635">0</cx:pt>
          <cx:pt idx="636">0</cx:pt>
          <cx:pt idx="637">0</cx:pt>
          <cx:pt idx="638">164</cx:pt>
          <cx:pt idx="639">0</cx:pt>
          <cx:pt idx="640">0</cx:pt>
          <cx:pt idx="641">0</cx:pt>
          <cx:pt idx="642">0</cx:pt>
          <cx:pt idx="643">0</cx:pt>
          <cx:pt idx="644">0</cx:pt>
          <cx:pt idx="645">40</cx:pt>
          <cx:pt idx="646">0</cx:pt>
          <cx:pt idx="647">0</cx:pt>
          <cx:pt idx="648">216</cx:pt>
          <cx:pt idx="649">0</cx:pt>
          <cx:pt idx="650">0</cx:pt>
          <cx:pt idx="651">0</cx:pt>
          <cx:pt idx="652">0</cx:pt>
          <cx:pt idx="653">239</cx:pt>
          <cx:pt idx="654">0</cx:pt>
          <cx:pt idx="655">0</cx:pt>
          <cx:pt idx="656">0</cx:pt>
          <cx:pt idx="657">112</cx:pt>
          <cx:pt idx="658">0</cx:pt>
          <cx:pt idx="659">0</cx:pt>
          <cx:pt idx="660">252</cx:pt>
          <cx:pt idx="661">0</cx:pt>
          <cx:pt idx="662">240</cx:pt>
          <cx:pt idx="663">180</cx:pt>
          <cx:pt idx="664">0</cx:pt>
          <cx:pt idx="665">0</cx:pt>
          <cx:pt idx="666">0</cx:pt>
          <cx:pt idx="667">0</cx:pt>
          <cx:pt idx="668">0</cx:pt>
          <cx:pt idx="669">67</cx:pt>
          <cx:pt idx="670">0</cx:pt>
          <cx:pt idx="671">0</cx:pt>
          <cx:pt idx="672">0</cx:pt>
          <cx:pt idx="673">0</cx:pt>
          <cx:pt idx="674">0</cx:pt>
          <cx:pt idx="675">0</cx:pt>
          <cx:pt idx="676">90</cx:pt>
          <cx:pt idx="677">120</cx:pt>
          <cx:pt idx="678">0</cx:pt>
          <cx:pt idx="679">0</cx:pt>
          <cx:pt idx="680">0</cx:pt>
          <cx:pt idx="681">56</cx:pt>
          <cx:pt idx="682">0</cx:pt>
          <cx:pt idx="683">0</cx:pt>
          <cx:pt idx="684">0</cx:pt>
          <cx:pt idx="685">0</cx:pt>
          <cx:pt idx="686">0</cx:pt>
          <cx:pt idx="687">0</cx:pt>
          <cx:pt idx="688">0</cx:pt>
          <cx:pt idx="689">0</cx:pt>
          <cx:pt idx="690">0</cx:pt>
          <cx:pt idx="691">0</cx:pt>
          <cx:pt idx="692">0</cx:pt>
          <cx:pt idx="693">112</cx:pt>
          <cx:pt idx="694">0</cx:pt>
          <cx:pt idx="695">0</cx:pt>
          <cx:pt idx="696">129</cx:pt>
          <cx:pt idx="697">0</cx:pt>
          <cx:pt idx="698">0</cx:pt>
          <cx:pt idx="699">0</cx:pt>
          <cx:pt idx="700">0</cx:pt>
          <cx:pt idx="701">0</cx:pt>
          <cx:pt idx="702">0</cx:pt>
          <cx:pt idx="703">40</cx:pt>
          <cx:pt idx="704">0</cx:pt>
          <cx:pt idx="705">0</cx:pt>
          <cx:pt idx="706">0</cx:pt>
          <cx:pt idx="707">0</cx:pt>
          <cx:pt idx="708">0</cx:pt>
          <cx:pt idx="709">0</cx:pt>
          <cx:pt idx="710">0</cx:pt>
          <cx:pt idx="711">98</cx:pt>
          <cx:pt idx="712">0</cx:pt>
          <cx:pt idx="713">0</cx:pt>
          <cx:pt idx="714">0</cx:pt>
          <cx:pt idx="715">0</cx:pt>
          <cx:pt idx="716">143</cx:pt>
          <cx:pt idx="717">0</cx:pt>
          <cx:pt idx="718">216</cx:pt>
          <cx:pt idx="719">0</cx:pt>
          <cx:pt idx="720">234</cx:pt>
          <cx:pt idx="721">0</cx:pt>
          <cx:pt idx="722">0</cx:pt>
          <cx:pt idx="723">0</cx:pt>
          <cx:pt idx="724">0</cx:pt>
          <cx:pt idx="725">0</cx:pt>
          <cx:pt idx="726">0</cx:pt>
          <cx:pt idx="727">0</cx:pt>
          <cx:pt idx="728">0</cx:pt>
          <cx:pt idx="729">112</cx:pt>
          <cx:pt idx="730">0</cx:pt>
          <cx:pt idx="731">0</cx:pt>
          <cx:pt idx="732">0</cx:pt>
          <cx:pt idx="733">0</cx:pt>
          <cx:pt idx="734">0</cx:pt>
          <cx:pt idx="735">0</cx:pt>
          <cx:pt idx="736">0</cx:pt>
          <cx:pt idx="737">0</cx:pt>
          <cx:pt idx="738">0</cx:pt>
          <cx:pt idx="739">0</cx:pt>
          <cx:pt idx="740">112</cx:pt>
          <cx:pt idx="741">0</cx:pt>
          <cx:pt idx="742">0</cx:pt>
          <cx:pt idx="743">0</cx:pt>
          <cx:pt idx="744">70</cx:pt>
          <cx:pt idx="745">0</cx:pt>
          <cx:pt idx="746">0</cx:pt>
          <cx:pt idx="747">386</cx:pt>
          <cx:pt idx="748">154</cx:pt>
          <cx:pt idx="749">185</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156</cx:pt>
          <cx:pt idx="767">156</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134</cx:pt>
          <cx:pt idx="785">0</cx:pt>
          <cx:pt idx="786">196</cx:pt>
          <cx:pt idx="787">0</cx:pt>
          <cx:pt idx="788">0</cx:pt>
          <cx:pt idx="789">0</cx:pt>
          <cx:pt idx="790">0</cx:pt>
          <cx:pt idx="791">0</cx:pt>
          <cx:pt idx="792">0</cx:pt>
          <cx:pt idx="793">0</cx:pt>
          <cx:pt idx="794">0</cx:pt>
          <cx:pt idx="795">0</cx:pt>
          <cx:pt idx="796">0</cx:pt>
          <cx:pt idx="797">0</cx:pt>
          <cx:pt idx="798">0</cx:pt>
          <cx:pt idx="799">264</cx:pt>
          <cx:pt idx="800">185</cx:pt>
          <cx:pt idx="801">0</cx:pt>
          <cx:pt idx="802">0</cx:pt>
          <cx:pt idx="803">0</cx:pt>
          <cx:pt idx="804">0</cx:pt>
          <cx:pt idx="805">0</cx:pt>
          <cx:pt idx="806">0</cx:pt>
          <cx:pt idx="807">0</cx:pt>
          <cx:pt idx="808">0</cx:pt>
          <cx:pt idx="809">0</cx:pt>
          <cx:pt idx="810">0</cx:pt>
          <cx:pt idx="811">0</cx:pt>
          <cx:pt idx="812">0</cx:pt>
          <cx:pt idx="813">275</cx:pt>
          <cx:pt idx="814">96</cx:pt>
          <cx:pt idx="815">0</cx:pt>
          <cx:pt idx="816">120</cx:pt>
          <cx:pt idx="817">0</cx:pt>
          <cx:pt idx="818">0</cx:pt>
          <cx:pt idx="819">0</cx:pt>
          <cx:pt idx="820">0</cx:pt>
          <cx:pt idx="821">112</cx:pt>
          <cx:pt idx="822">0</cx:pt>
          <cx:pt idx="823">0</cx:pt>
          <cx:pt idx="824">0</cx:pt>
          <cx:pt idx="825">0</cx:pt>
          <cx:pt idx="826">116</cx:pt>
          <cx:pt idx="827">0</cx:pt>
          <cx:pt idx="828">0</cx:pt>
          <cx:pt idx="829">0</cx:pt>
          <cx:pt idx="830">0</cx:pt>
          <cx:pt idx="831">0</cx:pt>
          <cx:pt idx="832">0</cx:pt>
          <cx:pt idx="833">0</cx:pt>
          <cx:pt idx="834">0</cx:pt>
          <cx:pt idx="835">0</cx:pt>
          <cx:pt idx="836">230</cx:pt>
          <cx:pt idx="837">0</cx:pt>
          <cx:pt idx="838">0</cx:pt>
          <cx:pt idx="839">0</cx:pt>
          <cx:pt idx="840">254</cx:pt>
          <cx:pt idx="841">68</cx:pt>
          <cx:pt idx="842">0</cx:pt>
          <cx:pt idx="843">0</cx:pt>
          <cx:pt idx="844">194</cx:pt>
          <cx:pt idx="845">0</cx:pt>
          <cx:pt idx="846">192</cx:pt>
          <cx:pt idx="847">0</cx:pt>
          <cx:pt idx="848">0</cx:pt>
          <cx:pt idx="849">0</cx:pt>
          <cx:pt idx="850">0</cx:pt>
          <cx:pt idx="851">0</cx:pt>
          <cx:pt idx="852">0</cx:pt>
          <cx:pt idx="853">0</cx:pt>
          <cx:pt idx="854">0</cx:pt>
          <cx:pt idx="855">0</cx:pt>
          <cx:pt idx="856">34</cx:pt>
          <cx:pt idx="857">0</cx:pt>
          <cx:pt idx="858">0</cx:pt>
          <cx:pt idx="859">0</cx:pt>
          <cx:pt idx="860">0</cx:pt>
          <cx:pt idx="861">0</cx:pt>
          <cx:pt idx="862">0</cx:pt>
          <cx:pt idx="863">0</cx:pt>
          <cx:pt idx="864">0</cx:pt>
          <cx:pt idx="865">0</cx:pt>
          <cx:pt idx="866">0</cx:pt>
          <cx:pt idx="867">0</cx:pt>
          <cx:pt idx="868">0</cx:pt>
          <cx:pt idx="869">0</cx:pt>
          <cx:pt idx="870">0</cx:pt>
          <cx:pt idx="871">0</cx:pt>
          <cx:pt idx="872">150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164</cx:pt>
          <cx:pt idx="906">0</cx:pt>
          <cx:pt idx="907">0</cx:pt>
          <cx:pt idx="908">0</cx:pt>
          <cx:pt idx="909">0</cx:pt>
          <cx:pt idx="910">0</cx:pt>
          <cx:pt idx="911">0</cx:pt>
          <cx:pt idx="912">112</cx:pt>
          <cx:pt idx="913">0</cx:pt>
          <cx:pt idx="914">0</cx:pt>
          <cx:pt idx="915">0</cx:pt>
          <cx:pt idx="916">0</cx:pt>
          <cx:pt idx="917">0</cx:pt>
          <cx:pt idx="918">224</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32</cx:pt>
          <cx:pt idx="936">0</cx:pt>
          <cx:pt idx="937">0</cx:pt>
          <cx:pt idx="938">0</cx:pt>
          <cx:pt idx="939">318</cx:pt>
          <cx:pt idx="940">0</cx:pt>
          <cx:pt idx="941">0</cx:pt>
          <cx:pt idx="942">0</cx:pt>
          <cx:pt idx="943">0</cx:pt>
          <cx:pt idx="944">0</cx:pt>
          <cx:pt idx="945">244</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48</cx:pt>
          <cx:pt idx="999">0</cx:pt>
          <cx:pt idx="1000">0</cx:pt>
          <cx:pt idx="1001">94</cx:pt>
          <cx:pt idx="1002">0</cx:pt>
          <cx:pt idx="1003">0</cx:pt>
          <cx:pt idx="1004">0</cx:pt>
          <cx:pt idx="1005">0</cx:pt>
          <cx:pt idx="1006">0</cx:pt>
          <cx:pt idx="1007">0</cx:pt>
          <cx:pt idx="1008">0</cx:pt>
          <cx:pt idx="1009">138</cx:pt>
          <cx:pt idx="1010">108</cx:pt>
          <cx:pt idx="1011">0</cx:pt>
          <cx:pt idx="1012">112</cx:pt>
          <cx:pt idx="1013">226</cx:pt>
          <cx:pt idx="1014">0</cx:pt>
          <cx:pt idx="1015">0</cx:pt>
          <cx:pt idx="1016">0</cx:pt>
          <cx:pt idx="1017">0</cx:pt>
          <cx:pt idx="1018">0</cx:pt>
          <cx:pt idx="1019">0</cx:pt>
          <cx:pt idx="1020">0</cx:pt>
          <cx:pt idx="1021">0</cx:pt>
          <cx:pt idx="1022">192</cx:pt>
          <cx:pt idx="1023">0</cx:pt>
          <cx:pt idx="1024">174</cx:pt>
          <cx:pt idx="1025">0</cx:pt>
          <cx:pt idx="1026">0</cx:pt>
          <cx:pt idx="1027">0</cx:pt>
          <cx:pt idx="1028">0</cx:pt>
          <cx:pt idx="1029">0</cx:pt>
          <cx:pt idx="1030">228</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19</cx:pt>
          <cx:pt idx="1060">170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220</cx:pt>
          <cx:pt idx="1082">0</cx:pt>
          <cx:pt idx="1083">0</cx:pt>
          <cx:pt idx="1084">0</cx:pt>
          <cx:pt idx="1085">0</cx:pt>
          <cx:pt idx="1086">0</cx:pt>
          <cx:pt idx="1087">0</cx:pt>
          <cx:pt idx="1088">0</cx:pt>
          <cx:pt idx="1089">0</cx:pt>
          <cx:pt idx="1090">0</cx:pt>
          <cx:pt idx="1091">0</cx:pt>
          <cx:pt idx="1092">128</cx:pt>
          <cx:pt idx="1093">0</cx:pt>
          <cx:pt idx="1094">80</cx:pt>
          <cx:pt idx="1095">0</cx:pt>
          <cx:pt idx="1096">115</cx:pt>
          <cx:pt idx="1097">137</cx:pt>
          <cx:pt idx="1098">0</cx:pt>
          <cx:pt idx="1099">0</cx:pt>
          <cx:pt idx="1100">0</cx:pt>
          <cx:pt idx="1101">0</cx:pt>
          <cx:pt idx="1102">0</cx:pt>
          <cx:pt idx="1103">192</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252</cx:pt>
          <cx:pt idx="1120">112</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96</cx:pt>
          <cx:pt idx="1137">176</cx:pt>
          <cx:pt idx="1138">0</cx:pt>
          <cx:pt idx="1139">216</cx:pt>
          <cx:pt idx="1140">0</cx:pt>
          <cx:pt idx="1141">0</cx:pt>
          <cx:pt idx="1142">0</cx:pt>
          <cx:pt idx="1143">0</cx:pt>
          <cx:pt idx="1144">0</cx:pt>
          <cx:pt idx="1145">0</cx:pt>
          <cx:pt idx="1146">0</cx:pt>
          <cx:pt idx="1147">0</cx:pt>
          <cx:pt idx="1148">176</cx:pt>
          <cx:pt idx="1149">0</cx:pt>
          <cx:pt idx="1150">214</cx:pt>
          <cx:pt idx="1151">0</cx:pt>
          <cx:pt idx="1152">280</cx:pt>
          <cx:pt idx="1153">96</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116</cx:pt>
          <cx:pt idx="1178">102</cx:pt>
          <cx:pt idx="1179">190</cx:pt>
          <cx:pt idx="1180">0</cx:pt>
          <cx:pt idx="1181">0</cx:pt>
          <cx:pt idx="1182">0</cx:pt>
          <cx:pt idx="1183">0</cx:pt>
          <cx:pt idx="1184">0</cx:pt>
          <cx:pt idx="1185">236</cx:pt>
          <cx:pt idx="1186">0</cx:pt>
          <cx:pt idx="1187">192</cx:pt>
          <cx:pt idx="1188">0</cx:pt>
          <cx:pt idx="1189">0</cx:pt>
          <cx:pt idx="1190">0</cx:pt>
          <cx:pt idx="1191">0</cx:pt>
          <cx:pt idx="1192">84</cx:pt>
          <cx:pt idx="1193">0</cx:pt>
          <cx:pt idx="1194">0</cx:pt>
          <cx:pt idx="1195">0</cx:pt>
          <cx:pt idx="1196">0</cx:pt>
          <cx:pt idx="1197">330</cx:pt>
          <cx:pt idx="1198">0</cx:pt>
          <cx:pt idx="1199">0</cx:pt>
          <cx:pt idx="1200">0</cx:pt>
          <cx:pt idx="1201">0</cx:pt>
          <cx:pt idx="1202">208</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145</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259</cx:pt>
          <cx:pt idx="1249">0</cx:pt>
          <cx:pt idx="1250">0</cx:pt>
          <cx:pt idx="1251">0</cx:pt>
          <cx:pt idx="1252">0</cx:pt>
          <cx:pt idx="1253">0</cx:pt>
          <cx:pt idx="1254">0</cx:pt>
          <cx:pt idx="1255">0</cx:pt>
          <cx:pt idx="1256">0</cx:pt>
          <cx:pt idx="1257">0</cx:pt>
          <cx:pt idx="1258">0</cx:pt>
          <cx:pt idx="1259">0</cx:pt>
          <cx:pt idx="1260">0</cx:pt>
          <cx:pt idx="1261">0</cx:pt>
          <cx:pt idx="1262">0</cx:pt>
          <cx:pt idx="1263">126</cx:pt>
          <cx:pt idx="1264">0</cx:pt>
          <cx:pt idx="1265">0</cx:pt>
          <cx:pt idx="1266">264</cx:pt>
          <cx:pt idx="1267">0</cx:pt>
          <cx:pt idx="1268">0</cx:pt>
          <cx:pt idx="1269">0</cx:pt>
          <cx:pt idx="1270">0</cx:pt>
          <cx:pt idx="1271">0</cx:pt>
          <cx:pt idx="1272">0</cx:pt>
          <cx:pt idx="1273">0</cx:pt>
          <cx:pt idx="1274">81</cx:pt>
          <cx:pt idx="1275">0</cx:pt>
          <cx:pt idx="1276">0</cx:pt>
          <cx:pt idx="1277">0</cx:pt>
          <cx:pt idx="1278">0</cx:pt>
          <cx:pt idx="1279">164</cx:pt>
          <cx:pt idx="1280">0</cx:pt>
          <cx:pt idx="1281">0</cx:pt>
          <cx:pt idx="1282">0</cx:pt>
          <cx:pt idx="1283">0</cx:pt>
          <cx:pt idx="1284">42</cx:pt>
          <cx:pt idx="1285">0</cx:pt>
          <cx:pt idx="1286">0</cx:pt>
          <cx:pt idx="1287">0</cx:pt>
          <cx:pt idx="1288">0</cx:pt>
          <cx:pt idx="1289">0</cx:pt>
          <cx:pt idx="1290">0</cx:pt>
          <cx:pt idx="1291">0</cx:pt>
          <cx:pt idx="1292">0</cx:pt>
          <cx:pt idx="1293">0</cx:pt>
          <cx:pt idx="1294">0</cx:pt>
          <cx:pt idx="1295">0</cx:pt>
          <cx:pt idx="1296">123</cx:pt>
          <cx:pt idx="1297">0</cx:pt>
          <cx:pt idx="1298">0</cx:pt>
          <cx:pt idx="1299">0</cx:pt>
          <cx:pt idx="1300">0</cx:pt>
          <cx:pt idx="1301">0</cx:pt>
          <cx:pt idx="1302">0</cx:pt>
          <cx:pt idx="1303">0</cx:pt>
          <cx:pt idx="1304">0</cx:pt>
          <cx:pt idx="1305">0</cx:pt>
          <cx:pt idx="1306">0</cx:pt>
          <cx:pt idx="1307">0</cx:pt>
          <cx:pt idx="1308">0</cx:pt>
          <cx:pt idx="1309">0</cx:pt>
          <cx:pt idx="1310">162</cx:pt>
          <cx:pt idx="1311">0</cx:pt>
          <cx:pt idx="1312">0</cx:pt>
          <cx:pt idx="1313">0</cx:pt>
          <cx:pt idx="1314">0</cx:pt>
          <cx:pt idx="1315">0</cx:pt>
          <cx:pt idx="1316">0</cx:pt>
          <cx:pt idx="1317">0</cx:pt>
          <cx:pt idx="1318">0</cx:pt>
          <cx:pt idx="1319">0</cx:pt>
          <cx:pt idx="1320">0</cx:pt>
          <cx:pt idx="1321">0</cx:pt>
          <cx:pt idx="1322">0</cx:pt>
          <cx:pt idx="1323">0</cx:pt>
          <cx:pt idx="1324">0</cx:pt>
          <cx:pt idx="1325">100</cx:pt>
          <cx:pt idx="1326">286</cx:pt>
          <cx:pt idx="1327">0</cx:pt>
          <cx:pt idx="1328">0</cx:pt>
          <cx:pt idx="1329">0</cx:pt>
          <cx:pt idx="1330">0</cx:pt>
          <cx:pt idx="1331">0</cx:pt>
          <cx:pt idx="1332">0</cx:pt>
          <cx:pt idx="1333">190</cx:pt>
          <cx:pt idx="1334">0</cx:pt>
          <cx:pt idx="1335">0</cx:pt>
          <cx:pt idx="1336">0</cx:pt>
          <cx:pt idx="1337">0</cx:pt>
          <cx:pt idx="1338">0</cx:pt>
          <cx:pt idx="1339">0</cx:pt>
          <cx:pt idx="1340">0</cx:pt>
          <cx:pt idx="1341">0</cx:pt>
          <cx:pt idx="1342">0</cx:pt>
          <cx:pt idx="1343">0</cx:pt>
          <cx:pt idx="1344">0</cx:pt>
          <cx:pt idx="1345">168</cx:pt>
          <cx:pt idx="1346">0</cx:pt>
          <cx:pt idx="1347">0</cx:pt>
          <cx:pt idx="1348">0</cx:pt>
          <cx:pt idx="1349">20</cx:pt>
          <cx:pt idx="1350">0</cx:pt>
          <cx:pt idx="1351">0</cx:pt>
          <cx:pt idx="1352">0</cx:pt>
          <cx:pt idx="1353">0</cx:pt>
          <cx:pt idx="1354">0</cx:pt>
          <cx:pt idx="1355">0</cx:pt>
          <cx:pt idx="1356">0</cx:pt>
          <cx:pt idx="1357">0</cx:pt>
          <cx:pt idx="1358">0</cx:pt>
          <cx:pt idx="1359">0</cx:pt>
          <cx:pt idx="1360">301</cx:pt>
          <cx:pt idx="1361">0</cx:pt>
          <cx:pt idx="1362">0</cx:pt>
          <cx:pt idx="1363">0</cx:pt>
          <cx:pt idx="1364">0</cx:pt>
          <cx:pt idx="1365">0</cx:pt>
          <cx:pt idx="1366">0</cx:pt>
          <cx:pt idx="1367">0</cx:pt>
          <cx:pt idx="1368">0</cx:pt>
          <cx:pt idx="1369">0</cx:pt>
          <cx:pt idx="1370">198</cx:pt>
          <cx:pt idx="1371">0</cx:pt>
          <cx:pt idx="1372">0</cx:pt>
          <cx:pt idx="1373">0</cx:pt>
          <cx:pt idx="1374">0</cx:pt>
          <cx:pt idx="1375">0</cx:pt>
          <cx:pt idx="1376">0</cx:pt>
          <cx:pt idx="1377">0</cx:pt>
          <cx:pt idx="1378">0</cx:pt>
          <cx:pt idx="1379">0</cx:pt>
          <cx:pt idx="1380">96</cx:pt>
          <cx:pt idx="1381">0</cx:pt>
          <cx:pt idx="1382">221</cx:pt>
          <cx:pt idx="1383">112</cx:pt>
          <cx:pt idx="1384">0</cx:pt>
          <cx:pt idx="1385">0</cx:pt>
          <cx:pt idx="1386">0</cx:pt>
          <cx:pt idx="1387">0</cx:pt>
          <cx:pt idx="1388">0</cx:pt>
          <cx:pt idx="1389">0</cx:pt>
          <cx:pt idx="1390">0</cx:pt>
          <cx:pt idx="1391">0</cx:pt>
          <cx:pt idx="1392">0</cx:pt>
          <cx:pt idx="1393">212</cx:pt>
          <cx:pt idx="1394">0</cx:pt>
          <cx:pt idx="1395">0</cx:pt>
          <cx:pt idx="1396">50</cx:pt>
          <cx:pt idx="1397">150</cx:pt>
          <cx:pt idx="1398">168</cx:pt>
          <cx:pt idx="1399">0</cx:pt>
          <cx:pt idx="1400">112</cx:pt>
          <cx:pt idx="1401">0</cx:pt>
          <cx:pt idx="1402">0</cx:pt>
          <cx:pt idx="1403">0</cx:pt>
          <cx:pt idx="1404">160</cx:pt>
          <cx:pt idx="1405">0</cx:pt>
          <cx:pt idx="1406">0</cx:pt>
          <cx:pt idx="1407">0</cx:pt>
          <cx:pt idx="1408">0</cx:pt>
          <cx:pt idx="1409">0</cx:pt>
          <cx:pt idx="1410">0</cx:pt>
          <cx:pt idx="1411">0</cx:pt>
          <cx:pt idx="1412">0</cx:pt>
          <cx:pt idx="1413">0</cx:pt>
          <cx:pt idx="1414">0</cx:pt>
          <cx:pt idx="1415">0</cx:pt>
          <cx:pt idx="1416">114</cx:pt>
          <cx:pt idx="1417">0</cx:pt>
          <cx:pt idx="1418">0</cx:pt>
          <cx:pt idx="1419">216</cx:pt>
          <cx:pt idx="1420">0</cx:pt>
          <cx:pt idx="1421">0</cx:pt>
          <cx:pt idx="1422">0</cx:pt>
          <cx:pt idx="1423">0</cx:pt>
          <cx:pt idx="1424">0</cx:pt>
          <cx:pt idx="1425">0</cx:pt>
          <cx:pt idx="1426">0</cx:pt>
          <cx:pt idx="1427">0</cx:pt>
          <cx:pt idx="1428">154</cx:pt>
          <cx:pt idx="1429">99</cx:pt>
          <cx:pt idx="1430">0</cx:pt>
          <cx:pt idx="1431">0</cx:pt>
          <cx:pt idx="1432">0</cx:pt>
          <cx:pt idx="1433">0</cx:pt>
          <cx:pt idx="1434">0</cx:pt>
          <cx:pt idx="1435">0</cx:pt>
          <cx:pt idx="1436">0</cx:pt>
          <cx:pt idx="1437">0</cx:pt>
          <cx:pt idx="1438">158</cx:pt>
          <cx:pt idx="1439">216</cx:pt>
          <cx:pt idx="1440">0</cx:pt>
          <cx:pt idx="1441">0</cx:pt>
          <cx:pt idx="1442">0</cx:pt>
          <cx:pt idx="1443">0</cx:pt>
          <cx:pt idx="1444">0</cx:pt>
          <cx:pt idx="1445">252</cx:pt>
          <cx:pt idx="1446">0</cx:pt>
          <cx:pt idx="1447">0</cx:pt>
          <cx:pt idx="1448">0</cx:pt>
          <cx:pt idx="1449">0</cx:pt>
          <cx:pt idx="1450">0</cx:pt>
          <cx:pt idx="1451">0</cx:pt>
          <cx:pt idx="1452">0</cx:pt>
          <cx:pt idx="1453">0</cx:pt>
          <cx:pt idx="1454">0</cx:pt>
          <cx:pt idx="1455">0</cx:pt>
          <cx:pt idx="1456">0</cx:pt>
          <cx:pt idx="1457">0</cx:pt>
          <cx:pt idx="1458">112</cx:pt>
          <cx:pt idx="1459">0</cx:pt>
        </cx:lvl>
        <cx:lvl ptCount="1460">
          <cx:pt idx="0">61</cx:pt>
          <cx:pt idx="1">0</cx:pt>
          <cx:pt idx="2">42</cx:pt>
          <cx:pt idx="3">35</cx:pt>
          <cx:pt idx="4">84</cx:pt>
          <cx:pt idx="5">30</cx:pt>
          <cx:pt idx="6">57</cx:pt>
          <cx:pt idx="7">204</cx:pt>
          <cx:pt idx="8">0</cx:pt>
          <cx:pt idx="9">4</cx:pt>
          <cx:pt idx="10">0</cx:pt>
          <cx:pt idx="11">21</cx:pt>
          <cx:pt idx="12">0</cx:pt>
          <cx:pt idx="13">33</cx:pt>
          <cx:pt idx="14">213</cx:pt>
          <cx:pt idx="15">112</cx:pt>
          <cx:pt idx="16">0</cx:pt>
          <cx:pt idx="17">0</cx:pt>
          <cx:pt idx="18">102</cx:pt>
          <cx:pt idx="19">0</cx:pt>
          <cx:pt idx="20">154</cx:pt>
          <cx:pt idx="21">0</cx:pt>
          <cx:pt idx="22">159</cx:pt>
          <cx:pt idx="23">110</cx:pt>
          <cx:pt idx="24">90</cx:pt>
          <cx:pt idx="25">56</cx:pt>
          <cx:pt idx="26">32</cx:pt>
          <cx:pt idx="27">50</cx:pt>
          <cx:pt idx="28">258</cx:pt>
          <cx:pt idx="29">0</cx:pt>
          <cx:pt idx="30">54</cx:pt>
          <cx:pt idx="31">65</cx:pt>
          <cx:pt idx="32">30</cx:pt>
          <cx:pt idx="33">38</cx:pt>
          <cx:pt idx="34">47</cx:pt>
          <cx:pt idx="35">32</cx:pt>
          <cx:pt idx="36">64</cx:pt>
          <cx:pt idx="37">0</cx:pt>
          <cx:pt idx="38">52</cx:pt>
          <cx:pt idx="39">0</cx:pt>
          <cx:pt idx="40">138</cx:pt>
          <cx:pt idx="41">104</cx:pt>
          <cx:pt idx="42">0</cx:pt>
          <cx:pt idx="43">0</cx:pt>
          <cx:pt idx="44">0</cx:pt>
          <cx:pt idx="45">82</cx:pt>
          <cx:pt idx="46">43</cx:pt>
          <cx:pt idx="47">146</cx:pt>
          <cx:pt idx="48">0</cx:pt>
          <cx:pt idx="49">0</cx:pt>
          <cx:pt idx="50">75</cx:pt>
          <cx:pt idx="51">0</cx:pt>
          <cx:pt idx="52">0</cx:pt>
          <cx:pt idx="53">72</cx:pt>
          <cx:pt idx="54">50</cx:pt>
          <cx:pt idx="55">0</cx:pt>
          <cx:pt idx="56">0</cx:pt>
          <cx:pt idx="57">70</cx:pt>
          <cx:pt idx="58">0</cx:pt>
          <cx:pt idx="59">0</cx:pt>
          <cx:pt idx="60">50</cx:pt>
          <cx:pt idx="61">0</cx:pt>
          <cx:pt idx="62">49</cx:pt>
          <cx:pt idx="63">11</cx:pt>
          <cx:pt idx="64">36</cx:pt>
          <cx:pt idx="65">151</cx:pt>
          <cx:pt idx="66">0</cx:pt>
          <cx:pt idx="67">29</cx:pt>
          <cx:pt idx="68">0</cx:pt>
          <cx:pt idx="69">21</cx:pt>
          <cx:pt idx="70">0</cx:pt>
          <cx:pt idx="71">0</cx:pt>
          <cx:pt idx="72">94</cx:pt>
          <cx:pt idx="73">0</cx:pt>
          <cx:pt idx="74">0</cx:pt>
          <cx:pt idx="75">101</cx:pt>
          <cx:pt idx="76">0</cx:pt>
          <cx:pt idx="77">0</cx:pt>
          <cx:pt idx="78">0</cx:pt>
          <cx:pt idx="79">0</cx:pt>
          <cx:pt idx="80">72</cx:pt>
          <cx:pt idx="81">199</cx:pt>
          <cx:pt idx="82">99</cx:pt>
          <cx:pt idx="83">0</cx:pt>
          <cx:pt idx="84">72</cx:pt>
          <cx:pt idx="85">82</cx:pt>
          <cx:pt idx="86">38</cx:pt>
          <cx:pt idx="87">234</cx:pt>
          <cx:pt idx="88">0</cx:pt>
          <cx:pt idx="89">0</cx:pt>
          <cx:pt idx="90">29</cx:pt>
          <cx:pt idx="91">0</cx:pt>
          <cx:pt idx="92">0</cx:pt>
          <cx:pt idx="93">0</cx:pt>
          <cx:pt idx="94">162</cx:pt>
          <cx:pt idx="95">63</cx:pt>
          <cx:pt idx="96">29</cx:pt>
          <cx:pt idx="97">0</cx:pt>
          <cx:pt idx="98">0</cx:pt>
          <cx:pt idx="99">0</cx:pt>
          <cx:pt idx="100">68</cx:pt>
          <cx:pt idx="101">46</cx:pt>
          <cx:pt idx="102">0</cx:pt>
          <cx:pt idx="103">36</cx:pt>
          <cx:pt idx="104">0</cx:pt>
          <cx:pt idx="105">45</cx:pt>
          <cx:pt idx="106">0</cx:pt>
          <cx:pt idx="107">0</cx:pt>
          <cx:pt idx="108">0</cx:pt>
          <cx:pt idx="109">122</cx:pt>
          <cx:pt idx="110">0</cx:pt>
          <cx:pt idx="111">0</cx:pt>
          <cx:pt idx="112">184</cx:pt>
          <cx:pt idx="113">120</cx:pt>
          <cx:pt idx="114">0</cx:pt>
          <cx:pt idx="115">32</cx:pt>
          <cx:pt idx="116">20</cx:pt>
          <cx:pt idx="117">64</cx:pt>
          <cx:pt idx="118">0</cx:pt>
          <cx:pt idx="119">24</cx:pt>
          <cx:pt idx="120">130</cx:pt>
          <cx:pt idx="121">0</cx:pt>
          <cx:pt idx="122">0</cx:pt>
          <cx:pt idx="123">63</cx:pt>
          <cx:pt idx="124">0</cx:pt>
          <cx:pt idx="125">0</cx:pt>
          <cx:pt idx="126">205</cx:pt>
          <cx:pt idx="127">0</cx:pt>
          <cx:pt idx="128">108</cx:pt>
          <cx:pt idx="129">80</cx:pt>
          <cx:pt idx="130">66</cx:pt>
          <cx:pt idx="131">48</cx:pt>
          <cx:pt idx="132">0</cx:pt>
          <cx:pt idx="133">25</cx:pt>
          <cx:pt idx="134">96</cx:pt>
          <cx:pt idx="135">0</cx:pt>
          <cx:pt idx="136">111</cx:pt>
          <cx:pt idx="137">0</cx:pt>
          <cx:pt idx="138">106</cx:pt>
          <cx:pt idx="139">99</cx:pt>
          <cx:pt idx="140">0</cx:pt>
          <cx:pt idx="141">24</cx:pt>
          <cx:pt idx="142">0</cx:pt>
          <cx:pt idx="143">29</cx:pt>
          <cx:pt idx="144">0</cx:pt>
          <cx:pt idx="145">40</cx:pt>
          <cx:pt idx="146">0</cx:pt>
          <cx:pt idx="147">48</cx:pt>
          <cx:pt idx="148">0</cx:pt>
          <cx:pt idx="149">114</cx:pt>
          <cx:pt idx="150">0</cx:pt>
          <cx:pt idx="151">102</cx:pt>
          <cx:pt idx="152">66</cx:pt>
          <cx:pt idx="153">0</cx:pt>
          <cx:pt idx="154">0</cx:pt>
          <cx:pt idx="155">8</cx:pt>
          <cx:pt idx="156">0</cx:pt>
          <cx:pt idx="157">75</cx:pt>
          <cx:pt idx="158">136</cx:pt>
          <cx:pt idx="159">132</cx:pt>
          <cx:pt idx="160">0</cx:pt>
          <cx:pt idx="161">0</cx:pt>
          <cx:pt idx="162">70</cx:pt>
          <cx:pt idx="163">0</cx:pt>
          <cx:pt idx="164">0</cx:pt>
          <cx:pt idx="165">0</cx:pt>
          <cx:pt idx="166">0</cx:pt>
          <cx:pt idx="167">120</cx:pt>
          <cx:pt idx="168">48</cx:pt>
          <cx:pt idx="169">64</cx:pt>
          <cx:pt idx="170">0</cx:pt>
          <cx:pt idx="171">62</cx:pt>
          <cx:pt idx="172">35</cx:pt>
          <cx:pt idx="173">20</cx:pt>
          <cx:pt idx="174">0</cx:pt>
          <cx:pt idx="175">29</cx:pt>
          <cx:pt idx="176">228</cx:pt>
          <cx:pt idx="177">0</cx:pt>
          <cx:pt idx="178">60</cx:pt>
          <cx:pt idx="179">0</cx:pt>
          <cx:pt idx="180">0</cx:pt>
          <cx:pt idx="181">0</cx:pt>
          <cx:pt idx="182">0</cx:pt>
          <cx:pt idx="183">238</cx:pt>
          <cx:pt idx="184">0</cx:pt>
          <cx:pt idx="185">260</cx:pt>
          <cx:pt idx="186">27</cx:pt>
          <cx:pt idx="187">0</cx:pt>
          <cx:pt idx="188">0</cx:pt>
          <cx:pt idx="189">120</cx:pt>
          <cx:pt idx="190">74</cx:pt>
          <cx:pt idx="191">32</cx:pt>
          <cx:pt idx="192">35</cx:pt>
          <cx:pt idx="193">40</cx:pt>
          <cx:pt idx="194">0</cx:pt>
          <cx:pt idx="195">0</cx:pt>
          <cx:pt idx="196">138</cx:pt>
          <cx:pt idx="197">16</cx:pt>
          <cx:pt idx="198">198</cx:pt>
          <cx:pt idx="199">26</cx:pt>
          <cx:pt idx="200">64</cx:pt>
          <cx:pt idx="201">83</cx:pt>
          <cx:pt idx="202">0</cx:pt>
          <cx:pt idx="203">0</cx:pt>
          <cx:pt idx="204">35</cx:pt>
          <cx:pt idx="205">34</cx:pt>
          <cx:pt idx="206">30</cx:pt>
          <cx:pt idx="207">0</cx:pt>
          <cx:pt idx="208">55</cx:pt>
          <cx:pt idx="209">0</cx:pt>
          <cx:pt idx="210">0</cx:pt>
          <cx:pt idx="211">22</cx:pt>
          <cx:pt idx="212">108</cx:pt>
          <cx:pt idx="213">0</cx:pt>
          <cx:pt idx="214">36</cx:pt>
          <cx:pt idx="215">0</cx:pt>
          <cx:pt idx="216">98</cx:pt>
          <cx:pt idx="217">172</cx:pt>
          <cx:pt idx="218">119</cx:pt>
          <cx:pt idx="219">0</cx:pt>
          <cx:pt idx="220">33</cx:pt>
          <cx:pt idx="221">46</cx:pt>
          <cx:pt idx="222">208</cx:pt>
          <cx:pt idx="223">0</cx:pt>
          <cx:pt idx="224">105</cx:pt>
          <cx:pt idx="225">0</cx:pt>
          <cx:pt idx="226">114</cx:pt>
          <cx:pt idx="227">0</cx:pt>
          <cx:pt idx="228">0</cx:pt>
          <cx:pt idx="229">20</cx:pt>
          <cx:pt idx="230">0</cx:pt>
          <cx:pt idx="231">146</cx:pt>
          <cx:pt idx="232">0</cx:pt>
          <cx:pt idx="233">0</cx:pt>
          <cx:pt idx="234">48</cx:pt>
          <cx:pt idx="235">0</cx:pt>
          <cx:pt idx="236">105</cx:pt>
          <cx:pt idx="237">70</cx:pt>
          <cx:pt idx="238">228</cx:pt>
          <cx:pt idx="239">140</cx:pt>
          <cx:pt idx="240">168</cx:pt>
          <cx:pt idx="241">42</cx:pt>
          <cx:pt idx="242">0</cx:pt>
          <cx:pt idx="243">28</cx:pt>
          <cx:pt idx="244">130</cx:pt>
          <cx:pt idx="245">39</cx:pt>
          <cx:pt idx="246">60</cx:pt>
          <cx:pt idx="247">30</cx:pt>
          <cx:pt idx="248">68</cx:pt>
          <cx:pt idx="249">98</cx:pt>
          <cx:pt idx="250">0</cx:pt>
          <cx:pt idx="251">0</cx:pt>
          <cx:pt idx="252">45</cx:pt>
          <cx:pt idx="253">0</cx:pt>
          <cx:pt idx="254">0</cx:pt>
          <cx:pt idx="255">0</cx:pt>
          <cx:pt idx="256">56</cx:pt>
          <cx:pt idx="257">110</cx:pt>
          <cx:pt idx="258">96</cx:pt>
          <cx:pt idx="259">45</cx:pt>
          <cx:pt idx="260">0</cx:pt>
          <cx:pt idx="261">148</cx:pt>
          <cx:pt idx="262">12</cx:pt>
          <cx:pt idx="263">0</cx:pt>
          <cx:pt idx="264">0</cx:pt>
          <cx:pt idx="265">0</cx:pt>
          <cx:pt idx="266">75</cx:pt>
          <cx:pt idx="267">24</cx:pt>
          <cx:pt idx="268">25</cx:pt>
          <cx:pt idx="269">30</cx:pt>
          <cx:pt idx="270">51</cx:pt>
          <cx:pt idx="271">0</cx:pt>
          <cx:pt idx="272">57</cx:pt>
          <cx:pt idx="273">0</cx:pt>
          <cx:pt idx="274">0</cx:pt>
          <cx:pt idx="275">0</cx:pt>
          <cx:pt idx="276">150</cx:pt>
          <cx:pt idx="277">0</cx:pt>
          <cx:pt idx="278">98</cx:pt>
          <cx:pt idx="279">117</cx:pt>
          <cx:pt idx="280">84</cx:pt>
          <cx:pt idx="281">120</cx:pt>
          <cx:pt idx="282">62</cx:pt>
          <cx:pt idx="283">150</cx:pt>
          <cx:pt idx="284">0</cx:pt>
          <cx:pt idx="285">54</cx:pt>
          <cx:pt idx="286">0</cx:pt>
          <cx:pt idx="287">0</cx:pt>
          <cx:pt idx="288">0</cx:pt>
          <cx:pt idx="289">0</cx:pt>
          <cx:pt idx="290">51</cx:pt>
          <cx:pt idx="291">184</cx:pt>
          <cx:pt idx="292">0</cx:pt>
          <cx:pt idx="293">250</cx:pt>
          <cx:pt idx="294">0</cx:pt>
          <cx:pt idx="295">0</cx:pt>
          <cx:pt idx="296">0</cx:pt>
          <cx:pt idx="297">10</cx:pt>
          <cx:pt idx="298">0</cx:pt>
          <cx:pt idx="299">36</cx:pt>
          <cx:pt idx="300">0</cx:pt>
          <cx:pt idx="301">50</cx:pt>
          <cx:pt idx="302">81</cx:pt>
          <cx:pt idx="303">0</cx:pt>
          <cx:pt idx="304">0</cx:pt>
          <cx:pt idx="305">0</cx:pt>
          <cx:pt idx="306">44</cx:pt>
          <cx:pt idx="307">144</cx:pt>
          <cx:pt idx="308">0</cx:pt>
          <cx:pt idx="309">175</cx:pt>
          <cx:pt idx="310">63</cx:pt>
          <cx:pt idx="311">0</cx:pt>
          <cx:pt idx="312">0</cx:pt>
          <cx:pt idx="313">0</cx:pt>
          <cx:pt idx="314">0</cx:pt>
          <cx:pt idx="315">51</cx:pt>
          <cx:pt idx="316">195</cx:pt>
          <cx:pt idx="317">46</cx:pt>
          <cx:pt idx="318">60</cx:pt>
          <cx:pt idx="319">48</cx:pt>
          <cx:pt idx="320">154</cx:pt>
          <cx:pt idx="321">154</cx:pt>
          <cx:pt idx="322">96</cx:pt>
          <cx:pt idx="323">98</cx:pt>
          <cx:pt idx="324">0</cx:pt>
          <cx:pt idx="325">0</cx:pt>
          <cx:pt idx="326">30</cx:pt>
          <cx:pt idx="327">45</cx:pt>
          <cx:pt idx="328">60</cx:pt>
          <cx:pt idx="329">0</cx:pt>
          <cx:pt idx="330">0</cx:pt>
          <cx:pt idx="331">0</cx:pt>
          <cx:pt idx="332">0</cx:pt>
          <cx:pt idx="333">30</cx:pt>
          <cx:pt idx="334">38</cx:pt>
          <cx:pt idx="335">0</cx:pt>
          <cx:pt idx="336">51</cx:pt>
          <cx:pt idx="337">74</cx:pt>
          <cx:pt idx="338">45</cx:pt>
          <cx:pt idx="339">0</cx:pt>
          <cx:pt idx="340">0</cx:pt>
          <cx:pt idx="341">0</cx:pt>
          <cx:pt idx="342">0</cx:pt>
          <cx:pt idx="343">72</cx:pt>
          <cx:pt idx="344">0</cx:pt>
          <cx:pt idx="345">0</cx:pt>
          <cx:pt idx="346">0</cx:pt>
          <cx:pt idx="347">40</cx:pt>
          <cx:pt idx="348">27</cx:pt>
          <cx:pt idx="349">0</cx:pt>
          <cx:pt idx="350">54</cx:pt>
          <cx:pt idx="351">80</cx:pt>
          <cx:pt idx="352">0</cx:pt>
          <cx:pt idx="353">0</cx:pt>
          <cx:pt idx="354">0</cx:pt>
          <cx:pt idx="355">26</cx:pt>
          <cx:pt idx="356">26</cx:pt>
          <cx:pt idx="357">90</cx:pt>
          <cx:pt idx="358">0</cx:pt>
          <cx:pt idx="359">75</cx:pt>
          <cx:pt idx="360">0</cx:pt>
          <cx:pt idx="361">0</cx:pt>
          <cx:pt idx="362">0</cx:pt>
          <cx:pt idx="363">0</cx:pt>
          <cx:pt idx="364">111</cx:pt>
          <cx:pt idx="365">128</cx:pt>
          <cx:pt idx="366">76</cx:pt>
          <cx:pt idx="367">110</cx:pt>
          <cx:pt idx="368">98</cx:pt>
          <cx:pt idx="369">17</cx:pt>
          <cx:pt idx="370">40</cx:pt>
          <cx:pt idx="371">59</cx:pt>
          <cx:pt idx="372">0</cx:pt>
          <cx:pt idx="373">0</cx:pt>
          <cx:pt idx="374">48</cx:pt>
          <cx:pt idx="375">0</cx:pt>
          <cx:pt idx="376">0</cx:pt>
          <cx:pt idx="377">214</cx:pt>
          <cx:pt idx="378">0</cx:pt>
          <cx:pt idx="379">63</cx:pt>
          <cx:pt idx="380">0</cx:pt>
          <cx:pt idx="381">121</cx:pt>
          <cx:pt idx="382">53</cx:pt>
          <cx:pt idx="383">0</cx:pt>
          <cx:pt idx="384">231</cx:pt>
          <cx:pt idx="385">20</cx:pt>
          <cx:pt idx="386">151</cx:pt>
          <cx:pt idx="387">0</cx:pt>
          <cx:pt idx="388">25</cx:pt>
          <cx:pt idx="389">134</cx:pt>
          <cx:pt idx="390">130</cx:pt>
          <cx:pt idx="391">192</cx:pt>
          <cx:pt idx="392">0</cx:pt>
          <cx:pt idx="393">0</cx:pt>
          <cx:pt idx="394">39</cx:pt>
          <cx:pt idx="395">0</cx:pt>
          <cx:pt idx="396">0</cx:pt>
          <cx:pt idx="397">168</cx:pt>
          <cx:pt idx="398">0</cx:pt>
          <cx:pt idx="399">168</cx:pt>
          <cx:pt idx="400">30</cx:pt>
          <cx:pt idx="401">0</cx:pt>
          <cx:pt idx="402">0</cx:pt>
          <cx:pt idx="403">123</cx:pt>
          <cx:pt idx="404">40</cx:pt>
          <cx:pt idx="405">78</cx:pt>
          <cx:pt idx="406">0</cx:pt>
          <cx:pt idx="407">0</cx:pt>
          <cx:pt idx="408">62</cx:pt>
          <cx:pt idx="409">102</cx:pt>
          <cx:pt idx="410">0</cx:pt>
          <cx:pt idx="411">0</cx:pt>
          <cx:pt idx="412">144</cx:pt>
          <cx:pt idx="413">0</cx:pt>
          <cx:pt idx="414">187</cx:pt>
          <cx:pt idx="415">30</cx:pt>
          <cx:pt idx="416">0</cx:pt>
          <cx:pt idx="417">0</cx:pt>
          <cx:pt idx="418">0</cx:pt>
          <cx:pt idx="419">85</cx:pt>
          <cx:pt idx="420">0</cx:pt>
          <cx:pt idx="421">0</cx:pt>
          <cx:pt idx="422">0</cx:pt>
          <cx:pt idx="423">66</cx:pt>
          <cx:pt idx="424">44</cx:pt>
          <cx:pt idx="425">0</cx:pt>
          <cx:pt idx="426">0</cx:pt>
          <cx:pt idx="427">0</cx:pt>
          <cx:pt idx="428">54</cx:pt>
          <cx:pt idx="429">0</cx:pt>
          <cx:pt idx="430">0</cx:pt>
          <cx:pt idx="431">98</cx:pt>
          <cx:pt idx="432">36</cx:pt>
          <cx:pt idx="433">36</cx:pt>
          <cx:pt idx="434">0</cx:pt>
          <cx:pt idx="435">61</cx:pt>
          <cx:pt idx="436">0</cx:pt>
          <cx:pt idx="437">0</cx:pt>
          <cx:pt idx="438">0</cx:pt>
          <cx:pt idx="439">46</cx:pt>
          <cx:pt idx="440">72</cx:pt>
          <cx:pt idx="441">0</cx:pt>
          <cx:pt idx="442">0</cx:pt>
          <cx:pt idx="443">16</cx:pt>
          <cx:pt idx="444">133</cx:pt>
          <cx:pt idx="445">0</cx:pt>
          <cx:pt idx="446">0</cx:pt>
          <cx:pt idx="447">0</cx:pt>
          <cx:pt idx="448">0</cx:pt>
          <cx:pt idx="449">176</cx:pt>
          <cx:pt idx="450">113</cx:pt>
          <cx:pt idx="451">54</cx:pt>
          <cx:pt idx="452">122</cx:pt>
          <cx:pt idx="453">30</cx:pt>
          <cx:pt idx="454">0</cx:pt>
          <cx:pt idx="455">0</cx:pt>
          <cx:pt idx="456">0</cx:pt>
          <cx:pt idx="457">137</cx:pt>
          <cx:pt idx="458">63</cx:pt>
          <cx:pt idx="459">0</cx:pt>
          <cx:pt idx="460">150</cx:pt>
          <cx:pt idx="461">0</cx:pt>
          <cx:pt idx="462">0</cx:pt>
          <cx:pt idx="463">0</cx:pt>
          <cx:pt idx="464">0</cx:pt>
          <cx:pt idx="465">20</cx:pt>
          <cx:pt idx="466">0</cx:pt>
          <cx:pt idx="467">0</cx:pt>
          <cx:pt idx="468">44</cx:pt>
          <cx:pt idx="469">70</cx:pt>
          <cx:pt idx="470">54</cx:pt>
          <cx:pt idx="471">0</cx:pt>
          <cx:pt idx="472">28</cx:pt>
          <cx:pt idx="473">63</cx:pt>
          <cx:pt idx="474">48</cx:pt>
          <cx:pt idx="475">24</cx:pt>
          <cx:pt idx="476">39</cx:pt>
          <cx:pt idx="477">84</cx:pt>
          <cx:pt idx="478">44</cx:pt>
          <cx:pt idx="479">72</cx:pt>
          <cx:pt idx="480">112</cx:pt>
          <cx:pt idx="481">49</cx:pt>
          <cx:pt idx="482">0</cx:pt>
          <cx:pt idx="483">125</cx:pt>
          <cx:pt idx="484">132</cx:pt>
          <cx:pt idx="485">80</cx:pt>
          <cx:pt idx="486">0</cx:pt>
          <cx:pt idx="487">0</cx:pt>
          <cx:pt idx="488">0</cx:pt>
          <cx:pt idx="489">0</cx:pt>
          <cx:pt idx="490">24</cx:pt>
          <cx:pt idx="491">0</cx:pt>
          <cx:pt idx="492">0</cx:pt>
          <cx:pt idx="493">0</cx:pt>
          <cx:pt idx="494">20</cx:pt>
          <cx:pt idx="495">523</cx:pt>
          <cx:pt idx="496">75</cx:pt>
          <cx:pt idx="497">100</cx:pt>
          <cx:pt idx="498">0</cx:pt>
          <cx:pt idx="499">285</cx:pt>
          <cx:pt idx="500">28</cx:pt>
          <cx:pt idx="501">108</cx:pt>
          <cx:pt idx="502">0</cx:pt>
          <cx:pt idx="503">54</cx:pt>
          <cx:pt idx="504">0</cx:pt>
          <cx:pt idx="505">0</cx:pt>
          <cx:pt idx="506">81</cx:pt>
          <cx:pt idx="507">102</cx:pt>
          <cx:pt idx="508">0</cx:pt>
          <cx:pt idx="509">88</cx:pt>
          <cx:pt idx="510">42</cx:pt>
          <cx:pt idx="511">35</cx:pt>
          <cx:pt idx="512">0</cx:pt>
          <cx:pt idx="513">0</cx:pt>
          <cx:pt idx="514">0</cx:pt>
          <cx:pt idx="515">54</cx:pt>
          <cx:pt idx="516">104</cx:pt>
          <cx:pt idx="517">0</cx:pt>
          <cx:pt idx="518">36</cx:pt>
          <cx:pt idx="519">0</cx:pt>
          <cx:pt idx="520">114</cx:pt>
          <cx:pt idx="521">40</cx:pt>
          <cx:pt idx="522">24</cx:pt>
          <cx:pt idx="523">406</cx:pt>
          <cx:pt idx="524">60</cx:pt>
          <cx:pt idx="525">144</cx:pt>
          <cx:pt idx="526">0</cx:pt>
          <cx:pt idx="527">66</cx:pt>
          <cx:pt idx="528">0</cx:pt>
          <cx:pt idx="529">0</cx:pt>
          <cx:pt idx="530">0</cx:pt>
          <cx:pt idx="531">0</cx:pt>
          <cx:pt idx="532">0</cx:pt>
          <cx:pt idx="533">0</cx:pt>
          <cx:pt idx="534">35</cx:pt>
          <cx:pt idx="535">0</cx:pt>
          <cx:pt idx="536">155</cx:pt>
          <cx:pt idx="537">0</cx:pt>
          <cx:pt idx="538">0</cx:pt>
          <cx:pt idx="539">0</cx:pt>
          <cx:pt idx="540">68</cx:pt>
          <cx:pt idx="541">56</cx:pt>
          <cx:pt idx="542">73</cx:pt>
          <cx:pt idx="543">40</cx:pt>
          <cx:pt idx="544">24</cx:pt>
          <cx:pt idx="545">0</cx:pt>
          <cx:pt idx="546">38</cx:pt>
          <cx:pt idx="547">0</cx:pt>
          <cx:pt idx="548">50</cx:pt>
          <cx:pt idx="549">182</cx:pt>
          <cx:pt idx="550">55</cx:pt>
          <cx:pt idx="551">0</cx:pt>
          <cx:pt idx="552">39</cx:pt>
          <cx:pt idx="553">96</cx:pt>
          <cx:pt idx="554">62</cx:pt>
          <cx:pt idx="555">0</cx:pt>
          <cx:pt idx="556">0</cx:pt>
          <cx:pt idx="557">47</cx:pt>
          <cx:pt idx="558">22</cx:pt>
          <cx:pt idx="559">20</cx:pt>
          <cx:pt idx="560">0</cx:pt>
          <cx:pt idx="561">38</cx:pt>
          <cx:pt idx="562">0</cx:pt>
          <cx:pt idx="563">36</cx:pt>
          <cx:pt idx="564">40</cx:pt>
          <cx:pt idx="565">66</cx:pt>
          <cx:pt idx="566">39</cx:pt>
          <cx:pt idx="567">0</cx:pt>
          <cx:pt idx="568">40</cx:pt>
          <cx:pt idx="569">0</cx:pt>
          <cx:pt idx="570">0</cx:pt>
          <cx:pt idx="571">0</cx:pt>
          <cx:pt idx="572">114</cx:pt>
          <cx:pt idx="573">0</cx:pt>
          <cx:pt idx="574">0</cx:pt>
          <cx:pt idx="575">0</cx:pt>
          <cx:pt idx="576">50</cx:pt>
          <cx:pt idx="577">68</cx:pt>
          <cx:pt idx="578">102</cx:pt>
          <cx:pt idx="579">0</cx:pt>
          <cx:pt idx="580">110</cx:pt>
          <cx:pt idx="581">90</cx:pt>
          <cx:pt idx="582">32</cx:pt>
          <cx:pt idx="583">502</cx:pt>
          <cx:pt idx="584">0</cx:pt>
          <cx:pt idx="585">66</cx:pt>
          <cx:pt idx="586">0</cx:pt>
          <cx:pt idx="587">0</cx:pt>
          <cx:pt idx="588">48</cx:pt>
          <cx:pt idx="589">0</cx:pt>
          <cx:pt idx="590">45</cx:pt>
          <cx:pt idx="591">274</cx:pt>
          <cx:pt idx="592">0</cx:pt>
          <cx:pt idx="593">0</cx:pt>
          <cx:pt idx="594">0</cx:pt>
          <cx:pt idx="595">75</cx:pt>
          <cx:pt idx="596">158</cx:pt>
          <cx:pt idx="597">16</cx:pt>
          <cx:pt idx="598">0</cx:pt>
          <cx:pt idx="599">0</cx:pt>
          <cx:pt idx="600">60</cx:pt>
          <cx:pt idx="601">162</cx:pt>
          <cx:pt idx="602">150</cx:pt>
          <cx:pt idx="603">172</cx:pt>
          <cx:pt idx="604">36</cx:pt>
          <cx:pt idx="605">42</cx:pt>
          <cx:pt idx="606">0</cx:pt>
          <cx:pt idx="607">0</cx:pt>
          <cx:pt idx="608">0</cx:pt>
          <cx:pt idx="609">0</cx:pt>
          <cx:pt idx="610">142</cx:pt>
          <cx:pt idx="611">0</cx:pt>
          <cx:pt idx="612">122</cx:pt>
          <cx:pt idx="613">30</cx:pt>
          <cx:pt idx="614">24</cx:pt>
          <cx:pt idx="615">0</cx:pt>
          <cx:pt idx="616">75</cx:pt>
          <cx:pt idx="617">0</cx:pt>
          <cx:pt idx="618">108</cx:pt>
          <cx:pt idx="619">0</cx:pt>
          <cx:pt idx="620">0</cx:pt>
          <cx:pt idx="621">243</cx:pt>
          <cx:pt idx="622">0</cx:pt>
          <cx:pt idx="623">32</cx:pt>
          <cx:pt idx="624">0</cx:pt>
          <cx:pt idx="625">0</cx:pt>
          <cx:pt idx="626">0</cx:pt>
          <cx:pt idx="627">0</cx:pt>
          <cx:pt idx="628">0</cx:pt>
          <cx:pt idx="629">0</cx:pt>
          <cx:pt idx="630">0</cx:pt>
          <cx:pt idx="631">73</cx:pt>
          <cx:pt idx="632">0</cx:pt>
          <cx:pt idx="633">0</cx:pt>
          <cx:pt idx="634">56</cx:pt>
          <cx:pt idx="635">110</cx:pt>
          <cx:pt idx="636">0</cx:pt>
          <cx:pt idx="637">0</cx:pt>
          <cx:pt idx="638">0</cx:pt>
          <cx:pt idx="639">0</cx:pt>
          <cx:pt idx="640">140</cx:pt>
          <cx:pt idx="641">235</cx:pt>
          <cx:pt idx="642">111</cx:pt>
          <cx:pt idx="643">0</cx:pt>
          <cx:pt idx="644">130</cx:pt>
          <cx:pt idx="645">312</cx:pt>
          <cx:pt idx="646">27</cx:pt>
          <cx:pt idx="647">0</cx:pt>
          <cx:pt idx="648">124</cx:pt>
          <cx:pt idx="649">0</cx:pt>
          <cx:pt idx="650">0</cx:pt>
          <cx:pt idx="651">0</cx:pt>
          <cx:pt idx="652">120</cx:pt>
          <cx:pt idx="653">0</cx:pt>
          <cx:pt idx="654">46</cx:pt>
          <cx:pt idx="655">0</cx:pt>
          <cx:pt idx="656">0</cx:pt>
          <cx:pt idx="657">0</cx:pt>
          <cx:pt idx="658">0</cx:pt>
          <cx:pt idx="659">0</cx:pt>
          <cx:pt idx="660">113</cx:pt>
          <cx:pt idx="661">76</cx:pt>
          <cx:pt idx="662">0</cx:pt>
          <cx:pt idx="663">0</cx:pt>
          <cx:pt idx="664">267</cx:pt>
          <cx:pt idx="665">124</cx:pt>
          <cx:pt idx="666">265</cx:pt>
          <cx:pt idx="667">42</cx:pt>
          <cx:pt idx="668">0</cx:pt>
          <cx:pt idx="669">0</cx:pt>
          <cx:pt idx="670">35</cx:pt>
          <cx:pt idx="671">0</cx:pt>
          <cx:pt idx="672">42</cx:pt>
          <cx:pt idx="673">87</cx:pt>
          <cx:pt idx="674">0</cx:pt>
          <cx:pt idx="675">0</cx:pt>
          <cx:pt idx="676">0</cx:pt>
          <cx:pt idx="677">0</cx:pt>
          <cx:pt idx="678">82</cx:pt>
          <cx:pt idx="679">0</cx:pt>
          <cx:pt idx="680">0</cx:pt>
          <cx:pt idx="681">0</cx:pt>
          <cx:pt idx="682">0</cx:pt>
          <cx:pt idx="683">45</cx:pt>
          <cx:pt idx="684">81</cx:pt>
          <cx:pt idx="685">0</cx:pt>
          <cx:pt idx="686">105</cx:pt>
          <cx:pt idx="687">60</cx:pt>
          <cx:pt idx="688">0</cx:pt>
          <cx:pt idx="689">28</cx:pt>
          <cx:pt idx="690">0</cx:pt>
          <cx:pt idx="691">50</cx:pt>
          <cx:pt idx="692">27</cx:pt>
          <cx:pt idx="693">0</cx:pt>
          <cx:pt idx="694">0</cx:pt>
          <cx:pt idx="695">0</cx:pt>
          <cx:pt idx="696">0</cx:pt>
          <cx:pt idx="697">0</cx:pt>
          <cx:pt idx="698">144</cx:pt>
          <cx:pt idx="699">158</cx:pt>
          <cx:pt idx="700">78</cx:pt>
          <cx:pt idx="701">0</cx:pt>
          <cx:pt idx="702">100</cx:pt>
          <cx:pt idx="703">0</cx:pt>
          <cx:pt idx="704">35</cx:pt>
          <cx:pt idx="705">0</cx:pt>
          <cx:pt idx="706">48</cx:pt>
          <cx:pt idx="707">38</cx:pt>
          <cx:pt idx="708">24</cx:pt>
          <cx:pt idx="709">0</cx:pt>
          <cx:pt idx="710">0</cx:pt>
          <cx:pt idx="711">0</cx:pt>
          <cx:pt idx="712">120</cx:pt>
          <cx:pt idx="713">288</cx:pt>
          <cx:pt idx="714">44</cx:pt>
          <cx:pt idx="715">0</cx:pt>
          <cx:pt idx="716">48</cx:pt>
          <cx:pt idx="717">0</cx:pt>
          <cx:pt idx="718">154</cx:pt>
          <cx:pt idx="719">0</cx:pt>
          <cx:pt idx="720">28</cx:pt>
          <cx:pt idx="721">0</cx:pt>
          <cx:pt idx="722">0</cx:pt>
          <cx:pt idx="723">0</cx:pt>
          <cx:pt idx="724">64</cx:pt>
          <cx:pt idx="725">0</cx:pt>
          <cx:pt idx="726">44</cx:pt>
          <cx:pt idx="727">0</cx:pt>
          <cx:pt idx="728">25</cx:pt>
          <cx:pt idx="729">23</cx:pt>
          <cx:pt idx="730">152</cx:pt>
          <cx:pt idx="731">22</cx:pt>
          <cx:pt idx="732">84</cx:pt>
          <cx:pt idx="733">0</cx:pt>
          <cx:pt idx="734">0</cx:pt>
          <cx:pt idx="735">341</cx:pt>
          <cx:pt idx="736">0</cx:pt>
          <cx:pt idx="737">116</cx:pt>
          <cx:pt idx="738">0</cx:pt>
          <cx:pt idx="739">56</cx:pt>
          <cx:pt idx="740">0</cx:pt>
          <cx:pt idx="741">0</cx:pt>
          <cx:pt idx="742">55</cx:pt>
          <cx:pt idx="743">0</cx:pt>
          <cx:pt idx="744">0</cx:pt>
          <cx:pt idx="745">204</cx:pt>
          <cx:pt idx="746">54</cx:pt>
          <cx:pt idx="747">0</cx:pt>
          <cx:pt idx="748">56</cx:pt>
          <cx:pt idx="749">0</cx:pt>
          <cx:pt idx="750">160</cx:pt>
          <cx:pt idx="751">48</cx:pt>
          <cx:pt idx="752">27</cx:pt>
          <cx:pt idx="753">52</cx:pt>
          <cx:pt idx="754">48</cx:pt>
          <cx:pt idx="755">24</cx:pt>
          <cx:pt idx="756">105</cx:pt>
          <cx:pt idx="757">0</cx:pt>
          <cx:pt idx="758">0</cx:pt>
          <cx:pt idx="759">98</cx:pt>
          <cx:pt idx="760">0</cx:pt>
          <cx:pt idx="761">0</cx:pt>
          <cx:pt idx="762">45</cx:pt>
          <cx:pt idx="763">128</cx:pt>
          <cx:pt idx="764">30</cx:pt>
          <cx:pt idx="765">174</cx:pt>
          <cx:pt idx="766">66</cx:pt>
          <cx:pt idx="767">0</cx:pt>
          <cx:pt idx="768">33</cx:pt>
          <cx:pt idx="769">36</cx:pt>
          <cx:pt idx="770">0</cx:pt>
          <cx:pt idx="771">0</cx:pt>
          <cx:pt idx="772">0</cx:pt>
          <cx:pt idx="773">0</cx:pt>
          <cx:pt idx="774">45</cx:pt>
          <cx:pt idx="775">247</cx:pt>
          <cx:pt idx="776">59</cx:pt>
          <cx:pt idx="777">0</cx:pt>
          <cx:pt idx="778">0</cx:pt>
          <cx:pt idx="779">0</cx:pt>
          <cx:pt idx="780">21</cx:pt>
          <cx:pt idx="781">124</cx:pt>
          <cx:pt idx="782">33</cx:pt>
          <cx:pt idx="783">30</cx:pt>
          <cx:pt idx="784">291</cx:pt>
          <cx:pt idx="785">0</cx:pt>
          <cx:pt idx="786">0</cx:pt>
          <cx:pt idx="787">45</cx:pt>
          <cx:pt idx="788">0</cx:pt>
          <cx:pt idx="789">168</cx:pt>
          <cx:pt idx="790">16</cx:pt>
          <cx:pt idx="791">0</cx:pt>
          <cx:pt idx="792">130</cx:pt>
          <cx:pt idx="793">130</cx:pt>
          <cx:pt idx="794">46</cx:pt>
          <cx:pt idx="795">50</cx:pt>
          <cx:pt idx="796">0</cx:pt>
          <cx:pt idx="797">0</cx:pt>
          <cx:pt idx="798">78</cx:pt>
          <cx:pt idx="799">0</cx:pt>
          <cx:pt idx="800">114</cx:pt>
          <cx:pt idx="801">0</cx:pt>
          <cx:pt idx="802">18</cx:pt>
          <cx:pt idx="803">170</cx:pt>
          <cx:pt idx="804">0</cx:pt>
          <cx:pt idx="805">60</cx:pt>
          <cx:pt idx="806">0</cx:pt>
          <cx:pt idx="807">312</cx:pt>
          <cx:pt idx="808">0</cx:pt>
          <cx:pt idx="809">156</cx:pt>
          <cx:pt idx="810">0</cx:pt>
          <cx:pt idx="811">0</cx:pt>
          <cx:pt idx="812">0</cx:pt>
          <cx:pt idx="813">0</cx:pt>
          <cx:pt idx="814">0</cx:pt>
          <cx:pt idx="815">34</cx:pt>
          <cx:pt idx="816">0</cx:pt>
          <cx:pt idx="817">59</cx:pt>
          <cx:pt idx="818">0</cx:pt>
          <cx:pt idx="819">35</cx:pt>
          <cx:pt idx="820">45</cx:pt>
          <cx:pt idx="821">32</cx:pt>
          <cx:pt idx="822">48</cx:pt>
          <cx:pt idx="823">0</cx:pt>
          <cx:pt idx="824">140</cx:pt>
          <cx:pt idx="825">45</cx:pt>
          <cx:pt idx="826">0</cx:pt>
          <cx:pt idx="827">39</cx:pt>
          <cx:pt idx="828">0</cx:pt>
          <cx:pt idx="829">166</cx:pt>
          <cx:pt idx="830">0</cx:pt>
          <cx:pt idx="831">166</cx:pt>
          <cx:pt idx="832">39</cx:pt>
          <cx:pt idx="833">0</cx:pt>
          <cx:pt idx="834">0</cx:pt>
          <cx:pt idx="835">0</cx:pt>
          <cx:pt idx="836">116</cx:pt>
          <cx:pt idx="837">0</cx:pt>
          <cx:pt idx="838">0</cx:pt>
          <cx:pt idx="839">0</cx:pt>
          <cx:pt idx="840">0</cx:pt>
          <cx:pt idx="841">78</cx:pt>
          <cx:pt idx="842">129</cx:pt>
          <cx:pt idx="843">0</cx:pt>
          <cx:pt idx="844">0</cx:pt>
          <cx:pt idx="845">0</cx:pt>
          <cx:pt idx="846">72</cx:pt>
          <cx:pt idx="847">0</cx:pt>
          <cx:pt idx="848">40</cx:pt>
          <cx:pt idx="849">100</cx:pt>
          <cx:pt idx="850">0</cx:pt>
          <cx:pt idx="851">20</cx:pt>
          <cx:pt idx="852">0</cx:pt>
          <cx:pt idx="853">0</cx:pt>
          <cx:pt idx="854">418</cx:pt>
          <cx:pt idx="855">104</cx:pt>
          <cx:pt idx="856">0</cx:pt>
          <cx:pt idx="857">36</cx:pt>
          <cx:pt idx="858">0</cx:pt>
          <cx:pt idx="859">65</cx:pt>
          <cx:pt idx="860">240</cx:pt>
          <cx:pt idx="861">0</cx:pt>
          <cx:pt idx="862">0</cx:pt>
          <cx:pt idx="863">0</cx:pt>
          <cx:pt idx="864">140</cx:pt>
          <cx:pt idx="865">0</cx:pt>
          <cx:pt idx="866">80</cx:pt>
          <cx:pt idx="867">0</cx:pt>
          <cx:pt idx="868">144</cx:pt>
          <cx:pt idx="869">90</cx:pt>
          <cx:pt idx="870">0</cx:pt>
          <cx:pt idx="871">77</cx:pt>
          <cx:pt idx="872">0</cx:pt>
          <cx:pt idx="873">28</cx:pt>
          <cx:pt idx="874">0</cx:pt>
          <cx:pt idx="875">364</cx:pt>
          <cx:pt idx="876">0</cx:pt>
          <cx:pt idx="877">0</cx:pt>
          <cx:pt idx="878">0</cx:pt>
          <cx:pt idx="879">0</cx:pt>
          <cx:pt idx="880">49</cx:pt>
          <cx:pt idx="881">36</cx:pt>
          <cx:pt idx="882">40</cx:pt>
          <cx:pt idx="883">188</cx:pt>
          <cx:pt idx="884">0</cx:pt>
          <cx:pt idx="885">65</cx:pt>
          <cx:pt idx="886">54</cx:pt>
          <cx:pt idx="887">0</cx:pt>
          <cx:pt idx="888">207</cx:pt>
          <cx:pt idx="889">0</cx:pt>
          <cx:pt idx="890">0</cx:pt>
          <cx:pt idx="891">0</cx:pt>
          <cx:pt idx="892">0</cx:pt>
          <cx:pt idx="893">116</cx:pt>
          <cx:pt idx="894">0</cx:pt>
          <cx:pt idx="895">50</cx:pt>
          <cx:pt idx="896">28</cx:pt>
          <cx:pt idx="897">0</cx:pt>
          <cx:pt idx="898">67</cx:pt>
          <cx:pt idx="899">0</cx:pt>
          <cx:pt idx="900">0</cx:pt>
          <cx:pt idx="901">0</cx:pt>
          <cx:pt idx="902">75</cx:pt>
          <cx:pt idx="903">60</cx:pt>
          <cx:pt idx="904">0</cx:pt>
          <cx:pt idx="905">0</cx:pt>
          <cx:pt idx="906">60</cx:pt>
          <cx:pt idx="907">0</cx:pt>
          <cx:pt idx="908">0</cx:pt>
          <cx:pt idx="909">24</cx:pt>
          <cx:pt idx="910">0</cx:pt>
          <cx:pt idx="911">0</cx:pt>
          <cx:pt idx="912">0</cx:pt>
          <cx:pt idx="913">0</cx:pt>
          <cx:pt idx="914">234</cx:pt>
          <cx:pt idx="915">0</cx:pt>
          <cx:pt idx="916">0</cx:pt>
          <cx:pt idx="917">0</cx:pt>
          <cx:pt idx="918">192</cx:pt>
          <cx:pt idx="919">51</cx:pt>
          <cx:pt idx="920">87</cx:pt>
          <cx:pt idx="921">70</cx:pt>
          <cx:pt idx="922">0</cx:pt>
          <cx:pt idx="923">69</cx:pt>
          <cx:pt idx="924">131</cx:pt>
          <cx:pt idx="925">0</cx:pt>
          <cx:pt idx="926">100</cx:pt>
          <cx:pt idx="927">43</cx:pt>
          <cx:pt idx="928">151</cx:pt>
          <cx:pt idx="929">0</cx:pt>
          <cx:pt idx="930">18</cx:pt>
          <cx:pt idx="931">0</cx:pt>
          <cx:pt idx="932">191</cx:pt>
          <cx:pt idx="933">36</cx:pt>
          <cx:pt idx="934">0</cx:pt>
          <cx:pt idx="935">0</cx:pt>
          <cx:pt idx="936">41</cx:pt>
          <cx:pt idx="937">48</cx:pt>
          <cx:pt idx="938">90</cx:pt>
          <cx:pt idx="939">0</cx:pt>
          <cx:pt idx="940">0</cx:pt>
          <cx:pt idx="941">0</cx:pt>
          <cx:pt idx="942">0</cx:pt>
          <cx:pt idx="943">0</cx:pt>
          <cx:pt idx="944">118</cx:pt>
          <cx:pt idx="945">0</cx:pt>
          <cx:pt idx="946">0</cx:pt>
          <cx:pt idx="947">252</cx:pt>
          <cx:pt idx="948">96</cx:pt>
          <cx:pt idx="949">0</cx:pt>
          <cx:pt idx="950">0</cx:pt>
          <cx:pt idx="951">0</cx:pt>
          <cx:pt idx="952">0</cx:pt>
          <cx:pt idx="953">189</cx:pt>
          <cx:pt idx="954">0</cx:pt>
          <cx:pt idx="955">0</cx:pt>
          <cx:pt idx="956">0</cx:pt>
          <cx:pt idx="957">0</cx:pt>
          <cx:pt idx="958">39</cx:pt>
          <cx:pt idx="959">44</cx:pt>
          <cx:pt idx="960">0</cx:pt>
          <cx:pt idx="961">282</cx:pt>
          <cx:pt idx="962">0</cx:pt>
          <cx:pt idx="963">136</cx:pt>
          <cx:pt idx="964">40</cx:pt>
          <cx:pt idx="965">72</cx:pt>
          <cx:pt idx="966">70</cx:pt>
          <cx:pt idx="967">0</cx:pt>
          <cx:pt idx="968">0</cx:pt>
          <cx:pt idx="969">0</cx:pt>
          <cx:pt idx="970">0</cx:pt>
          <cx:pt idx="971">27</cx:pt>
          <cx:pt idx="972">0</cx:pt>
          <cx:pt idx="973">120</cx:pt>
          <cx:pt idx="974">135</cx:pt>
          <cx:pt idx="975">50</cx:pt>
          <cx:pt idx="976">0</cx:pt>
          <cx:pt idx="977">116</cx:pt>
          <cx:pt idx="978">0</cx:pt>
          <cx:pt idx="979">80</cx:pt>
          <cx:pt idx="980">76</cx:pt>
          <cx:pt idx="981">0</cx:pt>
          <cx:pt idx="982">16</cx:pt>
          <cx:pt idx="983">0</cx:pt>
          <cx:pt idx="984">0</cx:pt>
          <cx:pt idx="985">48</cx:pt>
          <cx:pt idx="986">0</cx:pt>
          <cx:pt idx="987">95</cx:pt>
          <cx:pt idx="988">224</cx:pt>
          <cx:pt idx="989">50</cx:pt>
          <cx:pt idx="990">70</cx:pt>
          <cx:pt idx="991">169</cx:pt>
          <cx:pt idx="992">42</cx:pt>
          <cx:pt idx="993">35</cx:pt>
          <cx:pt idx="994">48</cx:pt>
          <cx:pt idx="995">57</cx:pt>
          <cx:pt idx="996">319</cx:pt>
          <cx:pt idx="997">0</cx:pt>
          <cx:pt idx="998">100</cx:pt>
          <cx:pt idx="999">61</cx:pt>
          <cx:pt idx="1000">0</cx:pt>
          <cx:pt idx="1001">20</cx:pt>
          <cx:pt idx="1002">104</cx:pt>
          <cx:pt idx="1003">0</cx:pt>
          <cx:pt idx="1004">0</cx:pt>
          <cx:pt idx="1005">0</cx:pt>
          <cx:pt idx="1006">0</cx:pt>
          <cx:pt idx="1007">0</cx:pt>
          <cx:pt idx="1008">48</cx:pt>
          <cx:pt idx="1009">0</cx:pt>
          <cx:pt idx="1010">0</cx:pt>
          <cx:pt idx="1011">0</cx:pt>
          <cx:pt idx="1012">0</cx:pt>
          <cx:pt idx="1013">30</cx:pt>
          <cx:pt idx="1014">130</cx:pt>
          <cx:pt idx="1015">45</cx:pt>
          <cx:pt idx="1016">66</cx:pt>
          <cx:pt idx="1017">0</cx:pt>
          <cx:pt idx="1018">0</cx:pt>
          <cx:pt idx="1019">20</cx:pt>
          <cx:pt idx="1020">64</cx:pt>
          <cx:pt idx="1021">54</cx:pt>
          <cx:pt idx="1022">0</cx:pt>
          <cx:pt idx="1023">20</cx:pt>
          <cx:pt idx="1024">72</cx:pt>
          <cx:pt idx="1025">0</cx:pt>
          <cx:pt idx="1026">0</cx:pt>
          <cx:pt idx="1027">44</cx:pt>
          <cx:pt idx="1028">0</cx:pt>
          <cx:pt idx="1029">28</cx:pt>
          <cx:pt idx="1030">0</cx:pt>
          <cx:pt idx="1031">63</cx:pt>
          <cx:pt idx="1032">55</cx:pt>
          <cx:pt idx="1033">136</cx:pt>
          <cx:pt idx="1034">0</cx:pt>
          <cx:pt idx="1035">0</cx:pt>
          <cx:pt idx="1036">0</cx:pt>
          <cx:pt idx="1037">45</cx:pt>
          <cx:pt idx="1038">0</cx:pt>
          <cx:pt idx="1039">0</cx:pt>
          <cx:pt idx="1040">0</cx:pt>
          <cx:pt idx="1041">40</cx:pt>
          <cx:pt idx="1042">63</cx:pt>
          <cx:pt idx="1043">121</cx:pt>
          <cx:pt idx="1044">120</cx:pt>
          <cx:pt idx="1045">0</cx:pt>
          <cx:pt idx="1046">108</cx:pt>
          <cx:pt idx="1047">0</cx:pt>
          <cx:pt idx="1048">0</cx:pt>
          <cx:pt idx="1049">0</cx:pt>
          <cx:pt idx="1050">22</cx:pt>
          <cx:pt idx="1051">20</cx:pt>
          <cx:pt idx="1052">52</cx:pt>
          <cx:pt idx="1053">78</cx:pt>
          <cx:pt idx="1054">60</cx:pt>
          <cx:pt idx="1055">0</cx:pt>
          <cx:pt idx="1056">36</cx:pt>
          <cx:pt idx="1057">98</cx:pt>
          <cx:pt idx="1058">102</cx:pt>
          <cx:pt idx="1059">0</cx:pt>
          <cx:pt idx="1060">0</cx:pt>
          <cx:pt idx="1061">20</cx:pt>
          <cx:pt idx="1062">57</cx:pt>
          <cx:pt idx="1063">120</cx:pt>
          <cx:pt idx="1064">58</cx:pt>
          <cx:pt idx="1065">44</cx:pt>
          <cx:pt idx="1066">40</cx:pt>
          <cx:pt idx="1067">128</cx:pt>
          <cx:pt idx="1068">20</cx:pt>
          <cx:pt idx="1069">0</cx:pt>
          <cx:pt idx="1070">20</cx:pt>
          <cx:pt idx="1071">0</cx:pt>
          <cx:pt idx="1072">0</cx:pt>
          <cx:pt idx="1073">0</cx:pt>
          <cx:pt idx="1074">93</cx:pt>
          <cx:pt idx="1075">0</cx:pt>
          <cx:pt idx="1076">21</cx:pt>
          <cx:pt idx="1077">32</cx:pt>
          <cx:pt idx="1078">0</cx:pt>
          <cx:pt idx="1079">64</cx:pt>
          <cx:pt idx="1080">0</cx:pt>
          <cx:pt idx="1081">0</cx:pt>
          <cx:pt idx="1082">39</cx:pt>
          <cx:pt idx="1083">116</cx:pt>
          <cx:pt idx="1084">44</cx:pt>
          <cx:pt idx="1085">0</cx:pt>
          <cx:pt idx="1086">96</cx:pt>
          <cx:pt idx="1087">50</cx:pt>
          <cx:pt idx="1088">40</cx:pt>
          <cx:pt idx="1089">84</cx:pt>
          <cx:pt idx="1090">0</cx:pt>
          <cx:pt idx="1091">48</cx:pt>
          <cx:pt idx="1092">0</cx:pt>
          <cx:pt idx="1093">64</cx:pt>
          <cx:pt idx="1094">0</cx:pt>
          <cx:pt idx="1095">22</cx:pt>
          <cx:pt idx="1096">0</cx:pt>
          <cx:pt idx="1097">74</cx:pt>
          <cx:pt idx="1098">0</cx:pt>
          <cx:pt idx="1099">0</cx:pt>
          <cx:pt idx="1100">0</cx:pt>
          <cx:pt idx="1101">0</cx:pt>
          <cx:pt idx="1102">16</cx:pt>
          <cx:pt idx="1103">0</cx:pt>
          <cx:pt idx="1104">0</cx:pt>
          <cx:pt idx="1105">32</cx:pt>
          <cx:pt idx="1106">244</cx:pt>
          <cx:pt idx="1107">100</cx:pt>
          <cx:pt idx="1108">48</cx:pt>
          <cx:pt idx="1109">185</cx:pt>
          <cx:pt idx="1110">84</cx:pt>
          <cx:pt idx="1111">69</cx:pt>
          <cx:pt idx="1112">0</cx:pt>
          <cx:pt idx="1113">18</cx:pt>
          <cx:pt idx="1114">0</cx:pt>
          <cx:pt idx="1115">0</cx:pt>
          <cx:pt idx="1116">0</cx:pt>
          <cx:pt idx="1117">0</cx:pt>
          <cx:pt idx="1118">34</cx:pt>
          <cx:pt idx="1119">0</cx:pt>
          <cx:pt idx="1120">22</cx:pt>
          <cx:pt idx="1121">20</cx:pt>
          <cx:pt idx="1122">0</cx:pt>
          <cx:pt idx="1123">200</cx:pt>
          <cx:pt idx="1124">25</cx:pt>
          <cx:pt idx="1125">0</cx:pt>
          <cx:pt idx="1126">20</cx:pt>
          <cx:pt idx="1127">36</cx:pt>
          <cx:pt idx="1128">48</cx:pt>
          <cx:pt idx="1129">0</cx:pt>
          <cx:pt idx="1130">44</cx:pt>
          <cx:pt idx="1131">28</cx:pt>
          <cx:pt idx="1132">48</cx:pt>
          <cx:pt idx="1133">155</cx:pt>
          <cx:pt idx="1134">38</cx:pt>
          <cx:pt idx="1135">128</cx:pt>
          <cx:pt idx="1136">0</cx:pt>
          <cx:pt idx="1137">0</cx:pt>
          <cx:pt idx="1138">32</cx:pt>
          <cx:pt idx="1139">0</cx:pt>
          <cx:pt idx="1140">0</cx:pt>
          <cx:pt idx="1141">96</cx:pt>
          <cx:pt idx="1142">144</cx:pt>
          <cx:pt idx="1143">24</cx:pt>
          <cx:pt idx="1144">0</cx:pt>
          <cx:pt idx="1145">0</cx:pt>
          <cx:pt idx="1146">26</cx:pt>
          <cx:pt idx="1147">0</cx:pt>
          <cx:pt idx="1148">0</cx:pt>
          <cx:pt idx="1149">0</cx:pt>
          <cx:pt idx="1150">0</cx:pt>
          <cx:pt idx="1151">140</cx:pt>
          <cx:pt idx="1152">0</cx:pt>
          <cx:pt idx="1153">0</cx:pt>
          <cx:pt idx="1154">84</cx:pt>
          <cx:pt idx="1155">21</cx:pt>
          <cx:pt idx="1156">92</cx:pt>
          <cx:pt idx="1157">62</cx:pt>
          <cx:pt idx="1158">24</cx:pt>
          <cx:pt idx="1159">69</cx:pt>
          <cx:pt idx="1160">0</cx:pt>
          <cx:pt idx="1161">0</cx:pt>
          <cx:pt idx="1162">0</cx:pt>
          <cx:pt idx="1163">0</cx:pt>
          <cx:pt idx="1164">180</cx:pt>
          <cx:pt idx="1165">114</cx:pt>
          <cx:pt idx="1166">33</cx:pt>
          <cx:pt idx="1167">38</cx:pt>
          <cx:pt idx="1168">0</cx:pt>
          <cx:pt idx="1169">76</cx:pt>
          <cx:pt idx="1170">0</cx:pt>
          <cx:pt idx="1171">0</cx:pt>
          <cx:pt idx="1172">54</cx:pt>
          <cx:pt idx="1173">0</cx:pt>
          <cx:pt idx="1174">0</cx:pt>
          <cx:pt idx="1175">33</cx:pt>
          <cx:pt idx="1176">0</cx:pt>
          <cx:pt idx="1177">0</cx:pt>
          <cx:pt idx="1178">0</cx:pt>
          <cx:pt idx="1179">36</cx:pt>
          <cx:pt idx="1180">0</cx:pt>
          <cx:pt idx="1181">53</cx:pt>
          <cx:pt idx="1182">78</cx:pt>
          <cx:pt idx="1183">0</cx:pt>
          <cx:pt idx="1184">263</cx:pt>
          <cx:pt idx="1185">0</cx:pt>
          <cx:pt idx="1186">74</cx:pt>
          <cx:pt idx="1187">114</cx:pt>
          <cx:pt idx="1188">68</cx:pt>
          <cx:pt idx="1189">60</cx:pt>
          <cx:pt idx="1190">0</cx:pt>
          <cx:pt idx="1191">0</cx:pt>
          <cx:pt idx="1192">0</cx:pt>
          <cx:pt idx="1193">304</cx:pt>
          <cx:pt idx="1194">36</cx:pt>
          <cx:pt idx="1195">24</cx:pt>
          <cx:pt idx="1196">17</cx:pt>
          <cx:pt idx="1197">0</cx:pt>
          <cx:pt idx="1198">0</cx:pt>
          <cx:pt idx="1199">82</cx:pt>
          <cx:pt idx="1200">0</cx:pt>
          <cx:pt idx="1201">36</cx:pt>
          <cx:pt idx="1202">0</cx:pt>
          <cx:pt idx="1203">234</cx:pt>
          <cx:pt idx="1204">88</cx:pt>
          <cx:pt idx="1205">70</cx:pt>
          <cx:pt idx="1206">42</cx:pt>
          <cx:pt idx="1207">23</cx:pt>
          <cx:pt idx="1208">0</cx:pt>
          <cx:pt idx="1209">50</cx:pt>
          <cx:pt idx="1210">104</cx:pt>
          <cx:pt idx="1211">12</cx:pt>
          <cx:pt idx="1212">113</cx:pt>
          <cx:pt idx="1213">0</cx:pt>
          <cx:pt idx="1214">72</cx:pt>
          <cx:pt idx="1215">0</cx:pt>
          <cx:pt idx="1216">0</cx:pt>
          <cx:pt idx="1217">112</cx:pt>
          <cx:pt idx="1218">0</cx:pt>
          <cx:pt idx="1219">0</cx:pt>
          <cx:pt idx="1220">0</cx:pt>
          <cx:pt idx="1221">63</cx:pt>
          <cx:pt idx="1222">0</cx:pt>
          <cx:pt idx="1223">30</cx:pt>
          <cx:pt idx="1224">75</cx:pt>
          <cx:pt idx="1225">0</cx:pt>
          <cx:pt idx="1226">18</cx:pt>
          <cx:pt idx="1227">240</cx:pt>
          <cx:pt idx="1228">72</cx:pt>
          <cx:pt idx="1229">0</cx:pt>
          <cx:pt idx="1230">24</cx:pt>
          <cx:pt idx="1231">18</cx:pt>
          <cx:pt idx="1232">0</cx:pt>
          <cx:pt idx="1233">0</cx:pt>
          <cx:pt idx="1234">192</cx:pt>
          <cx:pt idx="1235">40</cx:pt>
          <cx:pt idx="1236">27</cx:pt>
          <cx:pt idx="1237">48</cx:pt>
          <cx:pt idx="1238">0</cx:pt>
          <cx:pt idx="1239">33</cx:pt>
          <cx:pt idx="1240">63</cx:pt>
          <cx:pt idx="1241">56</cx:pt>
          <cx:pt idx="1242">120</cx:pt>
          <cx:pt idx="1243">229</cx:pt>
          <cx:pt idx="1244">0</cx:pt>
          <cx:pt idx="1245">112</cx:pt>
          <cx:pt idx="1246">45</cx:pt>
          <cx:pt idx="1247">0</cx:pt>
          <cx:pt idx="1248">0</cx:pt>
          <cx:pt idx="1249">80</cx:pt>
          <cx:pt idx="1250">0</cx:pt>
          <cx:pt idx="1251">36</cx:pt>
          <cx:pt idx="1252">0</cx:pt>
          <cx:pt idx="1253">47</cx:pt>
          <cx:pt idx="1254">128</cx:pt>
          <cx:pt idx="1255">0</cx:pt>
          <cx:pt idx="1256">36</cx:pt>
          <cx:pt idx="1257">96</cx:pt>
          <cx:pt idx="1258">0</cx:pt>
          <cx:pt idx="1259">0</cx:pt>
          <cx:pt idx="1260">103</cx:pt>
          <cx:pt idx="1261">0</cx:pt>
          <cx:pt idx="1262">0</cx:pt>
          <cx:pt idx="1263">0</cx:pt>
          <cx:pt idx="1264">68</cx:pt>
          <cx:pt idx="1265">34</cx:pt>
          <cx:pt idx="1266">0</cx:pt>
          <cx:pt idx="1267">76</cx:pt>
          <cx:pt idx="1268">12</cx:pt>
          <cx:pt idx="1269">0</cx:pt>
          <cx:pt idx="1270">0</cx:pt>
          <cx:pt idx="1271">0</cx:pt>
          <cx:pt idx="1272">0</cx:pt>
          <cx:pt idx="1273">0</cx:pt>
          <cx:pt idx="1274">0</cx:pt>
          <cx:pt idx="1275">0</cx:pt>
          <cx:pt idx="1276">116</cx:pt>
          <cx:pt idx="1277">0</cx:pt>
          <cx:pt idx="1278">211</cx:pt>
          <cx:pt idx="1279">0</cx:pt>
          <cx:pt idx="1280">72</cx:pt>
          <cx:pt idx="1281">58</cx:pt>
          <cx:pt idx="1282">0</cx:pt>
          <cx:pt idx="1283">0</cx:pt>
          <cx:pt idx="1284">0</cx:pt>
          <cx:pt idx="1285">0</cx:pt>
          <cx:pt idx="1286">26</cx:pt>
          <cx:pt idx="1287">198</cx:pt>
          <cx:pt idx="1288">59</cx:pt>
          <cx:pt idx="1289">74</cx:pt>
          <cx:pt idx="1290">0</cx:pt>
          <cx:pt idx="1291">0</cx:pt>
          <cx:pt idx="1292">287</cx:pt>
          <cx:pt idx="1293">28</cx:pt>
          <cx:pt idx="1294">0</cx:pt>
          <cx:pt idx="1295">0</cx:pt>
          <cx:pt idx="1296">20</cx:pt>
          <cx:pt idx="1297">44</cx:pt>
          <cx:pt idx="1298">292</cx:pt>
          <cx:pt idx="1299">0</cx:pt>
          <cx:pt idx="1300">0</cx:pt>
          <cx:pt idx="1301">0</cx:pt>
          <cx:pt idx="1302">78</cx:pt>
          <cx:pt idx="1303">59</cx:pt>
          <cx:pt idx="1304">40</cx:pt>
          <cx:pt idx="1305">102</cx:pt>
          <cx:pt idx="1306">35</cx:pt>
          <cx:pt idx="1307">64</cx:pt>
          <cx:pt idx="1308">36</cx:pt>
          <cx:pt idx="1309">51</cx:pt>
          <cx:pt idx="1310">207</cx:pt>
          <cx:pt idx="1311">98</cx:pt>
          <cx:pt idx="1312">0</cx:pt>
          <cx:pt idx="1313">30</cx:pt>
          <cx:pt idx="1314">36</cx:pt>
          <cx:pt idx="1315">0</cx:pt>
          <cx:pt idx="1316">42</cx:pt>
          <cx:pt idx="1317">241</cx:pt>
          <cx:pt idx="1318">150</cx:pt>
          <cx:pt idx="1319">0</cx:pt>
          <cx:pt idx="1320">0</cx:pt>
          <cx:pt idx="1321">0</cx:pt>
          <cx:pt idx="1322">39</cx:pt>
          <cx:pt idx="1323">0</cx:pt>
          <cx:pt idx="1324">49</cx:pt>
          <cx:pt idx="1325">0</cx:pt>
          <cx:pt idx="1326">0</cx:pt>
          <cx:pt idx="1327">0</cx:pt>
          <cx:pt idx="1328">547</cx:pt>
          <cx:pt idx="1329">28</cx:pt>
          <cx:pt idx="1330">45</cx:pt>
          <cx:pt idx="1331">0</cx:pt>
          <cx:pt idx="1332">0</cx:pt>
          <cx:pt idx="1333">65</cx:pt>
          <cx:pt idx="1334">36</cx:pt>
          <cx:pt idx="1335">16</cx:pt>
          <cx:pt idx="1336">211</cx:pt>
          <cx:pt idx="1337">20</cx:pt>
          <cx:pt idx="1338">91</cx:pt>
          <cx:pt idx="1339">0</cx:pt>
          <cx:pt idx="1340">0</cx:pt>
          <cx:pt idx="1341">78</cx:pt>
          <cx:pt idx="1342">87</cx:pt>
          <cx:pt idx="1343">0</cx:pt>
          <cx:pt idx="1344">0</cx:pt>
          <cx:pt idx="1345">0</cx:pt>
          <cx:pt idx="1346">80</cx:pt>
          <cx:pt idx="1347">0</cx:pt>
          <cx:pt idx="1348">25</cx:pt>
          <cx:pt idx="1349">54</cx:pt>
          <cx:pt idx="1350">0</cx:pt>
          <cx:pt idx="1351">84</cx:pt>
          <cx:pt idx="1352">0</cx:pt>
          <cx:pt idx="1353">86</cx:pt>
          <cx:pt idx="1354">184</cx:pt>
          <cx:pt idx="1355">98</cx:pt>
          <cx:pt idx="1356">0</cx:pt>
          <cx:pt idx="1357">0</cx:pt>
          <cx:pt idx="1358">32</cx:pt>
          <cx:pt idx="1359">45</cx:pt>
          <cx:pt idx="1360">0</cx:pt>
          <cx:pt idx="1361">36</cx:pt>
          <cx:pt idx="1362">0</cx:pt>
          <cx:pt idx="1363">36</cx:pt>
          <cx:pt idx="1364">166</cx:pt>
          <cx:pt idx="1365">96</cx:pt>
          <cx:pt idx="1366">88</cx:pt>
          <cx:pt idx="1367">26</cx:pt>
          <cx:pt idx="1368">0</cx:pt>
          <cx:pt idx="1369">262</cx:pt>
          <cx:pt idx="1370">0</cx:pt>
          <cx:pt idx="1371">28</cx:pt>
          <cx:pt idx="1372">170</cx:pt>
          <cx:pt idx="1373">140</cx:pt>
          <cx:pt idx="1374">210</cx:pt>
          <cx:pt idx="1375">36</cx:pt>
          <cx:pt idx="1376">141</cx:pt>
          <cx:pt idx="1377">68</cx:pt>
          <cx:pt idx="1378">0</cx:pt>
          <cx:pt idx="1379">0</cx:pt>
          <cx:pt idx="1380">0</cx:pt>
          <cx:pt idx="1381">42</cx:pt>
          <cx:pt idx="1382">0</cx:pt>
          <cx:pt idx="1383">0</cx:pt>
          <cx:pt idx="1384">0</cx:pt>
          <cx:pt idx="1385">96</cx:pt>
          <cx:pt idx="1386">112</cx:pt>
          <cx:pt idx="1387">15</cx:pt>
          <cx:pt idx="1388">39</cx:pt>
          <cx:pt idx="1389">0</cx:pt>
          <cx:pt idx="1390">36</cx:pt>
          <cx:pt idx="1391">152</cx:pt>
          <cx:pt idx="1392">144</cx:pt>
          <cx:pt idx="1393">25</cx:pt>
          <cx:pt idx="1394">20</cx:pt>
          <cx:pt idx="1395">39</cx:pt>
          <cx:pt idx="1396">0</cx:pt>
          <cx:pt idx="1397">0</cx:pt>
          <cx:pt idx="1398">0</cx:pt>
          <cx:pt idx="1399">16</cx:pt>
          <cx:pt idx="1400">0</cx:pt>
          <cx:pt idx="1401">75</cx:pt>
          <cx:pt idx="1402">55</cx:pt>
          <cx:pt idx="1403">160</cx:pt>
          <cx:pt idx="1404">0</cx:pt>
          <cx:pt idx="1405">53</cx:pt>
          <cx:pt idx="1406">0</cx:pt>
          <cx:pt idx="1407">0</cx:pt>
          <cx:pt idx="1408">0</cx:pt>
          <cx:pt idx="1409">63</cx:pt>
          <cx:pt idx="1410">45</cx:pt>
          <cx:pt idx="1411">0</cx:pt>
          <cx:pt idx="1412">0</cx:pt>
          <cx:pt idx="1413">44</cx:pt>
          <cx:pt idx="1414">0</cx:pt>
          <cx:pt idx="1415">20</cx:pt>
          <cx:pt idx="1416">0</cx:pt>
          <cx:pt idx="1417">126</cx:pt>
          <cx:pt idx="1418">88</cx:pt>
          <cx:pt idx="1419">73</cx:pt>
          <cx:pt idx="1420">169</cx:pt>
          <cx:pt idx="1421">55</cx:pt>
          <cx:pt idx="1422">0</cx:pt>
          <cx:pt idx="1423">236</cx:pt>
          <cx:pt idx="1424">28</cx:pt>
          <cx:pt idx="1425">39</cx:pt>
          <cx:pt idx="1426">132</cx:pt>
          <cx:pt idx="1427">0</cx:pt>
          <cx:pt idx="1428">0</cx:pt>
          <cx:pt idx="1429">0</cx:pt>
          <cx:pt idx="1430">40</cx:pt>
          <cx:pt idx="1431">60</cx:pt>
          <cx:pt idx="1432">0</cx:pt>
          <cx:pt idx="1433">0</cx:pt>
          <cx:pt idx="1434">41</cx:pt>
          <cx:pt idx="1435">36</cx:pt>
          <cx:pt idx="1436">0</cx:pt>
          <cx:pt idx="1437">66</cx:pt>
          <cx:pt idx="1438">158</cx:pt>
          <cx:pt idx="1439">88</cx:pt>
          <cx:pt idx="1440">0</cx:pt>
          <cx:pt idx="1441">0</cx:pt>
          <cx:pt idx="1442">52</cx:pt>
          <cx:pt idx="1443">98</cx:pt>
          <cx:pt idx="1444">60</cx:pt>
          <cx:pt idx="1445">0</cx:pt>
          <cx:pt idx="1446">39</cx:pt>
          <cx:pt idx="1447">65</cx:pt>
          <cx:pt idx="1448">24</cx:pt>
          <cx:pt idx="1449">0</cx:pt>
          <cx:pt idx="1450">45</cx:pt>
          <cx:pt idx="1451">36</cx:pt>
          <cx:pt idx="1452">28</cx:pt>
          <cx:pt idx="1453">56</cx:pt>
          <cx:pt idx="1454">113</cx:pt>
          <cx:pt idx="1455">40</cx:pt>
          <cx:pt idx="1456">0</cx:pt>
          <cx:pt idx="1457">60</cx:pt>
          <cx:pt idx="1458">0</cx:pt>
          <cx:pt idx="1459">68</cx:pt>
        </cx:lvl>
        <cx:lvl ptCount="1460">
          <cx:pt idx="0">0</cx:pt>
          <cx:pt idx="1">298</cx:pt>
          <cx:pt idx="2">0</cx:pt>
          <cx:pt idx="3">0</cx:pt>
          <cx:pt idx="4">192</cx:pt>
          <cx:pt idx="5">40</cx:pt>
          <cx:pt idx="6">255</cx:pt>
          <cx:pt idx="7">235</cx:pt>
          <cx:pt idx="8">90</cx:pt>
          <cx:pt idx="9">0</cx:pt>
          <cx:pt idx="10">0</cx:pt>
          <cx:pt idx="11">147</cx:pt>
          <cx:pt idx="12">140</cx:pt>
          <cx:pt idx="13">160</cx:pt>
          <cx:pt idx="14">0</cx:pt>
          <cx:pt idx="15">48</cx:pt>
          <cx:pt idx="16">0</cx:pt>
          <cx:pt idx="17">0</cx:pt>
          <cx:pt idx="18">0</cx:pt>
          <cx:pt idx="19">0</cx:pt>
          <cx:pt idx="20">240</cx:pt>
          <cx:pt idx="21">0</cx:pt>
          <cx:pt idx="22">171</cx:pt>
          <cx:pt idx="23">100</cx:pt>
          <cx:pt idx="24">406</cx:pt>
          <cx:pt idx="25">0</cx:pt>
          <cx:pt idx="26">222</cx:pt>
          <cx:pt idx="27">0</cx:pt>
          <cx:pt idx="28">288</cx:pt>
          <cx:pt idx="29">49</cx:pt>
          <cx:pt idx="30">0</cx:pt>
          <cx:pt idx="31">0</cx:pt>
          <cx:pt idx="32">0</cx:pt>
          <cx:pt idx="33">0</cx:pt>
          <cx:pt idx="34">203</cx:pt>
          <cx:pt idx="35">113</cx:pt>
          <cx:pt idx="36">392</cx:pt>
          <cx:pt idx="37">0</cx:pt>
          <cx:pt idx="38">0</cx:pt>
          <cx:pt idx="39">0</cx:pt>
          <cx:pt idx="40">0</cx:pt>
          <cx:pt idx="41">0</cx:pt>
          <cx:pt idx="42">240</cx:pt>
          <cx:pt idx="43">145</cx:pt>
          <cx:pt idx="44">0</cx:pt>
          <cx:pt idx="45">196</cx:pt>
          <cx:pt idx="46">168</cx:pt>
          <cx:pt idx="47">0</cx:pt>
          <cx:pt idx="48">0</cx:pt>
          <cx:pt idx="49">0</cx:pt>
          <cx:pt idx="50">0</cx:pt>
          <cx:pt idx="51">112</cx:pt>
          <cx:pt idx="52">106</cx:pt>
          <cx:pt idx="53">857</cx:pt>
          <cx:pt idx="54">0</cx:pt>
          <cx:pt idx="55">0</cx:pt>
          <cx:pt idx="56">115</cx:pt>
          <cx:pt idx="57">0</cx:pt>
          <cx:pt idx="58">192</cx:pt>
          <cx:pt idx="59">196</cx:pt>
          <cx:pt idx="60">0</cx:pt>
          <cx:pt idx="61">0</cx:pt>
          <cx:pt idx="62">120</cx:pt>
          <cx:pt idx="63">12</cx:pt>
          <cx:pt idx="64">576</cx:pt>
          <cx:pt idx="65">192</cx:pt>
          <cx:pt idx="66">301</cx:pt>
          <cx:pt idx="67">144</cx:pt>
          <cx:pt idx="68">0</cx:pt>
          <cx:pt idx="69">0</cx:pt>
          <cx:pt idx="70">300</cx:pt>
          <cx:pt idx="71">0</cx:pt>
          <cx:pt idx="72">0</cx:pt>
          <cx:pt idx="73">0</cx:pt>
          <cx:pt idx="74">0</cx:pt>
          <cx:pt idx="75">120</cx:pt>
          <cx:pt idx="76">0</cx:pt>
          <cx:pt idx="77">0</cx:pt>
          <cx:pt idx="78">0</cx:pt>
          <cx:pt idx="79">74</cx:pt>
          <cx:pt idx="80">0</cx:pt>
          <cx:pt idx="81">0</cx:pt>
          <cx:pt idx="82">144</cx:pt>
          <cx:pt idx="83">74</cx:pt>
          <cx:pt idx="84">120</cx:pt>
          <cx:pt idx="85">127</cx:pt>
          <cx:pt idx="86">100</cx:pt>
          <cx:pt idx="87">0</cx:pt>
          <cx:pt idx="88">0</cx:pt>
          <cx:pt idx="89">0</cx:pt>
          <cx:pt idx="90">0</cx:pt>
          <cx:pt idx="91">0</cx:pt>
          <cx:pt idx="92">0</cx:pt>
          <cx:pt idx="93">0</cx:pt>
          <cx:pt idx="94">0</cx:pt>
          <cx:pt idx="95">232</cx:pt>
          <cx:pt idx="96">158</cx:pt>
          <cx:pt idx="97">120</cx:pt>
          <cx:pt idx="98">0</cx:pt>
          <cx:pt idx="99">352</cx:pt>
          <cx:pt idx="100">168</cx:pt>
          <cx:pt idx="101">192</cx:pt>
          <cx:pt idx="102">0</cx:pt>
          <cx:pt idx="103">0</cx:pt>
          <cx:pt idx="104">0</cx:pt>
          <cx:pt idx="105">140</cx:pt>
          <cx:pt idx="106">0</cx:pt>
          <cx:pt idx="107">0</cx:pt>
          <cx:pt idx="108">0</cx:pt>
          <cx:pt idx="109">0</cx:pt>
          <cx:pt idx="110">182</cx:pt>
          <cx:pt idx="111">180</cx:pt>
          <cx:pt idx="112">120</cx:pt>
          <cx:pt idx="113">166</cx:pt>
          <cx:pt idx="114">224</cx:pt>
          <cx:pt idx="115">0</cx:pt>
          <cx:pt idx="116">0</cx:pt>
          <cx:pt idx="117">80</cx:pt>
          <cx:pt idx="118">367</cx:pt>
          <cx:pt idx="119">0</cx:pt>
          <cx:pt idx="120">0</cx:pt>
          <cx:pt idx="121">0</cx:pt>
          <cx:pt idx="122">0</cx:pt>
          <cx:pt idx="123">0</cx:pt>
          <cx:pt idx="124">192</cx:pt>
          <cx:pt idx="125">53</cx:pt>
          <cx:pt idx="126">0</cx:pt>
          <cx:pt idx="127">0</cx:pt>
          <cx:pt idx="128">188</cx:pt>
          <cx:pt idx="129">0</cx:pt>
          <cx:pt idx="130">105</cx:pt>
          <cx:pt idx="131">24</cx:pt>
          <cx:pt idx="132">0</cx:pt>
          <cx:pt idx="133">192</cx:pt>
          <cx:pt idx="134">0</cx:pt>
          <cx:pt idx="135">98</cx:pt>
          <cx:pt idx="136">0</cx:pt>
          <cx:pt idx="137">0</cx:pt>
          <cx:pt idx="138">224</cx:pt>
          <cx:pt idx="139">276</cx:pt>
          <cx:pt idx="140">0</cx:pt>
          <cx:pt idx="141">160</cx:pt>
          <cx:pt idx="142">0</cx:pt>
          <cx:pt idx="143">144</cx:pt>
          <cx:pt idx="144">0</cx:pt>
          <cx:pt idx="145">0</cx:pt>
          <cx:pt idx="146">48</cx:pt>
          <cx:pt idx="147">144</cx:pt>
          <cx:pt idx="148">0</cx:pt>
          <cx:pt idx="149">200</cx:pt>
          <cx:pt idx="150">0</cx:pt>
          <cx:pt idx="151">0</cx:pt>
          <cx:pt idx="152">0</cx:pt>
          <cx:pt idx="153">409</cx:pt>
          <cx:pt idx="154">0</cx:pt>
          <cx:pt idx="155">0</cx:pt>
          <cx:pt idx="156">0</cx:pt>
          <cx:pt idx="157">0</cx:pt>
          <cx:pt idx="158">0</cx:pt>
          <cx:pt idx="159">239</cx:pt>
          <cx:pt idx="160">0</cx:pt>
          <cx:pt idx="161">400</cx:pt>
          <cx:pt idx="162">0</cx:pt>
          <cx:pt idx="163">0</cx:pt>
          <cx:pt idx="164">0</cx:pt>
          <cx:pt idx="165">140</cx:pt>
          <cx:pt idx="166">476</cx:pt>
          <cx:pt idx="167">178</cx:pt>
          <cx:pt idx="168">100</cx:pt>
          <cx:pt idx="169">574</cx:pt>
          <cx:pt idx="170">237</cx:pt>
          <cx:pt idx="171">210</cx:pt>
          <cx:pt idx="172">441</cx:pt>
          <cx:pt idx="173">0</cx:pt>
          <cx:pt idx="174">192</cx:pt>
          <cx:pt idx="175">0</cx:pt>
          <cx:pt idx="176">0</cx:pt>
          <cx:pt idx="177">0</cx:pt>
          <cx:pt idx="178">0</cx:pt>
          <cx:pt idx="179">0</cx:pt>
          <cx:pt idx="180">0</cx:pt>
          <cx:pt idx="181">0</cx:pt>
          <cx:pt idx="182">116</cx:pt>
          <cx:pt idx="183">280</cx:pt>
          <cx:pt idx="184">104</cx:pt>
          <cx:pt idx="185">0</cx:pt>
          <cx:pt idx="186">168</cx:pt>
          <cx:pt idx="187">0</cx:pt>
          <cx:pt idx="188">120</cx:pt>
          <cx:pt idx="189">0</cx:pt>
          <cx:pt idx="190">0</cx:pt>
          <cx:pt idx="191">0</cx:pt>
          <cx:pt idx="192">0</cx:pt>
          <cx:pt idx="193">0</cx:pt>
          <cx:pt idx="194">0</cx:pt>
          <cx:pt idx="195">87</cx:pt>
          <cx:pt idx="196">171</cx:pt>
          <cx:pt idx="197">0</cx:pt>
          <cx:pt idx="198">0</cx:pt>
          <cx:pt idx="199">0</cx:pt>
          <cx:pt idx="200">132</cx:pt>
          <cx:pt idx="201">238</cx:pt>
          <cx:pt idx="202">0</cx:pt>
          <cx:pt idx="203">149</cx:pt>
          <cx:pt idx="204">0</cx:pt>
          <cx:pt idx="205">0</cx:pt>
          <cx:pt idx="206">0</cx:pt>
          <cx:pt idx="207">355</cx:pt>
          <cx:pt idx="208">60</cx:pt>
          <cx:pt idx="209">0</cx:pt>
          <cx:pt idx="210">0</cx:pt>
          <cx:pt idx="211">100</cx:pt>
          <cx:pt idx="212">168</cx:pt>
          <cx:pt idx="213">224</cx:pt>
          <cx:pt idx="214">0</cx:pt>
          <cx:pt idx="215">0</cx:pt>
          <cx:pt idx="216">139</cx:pt>
          <cx:pt idx="217">0</cx:pt>
          <cx:pt idx="218">0</cx:pt>
          <cx:pt idx="219">108</cx:pt>
          <cx:pt idx="220">351</cx:pt>
          <cx:pt idx="221">120</cx:pt>
          <cx:pt idx="222">209</cx:pt>
          <cx:pt idx="223">216</cx:pt>
          <cx:pt idx="224">248</cx:pt>
          <cx:pt idx="225">0</cx:pt>
          <cx:pt idx="226">224</cx:pt>
          <cx:pt idx="227">0</cx:pt>
          <cx:pt idx="228">0</cx:pt>
          <cx:pt idx="229">143</cx:pt>
          <cx:pt idx="230">0</cx:pt>
          <cx:pt idx="231">0</cx:pt>
          <cx:pt idx="232">0</cx:pt>
          <cx:pt idx="233">365</cx:pt>
          <cx:pt idx="234">288</cx:pt>
          <cx:pt idx="235">0</cx:pt>
          <cx:pt idx="236">132</cx:pt>
          <cx:pt idx="237">370</cx:pt>
          <cx:pt idx="238">168</cx:pt>
          <cx:pt idx="239">0</cx:pt>
          <cx:pt idx="240">144</cx:pt>
          <cx:pt idx="241">58</cx:pt>
          <cx:pt idx="242">0</cx:pt>
          <cx:pt idx="243">0</cx:pt>
          <cx:pt idx="244">0</cx:pt>
          <cx:pt idx="245">197</cx:pt>
          <cx:pt idx="246">0</cx:pt>
          <cx:pt idx="247">0</cx:pt>
          <cx:pt idx="248">144</cx:pt>
          <cx:pt idx="249">0</cx:pt>
          <cx:pt idx="250">263</cx:pt>
          <cx:pt idx="251">123</cx:pt>
          <cx:pt idx="252">138</cx:pt>
          <cx:pt idx="253">333</cx:pt>
          <cx:pt idx="254">250</cx:pt>
          <cx:pt idx="255">192</cx:pt>
          <cx:pt idx="256">216</cx:pt>
          <cx:pt idx="257">123</cx:pt>
          <cx:pt idx="258">0</cx:pt>
          <cx:pt idx="259">0</cx:pt>
          <cx:pt idx="260">0</cx:pt>
          <cx:pt idx="261">0</cx:pt>
          <cx:pt idx="262">292</cx:pt>
          <cx:pt idx="263">0</cx:pt>
          <cx:pt idx="264">0</cx:pt>
          <cx:pt idx="265">276</cx:pt>
          <cx:pt idx="266">95</cx:pt>
          <cx:pt idx="267">262</cx:pt>
          <cx:pt idx="268">0</cx:pt>
          <cx:pt idx="269">370</cx:pt>
          <cx:pt idx="270">192</cx:pt>
          <cx:pt idx="271">81</cx:pt>
          <cx:pt idx="272">132</cx:pt>
          <cx:pt idx="273">289</cx:pt>
          <cx:pt idx="274">168</cx:pt>
          <cx:pt idx="275">74</cx:pt>
          <cx:pt idx="276">100</cx:pt>
          <cx:pt idx="277">0</cx:pt>
          <cx:pt idx="278">124</cx:pt>
          <cx:pt idx="279">288</cx:pt>
          <cx:pt idx="280">0</cx:pt>
          <cx:pt idx="281">0</cx:pt>
          <cx:pt idx="282">172</cx:pt>
          <cx:pt idx="283">210</cx:pt>
          <cx:pt idx="284">0</cx:pt>
          <cx:pt idx="285">0</cx:pt>
          <cx:pt idx="286">0</cx:pt>
          <cx:pt idx="287">0</cx:pt>
          <cx:pt idx="288">0</cx:pt>
          <cx:pt idx="289">0</cx:pt>
          <cx:pt idx="290">0</cx:pt>
          <cx:pt idx="291">0</cx:pt>
          <cx:pt idx="292">0</cx:pt>
          <cx:pt idx="293">0</cx:pt>
          <cx:pt idx="294">110</cx:pt>
          <cx:pt idx="295">120</cx:pt>
          <cx:pt idx="296">289</cx:pt>
          <cx:pt idx="297">0</cx:pt>
          <cx:pt idx="298">224</cx:pt>
          <cx:pt idx="299">0</cx:pt>
          <cx:pt idx="300">0</cx:pt>
          <cx:pt idx="301">208</cx:pt>
          <cx:pt idx="302">468</cx:pt>
          <cx:pt idx="303">256</cx:pt>
          <cx:pt idx="304">302</cx:pt>
          <cx:pt idx="305">168</cx:pt>
          <cx:pt idx="306">127</cx:pt>
          <cx:pt idx="307">0</cx:pt>
          <cx:pt idx="308">158</cx:pt>
          <cx:pt idx="309">208</cx:pt>
          <cx:pt idx="310">190</cx:pt>
          <cx:pt idx="311">0</cx:pt>
          <cx:pt idx="312">0</cx:pt>
          <cx:pt idx="313">0</cx:pt>
          <cx:pt idx="314">0</cx:pt>
          <cx:pt idx="315">100</cx:pt>
          <cx:pt idx="316">288</cx:pt>
          <cx:pt idx="317">208</cx:pt>
          <cx:pt idx="318">340</cx:pt>
          <cx:pt idx="319">233</cx:pt>
          <cx:pt idx="320">240</cx:pt>
          <cx:pt idx="321">184</cx:pt>
          <cx:pt idx="322">201</cx:pt>
          <cx:pt idx="323">142</cx:pt>
          <cx:pt idx="324">240</cx:pt>
          <cx:pt idx="325">0</cx:pt>
          <cx:pt idx="326">122</cx:pt>
          <cx:pt idx="327">0</cx:pt>
          <cx:pt idx="328">0</cx:pt>
          <cx:pt idx="329">0</cx:pt>
          <cx:pt idx="330">155</cx:pt>
          <cx:pt idx="331">0</cx:pt>
          <cx:pt idx="332">0</cx:pt>
          <cx:pt idx="333">192</cx:pt>
          <cx:pt idx="334">100</cx:pt>
          <cx:pt idx="335">670</cx:pt>
          <cx:pt idx="336">178</cx:pt>
          <cx:pt idx="337">192</cx:pt>
          <cx:pt idx="338">108</cx:pt>
          <cx:pt idx="339">0</cx:pt>
          <cx:pt idx="340">135</cx:pt>
          <cx:pt idx="341">250</cx:pt>
          <cx:pt idx="342">0</cx:pt>
          <cx:pt idx="343">495</cx:pt>
          <cx:pt idx="344">182</cx:pt>
          <cx:pt idx="345">0</cx:pt>
          <cx:pt idx="346">0</cx:pt>
          <cx:pt idx="347">0</cx:pt>
          <cx:pt idx="348">0</cx:pt>
          <cx:pt idx="349">0</cx:pt>
          <cx:pt idx="350">210</cx:pt>
          <cx:pt idx="351">0</cx:pt>
          <cx:pt idx="352">48</cx:pt>
          <cx:pt idx="353">106</cx:pt>
          <cx:pt idx="354">0</cx:pt>
          <cx:pt idx="355">0</cx:pt>
          <cx:pt idx="356">120</cx:pt>
          <cx:pt idx="357">536</cx:pt>
          <cx:pt idx="358">168</cx:pt>
          <cx:pt idx="359">208</cx:pt>
          <cx:pt idx="360">0</cx:pt>
          <cx:pt idx="361">0</cx:pt>
          <cx:pt idx="362">0</cx:pt>
          <cx:pt idx="363">250</cx:pt>
          <cx:pt idx="364">306</cx:pt>
          <cx:pt idx="365">0</cx:pt>
          <cx:pt idx="366">0</cx:pt>
          <cx:pt idx="367">64</cx:pt>
          <cx:pt idx="368">0</cx:pt>
          <cx:pt idx="369">364</cx:pt>
          <cx:pt idx="370">100</cx:pt>
          <cx:pt idx="371">0</cx:pt>
          <cx:pt idx="372">353</cx:pt>
          <cx:pt idx="373">66</cx:pt>
          <cx:pt idx="374">100</cx:pt>
          <cx:pt idx="375">0</cx:pt>
          <cx:pt idx="376">0</cx:pt>
          <cx:pt idx="377">159</cx:pt>
          <cx:pt idx="378">113</cx:pt>
          <cx:pt idx="379">100</cx:pt>
          <cx:pt idx="380">0</cx:pt>
          <cx:pt idx="381">216</cx:pt>
          <cx:pt idx="382">144</cx:pt>
          <cx:pt idx="383">0</cx:pt>
          <cx:pt idx="384">216</cx:pt>
          <cx:pt idx="385">146</cx:pt>
          <cx:pt idx="386">0</cx:pt>
          <cx:pt idx="387">296</cx:pt>
          <cx:pt idx="388">120</cx:pt>
          <cx:pt idx="389">196</cx:pt>
          <cx:pt idx="390">0</cx:pt>
          <cx:pt idx="391">125</cx:pt>
          <cx:pt idx="392">0</cx:pt>
          <cx:pt idx="393">0</cx:pt>
          <cx:pt idx="394">0</cx:pt>
          <cx:pt idx="395">44</cx:pt>
          <cx:pt idx="396">215</cx:pt>
          <cx:pt idx="397">0</cx:pt>
          <cx:pt idx="398">0</cx:pt>
          <cx:pt idx="399">0</cx:pt>
          <cx:pt idx="400">120</cx:pt>
          <cx:pt idx="401">0</cx:pt>
          <cx:pt idx="402">168</cx:pt>
          <cx:pt idx="403">144</cx:pt>
          <cx:pt idx="404">0</cx:pt>
          <cx:pt idx="405">120</cx:pt>
          <cx:pt idx="406">0</cx:pt>
          <cx:pt idx="407">0</cx:pt>
          <cx:pt idx="408">192</cx:pt>
          <cx:pt idx="409">0</cx:pt>
          <cx:pt idx="410">0</cx:pt>
          <cx:pt idx="411">264</cx:pt>
          <cx:pt idx="412">0</cx:pt>
          <cx:pt idx="413">0</cx:pt>
          <cx:pt idx="414">196</cx:pt>
          <cx:pt idx="415">100</cx:pt>
          <cx:pt idx="416">0</cx:pt>
          <cx:pt idx="417">0</cx:pt>
          <cx:pt idx="418">0</cx:pt>
          <cx:pt idx="419">0</cx:pt>
          <cx:pt idx="420">0</cx:pt>
          <cx:pt idx="421">240</cx:pt>
          <cx:pt idx="422">0</cx:pt>
          <cx:pt idx="423">0</cx:pt>
          <cx:pt idx="424">0</cx:pt>
          <cx:pt idx="425">0</cx:pt>
          <cx:pt idx="426">80</cx:pt>
          <cx:pt idx="427">0</cx:pt>
          <cx:pt idx="428">105</cx:pt>
          <cx:pt idx="429">0</cx:pt>
          <cx:pt idx="430">0</cx:pt>
          <cx:pt idx="431">0</cx:pt>
          <cx:pt idx="432">240</cx:pt>
          <cx:pt idx="433">0</cx:pt>
          <cx:pt idx="434">88</cx:pt>
          <cx:pt idx="435">158</cx:pt>
          <cx:pt idx="436">0</cx:pt>
          <cx:pt idx="437">0</cx:pt>
          <cx:pt idx="438">0</cx:pt>
          <cx:pt idx="439">0</cx:pt>
          <cx:pt idx="440">0</cx:pt>
          <cx:pt idx="441">0</cx:pt>
          <cx:pt idx="442">0</cx:pt>
          <cx:pt idx="443">144</cx:pt>
          <cx:pt idx="444">144</cx:pt>
          <cx:pt idx="445">0</cx:pt>
          <cx:pt idx="446">0</cx:pt>
          <cx:pt idx="447">89</cx:pt>
          <cx:pt idx="448">0</cx:pt>
          <cx:pt idx="449">0</cx:pt>
          <cx:pt idx="450">0</cx:pt>
          <cx:pt idx="451">200</cx:pt>
          <cx:pt idx="452">144</cx:pt>
          <cx:pt idx="453">0</cx:pt>
          <cx:pt idx="454">0</cx:pt>
          <cx:pt idx="455">0</cx:pt>
          <cx:pt idx="456">0</cx:pt>
          <cx:pt idx="457">224</cx:pt>
          <cx:pt idx="458">192</cx:pt>
          <cx:pt idx="459">0</cx:pt>
          <cx:pt idx="460">0</cx:pt>
          <cx:pt idx="461">256</cx:pt>
          <cx:pt idx="462">0</cx:pt>
          <cx:pt idx="463">0</cx:pt>
          <cx:pt idx="464">0</cx:pt>
          <cx:pt idx="465">144</cx:pt>
          <cx:pt idx="466">0</cx:pt>
          <cx:pt idx="467">168</cx:pt>
          <cx:pt idx="468">0</cx:pt>
          <cx:pt idx="469">144</cx:pt>
          <cx:pt idx="470">0</cx:pt>
          <cx:pt idx="471">0</cx:pt>
          <cx:pt idx="472">0</cx:pt>
          <cx:pt idx="473">250</cx:pt>
          <cx:pt idx="474">96</cx:pt>
          <cx:pt idx="475">0</cx:pt>
          <cx:pt idx="476">140</cx:pt>
          <cx:pt idx="477">414</cx:pt>
          <cx:pt idx="478">208</cx:pt>
          <cx:pt idx="479">0</cx:pt>
          <cx:pt idx="480">519</cx:pt>
          <cx:pt idx="481">206</cx:pt>
          <cx:pt idx="482">0</cx:pt>
          <cx:pt idx="483">0</cx:pt>
          <cx:pt idx="484">0</cx:pt>
          <cx:pt idx="485">0</cx:pt>
          <cx:pt idx="486">0</cx:pt>
          <cx:pt idx="487">224</cx:pt>
          <cx:pt idx="488">142</cx:pt>
          <cx:pt idx="489">0</cx:pt>
          <cx:pt idx="490">141</cx:pt>
          <cx:pt idx="491">0</cx:pt>
          <cx:pt idx="492">0</cx:pt>
          <cx:pt idx="493">0</cx:pt>
          <cx:pt idx="494">144</cx:pt>
          <cx:pt idx="495">0</cx:pt>
          <cx:pt idx="496">264</cx:pt>
          <cx:pt idx="497">0</cx:pt>
          <cx:pt idx="498">64</cx:pt>
          <cx:pt idx="499">12</cx:pt>
          <cx:pt idx="500">144</cx:pt>
          <cx:pt idx="501">0</cx:pt>
          <cx:pt idx="502">0</cx:pt>
          <cx:pt idx="503">0</cx:pt>
          <cx:pt idx="504">260</cx:pt>
          <cx:pt idx="505">0</cx:pt>
          <cx:pt idx="506">182</cx:pt>
          <cx:pt idx="507">0</cx:pt>
          <cx:pt idx="508">0</cx:pt>
          <cx:pt idx="509">224</cx:pt>
          <cx:pt idx="510">324</cx:pt>
          <cx:pt idx="511">132</cx:pt>
          <cx:pt idx="512">0</cx:pt>
          <cx:pt idx="513">120</cx:pt>
          <cx:pt idx="514">0</cx:pt>
          <cx:pt idx="515">156</cx:pt>
          <cx:pt idx="516">0</cx:pt>
          <cx:pt idx="517">220</cx:pt>
          <cx:pt idx="518">0</cx:pt>
          <cx:pt idx="519">0</cx:pt>
          <cx:pt idx="520">220</cx:pt>
          <cx:pt idx="521">0</cx:pt>
          <cx:pt idx="522">0</cx:pt>
          <cx:pt idx="523">208</cx:pt>
          <cx:pt idx="524">239</cx:pt>
          <cx:pt idx="525">38</cx:pt>
          <cx:pt idx="526">261</cx:pt>
          <cx:pt idx="527">126</cx:pt>
          <cx:pt idx="528">0</cx:pt>
          <cx:pt idx="529">0</cx:pt>
          <cx:pt idx="530">224</cx:pt>
          <cx:pt idx="531">0</cx:pt>
          <cx:pt idx="532">0</cx:pt>
          <cx:pt idx="533">0</cx:pt>
          <cx:pt idx="534">100</cx:pt>
          <cx:pt idx="535">85</cx:pt>
          <cx:pt idx="536">120</cx:pt>
          <cx:pt idx="537">216</cx:pt>
          <cx:pt idx="538">466</cx:pt>
          <cx:pt idx="539">180</cx:pt>
          <cx:pt idx="540">270</cx:pt>
          <cx:pt idx="541">0</cx:pt>
          <cx:pt idx="542">78</cx:pt>
          <cx:pt idx="543">120</cx:pt>
          <cx:pt idx="544">100</cx:pt>
          <cx:pt idx="545">0</cx:pt>
          <cx:pt idx="546">0</cx:pt>
          <cx:pt idx="547">104</cx:pt>
          <cx:pt idx="548">140</cx:pt>
          <cx:pt idx="549">182</cx:pt>
          <cx:pt idx="550">0</cx:pt>
          <cx:pt idx="551">0</cx:pt>
          <cx:pt idx="552">169</cx:pt>
          <cx:pt idx="553">0</cx:pt>
          <cx:pt idx="554">320</cx:pt>
          <cx:pt idx="555">0</cx:pt>
          <cx:pt idx="556">268</cx:pt>
          <cx:pt idx="557">0</cx:pt>
          <cx:pt idx="558">264</cx:pt>
          <cx:pt idx="559">143</cx:pt>
          <cx:pt idx="560">0</cx:pt>
          <cx:pt idx="561">240</cx:pt>
          <cx:pt idx="562">144</cx:pt>
          <cx:pt idx="563">72</cx:pt>
          <cx:pt idx="564">0</cx:pt>
          <cx:pt idx="565">0</cx:pt>
          <cx:pt idx="566">144</cx:pt>
          <cx:pt idx="567">0</cx:pt>
          <cx:pt idx="568">349</cx:pt>
          <cx:pt idx="569">42</cx:pt>
          <cx:pt idx="570">0</cx:pt>
          <cx:pt idx="571">168</cx:pt>
          <cx:pt idx="572">208</cx:pt>
          <cx:pt idx="573">100</cx:pt>
          <cx:pt idx="574">35</cx:pt>
          <cx:pt idx="575">158</cx:pt>
          <cx:pt idx="576">0</cx:pt>
          <cx:pt idx="577">160</cx:pt>
          <cx:pt idx="578">0</cx:pt>
          <cx:pt idx="579">0</cx:pt>
          <cx:pt idx="580">216</cx:pt>
          <cx:pt idx="581">0</cx:pt>
          <cx:pt idx="582">0</cx:pt>
          <cx:pt idx="583">105</cx:pt>
          <cx:pt idx="584">0</cx:pt>
          <cx:pt idx="585">326</cx:pt>
          <cx:pt idx="586">0</cx:pt>
          <cx:pt idx="587">0</cx:pt>
          <cx:pt idx="588">0</cx:pt>
          <cx:pt idx="589">0</cx:pt>
          <cx:pt idx="590">0</cx:pt>
          <cx:pt idx="591">382</cx:pt>
          <cx:pt idx="592">0</cx:pt>
          <cx:pt idx="593">140</cx:pt>
          <cx:pt idx="594">0</cx:pt>
          <cx:pt idx="595">180</cx:pt>
          <cx:pt idx="596">0</cx:pt>
          <cx:pt idx="597">120</cx:pt>
          <cx:pt idx="598">0</cx:pt>
          <cx:pt idx="599">161</cx:pt>
          <cx:pt idx="600">179</cx:pt>
          <cx:pt idx="601">0</cx:pt>
          <cx:pt idx="602">120</cx:pt>
          <cx:pt idx="603">0</cx:pt>
          <cx:pt idx="604">192</cx:pt>
          <cx:pt idx="605">0</cx:pt>
          <cx:pt idx="606">168</cx:pt>
          <cx:pt idx="607">103</cx:pt>
          <cx:pt idx="608">0</cx:pt>
          <cx:pt idx="609">64</cx:pt>
          <cx:pt idx="610">253</cx:pt>
          <cx:pt idx="611">0</cx:pt>
          <cx:pt idx="612">160</cx:pt>
          <cx:pt idx="613">0</cx:pt>
          <cx:pt idx="614">96</cx:pt>
          <cx:pt idx="615">120</cx:pt>
          <cx:pt idx="616">100</cx:pt>
          <cx:pt idx="617">0</cx:pt>
          <cx:pt idx="618">0</cx:pt>
          <cx:pt idx="619">168</cx:pt>
          <cx:pt idx="620">0</cx:pt>
          <cx:pt idx="621">38</cx:pt>
          <cx:pt idx="622">192</cx:pt>
          <cx:pt idx="623">0</cx:pt>
          <cx:pt idx="624">148</cx:pt>
          <cx:pt idx="625">0</cx:pt>
          <cx:pt idx="626">0</cx:pt>
          <cx:pt idx="627">0</cx:pt>
          <cx:pt idx="628">335</cx:pt>
          <cx:pt idx="629">176</cx:pt>
          <cx:pt idx="630">0</cx:pt>
          <cx:pt idx="631">156</cx:pt>
          <cx:pt idx="632">192</cx:pt>
          <cx:pt idx="633">390</cx:pt>
          <cx:pt idx="634">264</cx:pt>
          <cx:pt idx="635">0</cx:pt>
          <cx:pt idx="636">0</cx:pt>
          <cx:pt idx="637">0</cx:pt>
          <cx:pt idx="638">328</cx:pt>
          <cx:pt idx="639">312</cx:pt>
          <cx:pt idx="640">185</cx:pt>
          <cx:pt idx="641">0</cx:pt>
          <cx:pt idx="642">269</cx:pt>
          <cx:pt idx="643">208</cx:pt>
          <cx:pt idx="644">195</cx:pt>
          <cx:pt idx="645">0</cx:pt>
          <cx:pt idx="646">0</cx:pt>
          <cx:pt idx="647">0</cx:pt>
          <cx:pt idx="648">0</cx:pt>
          <cx:pt idx="649">0</cx:pt>
          <cx:pt idx="650">0</cx:pt>
          <cx:pt idx="651">120</cx:pt>
          <cx:pt idx="652">0</cx:pt>
          <cx:pt idx="653">57</cx:pt>
          <cx:pt idx="654">236</cx:pt>
          <cx:pt idx="655">0</cx:pt>
          <cx:pt idx="656">0</cx:pt>
          <cx:pt idx="657">0</cx:pt>
          <cx:pt idx="658">192</cx:pt>
          <cx:pt idx="659">0</cx:pt>
          <cx:pt idx="660">0</cx:pt>
          <cx:pt idx="661">517</cx:pt>
          <cx:pt idx="662">0</cx:pt>
          <cx:pt idx="663">0</cx:pt>
          <cx:pt idx="664">192</cx:pt>
          <cx:pt idx="665">188</cx:pt>
          <cx:pt idx="666">0</cx:pt>
          <cx:pt idx="667">224</cx:pt>
          <cx:pt idx="668">304</cx:pt>
          <cx:pt idx="669">0</cx:pt>
          <cx:pt idx="670">100</cx:pt>
          <cx:pt idx="671">147</cx:pt>
          <cx:pt idx="672">198</cx:pt>
          <cx:pt idx="673">0</cx:pt>
          <cx:pt idx="674">426</cx:pt>
          <cx:pt idx="675">28</cx:pt>
          <cx:pt idx="676">0</cx:pt>
          <cx:pt idx="677">316</cx:pt>
          <cx:pt idx="678">322</cx:pt>
          <cx:pt idx="679">0</cx:pt>
          <cx:pt idx="680">80</cx:pt>
          <cx:pt idx="681">0</cx:pt>
          <cx:pt idx="682">307</cx:pt>
          <cx:pt idx="683">257</cx:pt>
          <cx:pt idx="684">0</cx:pt>
          <cx:pt idx="685">219</cx:pt>
          <cx:pt idx="686">144</cx:pt>
          <cx:pt idx="687">0</cx:pt>
          <cx:pt idx="688">140</cx:pt>
          <cx:pt idx="689">192</cx:pt>
          <cx:pt idx="690">149</cx:pt>
          <cx:pt idx="691">382</cx:pt>
          <cx:pt idx="692">320</cx:pt>
          <cx:pt idx="693">0</cx:pt>
          <cx:pt idx="694">112</cx:pt>
          <cx:pt idx="695">125</cx:pt>
          <cx:pt idx="696">0</cx:pt>
          <cx:pt idx="697">0</cx:pt>
          <cx:pt idx="698">416</cx:pt>
          <cx:pt idx="699">156</cx:pt>
          <cx:pt idx="700">270</cx:pt>
          <cx:pt idx="701">0</cx:pt>
          <cx:pt idx="702">324</cx:pt>
          <cx:pt idx="703">344</cx:pt>
          <cx:pt idx="704">0</cx:pt>
          <cx:pt idx="705">0</cx:pt>
          <cx:pt idx="706">380</cx:pt>
          <cx:pt idx="707">192</cx:pt>
          <cx:pt idx="708">100</cx:pt>
          <cx:pt idx="709">0</cx:pt>
          <cx:pt idx="710">0</cx:pt>
          <cx:pt idx="711">68</cx:pt>
          <cx:pt idx="712">168</cx:pt>
          <cx:pt idx="713">0</cx:pt>
          <cx:pt idx="714">0</cx:pt>
          <cx:pt idx="715">0</cx:pt>
          <cx:pt idx="716">0</cx:pt>
          <cx:pt idx="717">224</cx:pt>
          <cx:pt idx="718">250</cx:pt>
          <cx:pt idx="719">0</cx:pt>
          <cx:pt idx="720">114</cx:pt>
          <cx:pt idx="721">160</cx:pt>
          <cx:pt idx="722">0</cx:pt>
          <cx:pt idx="723">0</cx:pt>
          <cx:pt idx="724">327</cx:pt>
          <cx:pt idx="725">96</cx:pt>
          <cx:pt idx="726">292</cx:pt>
          <cx:pt idx="727">132</cx:pt>
          <cx:pt idx="728">0</cx:pt>
          <cx:pt idx="729">0</cx:pt>
          <cx:pt idx="730">237</cx:pt>
          <cx:pt idx="731">160</cx:pt>
          <cx:pt idx="732">192</cx:pt>
          <cx:pt idx="733">165</cx:pt>
          <cx:pt idx="734">147</cx:pt>
          <cx:pt idx="735">0</cx:pt>
          <cx:pt idx="736">0</cx:pt>
          <cx:pt idx="737">0</cx:pt>
          <cx:pt idx="738">120</cx:pt>
          <cx:pt idx="739">187</cx:pt>
          <cx:pt idx="740">270</cx:pt>
          <cx:pt idx="741">168</cx:pt>
          <cx:pt idx="742">120</cx:pt>
          <cx:pt idx="743">302</cx:pt>
          <cx:pt idx="744">96</cx:pt>
          <cx:pt idx="745">0</cx:pt>
          <cx:pt idx="746">224</cx:pt>
          <cx:pt idx="747">181</cx:pt>
          <cx:pt idx="748">240</cx:pt>
          <cx:pt idx="749">92</cx:pt>
          <cx:pt idx="750">0</cx:pt>
          <cx:pt idx="751">0</cx:pt>
          <cx:pt idx="752">168</cx:pt>
          <cx:pt idx="753">192</cx:pt>
          <cx:pt idx="754">171</cx:pt>
          <cx:pt idx="755">0</cx:pt>
          <cx:pt idx="756">144</cx:pt>
          <cx:pt idx="757">335</cx:pt>
          <cx:pt idx="758">0</cx:pt>
          <cx:pt idx="759">222</cx:pt>
          <cx:pt idx="760">0</cx:pt>
          <cx:pt idx="761">0</cx:pt>
          <cx:pt idx="762">169</cx:pt>
          <cx:pt idx="763">0</cx:pt>
          <cx:pt idx="764">0</cx:pt>
          <cx:pt idx="765">0</cx:pt>
          <cx:pt idx="766">228</cx:pt>
          <cx:pt idx="767">245</cx:pt>
          <cx:pt idx="768">120</cx:pt>
          <cx:pt idx="769">503</cx:pt>
          <cx:pt idx="770">120</cx:pt>
          <cx:pt idx="771">0</cx:pt>
          <cx:pt idx="772">144</cx:pt>
          <cx:pt idx="773">0</cx:pt>
          <cx:pt idx="774">315</cx:pt>
          <cx:pt idx="775">0</cx:pt>
          <cx:pt idx="776">144</cx:pt>
          <cx:pt idx="777">241</cx:pt>
          <cx:pt idx="778">0</cx:pt>
          <cx:pt idx="779">0</cx:pt>
          <cx:pt idx="780">220</cx:pt>
          <cx:pt idx="781">0</cx:pt>
          <cx:pt idx="782">0</cx:pt>
          <cx:pt idx="783">303</cx:pt>
          <cx:pt idx="784">0</cx:pt>
          <cx:pt idx="785">0</cx:pt>
          <cx:pt idx="786">0</cx:pt>
          <cx:pt idx="787">0</cx:pt>
          <cx:pt idx="788">0</cx:pt>
          <cx:pt idx="789">133</cx:pt>
          <cx:pt idx="790">100</cx:pt>
          <cx:pt idx="791">120</cx:pt>
          <cx:pt idx="792">180</cx:pt>
          <cx:pt idx="793">168</cx:pt>
          <cx:pt idx="794">143</cx:pt>
          <cx:pt idx="795">0</cx:pt>
          <cx:pt idx="796">138</cx:pt>
          <cx:pt idx="797">0</cx:pt>
          <cx:pt idx="798">144</cx:pt>
          <cx:pt idx="799">0</cx:pt>
          <cx:pt idx="800">403</cx:pt>
          <cx:pt idx="801">0</cx:pt>
          <cx:pt idx="802">36</cx:pt>
          <cx:pt idx="803">52</cx:pt>
          <cx:pt idx="804">0</cx:pt>
          <cx:pt idx="805">0</cx:pt>
          <cx:pt idx="806">68</cx:pt>
          <cx:pt idx="807">0</cx:pt>
          <cx:pt idx="808">0</cx:pt>
          <cx:pt idx="809">40</cx:pt>
          <cx:pt idx="810">265</cx:pt>
          <cx:pt idx="811">140</cx:pt>
          <cx:pt idx="812">0</cx:pt>
          <cx:pt idx="813">0</cx:pt>
          <cx:pt idx="814">207</cx:pt>
          <cx:pt idx="815">0</cx:pt>
          <cx:pt idx="816">0</cx:pt>
          <cx:pt idx="817">150</cx:pt>
          <cx:pt idx="818">0</cx:pt>
          <cx:pt idx="819">192</cx:pt>
          <cx:pt idx="820">0</cx:pt>
          <cx:pt idx="821">0</cx:pt>
          <cx:pt idx="822">100</cx:pt>
          <cx:pt idx="823">335</cx:pt>
          <cx:pt idx="824">0</cx:pt>
          <cx:pt idx="825">188</cx:pt>
          <cx:pt idx="826">0</cx:pt>
          <cx:pt idx="827">290</cx:pt>
          <cx:pt idx="828">486</cx:pt>
          <cx:pt idx="829">0</cx:pt>
          <cx:pt idx="830">0</cx:pt>
          <cx:pt idx="831">0</cx:pt>
          <cx:pt idx="832">192</cx:pt>
          <cx:pt idx="833">0</cx:pt>
          <cx:pt idx="834">0</cx:pt>
          <cx:pt idx="835">290</cx:pt>
          <cx:pt idx="836">0</cx:pt>
          <cx:pt idx="837">0</cx:pt>
          <cx:pt idx="838">278</cx:pt>
          <cx:pt idx="839">0</cx:pt>
          <cx:pt idx="840">0</cx:pt>
          <cx:pt idx="841">70</cx:pt>
          <cx:pt idx="842">0</cx:pt>
          <cx:pt idx="843">0</cx:pt>
          <cx:pt idx="844">418</cx:pt>
          <cx:pt idx="845">0</cx:pt>
          <cx:pt idx="846">234</cx:pt>
          <cx:pt idx="847">0</cx:pt>
          <cx:pt idx="848">486</cx:pt>
          <cx:pt idx="849">113</cx:pt>
          <cx:pt idx="850">140</cx:pt>
          <cx:pt idx="851">143</cx:pt>
          <cx:pt idx="852">0</cx:pt>
          <cx:pt idx="853">180</cx:pt>
          <cx:pt idx="854">0</cx:pt>
          <cx:pt idx="855">0</cx:pt>
          <cx:pt idx="856">0</cx:pt>
          <cx:pt idx="857">0</cx:pt>
          <cx:pt idx="858">0</cx:pt>
          <cx:pt idx="859">0</cx:pt>
          <cx:pt idx="860">0</cx:pt>
          <cx:pt idx="861">0</cx:pt>
          <cx:pt idx="862">0</cx:pt>
          <cx:pt idx="863">0</cx:pt>
          <cx:pt idx="864">0</cx:pt>
          <cx:pt idx="865">0</cx:pt>
          <cx:pt idx="866">192</cx:pt>
          <cx:pt idx="867">168</cx:pt>
          <cx:pt idx="868">120</cx:pt>
          <cx:pt idx="869">156</cx:pt>
          <cx:pt idx="870">0</cx:pt>
          <cx:pt idx="871">0</cx:pt>
          <cx:pt idx="872">196</cx:pt>
          <cx:pt idx="873">0</cx:pt>
          <cx:pt idx="874">26</cx:pt>
          <cx:pt idx="875">208</cx:pt>
          <cx:pt idx="876">0</cx:pt>
          <cx:pt idx="877">184</cx:pt>
          <cx:pt idx="878">192</cx:pt>
          <cx:pt idx="879">0</cx:pt>
          <cx:pt idx="880">0</cx:pt>
          <cx:pt idx="881">168</cx:pt>
          <cx:pt idx="882">342</cx:pt>
          <cx:pt idx="883">0</cx:pt>
          <cx:pt idx="884">0</cx:pt>
          <cx:pt idx="885">97</cx:pt>
          <cx:pt idx="886">272</cx:pt>
          <cx:pt idx="887">121</cx:pt>
          <cx:pt idx="888">81</cx:pt>
          <cx:pt idx="889">0</cx:pt>
          <cx:pt idx="890">0</cx:pt>
          <cx:pt idx="891">243</cx:pt>
          <cx:pt idx="892">192</cx:pt>
          <cx:pt idx="893">511</cx:pt>
          <cx:pt idx="894">0</cx:pt>
          <cx:pt idx="895">0</cx:pt>
          <cx:pt idx="896">0</cx:pt>
          <cx:pt idx="897">154</cx:pt>
          <cx:pt idx="898">0</cx:pt>
          <cx:pt idx="899">0</cx:pt>
          <cx:pt idx="900">0</cx:pt>
          <cx:pt idx="901">0</cx:pt>
          <cx:pt idx="902">0</cx:pt>
          <cx:pt idx="903">144</cx:pt>
          <cx:pt idx="904">0</cx:pt>
          <cx:pt idx="905">0</cx:pt>
          <cx:pt idx="906">0</cx:pt>
          <cx:pt idx="907">0</cx:pt>
          <cx:pt idx="908">164</cx:pt>
          <cx:pt idx="909">36</cx:pt>
          <cx:pt idx="910">0</cx:pt>
          <cx:pt idx="911">173</cx:pt>
          <cx:pt idx="912">0</cx:pt>
          <cx:pt idx="913">0</cx:pt>
          <cx:pt idx="914">0</cx:pt>
          <cx:pt idx="915">0</cx:pt>
          <cx:pt idx="916">0</cx:pt>
          <cx:pt idx="917">0</cx:pt>
          <cx:pt idx="918">72</cx:pt>
          <cx:pt idx="919">0</cx:pt>
          <cx:pt idx="920">300</cx:pt>
          <cx:pt idx="921">0</cx:pt>
          <cx:pt idx="922">100</cx:pt>
          <cx:pt idx="923">0</cx:pt>
          <cx:pt idx="924">384</cx:pt>
          <cx:pt idx="925">180</cx:pt>
          <cx:pt idx="926">104</cx:pt>
          <cx:pt idx="927">0</cx:pt>
          <cx:pt idx="928">202</cx:pt>
          <cx:pt idx="929">0</cx:pt>
          <cx:pt idx="930">100</cx:pt>
          <cx:pt idx="931">0</cx:pt>
          <cx:pt idx="932">0</cx:pt>
          <cx:pt idx="933">192</cx:pt>
          <cx:pt idx="934">0</cx:pt>
          <cx:pt idx="935">0</cx:pt>
          <cx:pt idx="936">0</cx:pt>
          <cx:pt idx="937">0</cx:pt>
          <cx:pt idx="938">0</cx:pt>
          <cx:pt idx="939">56</cx:pt>
          <cx:pt idx="940">40</cx:pt>
          <cx:pt idx="941">0</cx:pt>
          <cx:pt idx="942">321</cx:pt>
          <cx:pt idx="943">0</cx:pt>
          <cx:pt idx="944">0</cx:pt>
          <cx:pt idx="945">48</cx:pt>
          <cx:pt idx="946">86</cx:pt>
          <cx:pt idx="947">0</cx:pt>
          <cx:pt idx="948">144</cx:pt>
          <cx:pt idx="949">0</cx:pt>
          <cx:pt idx="950">194</cx:pt>
          <cx:pt idx="951">421</cx:pt>
          <cx:pt idx="952">192</cx:pt>
          <cx:pt idx="953">305</cx:pt>
          <cx:pt idx="954">0</cx:pt>
          <cx:pt idx="955">0</cx:pt>
          <cx:pt idx="956">150</cx:pt>
          <cx:pt idx="957">0</cx:pt>
          <cx:pt idx="958">0</cx:pt>
          <cx:pt idx="959">0</cx:pt>
          <cx:pt idx="960">117</cx:pt>
          <cx:pt idx="961">550</cx:pt>
          <cx:pt idx="962">48</cx:pt>
          <cx:pt idx="963">288</cx:pt>
          <cx:pt idx="964">0</cx:pt>
          <cx:pt idx="965">0</cx:pt>
          <cx:pt idx="966">0</cx:pt>
          <cx:pt idx="967">0</cx:pt>
          <cx:pt idx="968">0</cx:pt>
          <cx:pt idx="969">0</cx:pt>
          <cx:pt idx="970">0</cx:pt>
          <cx:pt idx="971">0</cx:pt>
          <cx:pt idx="972">28</cx:pt>
          <cx:pt idx="973">0</cx:pt>
          <cx:pt idx="974">509</cx:pt>
          <cx:pt idx="975">153</cx:pt>
          <cx:pt idx="976">0</cx:pt>
          <cx:pt idx="977">0</cx:pt>
          <cx:pt idx="978">0</cx:pt>
          <cx:pt idx="979">0</cx:pt>
          <cx:pt idx="980">144</cx:pt>
          <cx:pt idx="981">250</cx:pt>
          <cx:pt idx="982">100</cx:pt>
          <cx:pt idx="983">0</cx:pt>
          <cx:pt idx="984">0</cx:pt>
          <cx:pt idx="985">0</cx:pt>
          <cx:pt idx="986">394</cx:pt>
          <cx:pt idx="987">168</cx:pt>
          <cx:pt idx="988">0</cx:pt>
          <cx:pt idx="989">0</cx:pt>
          <cx:pt idx="990">0</cx:pt>
          <cx:pt idx="991">0</cx:pt>
          <cx:pt idx="992">239</cx:pt>
          <cx:pt idx="993">0</cx:pt>
          <cx:pt idx="994">216</cx:pt>
          <cx:pt idx="995">0</cx:pt>
          <cx:pt idx="996">0</cx:pt>
          <cx:pt idx="997">371</cx:pt>
          <cx:pt idx="998">0</cx:pt>
          <cx:pt idx="999">105</cx:pt>
          <cx:pt idx="1000">0</cx:pt>
          <cx:pt idx="1001">0</cx:pt>
          <cx:pt idx="1002">144</cx:pt>
          <cx:pt idx="1003">0</cx:pt>
          <cx:pt idx="1004">156</cx:pt>
          <cx:pt idx="1005">210</cx:pt>
          <cx:pt idx="1006">0</cx:pt>
          <cx:pt idx="1007">238</cx:pt>
          <cx:pt idx="1008">100</cx:pt>
          <cx:pt idx="1009">0</cx:pt>
          <cx:pt idx="1010">0</cx:pt>
          <cx:pt idx="1011">0</cx:pt>
          <cx:pt idx="1012">96</cx:pt>
          <cx:pt idx="1013">0</cx:pt>
          <cx:pt idx="1014">0</cx:pt>
          <cx:pt idx="1015">0</cx:pt>
          <cx:pt idx="1016">115</cx:pt>
          <cx:pt idx="1017">63</cx:pt>
          <cx:pt idx="1018">164</cx:pt>
          <cx:pt idx="1019">142</cx:pt>
          <cx:pt idx="1020">252</cx:pt>
          <cx:pt idx="1021">105</cx:pt>
          <cx:pt idx="1022">0</cx:pt>
          <cx:pt idx="1023">156</cx:pt>
          <cx:pt idx="1024">0</cx:pt>
          <cx:pt idx="1025">96</cx:pt>
          <cx:pt idx="1026">0</cx:pt>
          <cx:pt idx="1027">192</cx:pt>
          <cx:pt idx="1028">0</cx:pt>
          <cx:pt idx="1029">0</cx:pt>
          <cx:pt idx="1030">0</cx:pt>
          <cx:pt idx="1031">136</cx:pt>
          <cx:pt idx="1032">209</cx:pt>
          <cx:pt idx="1033">0</cx:pt>
          <cx:pt idx="1034">0</cx:pt>
          <cx:pt idx="1035">186</cx:pt>
          <cx:pt idx="1036">228</cx:pt>
          <cx:pt idx="1037">0</cx:pt>
          <cx:pt idx="1038">0</cx:pt>
          <cx:pt idx="1039">0</cx:pt>
          <cx:pt idx="1040">0</cx:pt>
          <cx:pt idx="1041">0</cx:pt>
          <cx:pt idx="1042">170</cx:pt>
          <cx:pt idx="1043">192</cx:pt>
          <cx:pt idx="1044">474</cx:pt>
          <cx:pt idx="1045">0</cx:pt>
          <cx:pt idx="1046">214</cx:pt>
          <cx:pt idx="1047">0</cx:pt>
          <cx:pt idx="1048">0</cx:pt>
          <cx:pt idx="1049">0</cx:pt>
          <cx:pt idx="1050">0</cx:pt>
          <cx:pt idx="1051">0</cx:pt>
          <cx:pt idx="1052">0</cx:pt>
          <cx:pt idx="1053">116</cx:pt>
          <cx:pt idx="1054">199</cx:pt>
          <cx:pt idx="1055">0</cx:pt>
          <cx:pt idx="1056">192</cx:pt>
          <cx:pt idx="1057">168</cx:pt>
          <cx:pt idx="1058">0</cx:pt>
          <cx:pt idx="1059">0</cx:pt>
          <cx:pt idx="1060">0</cx:pt>
          <cx:pt idx="1061">0</cx:pt>
          <cx:pt idx="1062">0</cx:pt>
          <cx:pt idx="1063">166</cx:pt>
          <cx:pt idx="1064">0</cx:pt>
          <cx:pt idx="1065">296</cx:pt>
          <cx:pt idx="1066">0</cx:pt>
          <cx:pt idx="1067">328</cx:pt>
          <cx:pt idx="1068">728</cx:pt>
          <cx:pt idx="1069">0</cx:pt>
          <cx:pt idx="1070">0</cx:pt>
          <cx:pt idx="1071">0</cx:pt>
          <cx:pt idx="1072">0</cx:pt>
          <cx:pt idx="1073">252</cx:pt>
          <cx:pt idx="1074">140</cx:pt>
          <cx:pt idx="1075">0</cx:pt>
          <cx:pt idx="1076">436</cx:pt>
          <cx:pt idx="1077">240</cx:pt>
          <cx:pt idx="1078">140</cx:pt>
          <cx:pt idx="1079">0</cx:pt>
          <cx:pt idx="1080">55</cx:pt>
          <cx:pt idx="1081">0</cx:pt>
          <cx:pt idx="1082">192</cx:pt>
          <cx:pt idx="1083">0</cx:pt>
          <cx:pt idx="1084">315</cx:pt>
          <cx:pt idx="1085">120</cx:pt>
          <cx:pt idx="1086">120</cx:pt>
          <cx:pt idx="1087">160</cx:pt>
          <cx:pt idx="1088">0</cx:pt>
          <cx:pt idx="1089">0</cx:pt>
          <cx:pt idx="1090">0</cx:pt>
          <cx:pt idx="1091">0</cx:pt>
          <cx:pt idx="1092">342</cx:pt>
          <cx:pt idx="1093">0</cx:pt>
          <cx:pt idx="1094">0</cx:pt>
          <cx:pt idx="1095">0</cx:pt>
          <cx:pt idx="1096">136</cx:pt>
          <cx:pt idx="1097">0</cx:pt>
          <cx:pt idx="1098">0</cx:pt>
          <cx:pt idx="1099">0</cx:pt>
          <cx:pt idx="1100">0</cx:pt>
          <cx:pt idx="1101">0</cx:pt>
          <cx:pt idx="1102">0</cx:pt>
          <cx:pt idx="1103">0</cx:pt>
          <cx:pt idx="1104">0</cx:pt>
          <cx:pt idx="1105">186</cx:pt>
          <cx:pt idx="1106">0</cx:pt>
          <cx:pt idx="1107">0</cx:pt>
          <cx:pt idx="1108">100</cx:pt>
          <cx:pt idx="1109">125</cx:pt>
          <cx:pt idx="1110">224</cx:pt>
          <cx:pt idx="1111">0</cx:pt>
          <cx:pt idx="1112">0</cx:pt>
          <cx:pt idx="1113">0</cx:pt>
          <cx:pt idx="1114">0</cx:pt>
          <cx:pt idx="1115">0</cx:pt>
          <cx:pt idx="1116">120</cx:pt>
          <cx:pt idx="1117">0</cx:pt>
          <cx:pt idx="1118">280</cx:pt>
          <cx:pt idx="1119">140</cx:pt>
          <cx:pt idx="1120">0</cx:pt>
          <cx:pt idx="1121">144</cx:pt>
          <cx:pt idx="1122">64</cx:pt>
          <cx:pt idx="1123">0</cx:pt>
          <cx:pt idx="1124">100</cx:pt>
          <cx:pt idx="1125">0</cx:pt>
          <cx:pt idx="1126">143</cx:pt>
          <cx:pt idx="1127">144</cx:pt>
          <cx:pt idx="1128">100</cx:pt>
          <cx:pt idx="1129">49</cx:pt>
          <cx:pt idx="1130">431</cx:pt>
          <cx:pt idx="1131">0</cx:pt>
          <cx:pt idx="1132">0</cx:pt>
          <cx:pt idx="1133">0</cx:pt>
          <cx:pt idx="1134">100</cx:pt>
          <cx:pt idx="1135">0</cx:pt>
          <cx:pt idx="1136">0</cx:pt>
          <cx:pt idx="1137">0</cx:pt>
          <cx:pt idx="1138">264</cx:pt>
          <cx:pt idx="1139">0</cx:pt>
          <cx:pt idx="1140">0</cx:pt>
          <cx:pt idx="1141">448</cx:pt>
          <cx:pt idx="1142">125</cx:pt>
          <cx:pt idx="1143">0</cx:pt>
          <cx:pt idx="1144">0</cx:pt>
          <cx:pt idx="1145">0</cx:pt>
          <cx:pt idx="1146">165</cx:pt>
          <cx:pt idx="1147">0</cx:pt>
          <cx:pt idx="1148">0</cx:pt>
          <cx:pt idx="1149">0</cx:pt>
          <cx:pt idx="1150">0</cx:pt>
          <cx:pt idx="1151">0</cx:pt>
          <cx:pt idx="1152">0</cx:pt>
          <cx:pt idx="1153">0</cx:pt>
          <cx:pt idx="1154">60</cx:pt>
          <cx:pt idx="1155">0</cx:pt>
          <cx:pt idx="1156">0</cx:pt>
          <cx:pt idx="1157">172</cx:pt>
          <cx:pt idx="1158">0</cx:pt>
          <cx:pt idx="1159">0</cx:pt>
          <cx:pt idx="1160">26</cx:pt>
          <cx:pt idx="1161">108</cx:pt>
          <cx:pt idx="1162">0</cx:pt>
          <cx:pt idx="1163">120</cx:pt>
          <cx:pt idx="1164">168</cx:pt>
          <cx:pt idx="1165">0</cx:pt>
          <cx:pt idx="1166">160</cx:pt>
          <cx:pt idx="1167">0</cx:pt>
          <cx:pt idx="1168">0</cx:pt>
          <cx:pt idx="1169">361</cx:pt>
          <cx:pt idx="1170">203</cx:pt>
          <cx:pt idx="1171">0</cx:pt>
          <cx:pt idx="1172">0</cx:pt>
          <cx:pt idx="1173">122</cx:pt>
          <cx:pt idx="1174">0</cx:pt>
          <cx:pt idx="1175">0</cx:pt>
          <cx:pt idx="1176">362</cx:pt>
          <cx:pt idx="1177">0</cx:pt>
          <cx:pt idx="1178">192</cx:pt>
          <cx:pt idx="1179">0</cx:pt>
          <cx:pt idx="1180">0</cx:pt>
          <cx:pt idx="1181">162</cx:pt>
          <cx:pt idx="1182">171</cx:pt>
          <cx:pt idx="1183">229</cx:pt>
          <cx:pt idx="1184">0</cx:pt>
          <cx:pt idx="1185">0</cx:pt>
          <cx:pt idx="1186">0</cx:pt>
          <cx:pt idx="1187">0</cx:pt>
          <cx:pt idx="1188">144</cx:pt>
          <cx:pt idx="1189">140</cx:pt>
          <cx:pt idx="1190">439</cx:pt>
          <cx:pt idx="1191">206</cx:pt>
          <cx:pt idx="1192">0</cx:pt>
          <cx:pt idx="1193">0</cx:pt>
          <cx:pt idx="1194">379</cx:pt>
          <cx:pt idx="1195">100</cx:pt>
          <cx:pt idx="1196">100</cx:pt>
          <cx:pt idx="1197">0</cx:pt>
          <cx:pt idx="1198">356</cx:pt>
          <cx:pt idx="1199">0</cx:pt>
          <cx:pt idx="1200">0</cx:pt>
          <cx:pt idx="1201">198</cx:pt>
          <cx:pt idx="1202">0</cx:pt>
          <cx:pt idx="1203">74</cx:pt>
          <cx:pt idx="1204">0</cx:pt>
          <cx:pt idx="1205">84</cx:pt>
          <cx:pt idx="1206">0</cx:pt>
          <cx:pt idx="1207">192</cx:pt>
          <cx:pt idx="1208">0</cx:pt>
          <cx:pt idx="1209">322</cx:pt>
          <cx:pt idx="1210">635</cx:pt>
          <cx:pt idx="1211">325</cx:pt>
          <cx:pt idx="1212">0</cx:pt>
          <cx:pt idx="1213">88</cx:pt>
          <cx:pt idx="1214">150</cx:pt>
          <cx:pt idx="1215">0</cx:pt>
          <cx:pt idx="1216">0</cx:pt>
          <cx:pt idx="1217">135</cx:pt>
          <cx:pt idx="1218">0</cx:pt>
          <cx:pt idx="1219">201</cx:pt>
          <cx:pt idx="1220">0</cx:pt>
          <cx:pt idx="1221">0</cx:pt>
          <cx:pt idx="1222">0</cx:pt>
          <cx:pt idx="1223">0</cx:pt>
          <cx:pt idx="1224">100</cx:pt>
          <cx:pt idx="1225">224</cx:pt>
          <cx:pt idx="1226">100</cx:pt>
          <cx:pt idx="1227">0</cx:pt>
          <cx:pt idx="1228">0</cx:pt>
          <cx:pt idx="1229">0</cx:pt>
          <cx:pt idx="1230">155</cx:pt>
          <cx:pt idx="1231">0</cx:pt>
          <cx:pt idx="1232">0</cx:pt>
          <cx:pt idx="1233">0</cx:pt>
          <cx:pt idx="1234">0</cx:pt>
          <cx:pt idx="1235">203</cx:pt>
          <cx:pt idx="1236">0</cx:pt>
          <cx:pt idx="1237">100</cx:pt>
          <cx:pt idx="1238">0</cx:pt>
          <cx:pt idx="1239">120</cx:pt>
          <cx:pt idx="1240">0</cx:pt>
          <cx:pt idx="1241">0</cx:pt>
          <cx:pt idx="1242">0</cx:pt>
          <cx:pt idx="1243">216</cx:pt>
          <cx:pt idx="1244">0</cx:pt>
          <cx:pt idx="1245">268</cx:pt>
          <cx:pt idx="1246">0</cx:pt>
          <cx:pt idx="1247">0</cx:pt>
          <cx:pt idx="1248">0</cx:pt>
          <cx:pt idx="1249">0</cx:pt>
          <cx:pt idx="1250">0</cx:pt>
          <cx:pt idx="1251">148</cx:pt>
          <cx:pt idx="1252">33</cx:pt>
          <cx:pt idx="1253">220</cx:pt>
          <cx:pt idx="1254">178</cx:pt>
          <cx:pt idx="1255">0</cx:pt>
          <cx:pt idx="1256">262</cx:pt>
          <cx:pt idx="1257">0</cx:pt>
          <cx:pt idx="1258">212</cx:pt>
          <cx:pt idx="1259">180</cx:pt>
          <cx:pt idx="1260">0</cx:pt>
          <cx:pt idx="1261">0</cx:pt>
          <cx:pt idx="1262">120</cx:pt>
          <cx:pt idx="1263">0</cx:pt>
          <cx:pt idx="1264">144</cx:pt>
          <cx:pt idx="1265">0</cx:pt>
          <cx:pt idx="1266">0</cx:pt>
          <cx:pt idx="1267">144</cx:pt>
          <cx:pt idx="1268">314</cx:pt>
          <cx:pt idx="1269">0</cx:pt>
          <cx:pt idx="1270">268</cx:pt>
          <cx:pt idx="1271">0</cx:pt>
          <cx:pt idx="1272">180</cx:pt>
          <cx:pt idx="1273">0</cx:pt>
          <cx:pt idx="1274">242</cx:pt>
          <cx:pt idx="1275">0</cx:pt>
          <cx:pt idx="1276">294</cx:pt>
          <cx:pt idx="1277">0</cx:pt>
          <cx:pt idx="1278">0</cx:pt>
          <cx:pt idx="1279">30</cx:pt>
          <cx:pt idx="1280">0</cx:pt>
          <cx:pt idx="1281">0</cx:pt>
          <cx:pt idx="1282">0</cx:pt>
          <cx:pt idx="1283">128</cx:pt>
          <cx:pt idx="1284">272</cx:pt>
          <cx:pt idx="1285">45</cx:pt>
          <cx:pt idx="1286">0</cx:pt>
          <cx:pt idx="1287">168</cx:pt>
          <cx:pt idx="1288">212</cx:pt>
          <cx:pt idx="1289">177</cx:pt>
          <cx:pt idx="1290">227</cx:pt>
          <cx:pt idx="1291">185</cx:pt>
          <cx:pt idx="1292">0</cx:pt>
          <cx:pt idx="1293">0</cx:pt>
          <cx:pt idx="1294">0</cx:pt>
          <cx:pt idx="1295">356</cx:pt>
          <cx:pt idx="1296">192</cx:pt>
          <cx:pt idx="1297">0</cx:pt>
          <cx:pt idx="1298">214</cx:pt>
          <cx:pt idx="1299">218</cx:pt>
          <cx:pt idx="1300">0</cx:pt>
          <cx:pt idx="1301">0</cx:pt>
          <cx:pt idx="1302">309</cx:pt>
          <cx:pt idx="1303">208</cx:pt>
          <cx:pt idx="1304">0</cx:pt>
          <cx:pt idx="1305">404</cx:pt>
          <cx:pt idx="1306">132</cx:pt>
          <cx:pt idx="1307">0</cx:pt>
          <cx:pt idx="1308">0</cx:pt>
          <cx:pt idx="1309">112</cx:pt>
          <cx:pt idx="1310">0</cx:pt>
          <cx:pt idx="1311">264</cx:pt>
          <cx:pt idx="1312">500</cx:pt>
          <cx:pt idx="1313">668</cx:pt>
          <cx:pt idx="1314">0</cx:pt>
          <cx:pt idx="1315">280</cx:pt>
          <cx:pt idx="1316">172</cx:pt>
          <cx:pt idx="1317">0</cx:pt>
          <cx:pt idx="1318">198</cx:pt>
          <cx:pt idx="1319">0</cx:pt>
          <cx:pt idx="1320">114</cx:pt>
          <cx:pt idx="1321">0</cx:pt>
          <cx:pt idx="1322">240</cx:pt>
          <cx:pt idx="1323">164</cx:pt>
          <cx:pt idx="1324">0</cx:pt>
          <cx:pt idx="1325">0</cx:pt>
          <cx:pt idx="1326">0</cx:pt>
          <cx:pt idx="1327">0</cx:pt>
          <cx:pt idx="1328">0</cx:pt>
          <cx:pt idx="1329">0</cx:pt>
          <cx:pt idx="1330">144</cx:pt>
          <cx:pt idx="1331">0</cx:pt>
          <cx:pt idx="1332">0</cx:pt>
          <cx:pt idx="1333">0</cx:pt>
          <cx:pt idx="1334">0</cx:pt>
          <cx:pt idx="1335">0</cx:pt>
          <cx:pt idx="1336">0</cx:pt>
          <cx:pt idx="1337">0</cx:pt>
          <cx:pt idx="1338">146</cx:pt>
          <cx:pt idx="1339">0</cx:pt>
          <cx:pt idx="1340">0</cx:pt>
          <cx:pt idx="1341">0</cx:pt>
          <cx:pt idx="1342">192</cx:pt>
          <cx:pt idx="1343">0</cx:pt>
          <cx:pt idx="1344">0</cx:pt>
          <cx:pt idx="1345">0</cx:pt>
          <cx:pt idx="1346">0</cx:pt>
          <cx:pt idx="1347">0</cx:pt>
          <cx:pt idx="1348">402</cx:pt>
          <cx:pt idx="1349">0</cx:pt>
          <cx:pt idx="1350">0</cx:pt>
          <cx:pt idx="1351">0</cx:pt>
          <cx:pt idx="1352">210</cx:pt>
          <cx:pt idx="1353">283</cx:pt>
          <cx:pt idx="1354">0</cx:pt>
          <cx:pt idx="1355">0</cx:pt>
          <cx:pt idx="1356">0</cx:pt>
          <cx:pt idx="1357">0</cx:pt>
          <cx:pt idx="1358">0</cx:pt>
          <cx:pt idx="1359">194</cx:pt>
          <cx:pt idx="1360">183</cx:pt>
          <cx:pt idx="1361">168</cx:pt>
          <cx:pt idx="1362">55</cx:pt>
          <cx:pt idx="1363">0</cx:pt>
          <cx:pt idx="1364">0</cx:pt>
          <cx:pt idx="1365">0</cx:pt>
          <cx:pt idx="1366">0</cx:pt>
          <cx:pt idx="1367">104</cx:pt>
          <cx:pt idx="1368">140</cx:pt>
          <cx:pt idx="1369">0</cx:pt>
          <cx:pt idx="1370">0</cx:pt>
          <cx:pt idx="1371">0</cx:pt>
          <cx:pt idx="1372">253</cx:pt>
          <cx:pt idx="1373">314</cx:pt>
          <cx:pt idx="1374">154</cx:pt>
          <cx:pt idx="1375">100</cx:pt>
          <cx:pt idx="1376">0</cx:pt>
          <cx:pt idx="1377">0</cx:pt>
          <cx:pt idx="1378">72</cx:pt>
          <cx:pt idx="1379">100</cx:pt>
          <cx:pt idx="1380">0</cx:pt>
          <cx:pt idx="1381">0</cx:pt>
          <cx:pt idx="1382">36</cx:pt>
          <cx:pt idx="1383">0</cx:pt>
          <cx:pt idx="1384">0</cx:pt>
          <cx:pt idx="1385">0</cx:pt>
          <cx:pt idx="1386">0</cx:pt>
          <cx:pt idx="1387">88</cx:pt>
          <cx:pt idx="1388">201</cx:pt>
          <cx:pt idx="1389">0</cx:pt>
          <cx:pt idx="1390">219</cx:pt>
          <cx:pt idx="1391">0</cx:pt>
          <cx:pt idx="1392">175</cx:pt>
          <cx:pt idx="1393">0</cx:pt>
          <cx:pt idx="1394">161</cx:pt>
          <cx:pt idx="1395">144</cx:pt>
          <cx:pt idx="1396">0</cx:pt>
          <cx:pt idx="1397">24</cx:pt>
          <cx:pt idx="1398">0</cx:pt>
          <cx:pt idx="1399">147</cx:pt>
          <cx:pt idx="1400">0</cx:pt>
          <cx:pt idx="1401">100</cx:pt>
          <cx:pt idx="1402">168</cx:pt>
          <cx:pt idx="1403">168</cx:pt>
          <cx:pt idx="1404">216</cx:pt>
          <cx:pt idx="1405">128</cx:pt>
          <cx:pt idx="1406">58</cx:pt>
          <cx:pt idx="1407">0</cx:pt>
          <cx:pt idx="1408">0</cx:pt>
          <cx:pt idx="1409">364</cx:pt>
          <cx:pt idx="1410">0</cx:pt>
          <cx:pt idx="1411">0</cx:pt>
          <cx:pt idx="1412">0</cx:pt>
          <cx:pt idx="1413">165</cx:pt>
          <cx:pt idx="1414">0</cx:pt>
          <cx:pt idx="1415">143</cx:pt>
          <cx:pt idx="1416">0</cx:pt>
          <cx:pt idx="1417">0</cx:pt>
          <cx:pt idx="1418">0</cx:pt>
          <cx:pt idx="1419">0</cx:pt>
          <cx:pt idx="1420">0</cx:pt>
          <cx:pt idx="1421">0</cx:pt>
          <cx:pt idx="1422">140</cx:pt>
          <cx:pt idx="1423">586</cx:pt>
          <cx:pt idx="1424">316</cx:pt>
          <cx:pt idx="1425">0</cx:pt>
          <cx:pt idx="1426">171</cx:pt>
          <cx:pt idx="1427">0</cx:pt>
          <cx:pt idx="1428">0</cx:pt>
          <cx:pt idx="1429">0</cx:pt>
          <cx:pt idx="1430">100</cx:pt>
          <cx:pt idx="1431">0</cx:pt>
          <cx:pt idx="1432">0</cx:pt>
          <cx:pt idx="1433">0</cx:pt>
          <cx:pt idx="1434">295</cx:pt>
          <cx:pt idx="1435">0</cx:pt>
          <cx:pt idx="1436">0</cx:pt>
          <cx:pt idx="1437">0</cx:pt>
          <cx:pt idx="1438">0</cx:pt>
          <cx:pt idx="1439">0</cx:pt>
          <cx:pt idx="1440">431</cx:pt>
          <cx:pt idx="1441">149</cx:pt>
          <cx:pt idx="1442">168</cx:pt>
          <cx:pt idx="1443">0</cx:pt>
          <cx:pt idx="1444">192</cx:pt>
          <cx:pt idx="1445">0</cx:pt>
          <cx:pt idx="1446">261</cx:pt>
          <cx:pt idx="1447">0</cx:pt>
          <cx:pt idx="1448">168</cx:pt>
          <cx:pt idx="1449">0</cx:pt>
          <cx:pt idx="1450">32</cx:pt>
          <cx:pt idx="1451">0</cx:pt>
          <cx:pt idx="1452">0</cx:pt>
          <cx:pt idx="1453">36</cx:pt>
          <cx:pt idx="1454">0</cx:pt>
          <cx:pt idx="1455">0</cx:pt>
          <cx:pt idx="1456">349</cx:pt>
          <cx:pt idx="1457">0</cx:pt>
          <cx:pt idx="1458">366</cx:pt>
          <cx:pt idx="1459">736</cx:pt>
        </cx:lvl>
        <cx:lvl ptCount="1460">
          <cx:pt idx="0">Y</cx:pt>
          <cx:pt idx="1">Y</cx:pt>
          <cx:pt idx="2">Y</cx:pt>
          <cx:pt idx="3">Y</cx:pt>
          <cx:pt idx="4">Y</cx:pt>
          <cx:pt idx="5">Y</cx:pt>
          <cx:pt idx="6">Y</cx:pt>
          <cx:pt idx="7">Y</cx:pt>
          <cx:pt idx="8">Y</cx:pt>
          <cx:pt idx="9">Y</cx:pt>
          <cx:pt idx="10">Y</cx:pt>
          <cx:pt idx="11">Y</cx:pt>
          <cx:pt idx="12">Y</cx:pt>
          <cx:pt idx="13">Y</cx:pt>
          <cx:pt idx="14">Y</cx:pt>
          <cx:pt idx="15">Y</cx:pt>
          <cx:pt idx="16">Y</cx:pt>
          <cx:pt idx="17">Y</cx:pt>
          <cx:pt idx="18">Y</cx:pt>
          <cx:pt idx="19">Y</cx:pt>
          <cx:pt idx="20">Y</cx:pt>
          <cx:pt idx="21">N</cx:pt>
          <cx:pt idx="22">Y</cx:pt>
          <cx:pt idx="23">Y</cx:pt>
          <cx:pt idx="24">Y</cx:pt>
          <cx:pt idx="25">Y</cx:pt>
          <cx:pt idx="26">Y</cx:pt>
          <cx:pt idx="27">Y</cx:pt>
          <cx:pt idx="28">Y</cx:pt>
          <cx:pt idx="29">Y</cx:pt>
          <cx:pt idx="30">N</cx:pt>
          <cx:pt idx="31">Y</cx:pt>
          <cx:pt idx="32">Y</cx:pt>
          <cx:pt idx="33">Y</cx:pt>
          <cx:pt idx="34">Y</cx:pt>
          <cx:pt idx="35">Y</cx:pt>
          <cx:pt idx="36">Y</cx:pt>
          <cx:pt idx="37">Y</cx:pt>
          <cx:pt idx="38">Y</cx:pt>
          <cx:pt idx="39">N</cx:pt>
          <cx:pt idx="40">Y</cx:pt>
          <cx:pt idx="41">P</cx:pt>
          <cx:pt idx="42">Y</cx:pt>
          <cx:pt idx="43">Y</cx:pt>
          <cx:pt idx="44">Y</cx:pt>
          <cx:pt idx="45">Y</cx:pt>
          <cx:pt idx="46">Y</cx:pt>
          <cx:pt idx="47">Y</cx:pt>
          <cx:pt idx="48">N</cx:pt>
          <cx:pt idx="49">Y</cx:pt>
          <cx:pt idx="50">Y</cx:pt>
          <cx:pt idx="51">Y</cx:pt>
          <cx:pt idx="52">Y</cx:pt>
          <cx:pt idx="53">Y</cx:pt>
          <cx:pt idx="54">Y</cx:pt>
          <cx:pt idx="55">Y</cx:pt>
          <cx:pt idx="56">Y</cx:pt>
          <cx:pt idx="57">Y</cx:pt>
          <cx:pt idx="58">Y</cx:pt>
          <cx:pt idx="59">Y</cx:pt>
          <cx:pt idx="60">Y</cx:pt>
          <cx:pt idx="61">N</cx:pt>
          <cx:pt idx="62">Y</cx:pt>
          <cx:pt idx="63">Y</cx:pt>
          <cx:pt idx="64">Y</cx:pt>
          <cx:pt idx="65">Y</cx:pt>
          <cx:pt idx="66">Y</cx:pt>
          <cx:pt idx="67">Y</cx:pt>
          <cx:pt idx="68">Y</cx:pt>
          <cx:pt idx="69">Y</cx:pt>
          <cx:pt idx="70">Y</cx:pt>
          <cx:pt idx="71">Y</cx:pt>
          <cx:pt idx="72">Y</cx:pt>
          <cx:pt idx="73">Y</cx:pt>
          <cx:pt idx="74">Y</cx:pt>
          <cx:pt idx="75">Y</cx:pt>
          <cx:pt idx="76">Y</cx:pt>
          <cx:pt idx="77">Y</cx:pt>
          <cx:pt idx="78">Y</cx:pt>
          <cx:pt idx="79">Y</cx:pt>
          <cx:pt idx="80">Y</cx:pt>
          <cx:pt idx="81">Y</cx:pt>
          <cx:pt idx="82">Y</cx:pt>
          <cx:pt idx="83">Y</cx:pt>
          <cx:pt idx="84">Y</cx:pt>
          <cx:pt idx="85">Y</cx:pt>
          <cx:pt idx="86">Y</cx:pt>
          <cx:pt idx="87">Y</cx:pt>
          <cx:pt idx="88">N</cx:pt>
          <cx:pt idx="89">Y</cx:pt>
          <cx:pt idx="90">Y</cx:pt>
          <cx:pt idx="91">Y</cx:pt>
          <cx:pt idx="92">Y</cx:pt>
          <cx:pt idx="93">Y</cx:pt>
          <cx:pt idx="94">Y</cx:pt>
          <cx:pt idx="95">Y</cx:pt>
          <cx:pt idx="96">Y</cx:pt>
          <cx:pt idx="97">P</cx:pt>
          <cx:pt idx="98">Y</cx:pt>
          <cx:pt idx="99">Y</cx:pt>
          <cx:pt idx="100">Y</cx:pt>
          <cx:pt idx="101">Y</cx:pt>
          <cx:pt idx="102">Y</cx:pt>
          <cx:pt idx="103">Y</cx:pt>
          <cx:pt idx="104">Y</cx:pt>
          <cx:pt idx="105">Y</cx:pt>
          <cx:pt idx="106">N</cx:pt>
          <cx:pt idx="107">Y</cx:pt>
          <cx:pt idx="108">N</cx:pt>
          <cx:pt idx="109">Y</cx:pt>
          <cx:pt idx="110">Y</cx:pt>
          <cx:pt idx="111">Y</cx:pt>
          <cx:pt idx="112">Y</cx:pt>
          <cx:pt idx="113">Y</cx:pt>
          <cx:pt idx="114">Y</cx:pt>
          <cx:pt idx="115">Y</cx:pt>
          <cx:pt idx="116">Y</cx:pt>
          <cx:pt idx="117">Y</cx:pt>
          <cx:pt idx="118">Y</cx:pt>
          <cx:pt idx="119">Y</cx:pt>
          <cx:pt idx="120">Y</cx:pt>
          <cx:pt idx="121">P</cx:pt>
          <cx:pt idx="122">Y</cx:pt>
          <cx:pt idx="123">Y</cx:pt>
          <cx:pt idx="124">Y</cx:pt>
          <cx:pt idx="125">N</cx:pt>
          <cx:pt idx="126">Y</cx:pt>
          <cx:pt idx="127">N</cx:pt>
          <cx:pt idx="128">Y</cx:pt>
          <cx:pt idx="129">Y</cx:pt>
          <cx:pt idx="130">Y</cx:pt>
          <cx:pt idx="131">Y</cx:pt>
          <cx:pt idx="132">Y</cx:pt>
          <cx:pt idx="133">Y</cx:pt>
          <cx:pt idx="134">Y</cx:pt>
          <cx:pt idx="135">Y</cx:pt>
          <cx:pt idx="136">Y</cx:pt>
          <cx:pt idx="137">Y</cx:pt>
          <cx:pt idx="138">Y</cx:pt>
          <cx:pt idx="139">Y</cx:pt>
          <cx:pt idx="140">Y</cx:pt>
          <cx:pt idx="141">Y</cx:pt>
          <cx:pt idx="142">Y</cx:pt>
          <cx:pt idx="143">Y</cx:pt>
          <cx:pt idx="144">Y</cx:pt>
          <cx:pt idx="145">Y</cx:pt>
          <cx:pt idx="146">Y</cx:pt>
          <cx:pt idx="147">Y</cx:pt>
          <cx:pt idx="148">Y</cx:pt>
          <cx:pt idx="149">Y</cx:pt>
          <cx:pt idx="150">Y</cx:pt>
          <cx:pt idx="151">Y</cx:pt>
          <cx:pt idx="152">Y</cx:pt>
          <cx:pt idx="153">Y</cx:pt>
          <cx:pt idx="154">Y</cx:pt>
          <cx:pt idx="155">N</cx:pt>
          <cx:pt idx="156">Y</cx:pt>
          <cx:pt idx="157">Y</cx:pt>
          <cx:pt idx="158">Y</cx:pt>
          <cx:pt idx="159">Y</cx:pt>
          <cx:pt idx="160">Y</cx:pt>
          <cx:pt idx="161">Y</cx:pt>
          <cx:pt idx="162">Y</cx:pt>
          <cx:pt idx="163">Y</cx:pt>
          <cx:pt idx="164">Y</cx:pt>
          <cx:pt idx="165">Y</cx:pt>
          <cx:pt idx="166">Y</cx:pt>
          <cx:pt idx="167">Y</cx:pt>
          <cx:pt idx="168">Y</cx:pt>
          <cx:pt idx="169">Y</cx:pt>
          <cx:pt idx="170">Y</cx:pt>
          <cx:pt idx="171">P</cx:pt>
          <cx:pt idx="172">Y</cx:pt>
          <cx:pt idx="173">Y</cx:pt>
          <cx:pt idx="174">Y</cx:pt>
          <cx:pt idx="175">Y</cx:pt>
          <cx:pt idx="176">Y</cx:pt>
          <cx:pt idx="177">Y</cx:pt>
          <cx:pt idx="178">Y</cx:pt>
          <cx:pt idx="179">N</cx:pt>
          <cx:pt idx="180">Y</cx:pt>
          <cx:pt idx="181">Y</cx:pt>
          <cx:pt idx="182">Y</cx:pt>
          <cx:pt idx="183">N</cx:pt>
          <cx:pt idx="184">Y</cx:pt>
          <cx:pt idx="185">Y</cx:pt>
          <cx:pt idx="186">Y</cx:pt>
          <cx:pt idx="187">N</cx:pt>
          <cx:pt idx="188">Y</cx:pt>
          <cx:pt idx="189">Y</cx:pt>
          <cx:pt idx="190">Y</cx:pt>
          <cx:pt idx="191">Y</cx:pt>
          <cx:pt idx="192">Y</cx:pt>
          <cx:pt idx="193">Y</cx:pt>
          <cx:pt idx="194">Y</cx:pt>
          <cx:pt idx="195">Y</cx:pt>
          <cx:pt idx="196">Y</cx:pt>
          <cx:pt idx="197">Y</cx:pt>
          <cx:pt idx="198">Y</cx:pt>
          <cx:pt idx="199">Y</cx:pt>
          <cx:pt idx="200">Y</cx:pt>
          <cx:pt idx="201">Y</cx:pt>
          <cx:pt idx="202">Y</cx:pt>
          <cx:pt idx="203">Y</cx:pt>
          <cx:pt idx="204">Y</cx:pt>
          <cx:pt idx="205">Y</cx:pt>
          <cx:pt idx="206">Y</cx:pt>
          <cx:pt idx="207">Y</cx:pt>
          <cx:pt idx="208">Y</cx:pt>
          <cx:pt idx="209">Y</cx:pt>
          <cx:pt idx="210">Y</cx:pt>
          <cx:pt idx="211">Y</cx:pt>
          <cx:pt idx="212">Y</cx:pt>
          <cx:pt idx="213">Y</cx:pt>
          <cx:pt idx="214">Y</cx:pt>
          <cx:pt idx="215">Y</cx:pt>
          <cx:pt idx="216">Y</cx:pt>
          <cx:pt idx="217">Y</cx:pt>
          <cx:pt idx="218">Y</cx:pt>
          <cx:pt idx="219">Y</cx:pt>
          <cx:pt idx="220">Y</cx:pt>
          <cx:pt idx="221">Y</cx:pt>
          <cx:pt idx="222">Y</cx:pt>
          <cx:pt idx="223">Y</cx:pt>
          <cx:pt idx="224">Y</cx:pt>
          <cx:pt idx="225">Y</cx:pt>
          <cx:pt idx="226">Y</cx:pt>
          <cx:pt idx="227">Y</cx:pt>
          <cx:pt idx="228">Y</cx:pt>
          <cx:pt idx="229">Y</cx:pt>
          <cx:pt idx="230">Y</cx:pt>
          <cx:pt idx="231">Y</cx:pt>
          <cx:pt idx="232">Y</cx:pt>
          <cx:pt idx="233">Y</cx:pt>
          <cx:pt idx="234">Y</cx:pt>
          <cx:pt idx="235">Y</cx:pt>
          <cx:pt idx="236">Y</cx:pt>
          <cx:pt idx="237">Y</cx:pt>
          <cx:pt idx="238">Y</cx:pt>
          <cx:pt idx="239">Y</cx:pt>
          <cx:pt idx="240">Y</cx:pt>
          <cx:pt idx="241">Y</cx:pt>
          <cx:pt idx="242">Y</cx:pt>
          <cx:pt idx="243">Y</cx:pt>
          <cx:pt idx="244">Y</cx:pt>
          <cx:pt idx="245">Y</cx:pt>
          <cx:pt idx="246">Y</cx:pt>
          <cx:pt idx="247">Y</cx:pt>
          <cx:pt idx="248">Y</cx:pt>
          <cx:pt idx="249">Y</cx:pt>
          <cx:pt idx="250">Y</cx:pt>
          <cx:pt idx="251">Y</cx:pt>
          <cx:pt idx="252">Y</cx:pt>
          <cx:pt idx="253">Y</cx:pt>
          <cx:pt idx="254">Y</cx:pt>
          <cx:pt idx="255">Y</cx:pt>
          <cx:pt idx="256">Y</cx:pt>
          <cx:pt idx="257">Y</cx:pt>
          <cx:pt idx="258">Y</cx:pt>
          <cx:pt idx="259">Y</cx:pt>
          <cx:pt idx="260">Y</cx:pt>
          <cx:pt idx="261">Y</cx:pt>
          <cx:pt idx="262">Y</cx:pt>
          <cx:pt idx="263">Y</cx:pt>
          <cx:pt idx="264">N</cx:pt>
          <cx:pt idx="265">Y</cx:pt>
          <cx:pt idx="266">Y</cx:pt>
          <cx:pt idx="267">Y</cx:pt>
          <cx:pt idx="268">Y</cx:pt>
          <cx:pt idx="269">Y</cx:pt>
          <cx:pt idx="270">Y</cx:pt>
          <cx:pt idx="271">Y</cx:pt>
          <cx:pt idx="272">Y</cx:pt>
          <cx:pt idx="273">Y</cx:pt>
          <cx:pt idx="274">Y</cx:pt>
          <cx:pt idx="275">Y</cx:pt>
          <cx:pt idx="276">Y</cx:pt>
          <cx:pt idx="277">Y</cx:pt>
          <cx:pt idx="278">Y</cx:pt>
          <cx:pt idx="279">Y</cx:pt>
          <cx:pt idx="280">Y</cx:pt>
          <cx:pt idx="281">Y</cx:pt>
          <cx:pt idx="282">Y</cx:pt>
          <cx:pt idx="283">Y</cx:pt>
          <cx:pt idx="284">Y</cx:pt>
          <cx:pt idx="285">Y</cx:pt>
          <cx:pt idx="286">Y</cx:pt>
          <cx:pt idx="287">Y</cx:pt>
          <cx:pt idx="288">Y</cx:pt>
          <cx:pt idx="289">Y</cx:pt>
          <cx:pt idx="290">Y</cx:pt>
          <cx:pt idx="291">N</cx:pt>
          <cx:pt idx="292">Y</cx:pt>
          <cx:pt idx="293">Y</cx:pt>
          <cx:pt idx="294">Y</cx:pt>
          <cx:pt idx="295">Y</cx:pt>
          <cx:pt idx="296">Y</cx:pt>
          <cx:pt idx="297">Y</cx:pt>
          <cx:pt idx="298">Y</cx:pt>
          <cx:pt idx="299">Y</cx:pt>
          <cx:pt idx="300">Y</cx:pt>
          <cx:pt idx="301">Y</cx:pt>
          <cx:pt idx="302">Y</cx:pt>
          <cx:pt idx="303">Y</cx:pt>
          <cx:pt idx="304">Y</cx:pt>
          <cx:pt idx="305">Y</cx:pt>
          <cx:pt idx="306">Y</cx:pt>
          <cx:pt idx="307">N</cx:pt>
          <cx:pt idx="308">Y</cx:pt>
          <cx:pt idx="309">Y</cx:pt>
          <cx:pt idx="310">Y</cx:pt>
          <cx:pt idx="311">Y</cx:pt>
          <cx:pt idx="312">Y</cx:pt>
          <cx:pt idx="313">Y</cx:pt>
          <cx:pt idx="314">Y</cx:pt>
          <cx:pt idx="315">Y</cx:pt>
          <cx:pt idx="316">Y</cx:pt>
          <cx:pt idx="317">Y</cx:pt>
          <cx:pt idx="318">Y</cx:pt>
          <cx:pt idx="319">Y</cx:pt>
          <cx:pt idx="320">Y</cx:pt>
          <cx:pt idx="321">Y</cx:pt>
          <cx:pt idx="322">Y</cx:pt>
          <cx:pt idx="323">Y</cx:pt>
          <cx:pt idx="324">Y</cx:pt>
          <cx:pt idx="325">Y</cx:pt>
          <cx:pt idx="326">Y</cx:pt>
          <cx:pt idx="327">Y</cx:pt>
          <cx:pt idx="328">Y</cx:pt>
          <cx:pt idx="329">N</cx:pt>
          <cx:pt idx="330">Y</cx:pt>
          <cx:pt idx="331">Y</cx:pt>
          <cx:pt idx="332">Y</cx:pt>
          <cx:pt idx="333">Y</cx:pt>
          <cx:pt idx="334">Y</cx:pt>
          <cx:pt idx="335">Y</cx:pt>
          <cx:pt idx="336">Y</cx:pt>
          <cx:pt idx="337">Y</cx:pt>
          <cx:pt idx="338">Y</cx:pt>
          <cx:pt idx="339">Y</cx:pt>
          <cx:pt idx="340">Y</cx:pt>
          <cx:pt idx="341">N</cx:pt>
          <cx:pt idx="342">Y</cx:pt>
          <cx:pt idx="343">Y</cx:pt>
          <cx:pt idx="344">Y</cx:pt>
          <cx:pt idx="345">Y</cx:pt>
          <cx:pt idx="346">Y</cx:pt>
          <cx:pt idx="347">Y</cx:pt>
          <cx:pt idx="348">Y</cx:pt>
          <cx:pt idx="349">Y</cx:pt>
          <cx:pt idx="350">Y</cx:pt>
          <cx:pt idx="351">Y</cx:pt>
          <cx:pt idx="352">Y</cx:pt>
          <cx:pt idx="353">Y</cx:pt>
          <cx:pt idx="354">Y</cx:pt>
          <cx:pt idx="355">Y</cx:pt>
          <cx:pt idx="356">Y</cx:pt>
          <cx:pt idx="357">Y</cx:pt>
          <cx:pt idx="358">Y</cx:pt>
          <cx:pt idx="359">Y</cx:pt>
          <cx:pt idx="360">Y</cx:pt>
          <cx:pt idx="361">N</cx:pt>
          <cx:pt idx="362">Y</cx:pt>
          <cx:pt idx="363">Y</cx:pt>
          <cx:pt idx="364">Y</cx:pt>
          <cx:pt idx="365">Y</cx:pt>
          <cx:pt idx="366">Y</cx:pt>
          <cx:pt idx="367">Y</cx:pt>
          <cx:pt idx="368">Y</cx:pt>
          <cx:pt idx="369">Y</cx:pt>
          <cx:pt idx="370">Y</cx:pt>
          <cx:pt idx="371">N</cx:pt>
          <cx:pt idx="372">Y</cx:pt>
          <cx:pt idx="373">Y</cx:pt>
          <cx:pt idx="374">Y</cx:pt>
          <cx:pt idx="375">Y</cx:pt>
          <cx:pt idx="376">Y</cx:pt>
          <cx:pt idx="377">Y</cx:pt>
          <cx:pt idx="378">Y</cx:pt>
          <cx:pt idx="379">Y</cx:pt>
          <cx:pt idx="380">Y</cx:pt>
          <cx:pt idx="381">Y</cx:pt>
          <cx:pt idx="382">Y</cx:pt>
          <cx:pt idx="383">N</cx:pt>
          <cx:pt idx="384">Y</cx:pt>
          <cx:pt idx="385">Y</cx:pt>
          <cx:pt idx="386">N</cx:pt>
          <cx:pt idx="387">Y</cx:pt>
          <cx:pt idx="388">Y</cx:pt>
          <cx:pt idx="389">Y</cx:pt>
          <cx:pt idx="390">Y</cx:pt>
          <cx:pt idx="391">Y</cx:pt>
          <cx:pt idx="392">Y</cx:pt>
          <cx:pt idx="393">Y</cx:pt>
          <cx:pt idx="394">Y</cx:pt>
          <cx:pt idx="395">Y</cx:pt>
          <cx:pt idx="396">Y</cx:pt>
          <cx:pt idx="397">Y</cx:pt>
          <cx:pt idx="398">N</cx:pt>
          <cx:pt idx="399">Y</cx:pt>
          <cx:pt idx="400">Y</cx:pt>
          <cx:pt idx="401">Y</cx:pt>
          <cx:pt idx="402">N</cx:pt>
          <cx:pt idx="403">Y</cx:pt>
          <cx:pt idx="404">Y</cx:pt>
          <cx:pt idx="405">Y</cx:pt>
          <cx:pt idx="406">Y</cx:pt>
          <cx:pt idx="407">Y</cx:pt>
          <cx:pt idx="408">Y</cx:pt>
          <cx:pt idx="409">Y</cx:pt>
          <cx:pt idx="410">Y</cx:pt>
          <cx:pt idx="411">Y</cx:pt>
          <cx:pt idx="412">Y</cx:pt>
          <cx:pt idx="413">Y</cx:pt>
          <cx:pt idx="414">Y</cx:pt>
          <cx:pt idx="415">Y</cx:pt>
          <cx:pt idx="416">Y</cx:pt>
          <cx:pt idx="417">N</cx:pt>
          <cx:pt idx="418">P</cx:pt>
          <cx:pt idx="419">Y</cx:pt>
          <cx:pt idx="420">Y</cx:pt>
          <cx:pt idx="421">Y</cx:pt>
          <cx:pt idx="422">N</cx:pt>
          <cx:pt idx="423">Y</cx:pt>
          <cx:pt idx="424">Y</cx:pt>
          <cx:pt idx="425">P</cx:pt>
          <cx:pt idx="426">Y</cx:pt>
          <cx:pt idx="427">Y</cx:pt>
          <cx:pt idx="428">Y</cx:pt>
          <cx:pt idx="429">Y</cx:pt>
          <cx:pt idx="430">Y</cx:pt>
          <cx:pt idx="431">N</cx:pt>
          <cx:pt idx="432">Y</cx:pt>
          <cx:pt idx="433">Y</cx:pt>
          <cx:pt idx="434">Y</cx:pt>
          <cx:pt idx="435">Y</cx:pt>
          <cx:pt idx="436">Y</cx:pt>
          <cx:pt idx="437">Y</cx:pt>
          <cx:pt idx="438">P</cx:pt>
          <cx:pt idx="439">Y</cx:pt>
          <cx:pt idx="440">Y</cx:pt>
          <cx:pt idx="441">Y</cx:pt>
          <cx:pt idx="442">P</cx:pt>
          <cx:pt idx="443">Y</cx:pt>
          <cx:pt idx="444">Y</cx:pt>
          <cx:pt idx="445">Y</cx:pt>
          <cx:pt idx="446">Y</cx:pt>
          <cx:pt idx="447">Y</cx:pt>
          <cx:pt idx="448">N</cx:pt>
          <cx:pt idx="449">Y</cx:pt>
          <cx:pt idx="450">N</cx:pt>
          <cx:pt idx="451">Y</cx:pt>
          <cx:pt idx="452">Y</cx:pt>
          <cx:pt idx="453">Y</cx:pt>
          <cx:pt idx="454">Y</cx:pt>
          <cx:pt idx="455">Y</cx:pt>
          <cx:pt idx="456">Y</cx:pt>
          <cx:pt idx="457">Y</cx:pt>
          <cx:pt idx="458">Y</cx:pt>
          <cx:pt idx="459">Y</cx:pt>
          <cx:pt idx="460">Y</cx:pt>
          <cx:pt idx="461">Y</cx:pt>
          <cx:pt idx="462">Y</cx:pt>
          <cx:pt idx="463">Y</cx:pt>
          <cx:pt idx="464">Y</cx:pt>
          <cx:pt idx="465">Y</cx:pt>
          <cx:pt idx="466">Y</cx:pt>
          <cx:pt idx="467">Y</cx:pt>
          <cx:pt idx="468">Y</cx:pt>
          <cx:pt idx="469">Y</cx:pt>
          <cx:pt idx="470">Y</cx:pt>
          <cx:pt idx="471">Y</cx:pt>
          <cx:pt idx="472">Y</cx:pt>
          <cx:pt idx="473">Y</cx:pt>
          <cx:pt idx="474">Y</cx:pt>
          <cx:pt idx="475">Y</cx:pt>
          <cx:pt idx="476">Y</cx:pt>
          <cx:pt idx="477">Y</cx:pt>
          <cx:pt idx="478">Y</cx:pt>
          <cx:pt idx="479">Y</cx:pt>
          <cx:pt idx="480">Y</cx:pt>
          <cx:pt idx="481">Y</cx:pt>
          <cx:pt idx="482">Y</cx:pt>
          <cx:pt idx="483">Y</cx:pt>
          <cx:pt idx="484">Y</cx:pt>
          <cx:pt idx="485">Y</cx:pt>
          <cx:pt idx="486">Y</cx:pt>
          <cx:pt idx="487">Y</cx:pt>
          <cx:pt idx="488">N</cx:pt>
          <cx:pt idx="489">Y</cx:pt>
          <cx:pt idx="490">Y</cx:pt>
          <cx:pt idx="491">Y</cx:pt>
          <cx:pt idx="492">Y</cx:pt>
          <cx:pt idx="493">Y</cx:pt>
          <cx:pt idx="494">Y</cx:pt>
          <cx:pt idx="495">N</cx:pt>
          <cx:pt idx="496">Y</cx:pt>
          <cx:pt idx="497">N</cx:pt>
          <cx:pt idx="498">Y</cx:pt>
          <cx:pt idx="499">Y</cx:pt>
          <cx:pt idx="500">Y</cx:pt>
          <cx:pt idx="501">Y</cx:pt>
          <cx:pt idx="502">Y</cx:pt>
          <cx:pt idx="503">Y</cx:pt>
          <cx:pt idx="504">Y</cx:pt>
          <cx:pt idx="505">N</cx:pt>
          <cx:pt idx="506">Y</cx:pt>
          <cx:pt idx="507">Y</cx:pt>
          <cx:pt idx="508">N</cx:pt>
          <cx:pt idx="509">Y</cx:pt>
          <cx:pt idx="510">Y</cx:pt>
          <cx:pt idx="511">Y</cx:pt>
          <cx:pt idx="512">Y</cx:pt>
          <cx:pt idx="513">Y</cx:pt>
          <cx:pt idx="514">Y</cx:pt>
          <cx:pt idx="515">Y</cx:pt>
          <cx:pt idx="516">Y</cx:pt>
          <cx:pt idx="517">Y</cx:pt>
          <cx:pt idx="518">Y</cx:pt>
          <cx:pt idx="519">Y</cx:pt>
          <cx:pt idx="520">N</cx:pt>
          <cx:pt idx="521">Y</cx:pt>
          <cx:pt idx="522">Y</cx:pt>
          <cx:pt idx="523">Y</cx:pt>
          <cx:pt idx="524">Y</cx:pt>
          <cx:pt idx="525">Y</cx:pt>
          <cx:pt idx="526">Y</cx:pt>
          <cx:pt idx="527">Y</cx:pt>
          <cx:pt idx="528">N</cx:pt>
          <cx:pt idx="529">Y</cx:pt>
          <cx:pt idx="530">Y</cx:pt>
          <cx:pt idx="531">Y</cx:pt>
          <cx:pt idx="532">Y</cx:pt>
          <cx:pt idx="533">N</cx:pt>
          <cx:pt idx="534">Y</cx:pt>
          <cx:pt idx="535">N</cx:pt>
          <cx:pt idx="536">Y</cx:pt>
          <cx:pt idx="537">Y</cx:pt>
          <cx:pt idx="538">Y</cx:pt>
          <cx:pt idx="539">Y</cx:pt>
          <cx:pt idx="540">Y</cx:pt>
          <cx:pt idx="541">Y</cx:pt>
          <cx:pt idx="542">Y</cx:pt>
          <cx:pt idx="543">Y</cx:pt>
          <cx:pt idx="544">Y</cx:pt>
          <cx:pt idx="545">Y</cx:pt>
          <cx:pt idx="546">Y</cx:pt>
          <cx:pt idx="547">Y</cx:pt>
          <cx:pt idx="548">Y</cx:pt>
          <cx:pt idx="549">Y</cx:pt>
          <cx:pt idx="550">Y</cx:pt>
          <cx:pt idx="551">Y</cx:pt>
          <cx:pt idx="552">Y</cx:pt>
          <cx:pt idx="553">N</cx:pt>
          <cx:pt idx="554">Y</cx:pt>
          <cx:pt idx="555">Y</cx:pt>
          <cx:pt idx="556">Y</cx:pt>
          <cx:pt idx="557">Y</cx:pt>
          <cx:pt idx="558">Y</cx:pt>
          <cx:pt idx="559">Y</cx:pt>
          <cx:pt idx="560">Y</cx:pt>
          <cx:pt idx="561">Y</cx:pt>
          <cx:pt idx="562">Y</cx:pt>
          <cx:pt idx="563">N</cx:pt>
          <cx:pt idx="564">Y</cx:pt>
          <cx:pt idx="565">Y</cx:pt>
          <cx:pt idx="566">Y</cx:pt>
          <cx:pt idx="567">Y</cx:pt>
          <cx:pt idx="568">Y</cx:pt>
          <cx:pt idx="569">Y</cx:pt>
          <cx:pt idx="570">Y</cx:pt>
          <cx:pt idx="571">Y</cx:pt>
          <cx:pt idx="572">Y</cx:pt>
          <cx:pt idx="573">Y</cx:pt>
          <cx:pt idx="574">Y</cx:pt>
          <cx:pt idx="575">Y</cx:pt>
          <cx:pt idx="576">Y</cx:pt>
          <cx:pt idx="577">Y</cx:pt>
          <cx:pt idx="578">Y</cx:pt>
          <cx:pt idx="579">Y</cx:pt>
          <cx:pt idx="580">Y</cx:pt>
          <cx:pt idx="581">Y</cx:pt>
          <cx:pt idx="582">Y</cx:pt>
          <cx:pt idx="583">Y</cx:pt>
          <cx:pt idx="584">Y</cx:pt>
          <cx:pt idx="585">Y</cx:pt>
          <cx:pt idx="586">N</cx:pt>
          <cx:pt idx="587">Y</cx:pt>
          <cx:pt idx="588">Y</cx:pt>
          <cx:pt idx="589">P</cx:pt>
          <cx:pt idx="590">Y</cx:pt>
          <cx:pt idx="591">Y</cx:pt>
          <cx:pt idx="592">Y</cx:pt>
          <cx:pt idx="593">Y</cx:pt>
          <cx:pt idx="594">Y</cx:pt>
          <cx:pt idx="595">Y</cx:pt>
          <cx:pt idx="596">N</cx:pt>
          <cx:pt idx="597">Y</cx:pt>
          <cx:pt idx="598">Y</cx:pt>
          <cx:pt idx="599">Y</cx:pt>
          <cx:pt idx="600">Y</cx:pt>
          <cx:pt idx="601">P</cx:pt>
          <cx:pt idx="602">Y</cx:pt>
          <cx:pt idx="603">Y</cx:pt>
          <cx:pt idx="604">Y</cx:pt>
          <cx:pt idx="605">Y</cx:pt>
          <cx:pt idx="606">Y</cx:pt>
          <cx:pt idx="607">Y</cx:pt>
          <cx:pt idx="608">Y</cx:pt>
          <cx:pt idx="609">Y</cx:pt>
          <cx:pt idx="610">Y</cx:pt>
          <cx:pt idx="611">Y</cx:pt>
          <cx:pt idx="612">Y</cx:pt>
          <cx:pt idx="613">Y</cx:pt>
          <cx:pt idx="614">Y</cx:pt>
          <cx:pt idx="615">Y</cx:pt>
          <cx:pt idx="616">Y</cx:pt>
          <cx:pt idx="617">Y</cx:pt>
          <cx:pt idx="618">Y</cx:pt>
          <cx:pt idx="619">Y</cx:pt>
          <cx:pt idx="620">N</cx:pt>
          <cx:pt idx="621">Y</cx:pt>
          <cx:pt idx="622">Y</cx:pt>
          <cx:pt idx="623">Y</cx:pt>
          <cx:pt idx="624">Y</cx:pt>
          <cx:pt idx="625">Y</cx:pt>
          <cx:pt idx="626">Y</cx:pt>
          <cx:pt idx="627">Y</cx:pt>
          <cx:pt idx="628">Y</cx:pt>
          <cx:pt idx="629">Y</cx:pt>
          <cx:pt idx="630">N</cx:pt>
          <cx:pt idx="631">Y</cx:pt>
          <cx:pt idx="632">Y</cx:pt>
          <cx:pt idx="633">Y</cx:pt>
          <cx:pt idx="634">Y</cx:pt>
          <cx:pt idx="635">N</cx:pt>
          <cx:pt idx="636">N</cx:pt>
          <cx:pt idx="637">Y</cx:pt>
          <cx:pt idx="638">P</cx:pt>
          <cx:pt idx="639">Y</cx:pt>
          <cx:pt idx="640">Y</cx:pt>
          <cx:pt idx="641">Y</cx:pt>
          <cx:pt idx="642">Y</cx:pt>
          <cx:pt idx="643">Y</cx:pt>
          <cx:pt idx="644">Y</cx:pt>
          <cx:pt idx="645">Y</cx:pt>
          <cx:pt idx="646">Y</cx:pt>
          <cx:pt idx="647">Y</cx:pt>
          <cx:pt idx="648">Y</cx:pt>
          <cx:pt idx="649">Y</cx:pt>
          <cx:pt idx="650">Y</cx:pt>
          <cx:pt idx="651">P</cx:pt>
          <cx:pt idx="652">Y</cx:pt>
          <cx:pt idx="653">Y</cx:pt>
          <cx:pt idx="654">Y</cx:pt>
          <cx:pt idx="655">Y</cx:pt>
          <cx:pt idx="656">Y</cx:pt>
          <cx:pt idx="657">P</cx:pt>
          <cx:pt idx="658">Y</cx:pt>
          <cx:pt idx="659">Y</cx:pt>
          <cx:pt idx="660">Y</cx:pt>
          <cx:pt idx="661">Y</cx:pt>
          <cx:pt idx="662">Y</cx:pt>
          <cx:pt idx="663">Y</cx:pt>
          <cx:pt idx="664">Y</cx:pt>
          <cx:pt idx="665">Y</cx:pt>
          <cx:pt idx="666">Y</cx:pt>
          <cx:pt idx="667">Y</cx:pt>
          <cx:pt idx="668">Y</cx:pt>
          <cx:pt idx="669">Y</cx:pt>
          <cx:pt idx="670">Y</cx:pt>
          <cx:pt idx="671">Y</cx:pt>
          <cx:pt idx="672">Y</cx:pt>
          <cx:pt idx="673">Y</cx:pt>
          <cx:pt idx="674">Y</cx:pt>
          <cx:pt idx="675">Y</cx:pt>
          <cx:pt idx="676">N</cx:pt>
          <cx:pt idx="677">N</cx:pt>
          <cx:pt idx="678">Y</cx:pt>
          <cx:pt idx="679">Y</cx:pt>
          <cx:pt idx="680">Y</cx:pt>
          <cx:pt idx="681">Y</cx:pt>
          <cx:pt idx="682">Y</cx:pt>
          <cx:pt idx="683">Y</cx:pt>
          <cx:pt idx="684">Y</cx:pt>
          <cx:pt idx="685">Y</cx:pt>
          <cx:pt idx="686">Y</cx:pt>
          <cx:pt idx="687">Y</cx:pt>
          <cx:pt idx="688">Y</cx:pt>
          <cx:pt idx="689">Y</cx:pt>
          <cx:pt idx="690">Y</cx:pt>
          <cx:pt idx="691">Y</cx:pt>
          <cx:pt idx="692">Y</cx:pt>
          <cx:pt idx="693">Y</cx:pt>
          <cx:pt idx="694">Y</cx:pt>
          <cx:pt idx="695">Y</cx:pt>
          <cx:pt idx="696">Y</cx:pt>
          <cx:pt idx="697">Y</cx:pt>
          <cx:pt idx="698">Y</cx:pt>
          <cx:pt idx="699">Y</cx:pt>
          <cx:pt idx="700">Y</cx:pt>
          <cx:pt idx="701">Y</cx:pt>
          <cx:pt idx="702">Y</cx:pt>
          <cx:pt idx="703">N</cx:pt>
          <cx:pt idx="704">Y</cx:pt>
          <cx:pt idx="705">N</cx:pt>
          <cx:pt idx="706">Y</cx:pt>
          <cx:pt idx="707">Y</cx:pt>
          <cx:pt idx="708">Y</cx:pt>
          <cx:pt idx="709">Y</cx:pt>
          <cx:pt idx="710">N</cx:pt>
          <cx:pt idx="711">N</cx:pt>
          <cx:pt idx="712">Y</cx:pt>
          <cx:pt idx="713">Y</cx:pt>
          <cx:pt idx="714">Y</cx:pt>
          <cx:pt idx="715">Y</cx:pt>
          <cx:pt idx="716">P</cx:pt>
          <cx:pt idx="717">Y</cx:pt>
          <cx:pt idx="718">Y</cx:pt>
          <cx:pt idx="719">Y</cx:pt>
          <cx:pt idx="720">Y</cx:pt>
          <cx:pt idx="721">Y</cx:pt>
          <cx:pt idx="722">Y</cx:pt>
          <cx:pt idx="723">Y</cx:pt>
          <cx:pt idx="724">Y</cx:pt>
          <cx:pt idx="725">Y</cx:pt>
          <cx:pt idx="726">Y</cx:pt>
          <cx:pt idx="727">Y</cx:pt>
          <cx:pt idx="728">Y</cx:pt>
          <cx:pt idx="729">Y</cx:pt>
          <cx:pt idx="730">Y</cx:pt>
          <cx:pt idx="731">Y</cx:pt>
          <cx:pt idx="732">Y</cx:pt>
          <cx:pt idx="733">Y</cx:pt>
          <cx:pt idx="734">Y</cx:pt>
          <cx:pt idx="735">N</cx:pt>
          <cx:pt idx="736">Y</cx:pt>
          <cx:pt idx="737">Y</cx:pt>
          <cx:pt idx="738">Y</cx:pt>
          <cx:pt idx="739">Y</cx:pt>
          <cx:pt idx="740">Y</cx:pt>
          <cx:pt idx="741">Y</cx:pt>
          <cx:pt idx="742">Y</cx:pt>
          <cx:pt idx="743">Y</cx:pt>
          <cx:pt idx="744">Y</cx:pt>
          <cx:pt idx="745">Y</cx:pt>
          <cx:pt idx="746">Y</cx:pt>
          <cx:pt idx="747">N</cx:pt>
          <cx:pt idx="748">Y</cx:pt>
          <cx:pt idx="749">N</cx:pt>
          <cx:pt idx="750">N</cx:pt>
          <cx:pt idx="751">Y</cx:pt>
          <cx:pt idx="752">Y</cx:pt>
          <cx:pt idx="753">Y</cx:pt>
          <cx:pt idx="754">Y</cx:pt>
          <cx:pt idx="755">Y</cx:pt>
          <cx:pt idx="756">Y</cx:pt>
          <cx:pt idx="757">Y</cx:pt>
          <cx:pt idx="758">Y</cx:pt>
          <cx:pt idx="759">Y</cx:pt>
          <cx:pt idx="760">Y</cx:pt>
          <cx:pt idx="761">Y</cx:pt>
          <cx:pt idx="762">Y</cx:pt>
          <cx:pt idx="763">Y</cx:pt>
          <cx:pt idx="764">Y</cx:pt>
          <cx:pt idx="765">Y</cx:pt>
          <cx:pt idx="766">Y</cx:pt>
          <cx:pt idx="767">Y</cx:pt>
          <cx:pt idx="768">Y</cx:pt>
          <cx:pt idx="769">Y</cx:pt>
          <cx:pt idx="770">Y</cx:pt>
          <cx:pt idx="771">Y</cx:pt>
          <cx:pt idx="772">Y</cx:pt>
          <cx:pt idx="773">Y</cx:pt>
          <cx:pt idx="774">Y</cx:pt>
          <cx:pt idx="775">Y</cx:pt>
          <cx:pt idx="776">Y</cx:pt>
          <cx:pt idx="777">Y</cx:pt>
          <cx:pt idx="778">Y</cx:pt>
          <cx:pt idx="779">Y</cx:pt>
          <cx:pt idx="780">Y</cx:pt>
          <cx:pt idx="781">Y</cx:pt>
          <cx:pt idx="782">Y</cx:pt>
          <cx:pt idx="783">Y</cx:pt>
          <cx:pt idx="784">Y</cx:pt>
          <cx:pt idx="785">Y</cx:pt>
          <cx:pt idx="786">Y</cx:pt>
          <cx:pt idx="787">Y</cx:pt>
          <cx:pt idx="788">Y</cx:pt>
          <cx:pt idx="789">Y</cx:pt>
          <cx:pt idx="790">Y</cx:pt>
          <cx:pt idx="791">Y</cx:pt>
          <cx:pt idx="792">Y</cx:pt>
          <cx:pt idx="793">Y</cx:pt>
          <cx:pt idx="794">Y</cx:pt>
          <cx:pt idx="795">Y</cx:pt>
          <cx:pt idx="796">Y</cx:pt>
          <cx:pt idx="797">Y</cx:pt>
          <cx:pt idx="798">Y</cx:pt>
          <cx:pt idx="799">Y</cx:pt>
          <cx:pt idx="800">Y</cx:pt>
          <cx:pt idx="801">Y</cx:pt>
          <cx:pt idx="802">Y</cx:pt>
          <cx:pt idx="803">Y</cx:pt>
          <cx:pt idx="804">Y</cx:pt>
          <cx:pt idx="805">Y</cx:pt>
          <cx:pt idx="806">Y</cx:pt>
          <cx:pt idx="807">Y</cx:pt>
          <cx:pt idx="808">Y</cx:pt>
          <cx:pt idx="809">N</cx:pt>
          <cx:pt idx="810">Y</cx:pt>
          <cx:pt idx="811">Y</cx:pt>
          <cx:pt idx="812">N</cx:pt>
          <cx:pt idx="813">Y</cx:pt>
          <cx:pt idx="814">P</cx:pt>
          <cx:pt idx="815">Y</cx:pt>
          <cx:pt idx="816">Y</cx:pt>
          <cx:pt idx="817">Y</cx:pt>
          <cx:pt idx="818">Y</cx:pt>
          <cx:pt idx="819">Y</cx:pt>
          <cx:pt idx="820">Y</cx:pt>
          <cx:pt idx="821">Y</cx:pt>
          <cx:pt idx="822">Y</cx:pt>
          <cx:pt idx="823">Y</cx:pt>
          <cx:pt idx="824">Y</cx:pt>
          <cx:pt idx="825">Y</cx:pt>
          <cx:pt idx="826">Y</cx:pt>
          <cx:pt idx="827">Y</cx:pt>
          <cx:pt idx="828">Y</cx:pt>
          <cx:pt idx="829">Y</cx:pt>
          <cx:pt idx="830">Y</cx:pt>
          <cx:pt idx="831">Y</cx:pt>
          <cx:pt idx="832">Y</cx:pt>
          <cx:pt idx="833">Y</cx:pt>
          <cx:pt idx="834">Y</cx:pt>
          <cx:pt idx="835">Y</cx:pt>
          <cx:pt idx="836">Y</cx:pt>
          <cx:pt idx="837">Y</cx:pt>
          <cx:pt idx="838">Y</cx:pt>
          <cx:pt idx="839">Y</cx:pt>
          <cx:pt idx="840">P</cx:pt>
          <cx:pt idx="841">P</cx:pt>
          <cx:pt idx="842">Y</cx:pt>
          <cx:pt idx="843">Y</cx:pt>
          <cx:pt idx="844">Y</cx:pt>
          <cx:pt idx="845">Y</cx:pt>
          <cx:pt idx="846">Y</cx:pt>
          <cx:pt idx="847">Y</cx:pt>
          <cx:pt idx="848">Y</cx:pt>
          <cx:pt idx="849">Y</cx:pt>
          <cx:pt idx="850">Y</cx:pt>
          <cx:pt idx="851">Y</cx:pt>
          <cx:pt idx="852">Y</cx:pt>
          <cx:pt idx="853">Y</cx:pt>
          <cx:pt idx="854">Y</cx:pt>
          <cx:pt idx="855">Y</cx:pt>
          <cx:pt idx="856">Y</cx:pt>
          <cx:pt idx="857">Y</cx:pt>
          <cx:pt idx="858">Y</cx:pt>
          <cx:pt idx="859">Y</cx:pt>
          <cx:pt idx="860">Y</cx:pt>
          <cx:pt idx="861">Y</cx:pt>
          <cx:pt idx="862">Y</cx:pt>
          <cx:pt idx="863">Y</cx:pt>
          <cx:pt idx="864">Y</cx:pt>
          <cx:pt idx="865">Y</cx:pt>
          <cx:pt idx="866">Y</cx:pt>
          <cx:pt idx="867">Y</cx:pt>
          <cx:pt idx="868">P</cx:pt>
          <cx:pt idx="869">Y</cx:pt>
          <cx:pt idx="870">Y</cx:pt>
          <cx:pt idx="871">Y</cx:pt>
          <cx:pt idx="872">Y</cx:pt>
          <cx:pt idx="873">Y</cx:pt>
          <cx:pt idx="874">Y</cx:pt>
          <cx:pt idx="875">Y</cx:pt>
          <cx:pt idx="876">Y</cx:pt>
          <cx:pt idx="877">Y</cx:pt>
          <cx:pt idx="878">Y</cx:pt>
          <cx:pt idx="879">Y</cx:pt>
          <cx:pt idx="880">Y</cx:pt>
          <cx:pt idx="881">Y</cx:pt>
          <cx:pt idx="882">Y</cx:pt>
          <cx:pt idx="883">Y</cx:pt>
          <cx:pt idx="884">Y</cx:pt>
          <cx:pt idx="885">Y</cx:pt>
          <cx:pt idx="886">Y</cx:pt>
          <cx:pt idx="887">Y</cx:pt>
          <cx:pt idx="888">Y</cx:pt>
          <cx:pt idx="889">Y</cx:pt>
          <cx:pt idx="890">Y</cx:pt>
          <cx:pt idx="891">Y</cx:pt>
          <cx:pt idx="892">Y</cx:pt>
          <cx:pt idx="893">Y</cx:pt>
          <cx:pt idx="894">Y</cx:pt>
          <cx:pt idx="895">Y</cx:pt>
          <cx:pt idx="896">Y</cx:pt>
          <cx:pt idx="897">Y</cx:pt>
          <cx:pt idx="898">Y</cx:pt>
          <cx:pt idx="899">Y</cx:pt>
          <cx:pt idx="900">Y</cx:pt>
          <cx:pt idx="901">Y</cx:pt>
          <cx:pt idx="902">Y</cx:pt>
          <cx:pt idx="903">Y</cx:pt>
          <cx:pt idx="904">Y</cx:pt>
          <cx:pt idx="905">Y</cx:pt>
          <cx:pt idx="906">Y</cx:pt>
          <cx:pt idx="907">Y</cx:pt>
          <cx:pt idx="908">Y</cx:pt>
          <cx:pt idx="909">Y</cx:pt>
          <cx:pt idx="910">Y</cx:pt>
          <cx:pt idx="911">Y</cx:pt>
          <cx:pt idx="912">Y</cx:pt>
          <cx:pt idx="913">Y</cx:pt>
          <cx:pt idx="914">Y</cx:pt>
          <cx:pt idx="915">Y</cx:pt>
          <cx:pt idx="916">Y</cx:pt>
          <cx:pt idx="917">Y</cx:pt>
          <cx:pt idx="918">Y</cx:pt>
          <cx:pt idx="919">Y</cx:pt>
          <cx:pt idx="920">Y</cx:pt>
          <cx:pt idx="921">N</cx:pt>
          <cx:pt idx="922">Y</cx:pt>
          <cx:pt idx="923">Y</cx:pt>
          <cx:pt idx="924">Y</cx:pt>
          <cx:pt idx="925">Y</cx:pt>
          <cx:pt idx="926">Y</cx:pt>
          <cx:pt idx="927">Y</cx:pt>
          <cx:pt idx="928">Y</cx:pt>
          <cx:pt idx="929">Y</cx:pt>
          <cx:pt idx="930">Y</cx:pt>
          <cx:pt idx="931">Y</cx:pt>
          <cx:pt idx="932">Y</cx:pt>
          <cx:pt idx="933">Y</cx:pt>
          <cx:pt idx="934">Y</cx:pt>
          <cx:pt idx="935">Y</cx:pt>
          <cx:pt idx="936">Y</cx:pt>
          <cx:pt idx="937">Y</cx:pt>
          <cx:pt idx="938">Y</cx:pt>
          <cx:pt idx="939">Y</cx:pt>
          <cx:pt idx="940">Y</cx:pt>
          <cx:pt idx="941">Y</cx:pt>
          <cx:pt idx="942">N</cx:pt>
          <cx:pt idx="943">P</cx:pt>
          <cx:pt idx="944">Y</cx:pt>
          <cx:pt idx="945">Y</cx:pt>
          <cx:pt idx="946">Y</cx:pt>
          <cx:pt idx="947">Y</cx:pt>
          <cx:pt idx="948">Y</cx:pt>
          <cx:pt idx="949">Y</cx:pt>
          <cx:pt idx="950">Y</cx:pt>
          <cx:pt idx="951">Y</cx:pt>
          <cx:pt idx="952">Y</cx:pt>
          <cx:pt idx="953">Y</cx:pt>
          <cx:pt idx="954">Y</cx:pt>
          <cx:pt idx="955">Y</cx:pt>
          <cx:pt idx="956">Y</cx:pt>
          <cx:pt idx="957">Y</cx:pt>
          <cx:pt idx="958">Y</cx:pt>
          <cx:pt idx="959">Y</cx:pt>
          <cx:pt idx="960">Y</cx:pt>
          <cx:pt idx="961">Y</cx:pt>
          <cx:pt idx="962">Y</cx:pt>
          <cx:pt idx="963">Y</cx:pt>
          <cx:pt idx="964">Y</cx:pt>
          <cx:pt idx="965">Y</cx:pt>
          <cx:pt idx="966">Y</cx:pt>
          <cx:pt idx="967">Y</cx:pt>
          <cx:pt idx="968">Y</cx:pt>
          <cx:pt idx="969">Y</cx:pt>
          <cx:pt idx="970">Y</cx:pt>
          <cx:pt idx="971">Y</cx:pt>
          <cx:pt idx="972">Y</cx:pt>
          <cx:pt idx="973">Y</cx:pt>
          <cx:pt idx="974">Y</cx:pt>
          <cx:pt idx="975">Y</cx:pt>
          <cx:pt idx="976">Y</cx:pt>
          <cx:pt idx="977">Y</cx:pt>
          <cx:pt idx="978">Y</cx:pt>
          <cx:pt idx="979">Y</cx:pt>
          <cx:pt idx="980">Y</cx:pt>
          <cx:pt idx="981">Y</cx:pt>
          <cx:pt idx="982">Y</cx:pt>
          <cx:pt idx="983">Y</cx:pt>
          <cx:pt idx="984">Y</cx:pt>
          <cx:pt idx="985">Y</cx:pt>
          <cx:pt idx="986">Y</cx:pt>
          <cx:pt idx="987">Y</cx:pt>
          <cx:pt idx="988">Y</cx:pt>
          <cx:pt idx="989">Y</cx:pt>
          <cx:pt idx="990">Y</cx:pt>
          <cx:pt idx="991">P</cx:pt>
          <cx:pt idx="992">Y</cx:pt>
          <cx:pt idx="993">Y</cx:pt>
          <cx:pt idx="994">Y</cx:pt>
          <cx:pt idx="995">Y</cx:pt>
          <cx:pt idx="996">Y</cx:pt>
          <cx:pt idx="997">Y</cx:pt>
          <cx:pt idx="998">P</cx:pt>
          <cx:pt idx="999">Y</cx:pt>
          <cx:pt idx="1000">Y</cx:pt>
          <cx:pt idx="1001">N</cx:pt>
          <cx:pt idx="1002">Y</cx:pt>
          <cx:pt idx="1003">Y</cx:pt>
          <cx:pt idx="1004">Y</cx:pt>
          <cx:pt idx="1005">Y</cx:pt>
          <cx:pt idx="1006">Y</cx:pt>
          <cx:pt idx="1007">Y</cx:pt>
          <cx:pt idx="1008">Y</cx:pt>
          <cx:pt idx="1009">P</cx:pt>
          <cx:pt idx="1010">Y</cx:pt>
          <cx:pt idx="1011">Y</cx:pt>
          <cx:pt idx="1012">Y</cx:pt>
          <cx:pt idx="1013">Y</cx:pt>
          <cx:pt idx="1014">Y</cx:pt>
          <cx:pt idx="1015">Y</cx:pt>
          <cx:pt idx="1016">Y</cx:pt>
          <cx:pt idx="1017">Y</cx:pt>
          <cx:pt idx="1018">Y</cx:pt>
          <cx:pt idx="1019">Y</cx:pt>
          <cx:pt idx="1020">Y</cx:pt>
          <cx:pt idx="1021">Y</cx:pt>
          <cx:pt idx="1022">Y</cx:pt>
          <cx:pt idx="1023">Y</cx:pt>
          <cx:pt idx="1024">Y</cx:pt>
          <cx:pt idx="1025">Y</cx:pt>
          <cx:pt idx="1026">Y</cx:pt>
          <cx:pt idx="1027">Y</cx:pt>
          <cx:pt idx="1028">Y</cx:pt>
          <cx:pt idx="1029">Y</cx:pt>
          <cx:pt idx="1030">N</cx:pt>
          <cx:pt idx="1031">Y</cx:pt>
          <cx:pt idx="1032">Y</cx:pt>
          <cx:pt idx="1033">Y</cx:pt>
          <cx:pt idx="1034">Y</cx:pt>
          <cx:pt idx="1035">N</cx:pt>
          <cx:pt idx="1036">Y</cx:pt>
          <cx:pt idx="1037">Y</cx:pt>
          <cx:pt idx="1038">Y</cx:pt>
          <cx:pt idx="1039">Y</cx:pt>
          <cx:pt idx="1040">Y</cx:pt>
          <cx:pt idx="1041">Y</cx:pt>
          <cx:pt idx="1042">Y</cx:pt>
          <cx:pt idx="1043">Y</cx:pt>
          <cx:pt idx="1044">Y</cx:pt>
          <cx:pt idx="1045">Y</cx:pt>
          <cx:pt idx="1046">Y</cx:pt>
          <cx:pt idx="1047">Y</cx:pt>
          <cx:pt idx="1048">Y</cx:pt>
          <cx:pt idx="1049">Y</cx:pt>
          <cx:pt idx="1050">Y</cx:pt>
          <cx:pt idx="1051">Y</cx:pt>
          <cx:pt idx="1052">Y</cx:pt>
          <cx:pt idx="1053">Y</cx:pt>
          <cx:pt idx="1054">Y</cx:pt>
          <cx:pt idx="1055">Y</cx:pt>
          <cx:pt idx="1056">Y</cx:pt>
          <cx:pt idx="1057">Y</cx:pt>
          <cx:pt idx="1058">Y</cx:pt>
          <cx:pt idx="1059">Y</cx:pt>
          <cx:pt idx="1060">Y</cx:pt>
          <cx:pt idx="1061">Y</cx:pt>
          <cx:pt idx="1062">Y</cx:pt>
          <cx:pt idx="1063">Y</cx:pt>
          <cx:pt idx="1064">Y</cx:pt>
          <cx:pt idx="1065">Y</cx:pt>
          <cx:pt idx="1066">Y</cx:pt>
          <cx:pt idx="1067">Y</cx:pt>
          <cx:pt idx="1068">Y</cx:pt>
          <cx:pt idx="1069">Y</cx:pt>
          <cx:pt idx="1070">Y</cx:pt>
          <cx:pt idx="1071">Y</cx:pt>
          <cx:pt idx="1072">P</cx:pt>
          <cx:pt idx="1073">Y</cx:pt>
          <cx:pt idx="1074">Y</cx:pt>
          <cx:pt idx="1075">Y</cx:pt>
          <cx:pt idx="1076">Y</cx:pt>
          <cx:pt idx="1077">Y</cx:pt>
          <cx:pt idx="1078">Y</cx:pt>
          <cx:pt idx="1079">Y</cx:pt>
          <cx:pt idx="1080">Y</cx:pt>
          <cx:pt idx="1081">Y</cx:pt>
          <cx:pt idx="1082">Y</cx:pt>
          <cx:pt idx="1083">Y</cx:pt>
          <cx:pt idx="1084">Y</cx:pt>
          <cx:pt idx="1085">Y</cx:pt>
          <cx:pt idx="1086">Y</cx:pt>
          <cx:pt idx="1087">Y</cx:pt>
          <cx:pt idx="1088">Y</cx:pt>
          <cx:pt idx="1089">Y</cx:pt>
          <cx:pt idx="1090">Y</cx:pt>
          <cx:pt idx="1091">Y</cx:pt>
          <cx:pt idx="1092">Y</cx:pt>
          <cx:pt idx="1093">Y</cx:pt>
          <cx:pt idx="1094">Y</cx:pt>
          <cx:pt idx="1095">Y</cx:pt>
          <cx:pt idx="1096">Y</cx:pt>
          <cx:pt idx="1097">Y</cx:pt>
          <cx:pt idx="1098">Y</cx:pt>
          <cx:pt idx="1099">Y</cx:pt>
          <cx:pt idx="1100">N</cx:pt>
          <cx:pt idx="1101">Y</cx:pt>
          <cx:pt idx="1102">Y</cx:pt>
          <cx:pt idx="1103">Y</cx:pt>
          <cx:pt idx="1104">Y</cx:pt>
          <cx:pt idx="1105">Y</cx:pt>
          <cx:pt idx="1106">Y</cx:pt>
          <cx:pt idx="1107">Y</cx:pt>
          <cx:pt idx="1108">Y</cx:pt>
          <cx:pt idx="1109">Y</cx:pt>
          <cx:pt idx="1110">Y</cx:pt>
          <cx:pt idx="1111">Y</cx:pt>
          <cx:pt idx="1112">Y</cx:pt>
          <cx:pt idx="1113">Y</cx:pt>
          <cx:pt idx="1114">Y</cx:pt>
          <cx:pt idx="1115">Y</cx:pt>
          <cx:pt idx="1116">Y</cx:pt>
          <cx:pt idx="1117">Y</cx:pt>
          <cx:pt idx="1118">Y</cx:pt>
          <cx:pt idx="1119">Y</cx:pt>
          <cx:pt idx="1120">Y</cx:pt>
          <cx:pt idx="1121">Y</cx:pt>
          <cx:pt idx="1122">Y</cx:pt>
          <cx:pt idx="1123">Y</cx:pt>
          <cx:pt idx="1124">Y</cx:pt>
          <cx:pt idx="1125">Y</cx:pt>
          <cx:pt idx="1126">Y</cx:pt>
          <cx:pt idx="1127">Y</cx:pt>
          <cx:pt idx="1128">Y</cx:pt>
          <cx:pt idx="1129">Y</cx:pt>
          <cx:pt idx="1130">Y</cx:pt>
          <cx:pt idx="1131">Y</cx:pt>
          <cx:pt idx="1132">N</cx:pt>
          <cx:pt idx="1133">Y</cx:pt>
          <cx:pt idx="1134">Y</cx:pt>
          <cx:pt idx="1135">Y</cx:pt>
          <cx:pt idx="1136">Y</cx:pt>
          <cx:pt idx="1137">N</cx:pt>
          <cx:pt idx="1138">Y</cx:pt>
          <cx:pt idx="1139">Y</cx:pt>
          <cx:pt idx="1140">Y</cx:pt>
          <cx:pt idx="1141">Y</cx:pt>
          <cx:pt idx="1142">Y</cx:pt>
          <cx:pt idx="1143">Y</cx:pt>
          <cx:pt idx="1144">Y</cx:pt>
          <cx:pt idx="1145">Y</cx:pt>
          <cx:pt idx="1146">Y</cx:pt>
          <cx:pt idx="1147">Y</cx:pt>
          <cx:pt idx="1148">Y</cx:pt>
          <cx:pt idx="1149">Y</cx:pt>
          <cx:pt idx="1150">Y</cx:pt>
          <cx:pt idx="1151">Y</cx:pt>
          <cx:pt idx="1152">Y</cx:pt>
          <cx:pt idx="1153">Y</cx:pt>
          <cx:pt idx="1154">Y</cx:pt>
          <cx:pt idx="1155">Y</cx:pt>
          <cx:pt idx="1156">Y</cx:pt>
          <cx:pt idx="1157">Y</cx:pt>
          <cx:pt idx="1158">Y</cx:pt>
          <cx:pt idx="1159">Y</cx:pt>
          <cx:pt idx="1160">Y</cx:pt>
          <cx:pt idx="1161">Y</cx:pt>
          <cx:pt idx="1162">Y</cx:pt>
          <cx:pt idx="1163">Y</cx:pt>
          <cx:pt idx="1164">Y</cx:pt>
          <cx:pt idx="1165">Y</cx:pt>
          <cx:pt idx="1166">Y</cx:pt>
          <cx:pt idx="1167">Y</cx:pt>
          <cx:pt idx="1168">Y</cx:pt>
          <cx:pt idx="1169">Y</cx:pt>
          <cx:pt idx="1170">Y</cx:pt>
          <cx:pt idx="1171">Y</cx:pt>
          <cx:pt idx="1172">Y</cx:pt>
          <cx:pt idx="1173">Y</cx:pt>
          <cx:pt idx="1174">Y</cx:pt>
          <cx:pt idx="1175">Y</cx:pt>
          <cx:pt idx="1176">Y</cx:pt>
          <cx:pt idx="1177">N</cx:pt>
          <cx:pt idx="1178">Y</cx:pt>
          <cx:pt idx="1179">N</cx:pt>
          <cx:pt idx="1180">Y</cx:pt>
          <cx:pt idx="1181">Y</cx:pt>
          <cx:pt idx="1182">Y</cx:pt>
          <cx:pt idx="1183">Y</cx:pt>
          <cx:pt idx="1184">Y</cx:pt>
          <cx:pt idx="1185">Y</cx:pt>
          <cx:pt idx="1186">Y</cx:pt>
          <cx:pt idx="1187">Y</cx:pt>
          <cx:pt idx="1188">Y</cx:pt>
          <cx:pt idx="1189">Y</cx:pt>
          <cx:pt idx="1190">Y</cx:pt>
          <cx:pt idx="1191">Y</cx:pt>
          <cx:pt idx="1192">P</cx:pt>
          <cx:pt idx="1193">Y</cx:pt>
          <cx:pt idx="1194">Y</cx:pt>
          <cx:pt idx="1195">Y</cx:pt>
          <cx:pt idx="1196">Y</cx:pt>
          <cx:pt idx="1197">Y</cx:pt>
          <cx:pt idx="1198">Y</cx:pt>
          <cx:pt idx="1199">Y</cx:pt>
          <cx:pt idx="1200">Y</cx:pt>
          <cx:pt idx="1201">Y</cx:pt>
          <cx:pt idx="1202">N</cx:pt>
          <cx:pt idx="1203">Y</cx:pt>
          <cx:pt idx="1204">Y</cx:pt>
          <cx:pt idx="1205">Y</cx:pt>
          <cx:pt idx="1206">Y</cx:pt>
          <cx:pt idx="1207">Y</cx:pt>
          <cx:pt idx="1208">Y</cx:pt>
          <cx:pt idx="1209">Y</cx:pt>
          <cx:pt idx="1210">Y</cx:pt>
          <cx:pt idx="1211">Y</cx:pt>
          <cx:pt idx="1212">N</cx:pt>
          <cx:pt idx="1213">Y</cx:pt>
          <cx:pt idx="1214">Y</cx:pt>
          <cx:pt idx="1215">Y</cx:pt>
          <cx:pt idx="1216">Y</cx:pt>
          <cx:pt idx="1217">Y</cx:pt>
          <cx:pt idx="1218">N</cx:pt>
          <cx:pt idx="1219">N</cx:pt>
          <cx:pt idx="1220">Y</cx:pt>
          <cx:pt idx="1221">Y</cx:pt>
          <cx:pt idx="1222">Y</cx:pt>
          <cx:pt idx="1223">Y</cx:pt>
          <cx:pt idx="1224">Y</cx:pt>
          <cx:pt idx="1225">Y</cx:pt>
          <cx:pt idx="1226">Y</cx:pt>
          <cx:pt idx="1227">Y</cx:pt>
          <cx:pt idx="1228">Y</cx:pt>
          <cx:pt idx="1229">Y</cx:pt>
          <cx:pt idx="1230">N</cx:pt>
          <cx:pt idx="1231">Y</cx:pt>
          <cx:pt idx="1232">Y</cx:pt>
          <cx:pt idx="1233">Y</cx:pt>
          <cx:pt idx="1234">N</cx:pt>
          <cx:pt idx="1235">N</cx:pt>
          <cx:pt idx="1236">Y</cx:pt>
          <cx:pt idx="1237">Y</cx:pt>
          <cx:pt idx="1238">Y</cx:pt>
          <cx:pt idx="1239">Y</cx:pt>
          <cx:pt idx="1240">Y</cx:pt>
          <cx:pt idx="1241">Y</cx:pt>
          <cx:pt idx="1242">Y</cx:pt>
          <cx:pt idx="1243">Y</cx:pt>
          <cx:pt idx="1244">Y</cx:pt>
          <cx:pt idx="1245">Y</cx:pt>
          <cx:pt idx="1246">Y</cx:pt>
          <cx:pt idx="1247">Y</cx:pt>
          <cx:pt idx="1248">P</cx:pt>
          <cx:pt idx="1249">Y</cx:pt>
          <cx:pt idx="1250">Y</cx:pt>
          <cx:pt idx="1251">Y</cx:pt>
          <cx:pt idx="1252">Y</cx:pt>
          <cx:pt idx="1253">Y</cx:pt>
          <cx:pt idx="1254">Y</cx:pt>
          <cx:pt idx="1255">Y</cx:pt>
          <cx:pt idx="1256">Y</cx:pt>
          <cx:pt idx="1257">Y</cx:pt>
          <cx:pt idx="1258">Y</cx:pt>
          <cx:pt idx="1259">Y</cx:pt>
          <cx:pt idx="1260">Y</cx:pt>
          <cx:pt idx="1261">Y</cx:pt>
          <cx:pt idx="1262">Y</cx:pt>
          <cx:pt idx="1263">N</cx:pt>
          <cx:pt idx="1264">Y</cx:pt>
          <cx:pt idx="1265">Y</cx:pt>
          <cx:pt idx="1266">N</cx:pt>
          <cx:pt idx="1267">Y</cx:pt>
          <cx:pt idx="1268">Y</cx:pt>
          <cx:pt idx="1269">Y</cx:pt>
          <cx:pt idx="1270">Y</cx:pt>
          <cx:pt idx="1271">Y</cx:pt>
          <cx:pt idx="1272">Y</cx:pt>
          <cx:pt idx="1273">Y</cx:pt>
          <cx:pt idx="1274">Y</cx:pt>
          <cx:pt idx="1275">Y</cx:pt>
          <cx:pt idx="1276">Y</cx:pt>
          <cx:pt idx="1277">Y</cx:pt>
          <cx:pt idx="1278">Y</cx:pt>
          <cx:pt idx="1279">Y</cx:pt>
          <cx:pt idx="1280">Y</cx:pt>
          <cx:pt idx="1281">Y</cx:pt>
          <cx:pt idx="1282">Y</cx:pt>
          <cx:pt idx="1283">Y</cx:pt>
          <cx:pt idx="1284">Y</cx:pt>
          <cx:pt idx="1285">Y</cx:pt>
          <cx:pt idx="1286">Y</cx:pt>
          <cx:pt idx="1287">N</cx:pt>
          <cx:pt idx="1288">Y</cx:pt>
          <cx:pt idx="1289">Y</cx:pt>
          <cx:pt idx="1290">Y</cx:pt>
          <cx:pt idx="1291">Y</cx:pt>
          <cx:pt idx="1292">Y</cx:pt>
          <cx:pt idx="1293">Y</cx:pt>
          <cx:pt idx="1294">N</cx:pt>
          <cx:pt idx="1295">Y</cx:pt>
          <cx:pt idx="1296">Y</cx:pt>
          <cx:pt idx="1297">Y</cx:pt>
          <cx:pt idx="1298">Y</cx:pt>
          <cx:pt idx="1299">Y</cx:pt>
          <cx:pt idx="1300">Y</cx:pt>
          <cx:pt idx="1301">P</cx:pt>
          <cx:pt idx="1302">Y</cx:pt>
          <cx:pt idx="1303">Y</cx:pt>
          <cx:pt idx="1304">Y</cx:pt>
          <cx:pt idx="1305">Y</cx:pt>
          <cx:pt idx="1306">Y</cx:pt>
          <cx:pt idx="1307">Y</cx:pt>
          <cx:pt idx="1308">Y</cx:pt>
          <cx:pt idx="1309">Y</cx:pt>
          <cx:pt idx="1310">Y</cx:pt>
          <cx:pt idx="1311">Y</cx:pt>
          <cx:pt idx="1312">Y</cx:pt>
          <cx:pt idx="1313">Y</cx:pt>
          <cx:pt idx="1314">Y</cx:pt>
          <cx:pt idx="1315">Y</cx:pt>
          <cx:pt idx="1316">Y</cx:pt>
          <cx:pt idx="1317">Y</cx:pt>
          <cx:pt idx="1318">Y</cx:pt>
          <cx:pt idx="1319">Y</cx:pt>
          <cx:pt idx="1320">Y</cx:pt>
          <cx:pt idx="1321">Y</cx:pt>
          <cx:pt idx="1322">Y</cx:pt>
          <cx:pt idx="1323">Y</cx:pt>
          <cx:pt idx="1324">Y</cx:pt>
          <cx:pt idx="1325">N</cx:pt>
          <cx:pt idx="1326">Y</cx:pt>
          <cx:pt idx="1327">Y</cx:pt>
          <cx:pt idx="1328">Y</cx:pt>
          <cx:pt idx="1329">Y</cx:pt>
          <cx:pt idx="1330">Y</cx:pt>
          <cx:pt idx="1331">Y</cx:pt>
          <cx:pt idx="1332">Y</cx:pt>
          <cx:pt idx="1333">Y</cx:pt>
          <cx:pt idx="1334">Y</cx:pt>
          <cx:pt idx="1335">Y</cx:pt>
          <cx:pt idx="1336">Y</cx:pt>
          <cx:pt idx="1337">N</cx:pt>
          <cx:pt idx="1338">Y</cx:pt>
          <cx:pt idx="1339">Y</cx:pt>
          <cx:pt idx="1340">Y</cx:pt>
          <cx:pt idx="1341">Y</cx:pt>
          <cx:pt idx="1342">Y</cx:pt>
          <cx:pt idx="1343">Y</cx:pt>
          <cx:pt idx="1344">Y</cx:pt>
          <cx:pt idx="1345">Y</cx:pt>
          <cx:pt idx="1346">Y</cx:pt>
          <cx:pt idx="1347">Y</cx:pt>
          <cx:pt idx="1348">Y</cx:pt>
          <cx:pt idx="1349">Y</cx:pt>
          <cx:pt idx="1350">Y</cx:pt>
          <cx:pt idx="1351">Y</cx:pt>
          <cx:pt idx="1352">N</cx:pt>
          <cx:pt idx="1353">Y</cx:pt>
          <cx:pt idx="1354">Y</cx:pt>
          <cx:pt idx="1355">Y</cx:pt>
          <cx:pt idx="1356">Y</cx:pt>
          <cx:pt idx="1357">Y</cx:pt>
          <cx:pt idx="1358">Y</cx:pt>
          <cx:pt idx="1359">Y</cx:pt>
          <cx:pt idx="1360">Y</cx:pt>
          <cx:pt idx="1361">Y</cx:pt>
          <cx:pt idx="1362">Y</cx:pt>
          <cx:pt idx="1363">Y</cx:pt>
          <cx:pt idx="1364">Y</cx:pt>
          <cx:pt idx="1365">Y</cx:pt>
          <cx:pt idx="1366">Y</cx:pt>
          <cx:pt idx="1367">Y</cx:pt>
          <cx:pt idx="1368">Y</cx:pt>
          <cx:pt idx="1369">Y</cx:pt>
          <cx:pt idx="1370">Y</cx:pt>
          <cx:pt idx="1371">Y</cx:pt>
          <cx:pt idx="1372">Y</cx:pt>
          <cx:pt idx="1373">Y</cx:pt>
          <cx:pt idx="1374">Y</cx:pt>
          <cx:pt idx="1375">Y</cx:pt>
          <cx:pt idx="1376">Y</cx:pt>
          <cx:pt idx="1377">Y</cx:pt>
          <cx:pt idx="1378">Y</cx:pt>
          <cx:pt idx="1379">Y</cx:pt>
          <cx:pt idx="1380">Y</cx:pt>
          <cx:pt idx="1381">Y</cx:pt>
          <cx:pt idx="1382">N</cx:pt>
          <cx:pt idx="1383">N</cx:pt>
          <cx:pt idx="1384">P</cx:pt>
          <cx:pt idx="1385">N</cx:pt>
          <cx:pt idx="1386">Y</cx:pt>
          <cx:pt idx="1387">Y</cx:pt>
          <cx:pt idx="1388">Y</cx:pt>
          <cx:pt idx="1389">Y</cx:pt>
          <cx:pt idx="1390">Y</cx:pt>
          <cx:pt idx="1391">Y</cx:pt>
          <cx:pt idx="1392">Y</cx:pt>
          <cx:pt idx="1393">Y</cx:pt>
          <cx:pt idx="1394">Y</cx:pt>
          <cx:pt idx="1395">Y</cx:pt>
          <cx:pt idx="1396">N</cx:pt>
          <cx:pt idx="1397">N</cx:pt>
          <cx:pt idx="1398">Y</cx:pt>
          <cx:pt idx="1399">Y</cx:pt>
          <cx:pt idx="1400">Y</cx:pt>
          <cx:pt idx="1401">Y</cx:pt>
          <cx:pt idx="1402">Y</cx:pt>
          <cx:pt idx="1403">Y</cx:pt>
          <cx:pt idx="1404">Y</cx:pt>
          <cx:pt idx="1405">Y</cx:pt>
          <cx:pt idx="1406">Y</cx:pt>
          <cx:pt idx="1407">Y</cx:pt>
          <cx:pt idx="1408">Y</cx:pt>
          <cx:pt idx="1409">Y</cx:pt>
          <cx:pt idx="1410">Y</cx:pt>
          <cx:pt idx="1411">Y</cx:pt>
          <cx:pt idx="1412">Y</cx:pt>
          <cx:pt idx="1413">Y</cx:pt>
          <cx:pt idx="1414">N</cx:pt>
          <cx:pt idx="1415">Y</cx:pt>
          <cx:pt idx="1416">N</cx:pt>
          <cx:pt idx="1417">Y</cx:pt>
          <cx:pt idx="1418">Y</cx:pt>
          <cx:pt idx="1419">Y</cx:pt>
          <cx:pt idx="1420">Y</cx:pt>
          <cx:pt idx="1421">Y</cx:pt>
          <cx:pt idx="1422">Y</cx:pt>
          <cx:pt idx="1423">Y</cx:pt>
          <cx:pt idx="1424">Y</cx:pt>
          <cx:pt idx="1425">Y</cx:pt>
          <cx:pt idx="1426">Y</cx:pt>
          <cx:pt idx="1427">Y</cx:pt>
          <cx:pt idx="1428">Y</cx:pt>
          <cx:pt idx="1429">Y</cx:pt>
          <cx:pt idx="1430">Y</cx:pt>
          <cx:pt idx="1431">Y</cx:pt>
          <cx:pt idx="1432">Y</cx:pt>
          <cx:pt idx="1433">Y</cx:pt>
          <cx:pt idx="1434">P</cx:pt>
          <cx:pt idx="1435">Y</cx:pt>
          <cx:pt idx="1436">Y</cx:pt>
          <cx:pt idx="1437">Y</cx:pt>
          <cx:pt idx="1438">Y</cx:pt>
          <cx:pt idx="1439">Y</cx:pt>
          <cx:pt idx="1440">Y</cx:pt>
          <cx:pt idx="1441">Y</cx:pt>
          <cx:pt idx="1442">Y</cx:pt>
          <cx:pt idx="1443">P</cx:pt>
          <cx:pt idx="1444">Y</cx:pt>
          <cx:pt idx="1445">Y</cx:pt>
          <cx:pt idx="1446">P</cx:pt>
          <cx:pt idx="1447">Y</cx:pt>
          <cx:pt idx="1448">Y</cx:pt>
          <cx:pt idx="1449">Y</cx:pt>
          <cx:pt idx="1450">Y</cx:pt>
          <cx:pt idx="1451">Y</cx:pt>
          <cx:pt idx="1452">Y</cx:pt>
          <cx:pt idx="1453">Y</cx:pt>
          <cx:pt idx="1454">Y</cx:pt>
          <cx:pt idx="1455">Y</cx:pt>
          <cx:pt idx="1456">Y</cx:pt>
          <cx:pt idx="1457">Y</cx:pt>
          <cx:pt idx="1458">Y</cx:pt>
          <cx:pt idx="1459">Y</cx:pt>
        </cx:lvl>
        <cx:lvl ptCount="1460">
          <cx:pt idx="0">TA</cx:pt>
          <cx:pt idx="1">TA</cx:pt>
          <cx:pt idx="2">TA</cx:pt>
          <cx:pt idx="3">TA</cx:pt>
          <cx:pt idx="4">TA</cx:pt>
          <cx:pt idx="5">TA</cx:pt>
          <cx:pt idx="6">TA</cx:pt>
          <cx:pt idx="7">TA</cx:pt>
          <cx:pt idx="8">TA</cx:pt>
          <cx:pt idx="9">TA</cx:pt>
          <cx:pt idx="10">TA</cx:pt>
          <cx:pt idx="11">TA</cx:pt>
          <cx:pt idx="12">TA</cx:pt>
          <cx:pt idx="13">TA</cx:pt>
          <cx:pt idx="14">TA</cx:pt>
          <cx:pt idx="15">TA</cx:pt>
          <cx:pt idx="16">TA</cx:pt>
          <cx:pt idx="17">TA</cx:pt>
          <cx:pt idx="18">TA</cx:pt>
          <cx:pt idx="19">TA</cx:pt>
          <cx:pt idx="20">TA</cx:pt>
          <cx:pt idx="21">TA</cx:pt>
          <cx:pt idx="22">TA</cx:pt>
          <cx:pt idx="23">TA</cx:pt>
          <cx:pt idx="24">TA</cx:pt>
          <cx:pt idx="25">TA</cx:pt>
          <cx:pt idx="26">TA</cx:pt>
          <cx:pt idx="27">TA</cx:pt>
          <cx:pt idx="28">TA</cx:pt>
          <cx:pt idx="29">TA</cx:pt>
          <cx:pt idx="30">Fa</cx:pt>
          <cx:pt idx="31">TA</cx:pt>
          <cx:pt idx="32">TA</cx:pt>
          <cx:pt idx="33">TA</cx:pt>
          <cx:pt idx="34">TA</cx:pt>
          <cx:pt idx="35">TA</cx:pt>
          <cx:pt idx="36">TA</cx:pt>
          <cx:pt idx="37">TA</cx:pt>
          <cx:pt idx="38">TA</cx:pt>
          <cx:pt idx="39">NA</cx:pt>
          <cx:pt idx="40">TA</cx:pt>
          <cx:pt idx="41">TA</cx:pt>
          <cx:pt idx="42">Gd</cx:pt>
          <cx:pt idx="43">TA</cx:pt>
          <cx:pt idx="44">TA</cx:pt>
          <cx:pt idx="45">TA</cx:pt>
          <cx:pt idx="46">TA</cx:pt>
          <cx:pt idx="47">TA</cx:pt>
          <cx:pt idx="48">NA</cx:pt>
          <cx:pt idx="49">TA</cx:pt>
          <cx:pt idx="50">TA</cx:pt>
          <cx:pt idx="51">TA</cx:pt>
          <cx:pt idx="52">TA</cx:pt>
          <cx:pt idx="53">TA</cx:pt>
          <cx:pt idx="54">TA</cx:pt>
          <cx:pt idx="55">TA</cx:pt>
          <cx:pt idx="56">TA</cx:pt>
          <cx:pt idx="57">TA</cx:pt>
          <cx:pt idx="58">TA</cx:pt>
          <cx:pt idx="59">TA</cx:pt>
          <cx:pt idx="60">TA</cx:pt>
          <cx:pt idx="61">TA</cx:pt>
          <cx:pt idx="62">TA</cx:pt>
          <cx:pt idx="63">TA</cx:pt>
          <cx:pt idx="64">TA</cx:pt>
          <cx:pt idx="65">TA</cx:pt>
          <cx:pt idx="66">TA</cx:pt>
          <cx:pt idx="67">TA</cx:pt>
          <cx:pt idx="68">TA</cx:pt>
          <cx:pt idx="69">TA</cx:pt>
          <cx:pt idx="70">TA</cx:pt>
          <cx:pt idx="71">TA</cx:pt>
          <cx:pt idx="72">TA</cx:pt>
          <cx:pt idx="73">TA</cx:pt>
          <cx:pt idx="74">TA</cx:pt>
          <cx:pt idx="75">TA</cx:pt>
          <cx:pt idx="76">TA</cx:pt>
          <cx:pt idx="77">TA</cx:pt>
          <cx:pt idx="78">NA</cx:pt>
          <cx:pt idx="79">TA</cx:pt>
          <cx:pt idx="80">TA</cx:pt>
          <cx:pt idx="81">TA</cx:pt>
          <cx:pt idx="82">TA</cx:pt>
          <cx:pt idx="83">TA</cx:pt>
          <cx:pt idx="84">TA</cx:pt>
          <cx:pt idx="85">TA</cx:pt>
          <cx:pt idx="86">TA</cx:pt>
          <cx:pt idx="87">TA</cx:pt>
          <cx:pt idx="88">NA</cx:pt>
          <cx:pt idx="89">NA</cx:pt>
          <cx:pt idx="90">TA</cx:pt>
          <cx:pt idx="91">TA</cx:pt>
          <cx:pt idx="92">TA</cx:pt>
          <cx:pt idx="93">TA</cx:pt>
          <cx:pt idx="94">TA</cx:pt>
          <cx:pt idx="95">TA</cx:pt>
          <cx:pt idx="96">TA</cx:pt>
          <cx:pt idx="97">TA</cx:pt>
          <cx:pt idx="98">TA</cx:pt>
          <cx:pt idx="99">NA</cx:pt>
          <cx:pt idx="100">TA</cx:pt>
          <cx:pt idx="101">TA</cx:pt>
          <cx:pt idx="102">TA</cx:pt>
          <cx:pt idx="103">TA</cx:pt>
          <cx:pt idx="104">TA</cx:pt>
          <cx:pt idx="105">TA</cx:pt>
          <cx:pt idx="106">Fa</cx:pt>
          <cx:pt idx="107">TA</cx:pt>
          <cx:pt idx="108">NA</cx:pt>
          <cx:pt idx="109">TA</cx:pt>
          <cx:pt idx="110">TA</cx:pt>
          <cx:pt idx="111">TA</cx:pt>
          <cx:pt idx="112">TA</cx:pt>
          <cx:pt idx="113">TA</cx:pt>
          <cx:pt idx="114">TA</cx:pt>
          <cx:pt idx="115">TA</cx:pt>
          <cx:pt idx="116">TA</cx:pt>
          <cx:pt idx="117">TA</cx:pt>
          <cx:pt idx="118">TA</cx:pt>
          <cx:pt idx="119">TA</cx:pt>
          <cx:pt idx="120">TA</cx:pt>
          <cx:pt idx="121">TA</cx:pt>
          <cx:pt idx="122">TA</cx:pt>
          <cx:pt idx="123">TA</cx:pt>
          <cx:pt idx="124">TA</cx:pt>
          <cx:pt idx="125">NA</cx:pt>
          <cx:pt idx="126">TA</cx:pt>
          <cx:pt idx="127">NA</cx:pt>
          <cx:pt idx="128">TA</cx:pt>
          <cx:pt idx="129">TA</cx:pt>
          <cx:pt idx="130">TA</cx:pt>
          <cx:pt idx="131">TA</cx:pt>
          <cx:pt idx="132">TA</cx:pt>
          <cx:pt idx="133">TA</cx:pt>
          <cx:pt idx="134">TA</cx:pt>
          <cx:pt idx="135">TA</cx:pt>
          <cx:pt idx="136">TA</cx:pt>
          <cx:pt idx="137">TA</cx:pt>
          <cx:pt idx="138">TA</cx:pt>
          <cx:pt idx="139">TA</cx:pt>
          <cx:pt idx="140">NA</cx:pt>
          <cx:pt idx="141">TA</cx:pt>
          <cx:pt idx="142">TA</cx:pt>
          <cx:pt idx="143">TA</cx:pt>
          <cx:pt idx="144">TA</cx:pt>
          <cx:pt idx="145">TA</cx:pt>
          <cx:pt idx="146">TA</cx:pt>
          <cx:pt idx="147">TA</cx:pt>
          <cx:pt idx="148">NA</cx:pt>
          <cx:pt idx="149">TA</cx:pt>
          <cx:pt idx="150">TA</cx:pt>
          <cx:pt idx="151">TA</cx:pt>
          <cx:pt idx="152">TA</cx:pt>
          <cx:pt idx="153">TA</cx:pt>
          <cx:pt idx="154">Fa</cx:pt>
          <cx:pt idx="155">NA</cx:pt>
          <cx:pt idx="156">TA</cx:pt>
          <cx:pt idx="157">TA</cx:pt>
          <cx:pt idx="158">TA</cx:pt>
          <cx:pt idx="159">TA</cx:pt>
          <cx:pt idx="160">TA</cx:pt>
          <cx:pt idx="161">TA</cx:pt>
          <cx:pt idx="162">TA</cx:pt>
          <cx:pt idx="163">NA</cx:pt>
          <cx:pt idx="164">TA</cx:pt>
          <cx:pt idx="165">NA</cx:pt>
          <cx:pt idx="166">TA</cx:pt>
          <cx:pt idx="167">TA</cx:pt>
          <cx:pt idx="168">TA</cx:pt>
          <cx:pt idx="169">TA</cx:pt>
          <cx:pt idx="170">TA</cx:pt>
          <cx:pt idx="171">TA</cx:pt>
          <cx:pt idx="172">TA</cx:pt>
          <cx:pt idx="173">TA</cx:pt>
          <cx:pt idx="174">TA</cx:pt>
          <cx:pt idx="175">TA</cx:pt>
          <cx:pt idx="176">TA</cx:pt>
          <cx:pt idx="177">TA</cx:pt>
          <cx:pt idx="178">TA</cx:pt>
          <cx:pt idx="179">TA</cx:pt>
          <cx:pt idx="180">TA</cx:pt>
          <cx:pt idx="181">TA</cx:pt>
          <cx:pt idx="182">TA</cx:pt>
          <cx:pt idx="183">TA</cx:pt>
          <cx:pt idx="184">TA</cx:pt>
          <cx:pt idx="185">TA</cx:pt>
          <cx:pt idx="186">TA</cx:pt>
          <cx:pt idx="187">Fa</cx:pt>
          <cx:pt idx="188">TA</cx:pt>
          <cx:pt idx="189">TA</cx:pt>
          <cx:pt idx="190">TA</cx:pt>
          <cx:pt idx="191">TA</cx:pt>
          <cx:pt idx="192">TA</cx:pt>
          <cx:pt idx="193">TA</cx:pt>
          <cx:pt idx="194">TA</cx:pt>
          <cx:pt idx="195">TA</cx:pt>
          <cx:pt idx="196">TA</cx:pt>
          <cx:pt idx="197">TA</cx:pt>
          <cx:pt idx="198">NA</cx:pt>
          <cx:pt idx="199">TA</cx:pt>
          <cx:pt idx="200">TA</cx:pt>
          <cx:pt idx="201">TA</cx:pt>
          <cx:pt idx="202">TA</cx:pt>
          <cx:pt idx="203">TA</cx:pt>
          <cx:pt idx="204">TA</cx:pt>
          <cx:pt idx="205">TA</cx:pt>
          <cx:pt idx="206">TA</cx:pt>
          <cx:pt idx="207">TA</cx:pt>
          <cx:pt idx="208">TA</cx:pt>
          <cx:pt idx="209">Gd</cx:pt>
          <cx:pt idx="210">NA</cx:pt>
          <cx:pt idx="211">TA</cx:pt>
          <cx:pt idx="212">TA</cx:pt>
          <cx:pt idx="213">TA</cx:pt>
          <cx:pt idx="214">TA</cx:pt>
          <cx:pt idx="215">TA</cx:pt>
          <cx:pt idx="216">TA</cx:pt>
          <cx:pt idx="217">TA</cx:pt>
          <cx:pt idx="218">TA</cx:pt>
          <cx:pt idx="219">TA</cx:pt>
          <cx:pt idx="220">TA</cx:pt>
          <cx:pt idx="221">TA</cx:pt>
          <cx:pt idx="222">TA</cx:pt>
          <cx:pt idx="223">TA</cx:pt>
          <cx:pt idx="224">TA</cx:pt>
          <cx:pt idx="225">TA</cx:pt>
          <cx:pt idx="226">TA</cx:pt>
          <cx:pt idx="227">TA</cx:pt>
          <cx:pt idx="228">TA</cx:pt>
          <cx:pt idx="229">TA</cx:pt>
          <cx:pt idx="230">TA</cx:pt>
          <cx:pt idx="231">TA</cx:pt>
          <cx:pt idx="232">TA</cx:pt>
          <cx:pt idx="233">TA</cx:pt>
          <cx:pt idx="234">TA</cx:pt>
          <cx:pt idx="235">TA</cx:pt>
          <cx:pt idx="236">TA</cx:pt>
          <cx:pt idx="237">TA</cx:pt>
          <cx:pt idx="238">TA</cx:pt>
          <cx:pt idx="239">TA</cx:pt>
          <cx:pt idx="240">TA</cx:pt>
          <cx:pt idx="241">NA</cx:pt>
          <cx:pt idx="242">TA</cx:pt>
          <cx:pt idx="243">TA</cx:pt>
          <cx:pt idx="244">TA</cx:pt>
          <cx:pt idx="245">TA</cx:pt>
          <cx:pt idx="246">Po</cx:pt>
          <cx:pt idx="247">TA</cx:pt>
          <cx:pt idx="248">TA</cx:pt>
          <cx:pt idx="249">TA</cx:pt>
          <cx:pt idx="250">NA</cx:pt>
          <cx:pt idx="251">TA</cx:pt>
          <cx:pt idx="252">TA</cx:pt>
          <cx:pt idx="253">TA</cx:pt>
          <cx:pt idx="254">TA</cx:pt>
          <cx:pt idx="255">TA</cx:pt>
          <cx:pt idx="256">TA</cx:pt>
          <cx:pt idx="257">TA</cx:pt>
          <cx:pt idx="258">TA</cx:pt>
          <cx:pt idx="259">TA</cx:pt>
          <cx:pt idx="260">TA</cx:pt>
          <cx:pt idx="261">TA</cx:pt>
          <cx:pt idx="262">TA</cx:pt>
          <cx:pt idx="263">TA</cx:pt>
          <cx:pt idx="264">TA</cx:pt>
          <cx:pt idx="265">TA</cx:pt>
          <cx:pt idx="266">TA</cx:pt>
          <cx:pt idx="267">TA</cx:pt>
          <cx:pt idx="268">Ex</cx:pt>
          <cx:pt idx="269">Gd</cx:pt>
          <cx:pt idx="270">TA</cx:pt>
          <cx:pt idx="271">TA</cx:pt>
          <cx:pt idx="272">TA</cx:pt>
          <cx:pt idx="273">TA</cx:pt>
          <cx:pt idx="274">TA</cx:pt>
          <cx:pt idx="275">TA</cx:pt>
          <cx:pt idx="276">TA</cx:pt>
          <cx:pt idx="277">TA</cx:pt>
          <cx:pt idx="278">TA</cx:pt>
          <cx:pt idx="279">TA</cx:pt>
          <cx:pt idx="280">TA</cx:pt>
          <cx:pt idx="281">TA</cx:pt>
          <cx:pt idx="282">TA</cx:pt>
          <cx:pt idx="283">TA</cx:pt>
          <cx:pt idx="284">TA</cx:pt>
          <cx:pt idx="285">TA</cx:pt>
          <cx:pt idx="286">TA</cx:pt>
          <cx:pt idx="287">NA</cx:pt>
          <cx:pt idx="288">TA</cx:pt>
          <cx:pt idx="289">TA</cx:pt>
          <cx:pt idx="290">TA</cx:pt>
          <cx:pt idx="291">NA</cx:pt>
          <cx:pt idx="292">TA</cx:pt>
          <cx:pt idx="293">TA</cx:pt>
          <cx:pt idx="294">TA</cx:pt>
          <cx:pt idx="295">TA</cx:pt>
          <cx:pt idx="296">TA</cx:pt>
          <cx:pt idx="297">TA</cx:pt>
          <cx:pt idx="298">TA</cx:pt>
          <cx:pt idx="299">TA</cx:pt>
          <cx:pt idx="300">TA</cx:pt>
          <cx:pt idx="301">TA</cx:pt>
          <cx:pt idx="302">TA</cx:pt>
          <cx:pt idx="303">TA</cx:pt>
          <cx:pt idx="304">TA</cx:pt>
          <cx:pt idx="305">TA</cx:pt>
          <cx:pt idx="306">TA</cx:pt>
          <cx:pt idx="307">NA</cx:pt>
          <cx:pt idx="308">TA</cx:pt>
          <cx:pt idx="309">TA</cx:pt>
          <cx:pt idx="310">TA</cx:pt>
          <cx:pt idx="311">TA</cx:pt>
          <cx:pt idx="312">TA</cx:pt>
          <cx:pt idx="313">TA</cx:pt>
          <cx:pt idx="314">TA</cx:pt>
          <cx:pt idx="315">TA</cx:pt>
          <cx:pt idx="316">TA</cx:pt>
          <cx:pt idx="317">TA</cx:pt>
          <cx:pt idx="318">TA</cx:pt>
          <cx:pt idx="319">TA</cx:pt>
          <cx:pt idx="320">TA</cx:pt>
          <cx:pt idx="321">TA</cx:pt>
          <cx:pt idx="322">TA</cx:pt>
          <cx:pt idx="323">TA</cx:pt>
          <cx:pt idx="324">TA</cx:pt>
          <cx:pt idx="325">TA</cx:pt>
          <cx:pt idx="326">TA</cx:pt>
          <cx:pt idx="327">TA</cx:pt>
          <cx:pt idx="328">TA</cx:pt>
          <cx:pt idx="329">Fa</cx:pt>
          <cx:pt idx="330">TA</cx:pt>
          <cx:pt idx="331">TA</cx:pt>
          <cx:pt idx="332">TA</cx:pt>
          <cx:pt idx="333">TA</cx:pt>
          <cx:pt idx="334">TA</cx:pt>
          <cx:pt idx="335">TA</cx:pt>
          <cx:pt idx="336">TA</cx:pt>
          <cx:pt idx="337">TA</cx:pt>
          <cx:pt idx="338">TA</cx:pt>
          <cx:pt idx="339">TA</cx:pt>
          <cx:pt idx="340">TA</cx:pt>
          <cx:pt idx="341">TA</cx:pt>
          <cx:pt idx="342">TA</cx:pt>
          <cx:pt idx="343">TA</cx:pt>
          <cx:pt idx="344">TA</cx:pt>
          <cx:pt idx="345">TA</cx:pt>
          <cx:pt idx="346">TA</cx:pt>
          <cx:pt idx="347">TA</cx:pt>
          <cx:pt idx="348">TA</cx:pt>
          <cx:pt idx="349">TA</cx:pt>
          <cx:pt idx="350">TA</cx:pt>
          <cx:pt idx="351">TA</cx:pt>
          <cx:pt idx="352">Fa</cx:pt>
          <cx:pt idx="353">TA</cx:pt>
          <cx:pt idx="354">TA</cx:pt>
          <cx:pt idx="355">TA</cx:pt>
          <cx:pt idx="356">TA</cx:pt>
          <cx:pt idx="357">TA</cx:pt>
          <cx:pt idx="358">TA</cx:pt>
          <cx:pt idx="359">TA</cx:pt>
          <cx:pt idx="360">TA</cx:pt>
          <cx:pt idx="361">TA</cx:pt>
          <cx:pt idx="362">TA</cx:pt>
          <cx:pt idx="363">TA</cx:pt>
          <cx:pt idx="364">TA</cx:pt>
          <cx:pt idx="365">Fa</cx:pt>
          <cx:pt idx="366">TA</cx:pt>
          <cx:pt idx="367">TA</cx:pt>
          <cx:pt idx="368">TA</cx:pt>
          <cx:pt idx="369">TA</cx:pt>
          <cx:pt idx="370">TA</cx:pt>
          <cx:pt idx="371">TA</cx:pt>
          <cx:pt idx="372">TA</cx:pt>
          <cx:pt idx="373">TA</cx:pt>
          <cx:pt idx="374">TA</cx:pt>
          <cx:pt idx="375">NA</cx:pt>
          <cx:pt idx="376">TA</cx:pt>
          <cx:pt idx="377">TA</cx:pt>
          <cx:pt idx="378">TA</cx:pt>
          <cx:pt idx="379">TA</cx:pt>
          <cx:pt idx="380">TA</cx:pt>
          <cx:pt idx="381">TA</cx:pt>
          <cx:pt idx="382">TA</cx:pt>
          <cx:pt idx="383">Fa</cx:pt>
          <cx:pt idx="384">TA</cx:pt>
          <cx:pt idx="385">TA</cx:pt>
          <cx:pt idx="386">NA</cx:pt>
          <cx:pt idx="387">TA</cx:pt>
          <cx:pt idx="388">TA</cx:pt>
          <cx:pt idx="389">TA</cx:pt>
          <cx:pt idx="390">TA</cx:pt>
          <cx:pt idx="391">TA</cx:pt>
          <cx:pt idx="392">TA</cx:pt>
          <cx:pt idx="393">NA</cx:pt>
          <cx:pt idx="394">TA</cx:pt>
          <cx:pt idx="395">TA</cx:pt>
          <cx:pt idx="396">TA</cx:pt>
          <cx:pt idx="397">TA</cx:pt>
          <cx:pt idx="398">Po</cx:pt>
          <cx:pt idx="399">TA</cx:pt>
          <cx:pt idx="400">TA</cx:pt>
          <cx:pt idx="401">TA</cx:pt>
          <cx:pt idx="402">TA</cx:pt>
          <cx:pt idx="403">TA</cx:pt>
          <cx:pt idx="404">TA</cx:pt>
          <cx:pt idx="405">TA</cx:pt>
          <cx:pt idx="406">TA</cx:pt>
          <cx:pt idx="407">TA</cx:pt>
          <cx:pt idx="408">TA</cx:pt>
          <cx:pt idx="409">TA</cx:pt>
          <cx:pt idx="410">TA</cx:pt>
          <cx:pt idx="411">TA</cx:pt>
          <cx:pt idx="412">TA</cx:pt>
          <cx:pt idx="413">TA</cx:pt>
          <cx:pt idx="414">TA</cx:pt>
          <cx:pt idx="415">TA</cx:pt>
          <cx:pt idx="416">TA</cx:pt>
          <cx:pt idx="417">TA</cx:pt>
          <cx:pt idx="418">TA</cx:pt>
          <cx:pt idx="419">TA</cx:pt>
          <cx:pt idx="420">TA</cx:pt>
          <cx:pt idx="421">TA</cx:pt>
          <cx:pt idx="422">TA</cx:pt>
          <cx:pt idx="423">TA</cx:pt>
          <cx:pt idx="424">TA</cx:pt>
          <cx:pt idx="425">TA</cx:pt>
          <cx:pt idx="426">TA</cx:pt>
          <cx:pt idx="427">TA</cx:pt>
          <cx:pt idx="428">TA</cx:pt>
          <cx:pt idx="429">TA</cx:pt>
          <cx:pt idx="430">TA</cx:pt>
          <cx:pt idx="431">NA</cx:pt>
          <cx:pt idx="432">TA</cx:pt>
          <cx:pt idx="433">TA</cx:pt>
          <cx:pt idx="434">NA</cx:pt>
          <cx:pt idx="435">TA</cx:pt>
          <cx:pt idx="436">TA</cx:pt>
          <cx:pt idx="437">TA</cx:pt>
          <cx:pt idx="438">TA</cx:pt>
          <cx:pt idx="439">TA</cx:pt>
          <cx:pt idx="440">TA</cx:pt>
          <cx:pt idx="441">NA</cx:pt>
          <cx:pt idx="442">TA</cx:pt>
          <cx:pt idx="443">TA</cx:pt>
          <cx:pt idx="444">TA</cx:pt>
          <cx:pt idx="445">TA</cx:pt>
          <cx:pt idx="446">TA</cx:pt>
          <cx:pt idx="447">TA</cx:pt>
          <cx:pt idx="448">TA</cx:pt>
          <cx:pt idx="449">TA</cx:pt>
          <cx:pt idx="450">Fa</cx:pt>
          <cx:pt idx="451">TA</cx:pt>
          <cx:pt idx="452">TA</cx:pt>
          <cx:pt idx="453">TA</cx:pt>
          <cx:pt idx="454">TA</cx:pt>
          <cx:pt idx="455">TA</cx:pt>
          <cx:pt idx="456">Fa</cx:pt>
          <cx:pt idx="457">TA</cx:pt>
          <cx:pt idx="458">TA</cx:pt>
          <cx:pt idx="459">TA</cx:pt>
          <cx:pt idx="460">TA</cx:pt>
          <cx:pt idx="461">TA</cx:pt>
          <cx:pt idx="462">TA</cx:pt>
          <cx:pt idx="463">TA</cx:pt>
          <cx:pt idx="464">NA</cx:pt>
          <cx:pt idx="465">TA</cx:pt>
          <cx:pt idx="466">TA</cx:pt>
          <cx:pt idx="467">TA</cx:pt>
          <cx:pt idx="468">TA</cx:pt>
          <cx:pt idx="469">TA</cx:pt>
          <cx:pt idx="470">TA</cx:pt>
          <cx:pt idx="471">TA</cx:pt>
          <cx:pt idx="472">TA</cx:pt>
          <cx:pt idx="473">TA</cx:pt>
          <cx:pt idx="474">TA</cx:pt>
          <cx:pt idx="475">TA</cx:pt>
          <cx:pt idx="476">TA</cx:pt>
          <cx:pt idx="477">TA</cx:pt>
          <cx:pt idx="478">TA</cx:pt>
          <cx:pt idx="479">TA</cx:pt>
          <cx:pt idx="480">TA</cx:pt>
          <cx:pt idx="481">TA</cx:pt>
          <cx:pt idx="482">Fa</cx:pt>
          <cx:pt idx="483">TA</cx:pt>
          <cx:pt idx="484">TA</cx:pt>
          <cx:pt idx="485">TA</cx:pt>
          <cx:pt idx="486">TA</cx:pt>
          <cx:pt idx="487">TA</cx:pt>
          <cx:pt idx="488">Fa</cx:pt>
          <cx:pt idx="489">TA</cx:pt>
          <cx:pt idx="490">TA</cx:pt>
          <cx:pt idx="491">TA</cx:pt>
          <cx:pt idx="492">TA</cx:pt>
          <cx:pt idx="493">TA</cx:pt>
          <cx:pt idx="494">TA</cx:pt>
          <cx:pt idx="495">NA</cx:pt>
          <cx:pt idx="496">TA</cx:pt>
          <cx:pt idx="497">TA</cx:pt>
          <cx:pt idx="498">TA</cx:pt>
          <cx:pt idx="499">TA</cx:pt>
          <cx:pt idx="500">TA</cx:pt>
          <cx:pt idx="501">TA</cx:pt>
          <cx:pt idx="502">Fa</cx:pt>
          <cx:pt idx="503">TA</cx:pt>
          <cx:pt idx="504">TA</cx:pt>
          <cx:pt idx="505">TA</cx:pt>
          <cx:pt idx="506">TA</cx:pt>
          <cx:pt idx="507">TA</cx:pt>
          <cx:pt idx="508">TA</cx:pt>
          <cx:pt idx="509">TA</cx:pt>
          <cx:pt idx="510">TA</cx:pt>
          <cx:pt idx="511">TA</cx:pt>
          <cx:pt idx="512">TA</cx:pt>
          <cx:pt idx="513">TA</cx:pt>
          <cx:pt idx="514">Po</cx:pt>
          <cx:pt idx="515">TA</cx:pt>
          <cx:pt idx="516">TA</cx:pt>
          <cx:pt idx="517">TA</cx:pt>
          <cx:pt idx="518">TA</cx:pt>
          <cx:pt idx="519">TA</cx:pt>
          <cx:pt idx="520">NA</cx:pt>
          <cx:pt idx="521">TA</cx:pt>
          <cx:pt idx="522">TA</cx:pt>
          <cx:pt idx="523">TA</cx:pt>
          <cx:pt idx="524">TA</cx:pt>
          <cx:pt idx="525">TA</cx:pt>
          <cx:pt idx="526">TA</cx:pt>
          <cx:pt idx="527">TA</cx:pt>
          <cx:pt idx="528">NA</cx:pt>
          <cx:pt idx="529">TA</cx:pt>
          <cx:pt idx="530">TA</cx:pt>
          <cx:pt idx="531">Fa</cx:pt>
          <cx:pt idx="532">TA</cx:pt>
          <cx:pt idx="533">NA</cx:pt>
          <cx:pt idx="534">TA</cx:pt>
          <cx:pt idx="535">NA</cx:pt>
          <cx:pt idx="536">TA</cx:pt>
          <cx:pt idx="537">TA</cx:pt>
          <cx:pt idx="538">TA</cx:pt>
          <cx:pt idx="539">TA</cx:pt>
          <cx:pt idx="540">TA</cx:pt>
          <cx:pt idx="541">TA</cx:pt>
          <cx:pt idx="542">TA</cx:pt>
          <cx:pt idx="543">TA</cx:pt>
          <cx:pt idx="544">TA</cx:pt>
          <cx:pt idx="545">TA</cx:pt>
          <cx:pt idx="546">TA</cx:pt>
          <cx:pt idx="547">TA</cx:pt>
          <cx:pt idx="548">TA</cx:pt>
          <cx:pt idx="549">TA</cx:pt>
          <cx:pt idx="550">TA</cx:pt>
          <cx:pt idx="551">TA</cx:pt>
          <cx:pt idx="552">TA</cx:pt>
          <cx:pt idx="553">TA</cx:pt>
          <cx:pt idx="554">TA</cx:pt>
          <cx:pt idx="555">TA</cx:pt>
          <cx:pt idx="556">TA</cx:pt>
          <cx:pt idx="557">TA</cx:pt>
          <cx:pt idx="558">TA</cx:pt>
          <cx:pt idx="559">TA</cx:pt>
          <cx:pt idx="560">TA</cx:pt>
          <cx:pt idx="561">TA</cx:pt>
          <cx:pt idx="562">NA</cx:pt>
          <cx:pt idx="563">TA</cx:pt>
          <cx:pt idx="564">TA</cx:pt>
          <cx:pt idx="565">TA</cx:pt>
          <cx:pt idx="566">TA</cx:pt>
          <cx:pt idx="567">TA</cx:pt>
          <cx:pt idx="568">TA</cx:pt>
          <cx:pt idx="569">TA</cx:pt>
          <cx:pt idx="570">TA</cx:pt>
          <cx:pt idx="571">TA</cx:pt>
          <cx:pt idx="572">TA</cx:pt>
          <cx:pt idx="573">TA</cx:pt>
          <cx:pt idx="574">TA</cx:pt>
          <cx:pt idx="575">TA</cx:pt>
          <cx:pt idx="576">TA</cx:pt>
          <cx:pt idx="577">TA</cx:pt>
          <cx:pt idx="578">TA</cx:pt>
          <cx:pt idx="579">TA</cx:pt>
          <cx:pt idx="580">TA</cx:pt>
          <cx:pt idx="581">TA</cx:pt>
          <cx:pt idx="582">NA</cx:pt>
          <cx:pt idx="583">TA</cx:pt>
          <cx:pt idx="584">TA</cx:pt>
          <cx:pt idx="585">TA</cx:pt>
          <cx:pt idx="586">TA</cx:pt>
          <cx:pt idx="587">TA</cx:pt>
          <cx:pt idx="588">TA</cx:pt>
          <cx:pt idx="589">TA</cx:pt>
          <cx:pt idx="590">TA</cx:pt>
          <cx:pt idx="591">TA</cx:pt>
          <cx:pt idx="592">TA</cx:pt>
          <cx:pt idx="593">TA</cx:pt>
          <cx:pt idx="594">TA</cx:pt>
          <cx:pt idx="595">TA</cx:pt>
          <cx:pt idx="596">Fa</cx:pt>
          <cx:pt idx="597">TA</cx:pt>
          <cx:pt idx="598">TA</cx:pt>
          <cx:pt idx="599">TA</cx:pt>
          <cx:pt idx="600">TA</cx:pt>
          <cx:pt idx="601">TA</cx:pt>
          <cx:pt idx="602">TA</cx:pt>
          <cx:pt idx="603">TA</cx:pt>
          <cx:pt idx="604">TA</cx:pt>
          <cx:pt idx="605">TA</cx:pt>
          <cx:pt idx="606">TA</cx:pt>
          <cx:pt idx="607">TA</cx:pt>
          <cx:pt idx="608">TA</cx:pt>
          <cx:pt idx="609">TA</cx:pt>
          <cx:pt idx="610">TA</cx:pt>
          <cx:pt idx="611">TA</cx:pt>
          <cx:pt idx="612">TA</cx:pt>
          <cx:pt idx="613">NA</cx:pt>
          <cx:pt idx="614">NA</cx:pt>
          <cx:pt idx="615">TA</cx:pt>
          <cx:pt idx="616">TA</cx:pt>
          <cx:pt idx="617">TA</cx:pt>
          <cx:pt idx="618">TA</cx:pt>
          <cx:pt idx="619">TA</cx:pt>
          <cx:pt idx="620">NA</cx:pt>
          <cx:pt idx="621">TA</cx:pt>
          <cx:pt idx="622">TA</cx:pt>
          <cx:pt idx="623">TA</cx:pt>
          <cx:pt idx="624">TA</cx:pt>
          <cx:pt idx="625">TA</cx:pt>
          <cx:pt idx="626">TA</cx:pt>
          <cx:pt idx="627">TA</cx:pt>
          <cx:pt idx="628">TA</cx:pt>
          <cx:pt idx="629">TA</cx:pt>
          <cx:pt idx="630">Po</cx:pt>
          <cx:pt idx="631">TA</cx:pt>
          <cx:pt idx="632">TA</cx:pt>
          <cx:pt idx="633">TA</cx:pt>
          <cx:pt idx="634">TA</cx:pt>
          <cx:pt idx="635">NA</cx:pt>
          <cx:pt idx="636">NA</cx:pt>
          <cx:pt idx="637">TA</cx:pt>
          <cx:pt idx="638">NA</cx:pt>
          <cx:pt idx="639">TA</cx:pt>
          <cx:pt idx="640">TA</cx:pt>
          <cx:pt idx="641">TA</cx:pt>
          <cx:pt idx="642">TA</cx:pt>
          <cx:pt idx="643">TA</cx:pt>
          <cx:pt idx="644">TA</cx:pt>
          <cx:pt idx="645">TA</cx:pt>
          <cx:pt idx="646">TA</cx:pt>
          <cx:pt idx="647">TA</cx:pt>
          <cx:pt idx="648">TA</cx:pt>
          <cx:pt idx="649">NA</cx:pt>
          <cx:pt idx="650">TA</cx:pt>
          <cx:pt idx="651">Po</cx:pt>
          <cx:pt idx="652">TA</cx:pt>
          <cx:pt idx="653">TA</cx:pt>
          <cx:pt idx="654">TA</cx:pt>
          <cx:pt idx="655">TA</cx:pt>
          <cx:pt idx="656">TA</cx:pt>
          <cx:pt idx="657">TA</cx:pt>
          <cx:pt idx="658">TA</cx:pt>
          <cx:pt idx="659">TA</cx:pt>
          <cx:pt idx="660">TA</cx:pt>
          <cx:pt idx="661">TA</cx:pt>
          <cx:pt idx="662">TA</cx:pt>
          <cx:pt idx="663">TA</cx:pt>
          <cx:pt idx="664">TA</cx:pt>
          <cx:pt idx="665">TA</cx:pt>
          <cx:pt idx="666">TA</cx:pt>
          <cx:pt idx="667">TA</cx:pt>
          <cx:pt idx="668">TA</cx:pt>
          <cx:pt idx="669">Fa</cx:pt>
          <cx:pt idx="670">TA</cx:pt>
          <cx:pt idx="671">TA</cx:pt>
          <cx:pt idx="672">TA</cx:pt>
          <cx:pt idx="673">TA</cx:pt>
          <cx:pt idx="674">TA</cx:pt>
          <cx:pt idx="675">TA</cx:pt>
          <cx:pt idx="676">Fa</cx:pt>
          <cx:pt idx="677">Fa</cx:pt>
          <cx:pt idx="678">TA</cx:pt>
          <cx:pt idx="679">TA</cx:pt>
          <cx:pt idx="680">TA</cx:pt>
          <cx:pt idx="681">TA</cx:pt>
          <cx:pt idx="682">TA</cx:pt>
          <cx:pt idx="683">TA</cx:pt>
          <cx:pt idx="684">TA</cx:pt>
          <cx:pt idx="685">TA</cx:pt>
          <cx:pt idx="686">TA</cx:pt>
          <cx:pt idx="687">TA</cx:pt>
          <cx:pt idx="688">TA</cx:pt>
          <cx:pt idx="689">TA</cx:pt>
          <cx:pt idx="690">TA</cx:pt>
          <cx:pt idx="691">TA</cx:pt>
          <cx:pt idx="692">TA</cx:pt>
          <cx:pt idx="693">TA</cx:pt>
          <cx:pt idx="694">TA</cx:pt>
          <cx:pt idx="695">TA</cx:pt>
          <cx:pt idx="696">TA</cx:pt>
          <cx:pt idx="697">TA</cx:pt>
          <cx:pt idx="698">TA</cx:pt>
          <cx:pt idx="699">TA</cx:pt>
          <cx:pt idx="700">TA</cx:pt>
          <cx:pt idx="701">TA</cx:pt>
          <cx:pt idx="702">TA</cx:pt>
          <cx:pt idx="703">TA</cx:pt>
          <cx:pt idx="704">TA</cx:pt>
          <cx:pt idx="705">NA</cx:pt>
          <cx:pt idx="706">TA</cx:pt>
          <cx:pt idx="707">TA</cx:pt>
          <cx:pt idx="708">TA</cx:pt>
          <cx:pt idx="709">TA</cx:pt>
          <cx:pt idx="710">NA</cx:pt>
          <cx:pt idx="711">TA</cx:pt>
          <cx:pt idx="712">TA</cx:pt>
          <cx:pt idx="713">TA</cx:pt>
          <cx:pt idx="714">TA</cx:pt>
          <cx:pt idx="715">TA</cx:pt>
          <cx:pt idx="716">TA</cx:pt>
          <cx:pt idx="717">TA</cx:pt>
          <cx:pt idx="718">TA</cx:pt>
          <cx:pt idx="719">TA</cx:pt>
          <cx:pt idx="720">TA</cx:pt>
          <cx:pt idx="721">TA</cx:pt>
          <cx:pt idx="722">TA</cx:pt>
          <cx:pt idx="723">TA</cx:pt>
          <cx:pt idx="724">TA</cx:pt>
          <cx:pt idx="725">TA</cx:pt>
          <cx:pt idx="726">TA</cx:pt>
          <cx:pt idx="727">TA</cx:pt>
          <cx:pt idx="728">TA</cx:pt>
          <cx:pt idx="729">TA</cx:pt>
          <cx:pt idx="730">TA</cx:pt>
          <cx:pt idx="731">TA</cx:pt>
          <cx:pt idx="732">TA</cx:pt>
          <cx:pt idx="733">TA</cx:pt>
          <cx:pt idx="734">TA</cx:pt>
          <cx:pt idx="735">TA</cx:pt>
          <cx:pt idx="736">TA</cx:pt>
          <cx:pt idx="737">TA</cx:pt>
          <cx:pt idx="738">NA</cx:pt>
          <cx:pt idx="739">TA</cx:pt>
          <cx:pt idx="740">Gd</cx:pt>
          <cx:pt idx="741">TA</cx:pt>
          <cx:pt idx="742">TA</cx:pt>
          <cx:pt idx="743">TA</cx:pt>
          <cx:pt idx="744">TA</cx:pt>
          <cx:pt idx="745">TA</cx:pt>
          <cx:pt idx="746">TA</cx:pt>
          <cx:pt idx="747">TA</cx:pt>
          <cx:pt idx="748">TA</cx:pt>
          <cx:pt idx="749">TA</cx:pt>
          <cx:pt idx="750">NA</cx:pt>
          <cx:pt idx="751">TA</cx:pt>
          <cx:pt idx="752">TA</cx:pt>
          <cx:pt idx="753">TA</cx:pt>
          <cx:pt idx="754">TA</cx:pt>
          <cx:pt idx="755">TA</cx:pt>
          <cx:pt idx="756">TA</cx:pt>
          <cx:pt idx="757">TA</cx:pt>
          <cx:pt idx="758">TA</cx:pt>
          <cx:pt idx="759">TA</cx:pt>
          <cx:pt idx="760">Ex</cx:pt>
          <cx:pt idx="761">TA</cx:pt>
          <cx:pt idx="762">TA</cx:pt>
          <cx:pt idx="763">TA</cx:pt>
          <cx:pt idx="764">TA</cx:pt>
          <cx:pt idx="765">TA</cx:pt>
          <cx:pt idx="766">TA</cx:pt>
          <cx:pt idx="767">TA</cx:pt>
          <cx:pt idx="768">TA</cx:pt>
          <cx:pt idx="769">TA</cx:pt>
          <cx:pt idx="770">TA</cx:pt>
          <cx:pt idx="771">TA</cx:pt>
          <cx:pt idx="772">TA</cx:pt>
          <cx:pt idx="773">TA</cx:pt>
          <cx:pt idx="774">TA</cx:pt>
          <cx:pt idx="775">TA</cx:pt>
          <cx:pt idx="776">TA</cx:pt>
          <cx:pt idx="777">TA</cx:pt>
          <cx:pt idx="778">TA</cx:pt>
          <cx:pt idx="779">TA</cx:pt>
          <cx:pt idx="780">TA</cx:pt>
          <cx:pt idx="781">TA</cx:pt>
          <cx:pt idx="782">TA</cx:pt>
          <cx:pt idx="783">TA</cx:pt>
          <cx:pt idx="784">NA</cx:pt>
          <cx:pt idx="785">TA</cx:pt>
          <cx:pt idx="786">TA</cx:pt>
          <cx:pt idx="787">TA</cx:pt>
          <cx:pt idx="788">TA</cx:pt>
          <cx:pt idx="789">TA</cx:pt>
          <cx:pt idx="790">TA</cx:pt>
          <cx:pt idx="791">TA</cx:pt>
          <cx:pt idx="792">TA</cx:pt>
          <cx:pt idx="793">TA</cx:pt>
          <cx:pt idx="794">TA</cx:pt>
          <cx:pt idx="795">TA</cx:pt>
          <cx:pt idx="796">TA</cx:pt>
          <cx:pt idx="797">TA</cx:pt>
          <cx:pt idx="798">TA</cx:pt>
          <cx:pt idx="799">TA</cx:pt>
          <cx:pt idx="800">TA</cx:pt>
          <cx:pt idx="801">TA</cx:pt>
          <cx:pt idx="802">TA</cx:pt>
          <cx:pt idx="803">TA</cx:pt>
          <cx:pt idx="804">TA</cx:pt>
          <cx:pt idx="805">TA</cx:pt>
          <cx:pt idx="806">TA</cx:pt>
          <cx:pt idx="807">TA</cx:pt>
          <cx:pt idx="808">TA</cx:pt>
          <cx:pt idx="809">Po</cx:pt>
          <cx:pt idx="810">TA</cx:pt>
          <cx:pt idx="811">TA</cx:pt>
          <cx:pt idx="812">TA</cx:pt>
          <cx:pt idx="813">TA</cx:pt>
          <cx:pt idx="814">TA</cx:pt>
          <cx:pt idx="815">TA</cx:pt>
          <cx:pt idx="816">TA</cx:pt>
          <cx:pt idx="817">TA</cx:pt>
          <cx:pt idx="818">TA</cx:pt>
          <cx:pt idx="819">TA</cx:pt>
          <cx:pt idx="820">TA</cx:pt>
          <cx:pt idx="821">TA</cx:pt>
          <cx:pt idx="822">TA</cx:pt>
          <cx:pt idx="823">TA</cx:pt>
          <cx:pt idx="824">TA</cx:pt>
          <cx:pt idx="825">TA</cx:pt>
          <cx:pt idx="826">NA</cx:pt>
          <cx:pt idx="827">TA</cx:pt>
          <cx:pt idx="828">TA</cx:pt>
          <cx:pt idx="829">TA</cx:pt>
          <cx:pt idx="830">TA</cx:pt>
          <cx:pt idx="831">TA</cx:pt>
          <cx:pt idx="832">TA</cx:pt>
          <cx:pt idx="833">TA</cx:pt>
          <cx:pt idx="834">TA</cx:pt>
          <cx:pt idx="835">TA</cx:pt>
          <cx:pt idx="836">TA</cx:pt>
          <cx:pt idx="837">TA</cx:pt>
          <cx:pt idx="838">TA</cx:pt>
          <cx:pt idx="839">TA</cx:pt>
          <cx:pt idx="840">TA</cx:pt>
          <cx:pt idx="841">TA</cx:pt>
          <cx:pt idx="842">Gd</cx:pt>
          <cx:pt idx="843">NA</cx:pt>
          <cx:pt idx="844">TA</cx:pt>
          <cx:pt idx="845">TA</cx:pt>
          <cx:pt idx="846">TA</cx:pt>
          <cx:pt idx="847">TA</cx:pt>
          <cx:pt idx="848">TA</cx:pt>
          <cx:pt idx="849">TA</cx:pt>
          <cx:pt idx="850">TA</cx:pt>
          <cx:pt idx="851">TA</cx:pt>
          <cx:pt idx="852">TA</cx:pt>
          <cx:pt idx="853">TA</cx:pt>
          <cx:pt idx="854">TA</cx:pt>
          <cx:pt idx="855">TA</cx:pt>
          <cx:pt idx="856">Fa</cx:pt>
          <cx:pt idx="857">TA</cx:pt>
          <cx:pt idx="858">TA</cx:pt>
          <cx:pt idx="859">TA</cx:pt>
          <cx:pt idx="860">TA</cx:pt>
          <cx:pt idx="861">TA</cx:pt>
          <cx:pt idx="862">TA</cx:pt>
          <cx:pt idx="863">TA</cx:pt>
          <cx:pt idx="864">TA</cx:pt>
          <cx:pt idx="865">TA</cx:pt>
          <cx:pt idx="866">TA</cx:pt>
          <cx:pt idx="867">TA</cx:pt>
          <cx:pt idx="868">TA</cx:pt>
          <cx:pt idx="869">TA</cx:pt>
          <cx:pt idx="870">TA</cx:pt>
          <cx:pt idx="871">TA</cx:pt>
          <cx:pt idx="872">TA</cx:pt>
          <cx:pt idx="873">TA</cx:pt>
          <cx:pt idx="874">TA</cx:pt>
          <cx:pt idx="875">TA</cx:pt>
          <cx:pt idx="876">TA</cx:pt>
          <cx:pt idx="877">TA</cx:pt>
          <cx:pt idx="878">TA</cx:pt>
          <cx:pt idx="879">TA</cx:pt>
          <cx:pt idx="880">TA</cx:pt>
          <cx:pt idx="881">TA</cx:pt>
          <cx:pt idx="882">TA</cx:pt>
          <cx:pt idx="883">Gd</cx:pt>
          <cx:pt idx="884">TA</cx:pt>
          <cx:pt idx="885">TA</cx:pt>
          <cx:pt idx="886">TA</cx:pt>
          <cx:pt idx="887">TA</cx:pt>
          <cx:pt idx="888">TA</cx:pt>
          <cx:pt idx="889">TA</cx:pt>
          <cx:pt idx="890">TA</cx:pt>
          <cx:pt idx="891">TA</cx:pt>
          <cx:pt idx="892">TA</cx:pt>
          <cx:pt idx="893">TA</cx:pt>
          <cx:pt idx="894">TA</cx:pt>
          <cx:pt idx="895">TA</cx:pt>
          <cx:pt idx="896">TA</cx:pt>
          <cx:pt idx="897">TA</cx:pt>
          <cx:pt idx="898">TA</cx:pt>
          <cx:pt idx="899">TA</cx:pt>
          <cx:pt idx="900">TA</cx:pt>
          <cx:pt idx="901">TA</cx:pt>
          <cx:pt idx="902">TA</cx:pt>
          <cx:pt idx="903">TA</cx:pt>
          <cx:pt idx="904">TA</cx:pt>
          <cx:pt idx="905">TA</cx:pt>
          <cx:pt idx="906">TA</cx:pt>
          <cx:pt idx="907">TA</cx:pt>
          <cx:pt idx="908">TA</cx:pt>
          <cx:pt idx="909">TA</cx:pt>
          <cx:pt idx="910">TA</cx:pt>
          <cx:pt idx="911">TA</cx:pt>
          <cx:pt idx="912">TA</cx:pt>
          <cx:pt idx="913">TA</cx:pt>
          <cx:pt idx="914">TA</cx:pt>
          <cx:pt idx="915">TA</cx:pt>
          <cx:pt idx="916">TA</cx:pt>
          <cx:pt idx="917">TA</cx:pt>
          <cx:pt idx="918">TA</cx:pt>
          <cx:pt idx="919">TA</cx:pt>
          <cx:pt idx="920">TA</cx:pt>
          <cx:pt idx="921">NA</cx:pt>
          <cx:pt idx="922">TA</cx:pt>
          <cx:pt idx="923">TA</cx:pt>
          <cx:pt idx="924">TA</cx:pt>
          <cx:pt idx="925">TA</cx:pt>
          <cx:pt idx="926">TA</cx:pt>
          <cx:pt idx="927">TA</cx:pt>
          <cx:pt idx="928">TA</cx:pt>
          <cx:pt idx="929">TA</cx:pt>
          <cx:pt idx="930">TA</cx:pt>
          <cx:pt idx="931">TA</cx:pt>
          <cx:pt idx="932">TA</cx:pt>
          <cx:pt idx="933">TA</cx:pt>
          <cx:pt idx="934">TA</cx:pt>
          <cx:pt idx="935">TA</cx:pt>
          <cx:pt idx="936">TA</cx:pt>
          <cx:pt idx="937">TA</cx:pt>
          <cx:pt idx="938">TA</cx:pt>
          <cx:pt idx="939">TA</cx:pt>
          <cx:pt idx="940">TA</cx:pt>
          <cx:pt idx="941">TA</cx:pt>
          <cx:pt idx="942">NA</cx:pt>
          <cx:pt idx="943">TA</cx:pt>
          <cx:pt idx="944">TA</cx:pt>
          <cx:pt idx="945">TA</cx:pt>
          <cx:pt idx="946">TA</cx:pt>
          <cx:pt idx="947">TA</cx:pt>
          <cx:pt idx="948">TA</cx:pt>
          <cx:pt idx="949">TA</cx:pt>
          <cx:pt idx="950">TA</cx:pt>
          <cx:pt idx="951">TA</cx:pt>
          <cx:pt idx="952">TA</cx:pt>
          <cx:pt idx="953">TA</cx:pt>
          <cx:pt idx="954">NA</cx:pt>
          <cx:pt idx="955">TA</cx:pt>
          <cx:pt idx="956">TA</cx:pt>
          <cx:pt idx="957">TA</cx:pt>
          <cx:pt idx="958">TA</cx:pt>
          <cx:pt idx="959">TA</cx:pt>
          <cx:pt idx="960">NA</cx:pt>
          <cx:pt idx="961">TA</cx:pt>
          <cx:pt idx="962">TA</cx:pt>
          <cx:pt idx="963">TA</cx:pt>
          <cx:pt idx="964">TA</cx:pt>
          <cx:pt idx="965">TA</cx:pt>
          <cx:pt idx="966">TA</cx:pt>
          <cx:pt idx="967">TA</cx:pt>
          <cx:pt idx="968">NA</cx:pt>
          <cx:pt idx="969">TA</cx:pt>
          <cx:pt idx="970">NA</cx:pt>
          <cx:pt idx="971">TA</cx:pt>
          <cx:pt idx="972">TA</cx:pt>
          <cx:pt idx="973">TA</cx:pt>
          <cx:pt idx="974">TA</cx:pt>
          <cx:pt idx="975">TA</cx:pt>
          <cx:pt idx="976">NA</cx:pt>
          <cx:pt idx="977">TA</cx:pt>
          <cx:pt idx="978">TA</cx:pt>
          <cx:pt idx="979">TA</cx:pt>
          <cx:pt idx="980">TA</cx:pt>
          <cx:pt idx="981">TA</cx:pt>
          <cx:pt idx="982">TA</cx:pt>
          <cx:pt idx="983">TA</cx:pt>
          <cx:pt idx="984">TA</cx:pt>
          <cx:pt idx="985">TA</cx:pt>
          <cx:pt idx="986">TA</cx:pt>
          <cx:pt idx="987">TA</cx:pt>
          <cx:pt idx="988">TA</cx:pt>
          <cx:pt idx="989">TA</cx:pt>
          <cx:pt idx="990">TA</cx:pt>
          <cx:pt idx="991">TA</cx:pt>
          <cx:pt idx="992">TA</cx:pt>
          <cx:pt idx="993">TA</cx:pt>
          <cx:pt idx="994">TA</cx:pt>
          <cx:pt idx="995">TA</cx:pt>
          <cx:pt idx="996">TA</cx:pt>
          <cx:pt idx="997">TA</cx:pt>
          <cx:pt idx="998">Fa</cx:pt>
          <cx:pt idx="999">TA</cx:pt>
          <cx:pt idx="1000">Fa</cx:pt>
          <cx:pt idx="1001">TA</cx:pt>
          <cx:pt idx="1002">TA</cx:pt>
          <cx:pt idx="1003">TA</cx:pt>
          <cx:pt idx="1004">TA</cx:pt>
          <cx:pt idx="1005">TA</cx:pt>
          <cx:pt idx="1006">TA</cx:pt>
          <cx:pt idx="1007">TA</cx:pt>
          <cx:pt idx="1008">TA</cx:pt>
          <cx:pt idx="1009">NA</cx:pt>
          <cx:pt idx="1010">TA</cx:pt>
          <cx:pt idx="1011">NA</cx:pt>
          <cx:pt idx="1012">TA</cx:pt>
          <cx:pt idx="1013">TA</cx:pt>
          <cx:pt idx="1014">TA</cx:pt>
          <cx:pt idx="1015">TA</cx:pt>
          <cx:pt idx="1016">TA</cx:pt>
          <cx:pt idx="1017">TA</cx:pt>
          <cx:pt idx="1018">TA</cx:pt>
          <cx:pt idx="1019">TA</cx:pt>
          <cx:pt idx="1020">TA</cx:pt>
          <cx:pt idx="1021">TA</cx:pt>
          <cx:pt idx="1022">Fa</cx:pt>
          <cx:pt idx="1023">TA</cx:pt>
          <cx:pt idx="1024">TA</cx:pt>
          <cx:pt idx="1025">TA</cx:pt>
          <cx:pt idx="1026">TA</cx:pt>
          <cx:pt idx="1027">TA</cx:pt>
          <cx:pt idx="1028">TA</cx:pt>
          <cx:pt idx="1029">TA</cx:pt>
          <cx:pt idx="1030">NA</cx:pt>
          <cx:pt idx="1031">TA</cx:pt>
          <cx:pt idx="1032">TA</cx:pt>
          <cx:pt idx="1033">TA</cx:pt>
          <cx:pt idx="1034">TA</cx:pt>
          <cx:pt idx="1035">TA</cx:pt>
          <cx:pt idx="1036">TA</cx:pt>
          <cx:pt idx="1037">TA</cx:pt>
          <cx:pt idx="1038">NA</cx:pt>
          <cx:pt idx="1039">TA</cx:pt>
          <cx:pt idx="1040">TA</cx:pt>
          <cx:pt idx="1041">TA</cx:pt>
          <cx:pt idx="1042">TA</cx:pt>
          <cx:pt idx="1043">TA</cx:pt>
          <cx:pt idx="1044">TA</cx:pt>
          <cx:pt idx="1045">TA</cx:pt>
          <cx:pt idx="1046">TA</cx:pt>
          <cx:pt idx="1047">TA</cx:pt>
          <cx:pt idx="1048">TA</cx:pt>
          <cx:pt idx="1049">TA</cx:pt>
          <cx:pt idx="1050">TA</cx:pt>
          <cx:pt idx="1051">TA</cx:pt>
          <cx:pt idx="1052">TA</cx:pt>
          <cx:pt idx="1053">TA</cx:pt>
          <cx:pt idx="1054">TA</cx:pt>
          <cx:pt idx="1055">TA</cx:pt>
          <cx:pt idx="1056">TA</cx:pt>
          <cx:pt idx="1057">TA</cx:pt>
          <cx:pt idx="1058">TA</cx:pt>
          <cx:pt idx="1059">Fa</cx:pt>
          <cx:pt idx="1060">TA</cx:pt>
          <cx:pt idx="1061">TA</cx:pt>
          <cx:pt idx="1062">TA</cx:pt>
          <cx:pt idx="1063">TA</cx:pt>
          <cx:pt idx="1064">TA</cx:pt>
          <cx:pt idx="1065">TA</cx:pt>
          <cx:pt idx="1066">TA</cx:pt>
          <cx:pt idx="1067">TA</cx:pt>
          <cx:pt idx="1068">TA</cx:pt>
          <cx:pt idx="1069">TA</cx:pt>
          <cx:pt idx="1070">TA</cx:pt>
          <cx:pt idx="1071">TA</cx:pt>
          <cx:pt idx="1072">TA</cx:pt>
          <cx:pt idx="1073">TA</cx:pt>
          <cx:pt idx="1074">TA</cx:pt>
          <cx:pt idx="1075">TA</cx:pt>
          <cx:pt idx="1076">TA</cx:pt>
          <cx:pt idx="1077">TA</cx:pt>
          <cx:pt idx="1078">TA</cx:pt>
          <cx:pt idx="1079">TA</cx:pt>
          <cx:pt idx="1080">TA</cx:pt>
          <cx:pt idx="1081">TA</cx:pt>
          <cx:pt idx="1082">TA</cx:pt>
          <cx:pt idx="1083">TA</cx:pt>
          <cx:pt idx="1084">TA</cx:pt>
          <cx:pt idx="1085">TA</cx:pt>
          <cx:pt idx="1086">TA</cx:pt>
          <cx:pt idx="1087">TA</cx:pt>
          <cx:pt idx="1088">TA</cx:pt>
          <cx:pt idx="1089">TA</cx:pt>
          <cx:pt idx="1090">TA</cx:pt>
          <cx:pt idx="1091">TA</cx:pt>
          <cx:pt idx="1092">TA</cx:pt>
          <cx:pt idx="1093">TA</cx:pt>
          <cx:pt idx="1094">TA</cx:pt>
          <cx:pt idx="1095">TA</cx:pt>
          <cx:pt idx="1096">NA</cx:pt>
          <cx:pt idx="1097">TA</cx:pt>
          <cx:pt idx="1098">TA</cx:pt>
          <cx:pt idx="1099">TA</cx:pt>
          <cx:pt idx="1100">TA</cx:pt>
          <cx:pt idx="1101">TA</cx:pt>
          <cx:pt idx="1102">TA</cx:pt>
          <cx:pt idx="1103">TA</cx:pt>
          <cx:pt idx="1104">TA</cx:pt>
          <cx:pt idx="1105">TA</cx:pt>
          <cx:pt idx="1106">TA</cx:pt>
          <cx:pt idx="1107">TA</cx:pt>
          <cx:pt idx="1108">TA</cx:pt>
          <cx:pt idx="1109">TA</cx:pt>
          <cx:pt idx="1110">TA</cx:pt>
          <cx:pt idx="1111">TA</cx:pt>
          <cx:pt idx="1112">TA</cx:pt>
          <cx:pt idx="1113">TA</cx:pt>
          <cx:pt idx="1114">TA</cx:pt>
          <cx:pt idx="1115">TA</cx:pt>
          <cx:pt idx="1116">TA</cx:pt>
          <cx:pt idx="1117">TA</cx:pt>
          <cx:pt idx="1118">TA</cx:pt>
          <cx:pt idx="1119">TA</cx:pt>
          <cx:pt idx="1120">TA</cx:pt>
          <cx:pt idx="1121">TA</cx:pt>
          <cx:pt idx="1122">TA</cx:pt>
          <cx:pt idx="1123">NA</cx:pt>
          <cx:pt idx="1124">TA</cx:pt>
          <cx:pt idx="1125">Fa</cx:pt>
          <cx:pt idx="1126">TA</cx:pt>
          <cx:pt idx="1127">TA</cx:pt>
          <cx:pt idx="1128">TA</cx:pt>
          <cx:pt idx="1129">TA</cx:pt>
          <cx:pt idx="1130">TA</cx:pt>
          <cx:pt idx="1131">NA</cx:pt>
          <cx:pt idx="1132">TA</cx:pt>
          <cx:pt idx="1133">TA</cx:pt>
          <cx:pt idx="1134">TA</cx:pt>
          <cx:pt idx="1135">TA</cx:pt>
          <cx:pt idx="1136">TA</cx:pt>
          <cx:pt idx="1137">NA</cx:pt>
          <cx:pt idx="1138">TA</cx:pt>
          <cx:pt idx="1139">TA</cx:pt>
          <cx:pt idx="1140">TA</cx:pt>
          <cx:pt idx="1141">TA</cx:pt>
          <cx:pt idx="1142">TA</cx:pt>
          <cx:pt idx="1143">NA</cx:pt>
          <cx:pt idx="1144">TA</cx:pt>
          <cx:pt idx="1145">TA</cx:pt>
          <cx:pt idx="1146">TA</cx:pt>
          <cx:pt idx="1147">TA</cx:pt>
          <cx:pt idx="1148">TA</cx:pt>
          <cx:pt idx="1149">TA</cx:pt>
          <cx:pt idx="1150">TA</cx:pt>
          <cx:pt idx="1151">TA</cx:pt>
          <cx:pt idx="1152">TA</cx:pt>
          <cx:pt idx="1153">TA</cx:pt>
          <cx:pt idx="1154">TA</cx:pt>
          <cx:pt idx="1155">TA</cx:pt>
          <cx:pt idx="1156">TA</cx:pt>
          <cx:pt idx="1157">TA</cx:pt>
          <cx:pt idx="1158">TA</cx:pt>
          <cx:pt idx="1159">TA</cx:pt>
          <cx:pt idx="1160">TA</cx:pt>
          <cx:pt idx="1161">TA</cx:pt>
          <cx:pt idx="1162">TA</cx:pt>
          <cx:pt idx="1163">TA</cx:pt>
          <cx:pt idx="1164">TA</cx:pt>
          <cx:pt idx="1165">TA</cx:pt>
          <cx:pt idx="1166">TA</cx:pt>
          <cx:pt idx="1167">TA</cx:pt>
          <cx:pt idx="1168">TA</cx:pt>
          <cx:pt idx="1169">TA</cx:pt>
          <cx:pt idx="1170">TA</cx:pt>
          <cx:pt idx="1171">TA</cx:pt>
          <cx:pt idx="1172">TA</cx:pt>
          <cx:pt idx="1173">NA</cx:pt>
          <cx:pt idx="1174">TA</cx:pt>
          <cx:pt idx="1175">TA</cx:pt>
          <cx:pt idx="1176">TA</cx:pt>
          <cx:pt idx="1177">TA</cx:pt>
          <cx:pt idx="1178">TA</cx:pt>
          <cx:pt idx="1179">NA</cx:pt>
          <cx:pt idx="1180">TA</cx:pt>
          <cx:pt idx="1181">TA</cx:pt>
          <cx:pt idx="1182">TA</cx:pt>
          <cx:pt idx="1183">TA</cx:pt>
          <cx:pt idx="1184">TA</cx:pt>
          <cx:pt idx="1185">TA</cx:pt>
          <cx:pt idx="1186">Fa</cx:pt>
          <cx:pt idx="1187">TA</cx:pt>
          <cx:pt idx="1188">TA</cx:pt>
          <cx:pt idx="1189">TA</cx:pt>
          <cx:pt idx="1190">TA</cx:pt>
          <cx:pt idx="1191">TA</cx:pt>
          <cx:pt idx="1192">Fa</cx:pt>
          <cx:pt idx="1193">TA</cx:pt>
          <cx:pt idx="1194">TA</cx:pt>
          <cx:pt idx="1195">TA</cx:pt>
          <cx:pt idx="1196">TA</cx:pt>
          <cx:pt idx="1197">TA</cx:pt>
          <cx:pt idx="1198">TA</cx:pt>
          <cx:pt idx="1199">TA</cx:pt>
          <cx:pt idx="1200">TA</cx:pt>
          <cx:pt idx="1201">TA</cx:pt>
          <cx:pt idx="1202">TA</cx:pt>
          <cx:pt idx="1203">TA</cx:pt>
          <cx:pt idx="1204">TA</cx:pt>
          <cx:pt idx="1205">TA</cx:pt>
          <cx:pt idx="1206">TA</cx:pt>
          <cx:pt idx="1207">TA</cx:pt>
          <cx:pt idx="1208">TA</cx:pt>
          <cx:pt idx="1209">TA</cx:pt>
          <cx:pt idx="1210">TA</cx:pt>
          <cx:pt idx="1211">TA</cx:pt>
          <cx:pt idx="1212">TA</cx:pt>
          <cx:pt idx="1213">TA</cx:pt>
          <cx:pt idx="1214">TA</cx:pt>
          <cx:pt idx="1215">TA</cx:pt>
          <cx:pt idx="1216">TA</cx:pt>
          <cx:pt idx="1217">TA</cx:pt>
          <cx:pt idx="1218">NA</cx:pt>
          <cx:pt idx="1219">NA</cx:pt>
          <cx:pt idx="1220">TA</cx:pt>
          <cx:pt idx="1221">TA</cx:pt>
          <cx:pt idx="1222">TA</cx:pt>
          <cx:pt idx="1223">TA</cx:pt>
          <cx:pt idx="1224">TA</cx:pt>
          <cx:pt idx="1225">TA</cx:pt>
          <cx:pt idx="1226">TA</cx:pt>
          <cx:pt idx="1227">TA</cx:pt>
          <cx:pt idx="1228">TA</cx:pt>
          <cx:pt idx="1229">TA</cx:pt>
          <cx:pt idx="1230">TA</cx:pt>
          <cx:pt idx="1231">TA</cx:pt>
          <cx:pt idx="1232">TA</cx:pt>
          <cx:pt idx="1233">TA</cx:pt>
          <cx:pt idx="1234">NA</cx:pt>
          <cx:pt idx="1235">Fa</cx:pt>
          <cx:pt idx="1236">TA</cx:pt>
          <cx:pt idx="1237">TA</cx:pt>
          <cx:pt idx="1238">TA</cx:pt>
          <cx:pt idx="1239">TA</cx:pt>
          <cx:pt idx="1240">TA</cx:pt>
          <cx:pt idx="1241">TA</cx:pt>
          <cx:pt idx="1242">TA</cx:pt>
          <cx:pt idx="1243">TA</cx:pt>
          <cx:pt idx="1244">TA</cx:pt>
          <cx:pt idx="1245">TA</cx:pt>
          <cx:pt idx="1246">TA</cx:pt>
          <cx:pt idx="1247">TA</cx:pt>
          <cx:pt idx="1248">Fa</cx:pt>
          <cx:pt idx="1249">TA</cx:pt>
          <cx:pt idx="1250">TA</cx:pt>
          <cx:pt idx="1251">TA</cx:pt>
          <cx:pt idx="1252">TA</cx:pt>
          <cx:pt idx="1253">TA</cx:pt>
          <cx:pt idx="1254">TA</cx:pt>
          <cx:pt idx="1255">TA</cx:pt>
          <cx:pt idx="1256">TA</cx:pt>
          <cx:pt idx="1257">NA</cx:pt>
          <cx:pt idx="1258">TA</cx:pt>
          <cx:pt idx="1259">TA</cx:pt>
          <cx:pt idx="1260">TA</cx:pt>
          <cx:pt idx="1261">TA</cx:pt>
          <cx:pt idx="1262">TA</cx:pt>
          <cx:pt idx="1263">TA</cx:pt>
          <cx:pt idx="1264">TA</cx:pt>
          <cx:pt idx="1265">TA</cx:pt>
          <cx:pt idx="1266">TA</cx:pt>
          <cx:pt idx="1267">TA</cx:pt>
          <cx:pt idx="1268">TA</cx:pt>
          <cx:pt idx="1269">TA</cx:pt>
          <cx:pt idx="1270">TA</cx:pt>
          <cx:pt idx="1271">TA</cx:pt>
          <cx:pt idx="1272">TA</cx:pt>
          <cx:pt idx="1273">TA</cx:pt>
          <cx:pt idx="1274">TA</cx:pt>
          <cx:pt idx="1275">Fa</cx:pt>
          <cx:pt idx="1276">TA</cx:pt>
          <cx:pt idx="1277">TA</cx:pt>
          <cx:pt idx="1278">TA</cx:pt>
          <cx:pt idx="1279">TA</cx:pt>
          <cx:pt idx="1280">TA</cx:pt>
          <cx:pt idx="1281">Gd</cx:pt>
          <cx:pt idx="1282">TA</cx:pt>
          <cx:pt idx="1283">NA</cx:pt>
          <cx:pt idx="1284">TA</cx:pt>
          <cx:pt idx="1285">TA</cx:pt>
          <cx:pt idx="1286">TA</cx:pt>
          <cx:pt idx="1287">TA</cx:pt>
          <cx:pt idx="1288">TA</cx:pt>
          <cx:pt idx="1289">TA</cx:pt>
          <cx:pt idx="1290">TA</cx:pt>
          <cx:pt idx="1291">TA</cx:pt>
          <cx:pt idx="1292">TA</cx:pt>
          <cx:pt idx="1293">TA</cx:pt>
          <cx:pt idx="1294">TA</cx:pt>
          <cx:pt idx="1295">TA</cx:pt>
          <cx:pt idx="1296">TA</cx:pt>
          <cx:pt idx="1297">TA</cx:pt>
          <cx:pt idx="1298">TA</cx:pt>
          <cx:pt idx="1299">TA</cx:pt>
          <cx:pt idx="1300">TA</cx:pt>
          <cx:pt idx="1301">TA</cx:pt>
          <cx:pt idx="1302">TA</cx:pt>
          <cx:pt idx="1303">TA</cx:pt>
          <cx:pt idx="1304">TA</cx:pt>
          <cx:pt idx="1305">TA</cx:pt>
          <cx:pt idx="1306">TA</cx:pt>
          <cx:pt idx="1307">TA</cx:pt>
          <cx:pt idx="1308">TA</cx:pt>
          <cx:pt idx="1309">TA</cx:pt>
          <cx:pt idx="1310">TA</cx:pt>
          <cx:pt idx="1311">TA</cx:pt>
          <cx:pt idx="1312">Gd</cx:pt>
          <cx:pt idx="1313">TA</cx:pt>
          <cx:pt idx="1314">TA</cx:pt>
          <cx:pt idx="1315">TA</cx:pt>
          <cx:pt idx="1316">TA</cx:pt>
          <cx:pt idx="1317">TA</cx:pt>
          <cx:pt idx="1318">TA</cx:pt>
          <cx:pt idx="1319">TA</cx:pt>
          <cx:pt idx="1320">TA</cx:pt>
          <cx:pt idx="1321">Fa</cx:pt>
          <cx:pt idx="1322">TA</cx:pt>
          <cx:pt idx="1323">NA</cx:pt>
          <cx:pt idx="1324">TA</cx:pt>
          <cx:pt idx="1325">NA</cx:pt>
          <cx:pt idx="1326">NA</cx:pt>
          <cx:pt idx="1327">TA</cx:pt>
          <cx:pt idx="1328">TA</cx:pt>
          <cx:pt idx="1329">TA</cx:pt>
          <cx:pt idx="1330">TA</cx:pt>
          <cx:pt idx="1331">TA</cx:pt>
          <cx:pt idx="1332">Fa</cx:pt>
          <cx:pt idx="1333">TA</cx:pt>
          <cx:pt idx="1334">TA</cx:pt>
          <cx:pt idx="1335">TA</cx:pt>
          <cx:pt idx="1336">TA</cx:pt>
          <cx:pt idx="1337">NA</cx:pt>
          <cx:pt idx="1338">TA</cx:pt>
          <cx:pt idx="1339">TA</cx:pt>
          <cx:pt idx="1340">TA</cx:pt>
          <cx:pt idx="1341">TA</cx:pt>
          <cx:pt idx="1342">TA</cx:pt>
          <cx:pt idx="1343">Fa</cx:pt>
          <cx:pt idx="1344">TA</cx:pt>
          <cx:pt idx="1345">TA</cx:pt>
          <cx:pt idx="1346">TA</cx:pt>
          <cx:pt idx="1347">TA</cx:pt>
          <cx:pt idx="1348">TA</cx:pt>
          <cx:pt idx="1349">NA</cx:pt>
          <cx:pt idx="1350">TA</cx:pt>
          <cx:pt idx="1351">TA</cx:pt>
          <cx:pt idx="1352">TA</cx:pt>
          <cx:pt idx="1353">TA</cx:pt>
          <cx:pt idx="1354">TA</cx:pt>
          <cx:pt idx="1355">TA</cx:pt>
          <cx:pt idx="1356">TA</cx:pt>
          <cx:pt idx="1357">TA</cx:pt>
          <cx:pt idx="1358">TA</cx:pt>
          <cx:pt idx="1359">TA</cx:pt>
          <cx:pt idx="1360">TA</cx:pt>
          <cx:pt idx="1361">TA</cx:pt>
          <cx:pt idx="1362">TA</cx:pt>
          <cx:pt idx="1363">TA</cx:pt>
          <cx:pt idx="1364">TA</cx:pt>
          <cx:pt idx="1365">TA</cx:pt>
          <cx:pt idx="1366">TA</cx:pt>
          <cx:pt idx="1367">TA</cx:pt>
          <cx:pt idx="1368">TA</cx:pt>
          <cx:pt idx="1369">TA</cx:pt>
          <cx:pt idx="1370">TA</cx:pt>
          <cx:pt idx="1371">TA</cx:pt>
          <cx:pt idx="1372">TA</cx:pt>
          <cx:pt idx="1373">TA</cx:pt>
          <cx:pt idx="1374">TA</cx:pt>
          <cx:pt idx="1375">TA</cx:pt>
          <cx:pt idx="1376">TA</cx:pt>
          <cx:pt idx="1377">TA</cx:pt>
          <cx:pt idx="1378">TA</cx:pt>
          <cx:pt idx="1379">TA</cx:pt>
          <cx:pt idx="1380">Fa</cx:pt>
          <cx:pt idx="1381">TA</cx:pt>
          <cx:pt idx="1382">TA</cx:pt>
          <cx:pt idx="1383">TA</cx:pt>
          <cx:pt idx="1384">TA</cx:pt>
          <cx:pt idx="1385">TA</cx:pt>
          <cx:pt idx="1386">TA</cx:pt>
          <cx:pt idx="1387">TA</cx:pt>
          <cx:pt idx="1388">TA</cx:pt>
          <cx:pt idx="1389">TA</cx:pt>
          <cx:pt idx="1390">TA</cx:pt>
          <cx:pt idx="1391">TA</cx:pt>
          <cx:pt idx="1392">TA</cx:pt>
          <cx:pt idx="1393">TA</cx:pt>
          <cx:pt idx="1394">TA</cx:pt>
          <cx:pt idx="1395">TA</cx:pt>
          <cx:pt idx="1396">TA</cx:pt>
          <cx:pt idx="1397">Fa</cx:pt>
          <cx:pt idx="1398">TA</cx:pt>
          <cx:pt idx="1399">TA</cx:pt>
          <cx:pt idx="1400">TA</cx:pt>
          <cx:pt idx="1401">TA</cx:pt>
          <cx:pt idx="1402">TA</cx:pt>
          <cx:pt idx="1403">TA</cx:pt>
          <cx:pt idx="1404">TA</cx:pt>
          <cx:pt idx="1405">TA</cx:pt>
          <cx:pt idx="1406">TA</cx:pt>
          <cx:pt idx="1407">NA</cx:pt>
          <cx:pt idx="1408">TA</cx:pt>
          <cx:pt idx="1409">TA</cx:pt>
          <cx:pt idx="1410">TA</cx:pt>
          <cx:pt idx="1411">TA</cx:pt>
          <cx:pt idx="1412">TA</cx:pt>
          <cx:pt idx="1413">TA</cx:pt>
          <cx:pt idx="1414">TA</cx:pt>
          <cx:pt idx="1415">TA</cx:pt>
          <cx:pt idx="1416">TA</cx:pt>
          <cx:pt idx="1417">TA</cx:pt>
          <cx:pt idx="1418">TA</cx:pt>
          <cx:pt idx="1419">TA</cx:pt>
          <cx:pt idx="1420">TA</cx:pt>
          <cx:pt idx="1421">TA</cx:pt>
          <cx:pt idx="1422">TA</cx:pt>
          <cx:pt idx="1423">Gd</cx:pt>
          <cx:pt idx="1424">TA</cx:pt>
          <cx:pt idx="1425">TA</cx:pt>
          <cx:pt idx="1426">TA</cx:pt>
          <cx:pt idx="1427">TA</cx:pt>
          <cx:pt idx="1428">TA</cx:pt>
          <cx:pt idx="1429">TA</cx:pt>
          <cx:pt idx="1430">TA</cx:pt>
          <cx:pt idx="1431">TA</cx:pt>
          <cx:pt idx="1432">Fa</cx:pt>
          <cx:pt idx="1433">TA</cx:pt>
          <cx:pt idx="1434">TA</cx:pt>
          <cx:pt idx="1435">TA</cx:pt>
          <cx:pt idx="1436">TA</cx:pt>
          <cx:pt idx="1437">TA</cx:pt>
          <cx:pt idx="1438">TA</cx:pt>
          <cx:pt idx="1439">TA</cx:pt>
          <cx:pt idx="1440">TA</cx:pt>
          <cx:pt idx="1441">TA</cx:pt>
          <cx:pt idx="1442">TA</cx:pt>
          <cx:pt idx="1443">Po</cx:pt>
          <cx:pt idx="1444">TA</cx:pt>
          <cx:pt idx="1445">TA</cx:pt>
          <cx:pt idx="1446">TA</cx:pt>
          <cx:pt idx="1447">TA</cx:pt>
          <cx:pt idx="1448">TA</cx:pt>
          <cx:pt idx="1449">NA</cx:pt>
          <cx:pt idx="1450">NA</cx:pt>
          <cx:pt idx="1451">TA</cx:pt>
          <cx:pt idx="1452">TA</cx:pt>
          <cx:pt idx="1453">NA</cx:pt>
          <cx:pt idx="1454">TA</cx:pt>
          <cx:pt idx="1455">TA</cx:pt>
          <cx:pt idx="1456">TA</cx:pt>
          <cx:pt idx="1457">TA</cx:pt>
          <cx:pt idx="1458">TA</cx:pt>
          <cx:pt idx="1459">TA</cx:pt>
        </cx:lvl>
        <cx:lvl ptCount="1460">
          <cx:pt idx="0">TA</cx:pt>
          <cx:pt idx="1">TA</cx:pt>
          <cx:pt idx="2">TA</cx:pt>
          <cx:pt idx="3">TA</cx:pt>
          <cx:pt idx="4">TA</cx:pt>
          <cx:pt idx="5">TA</cx:pt>
          <cx:pt idx="6">TA</cx:pt>
          <cx:pt idx="7">TA</cx:pt>
          <cx:pt idx="8">Fa</cx:pt>
          <cx:pt idx="9">Gd</cx:pt>
          <cx:pt idx="10">TA</cx:pt>
          <cx:pt idx="11">TA</cx:pt>
          <cx:pt idx="12">TA</cx:pt>
          <cx:pt idx="13">TA</cx:pt>
          <cx:pt idx="14">TA</cx:pt>
          <cx:pt idx="15">TA</cx:pt>
          <cx:pt idx="16">TA</cx:pt>
          <cx:pt idx="17">TA</cx:pt>
          <cx:pt idx="18">TA</cx:pt>
          <cx:pt idx="19">TA</cx:pt>
          <cx:pt idx="20">TA</cx:pt>
          <cx:pt idx="21">TA</cx:pt>
          <cx:pt idx="22">TA</cx:pt>
          <cx:pt idx="23">TA</cx:pt>
          <cx:pt idx="24">TA</cx:pt>
          <cx:pt idx="25">TA</cx:pt>
          <cx:pt idx="26">TA</cx:pt>
          <cx:pt idx="27">TA</cx:pt>
          <cx:pt idx="28">TA</cx:pt>
          <cx:pt idx="29">Fa</cx:pt>
          <cx:pt idx="30">TA</cx:pt>
          <cx:pt idx="31">TA</cx:pt>
          <cx:pt idx="32">TA</cx:pt>
          <cx:pt idx="33">TA</cx:pt>
          <cx:pt idx="34">TA</cx:pt>
          <cx:pt idx="35">TA</cx:pt>
          <cx:pt idx="36">TA</cx:pt>
          <cx:pt idx="37">TA</cx:pt>
          <cx:pt idx="38">TA</cx:pt>
          <cx:pt idx="39">NA</cx:pt>
          <cx:pt idx="40">TA</cx:pt>
          <cx:pt idx="41">TA</cx:pt>
          <cx:pt idx="42">TA</cx:pt>
          <cx:pt idx="43">TA</cx:pt>
          <cx:pt idx="44">TA</cx:pt>
          <cx:pt idx="45">TA</cx:pt>
          <cx:pt idx="46">TA</cx:pt>
          <cx:pt idx="47">TA</cx:pt>
          <cx:pt idx="48">NA</cx:pt>
          <cx:pt idx="49">TA</cx:pt>
          <cx:pt idx="50">TA</cx:pt>
          <cx:pt idx="51">TA</cx:pt>
          <cx:pt idx="52">TA</cx:pt>
          <cx:pt idx="53">TA</cx:pt>
          <cx:pt idx="54">TA</cx:pt>
          <cx:pt idx="55">TA</cx:pt>
          <cx:pt idx="56">TA</cx:pt>
          <cx:pt idx="57">TA</cx:pt>
          <cx:pt idx="58">TA</cx:pt>
          <cx:pt idx="59">TA</cx:pt>
          <cx:pt idx="60">TA</cx:pt>
          <cx:pt idx="61">TA</cx:pt>
          <cx:pt idx="62">TA</cx:pt>
          <cx:pt idx="63">TA</cx:pt>
          <cx:pt idx="64">TA</cx:pt>
          <cx:pt idx="65">TA</cx:pt>
          <cx:pt idx="66">TA</cx:pt>
          <cx:pt idx="67">TA</cx:pt>
          <cx:pt idx="68">TA</cx:pt>
          <cx:pt idx="69">TA</cx:pt>
          <cx:pt idx="70">TA</cx:pt>
          <cx:pt idx="71">TA</cx:pt>
          <cx:pt idx="72">TA</cx:pt>
          <cx:pt idx="73">TA</cx:pt>
          <cx:pt idx="74">TA</cx:pt>
          <cx:pt idx="75">TA</cx:pt>
          <cx:pt idx="76">TA</cx:pt>
          <cx:pt idx="77">TA</cx:pt>
          <cx:pt idx="78">NA</cx:pt>
          <cx:pt idx="79">TA</cx:pt>
          <cx:pt idx="80">TA</cx:pt>
          <cx:pt idx="81">TA</cx:pt>
          <cx:pt idx="82">TA</cx:pt>
          <cx:pt idx="83">TA</cx:pt>
          <cx:pt idx="84">TA</cx:pt>
          <cx:pt idx="85">TA</cx:pt>
          <cx:pt idx="86">TA</cx:pt>
          <cx:pt idx="87">TA</cx:pt>
          <cx:pt idx="88">NA</cx:pt>
          <cx:pt idx="89">NA</cx:pt>
          <cx:pt idx="90">TA</cx:pt>
          <cx:pt idx="91">TA</cx:pt>
          <cx:pt idx="92">TA</cx:pt>
          <cx:pt idx="93">TA</cx:pt>
          <cx:pt idx="94">TA</cx:pt>
          <cx:pt idx="95">TA</cx:pt>
          <cx:pt idx="96">TA</cx:pt>
          <cx:pt idx="97">TA</cx:pt>
          <cx:pt idx="98">Fa</cx:pt>
          <cx:pt idx="99">NA</cx:pt>
          <cx:pt idx="100">TA</cx:pt>
          <cx:pt idx="101">TA</cx:pt>
          <cx:pt idx="102">TA</cx:pt>
          <cx:pt idx="103">TA</cx:pt>
          <cx:pt idx="104">TA</cx:pt>
          <cx:pt idx="105">TA</cx:pt>
          <cx:pt idx="106">Fa</cx:pt>
          <cx:pt idx="107">TA</cx:pt>
          <cx:pt idx="108">NA</cx:pt>
          <cx:pt idx="109">TA</cx:pt>
          <cx:pt idx="110">TA</cx:pt>
          <cx:pt idx="111">TA</cx:pt>
          <cx:pt idx="112">TA</cx:pt>
          <cx:pt idx="113">TA</cx:pt>
          <cx:pt idx="114">TA</cx:pt>
          <cx:pt idx="115">TA</cx:pt>
          <cx:pt idx="116">TA</cx:pt>
          <cx:pt idx="117">TA</cx:pt>
          <cx:pt idx="118">TA</cx:pt>
          <cx:pt idx="119">TA</cx:pt>
          <cx:pt idx="120">TA</cx:pt>
          <cx:pt idx="121">TA</cx:pt>
          <cx:pt idx="122">TA</cx:pt>
          <cx:pt idx="123">TA</cx:pt>
          <cx:pt idx="124">TA</cx:pt>
          <cx:pt idx="125">NA</cx:pt>
          <cx:pt idx="126">TA</cx:pt>
          <cx:pt idx="127">NA</cx:pt>
          <cx:pt idx="128">TA</cx:pt>
          <cx:pt idx="129">TA</cx:pt>
          <cx:pt idx="130">TA</cx:pt>
          <cx:pt idx="131">TA</cx:pt>
          <cx:pt idx="132">TA</cx:pt>
          <cx:pt idx="133">TA</cx:pt>
          <cx:pt idx="134">TA</cx:pt>
          <cx:pt idx="135">TA</cx:pt>
          <cx:pt idx="136">TA</cx:pt>
          <cx:pt idx="137">TA</cx:pt>
          <cx:pt idx="138">TA</cx:pt>
          <cx:pt idx="139">TA</cx:pt>
          <cx:pt idx="140">NA</cx:pt>
          <cx:pt idx="141">TA</cx:pt>
          <cx:pt idx="142">TA</cx:pt>
          <cx:pt idx="143">TA</cx:pt>
          <cx:pt idx="144">TA</cx:pt>
          <cx:pt idx="145">TA</cx:pt>
          <cx:pt idx="146">Fa</cx:pt>
          <cx:pt idx="147">TA</cx:pt>
          <cx:pt idx="148">NA</cx:pt>
          <cx:pt idx="149">Fa</cx:pt>
          <cx:pt idx="150">TA</cx:pt>
          <cx:pt idx="151">TA</cx:pt>
          <cx:pt idx="152">TA</cx:pt>
          <cx:pt idx="153">TA</cx:pt>
          <cx:pt idx="154">Fa</cx:pt>
          <cx:pt idx="155">NA</cx:pt>
          <cx:pt idx="156">TA</cx:pt>
          <cx:pt idx="157">TA</cx:pt>
          <cx:pt idx="158">TA</cx:pt>
          <cx:pt idx="159">TA</cx:pt>
          <cx:pt idx="160">TA</cx:pt>
          <cx:pt idx="161">TA</cx:pt>
          <cx:pt idx="162">TA</cx:pt>
          <cx:pt idx="163">NA</cx:pt>
          <cx:pt idx="164">TA</cx:pt>
          <cx:pt idx="165">NA</cx:pt>
          <cx:pt idx="166">TA</cx:pt>
          <cx:pt idx="167">TA</cx:pt>
          <cx:pt idx="168">TA</cx:pt>
          <cx:pt idx="169">TA</cx:pt>
          <cx:pt idx="170">TA</cx:pt>
          <cx:pt idx="171">TA</cx:pt>
          <cx:pt idx="172">Gd</cx:pt>
          <cx:pt idx="173">TA</cx:pt>
          <cx:pt idx="174">TA</cx:pt>
          <cx:pt idx="175">TA</cx:pt>
          <cx:pt idx="176">TA</cx:pt>
          <cx:pt idx="177">TA</cx:pt>
          <cx:pt idx="178">TA</cx:pt>
          <cx:pt idx="179">Fa</cx:pt>
          <cx:pt idx="180">TA</cx:pt>
          <cx:pt idx="181">Fa</cx:pt>
          <cx:pt idx="182">TA</cx:pt>
          <cx:pt idx="183">TA</cx:pt>
          <cx:pt idx="184">TA</cx:pt>
          <cx:pt idx="185">Ex</cx:pt>
          <cx:pt idx="186">TA</cx:pt>
          <cx:pt idx="187">Fa</cx:pt>
          <cx:pt idx="188">TA</cx:pt>
          <cx:pt idx="189">TA</cx:pt>
          <cx:pt idx="190">TA</cx:pt>
          <cx:pt idx="191">TA</cx:pt>
          <cx:pt idx="192">TA</cx:pt>
          <cx:pt idx="193">TA</cx:pt>
          <cx:pt idx="194">TA</cx:pt>
          <cx:pt idx="195">TA</cx:pt>
          <cx:pt idx="196">TA</cx:pt>
          <cx:pt idx="197">TA</cx:pt>
          <cx:pt idx="198">NA</cx:pt>
          <cx:pt idx="199">TA</cx:pt>
          <cx:pt idx="200">TA</cx:pt>
          <cx:pt idx="201">TA</cx:pt>
          <cx:pt idx="202">TA</cx:pt>
          <cx:pt idx="203">TA</cx:pt>
          <cx:pt idx="204">TA</cx:pt>
          <cx:pt idx="205">TA</cx:pt>
          <cx:pt idx="206">TA</cx:pt>
          <cx:pt idx="207">TA</cx:pt>
          <cx:pt idx="208">TA</cx:pt>
          <cx:pt idx="209">TA</cx:pt>
          <cx:pt idx="210">NA</cx:pt>
          <cx:pt idx="211">TA</cx:pt>
          <cx:pt idx="212">TA</cx:pt>
          <cx:pt idx="213">TA</cx:pt>
          <cx:pt idx="214">TA</cx:pt>
          <cx:pt idx="215">TA</cx:pt>
          <cx:pt idx="216">TA</cx:pt>
          <cx:pt idx="217">TA</cx:pt>
          <cx:pt idx="218">TA</cx:pt>
          <cx:pt idx="219">TA</cx:pt>
          <cx:pt idx="220">TA</cx:pt>
          <cx:pt idx="221">TA</cx:pt>
          <cx:pt idx="222">TA</cx:pt>
          <cx:pt idx="223">TA</cx:pt>
          <cx:pt idx="224">TA</cx:pt>
          <cx:pt idx="225">TA</cx:pt>
          <cx:pt idx="226">TA</cx:pt>
          <cx:pt idx="227">TA</cx:pt>
          <cx:pt idx="228">TA</cx:pt>
          <cx:pt idx="229">TA</cx:pt>
          <cx:pt idx="230">TA</cx:pt>
          <cx:pt idx="231">TA</cx:pt>
          <cx:pt idx="232">TA</cx:pt>
          <cx:pt idx="233">TA</cx:pt>
          <cx:pt idx="234">TA</cx:pt>
          <cx:pt idx="235">TA</cx:pt>
          <cx:pt idx="236">TA</cx:pt>
          <cx:pt idx="237">TA</cx:pt>
          <cx:pt idx="238">TA</cx:pt>
          <cx:pt idx="239">TA</cx:pt>
          <cx:pt idx="240">TA</cx:pt>
          <cx:pt idx="241">NA</cx:pt>
          <cx:pt idx="242">Fa</cx:pt>
          <cx:pt idx="243">TA</cx:pt>
          <cx:pt idx="244">TA</cx:pt>
          <cx:pt idx="245">TA</cx:pt>
          <cx:pt idx="246">Po</cx:pt>
          <cx:pt idx="247">TA</cx:pt>
          <cx:pt idx="248">TA</cx:pt>
          <cx:pt idx="249">TA</cx:pt>
          <cx:pt idx="250">NA</cx:pt>
          <cx:pt idx="251">TA</cx:pt>
          <cx:pt idx="252">TA</cx:pt>
          <cx:pt idx="253">TA</cx:pt>
          <cx:pt idx="254">TA</cx:pt>
          <cx:pt idx="255">TA</cx:pt>
          <cx:pt idx="256">TA</cx:pt>
          <cx:pt idx="257">TA</cx:pt>
          <cx:pt idx="258">TA</cx:pt>
          <cx:pt idx="259">TA</cx:pt>
          <cx:pt idx="260">TA</cx:pt>
          <cx:pt idx="261">TA</cx:pt>
          <cx:pt idx="262">TA</cx:pt>
          <cx:pt idx="263">TA</cx:pt>
          <cx:pt idx="264">TA</cx:pt>
          <cx:pt idx="265">TA</cx:pt>
          <cx:pt idx="266">TA</cx:pt>
          <cx:pt idx="267">TA</cx:pt>
          <cx:pt idx="268">Ex</cx:pt>
          <cx:pt idx="269">TA</cx:pt>
          <cx:pt idx="270">TA</cx:pt>
          <cx:pt idx="271">TA</cx:pt>
          <cx:pt idx="272">TA</cx:pt>
          <cx:pt idx="273">TA</cx:pt>
          <cx:pt idx="274">TA</cx:pt>
          <cx:pt idx="275">TA</cx:pt>
          <cx:pt idx="276">TA</cx:pt>
          <cx:pt idx="277">TA</cx:pt>
          <cx:pt idx="278">TA</cx:pt>
          <cx:pt idx="279">TA</cx:pt>
          <cx:pt idx="280">TA</cx:pt>
          <cx:pt idx="281">TA</cx:pt>
          <cx:pt idx="282">TA</cx:pt>
          <cx:pt idx="283">TA</cx:pt>
          <cx:pt idx="284">TA</cx:pt>
          <cx:pt idx="285">TA</cx:pt>
          <cx:pt idx="286">TA</cx:pt>
          <cx:pt idx="287">NA</cx:pt>
          <cx:pt idx="288">TA</cx:pt>
          <cx:pt idx="289">TA</cx:pt>
          <cx:pt idx="290">Gd</cx:pt>
          <cx:pt idx="291">NA</cx:pt>
          <cx:pt idx="292">TA</cx:pt>
          <cx:pt idx="293">TA</cx:pt>
          <cx:pt idx="294">TA</cx:pt>
          <cx:pt idx="295">TA</cx:pt>
          <cx:pt idx="296">TA</cx:pt>
          <cx:pt idx="297">TA</cx:pt>
          <cx:pt idx="298">TA</cx:pt>
          <cx:pt idx="299">TA</cx:pt>
          <cx:pt idx="300">TA</cx:pt>
          <cx:pt idx="301">TA</cx:pt>
          <cx:pt idx="302">TA</cx:pt>
          <cx:pt idx="303">TA</cx:pt>
          <cx:pt idx="304">TA</cx:pt>
          <cx:pt idx="305">TA</cx:pt>
          <cx:pt idx="306">TA</cx:pt>
          <cx:pt idx="307">NA</cx:pt>
          <cx:pt idx="308">TA</cx:pt>
          <cx:pt idx="309">TA</cx:pt>
          <cx:pt idx="310">TA</cx:pt>
          <cx:pt idx="311">TA</cx:pt>
          <cx:pt idx="312">TA</cx:pt>
          <cx:pt idx="313">TA</cx:pt>
          <cx:pt idx="314">Fa</cx:pt>
          <cx:pt idx="315">TA</cx:pt>
          <cx:pt idx="316">TA</cx:pt>
          <cx:pt idx="317">TA</cx:pt>
          <cx:pt idx="318">TA</cx:pt>
          <cx:pt idx="319">TA</cx:pt>
          <cx:pt idx="320">TA</cx:pt>
          <cx:pt idx="321">TA</cx:pt>
          <cx:pt idx="322">TA</cx:pt>
          <cx:pt idx="323">Fa</cx:pt>
          <cx:pt idx="324">TA</cx:pt>
          <cx:pt idx="325">TA</cx:pt>
          <cx:pt idx="326">TA</cx:pt>
          <cx:pt idx="327">TA</cx:pt>
          <cx:pt idx="328">TA</cx:pt>
          <cx:pt idx="329">Fa</cx:pt>
          <cx:pt idx="330">TA</cx:pt>
          <cx:pt idx="331">TA</cx:pt>
          <cx:pt idx="332">TA</cx:pt>
          <cx:pt idx="333">TA</cx:pt>
          <cx:pt idx="334">TA</cx:pt>
          <cx:pt idx="335">TA</cx:pt>
          <cx:pt idx="336">TA</cx:pt>
          <cx:pt idx="337">TA</cx:pt>
          <cx:pt idx="338">TA</cx:pt>
          <cx:pt idx="339">TA</cx:pt>
          <cx:pt idx="340">TA</cx:pt>
          <cx:pt idx="341">TA</cx:pt>
          <cx:pt idx="342">TA</cx:pt>
          <cx:pt idx="343">TA</cx:pt>
          <cx:pt idx="344">TA</cx:pt>
          <cx:pt idx="345">TA</cx:pt>
          <cx:pt idx="346">TA</cx:pt>
          <cx:pt idx="347">TA</cx:pt>
          <cx:pt idx="348">TA</cx:pt>
          <cx:pt idx="349">TA</cx:pt>
          <cx:pt idx="350">TA</cx:pt>
          <cx:pt idx="351">TA</cx:pt>
          <cx:pt idx="352">TA</cx:pt>
          <cx:pt idx="353">TA</cx:pt>
          <cx:pt idx="354">TA</cx:pt>
          <cx:pt idx="355">TA</cx:pt>
          <cx:pt idx="356">TA</cx:pt>
          <cx:pt idx="357">TA</cx:pt>
          <cx:pt idx="358">TA</cx:pt>
          <cx:pt idx="359">TA</cx:pt>
          <cx:pt idx="360">TA</cx:pt>
          <cx:pt idx="361">TA</cx:pt>
          <cx:pt idx="362">TA</cx:pt>
          <cx:pt idx="363">TA</cx:pt>
          <cx:pt idx="364">TA</cx:pt>
          <cx:pt idx="365">TA</cx:pt>
          <cx:pt idx="366">TA</cx:pt>
          <cx:pt idx="367">TA</cx:pt>
          <cx:pt idx="368">TA</cx:pt>
          <cx:pt idx="369">TA</cx:pt>
          <cx:pt idx="370">TA</cx:pt>
          <cx:pt idx="371">TA</cx:pt>
          <cx:pt idx="372">TA</cx:pt>
          <cx:pt idx="373">TA</cx:pt>
          <cx:pt idx="374">TA</cx:pt>
          <cx:pt idx="375">NA</cx:pt>
          <cx:pt idx="376">TA</cx:pt>
          <cx:pt idx="377">TA</cx:pt>
          <cx:pt idx="378">TA</cx:pt>
          <cx:pt idx="379">TA</cx:pt>
          <cx:pt idx="380">TA</cx:pt>
          <cx:pt idx="381">TA</cx:pt>
          <cx:pt idx="382">TA</cx:pt>
          <cx:pt idx="383">Fa</cx:pt>
          <cx:pt idx="384">TA</cx:pt>
          <cx:pt idx="385">TA</cx:pt>
          <cx:pt idx="386">NA</cx:pt>
          <cx:pt idx="387">TA</cx:pt>
          <cx:pt idx="388">TA</cx:pt>
          <cx:pt idx="389">TA</cx:pt>
          <cx:pt idx="390">TA</cx:pt>
          <cx:pt idx="391">TA</cx:pt>
          <cx:pt idx="392">TA</cx:pt>
          <cx:pt idx="393">NA</cx:pt>
          <cx:pt idx="394">TA</cx:pt>
          <cx:pt idx="395">TA</cx:pt>
          <cx:pt idx="396">TA</cx:pt>
          <cx:pt idx="397">TA</cx:pt>
          <cx:pt idx="398">Po</cx:pt>
          <cx:pt idx="399">TA</cx:pt>
          <cx:pt idx="400">TA</cx:pt>
          <cx:pt idx="401">TA</cx:pt>
          <cx:pt idx="402">TA</cx:pt>
          <cx:pt idx="403">TA</cx:pt>
          <cx:pt idx="404">TA</cx:pt>
          <cx:pt idx="405">TA</cx:pt>
          <cx:pt idx="406">TA</cx:pt>
          <cx:pt idx="407">TA</cx:pt>
          <cx:pt idx="408">TA</cx:pt>
          <cx:pt idx="409">TA</cx:pt>
          <cx:pt idx="410">TA</cx:pt>
          <cx:pt idx="411">TA</cx:pt>
          <cx:pt idx="412">TA</cx:pt>
          <cx:pt idx="413">TA</cx:pt>
          <cx:pt idx="414">TA</cx:pt>
          <cx:pt idx="415">TA</cx:pt>
          <cx:pt idx="416">TA</cx:pt>
          <cx:pt idx="417">TA</cx:pt>
          <cx:pt idx="418">TA</cx:pt>
          <cx:pt idx="419">TA</cx:pt>
          <cx:pt idx="420">TA</cx:pt>
          <cx:pt idx="421">TA</cx:pt>
          <cx:pt idx="422">TA</cx:pt>
          <cx:pt idx="423">TA</cx:pt>
          <cx:pt idx="424">TA</cx:pt>
          <cx:pt idx="425">TA</cx:pt>
          <cx:pt idx="426">TA</cx:pt>
          <cx:pt idx="427">TA</cx:pt>
          <cx:pt idx="428">TA</cx:pt>
          <cx:pt idx="429">TA</cx:pt>
          <cx:pt idx="430">TA</cx:pt>
          <cx:pt idx="431">NA</cx:pt>
          <cx:pt idx="432">TA</cx:pt>
          <cx:pt idx="433">TA</cx:pt>
          <cx:pt idx="434">NA</cx:pt>
          <cx:pt idx="435">TA</cx:pt>
          <cx:pt idx="436">TA</cx:pt>
          <cx:pt idx="437">TA</cx:pt>
          <cx:pt idx="438">Gd</cx:pt>
          <cx:pt idx="439">TA</cx:pt>
          <cx:pt idx="440">TA</cx:pt>
          <cx:pt idx="441">NA</cx:pt>
          <cx:pt idx="442">TA</cx:pt>
          <cx:pt idx="443">TA</cx:pt>
          <cx:pt idx="444">TA</cx:pt>
          <cx:pt idx="445">TA</cx:pt>
          <cx:pt idx="446">TA</cx:pt>
          <cx:pt idx="447">TA</cx:pt>
          <cx:pt idx="448">TA</cx:pt>
          <cx:pt idx="449">TA</cx:pt>
          <cx:pt idx="450">Fa</cx:pt>
          <cx:pt idx="451">TA</cx:pt>
          <cx:pt idx="452">TA</cx:pt>
          <cx:pt idx="453">TA</cx:pt>
          <cx:pt idx="454">TA</cx:pt>
          <cx:pt idx="455">TA</cx:pt>
          <cx:pt idx="456">Fa</cx:pt>
          <cx:pt idx="457">TA</cx:pt>
          <cx:pt idx="458">TA</cx:pt>
          <cx:pt idx="459">TA</cx:pt>
          <cx:pt idx="460">TA</cx:pt>
          <cx:pt idx="461">TA</cx:pt>
          <cx:pt idx="462">TA</cx:pt>
          <cx:pt idx="463">TA</cx:pt>
          <cx:pt idx="464">NA</cx:pt>
          <cx:pt idx="465">TA</cx:pt>
          <cx:pt idx="466">TA</cx:pt>
          <cx:pt idx="467">TA</cx:pt>
          <cx:pt idx="468">TA</cx:pt>
          <cx:pt idx="469">TA</cx:pt>
          <cx:pt idx="470">TA</cx:pt>
          <cx:pt idx="471">TA</cx:pt>
          <cx:pt idx="472">TA</cx:pt>
          <cx:pt idx="473">TA</cx:pt>
          <cx:pt idx="474">TA</cx:pt>
          <cx:pt idx="475">TA</cx:pt>
          <cx:pt idx="476">TA</cx:pt>
          <cx:pt idx="477">TA</cx:pt>
          <cx:pt idx="478">TA</cx:pt>
          <cx:pt idx="479">TA</cx:pt>
          <cx:pt idx="480">TA</cx:pt>
          <cx:pt idx="481">TA</cx:pt>
          <cx:pt idx="482">Fa</cx:pt>
          <cx:pt idx="483">TA</cx:pt>
          <cx:pt idx="484">TA</cx:pt>
          <cx:pt idx="485">TA</cx:pt>
          <cx:pt idx="486">TA</cx:pt>
          <cx:pt idx="487">TA</cx:pt>
          <cx:pt idx="488">TA</cx:pt>
          <cx:pt idx="489">TA</cx:pt>
          <cx:pt idx="490">TA</cx:pt>
          <cx:pt idx="491">TA</cx:pt>
          <cx:pt idx="492">TA</cx:pt>
          <cx:pt idx="493">TA</cx:pt>
          <cx:pt idx="494">TA</cx:pt>
          <cx:pt idx="495">NA</cx:pt>
          <cx:pt idx="496">TA</cx:pt>
          <cx:pt idx="497">TA</cx:pt>
          <cx:pt idx="498">TA</cx:pt>
          <cx:pt idx="499">TA</cx:pt>
          <cx:pt idx="500">TA</cx:pt>
          <cx:pt idx="501">TA</cx:pt>
          <cx:pt idx="502">Fa</cx:pt>
          <cx:pt idx="503">TA</cx:pt>
          <cx:pt idx="504">TA</cx:pt>
          <cx:pt idx="505">TA</cx:pt>
          <cx:pt idx="506">TA</cx:pt>
          <cx:pt idx="507">TA</cx:pt>
          <cx:pt idx="508">TA</cx:pt>
          <cx:pt idx="509">TA</cx:pt>
          <cx:pt idx="510">TA</cx:pt>
          <cx:pt idx="511">TA</cx:pt>
          <cx:pt idx="512">TA</cx:pt>
          <cx:pt idx="513">TA</cx:pt>
          <cx:pt idx="514">Po</cx:pt>
          <cx:pt idx="515">TA</cx:pt>
          <cx:pt idx="516">TA</cx:pt>
          <cx:pt idx="517">TA</cx:pt>
          <cx:pt idx="518">TA</cx:pt>
          <cx:pt idx="519">TA</cx:pt>
          <cx:pt idx="520">NA</cx:pt>
          <cx:pt idx="521">TA</cx:pt>
          <cx:pt idx="522">TA</cx:pt>
          <cx:pt idx="523">TA</cx:pt>
          <cx:pt idx="524">TA</cx:pt>
          <cx:pt idx="525">TA</cx:pt>
          <cx:pt idx="526">TA</cx:pt>
          <cx:pt idx="527">TA</cx:pt>
          <cx:pt idx="528">NA</cx:pt>
          <cx:pt idx="529">TA</cx:pt>
          <cx:pt idx="530">TA</cx:pt>
          <cx:pt idx="531">TA</cx:pt>
          <cx:pt idx="532">TA</cx:pt>
          <cx:pt idx="533">NA</cx:pt>
          <cx:pt idx="534">TA</cx:pt>
          <cx:pt idx="535">NA</cx:pt>
          <cx:pt idx="536">TA</cx:pt>
          <cx:pt idx="537">TA</cx:pt>
          <cx:pt idx="538">TA</cx:pt>
          <cx:pt idx="539">TA</cx:pt>
          <cx:pt idx="540">TA</cx:pt>
          <cx:pt idx="541">TA</cx:pt>
          <cx:pt idx="542">TA</cx:pt>
          <cx:pt idx="543">TA</cx:pt>
          <cx:pt idx="544">TA</cx:pt>
          <cx:pt idx="545">TA</cx:pt>
          <cx:pt idx="546">TA</cx:pt>
          <cx:pt idx="547">TA</cx:pt>
          <cx:pt idx="548">TA</cx:pt>
          <cx:pt idx="549">TA</cx:pt>
          <cx:pt idx="550">TA</cx:pt>
          <cx:pt idx="551">TA</cx:pt>
          <cx:pt idx="552">TA</cx:pt>
          <cx:pt idx="553">TA</cx:pt>
          <cx:pt idx="554">TA</cx:pt>
          <cx:pt idx="555">TA</cx:pt>
          <cx:pt idx="556">TA</cx:pt>
          <cx:pt idx="557">TA</cx:pt>
          <cx:pt idx="558">TA</cx:pt>
          <cx:pt idx="559">TA</cx:pt>
          <cx:pt idx="560">TA</cx:pt>
          <cx:pt idx="561">TA</cx:pt>
          <cx:pt idx="562">NA</cx:pt>
          <cx:pt idx="563">TA</cx:pt>
          <cx:pt idx="564">TA</cx:pt>
          <cx:pt idx="565">TA</cx:pt>
          <cx:pt idx="566">TA</cx:pt>
          <cx:pt idx="567">TA</cx:pt>
          <cx:pt idx="568">Gd</cx:pt>
          <cx:pt idx="569">TA</cx:pt>
          <cx:pt idx="570">TA</cx:pt>
          <cx:pt idx="571">TA</cx:pt>
          <cx:pt idx="572">TA</cx:pt>
          <cx:pt idx="573">TA</cx:pt>
          <cx:pt idx="574">TA</cx:pt>
          <cx:pt idx="575">TA</cx:pt>
          <cx:pt idx="576">TA</cx:pt>
          <cx:pt idx="577">TA</cx:pt>
          <cx:pt idx="578">TA</cx:pt>
          <cx:pt idx="579">Fa</cx:pt>
          <cx:pt idx="580">TA</cx:pt>
          <cx:pt idx="581">TA</cx:pt>
          <cx:pt idx="582">NA</cx:pt>
          <cx:pt idx="583">Gd</cx:pt>
          <cx:pt idx="584">TA</cx:pt>
          <cx:pt idx="585">TA</cx:pt>
          <cx:pt idx="586">TA</cx:pt>
          <cx:pt idx="587">TA</cx:pt>
          <cx:pt idx="588">TA</cx:pt>
          <cx:pt idx="589">TA</cx:pt>
          <cx:pt idx="590">TA</cx:pt>
          <cx:pt idx="591">TA</cx:pt>
          <cx:pt idx="592">TA</cx:pt>
          <cx:pt idx="593">TA</cx:pt>
          <cx:pt idx="594">TA</cx:pt>
          <cx:pt idx="595">TA</cx:pt>
          <cx:pt idx="596">TA</cx:pt>
          <cx:pt idx="597">TA</cx:pt>
          <cx:pt idx="598">TA</cx:pt>
          <cx:pt idx="599">TA</cx:pt>
          <cx:pt idx="600">TA</cx:pt>
          <cx:pt idx="601">TA</cx:pt>
          <cx:pt idx="602">TA</cx:pt>
          <cx:pt idx="603">TA</cx:pt>
          <cx:pt idx="604">TA</cx:pt>
          <cx:pt idx="605">TA</cx:pt>
          <cx:pt idx="606">TA</cx:pt>
          <cx:pt idx="607">TA</cx:pt>
          <cx:pt idx="608">TA</cx:pt>
          <cx:pt idx="609">TA</cx:pt>
          <cx:pt idx="610">TA</cx:pt>
          <cx:pt idx="611">TA</cx:pt>
          <cx:pt idx="612">TA</cx:pt>
          <cx:pt idx="613">NA</cx:pt>
          <cx:pt idx="614">NA</cx:pt>
          <cx:pt idx="615">TA</cx:pt>
          <cx:pt idx="616">TA</cx:pt>
          <cx:pt idx="617">TA</cx:pt>
          <cx:pt idx="618">TA</cx:pt>
          <cx:pt idx="619">TA</cx:pt>
          <cx:pt idx="620">NA</cx:pt>
          <cx:pt idx="621">TA</cx:pt>
          <cx:pt idx="622">TA</cx:pt>
          <cx:pt idx="623">TA</cx:pt>
          <cx:pt idx="624">TA</cx:pt>
          <cx:pt idx="625">TA</cx:pt>
          <cx:pt idx="626">TA</cx:pt>
          <cx:pt idx="627">TA</cx:pt>
          <cx:pt idx="628">TA</cx:pt>
          <cx:pt idx="629">TA</cx:pt>
          <cx:pt idx="630">Fa</cx:pt>
          <cx:pt idx="631">TA</cx:pt>
          <cx:pt idx="632">TA</cx:pt>
          <cx:pt idx="633">TA</cx:pt>
          <cx:pt idx="634">TA</cx:pt>
          <cx:pt idx="635">NA</cx:pt>
          <cx:pt idx="636">NA</cx:pt>
          <cx:pt idx="637">TA</cx:pt>
          <cx:pt idx="638">NA</cx:pt>
          <cx:pt idx="639">TA</cx:pt>
          <cx:pt idx="640">TA</cx:pt>
          <cx:pt idx="641">TA</cx:pt>
          <cx:pt idx="642">TA</cx:pt>
          <cx:pt idx="643">TA</cx:pt>
          <cx:pt idx="644">TA</cx:pt>
          <cx:pt idx="645">TA</cx:pt>
          <cx:pt idx="646">TA</cx:pt>
          <cx:pt idx="647">TA</cx:pt>
          <cx:pt idx="648">TA</cx:pt>
          <cx:pt idx="649">NA</cx:pt>
          <cx:pt idx="650">TA</cx:pt>
          <cx:pt idx="651">Fa</cx:pt>
          <cx:pt idx="652">TA</cx:pt>
          <cx:pt idx="653">TA</cx:pt>
          <cx:pt idx="654">TA</cx:pt>
          <cx:pt idx="655">TA</cx:pt>
          <cx:pt idx="656">TA</cx:pt>
          <cx:pt idx="657">TA</cx:pt>
          <cx:pt idx="658">TA</cx:pt>
          <cx:pt idx="659">TA</cx:pt>
          <cx:pt idx="660">TA</cx:pt>
          <cx:pt idx="661">TA</cx:pt>
          <cx:pt idx="662">TA</cx:pt>
          <cx:pt idx="663">TA</cx:pt>
          <cx:pt idx="664">TA</cx:pt>
          <cx:pt idx="665">TA</cx:pt>
          <cx:pt idx="666">TA</cx:pt>
          <cx:pt idx="667">TA</cx:pt>
          <cx:pt idx="668">TA</cx:pt>
          <cx:pt idx="669">TA</cx:pt>
          <cx:pt idx="670">TA</cx:pt>
          <cx:pt idx="671">TA</cx:pt>
          <cx:pt idx="672">TA</cx:pt>
          <cx:pt idx="673">TA</cx:pt>
          <cx:pt idx="674">TA</cx:pt>
          <cx:pt idx="675">TA</cx:pt>
          <cx:pt idx="676">Fa</cx:pt>
          <cx:pt idx="677">Fa</cx:pt>
          <cx:pt idx="678">TA</cx:pt>
          <cx:pt idx="679">TA</cx:pt>
          <cx:pt idx="680">TA</cx:pt>
          <cx:pt idx="681">TA</cx:pt>
          <cx:pt idx="682">TA</cx:pt>
          <cx:pt idx="683">TA</cx:pt>
          <cx:pt idx="684">TA</cx:pt>
          <cx:pt idx="685">TA</cx:pt>
          <cx:pt idx="686">TA</cx:pt>
          <cx:pt idx="687">TA</cx:pt>
          <cx:pt idx="688">TA</cx:pt>
          <cx:pt idx="689">TA</cx:pt>
          <cx:pt idx="690">TA</cx:pt>
          <cx:pt idx="691">TA</cx:pt>
          <cx:pt idx="692">TA</cx:pt>
          <cx:pt idx="693">TA</cx:pt>
          <cx:pt idx="694">TA</cx:pt>
          <cx:pt idx="695">TA</cx:pt>
          <cx:pt idx="696">TA</cx:pt>
          <cx:pt idx="697">TA</cx:pt>
          <cx:pt idx="698">TA</cx:pt>
          <cx:pt idx="699">TA</cx:pt>
          <cx:pt idx="700">TA</cx:pt>
          <cx:pt idx="701">TA</cx:pt>
          <cx:pt idx="702">TA</cx:pt>
          <cx:pt idx="703">TA</cx:pt>
          <cx:pt idx="704">TA</cx:pt>
          <cx:pt idx="705">NA</cx:pt>
          <cx:pt idx="706">TA</cx:pt>
          <cx:pt idx="707">TA</cx:pt>
          <cx:pt idx="708">TA</cx:pt>
          <cx:pt idx="709">TA</cx:pt>
          <cx:pt idx="710">NA</cx:pt>
          <cx:pt idx="711">TA</cx:pt>
          <cx:pt idx="712">TA</cx:pt>
          <cx:pt idx="713">TA</cx:pt>
          <cx:pt idx="714">TA</cx:pt>
          <cx:pt idx="715">TA</cx:pt>
          <cx:pt idx="716">TA</cx:pt>
          <cx:pt idx="717">TA</cx:pt>
          <cx:pt idx="718">TA</cx:pt>
          <cx:pt idx="719">TA</cx:pt>
          <cx:pt idx="720">TA</cx:pt>
          <cx:pt idx="721">TA</cx:pt>
          <cx:pt idx="722">TA</cx:pt>
          <cx:pt idx="723">TA</cx:pt>
          <cx:pt idx="724">TA</cx:pt>
          <cx:pt idx="725">TA</cx:pt>
          <cx:pt idx="726">TA</cx:pt>
          <cx:pt idx="727">TA</cx:pt>
          <cx:pt idx="728">TA</cx:pt>
          <cx:pt idx="729">TA</cx:pt>
          <cx:pt idx="730">TA</cx:pt>
          <cx:pt idx="731">TA</cx:pt>
          <cx:pt idx="732">TA</cx:pt>
          <cx:pt idx="733">TA</cx:pt>
          <cx:pt idx="734">TA</cx:pt>
          <cx:pt idx="735">TA</cx:pt>
          <cx:pt idx="736">TA</cx:pt>
          <cx:pt idx="737">TA</cx:pt>
          <cx:pt idx="738">NA</cx:pt>
          <cx:pt idx="739">TA</cx:pt>
          <cx:pt idx="740">TA</cx:pt>
          <cx:pt idx="741">TA</cx:pt>
          <cx:pt idx="742">TA</cx:pt>
          <cx:pt idx="743">TA</cx:pt>
          <cx:pt idx="744">TA</cx:pt>
          <cx:pt idx="745">TA</cx:pt>
          <cx:pt idx="746">TA</cx:pt>
          <cx:pt idx="747">TA</cx:pt>
          <cx:pt idx="748">TA</cx:pt>
          <cx:pt idx="749">TA</cx:pt>
          <cx:pt idx="750">NA</cx:pt>
          <cx:pt idx="751">TA</cx:pt>
          <cx:pt idx="752">TA</cx:pt>
          <cx:pt idx="753">TA</cx:pt>
          <cx:pt idx="754">TA</cx:pt>
          <cx:pt idx="755">TA</cx:pt>
          <cx:pt idx="756">TA</cx:pt>
          <cx:pt idx="757">TA</cx:pt>
          <cx:pt idx="758">TA</cx:pt>
          <cx:pt idx="759">TA</cx:pt>
          <cx:pt idx="760">Ex</cx:pt>
          <cx:pt idx="761">TA</cx:pt>
          <cx:pt idx="762">TA</cx:pt>
          <cx:pt idx="763">TA</cx:pt>
          <cx:pt idx="764">TA</cx:pt>
          <cx:pt idx="765">TA</cx:pt>
          <cx:pt idx="766">TA</cx:pt>
          <cx:pt idx="767">TA</cx:pt>
          <cx:pt idx="768">TA</cx:pt>
          <cx:pt idx="769">TA</cx:pt>
          <cx:pt idx="770">TA</cx:pt>
          <cx:pt idx="771">TA</cx:pt>
          <cx:pt idx="772">TA</cx:pt>
          <cx:pt idx="773">TA</cx:pt>
          <cx:pt idx="774">TA</cx:pt>
          <cx:pt idx="775">TA</cx:pt>
          <cx:pt idx="776">TA</cx:pt>
          <cx:pt idx="777">TA</cx:pt>
          <cx:pt idx="778">TA</cx:pt>
          <cx:pt idx="779">TA</cx:pt>
          <cx:pt idx="780">TA</cx:pt>
          <cx:pt idx="781">TA</cx:pt>
          <cx:pt idx="782">TA</cx:pt>
          <cx:pt idx="783">TA</cx:pt>
          <cx:pt idx="784">NA</cx:pt>
          <cx:pt idx="785">TA</cx:pt>
          <cx:pt idx="786">TA</cx:pt>
          <cx:pt idx="787">TA</cx:pt>
          <cx:pt idx="788">Fa</cx:pt>
          <cx:pt idx="789">TA</cx:pt>
          <cx:pt idx="790">TA</cx:pt>
          <cx:pt idx="791">TA</cx:pt>
          <cx:pt idx="792">TA</cx:pt>
          <cx:pt idx="793">TA</cx:pt>
          <cx:pt idx="794">TA</cx:pt>
          <cx:pt idx="795">TA</cx:pt>
          <cx:pt idx="796">TA</cx:pt>
          <cx:pt idx="797">TA</cx:pt>
          <cx:pt idx="798">TA</cx:pt>
          <cx:pt idx="799">TA</cx:pt>
          <cx:pt idx="800">TA</cx:pt>
          <cx:pt idx="801">TA</cx:pt>
          <cx:pt idx="802">TA</cx:pt>
          <cx:pt idx="803">TA</cx:pt>
          <cx:pt idx="804">TA</cx:pt>
          <cx:pt idx="805">TA</cx:pt>
          <cx:pt idx="806">TA</cx:pt>
          <cx:pt idx="807">TA</cx:pt>
          <cx:pt idx="808">TA</cx:pt>
          <cx:pt idx="809">Fa</cx:pt>
          <cx:pt idx="810">TA</cx:pt>
          <cx:pt idx="811">TA</cx:pt>
          <cx:pt idx="812">TA</cx:pt>
          <cx:pt idx="813">TA</cx:pt>
          <cx:pt idx="814">TA</cx:pt>
          <cx:pt idx="815">TA</cx:pt>
          <cx:pt idx="816">TA</cx:pt>
          <cx:pt idx="817">TA</cx:pt>
          <cx:pt idx="818">TA</cx:pt>
          <cx:pt idx="819">TA</cx:pt>
          <cx:pt idx="820">TA</cx:pt>
          <cx:pt idx="821">TA</cx:pt>
          <cx:pt idx="822">TA</cx:pt>
          <cx:pt idx="823">TA</cx:pt>
          <cx:pt idx="824">TA</cx:pt>
          <cx:pt idx="825">TA</cx:pt>
          <cx:pt idx="826">NA</cx:pt>
          <cx:pt idx="827">TA</cx:pt>
          <cx:pt idx="828">TA</cx:pt>
          <cx:pt idx="829">TA</cx:pt>
          <cx:pt idx="830">TA</cx:pt>
          <cx:pt idx="831">TA</cx:pt>
          <cx:pt idx="832">TA</cx:pt>
          <cx:pt idx="833">TA</cx:pt>
          <cx:pt idx="834">TA</cx:pt>
          <cx:pt idx="835">TA</cx:pt>
          <cx:pt idx="836">TA</cx:pt>
          <cx:pt idx="837">TA</cx:pt>
          <cx:pt idx="838">TA</cx:pt>
          <cx:pt idx="839">TA</cx:pt>
          <cx:pt idx="840">TA</cx:pt>
          <cx:pt idx="841">Gd</cx:pt>
          <cx:pt idx="842">Gd</cx:pt>
          <cx:pt idx="843">NA</cx:pt>
          <cx:pt idx="844">TA</cx:pt>
          <cx:pt idx="845">TA</cx:pt>
          <cx:pt idx="846">TA</cx:pt>
          <cx:pt idx="847">TA</cx:pt>
          <cx:pt idx="848">Fa</cx:pt>
          <cx:pt idx="849">TA</cx:pt>
          <cx:pt idx="850">TA</cx:pt>
          <cx:pt idx="851">TA</cx:pt>
          <cx:pt idx="852">TA</cx:pt>
          <cx:pt idx="853">TA</cx:pt>
          <cx:pt idx="854">TA</cx:pt>
          <cx:pt idx="855">TA</cx:pt>
          <cx:pt idx="856">TA</cx:pt>
          <cx:pt idx="857">TA</cx:pt>
          <cx:pt idx="858">TA</cx:pt>
          <cx:pt idx="859">TA</cx:pt>
          <cx:pt idx="860">TA</cx:pt>
          <cx:pt idx="861">TA</cx:pt>
          <cx:pt idx="862">TA</cx:pt>
          <cx:pt idx="863">TA</cx:pt>
          <cx:pt idx="864">TA</cx:pt>
          <cx:pt idx="865">TA</cx:pt>
          <cx:pt idx="866">TA</cx:pt>
          <cx:pt idx="867">TA</cx:pt>
          <cx:pt idx="868">TA</cx:pt>
          <cx:pt idx="869">TA</cx:pt>
          <cx:pt idx="870">TA</cx:pt>
          <cx:pt idx="871">TA</cx:pt>
          <cx:pt idx="872">TA</cx:pt>
          <cx:pt idx="873">TA</cx:pt>
          <cx:pt idx="874">TA</cx:pt>
          <cx:pt idx="875">TA</cx:pt>
          <cx:pt idx="876">TA</cx:pt>
          <cx:pt idx="877">TA</cx:pt>
          <cx:pt idx="878">TA</cx:pt>
          <cx:pt idx="879">TA</cx:pt>
          <cx:pt idx="880">TA</cx:pt>
          <cx:pt idx="881">TA</cx:pt>
          <cx:pt idx="882">TA</cx:pt>
          <cx:pt idx="883">TA</cx:pt>
          <cx:pt idx="884">TA</cx:pt>
          <cx:pt idx="885">TA</cx:pt>
          <cx:pt idx="886">TA</cx:pt>
          <cx:pt idx="887">TA</cx:pt>
          <cx:pt idx="888">TA</cx:pt>
          <cx:pt idx="889">TA</cx:pt>
          <cx:pt idx="890">TA</cx:pt>
          <cx:pt idx="891">TA</cx:pt>
          <cx:pt idx="892">TA</cx:pt>
          <cx:pt idx="893">TA</cx:pt>
          <cx:pt idx="894">TA</cx:pt>
          <cx:pt idx="895">TA</cx:pt>
          <cx:pt idx="896">TA</cx:pt>
          <cx:pt idx="897">TA</cx:pt>
          <cx:pt idx="898">TA</cx:pt>
          <cx:pt idx="899">TA</cx:pt>
          <cx:pt idx="900">TA</cx:pt>
          <cx:pt idx="901">TA</cx:pt>
          <cx:pt idx="902">TA</cx:pt>
          <cx:pt idx="903">TA</cx:pt>
          <cx:pt idx="904">TA</cx:pt>
          <cx:pt idx="905">TA</cx:pt>
          <cx:pt idx="906">TA</cx:pt>
          <cx:pt idx="907">Fa</cx:pt>
          <cx:pt idx="908">TA</cx:pt>
          <cx:pt idx="909">TA</cx:pt>
          <cx:pt idx="910">TA</cx:pt>
          <cx:pt idx="911">TA</cx:pt>
          <cx:pt idx="912">TA</cx:pt>
          <cx:pt idx="913">TA</cx:pt>
          <cx:pt idx="914">TA</cx:pt>
          <cx:pt idx="915">TA</cx:pt>
          <cx:pt idx="916">TA</cx:pt>
          <cx:pt idx="917">TA</cx:pt>
          <cx:pt idx="918">TA</cx:pt>
          <cx:pt idx="919">TA</cx:pt>
          <cx:pt idx="920">TA</cx:pt>
          <cx:pt idx="921">NA</cx:pt>
          <cx:pt idx="922">TA</cx:pt>
          <cx:pt idx="923">TA</cx:pt>
          <cx:pt idx="924">TA</cx:pt>
          <cx:pt idx="925">TA</cx:pt>
          <cx:pt idx="926">TA</cx:pt>
          <cx:pt idx="927">TA</cx:pt>
          <cx:pt idx="928">TA</cx:pt>
          <cx:pt idx="929">TA</cx:pt>
          <cx:pt idx="930">TA</cx:pt>
          <cx:pt idx="931">TA</cx:pt>
          <cx:pt idx="932">TA</cx:pt>
          <cx:pt idx="933">TA</cx:pt>
          <cx:pt idx="934">TA</cx:pt>
          <cx:pt idx="935">TA</cx:pt>
          <cx:pt idx="936">TA</cx:pt>
          <cx:pt idx="937">TA</cx:pt>
          <cx:pt idx="938">TA</cx:pt>
          <cx:pt idx="939">TA</cx:pt>
          <cx:pt idx="940">TA</cx:pt>
          <cx:pt idx="941">TA</cx:pt>
          <cx:pt idx="942">NA</cx:pt>
          <cx:pt idx="943">TA</cx:pt>
          <cx:pt idx="944">TA</cx:pt>
          <cx:pt idx="945">TA</cx:pt>
          <cx:pt idx="946">TA</cx:pt>
          <cx:pt idx="947">TA</cx:pt>
          <cx:pt idx="948">TA</cx:pt>
          <cx:pt idx="949">TA</cx:pt>
          <cx:pt idx="950">TA</cx:pt>
          <cx:pt idx="951">TA</cx:pt>
          <cx:pt idx="952">TA</cx:pt>
          <cx:pt idx="953">TA</cx:pt>
          <cx:pt idx="954">NA</cx:pt>
          <cx:pt idx="955">TA</cx:pt>
          <cx:pt idx="956">TA</cx:pt>
          <cx:pt idx="957">TA</cx:pt>
          <cx:pt idx="958">TA</cx:pt>
          <cx:pt idx="959">TA</cx:pt>
          <cx:pt idx="960">NA</cx:pt>
          <cx:pt idx="961">TA</cx:pt>
          <cx:pt idx="962">TA</cx:pt>
          <cx:pt idx="963">TA</cx:pt>
          <cx:pt idx="964">TA</cx:pt>
          <cx:pt idx="965">TA</cx:pt>
          <cx:pt idx="966">TA</cx:pt>
          <cx:pt idx="967">TA</cx:pt>
          <cx:pt idx="968">NA</cx:pt>
          <cx:pt idx="969">TA</cx:pt>
          <cx:pt idx="970">NA</cx:pt>
          <cx:pt idx="971">TA</cx:pt>
          <cx:pt idx="972">TA</cx:pt>
          <cx:pt idx="973">TA</cx:pt>
          <cx:pt idx="974">TA</cx:pt>
          <cx:pt idx="975">TA</cx:pt>
          <cx:pt idx="976">NA</cx:pt>
          <cx:pt idx="977">TA</cx:pt>
          <cx:pt idx="978">TA</cx:pt>
          <cx:pt idx="979">TA</cx:pt>
          <cx:pt idx="980">TA</cx:pt>
          <cx:pt idx="981">TA</cx:pt>
          <cx:pt idx="982">TA</cx:pt>
          <cx:pt idx="983">TA</cx:pt>
          <cx:pt idx="984">TA</cx:pt>
          <cx:pt idx="985">TA</cx:pt>
          <cx:pt idx="986">Fa</cx:pt>
          <cx:pt idx="987">TA</cx:pt>
          <cx:pt idx="988">TA</cx:pt>
          <cx:pt idx="989">TA</cx:pt>
          <cx:pt idx="990">TA</cx:pt>
          <cx:pt idx="991">TA</cx:pt>
          <cx:pt idx="992">TA</cx:pt>
          <cx:pt idx="993">TA</cx:pt>
          <cx:pt idx="994">TA</cx:pt>
          <cx:pt idx="995">TA</cx:pt>
          <cx:pt idx="996">TA</cx:pt>
          <cx:pt idx="997">TA</cx:pt>
          <cx:pt idx="998">TA</cx:pt>
          <cx:pt idx="999">TA</cx:pt>
          <cx:pt idx="1000">TA</cx:pt>
          <cx:pt idx="1001">Fa</cx:pt>
          <cx:pt idx="1002">TA</cx:pt>
          <cx:pt idx="1003">TA</cx:pt>
          <cx:pt idx="1004">TA</cx:pt>
          <cx:pt idx="1005">TA</cx:pt>
          <cx:pt idx="1006">TA</cx:pt>
          <cx:pt idx="1007">TA</cx:pt>
          <cx:pt idx="1008">TA</cx:pt>
          <cx:pt idx="1009">NA</cx:pt>
          <cx:pt idx="1010">TA</cx:pt>
          <cx:pt idx="1011">NA</cx:pt>
          <cx:pt idx="1012">TA</cx:pt>
          <cx:pt idx="1013">TA</cx:pt>
          <cx:pt idx="1014">TA</cx:pt>
          <cx:pt idx="1015">TA</cx:pt>
          <cx:pt idx="1016">TA</cx:pt>
          <cx:pt idx="1017">TA</cx:pt>
          <cx:pt idx="1018">TA</cx:pt>
          <cx:pt idx="1019">TA</cx:pt>
          <cx:pt idx="1020">TA</cx:pt>
          <cx:pt idx="1021">TA</cx:pt>
          <cx:pt idx="1022">Fa</cx:pt>
          <cx:pt idx="1023">TA</cx:pt>
          <cx:pt idx="1024">TA</cx:pt>
          <cx:pt idx="1025">TA</cx:pt>
          <cx:pt idx="1026">TA</cx:pt>
          <cx:pt idx="1027">TA</cx:pt>
          <cx:pt idx="1028">TA</cx:pt>
          <cx:pt idx="1029">TA</cx:pt>
          <cx:pt idx="1030">NA</cx:pt>
          <cx:pt idx="1031">TA</cx:pt>
          <cx:pt idx="1032">TA</cx:pt>
          <cx:pt idx="1033">TA</cx:pt>
          <cx:pt idx="1034">Fa</cx:pt>
          <cx:pt idx="1035">TA</cx:pt>
          <cx:pt idx="1036">TA</cx:pt>
          <cx:pt idx="1037">TA</cx:pt>
          <cx:pt idx="1038">NA</cx:pt>
          <cx:pt idx="1039">TA</cx:pt>
          <cx:pt idx="1040">TA</cx:pt>
          <cx:pt idx="1041">TA</cx:pt>
          <cx:pt idx="1042">TA</cx:pt>
          <cx:pt idx="1043">TA</cx:pt>
          <cx:pt idx="1044">TA</cx:pt>
          <cx:pt idx="1045">TA</cx:pt>
          <cx:pt idx="1046">TA</cx:pt>
          <cx:pt idx="1047">TA</cx:pt>
          <cx:pt idx="1048">TA</cx:pt>
          <cx:pt idx="1049">TA</cx:pt>
          <cx:pt idx="1050">TA</cx:pt>
          <cx:pt idx="1051">TA</cx:pt>
          <cx:pt idx="1052">TA</cx:pt>
          <cx:pt idx="1053">TA</cx:pt>
          <cx:pt idx="1054">TA</cx:pt>
          <cx:pt idx="1055">TA</cx:pt>
          <cx:pt idx="1056">TA</cx:pt>
          <cx:pt idx="1057">TA</cx:pt>
          <cx:pt idx="1058">TA</cx:pt>
          <cx:pt idx="1059">TA</cx:pt>
          <cx:pt idx="1060">TA</cx:pt>
          <cx:pt idx="1061">TA</cx:pt>
          <cx:pt idx="1062">TA</cx:pt>
          <cx:pt idx="1063">TA</cx:pt>
          <cx:pt idx="1064">TA</cx:pt>
          <cx:pt idx="1065">TA</cx:pt>
          <cx:pt idx="1066">TA</cx:pt>
          <cx:pt idx="1067">TA</cx:pt>
          <cx:pt idx="1068">TA</cx:pt>
          <cx:pt idx="1069">TA</cx:pt>
          <cx:pt idx="1070">TA</cx:pt>
          <cx:pt idx="1071">TA</cx:pt>
          <cx:pt idx="1072">TA</cx:pt>
          <cx:pt idx="1073">TA</cx:pt>
          <cx:pt idx="1074">TA</cx:pt>
          <cx:pt idx="1075">TA</cx:pt>
          <cx:pt idx="1076">TA</cx:pt>
          <cx:pt idx="1077">TA</cx:pt>
          <cx:pt idx="1078">TA</cx:pt>
          <cx:pt idx="1079">TA</cx:pt>
          <cx:pt idx="1080">TA</cx:pt>
          <cx:pt idx="1081">TA</cx:pt>
          <cx:pt idx="1082">TA</cx:pt>
          <cx:pt idx="1083">TA</cx:pt>
          <cx:pt idx="1084">TA</cx:pt>
          <cx:pt idx="1085">TA</cx:pt>
          <cx:pt idx="1086">TA</cx:pt>
          <cx:pt idx="1087">TA</cx:pt>
          <cx:pt idx="1088">TA</cx:pt>
          <cx:pt idx="1089">TA</cx:pt>
          <cx:pt idx="1090">TA</cx:pt>
          <cx:pt idx="1091">TA</cx:pt>
          <cx:pt idx="1092">TA</cx:pt>
          <cx:pt idx="1093">TA</cx:pt>
          <cx:pt idx="1094">TA</cx:pt>
          <cx:pt idx="1095">TA</cx:pt>
          <cx:pt idx="1096">NA</cx:pt>
          <cx:pt idx="1097">TA</cx:pt>
          <cx:pt idx="1098">TA</cx:pt>
          <cx:pt idx="1099">TA</cx:pt>
          <cx:pt idx="1100">TA</cx:pt>
          <cx:pt idx="1101">TA</cx:pt>
          <cx:pt idx="1102">TA</cx:pt>
          <cx:pt idx="1103">TA</cx:pt>
          <cx:pt idx="1104">TA</cx:pt>
          <cx:pt idx="1105">TA</cx:pt>
          <cx:pt idx="1106">TA</cx:pt>
          <cx:pt idx="1107">TA</cx:pt>
          <cx:pt idx="1108">TA</cx:pt>
          <cx:pt idx="1109">TA</cx:pt>
          <cx:pt idx="1110">TA</cx:pt>
          <cx:pt idx="1111">TA</cx:pt>
          <cx:pt idx="1112">TA</cx:pt>
          <cx:pt idx="1113">TA</cx:pt>
          <cx:pt idx="1114">TA</cx:pt>
          <cx:pt idx="1115">TA</cx:pt>
          <cx:pt idx="1116">TA</cx:pt>
          <cx:pt idx="1117">TA</cx:pt>
          <cx:pt idx="1118">TA</cx:pt>
          <cx:pt idx="1119">TA</cx:pt>
          <cx:pt idx="1120">TA</cx:pt>
          <cx:pt idx="1121">TA</cx:pt>
          <cx:pt idx="1122">TA</cx:pt>
          <cx:pt idx="1123">NA</cx:pt>
          <cx:pt idx="1124">TA</cx:pt>
          <cx:pt idx="1125">Fa</cx:pt>
          <cx:pt idx="1126">TA</cx:pt>
          <cx:pt idx="1127">TA</cx:pt>
          <cx:pt idx="1128">TA</cx:pt>
          <cx:pt idx="1129">TA</cx:pt>
          <cx:pt idx="1130">TA</cx:pt>
          <cx:pt idx="1131">NA</cx:pt>
          <cx:pt idx="1132">Fa</cx:pt>
          <cx:pt idx="1133">TA</cx:pt>
          <cx:pt idx="1134">TA</cx:pt>
          <cx:pt idx="1135">TA</cx:pt>
          <cx:pt idx="1136">TA</cx:pt>
          <cx:pt idx="1137">NA</cx:pt>
          <cx:pt idx="1138">TA</cx:pt>
          <cx:pt idx="1139">TA</cx:pt>
          <cx:pt idx="1140">TA</cx:pt>
          <cx:pt idx="1141">TA</cx:pt>
          <cx:pt idx="1142">TA</cx:pt>
          <cx:pt idx="1143">NA</cx:pt>
          <cx:pt idx="1144">TA</cx:pt>
          <cx:pt idx="1145">TA</cx:pt>
          <cx:pt idx="1146">TA</cx:pt>
          <cx:pt idx="1147">TA</cx:pt>
          <cx:pt idx="1148">TA</cx:pt>
          <cx:pt idx="1149">TA</cx:pt>
          <cx:pt idx="1150">TA</cx:pt>
          <cx:pt idx="1151">TA</cx:pt>
          <cx:pt idx="1152">TA</cx:pt>
          <cx:pt idx="1153">TA</cx:pt>
          <cx:pt idx="1154">TA</cx:pt>
          <cx:pt idx="1155">TA</cx:pt>
          <cx:pt idx="1156">TA</cx:pt>
          <cx:pt idx="1157">TA</cx:pt>
          <cx:pt idx="1158">TA</cx:pt>
          <cx:pt idx="1159">Gd</cx:pt>
          <cx:pt idx="1160">TA</cx:pt>
          <cx:pt idx="1161">TA</cx:pt>
          <cx:pt idx="1162">TA</cx:pt>
          <cx:pt idx="1163">Fa</cx:pt>
          <cx:pt idx="1164">TA</cx:pt>
          <cx:pt idx="1165">TA</cx:pt>
          <cx:pt idx="1166">TA</cx:pt>
          <cx:pt idx="1167">TA</cx:pt>
          <cx:pt idx="1168">TA</cx:pt>
          <cx:pt idx="1169">TA</cx:pt>
          <cx:pt idx="1170">TA</cx:pt>
          <cx:pt idx="1171">TA</cx:pt>
          <cx:pt idx="1172">TA</cx:pt>
          <cx:pt idx="1173">NA</cx:pt>
          <cx:pt idx="1174">TA</cx:pt>
          <cx:pt idx="1175">TA</cx:pt>
          <cx:pt idx="1176">TA</cx:pt>
          <cx:pt idx="1177">TA</cx:pt>
          <cx:pt idx="1178">Fa</cx:pt>
          <cx:pt idx="1179">NA</cx:pt>
          <cx:pt idx="1180">TA</cx:pt>
          <cx:pt idx="1181">TA</cx:pt>
          <cx:pt idx="1182">TA</cx:pt>
          <cx:pt idx="1183">TA</cx:pt>
          <cx:pt idx="1184">TA</cx:pt>
          <cx:pt idx="1185">TA</cx:pt>
          <cx:pt idx="1186">Fa</cx:pt>
          <cx:pt idx="1187">TA</cx:pt>
          <cx:pt idx="1188">TA</cx:pt>
          <cx:pt idx="1189">TA</cx:pt>
          <cx:pt idx="1190">TA</cx:pt>
          <cx:pt idx="1191">TA</cx:pt>
          <cx:pt idx="1192">TA</cx:pt>
          <cx:pt idx="1193">TA</cx:pt>
          <cx:pt idx="1194">TA</cx:pt>
          <cx:pt idx="1195">TA</cx:pt>
          <cx:pt idx="1196">TA</cx:pt>
          <cx:pt idx="1197">TA</cx:pt>
          <cx:pt idx="1198">TA</cx:pt>
          <cx:pt idx="1199">TA</cx:pt>
          <cx:pt idx="1200">TA</cx:pt>
          <cx:pt idx="1201">TA</cx:pt>
          <cx:pt idx="1202">TA</cx:pt>
          <cx:pt idx="1203">TA</cx:pt>
          <cx:pt idx="1204">TA</cx:pt>
          <cx:pt idx="1205">TA</cx:pt>
          <cx:pt idx="1206">TA</cx:pt>
          <cx:pt idx="1207">TA</cx:pt>
          <cx:pt idx="1208">TA</cx:pt>
          <cx:pt idx="1209">TA</cx:pt>
          <cx:pt idx="1210">TA</cx:pt>
          <cx:pt idx="1211">TA</cx:pt>
          <cx:pt idx="1212">TA</cx:pt>
          <cx:pt idx="1213">TA</cx:pt>
          <cx:pt idx="1214">TA</cx:pt>
          <cx:pt idx="1215">TA</cx:pt>
          <cx:pt idx="1216">TA</cx:pt>
          <cx:pt idx="1217">TA</cx:pt>
          <cx:pt idx="1218">NA</cx:pt>
          <cx:pt idx="1219">NA</cx:pt>
          <cx:pt idx="1220">TA</cx:pt>
          <cx:pt idx="1221">TA</cx:pt>
          <cx:pt idx="1222">TA</cx:pt>
          <cx:pt idx="1223">TA</cx:pt>
          <cx:pt idx="1224">TA</cx:pt>
          <cx:pt idx="1225">TA</cx:pt>
          <cx:pt idx="1226">TA</cx:pt>
          <cx:pt idx="1227">TA</cx:pt>
          <cx:pt idx="1228">TA</cx:pt>
          <cx:pt idx="1229">TA</cx:pt>
          <cx:pt idx="1230">TA</cx:pt>
          <cx:pt idx="1231">TA</cx:pt>
          <cx:pt idx="1232">TA</cx:pt>
          <cx:pt idx="1233">TA</cx:pt>
          <cx:pt idx="1234">NA</cx:pt>
          <cx:pt idx="1235">Fa</cx:pt>
          <cx:pt idx="1236">TA</cx:pt>
          <cx:pt idx="1237">TA</cx:pt>
          <cx:pt idx="1238">TA</cx:pt>
          <cx:pt idx="1239">TA</cx:pt>
          <cx:pt idx="1240">TA</cx:pt>
          <cx:pt idx="1241">TA</cx:pt>
          <cx:pt idx="1242">TA</cx:pt>
          <cx:pt idx="1243">TA</cx:pt>
          <cx:pt idx="1244">TA</cx:pt>
          <cx:pt idx="1245">TA</cx:pt>
          <cx:pt idx="1246">TA</cx:pt>
          <cx:pt idx="1247">TA</cx:pt>
          <cx:pt idx="1248">Fa</cx:pt>
          <cx:pt idx="1249">TA</cx:pt>
          <cx:pt idx="1250">TA</cx:pt>
          <cx:pt idx="1251">TA</cx:pt>
          <cx:pt idx="1252">TA</cx:pt>
          <cx:pt idx="1253">TA</cx:pt>
          <cx:pt idx="1254">TA</cx:pt>
          <cx:pt idx="1255">TA</cx:pt>
          <cx:pt idx="1256">TA</cx:pt>
          <cx:pt idx="1257">NA</cx:pt>
          <cx:pt idx="1258">TA</cx:pt>
          <cx:pt idx="1259">TA</cx:pt>
          <cx:pt idx="1260">TA</cx:pt>
          <cx:pt idx="1261">TA</cx:pt>
          <cx:pt idx="1262">TA</cx:pt>
          <cx:pt idx="1263">TA</cx:pt>
          <cx:pt idx="1264">TA</cx:pt>
          <cx:pt idx="1265">TA</cx:pt>
          <cx:pt idx="1266">TA</cx:pt>
          <cx:pt idx="1267">TA</cx:pt>
          <cx:pt idx="1268">TA</cx:pt>
          <cx:pt idx="1269">TA</cx:pt>
          <cx:pt idx="1270">TA</cx:pt>
          <cx:pt idx="1271">TA</cx:pt>
          <cx:pt idx="1272">TA</cx:pt>
          <cx:pt idx="1273">TA</cx:pt>
          <cx:pt idx="1274">TA</cx:pt>
          <cx:pt idx="1275">TA</cx:pt>
          <cx:pt idx="1276">TA</cx:pt>
          <cx:pt idx="1277">TA</cx:pt>
          <cx:pt idx="1278">TA</cx:pt>
          <cx:pt idx="1279">TA</cx:pt>
          <cx:pt idx="1280">TA</cx:pt>
          <cx:pt idx="1281">Gd</cx:pt>
          <cx:pt idx="1282">TA</cx:pt>
          <cx:pt idx="1283">NA</cx:pt>
          <cx:pt idx="1284">TA</cx:pt>
          <cx:pt idx="1285">TA</cx:pt>
          <cx:pt idx="1286">TA</cx:pt>
          <cx:pt idx="1287">TA</cx:pt>
          <cx:pt idx="1288">TA</cx:pt>
          <cx:pt idx="1289">TA</cx:pt>
          <cx:pt idx="1290">TA</cx:pt>
          <cx:pt idx="1291">TA</cx:pt>
          <cx:pt idx="1292">TA</cx:pt>
          <cx:pt idx="1293">TA</cx:pt>
          <cx:pt idx="1294">TA</cx:pt>
          <cx:pt idx="1295">TA</cx:pt>
          <cx:pt idx="1296">TA</cx:pt>
          <cx:pt idx="1297">TA</cx:pt>
          <cx:pt idx="1298">TA</cx:pt>
          <cx:pt idx="1299">TA</cx:pt>
          <cx:pt idx="1300">TA</cx:pt>
          <cx:pt idx="1301">TA</cx:pt>
          <cx:pt idx="1302">TA</cx:pt>
          <cx:pt idx="1303">TA</cx:pt>
          <cx:pt idx="1304">TA</cx:pt>
          <cx:pt idx="1305">TA</cx:pt>
          <cx:pt idx="1306">TA</cx:pt>
          <cx:pt idx="1307">TA</cx:pt>
          <cx:pt idx="1308">TA</cx:pt>
          <cx:pt idx="1309">TA</cx:pt>
          <cx:pt idx="1310">TA</cx:pt>
          <cx:pt idx="1311">TA</cx:pt>
          <cx:pt idx="1312">Gd</cx:pt>
          <cx:pt idx="1313">TA</cx:pt>
          <cx:pt idx="1314">TA</cx:pt>
          <cx:pt idx="1315">TA</cx:pt>
          <cx:pt idx="1316">TA</cx:pt>
          <cx:pt idx="1317">TA</cx:pt>
          <cx:pt idx="1318">TA</cx:pt>
          <cx:pt idx="1319">TA</cx:pt>
          <cx:pt idx="1320">TA</cx:pt>
          <cx:pt idx="1321">TA</cx:pt>
          <cx:pt idx="1322">TA</cx:pt>
          <cx:pt idx="1323">NA</cx:pt>
          <cx:pt idx="1324">TA</cx:pt>
          <cx:pt idx="1325">NA</cx:pt>
          <cx:pt idx="1326">NA</cx:pt>
          <cx:pt idx="1327">TA</cx:pt>
          <cx:pt idx="1328">Fa</cx:pt>
          <cx:pt idx="1329">TA</cx:pt>
          <cx:pt idx="1330">TA</cx:pt>
          <cx:pt idx="1331">TA</cx:pt>
          <cx:pt idx="1332">Fa</cx:pt>
          <cx:pt idx="1333">TA</cx:pt>
          <cx:pt idx="1334">TA</cx:pt>
          <cx:pt idx="1335">TA</cx:pt>
          <cx:pt idx="1336">TA</cx:pt>
          <cx:pt idx="1337">NA</cx:pt>
          <cx:pt idx="1338">TA</cx:pt>
          <cx:pt idx="1339">TA</cx:pt>
          <cx:pt idx="1340">TA</cx:pt>
          <cx:pt idx="1341">TA</cx:pt>
          <cx:pt idx="1342">TA</cx:pt>
          <cx:pt idx="1343">Fa</cx:pt>
          <cx:pt idx="1344">TA</cx:pt>
          <cx:pt idx="1345">TA</cx:pt>
          <cx:pt idx="1346">Gd</cx:pt>
          <cx:pt idx="1347">TA</cx:pt>
          <cx:pt idx="1348">TA</cx:pt>
          <cx:pt idx="1349">NA</cx:pt>
          <cx:pt idx="1350">TA</cx:pt>
          <cx:pt idx="1351">TA</cx:pt>
          <cx:pt idx="1352">TA</cx:pt>
          <cx:pt idx="1353">TA</cx:pt>
          <cx:pt idx="1354">TA</cx:pt>
          <cx:pt idx="1355">TA</cx:pt>
          <cx:pt idx="1356">TA</cx:pt>
          <cx:pt idx="1357">TA</cx:pt>
          <cx:pt idx="1358">TA</cx:pt>
          <cx:pt idx="1359">TA</cx:pt>
          <cx:pt idx="1360">TA</cx:pt>
          <cx:pt idx="1361">TA</cx:pt>
          <cx:pt idx="1362">TA</cx:pt>
          <cx:pt idx="1363">TA</cx:pt>
          <cx:pt idx="1364">TA</cx:pt>
          <cx:pt idx="1365">TA</cx:pt>
          <cx:pt idx="1366">TA</cx:pt>
          <cx:pt idx="1367">TA</cx:pt>
          <cx:pt idx="1368">TA</cx:pt>
          <cx:pt idx="1369">TA</cx:pt>
          <cx:pt idx="1370">TA</cx:pt>
          <cx:pt idx="1371">TA</cx:pt>
          <cx:pt idx="1372">TA</cx:pt>
          <cx:pt idx="1373">TA</cx:pt>
          <cx:pt idx="1374">TA</cx:pt>
          <cx:pt idx="1375">TA</cx:pt>
          <cx:pt idx="1376">Fa</cx:pt>
          <cx:pt idx="1377">TA</cx:pt>
          <cx:pt idx="1378">TA</cx:pt>
          <cx:pt idx="1379">TA</cx:pt>
          <cx:pt idx="1380">TA</cx:pt>
          <cx:pt idx="1381">TA</cx:pt>
          <cx:pt idx="1382">TA</cx:pt>
          <cx:pt idx="1383">TA</cx:pt>
          <cx:pt idx="1384">TA</cx:pt>
          <cx:pt idx="1385">TA</cx:pt>
          <cx:pt idx="1386">TA</cx:pt>
          <cx:pt idx="1387">TA</cx:pt>
          <cx:pt idx="1388">TA</cx:pt>
          <cx:pt idx="1389">TA</cx:pt>
          <cx:pt idx="1390">TA</cx:pt>
          <cx:pt idx="1391">TA</cx:pt>
          <cx:pt idx="1392">TA</cx:pt>
          <cx:pt idx="1393">Gd</cx:pt>
          <cx:pt idx="1394">TA</cx:pt>
          <cx:pt idx="1395">TA</cx:pt>
          <cx:pt idx="1396">TA</cx:pt>
          <cx:pt idx="1397">Fa</cx:pt>
          <cx:pt idx="1398">TA</cx:pt>
          <cx:pt idx="1399">Fa</cx:pt>
          <cx:pt idx="1400">TA</cx:pt>
          <cx:pt idx="1401">TA</cx:pt>
          <cx:pt idx="1402">TA</cx:pt>
          <cx:pt idx="1403">TA</cx:pt>
          <cx:pt idx="1404">TA</cx:pt>
          <cx:pt idx="1405">TA</cx:pt>
          <cx:pt idx="1406">TA</cx:pt>
          <cx:pt idx="1407">NA</cx:pt>
          <cx:pt idx="1408">TA</cx:pt>
          <cx:pt idx="1409">TA</cx:pt>
          <cx:pt idx="1410">TA</cx:pt>
          <cx:pt idx="1411">TA</cx:pt>
          <cx:pt idx="1412">TA</cx:pt>
          <cx:pt idx="1413">TA</cx:pt>
          <cx:pt idx="1414">TA</cx:pt>
          <cx:pt idx="1415">TA</cx:pt>
          <cx:pt idx="1416">TA</cx:pt>
          <cx:pt idx="1417">TA</cx:pt>
          <cx:pt idx="1418">TA</cx:pt>
          <cx:pt idx="1419">TA</cx:pt>
          <cx:pt idx="1420">TA</cx:pt>
          <cx:pt idx="1421">TA</cx:pt>
          <cx:pt idx="1422">TA</cx:pt>
          <cx:pt idx="1423">Gd</cx:pt>
          <cx:pt idx="1424">TA</cx:pt>
          <cx:pt idx="1425">TA</cx:pt>
          <cx:pt idx="1426">TA</cx:pt>
          <cx:pt idx="1427">TA</cx:pt>
          <cx:pt idx="1428">TA</cx:pt>
          <cx:pt idx="1429">TA</cx:pt>
          <cx:pt idx="1430">TA</cx:pt>
          <cx:pt idx="1431">TA</cx:pt>
          <cx:pt idx="1432">Fa</cx:pt>
          <cx:pt idx="1433">TA</cx:pt>
          <cx:pt idx="1434">TA</cx:pt>
          <cx:pt idx="1435">TA</cx:pt>
          <cx:pt idx="1436">TA</cx:pt>
          <cx:pt idx="1437">TA</cx:pt>
          <cx:pt idx="1438">TA</cx:pt>
          <cx:pt idx="1439">TA</cx:pt>
          <cx:pt idx="1440">TA</cx:pt>
          <cx:pt idx="1441">TA</cx:pt>
          <cx:pt idx="1442">TA</cx:pt>
          <cx:pt idx="1443">Fa</cx:pt>
          <cx:pt idx="1444">TA</cx:pt>
          <cx:pt idx="1445">TA</cx:pt>
          <cx:pt idx="1446">TA</cx:pt>
          <cx:pt idx="1447">TA</cx:pt>
          <cx:pt idx="1448">Fa</cx:pt>
          <cx:pt idx="1449">NA</cx:pt>
          <cx:pt idx="1450">NA</cx:pt>
          <cx:pt idx="1451">TA</cx:pt>
          <cx:pt idx="1452">TA</cx:pt>
          <cx:pt idx="1453">NA</cx:pt>
          <cx:pt idx="1454">TA</cx:pt>
          <cx:pt idx="1455">TA</cx:pt>
          <cx:pt idx="1456">TA</cx:pt>
          <cx:pt idx="1457">TA</cx:pt>
          <cx:pt idx="1458">TA</cx:pt>
          <cx:pt idx="1459">TA</cx:pt>
        </cx:lvl>
        <cx:lvl ptCount="1460">
          <cx:pt idx="0">548</cx:pt>
          <cx:pt idx="1">460</cx:pt>
          <cx:pt idx="2">608</cx:pt>
          <cx:pt idx="3">642</cx:pt>
          <cx:pt idx="4">836</cx:pt>
          <cx:pt idx="5">480</cx:pt>
          <cx:pt idx="6">636</cx:pt>
          <cx:pt idx="7">484</cx:pt>
          <cx:pt idx="8">468</cx:pt>
          <cx:pt idx="9">205</cx:pt>
          <cx:pt idx="10">384</cx:pt>
          <cx:pt idx="11">736</cx:pt>
          <cx:pt idx="12">352</cx:pt>
          <cx:pt idx="13">840</cx:pt>
          <cx:pt idx="14">352</cx:pt>
          <cx:pt idx="15">576</cx:pt>
          <cx:pt idx="16">480</cx:pt>
          <cx:pt idx="17">516</cx:pt>
          <cx:pt idx="18">576</cx:pt>
          <cx:pt idx="19">294</cx:pt>
          <cx:pt idx="20">853</cx:pt>
          <cx:pt idx="21">280</cx:pt>
          <cx:pt idx="22">534</cx:pt>
          <cx:pt idx="23">572</cx:pt>
          <cx:pt idx="24">270</cx:pt>
          <cx:pt idx="25">890</cx:pt>
          <cx:pt idx="26">576</cx:pt>
          <cx:pt idx="27">772</cx:pt>
          <cx:pt idx="28">319</cx:pt>
          <cx:pt idx="29">240</cx:pt>
          <cx:pt idx="30">250</cx:pt>
          <cx:pt idx="31">271</cx:pt>
          <cx:pt idx="32">484</cx:pt>
          <cx:pt idx="33">447</cx:pt>
          <cx:pt idx="34">556</cx:pt>
          <cx:pt idx="35">691</cx:pt>
          <cx:pt idx="36">672</cx:pt>
          <cx:pt idx="37">498</cx:pt>
          <cx:pt idx="38">246</cx:pt>
          <cx:pt idx="39">0</cx:pt>
          <cx:pt idx="40">440</cx:pt>
          <cx:pt idx="41">308</cx:pt>
          <cx:pt idx="42">504</cx:pt>
          <cx:pt idx="43">308</cx:pt>
          <cx:pt idx="44">300</cx:pt>
          <cx:pt idx="45">576</cx:pt>
          <cx:pt idx="46">670</cx:pt>
          <cx:pt idx="47">826</cx:pt>
          <cx:pt idx="48">0</cx:pt>
          <cx:pt idx="49">386</cx:pt>
          <cx:pt idx="50">388</cx:pt>
          <cx:pt idx="51">528</cx:pt>
          <cx:pt idx="52">516</cx:pt>
          <cx:pt idx="53">894</cx:pt>
          <cx:pt idx="54">572</cx:pt>
          <cx:pt idx="55">576</cx:pt>
          <cx:pt idx="56">480</cx:pt>
          <cx:pt idx="57">565</cx:pt>
          <cx:pt idx="58">641</cx:pt>
          <cx:pt idx="59">352</cx:pt>
          <cx:pt idx="60">576</cx:pt>
          <cx:pt idx="61">288</cx:pt>
          <cx:pt idx="62">484</cx:pt>
          <cx:pt idx="63">480</cx:pt>
          <cx:pt idx="64">645</cx:pt>
          <cx:pt idx="65">852</cx:pt>
          <cx:pt idx="66">576</cx:pt>
          <cx:pt idx="67">558</cx:pt>
          <cx:pt idx="68">220</cx:pt>
          <cx:pt idx="69">667</cx:pt>
          <cx:pt idx="70">516</cx:pt>
          <cx:pt idx="71">360</cx:pt>
          <cx:pt idx="72">427</cx:pt>
          <cx:pt idx="73">490</cx:pt>
          <cx:pt idx="74">379</cx:pt>
          <cx:pt idx="75">297</cx:pt>
          <cx:pt idx="76">283</cx:pt>
          <cx:pt idx="77">240</cx:pt>
          <cx:pt idx="78">0</cx:pt>
          <cx:pt idx="79">440</cx:pt>
          <cx:pt idx="80">509</cx:pt>
          <cx:pt idx="81">405</cx:pt>
          <cx:pt idx="82">758</cx:pt>
          <cx:pt idx="83">461</cx:pt>
          <cx:pt idx="84">400</cx:pt>
          <cx:pt idx="85">462</cx:pt>
          <cx:pt idx="86">400</cx:pt>
          <cx:pt idx="87">528</cx:pt>
          <cx:pt idx="88">0</cx:pt>
          <cx:pt idx="89">0</cx:pt>
          <cx:pt idx="90">420</cx:pt>
          <cx:pt idx="91">480</cx:pt>
          <cx:pt idx="92">432</cx:pt>
          <cx:pt idx="93">506</cx:pt>
          <cx:pt idx="94">684</cx:pt>
          <cx:pt idx="95">420</cx:pt>
          <cx:pt idx="96">472</cx:pt>
          <cx:pt idx="97">432</cx:pt>
          <cx:pt idx="98">366</cx:pt>
          <cx:pt idx="99">0</cx:pt>
          <cx:pt idx="100">480</cx:pt>
          <cx:pt idx="101">476</cx:pt>
          <cx:pt idx="102">410</cx:pt>
          <cx:pt idx="103">740</cx:pt>
          <cx:pt idx="104">240</cx:pt>
          <cx:pt idx="105">648</cx:pt>
          <cx:pt idx="106">273</cx:pt>
          <cx:pt idx="107">250</cx:pt>
          <cx:pt idx="108">0</cx:pt>
          <cx:pt idx="109">546</cx:pt>
          <cx:pt idx="110">325</cx:pt>
          <cx:pt idx="111">400</cx:pt>
          <cx:pt idx="112">792</cx:pt>
          <cx:pt idx="113">450</cx:pt>
          <cx:pt idx="114">180</cx:pt>
          <cx:pt idx="115">440</cx:pt>
          <cx:pt idx="116">288</cx:pt>
          <cx:pt idx="117">430</cx:pt>
          <cx:pt idx="118">594</cx:pt>
          <cx:pt idx="119">390</cx:pt>
          <cx:pt idx="120">540</cx:pt>
          <cx:pt idx="121">264</cx:pt>
          <cx:pt idx="122">288</cx:pt>
          <cx:pt idx="123">530</cx:pt>
          <cx:pt idx="124">435</cx:pt>
          <cx:pt idx="125">0</cx:pt>
          <cx:pt idx="126">440</cx:pt>
          <cx:pt idx="127">0</cx:pt>
          <cx:pt idx="128">453</cx:pt>
          <cx:pt idx="129">750</cx:pt>
          <cx:pt idx="130">487</cx:pt>
          <cx:pt idx="131">390</cx:pt>
          <cx:pt idx="132">624</cx:pt>
          <cx:pt idx="133">471</cx:pt>
          <cx:pt idx="134">440</cx:pt>
          <cx:pt idx="135">530</cx:pt>
          <cx:pt idx="136">318</cx:pt>
          <cx:pt idx="137">766</cx:pt>
          <cx:pt idx="138">660</cx:pt>
          <cx:pt idx="139">470</cx:pt>
          <cx:pt idx="140">0</cx:pt>
          <cx:pt idx="141">660</cx:pt>
          <cx:pt idx="142">720</cx:pt>
          <cx:pt idx="143">577</cx:pt>
          <cx:pt idx="144">504</cx:pt>
          <cx:pt idx="145">380</cx:pt>
          <cx:pt idx="146">180</cx:pt>
          <cx:pt idx="147">434</cx:pt>
          <cx:pt idx="148">0</cx:pt>
          <cx:pt idx="149">240</cx:pt>
          <cx:pt idx="150">440</cx:pt>
          <cx:pt idx="151">866</cx:pt>
          <cx:pt idx="152">495</cx:pt>
          <cx:pt idx="153">564</cx:pt>
          <cx:pt idx="154">312</cx:pt>
          <cx:pt idx="155">0</cx:pt>
          <cx:pt idx="156">625</cx:pt>
          <cx:pt idx="157">680</cx:pt>
          <cx:pt idx="158">678</cx:pt>
          <cx:pt idx="159">576</cx:pt>
          <cx:pt idx="160">516</cx:pt>
          <cx:pt idx="161">726</cx:pt>
          <cx:pt idx="162">532</cx:pt>
          <cx:pt idx="163">0</cx:pt>
          <cx:pt idx="164">216</cx:pt>
          <cx:pt idx="165">0</cx:pt>
          <cx:pt idx="166">303</cx:pt>
          <cx:pt idx="167">789</cx:pt>
          <cx:pt idx="168">440</cx:pt>
          <cx:pt idx="169">511</cx:pt>
          <cx:pt idx="170">660</cx:pt>
          <cx:pt idx="171">528</cx:pt>
          <cx:pt idx="172">504</cx:pt>
          <cx:pt idx="173">504</cx:pt>
          <cx:pt idx="174">616</cx:pt>
          <cx:pt idx="175">576</cx:pt>
          <cx:pt idx="176">521</cx:pt>
          <cx:pt idx="177">451</cx:pt>
          <cx:pt idx="178">1166</cx:pt>
          <cx:pt idx="179">480</cx:pt>
          <cx:pt idx="180">440</cx:pt>
          <cx:pt idx="181">216</cx:pt>
          <cx:pt idx="182">252</cx:pt>
          <cx:pt idx="183">484</cx:pt>
          <cx:pt idx="184">576</cx:pt>
          <cx:pt idx="185">840</cx:pt>
          <cx:pt idx="186">497</cx:pt>
          <cx:pt idx="187">180</cx:pt>
          <cx:pt idx="188">528</cx:pt>
          <cx:pt idx="189">682</cx:pt>
          <cx:pt idx="190">440</cx:pt>
          <cx:pt idx="191">484</cx:pt>
          <cx:pt idx="192">666</cx:pt>
          <cx:pt idx="193">380</cx:pt>
          <cx:pt idx="194">352</cx:pt>
          <cx:pt idx="195">440</cx:pt>
          <cx:pt idx="196">786</cx:pt>
          <cx:pt idx="197">795</cx:pt>
          <cx:pt idx="198">0</cx:pt>
          <cx:pt idx="199">856</cx:pt>
          <cx:pt idx="200">440</cx:pt>
          <cx:pt idx="201">473</cx:pt>
          <cx:pt idx="202">398</cx:pt>
          <cx:pt idx="203">420</cx:pt>
          <cx:pt idx="204">240</cx:pt>
          <cx:pt idx="205">500</cx:pt>
          <cx:pt idx="206">349</cx:pt>
          <cx:pt idx="207">312</cx:pt>
          <cx:pt idx="208">454</cx:pt>
          <cx:pt idx="209">504</cx:pt>
          <cx:pt idx="210">0</cx:pt>
          <cx:pt idx="211">460</cx:pt>
          <cx:pt idx="212">644</cx:pt>
          <cx:pt idx="213">576</cx:pt>
          <cx:pt idx="214">299</cx:pt>
          <cx:pt idx="215">447</cx:pt>
          <cx:pt idx="216">484</cx:pt>
          <cx:pt idx="217">210</cx:pt>
          <cx:pt idx="218">431</cx:pt>
          <cx:pt idx="219">438</cx:pt>
          <cx:pt idx="220">675</cx:pt>
          <cx:pt idx="221">390</cx:pt>
          <cx:pt idx="222">434</cx:pt>
          <cx:pt idx="223">576</cx:pt>
          <cx:pt idx="224">968</cx:pt>
          <cx:pt idx="225">280</cx:pt>
          <cx:pt idx="226">721</cx:pt>
          <cx:pt idx="227">280</cx:pt>
          <cx:pt idx="228">336</cx:pt>
          <cx:pt idx="229">430</cx:pt>
          <cx:pt idx="230">312</cx:pt>
          <cx:pt idx="231">810</cx:pt>
          <cx:pt idx="232">288</cx:pt>
          <cx:pt idx="233">308</cx:pt>
          <cx:pt idx="234">440</cx:pt>
          <cx:pt idx="235">264</cx:pt>
          <cx:pt idx="236">494</cx:pt>
          <cx:pt idx="237">457</cx:pt>
          <cx:pt idx="238">818</cx:pt>
          <cx:pt idx="239">220</cx:pt>
          <cx:pt idx="240">750</cx:pt>
          <cx:pt idx="241">0</cx:pt>
          <cx:pt idx="242">352</cx:pt>
          <cx:pt idx="243">288</cx:pt>
          <cx:pt idx="244">463</cx:pt>
          <cx:pt idx="245">604</cx:pt>
          <cx:pt idx="246">440</cx:pt>
          <cx:pt idx="247">451</cx:pt>
          <cx:pt idx="248">500</cx:pt>
          <cx:pt idx="249">389</cx:pt>
          <cx:pt idx="250">0</cx:pt>
          <cx:pt idx="251">538</cx:pt>
          <cx:pt idx="252">520</cx:pt>
          <cx:pt idx="253">309</cx:pt>
          <cx:pt idx="254">294</cx:pt>
          <cx:pt idx="255">429</cx:pt>
          <cx:pt idx="256">673</cx:pt>
          <cx:pt idx="257">660</cx:pt>
          <cx:pt idx="258">564</cx:pt>
          <cx:pt idx="259">308</cx:pt>
          <cx:pt idx="260">884</cx:pt>
          <cx:pt idx="261">868</cx:pt>
          <cx:pt idx="262">492</cx:pt>
          <cx:pt idx="263">484</cx:pt>
          <cx:pt idx="264">504</cx:pt>
          <cx:pt idx="265">576</cx:pt>
          <cx:pt idx="266">413</cx:pt>
          <cx:pt idx="267">240</cx:pt>
          <cx:pt idx="268">924</cx:pt>
          <cx:pt idx="269">504</cx:pt>
          <cx:pt idx="270">1053</cx:pt>
          <cx:pt idx="271">439</cx:pt>
          <cx:pt idx="272">671</cx:pt>
          <cx:pt idx="273">338</cx:pt>
          <cx:pt idx="274">264</cx:pt>
          <cx:pt idx="275">672</cx:pt>
          <cx:pt idx="276">573</cx:pt>
          <cx:pt idx="277">400</cx:pt>
          <cx:pt idx="278">732</cx:pt>
          <cx:pt idx="279">505</cx:pt>
          <cx:pt idx="280">575</cx:pt>
          <cx:pt idx="281">572</cx:pt>
          <cx:pt idx="282">626</cx:pt>
          <cx:pt idx="283">898</cx:pt>
          <cx:pt idx="284">529</cx:pt>
          <cx:pt idx="285">528</cx:pt>
          <cx:pt idx="286">440</cx:pt>
          <cx:pt idx="287">0</cx:pt>
          <cx:pt idx="288">280</cx:pt>
          <cx:pt idx="289">384</cx:pt>
          <cx:pt idx="290">685</cx:pt>
          <cx:pt idx="291">0</cx:pt>
          <cx:pt idx="292">281</cx:pt>
          <cx:pt idx="293">539</cx:pt>
          <cx:pt idx="294">418</cx:pt>
          <cx:pt idx="295">588</cx:pt>
          <cx:pt idx="296">282</cx:pt>
          <cx:pt idx="297">576</cx:pt>
          <cx:pt idx="298">539</cx:pt>
          <cx:pt idx="299">300</cx:pt>
          <cx:pt idx="300">375</cx:pt>
          <cx:pt idx="301">683</cx:pt>
          <cx:pt idx="302">843</cx:pt>
          <cx:pt idx="303">552</cx:pt>
          <cx:pt idx="304">870</cx:pt>
          <cx:pt idx="305">888</cx:pt>
          <cx:pt idx="306">746</cx:pt>
          <cx:pt idx="307">0</cx:pt>
          <cx:pt idx="308">539</cx:pt>
          <cx:pt idx="309">708</cx:pt>
          <cx:pt idx="310">420</cx:pt>
          <cx:pt idx="311">240</cx:pt>
          <cx:pt idx="312">410</cx:pt>
          <cx:pt idx="313">513</cx:pt>
          <cx:pt idx="314">546</cx:pt>
          <cx:pt idx="315">432</cx:pt>
          <cx:pt idx="316">484</cx:pt>
          <cx:pt idx="317">1025</cx:pt>
          <cx:pt idx="318">656</cx:pt>
          <cx:pt idx="319">588</cx:pt>
          <cx:pt idx="320">840</cx:pt>
          <cx:pt idx="321">872</cx:pt>
          <cx:pt idx="322">576</cx:pt>
          <cx:pt idx="323">220</cx:pt>
          <cx:pt idx="324">564</cx:pt>
          <cx:pt idx="325">360</cx:pt>
          <cx:pt idx="326">473</cx:pt>
          <cx:pt idx="327">292</cx:pt>
          <cx:pt idx="328">441</cx:pt>
          <cx:pt idx="329">189</cx:pt>
          <cx:pt idx="330">352</cx:pt>
          <cx:pt idx="331">308</cx:pt>
          <cx:pt idx="332">880</cx:pt>
          <cx:pt idx="333">484</cx:pt>
          <cx:pt idx="334">472</cx:pt>
          <cx:pt idx="335">529</cx:pt>
          <cx:pt idx="336">676</cx:pt>
          <cx:pt idx="337">532</cx:pt>
          <cx:pt idx="338">440</cx:pt>
          <cx:pt idx="339">297</cx:pt>
          <cx:pt idx="340">431</cx:pt>
          <cx:pt idx="341">294</cx:pt>
          <cx:pt idx="342">400</cx:pt>
          <cx:pt idx="343">564</cx:pt>
          <cx:pt idx="344">336</cx:pt>
          <cx:pt idx="345">312</cx:pt>
          <cx:pt idx="346">301</cx:pt>
          <cx:pt idx="347">498</cx:pt>
          <cx:pt idx="348">474</cx:pt>
          <cx:pt idx="349">706</cx:pt>
          <cx:pt idx="350">617</cx:pt>
          <cx:pt idx="351">445</cx:pt>
          <cx:pt idx="352">200</cx:pt>
          <cx:pt idx="353">484</cx:pt>
          <cx:pt idx="354">240</cx:pt>
          <cx:pt idx="355">521</cx:pt>
          <cx:pt idx="356">400</cx:pt>
          <cx:pt idx="357">528</cx:pt>
          <cx:pt idx="358">288</cx:pt>
          <cx:pt idx="359">592</cx:pt>
          <cx:pt idx="360">470</cx:pt>
          <cx:pt idx="361">240</cx:pt>
          <cx:pt idx="362">672</cx:pt>
          <cx:pt idx="363">264</cx:pt>
          <cx:pt idx="364">566</cx:pt>
          <cx:pt idx="365">468</cx:pt>
          <cx:pt idx="366">514</cx:pt>
          <cx:pt idx="367">296</cx:pt>
          <cx:pt idx="368">244</cx:pt>
          <cx:pt idx="369">576</cx:pt>
          <cx:pt idx="370">460</cx:pt>
          <cx:pt idx="371">680</cx:pt>
          <cx:pt idx="372">264</cx:pt>
          <cx:pt idx="373">270</cx:pt>
          <cx:pt idx="374">434</cx:pt>
          <cx:pt idx="375">0</cx:pt>
          <cx:pt idx="376">576</cx:pt>
          <cx:pt idx="377">610</cx:pt>
          <cx:pt idx="378">834</cx:pt>
          <cx:pt idx="379">463</cx:pt>
          <cx:pt idx="380">308</cx:pt>
          <cx:pt idx="381">572</cx:pt>
          <cx:pt idx="382">639</cx:pt>
          <cx:pt idx="383">360</cx:pt>
          <cx:pt idx="384">501</cx:pt>
          <cx:pt idx="385">430</cx:pt>
          <cx:pt idx="386">0</cx:pt>
          <cx:pt idx="387">352</cx:pt>
          <cx:pt idx="388">577</cx:pt>
          <cx:pt idx="389">846</cx:pt>
          <cx:pt idx="390">384</cx:pt>
          <cx:pt idx="391">560</cx:pt>
          <cx:pt idx="392">294</cx:pt>
          <cx:pt idx="393">0</cx:pt>
          <cx:pt idx="394">240</cx:pt>
          <cx:pt idx="395">596</cx:pt>
          <cx:pt idx="396">600</cx:pt>
          <cx:pt idx="397">264</cx:pt>
          <cx:pt idx="398">338</cx:pt>
          <cx:pt idx="399">438</cx:pt>
          <cx:pt idx="400">500</cx:pt>
          <cx:pt idx="401">400</cx:pt>
          <cx:pt idx="402">240</cx:pt>
          <cx:pt idx="403">420</cx:pt>
          <cx:pt idx="404">373</cx:pt>
          <cx:pt idx="405">490</cx:pt>
          <cx:pt idx="406">240</cx:pt>
          <cx:pt idx="407">308</cx:pt>
          <cx:pt idx="408">947</cx:pt>
          <cx:pt idx="409">836</cx:pt>
          <cx:pt idx="410">350</cx:pt>
          <cx:pt idx="411">572</cx:pt>
          <cx:pt idx="412">484</cx:pt>
          <cx:pt idx="413">360</cx:pt>
          <cx:pt idx="414">678</cx:pt>
          <cx:pt idx="415">396</cx:pt>
          <cx:pt idx="416">440</cx:pt>
          <cx:pt idx="417">864</cx:pt>
          <cx:pt idx="418">240</cx:pt>
          <cx:pt idx="419">304</cx:pt>
          <cx:pt idx="420">784</cx:pt>
          <cx:pt idx="421">529</cx:pt>
          <cx:pt idx="422">520</cx:pt>
          <cx:pt idx="423">696</cx:pt>
          <cx:pt idx="424">297</cx:pt>
          <cx:pt idx="425">240</cx:pt>
          <cx:pt idx="426">569</cx:pt>
          <cx:pt idx="427">352</cx:pt>
          <cx:pt idx="428">628</cx:pt>
          <cx:pt idx="429">576</cx:pt>
          <cx:pt idx="430">264</cx:pt>
          <cx:pt idx="431">0</cx:pt>
          <cx:pt idx="432">440</cx:pt>
          <cx:pt idx="433">470</cx:pt>
          <cx:pt idx="434">0</cx:pt>
          <cx:pt idx="435">550</cx:pt>
          <cx:pt idx="436">440</cx:pt>
          <cx:pt idx="437">180</cx:pt>
          <cx:pt idx="438">352</cx:pt>
          <cx:pt idx="439">528</cx:pt>
          <cx:pt idx="440">672</cx:pt>
          <cx:pt idx="441">0</cx:pt>
          <cx:pt idx="442">360</cx:pt>
          <cx:pt idx="443">648</cx:pt>
          <cx:pt idx="444">493</cx:pt>
          <cx:pt idx="445">480</cx:pt>
          <cx:pt idx="446">578</cx:pt>
          <cx:pt idx="447">431</cx:pt>
          <cx:pt idx="448">198</cx:pt>
          <cx:pt idx="449">308</cx:pt>
          <cx:pt idx="450">270</cx:pt>
          <cx:pt idx="451">576</cx:pt>
          <cx:pt idx="452">422</cx:pt>
          <cx:pt idx="453">676</cx:pt>
          <cx:pt idx="454">560</cx:pt>
          <cx:pt idx="455">528</cx:pt>
          <cx:pt idx="456">513</cx:pt>
          <cx:pt idx="457">529</cx:pt>
          <cx:pt idx="458">228</cx:pt>
          <cx:pt idx="459">352</cx:pt>
          <cx:pt idx="460">552</cx:pt>
          <cx:pt idx="461">576</cx:pt>
          <cx:pt idx="462">360</cx:pt>
          <cx:pt idx="463">240</cx:pt>
          <cx:pt idx="464">0</cx:pt>
          <cx:pt idx="465">398</cx:pt>
          <cx:pt idx="466">526</cx:pt>
          <cx:pt idx="467">312</cx:pt>
          <cx:pt idx="468">866</cx:pt>
          <cx:pt idx="469">506</cx:pt>
          <cx:pt idx="470">528</cx:pt>
          <cx:pt idx="471">534</cx:pt>
          <cx:pt idx="472">525</cx:pt>
          <cx:pt idx="473">908</cx:pt>
          <cx:pt idx="474">499</cx:pt>
          <cx:pt idx="475">624</cx:pt>
          <cx:pt idx="476">508</cx:pt>
          <cx:pt idx="477">694</cx:pt>
          <cx:pt idx="478">826</cx:pt>
          <cx:pt idx="479">672</cx:pt>
          <cx:pt idx="480">772</cx:pt>
          <cx:pt idx="481">874</cx:pt>
          <cx:pt idx="482">164</cx:pt>
          <cx:pt idx="483">402</cx:pt>
          <cx:pt idx="484">264</cx:pt>
          <cx:pt idx="485">264</cx:pt>
          <cx:pt idx="486">515</cx:pt>
          <cx:pt idx="487">487</cx:pt>
          <cx:pt idx="488">520</cx:pt>
          <cx:pt idx="489">286</cx:pt>
          <cx:pt idx="490">336</cx:pt>
          <cx:pt idx="491">240</cx:pt>
          <cx:pt idx="492">429</cx:pt>
          <cx:pt idx="493">308</cx:pt>
          <cx:pt idx="494">273</cx:pt>
          <cx:pt idx="495">0</cx:pt>
          <cx:pt idx="496">546</cx:pt>
          <cx:pt idx="497">240</cx:pt>
          <cx:pt idx="498">288</cx:pt>
          <cx:pt idx="499">297</cx:pt>
          <cx:pt idx="500">264</cx:pt>
          <cx:pt idx="501">603</cx:pt>
          <cx:pt idx="502">461</cx:pt>
          <cx:pt idx="503">484</cx:pt>
          <cx:pt idx="504">440</cx:pt>
          <cx:pt idx="505">400</cx:pt>
          <cx:pt idx="506">471</cx:pt>
          <cx:pt idx="507">676</cx:pt>
          <cx:pt idx="508">360</cx:pt>
          <cx:pt idx="509">270</cx:pt>
          <cx:pt idx="510">288</cx:pt>
          <cx:pt idx="511">474</cx:pt>
          <cx:pt idx="512">624</cx:pt>
          <cx:pt idx="513">484</cx:pt>
          <cx:pt idx="514">200</cx:pt>
          <cx:pt idx="515">900</cx:pt>
          <cx:pt idx="516">583</cx:pt>
          <cx:pt idx="517">889</cx:pt>
          <cx:pt idx="518">546</cx:pt>
          <cx:pt idx="519">282</cx:pt>
          <cx:pt idx="520">0</cx:pt>
          <cx:pt idx="521">336</cx:pt>
          <cx:pt idx="522">420</cx:pt>
          <cx:pt idx="523">884</cx:pt>
          <cx:pt idx="524">834</cx:pt>
          <cx:pt idx="525">453</cx:pt>
          <cx:pt idx="526">252</cx:pt>
          <cx:pt idx="527">858</cx:pt>
          <cx:pt idx="528">0</cx:pt>
          <cx:pt idx="529">484</cx:pt>
          <cx:pt idx="530">600</cx:pt>
          <cx:pt idx="531">502</cx:pt>
          <cx:pt idx="532">392</cx:pt>
          <cx:pt idx="533">0</cx:pt>
          <cx:pt idx="534">403</cx:pt>
          <cx:pt idx="535">0</cx:pt>
          <cx:pt idx="536">527</cx:pt>
          <cx:pt idx="537">576</cx:pt>
          <cx:pt idx="538">336</cx:pt>
          <cx:pt idx="539">670</cx:pt>
          <cx:pt idx="540">765</cx:pt>
          <cx:pt idx="541">648</cx:pt>
          <cx:pt idx="542">583</cx:pt>
          <cx:pt idx="543">367</cx:pt>
          <cx:pt idx="544">426</cx:pt>
          <cx:pt idx="545">786</cx:pt>
          <cx:pt idx="546">440</cx:pt>
          <cx:pt idx="547">624</cx:pt>
          <cx:pt idx="548">720</cx:pt>
          <cx:pt idx="549">615</cx:pt>
          <cx:pt idx="550">440</cx:pt>
          <cx:pt idx="551">288</cx:pt>
          <cx:pt idx="552">908</cx:pt>
          <cx:pt idx="553">520</cx:pt>
          <cx:pt idx="554">871</cx:pt>
          <cx:pt idx="555">280</cx:pt>
          <cx:pt idx="556">299</cx:pt>
          <cx:pt idx="557">570</cx:pt>
          <cx:pt idx="558">406</cx:pt>
          <cx:pt idx="559">420</cx:pt>
          <cx:pt idx="560">528</cx:pt>
          <cx:pt idx="561">418</cx:pt>
          <cx:pt idx="562">0</cx:pt>
          <cx:pt idx="563">396</cx:pt>
          <cx:pt idx="564">590</cx:pt>
          <cx:pt idx="565">216</cx:pt>
          <cx:pt idx="566">656</cx:pt>
          <cx:pt idx="567">532</cx:pt>
          <cx:pt idx="568">612</cx:pt>
          <cx:pt idx="569">600</cx:pt>
          <cx:pt idx="570">576</cx:pt>
          <cx:pt idx="571">288</cx:pt>
          <cx:pt idx="572">650</cx:pt>
          <cx:pt idx="573">400</cx:pt>
          <cx:pt idx="574">288</cx:pt>
          <cx:pt idx="575">336</cx:pt>
          <cx:pt idx="576">216</cx:pt>
          <cx:pt idx="577">564</cx:pt>
          <cx:pt idx="578">540</cx:pt>
          <cx:pt idx="579">352</cx:pt>
          <cx:pt idx="580">572</cx:pt>
          <cx:pt idx="581">1390</cx:pt>
          <cx:pt idx="582">0</cx:pt>
          <cx:pt idx="583">880</cx:pt>
          <cx:pt idx="584">240</cx:pt>
          <cx:pt idx="585">880</cx:pt>
          <cx:pt idx="586">275</cx:pt>
          <cx:pt idx="587">528</cx:pt>
          <cx:pt idx="588">452</cx:pt>
          <cx:pt idx="589">308</cx:pt>
          <cx:pt idx="590">520</cx:pt>
          <cx:pt idx="591">842</cx:pt>
          <cx:pt idx="592">816</cx:pt>
          <cx:pt idx="593">420</cx:pt>
          <cx:pt idx="594">280</cx:pt>
          <cx:pt idx="595">758</cx:pt>
          <cx:pt idx="596">216</cx:pt>
          <cx:pt idx="597">648</cx:pt>
          <cx:pt idx="598">621</cx:pt>
          <cx:pt idx="599">452</cx:pt>
          <cx:pt idx="600">736</cx:pt>
          <cx:pt idx="601">544</cx:pt>
          <cx:pt idx="602">506</cx:pt>
          <cx:pt idx="603">480</cx:pt>
          <cx:pt idx="604">530</cx:pt>
          <cx:pt idx="605">486</cx:pt>
          <cx:pt idx="606">576</cx:pt>
          <cx:pt idx="607">230</cx:pt>
          <cx:pt idx="608">380</cx:pt>
          <cx:pt idx="609">261</cx:pt>
          <cx:pt idx="610">736</cx:pt>
          <cx:pt idx="611">564</cx:pt>
          <cx:pt idx="612">531</cx:pt>
          <cx:pt idx="613">0</cx:pt>
          <cx:pt idx="614">0</cx:pt>
          <cx:pt idx="615">480</cx:pt>
          <cx:pt idx="616">393</cx:pt>
          <cx:pt idx="617">528</cx:pt>
          <cx:pt idx="618">774</cx:pt>
          <cx:pt idx="619">749</cx:pt>
          <cx:pt idx="620">0</cx:pt>
          <cx:pt idx="621">624</cx:pt>
          <cx:pt idx="622">484</cx:pt>
          <cx:pt idx="623">440</cx:pt>
          <cx:pt idx="624">484</cx:pt>
          <cx:pt idx="625">440</cx:pt>
          <cx:pt idx="626">286</cx:pt>
          <cx:pt idx="627">364</cx:pt>
          <cx:pt idx="628">504</cx:pt>
          <cx:pt idx="629">520</cx:pt>
          <cx:pt idx="630">240</cx:pt>
          <cx:pt idx="631">627</cx:pt>
          <cx:pt idx="632">544</cx:pt>
          <cx:pt idx="633">260</cx:pt>
          <cx:pt idx="634">576</cx:pt>
          <cx:pt idx="635">0</cx:pt>
          <cx:pt idx="636">0</cx:pt>
          <cx:pt idx="637">256</cx:pt>
          <cx:pt idx="638">0</cx:pt>
          <cx:pt idx="639">648</cx:pt>
          <cx:pt idx="640">588</cx:pt>
          <cx:pt idx="641">650</cx:pt>
          <cx:pt idx="642">538</cx:pt>
          <cx:pt idx="643">462</cx:pt>
          <cx:pt idx="644">478</cx:pt>
          <cx:pt idx="645">576</cx:pt>
          <cx:pt idx="646">420</cx:pt>
          <cx:pt idx="647">495</cx:pt>
          <cx:pt idx="648">442</cx:pt>
          <cx:pt idx="649">0</cx:pt>
          <cx:pt idx="650">562</cx:pt>
          <cx:pt idx="651">296</cx:pt>
          <cx:pt idx="652">512</cx:pt>
          <cx:pt idx="653">216</cx:pt>
          <cx:pt idx="654">839</cx:pt>
          <cx:pt idx="655">264</cx:pt>
          <cx:pt idx="656">312</cx:pt>
          <cx:pt idx="657">270</cx:pt>
          <cx:pt idx="658">330</cx:pt>
          <cx:pt idx="659">480</cx:pt>
          <cx:pt idx="660">550</cx:pt>
          <cx:pt idx="661">711</cx:pt>
          <cx:pt idx="662">576</cx:pt>
          <cx:pt idx="663">588</cx:pt>
          <cx:pt idx="664">1134</cx:pt>
          <cx:pt idx="665">504</cx:pt>
          <cx:pt idx="666">596</cx:pt>
          <cx:pt idx="667">575</cx:pt>
          <cx:pt idx="668">576</cx:pt>
          <cx:pt idx="669">252</cx:pt>
          <cx:pt idx="670">540</cx:pt>
          <cx:pt idx="671">300</cx:pt>
          <cx:pt idx="672">546</cx:pt>
          <cx:pt idx="673">416</cx:pt>
          <cx:pt idx="674">384</cx:pt>
          <cx:pt idx="675">440</cx:pt>
          <cx:pt idx="676">779</cx:pt>
          <cx:pt idx="677">240</cx:pt>
          <cx:pt idx="678">834</cx:pt>
          <cx:pt idx="679">572</cx:pt>
          <cx:pt idx="680">264</cx:pt>
          <cx:pt idx="681">281</cx:pt>
          <cx:pt idx="682">431</cx:pt>
          <cx:pt idx="683">702</cx:pt>
          <cx:pt idx="684">486</cx:pt>
          <cx:pt idx="685">577</cx:pt>
          <cx:pt idx="686">578</cx:pt>
          <cx:pt idx="687">480</cx:pt>
          <cx:pt idx="688">567</cx:pt>
          <cx:pt idx="689">460</cx:pt>
          <cx:pt idx="690">420</cx:pt>
          <cx:pt idx="691">832</cx:pt>
          <cx:pt idx="692">628</cx:pt>
          <cx:pt idx="693">326</cx:pt>
          <cx:pt idx="694">576</cx:pt>
          <cx:pt idx="695">551</cx:pt>
          <cx:pt idx="696">205</cx:pt>
          <cx:pt idx="697">308</cx:pt>
          <cx:pt idx="698">336</cx:pt>
          <cx:pt idx="699">530</cx:pt>
          <cx:pt idx="700">765</cx:pt>
          <cx:pt idx="701">528</cx:pt>
          <cx:pt idx="702">666</cx:pt>
          <cx:pt idx="703">672</cx:pt>
          <cx:pt idx="704">606</cx:pt>
          <cx:pt idx="705">0</cx:pt>
          <cx:pt idx="706">739</cx:pt>
          <cx:pt idx="707">550</cx:pt>
          <cx:pt idx="708">400</cx:pt>
          <cx:pt idx="709">408</cx:pt>
          <cx:pt idx="710">0</cx:pt>
          <cx:pt idx="711">384</cx:pt>
          <cx:pt idx="712">472</cx:pt>
          <cx:pt idx="713">576</cx:pt>
          <cx:pt idx="714">475</cx:pt>
          <cx:pt idx="715">478</cx:pt>
          <cx:pt idx="716">704</cx:pt>
          <cx:pt idx="717">439</cx:pt>
          <cx:pt idx="718">983</cx:pt>
          <cx:pt idx="719">300</cx:pt>
          <cx:pt idx="720">564</cx:pt>
          <cx:pt idx="721">420</cx:pt>
          <cx:pt idx="722">463</cx:pt>
          <cx:pt idx="723">548</cx:pt>
          <cx:pt idx="724">768</cx:pt>
          <cx:pt idx="725">660</cx:pt>
          <cx:pt idx="726">540</cx:pt>
          <cx:pt idx="727">632</cx:pt>
          <cx:pt idx="728">888</cx:pt>
          <cx:pt idx="729">539</cx:pt>
          <cx:pt idx="730">608</cx:pt>
          <cx:pt idx="731">438</cx:pt>
          <cx:pt idx="732">541</cx:pt>
          <cx:pt idx="733">264</cx:pt>
          <cx:pt idx="734">300</cx:pt>
          <cx:pt idx="735">320</cx:pt>
          <cx:pt idx="736">400</cx:pt>
          <cx:pt idx="737">800</cx:pt>
          <cx:pt idx="738">0</cx:pt>
          <cx:pt idx="739">572</cx:pt>
          <cx:pt idx="740">360</cx:pt>
          <cx:pt idx="741">288</cx:pt>
          <cx:pt idx="742">539</cx:pt>
          <cx:pt idx="743">480</cx:pt>
          <cx:pt idx="744">462</cx:pt>
          <cx:pt idx="745">831</cx:pt>
          <cx:pt idx="746">554</cx:pt>
          <cx:pt idx="747">864</cx:pt>
          <cx:pt idx="748">527</cx:pt>
          <cx:pt idx="749">240</cx:pt>
          <cx:pt idx="750">0</cx:pt>
          <cx:pt idx="751">400</cx:pt>
          <cx:pt idx="752">576</cx:pt>
          <cx:pt idx="753">878</cx:pt>
          <cx:pt idx="754">440</cx:pt>
          <cx:pt idx="755">440</cx:pt>
          <cx:pt idx="756">578</cx:pt>
          <cx:pt idx="757">440</cx:pt>
          <cx:pt idx="758">440</cx:pt>
          <cx:pt idx="759">752</cx:pt>
          <cx:pt idx="760">300</cx:pt>
          <cx:pt idx="761">440</cx:pt>
          <cx:pt idx="762">614</cx:pt>
          <cx:pt idx="763">856</cx:pt>
          <cx:pt idx="764">481</cx:pt>
          <cx:pt idx="765">592</cx:pt>
          <cx:pt idx="766">496</cx:pt>
          <cx:pt idx="767">423</cx:pt>
          <cx:pt idx="768">484</cx:pt>
          <cx:pt idx="769">841</cx:pt>
          <cx:pt idx="770">576</cx:pt>
          <cx:pt idx="771">396</cx:pt>
          <cx:pt idx="772">672</cx:pt>
          <cx:pt idx="773">275</cx:pt>
          <cx:pt idx="774">895</cx:pt>
          <cx:pt idx="775">412</cx:pt>
          <cx:pt idx="776">865</cx:pt>
          <cx:pt idx="777">440</cx:pt>
          <cx:pt idx="778">630</cx:pt>
          <cx:pt idx="779">504</cx:pt>
          <cx:pt idx="780">402</cx:pt>
          <cx:pt idx="781">484</cx:pt>
          <cx:pt idx="782">605</cx:pt>
          <cx:pt idx="783">602</cx:pt>
          <cx:pt idx="784">0</cx:pt>
          <cx:pt idx="785">457</cx:pt>
          <cx:pt idx="786">416</cx:pt>
          <cx:pt idx="787">618</cx:pt>
          <cx:pt idx="788">281</cx:pt>
          <cx:pt idx="789">444</cx:pt>
          <cx:pt idx="790">397</cx:pt>
          <cx:pt idx="791">539</cx:pt>
          <cx:pt idx="792">455</cx:pt>
          <cx:pt idx="793">474</cx:pt>
          <cx:pt idx="794">409</cx:pt>
          <cx:pt idx="795">476</cx:pt>
          <cx:pt idx="796">528</cx:pt>
          <cx:pt idx="797">240</cx:pt>
          <cx:pt idx="798">820</cx:pt>
          <cx:pt idx="799">240</cx:pt>
          <cx:pt idx="800">603</cx:pt>
          <cx:pt idx="801">440</cx:pt>
          <cx:pt idx="802">410</cx:pt>
          <cx:pt idx="803">1020</cx:pt>
          <cx:pt idx="804">286</cx:pt>
          <cx:pt idx="805">554</cx:pt>
          <cx:pt idx="806">384</cx:pt>
          <cx:pt idx="807">528</cx:pt>
          <cx:pt idx="808">484</cx:pt>
          <cx:pt idx="809">360</cx:pt>
          <cx:pt idx="810">484</cx:pt>
          <cx:pt idx="811">420</cx:pt>
          <cx:pt idx="812">504</cx:pt>
          <cx:pt idx="813">301</cx:pt>
          <cx:pt idx="814">280</cx:pt>
          <cx:pt idx="815">598</cx:pt>
          <cx:pt idx="816">275</cx:pt>
          <cx:pt idx="817">857</cx:pt>
          <cx:pt idx="818">440</cx:pt>
          <cx:pt idx="819">484</cx:pt>
          <cx:pt idx="820">595</cx:pt>
          <cx:pt idx="821">576</cx:pt>
          <cx:pt idx="822">433</cx:pt>
          <cx:pt idx="823">240</cx:pt>
          <cx:pt idx="824">776</cx:pt>
          <cx:pt idx="825">1220</cx:pt>
          <cx:pt idx="826">0</cx:pt>
          <cx:pt idx="827">527</cx:pt>
          <cx:pt idx="828">538</cx:pt>
          <cx:pt idx="829">480</cx:pt>
          <cx:pt idx="830">458</cx:pt>
          <cx:pt idx="831">480</cx:pt>
          <cx:pt idx="832">613</cx:pt>
          <cx:pt idx="833">472</cx:pt>
          <cx:pt idx="834">456</cx:pt>
          <cx:pt idx="835">436</cx:pt>
          <cx:pt idx="836">812</cx:pt>
          <cx:pt idx="837">264</cx:pt>
          <cx:pt idx="838">352</cx:pt>
          <cx:pt idx="839">240</cx:pt>
          <cx:pt idx="840">400</cx:pt>
          <cx:pt idx="841">686</cx:pt>
          <cx:pt idx="842">490</cx:pt>
          <cx:pt idx="843">0</cx:pt>
          <cx:pt idx="844">720</cx:pt>
          <cx:pt idx="845">611</cx:pt>
          <cx:pt idx="846">425</cx:pt>
          <cx:pt idx="847">338</cx:pt>
          <cx:pt idx="848">360</cx:pt>
          <cx:pt idx="849">512</cx:pt>
          <cx:pt idx="850">420</cx:pt>
          <cx:pt idx="851">400</cx:pt>
          <cx:pt idx="852">240</cx:pt>
          <cx:pt idx="853">645</cx:pt>
          <cx:pt idx="854">454</cx:pt>
          <cx:pt idx="855">260</cx:pt>
          <cx:pt idx="856">576</cx:pt>
          <cx:pt idx="857">343</cx:pt>
          <cx:pt idx="858">479</cx:pt>
          <cx:pt idx="859">619</cx:pt>
          <cx:pt idx="860">216</cx:pt>
          <cx:pt idx="861">504</cx:pt>
          <cx:pt idx="862">480</cx:pt>
          <cx:pt idx="863">672</cx:pt>
          <cx:pt idx="864">529</cx:pt>
          <cx:pt idx="865">902</cx:pt>
          <cx:pt idx="866">870</cx:pt>
          <cx:pt idx="867">544</cx:pt>
          <cx:pt idx="868">672</cx:pt>
          <cx:pt idx="869">574</cx:pt>
          <cx:pt idx="870">308</cx:pt>
          <cx:pt idx="871">523</cx:pt>
          <cx:pt idx="872">414</cx:pt>
          <cx:pt idx="873">288</cx:pt>
          <cx:pt idx="874">200</cx:pt>
          <cx:pt idx="875">550</cx:pt>
          <cx:pt idx="876">648</cx:pt>
          <cx:pt idx="877">738</cx:pt>
          <cx:pt idx="878">576</cx:pt>
          <cx:pt idx="879">336</cx:pt>
          <cx:pt idx="880">450</cx:pt>
          <cx:pt idx="881">400</cx:pt>
          <cx:pt idx="882">389</cx:pt>
          <cx:pt idx="883">440</cx:pt>
          <cx:pt idx="884">288</cx:pt>
          <cx:pt idx="885">506</cx:pt>
          <cx:pt idx="886">588</cx:pt>
          <cx:pt idx="887">300</cx:pt>
          <cx:pt idx="888">621</cx:pt>
          <cx:pt idx="889">505</cx:pt>
          <cx:pt idx="890">576</cx:pt>
          <cx:pt idx="891">440</cx:pt>
          <cx:pt idx="892">264</cx:pt>
          <cx:pt idx="893">354</cx:pt>
          <cx:pt idx="894">400</cx:pt>
          <cx:pt idx="895">483</cx:pt>
          <cx:pt idx="896">327</cx:pt>
          <cx:pt idx="897">528</cx:pt>
          <cx:pt idx="898">820</cx:pt>
          <cx:pt idx="899">288</cx:pt>
          <cx:pt idx="900">684</cx:pt>
          <cx:pt idx="901">756</cx:pt>
          <cx:pt idx="902">393</cx:pt>
          <cx:pt idx="903">690</cx:pt>
          <cx:pt idx="904">288</cx:pt>
          <cx:pt idx="905">280</cx:pt>
          <cx:pt idx="906">865</cx:pt>
          <cx:pt idx="907">180</cx:pt>
          <cx:pt idx="908">484</cx:pt>
          <cx:pt idx="909">390</cx:pt>
          <cx:pt idx="910">480</cx:pt>
          <cx:pt idx="911">252</cx:pt>
          <cx:pt idx="912">450</cx:pt>
          <cx:pt idx="913">871</cx:pt>
          <cx:pt idx="914">528</cx:pt>
          <cx:pt idx="915">286</cx:pt>
          <cx:pt idx="916">308</cx:pt>
          <cx:pt idx="917">284</cx:pt>
          <cx:pt idx="918">833</cx:pt>
          <cx:pt idx="919">601</cx:pt>
          <cx:pt idx="920">471</cx:pt>
          <cx:pt idx="921">0</cx:pt>
          <cx:pt idx="922">397</cx:pt>
          <cx:pt idx="923">533</cx:pt>
          <cx:pt idx="924">612</cx:pt>
          <cx:pt idx="925">540</cx:pt>
          <cx:pt idx="926">656</cx:pt>
          <cx:pt idx="927">486</cx:pt>
          <cx:pt idx="928">522</cx:pt>
          <cx:pt idx="929">642</cx:pt>
          <cx:pt idx="930">610</cx:pt>
          <cx:pt idx="931">429</cx:pt>
          <cx:pt idx="932">788</cx:pt>
          <cx:pt idx="933">570</cx:pt>
          <cx:pt idx="934">505</cx:pt>
          <cx:pt idx="935">528</cx:pt>
          <cx:pt idx="936">555</cx:pt>
          <cx:pt idx="937">689</cx:pt>
          <cx:pt idx="938">868</cx:pt>
          <cx:pt idx="939">349</cx:pt>
          <cx:pt idx="940">574</cx:pt>
          <cx:pt idx="941">390</cx:pt>
          <cx:pt idx="942">0</cx:pt>
          <cx:pt idx="943">576</cx:pt>
          <cx:pt idx="944">525</cx:pt>
          <cx:pt idx="945">456</cx:pt>
          <cx:pt idx="946">796</cx:pt>
          <cx:pt idx="947">808</cx:pt>
          <cx:pt idx="948">474</cx:pt>
          <cx:pt idx="949">676</cx:pt>
          <cx:pt idx="950">720</cx:pt>
          <cx:pt idx="951">300</cx:pt>
          <cx:pt idx="952">396</cx:pt>
          <cx:pt idx="953">530</cx:pt>
          <cx:pt idx="954">0</cx:pt>
          <cx:pt idx="955">492</cx:pt>
          <cx:pt idx="956">462</cx:pt>
          <cx:pt idx="957">576</cx:pt>
          <cx:pt idx="958">531</cx:pt>
          <cx:pt idx="959">484</cx:pt>
          <cx:pt idx="960">0</cx:pt>
          <cx:pt idx="961">619</cx:pt>
          <cx:pt idx="962">440</cx:pt>
          <cx:pt idx="963">702</cx:pt>
          <cx:pt idx="964">510</cx:pt>
          <cx:pt idx="965">393</cx:pt>
          <cx:pt idx="966">256</cx:pt>
          <cx:pt idx="967">260</cx:pt>
          <cx:pt idx="968">0</cx:pt>
          <cx:pt idx="969">264</cx:pt>
          <cx:pt idx="970">0</cx:pt>
          <cx:pt idx="971">474</cx:pt>
          <cx:pt idx="972">264</cx:pt>
          <cx:pt idx="973">480</cx:pt>
          <cx:pt idx="974">532</cx:pt>
          <cx:pt idx="975">490</cx:pt>
          <cx:pt idx="976">0</cx:pt>
          <cx:pt idx="977">569</cx:pt>
          <cx:pt idx="978">400</cx:pt>
          <cx:pt idx="979">480</cx:pt>
          <cx:pt idx="980">588</cx:pt>
          <cx:pt idx="981">676</cx:pt>
          <cx:pt idx="982">388</cx:pt>
          <cx:pt idx="983">779</cx:pt>
          <cx:pt idx="984">539</cx:pt>
          <cx:pt idx="985">240</cx:pt>
          <cx:pt idx="986">255</cx:pt>
          <cx:pt idx="987">606</cx:pt>
          <cx:pt idx="988">551</cx:pt>
          <cx:pt idx="989">614</cx:pt>
          <cx:pt idx="990">870</cx:pt>
          <cx:pt idx="991">424</cx:pt>
          <cx:pt idx="992">440</cx:pt>
          <cx:pt idx="993">564</cx:pt>
          <cx:pt idx="994">786</cx:pt>
          <cx:pt idx="995">305</cx:pt>
          <cx:pt idx="996">368</cx:pt>
          <cx:pt idx="997">615</cx:pt>
          <cx:pt idx="998">210</cx:pt>
          <cx:pt idx="999">632</cx:pt>
          <cx:pt idx="1000">528</cx:pt>
          <cx:pt idx="1001">216</cx:pt>
          <cx:pt idx="1002">824</cx:pt>
          <cx:pt idx="1003">528</cx:pt>
          <cx:pt idx="1004">457</cx:pt>
          <cx:pt idx="1005">328</cx:pt>
          <cx:pt idx="1006">484</cx:pt>
          <cx:pt idx="1007">286</cx:pt>
          <cx:pt idx="1008">550</cx:pt>
          <cx:pt idx="1009">0</cx:pt>
          <cx:pt idx="1010">312</cx:pt>
          <cx:pt idx="1011">0</cx:pt>
          <cx:pt idx="1012">180</cx:pt>
          <cx:pt idx="1013">280</cx:pt>
          <cx:pt idx="1014">240</cx:pt>
          <cx:pt idx="1015">528</cx:pt>
          <cx:pt idx="1016">478</cx:pt>
          <cx:pt idx="1017">565</cx:pt>
          <cx:pt idx="1018">402</cx:pt>
          <cx:pt idx="1019">440</cx:pt>
          <cx:pt idx="1020">451</cx:pt>
          <cx:pt idx="1021">632</cx:pt>
          <cx:pt idx="1022">160</cx:pt>
          <cx:pt idx="1023">437</cx:pt>
          <cx:pt idx="1024">665</cx:pt>
          <cx:pt idx="1025">461</cx:pt>
          <cx:pt idx="1026">461</cx:pt>
          <cx:pt idx="1027">800</cx:pt>
          <cx:pt idx="1028">240</cx:pt>
          <cx:pt idx="1029">264</cx:pt>
          <cx:pt idx="1030">0</cx:pt>
          <cx:pt idx="1031">672</cx:pt>
          <cx:pt idx="1032">796</cx:pt>
          <cx:pt idx="1033">900</cx:pt>
          <cx:pt idx="1034">240</cx:pt>
          <cx:pt idx="1035">290</cx:pt>
          <cx:pt idx="1036">912</cx:pt>
          <cx:pt idx="1037">905</cx:pt>
          <cx:pt idx="1038">0</cx:pt>
          <cx:pt idx="1039">286</cx:pt>
          <cx:pt idx="1040">484</cx:pt>
          <cx:pt idx="1041">484</cx:pt>
          <cx:pt idx="1042">624</cx:pt>
          <cx:pt idx="1043">514</cx:pt>
          <cx:pt idx="1044">542</cx:pt>
          <cx:pt idx="1045">452</cx:pt>
          <cx:pt idx="1046">716</cx:pt>
          <cx:pt idx="1047">672</cx:pt>
          <cx:pt idx="1048">336</cx:pt>
          <cx:pt idx="1049">308</cx:pt>
          <cx:pt idx="1050">436</cx:pt>
          <cx:pt idx="1051">440</cx:pt>
          <cx:pt idx="1052">540</cx:pt>
          <cx:pt idx="1053">364</cx:pt>
          <cx:pt idx="1054">586</cx:pt>
          <cx:pt idx="1055">478</cx:pt>
          <cx:pt idx="1056">484</cx:pt>
          <cx:pt idx="1057">467</cx:pt>
          <cx:pt idx="1058">836</cx:pt>
          <cx:pt idx="1059">432</cx:pt>
          <cx:pt idx="1060">582</cx:pt>
          <cx:pt idx="1061">1248</cx:pt>
          <cx:pt idx="1062">560</cx:pt>
          <cx:pt idx="1063">440</cx:pt>
          <cx:pt idx="1064">480</cx:pt>
          <cx:pt idx="1065">533</cx:pt>
          <cx:pt idx="1066">380</cx:pt>
          <cx:pt idx="1067">442</cx:pt>
          <cx:pt idx="1068">576</cx:pt>
          <cx:pt idx="1069">576</cx:pt>
          <cx:pt idx="1070">286</cx:pt>
          <cx:pt idx="1071">441</cx:pt>
          <cx:pt idx="1072">280</cx:pt>
          <cx:pt idx="1073">440</cx:pt>
          <cx:pt idx="1074">826</cx:pt>
          <cx:pt idx="1075">240</cx:pt>
          <cx:pt idx="1076">566</cx:pt>
          <cx:pt idx="1077">299</cx:pt>
          <cx:pt idx="1078">420</cx:pt>
          <cx:pt idx="1079">299</cx:pt>
          <cx:pt idx="1080">528</cx:pt>
          <cx:pt idx="1081">308</cx:pt>
          <cx:pt idx="1082">527</cx:pt>
          <cx:pt idx="1083">461</cx:pt>
          <cx:pt idx="1084">409</cx:pt>
          <cx:pt idx="1085">564</cx:pt>
          <cx:pt idx="1086">286</cx:pt>
          <cx:pt idx="1087">1043</cx:pt>
          <cx:pt idx="1088">380</cx:pt>
          <cx:pt idx="1089">550</cx:pt>
          <cx:pt idx="1090">400</cx:pt>
          <cx:pt idx="1091">462</cx:pt>
          <cx:pt idx="1092">576</cx:pt>
          <cx:pt idx="1093">884</cx:pt>
          <cx:pt idx="1094">308</cx:pt>
          <cx:pt idx="1095">440</cx:pt>
          <cx:pt idx="1096">0</cx:pt>
          <cx:pt idx="1097">461</cx:pt>
          <cx:pt idx="1098">240</cx:pt>
          <cx:pt idx="1099">478</cx:pt>
          <cx:pt idx="1100">246</cx:pt>
          <cx:pt idx="1101">280</cx:pt>
          <cx:pt idx="1102">254</cx:pt>
          <cx:pt idx="1103">539</cx:pt>
          <cx:pt idx="1104">440</cx:pt>
          <cx:pt idx="1105">712</cx:pt>
          <cx:pt idx="1106">719</cx:pt>
          <cx:pt idx="1107">422</cx:pt>
          <cx:pt idx="1108">463</cx:pt>
          <cx:pt idx="1109">862</cx:pt>
          <cx:pt idx="1110">431</cx:pt>
          <cx:pt idx="1111">483</cx:pt>
          <cx:pt idx="1112">308</cx:pt>
          <cx:pt idx="1113">240</cx:pt>
          <cx:pt idx="1114">326</cx:pt>
          <cx:pt idx="1115">928</cx:pt>
          <cx:pt idx="1116">527</cx:pt>
          <cx:pt idx="1117">450</cx:pt>
          <cx:pt idx="1118">300</cx:pt>
          <cx:pt idx="1119">286</cx:pt>
          <cx:pt idx="1120">308</cx:pt>
          <cx:pt idx="1121">782</cx:pt>
          <cx:pt idx="1122">288</cx:pt>
          <cx:pt idx="1123">0</cx:pt>
          <cx:pt idx="1124">392</cx:pt>
          <cx:pt idx="1125">672</cx:pt>
          <cx:pt idx="1126">660</cx:pt>
          <cx:pt idx="1127">630</cx:pt>
          <cx:pt idx="1128">434</cx:pt>
          <cx:pt idx="1129">672</cx:pt>
          <cx:pt idx="1130">576</cx:pt>
          <cx:pt idx="1131">0</cx:pt>
          <cx:pt idx="1132">205</cx:pt>
          <cx:pt idx="1133">466</cx:pt>
          <cx:pt idx="1134">460</cx:pt>
          <cx:pt idx="1135">180</cx:pt>
          <cx:pt idx="1136">288</cx:pt>
          <cx:pt idx="1137">0</cx:pt>
          <cx:pt idx="1138">714</cx:pt>
          <cx:pt idx="1139">495</cx:pt>
          <cx:pt idx="1140">840</cx:pt>
          <cx:pt idx="1141">484</cx:pt>
          <cx:pt idx="1142">1052</cx:pt>
          <cx:pt idx="1143">0</cx:pt>
          <cx:pt idx="1144">280</cx:pt>
          <cx:pt idx="1145">225</cx:pt>
          <cx:pt idx="1146">403</cx:pt>
          <cx:pt idx="1147">234</cx:pt>
          <cx:pt idx="1148">288</cx:pt>
          <cx:pt idx="1149">324</cx:pt>
          <cx:pt idx="1150">306</cx:pt>
          <cx:pt idx="1151">528</cx:pt>
          <cx:pt idx="1152">470</cx:pt>
          <cx:pt idx="1153">432</cx:pt>
          <cx:pt idx="1154">492</cx:pt>
          <cx:pt idx="1155">528</cx:pt>
          <cx:pt idx="1156">502</cx:pt>
          <cx:pt idx="1157">626</cx:pt>
          <cx:pt idx="1158">830</cx:pt>
          <cx:pt idx="1159">540</cx:pt>
          <cx:pt idx="1160">440</cx:pt>
          <cx:pt idx="1161">924</cx:pt>
          <cx:pt idx="1162">450</cx:pt>
          <cx:pt idx="1163">400</cx:pt>
          <cx:pt idx="1164">588</cx:pt>
          <cx:pt idx="1165">644</cx:pt>
          <cx:pt idx="1166">776</cx:pt>
          <cx:pt idx="1167">472</cx:pt>
          <cx:pt idx="1168">540</cx:pt>
          <cx:pt idx="1169">807</cx:pt>
          <cx:pt idx="1170">358</cx:pt>
          <cx:pt idx="1171">433</cx:pt>
          <cx:pt idx="1172">625</cx:pt>
          <cx:pt idx="1173">0</cx:pt>
          <cx:pt idx="1174">360</cx:pt>
          <cx:pt idx="1175">541</cx:pt>
          <cx:pt idx="1176">264</cx:pt>
          <cx:pt idx="1177">210</cx:pt>
          <cx:pt idx="1178">186</cx:pt>
          <cx:pt idx="1179">0</cx:pt>
          <cx:pt idx="1180">693</cx:pt>
          <cx:pt idx="1181">482</cx:pt>
          <cx:pt idx="1182">813</cx:pt>
          <cx:pt idx="1183">720</cx:pt>
          <cx:pt idx="1184">995</cx:pt>
          <cx:pt idx="1185">392</cx:pt>
          <cx:pt idx="1186">420</cx:pt>
          <cx:pt idx="1187">757</cx:pt>
          <cx:pt idx="1188">493</cx:pt>
          <cx:pt idx="1189">442</cx:pt>
          <cx:pt idx="1190">1356</cx:pt>
          <cx:pt idx="1191">492</cx:pt>
          <cx:pt idx="1192">250</cx:pt>
          <cx:pt idx="1193">402</cx:pt>
          <cx:pt idx="1194">299</cx:pt>
          <cx:pt idx="1195">400</cx:pt>
          <cx:pt idx="1196">660</cx:pt>
          <cx:pt idx="1197">225</cx:pt>
          <cx:pt idx="1198">573</cx:pt>
          <cx:pt idx="1199">459</cx:pt>
          <cx:pt idx="1200">280</cx:pt>
          <cx:pt idx="1201">546</cx:pt>
          <cx:pt idx="1202">216</cx:pt>
          <cx:pt idx="1203">451</cx:pt>
          <cx:pt idx="1204">495</cx:pt>
          <cx:pt idx="1205">701</cx:pt>
          <cx:pt idx="1206">384</cx:pt>
          <cx:pt idx="1207">544</cx:pt>
          <cx:pt idx="1208">506</cx:pt>
          <cx:pt idx="1209">500</cx:pt>
          <cx:pt idx="1210">462</cx:pt>
          <cx:pt idx="1211">492</cx:pt>
          <cx:pt idx="1212">234</cx:pt>
          <cx:pt idx="1213">364</cx:pt>
          <cx:pt idx="1214">300</cx:pt>
          <cx:pt idx="1215">384</cx:pt>
          <cx:pt idx="1216">539</cx:pt>
          <cx:pt idx="1217">552</cx:pt>
          <cx:pt idx="1218">0</cx:pt>
          <cx:pt idx="1219">0</cx:pt>
          <cx:pt idx="1220">288</cx:pt>
          <cx:pt idx="1221">322</cx:pt>
          <cx:pt idx="1222">315</cx:pt>
          <cx:pt idx="1223">528</cx:pt>
          <cx:pt idx="1224">388</cx:pt>
          <cx:pt idx="1225">264</cx:pt>
          <cx:pt idx="1226">668</cx:pt>
          <cx:pt idx="1227">576</cx:pt>
          <cx:pt idx="1228">1052</cx:pt>
          <cx:pt idx="1229">404</cx:pt>
          <cx:pt idx="1230">600</cx:pt>
          <cx:pt idx="1231">540</cx:pt>
          <cx:pt idx="1232">462</cx:pt>
          <cx:pt idx="1233">531</cx:pt>
          <cx:pt idx="1234">0</cx:pt>
          <cx:pt idx="1235">180</cx:pt>
          <cx:pt idx="1236">474</cx:pt>
          <cx:pt idx="1237">434</cx:pt>
          <cx:pt idx="1238">484</cx:pt>
          <cx:pt idx="1239">472</cx:pt>
          <cx:pt idx="1240">543</cx:pt>
          <cx:pt idx="1241">954</cx:pt>
          <cx:pt idx="1242">528</cx:pt>
          <cx:pt idx="1243">850</cx:pt>
          <cx:pt idx="1244">400</cx:pt>
          <cx:pt idx="1245">477</cx:pt>
          <cx:pt idx="1246">615</cx:pt>
          <cx:pt idx="1247">888</cx:pt>
          <cx:pt idx="1248">396</cx:pt>
          <cx:pt idx="1249">276</cx:pt>
          <cx:pt idx="1250">522</cx:pt>
          <cx:pt idx="1251">478</cx:pt>
          <cx:pt idx="1252">288</cx:pt>
          <cx:pt idx="1253">518</cx:pt>
          <cx:pt idx="1254">397</cx:pt>
          <cx:pt idx="1255">560</cx:pt>
          <cx:pt idx="1256">691</cx:pt>
          <cx:pt idx="1257">0</cx:pt>
          <cx:pt idx="1258">400</cx:pt>
          <cx:pt idx="1259">460</cx:pt>
          <cx:pt idx="1260">502</cx:pt>
          <cx:pt idx="1261">338</cx:pt>
          <cx:pt idx="1262">304</cx:pt>
          <cx:pt idx="1263">520</cx:pt>
          <cx:pt idx="1264">511</cx:pt>
          <cx:pt idx="1265">506</cx:pt>
          <cx:pt idx="1266">308</cx:pt>
          <cx:pt idx="1267">746</cx:pt>
          <cx:pt idx="1268">1014</cx:pt>
          <cx:pt idx="1269">315</cx:pt>
          <cx:pt idx="1270">586</cx:pt>
          <cx:pt idx="1271">462</cx:pt>
          <cx:pt idx="1272">288</cx:pt>
          <cx:pt idx="1273">312</cx:pt>
          <cx:pt idx="1274">552</cx:pt>
          <cx:pt idx="1275">400</cx:pt>
          <cx:pt idx="1276">497</cx:pt>
          <cx:pt idx="1277">480</cx:pt>
          <cx:pt idx="1278">577</cx:pt>
          <cx:pt idx="1279">528</cx:pt>
          <cx:pt idx="1280">544</cx:pt>
          <cx:pt idx="1281">484</cx:pt>
          <cx:pt idx="1282">484</cx:pt>
          <cx:pt idx="1283">0</cx:pt>
          <cx:pt idx="1284">336</cx:pt>
          <cx:pt idx="1285">280</cx:pt>
          <cx:pt idx="1286">528</cx:pt>
          <cx:pt idx="1287">390</cx:pt>
          <cx:pt idx="1288">499</cx:pt>
          <cx:pt idx="1289">753</cx:pt>
          <cx:pt idx="1290">484</cx:pt>
          <cx:pt idx="1291">264</cx:pt>
          <cx:pt idx="1292">432</cx:pt>
          <cx:pt idx="1293">528</cx:pt>
          <cx:pt idx="1294">572</cx:pt>
          <cx:pt idx="1295">288</cx:pt>
          <cx:pt idx="1296">525</cx:pt>
          <cx:pt idx="1297">525</cx:pt>
          <cx:pt idx="1298">1418</cx:pt>
          <cx:pt idx="1299">305</cx:pt>
          <cx:pt idx="1300">490</cx:pt>
          <cx:pt idx="1301">213</cx:pt>
          <cx:pt idx="1302">844</cx:pt>
          <cx:pt idx="1303">834</cx:pt>
          <cx:pt idx="1304">380</cx:pt>
          <cx:pt idx="1305">840</cx:pt>
          <cx:pt idx="1306">474</cx:pt>
          <cx:pt idx="1307">480</cx:pt>
          <cx:pt idx="1308">528</cx:pt>
          <cx:pt idx="1309">496</cx:pt>
          <cx:pt idx="1310">567</cx:pt>
          <cx:pt idx="1311">508</cx:pt>
          <cx:pt idx="1312">750</cx:pt>
          <cx:pt idx="1313">779</cx:pt>
          <cx:pt idx="1314">280</cx:pt>
          <cx:pt idx="1315">576</cx:pt>
          <cx:pt idx="1316">860</cx:pt>
          <cx:pt idx="1317">466</cx:pt>
          <cx:pt idx="1318">748</cx:pt>
          <cx:pt idx="1319">248</cx:pt>
          <cx:pt idx="1320">442</cx:pt>
          <cx:pt idx="1321">287</cx:pt>
          <cx:pt idx="1322">564</cx:pt>
          <cx:pt idx="1323">0</cx:pt>
          <cx:pt idx="1324">895</cx:pt>
          <cx:pt idx="1325">0</cx:pt>
          <cx:pt idx="1326">0</cx:pt>
          <cx:pt idx="1327">264</cx:pt>
          <cx:pt idx="1328">520</cx:pt>
          <cx:pt idx="1329">462</cx:pt>
          <cx:pt idx="1330">825</cx:pt>
          <cx:pt idx="1331">576</cx:pt>
          <cx:pt idx="1332">288</cx:pt>
          <cx:pt idx="1333">297</cx:pt>
          <cx:pt idx="1334">440</cx:pt>
          <cx:pt idx="1335">630</cx:pt>
          <cx:pt idx="1336">506</cx:pt>
          <cx:pt idx="1337">0</cx:pt>
          <cx:pt idx="1338">492</cx:pt>
          <cx:pt idx="1339">288</cx:pt>
          <cx:pt idx="1340">480</cx:pt>
          <cx:pt idx="1341">576</cx:pt>
          <cx:pt idx="1342">647</cx:pt>
          <cx:pt idx="1343">342</cx:pt>
          <cx:pt idx="1344">440</cx:pt>
          <cx:pt idx="1345">308</cx:pt>
          <cx:pt idx="1346">508</cx:pt>
          <cx:pt idx="1347">712</cx:pt>
          <cx:pt idx="1348">514</cx:pt>
          <cx:pt idx="1349">0</cx:pt>
          <cx:pt idx="1350">968</cx:pt>
          <cx:pt idx="1351">490</cx:pt>
          <cx:pt idx="1352">624</cx:pt>
          <cx:pt idx="1353">666</cx:pt>
          <cx:pt idx="1354">839</cx:pt>
          <cx:pt idx="1355">487</cx:pt>
          <cx:pt idx="1356">264</cx:pt>
          <cx:pt idx="1357">500</cx:pt>
          <cx:pt idx="1358">440</cx:pt>
          <cx:pt idx="1359">770</cx:pt>
          <cx:pt idx="1360">621</cx:pt>
          <cx:pt idx="1361">430</cx:pt>
          <cx:pt idx="1362">368</cx:pt>
          <cx:pt idx="1363">432</cx:pt>
          <cx:pt idx="1364">480</cx:pt>
          <cx:pt idx="1365">663</cx:pt>
          <cx:pt idx="1366">588</cx:pt>
          <cx:pt idx="1367">336</cx:pt>
          <cx:pt idx="1368">420</cx:pt>
          <cx:pt idx="1369">502</cx:pt>
          <cx:pt idx="1370">338</cx:pt>
          <cx:pt idx="1371">377</cx:pt>
          <cx:pt idx="1372">583</cx:pt>
          <cx:pt idx="1373">804</cx:pt>
          <cx:pt idx="1374">936</cx:pt>
          <cx:pt idx="1375">722</cx:pt>
          <cx:pt idx="1376">160</cx:pt>
          <cx:pt idx="1377">660</cx:pt>
          <cx:pt idx="1378">264</cx:pt>
          <cx:pt idx="1379">400</cx:pt>
          <cx:pt idx="1380">200</cx:pt>
          <cx:pt idx="1381">550</cx:pt>
          <cx:pt idx="1382">576</cx:pt>
          <cx:pt idx="1383">576</cx:pt>
          <cx:pt idx="1384">280</cx:pt>
          <cx:pt idx="1385">240</cx:pt>
          <cx:pt idx="1386">564</cx:pt>
          <cx:pt idx="1387">216</cx:pt>
          <cx:pt idx="1388">758</cx:pt>
          <cx:pt idx="1389">440</cx:pt>
          <cx:pt idx="1390">541</cx:pt>
          <cx:pt idx="1391">792</cx:pt>
          <cx:pt idx="1392">288</cx:pt>
          <cx:pt idx="1393">672</cx:pt>
          <cx:pt idx="1394">648</cx:pt>
          <cx:pt idx="1395">642</cx:pt>
          <cx:pt idx="1396">572</cx:pt>
          <cx:pt idx="1397">180</cx:pt>
          <cx:pt idx="1398">240</cx:pt>
          <cx:pt idx="1399">216</cx:pt>
          <cx:pt idx="1400">208</cx:pt>
          <cx:pt idx="1401">398</cx:pt>
          <cx:pt idx="1402">662</cx:pt>
          <cx:pt idx="1403">754</cx:pt>
          <cx:pt idx="1404">936</cx:pt>
          <cx:pt idx="1405">482</cx:pt>
          <cx:pt idx="1406">396</cx:pt>
          <cx:pt idx="1407">0</cx:pt>
          <cx:pt idx="1408">528</cx:pt>
          <cx:pt idx="1409">542</cx:pt>
          <cx:pt idx="1410">622</cx:pt>
          <cx:pt idx="1411">271</cx:pt>
          <cx:pt idx="1412">420</cx:pt>
          <cx:pt idx="1413">620</cx:pt>
          <cx:pt idx="1414">370</cx:pt>
          <cx:pt idx="1415">660</cx:pt>
          <cx:pt idx="1416">560</cx:pt>
          <cx:pt idx="1417">1069</cx:pt>
          <cx:pt idx="1418">336</cx:pt>
          <cx:pt idx="1419">540</cx:pt>
          <cx:pt idx="1420">776</cx:pt>
          <cx:pt idx="1421">440</cx:pt>
          <cx:pt idx="1422">420</cx:pt>
          <cx:pt idx="1423">432</cx:pt>
          <cx:pt idx="1424">484</cx:pt>
          <cx:pt idx="1425">528</cx:pt>
          <cx:pt idx="1426">525</cx:pt>
          <cx:pt idx="1427">288</cx:pt>
          <cx:pt idx="1428">240</cx:pt>
          <cx:pt idx="1429">467</cx:pt>
          <cx:pt idx="1430">372</cx:pt>
          <cx:pt idx="1431">440</cx:pt>
          <cx:pt idx="1432">216</cx:pt>
          <cx:pt idx="1433">451</cx:pt>
          <cx:pt idx="1434">484</cx:pt>
          <cx:pt idx="1435">462</cx:pt>
          <cx:pt idx="1436">528</cx:pt>
          <cx:pt idx="1437">774</cx:pt>
          <cx:pt idx="1438">923</cx:pt>
          <cx:pt idx="1439">550</cx:pt>
          <cx:pt idx="1440">672</cx:pt>
          <cx:pt idx="1441">420</cx:pt>
          <cx:pt idx="1442">812</cx:pt>
          <cx:pt idx="1443">192</cx:pt>
          <cx:pt idx="1444">626</cx:pt>
          <cx:pt idx="1445">240</cx:pt>
          <cx:pt idx="1446">312</cx:pt>
          <cx:pt idx="1447">556</cx:pt>
          <cx:pt idx="1448">384</cx:pt>
          <cx:pt idx="1449">0</cx:pt>
          <cx:pt idx="1450">0</cx:pt>
          <cx:pt idx="1451">840</cx:pt>
          <cx:pt idx="1452">525</cx:pt>
          <cx:pt idx="1453">0</cx:pt>
          <cx:pt idx="1454">400</cx:pt>
          <cx:pt idx="1455">460</cx:pt>
          <cx:pt idx="1456">500</cx:pt>
          <cx:pt idx="1457">252</cx:pt>
          <cx:pt idx="1458">240</cx:pt>
          <cx:pt idx="1459">276</cx:pt>
        </cx:lvl>
        <cx:lvl ptCount="1460">
          <cx:pt idx="0">2</cx:pt>
          <cx:pt idx="1">2</cx:pt>
          <cx:pt idx="2">2</cx:pt>
          <cx:pt idx="3">3</cx:pt>
          <cx:pt idx="4">3</cx:pt>
          <cx:pt idx="5">2</cx:pt>
          <cx:pt idx="6">2</cx:pt>
          <cx:pt idx="7">2</cx:pt>
          <cx:pt idx="8">2</cx:pt>
          <cx:pt idx="9">1</cx:pt>
          <cx:pt idx="10">1</cx:pt>
          <cx:pt idx="11">3</cx:pt>
          <cx:pt idx="12">1</cx:pt>
          <cx:pt idx="13">3</cx:pt>
          <cx:pt idx="14">1</cx:pt>
          <cx:pt idx="15">2</cx:pt>
          <cx:pt idx="16">2</cx:pt>
          <cx:pt idx="17">2</cx:pt>
          <cx:pt idx="18">2</cx:pt>
          <cx:pt idx="19">1</cx:pt>
          <cx:pt idx="20">3</cx:pt>
          <cx:pt idx="21">1</cx:pt>
          <cx:pt idx="22">2</cx:pt>
          <cx:pt idx="23">2</cx:pt>
          <cx:pt idx="24">1</cx:pt>
          <cx:pt idx="25">3</cx:pt>
          <cx:pt idx="26">2</cx:pt>
          <cx:pt idx="27">3</cx:pt>
          <cx:pt idx="28">1</cx:pt>
          <cx:pt idx="29">1</cx:pt>
          <cx:pt idx="30">1</cx:pt>
          <cx:pt idx="31">1</cx:pt>
          <cx:pt idx="32">2</cx:pt>
          <cx:pt idx="33">2</cx:pt>
          <cx:pt idx="34">2</cx:pt>
          <cx:pt idx="35">3</cx:pt>
          <cx:pt idx="36">2</cx:pt>
          <cx:pt idx="37">2</cx:pt>
          <cx:pt idx="38">1</cx:pt>
          <cx:pt idx="39">0</cx:pt>
          <cx:pt idx="40">2</cx:pt>
          <cx:pt idx="41">1</cx:pt>
          <cx:pt idx="42">2</cx:pt>
          <cx:pt idx="43">1</cx:pt>
          <cx:pt idx="44">1</cx:pt>
          <cx:pt idx="45">2</cx:pt>
          <cx:pt idx="46">2</cx:pt>
          <cx:pt idx="47">3</cx:pt>
          <cx:pt idx="48">0</cx:pt>
          <cx:pt idx="49">1</cx:pt>
          <cx:pt idx="50">2</cx:pt>
          <cx:pt idx="51">2</cx:pt>
          <cx:pt idx="52">2</cx:pt>
          <cx:pt idx="53">3</cx:pt>
          <cx:pt idx="54">2</cx:pt>
          <cx:pt idx="55">2</cx:pt>
          <cx:pt idx="56">2</cx:pt>
          <cx:pt idx="57">2</cx:pt>
          <cx:pt idx="58">3</cx:pt>
          <cx:pt idx="59">1</cx:pt>
          <cx:pt idx="60">2</cx:pt>
          <cx:pt idx="61">1</cx:pt>
          <cx:pt idx="62">2</cx:pt>
          <cx:pt idx="63">2</cx:pt>
          <cx:pt idx="64">2</cx:pt>
          <cx:pt idx="65">3</cx:pt>
          <cx:pt idx="66">2</cx:pt>
          <cx:pt idx="67">2</cx:pt>
          <cx:pt idx="68">1</cx:pt>
          <cx:pt idx="69">2</cx:pt>
          <cx:pt idx="70">2</cx:pt>
          <cx:pt idx="71">2</cx:pt>
          <cx:pt idx="72">2</cx:pt>
          <cx:pt idx="73">2</cx:pt>
          <cx:pt idx="74">1</cx:pt>
          <cx:pt idx="75">1</cx:pt>
          <cx:pt idx="76">1</cx:pt>
          <cx:pt idx="77">1</cx:pt>
          <cx:pt idx="78">0</cx:pt>
          <cx:pt idx="79">2</cx:pt>
          <cx:pt idx="80">1</cx:pt>
          <cx:pt idx="81">2</cx:pt>
          <cx:pt idx="82">3</cx:pt>
          <cx:pt idx="83">2</cx:pt>
          <cx:pt idx="84">2</cx:pt>
          <cx:pt idx="85">2</cx:pt>
          <cx:pt idx="86">2</cx:pt>
          <cx:pt idx="87">2</cx:pt>
          <cx:pt idx="88">0</cx:pt>
          <cx:pt idx="89">0</cx:pt>
          <cx:pt idx="90">2</cx:pt>
          <cx:pt idx="91">2</cx:pt>
          <cx:pt idx="92">2</cx:pt>
          <cx:pt idx="93">2</cx:pt>
          <cx:pt idx="94">2</cx:pt>
          <cx:pt idx="95">2</cx:pt>
          <cx:pt idx="96">2</cx:pt>
          <cx:pt idx="97">1</cx:pt>
          <cx:pt idx="98">1</cx:pt>
          <cx:pt idx="99">0</cx:pt>
          <cx:pt idx="100">2</cx:pt>
          <cx:pt idx="101">2</cx:pt>
          <cx:pt idx="102">2</cx:pt>
          <cx:pt idx="103">3</cx:pt>
          <cx:pt idx="104">1</cx:pt>
          <cx:pt idx="105">2</cx:pt>
          <cx:pt idx="106">1</cx:pt>
          <cx:pt idx="107">1</cx:pt>
          <cx:pt idx="108">0</cx:pt>
          <cx:pt idx="109">2</cx:pt>
          <cx:pt idx="110">1</cx:pt>
          <cx:pt idx="111">2</cx:pt>
          <cx:pt idx="112">3</cx:pt>
          <cx:pt idx="113">2</cx:pt>
          <cx:pt idx="114">1</cx:pt>
          <cx:pt idx="115">2</cx:pt>
          <cx:pt idx="116">1</cx:pt>
          <cx:pt idx="117">2</cx:pt>
          <cx:pt idx="118">3</cx:pt>
          <cx:pt idx="119">2</cx:pt>
          <cx:pt idx="120">2</cx:pt>
          <cx:pt idx="121">1</cx:pt>
          <cx:pt idx="122">1</cx:pt>
          <cx:pt idx="123">2</cx:pt>
          <cx:pt idx="124">2</cx:pt>
          <cx:pt idx="125">0</cx:pt>
          <cx:pt idx="126">2</cx:pt>
          <cx:pt idx="127">0</cx:pt>
          <cx:pt idx="128">2</cx:pt>
          <cx:pt idx="129">2</cx:pt>
          <cx:pt idx="130">2</cx:pt>
          <cx:pt idx="131">2</cx:pt>
          <cx:pt idx="132">2</cx:pt>
          <cx:pt idx="133">2</cx:pt>
          <cx:pt idx="134">2</cx:pt>
          <cx:pt idx="135">2</cx:pt>
          <cx:pt idx="136">1</cx:pt>
          <cx:pt idx="137">3</cx:pt>
          <cx:pt idx="138">3</cx:pt>
          <cx:pt idx="139">2</cx:pt>
          <cx:pt idx="140">0</cx:pt>
          <cx:pt idx="141">2</cx:pt>
          <cx:pt idx="142">2</cx:pt>
          <cx:pt idx="143">2</cx:pt>
          <cx:pt idx="144">2</cx:pt>
          <cx:pt idx="145">2</cx:pt>
          <cx:pt idx="146">1</cx:pt>
          <cx:pt idx="147">2</cx:pt>
          <cx:pt idx="148">0</cx:pt>
          <cx:pt idx="149">1</cx:pt>
          <cx:pt idx="150">2</cx:pt>
          <cx:pt idx="151">3</cx:pt>
          <cx:pt idx="152">2</cx:pt>
          <cx:pt idx="153">2</cx:pt>
          <cx:pt idx="154">1</cx:pt>
          <cx:pt idx="155">0</cx:pt>
          <cx:pt idx="156">2</cx:pt>
          <cx:pt idx="157">3</cx:pt>
          <cx:pt idx="158">2</cx:pt>
          <cx:pt idx="159">2</cx:pt>
          <cx:pt idx="160">2</cx:pt>
          <cx:pt idx="161">3</cx:pt>
          <cx:pt idx="162">2</cx:pt>
          <cx:pt idx="163">0</cx:pt>
          <cx:pt idx="164">1</cx:pt>
          <cx:pt idx="165">0</cx:pt>
          <cx:pt idx="166">1</cx:pt>
          <cx:pt idx="167">3</cx:pt>
          <cx:pt idx="168">2</cx:pt>
          <cx:pt idx="169">2</cx:pt>
          <cx:pt idx="170">2</cx:pt>
          <cx:pt idx="171">2</cx:pt>
          <cx:pt idx="172">2</cx:pt>
          <cx:pt idx="173">2</cx:pt>
          <cx:pt idx="174">2</cx:pt>
          <cx:pt idx="175">2</cx:pt>
          <cx:pt idx="176">2</cx:pt>
          <cx:pt idx="177">2</cx:pt>
          <cx:pt idx="178">3</cx:pt>
          <cx:pt idx="179">2</cx:pt>
          <cx:pt idx="180">2</cx:pt>
          <cx:pt idx="181">1</cx:pt>
          <cx:pt idx="182">1</cx:pt>
          <cx:pt idx="183">2</cx:pt>
          <cx:pt idx="184">2</cx:pt>
          <cx:pt idx="185">3</cx:pt>
          <cx:pt idx="186">2</cx:pt>
          <cx:pt idx="187">1</cx:pt>
          <cx:pt idx="188">2</cx:pt>
          <cx:pt idx="189">2</cx:pt>
          <cx:pt idx="190">2</cx:pt>
          <cx:pt idx="191">2</cx:pt>
          <cx:pt idx="192">2</cx:pt>
          <cx:pt idx="193">2</cx:pt>
          <cx:pt idx="194">1</cx:pt>
          <cx:pt idx="195">2</cx:pt>
          <cx:pt idx="196">3</cx:pt>
          <cx:pt idx="197">2</cx:pt>
          <cx:pt idx="198">0</cx:pt>
          <cx:pt idx="199">3</cx:pt>
          <cx:pt idx="200">2</cx:pt>
          <cx:pt idx="201">2</cx:pt>
          <cx:pt idx="202">1</cx:pt>
          <cx:pt idx="203">2</cx:pt>
          <cx:pt idx="204">1</cx:pt>
          <cx:pt idx="205">2</cx:pt>
          <cx:pt idx="206">1</cx:pt>
          <cx:pt idx="207">1</cx:pt>
          <cx:pt idx="208">2</cx:pt>
          <cx:pt idx="209">2</cx:pt>
          <cx:pt idx="210">0</cx:pt>
          <cx:pt idx="211">2</cx:pt>
          <cx:pt idx="212">2</cx:pt>
          <cx:pt idx="213">2</cx:pt>
          <cx:pt idx="214">1</cx:pt>
          <cx:pt idx="215">1</cx:pt>
          <cx:pt idx="216">2</cx:pt>
          <cx:pt idx="217">1</cx:pt>
          <cx:pt idx="218">2</cx:pt>
          <cx:pt idx="219">2</cx:pt>
          <cx:pt idx="220">2</cx:pt>
          <cx:pt idx="221">2</cx:pt>
          <cx:pt idx="222">2</cx:pt>
          <cx:pt idx="223">2</cx:pt>
          <cx:pt idx="224">3</cx:pt>
          <cx:pt idx="225">1</cx:pt>
          <cx:pt idx="226">3</cx:pt>
          <cx:pt idx="227">1</cx:pt>
          <cx:pt idx="228">1</cx:pt>
          <cx:pt idx="229">2</cx:pt>
          <cx:pt idx="230">1</cx:pt>
          <cx:pt idx="231">3</cx:pt>
          <cx:pt idx="232">1</cx:pt>
          <cx:pt idx="233">1</cx:pt>
          <cx:pt idx="234">2</cx:pt>
          <cx:pt idx="235">1</cx:pt>
          <cx:pt idx="236">2</cx:pt>
          <cx:pt idx="237">2</cx:pt>
          <cx:pt idx="238">3</cx:pt>
          <cx:pt idx="239">1</cx:pt>
          <cx:pt idx="240">2</cx:pt>
          <cx:pt idx="241">0</cx:pt>
          <cx:pt idx="242">1</cx:pt>
          <cx:pt idx="243">1</cx:pt>
          <cx:pt idx="244">2</cx:pt>
          <cx:pt idx="245">2</cx:pt>
          <cx:pt idx="246">1</cx:pt>
          <cx:pt idx="247">2</cx:pt>
          <cx:pt idx="248">2</cx:pt>
          <cx:pt idx="249">2</cx:pt>
          <cx:pt idx="250">0</cx:pt>
          <cx:pt idx="251">2</cx:pt>
          <cx:pt idx="252">2</cx:pt>
          <cx:pt idx="253">1</cx:pt>
          <cx:pt idx="254">1</cx:pt>
          <cx:pt idx="255">2</cx:pt>
          <cx:pt idx="256">2</cx:pt>
          <cx:pt idx="257">2</cx:pt>
          <cx:pt idx="258">2</cx:pt>
          <cx:pt idx="259">1</cx:pt>
          <cx:pt idx="260">2</cx:pt>
          <cx:pt idx="261">3</cx:pt>
          <cx:pt idx="262">2</cx:pt>
          <cx:pt idx="263">2</cx:pt>
          <cx:pt idx="264">2</cx:pt>
          <cx:pt idx="265">2</cx:pt>
          <cx:pt idx="266">2</cx:pt>
          <cx:pt idx="267">1</cx:pt>
          <cx:pt idx="268">1</cx:pt>
          <cx:pt idx="269">1</cx:pt>
          <cx:pt idx="270">3</cx:pt>
          <cx:pt idx="271">2</cx:pt>
          <cx:pt idx="272">3</cx:pt>
          <cx:pt idx="273">1</cx:pt>
          <cx:pt idx="274">1</cx:pt>
          <cx:pt idx="275">2</cx:pt>
          <cx:pt idx="276">2</cx:pt>
          <cx:pt idx="277">2</cx:pt>
          <cx:pt idx="278">3</cx:pt>
          <cx:pt idx="279">2</cx:pt>
          <cx:pt idx="280">2</cx:pt>
          <cx:pt idx="281">2</cx:pt>
          <cx:pt idx="282">2</cx:pt>
          <cx:pt idx="283">3</cx:pt>
          <cx:pt idx="284">2</cx:pt>
          <cx:pt idx="285">2</cx:pt>
          <cx:pt idx="286">2</cx:pt>
          <cx:pt idx="287">0</cx:pt>
          <cx:pt idx="288">1</cx:pt>
          <cx:pt idx="289">1</cx:pt>
          <cx:pt idx="290">2</cx:pt>
          <cx:pt idx="291">0</cx:pt>
          <cx:pt idx="292">1</cx:pt>
          <cx:pt idx="293">2</cx:pt>
          <cx:pt idx="294">2</cx:pt>
          <cx:pt idx="295">2</cx:pt>
          <cx:pt idx="296">1</cx:pt>
          <cx:pt idx="297">2</cx:pt>
          <cx:pt idx="298">2</cx:pt>
          <cx:pt idx="299">1</cx:pt>
          <cx:pt idx="300">1</cx:pt>
          <cx:pt idx="301">2</cx:pt>
          <cx:pt idx="302">3</cx:pt>
          <cx:pt idx="303">2</cx:pt>
          <cx:pt idx="304">3</cx:pt>
          <cx:pt idx="305">3</cx:pt>
          <cx:pt idx="306">3</cx:pt>
          <cx:pt idx="307">0</cx:pt>
          <cx:pt idx="308">2</cx:pt>
          <cx:pt idx="309">3</cx:pt>
          <cx:pt idx="310">2</cx:pt>
          <cx:pt idx="311">1</cx:pt>
          <cx:pt idx="312">2</cx:pt>
          <cx:pt idx="313">2</cx:pt>
          <cx:pt idx="314">2</cx:pt>
          <cx:pt idx="315">2</cx:pt>
          <cx:pt idx="316">2</cx:pt>
          <cx:pt idx="317">3</cx:pt>
          <cx:pt idx="318">3</cx:pt>
          <cx:pt idx="319">2</cx:pt>
          <cx:pt idx="320">3</cx:pt>
          <cx:pt idx="321">3</cx:pt>
          <cx:pt idx="322">2</cx:pt>
          <cx:pt idx="323">1</cx:pt>
          <cx:pt idx="324">2</cx:pt>
          <cx:pt idx="325">2</cx:pt>
          <cx:pt idx="326">2</cx:pt>
          <cx:pt idx="327">1</cx:pt>
          <cx:pt idx="328">2</cx:pt>
          <cx:pt idx="329">1</cx:pt>
          <cx:pt idx="330">1</cx:pt>
          <cx:pt idx="331">1</cx:pt>
          <cx:pt idx="332">3</cx:pt>
          <cx:pt idx="333">2</cx:pt>
          <cx:pt idx="334">2</cx:pt>
          <cx:pt idx="335">2</cx:pt>
          <cx:pt idx="336">3</cx:pt>
          <cx:pt idx="337">2</cx:pt>
          <cx:pt idx="338">2</cx:pt>
          <cx:pt idx="339">1</cx:pt>
          <cx:pt idx="340">2</cx:pt>
          <cx:pt idx="341">1</cx:pt>
          <cx:pt idx="342">2</cx:pt>
          <cx:pt idx="343">2</cx:pt>
          <cx:pt idx="344">1</cx:pt>
          <cx:pt idx="345">1</cx:pt>
          <cx:pt idx="346">1</cx:pt>
          <cx:pt idx="347">2</cx:pt>
          <cx:pt idx="348">2</cx:pt>
          <cx:pt idx="349">3</cx:pt>
          <cx:pt idx="350">2</cx:pt>
          <cx:pt idx="351">2</cx:pt>
          <cx:pt idx="352">1</cx:pt>
          <cx:pt idx="353">2</cx:pt>
          <cx:pt idx="354">1</cx:pt>
          <cx:pt idx="355">2</cx:pt>
          <cx:pt idx="356">2</cx:pt>
          <cx:pt idx="357">2</cx:pt>
          <cx:pt idx="358">1</cx:pt>
          <cx:pt idx="359">2</cx:pt>
          <cx:pt idx="360">2</cx:pt>
          <cx:pt idx="361">1</cx:pt>
          <cx:pt idx="362">2</cx:pt>
          <cx:pt idx="363">1</cx:pt>
          <cx:pt idx="364">2</cx:pt>
          <cx:pt idx="365">1</cx:pt>
          <cx:pt idx="366">2</cx:pt>
          <cx:pt idx="367">1</cx:pt>
          <cx:pt idx="368">1</cx:pt>
          <cx:pt idx="369">2</cx:pt>
          <cx:pt idx="370">2</cx:pt>
          <cx:pt idx="371">2</cx:pt>
          <cx:pt idx="372">1</cx:pt>
          <cx:pt idx="373">1</cx:pt>
          <cx:pt idx="374">2</cx:pt>
          <cx:pt idx="375">0</cx:pt>
          <cx:pt idx="376">2</cx:pt>
          <cx:pt idx="377">2</cx:pt>
          <cx:pt idx="378">3</cx:pt>
          <cx:pt idx="379">2</cx:pt>
          <cx:pt idx="380">1</cx:pt>
          <cx:pt idx="381">2</cx:pt>
          <cx:pt idx="382">2</cx:pt>
          <cx:pt idx="383">2</cx:pt>
          <cx:pt idx="384">2</cx:pt>
          <cx:pt idx="385">2</cx:pt>
          <cx:pt idx="386">0</cx:pt>
          <cx:pt idx="387">1</cx:pt>
          <cx:pt idx="388">2</cx:pt>
          <cx:pt idx="389">3</cx:pt>
          <cx:pt idx="390">1</cx:pt>
          <cx:pt idx="391">2</cx:pt>
          <cx:pt idx="392">1</cx:pt>
          <cx:pt idx="393">0</cx:pt>
          <cx:pt idx="394">1</cx:pt>
          <cx:pt idx="395">1</cx:pt>
          <cx:pt idx="396">2</cx:pt>
          <cx:pt idx="397">1</cx:pt>
          <cx:pt idx="398">1</cx:pt>
          <cx:pt idx="399">2</cx:pt>
          <cx:pt idx="400">2</cx:pt>
          <cx:pt idx="401">2</cx:pt>
          <cx:pt idx="402">1</cx:pt>
          <cx:pt idx="403">2</cx:pt>
          <cx:pt idx="404">2</cx:pt>
          <cx:pt idx="405">2</cx:pt>
          <cx:pt idx="406">1</cx:pt>
          <cx:pt idx="407">1</cx:pt>
          <cx:pt idx="408">3</cx:pt>
          <cx:pt idx="409">3</cx:pt>
          <cx:pt idx="410">1</cx:pt>
          <cx:pt idx="411">2</cx:pt>
          <cx:pt idx="412">2</cx:pt>
          <cx:pt idx="413">2</cx:pt>
          <cx:pt idx="414">3</cx:pt>
          <cx:pt idx="415">2</cx:pt>
          <cx:pt idx="416">2</cx:pt>
          <cx:pt idx="417">3</cx:pt>
          <cx:pt idx="418">1</cx:pt>
          <cx:pt idx="419">1</cx:pt>
          <cx:pt idx="420">4</cx:pt>
          <cx:pt idx="421">2</cx:pt>
          <cx:pt idx="422">2</cx:pt>
          <cx:pt idx="423">3</cx:pt>
          <cx:pt idx="424">1</cx:pt>
          <cx:pt idx="425">1</cx:pt>
          <cx:pt idx="426">2</cx:pt>
          <cx:pt idx="427">1</cx:pt>
          <cx:pt idx="428">2</cx:pt>
          <cx:pt idx="429">2</cx:pt>
          <cx:pt idx="430">1</cx:pt>
          <cx:pt idx="431">0</cx:pt>
          <cx:pt idx="432">2</cx:pt>
          <cx:pt idx="433">2</cx:pt>
          <cx:pt idx="434">0</cx:pt>
          <cx:pt idx="435">2</cx:pt>
          <cx:pt idx="436">2</cx:pt>
          <cx:pt idx="437">1</cx:pt>
          <cx:pt idx="438">1</cx:pt>
          <cx:pt idx="439">2</cx:pt>
          <cx:pt idx="440">3</cx:pt>
          <cx:pt idx="441">0</cx:pt>
          <cx:pt idx="442">2</cx:pt>
          <cx:pt idx="443">3</cx:pt>
          <cx:pt idx="444">2</cx:pt>
          <cx:pt idx="445">2</cx:pt>
          <cx:pt idx="446">2</cx:pt>
          <cx:pt idx="447">2</cx:pt>
          <cx:pt idx="448">1</cx:pt>
          <cx:pt idx="449">1</cx:pt>
          <cx:pt idx="450">1</cx:pt>
          <cx:pt idx="451">2</cx:pt>
          <cx:pt idx="452">2</cx:pt>
          <cx:pt idx="453">2</cx:pt>
          <cx:pt idx="454">2</cx:pt>
          <cx:pt idx="455">2</cx:pt>
          <cx:pt idx="456">3</cx:pt>
          <cx:pt idx="457">2</cx:pt>
          <cx:pt idx="458">1</cx:pt>
          <cx:pt idx="459">1</cx:pt>
          <cx:pt idx="460">2</cx:pt>
          <cx:pt idx="461">2</cx:pt>
          <cx:pt idx="462">1</cx:pt>
          <cx:pt idx="463">1</cx:pt>
          <cx:pt idx="464">0</cx:pt>
          <cx:pt idx="465">2</cx:pt>
          <cx:pt idx="466">2</cx:pt>
          <cx:pt idx="467">1</cx:pt>
          <cx:pt idx="468">3</cx:pt>
          <cx:pt idx="469">2</cx:pt>
          <cx:pt idx="470">2</cx:pt>
          <cx:pt idx="471">2</cx:pt>
          <cx:pt idx="472">2</cx:pt>
          <cx:pt idx="473">3</cx:pt>
          <cx:pt idx="474">2</cx:pt>
          <cx:pt idx="475">2</cx:pt>
          <cx:pt idx="476">2</cx:pt>
          <cx:pt idx="477">3</cx:pt>
          <cx:pt idx="478">3</cx:pt>
          <cx:pt idx="479">2</cx:pt>
          <cx:pt idx="480">3</cx:pt>
          <cx:pt idx="481">3</cx:pt>
          <cx:pt idx="482">1</cx:pt>
          <cx:pt idx="483">2</cx:pt>
          <cx:pt idx="484">1</cx:pt>
          <cx:pt idx="485">1</cx:pt>
          <cx:pt idx="486">2</cx:pt>
          <cx:pt idx="487">2</cx:pt>
          <cx:pt idx="488">2</cx:pt>
          <cx:pt idx="489">1</cx:pt>
          <cx:pt idx="490">1</cx:pt>
          <cx:pt idx="491">1</cx:pt>
          <cx:pt idx="492">2</cx:pt>
          <cx:pt idx="493">1</cx:pt>
          <cx:pt idx="494">1</cx:pt>
          <cx:pt idx="495">0</cx:pt>
          <cx:pt idx="496">2</cx:pt>
          <cx:pt idx="497">1</cx:pt>
          <cx:pt idx="498">1</cx:pt>
          <cx:pt idx="499">1</cx:pt>
          <cx:pt idx="500">1</cx:pt>
          <cx:pt idx="501">2</cx:pt>
          <cx:pt idx="502">2</cx:pt>
          <cx:pt idx="503">2</cx:pt>
          <cx:pt idx="504">2</cx:pt>
          <cx:pt idx="505">2</cx:pt>
          <cx:pt idx="506">2</cx:pt>
          <cx:pt idx="507">2</cx:pt>
          <cx:pt idx="508">2</cx:pt>
          <cx:pt idx="509">1</cx:pt>
          <cx:pt idx="510">1</cx:pt>
          <cx:pt idx="511">2</cx:pt>
          <cx:pt idx="512">2</cx:pt>
          <cx:pt idx="513">2</cx:pt>
          <cx:pt idx="514">1</cx:pt>
          <cx:pt idx="515">3</cx:pt>
          <cx:pt idx="516">2</cx:pt>
          <cx:pt idx="517">3</cx:pt>
          <cx:pt idx="518">2</cx:pt>
          <cx:pt idx="519">1</cx:pt>
          <cx:pt idx="520">0</cx:pt>
          <cx:pt idx="521">1</cx:pt>
          <cx:pt idx="522">2</cx:pt>
          <cx:pt idx="523">3</cx:pt>
          <cx:pt idx="524">3</cx:pt>
          <cx:pt idx="525">2</cx:pt>
          <cx:pt idx="526">1</cx:pt>
          <cx:pt idx="527">3</cx:pt>
          <cx:pt idx="528">0</cx:pt>
          <cx:pt idx="529">2</cx:pt>
          <cx:pt idx="530">2</cx:pt>
          <cx:pt idx="531">2</cx:pt>
          <cx:pt idx="532">1</cx:pt>
          <cx:pt idx="533">0</cx:pt>
          <cx:pt idx="534">2</cx:pt>
          <cx:pt idx="535">0</cx:pt>
          <cx:pt idx="536">2</cx:pt>
          <cx:pt idx="537">2</cx:pt>
          <cx:pt idx="538">1</cx:pt>
          <cx:pt idx="539">2</cx:pt>
          <cx:pt idx="540">3</cx:pt>
          <cx:pt idx="541">3</cx:pt>
          <cx:pt idx="542">2</cx:pt>
          <cx:pt idx="543">1</cx:pt>
          <cx:pt idx="544">2</cx:pt>
          <cx:pt idx="545">3</cx:pt>
          <cx:pt idx="546">2</cx:pt>
          <cx:pt idx="547">2</cx:pt>
          <cx:pt idx="548">2</cx:pt>
          <cx:pt idx="549">2</cx:pt>
          <cx:pt idx="550">2</cx:pt>
          <cx:pt idx="551">1</cx:pt>
          <cx:pt idx="552">3</cx:pt>
          <cx:pt idx="553">2</cx:pt>
          <cx:pt idx="554">3</cx:pt>
          <cx:pt idx="555">1</cx:pt>
          <cx:pt idx="556">1</cx:pt>
          <cx:pt idx="557">1</cx:pt>
          <cx:pt idx="558">2</cx:pt>
          <cx:pt idx="559">2</cx:pt>
          <cx:pt idx="560">2</cx:pt>
          <cx:pt idx="561">2</cx:pt>
          <cx:pt idx="562">0</cx:pt>
          <cx:pt idx="563">2</cx:pt>
          <cx:pt idx="564">2</cx:pt>
          <cx:pt idx="565">1</cx:pt>
          <cx:pt idx="566">3</cx:pt>
          <cx:pt idx="567">2</cx:pt>
          <cx:pt idx="568">2</cx:pt>
          <cx:pt idx="569">2</cx:pt>
          <cx:pt idx="570">2</cx:pt>
          <cx:pt idx="571">1</cx:pt>
          <cx:pt idx="572">2</cx:pt>
          <cx:pt idx="573">2</cx:pt>
          <cx:pt idx="574">1</cx:pt>
          <cx:pt idx="575">1</cx:pt>
          <cx:pt idx="576">1</cx:pt>
          <cx:pt idx="577">2</cx:pt>
          <cx:pt idx="578">2</cx:pt>
          <cx:pt idx="579">1</cx:pt>
          <cx:pt idx="580">2</cx:pt>
          <cx:pt idx="581">3</cx:pt>
          <cx:pt idx="582">0</cx:pt>
          <cx:pt idx="583">2</cx:pt>
          <cx:pt idx="584">1</cx:pt>
          <cx:pt idx="585">3</cx:pt>
          <cx:pt idx="586">1</cx:pt>
          <cx:pt idx="587">2</cx:pt>
          <cx:pt idx="588">1</cx:pt>
          <cx:pt idx="589">1</cx:pt>
          <cx:pt idx="590">2</cx:pt>
          <cx:pt idx="591">3</cx:pt>
          <cx:pt idx="592">2</cx:pt>
          <cx:pt idx="593">2</cx:pt>
          <cx:pt idx="594">1</cx:pt>
          <cx:pt idx="595">3</cx:pt>
          <cx:pt idx="596">1</cx:pt>
          <cx:pt idx="597">3</cx:pt>
          <cx:pt idx="598">2</cx:pt>
          <cx:pt idx="599">2</cx:pt>
          <cx:pt idx="600">2</cx:pt>
          <cx:pt idx="601">1</cx:pt>
          <cx:pt idx="602">2</cx:pt>
          <cx:pt idx="603">2</cx:pt>
          <cx:pt idx="604">2</cx:pt>
          <cx:pt idx="605">2</cx:pt>
          <cx:pt idx="606">2</cx:pt>
          <cx:pt idx="607">1</cx:pt>
          <cx:pt idx="608">2</cx:pt>
          <cx:pt idx="609">1</cx:pt>
          <cx:pt idx="610">3</cx:pt>
          <cx:pt idx="611">2</cx:pt>
          <cx:pt idx="612">2</cx:pt>
          <cx:pt idx="613">0</cx:pt>
          <cx:pt idx="614">0</cx:pt>
          <cx:pt idx="615">2</cx:pt>
          <cx:pt idx="616">2</cx:pt>
          <cx:pt idx="617">2</cx:pt>
          <cx:pt idx="618">3</cx:pt>
          <cx:pt idx="619">3</cx:pt>
          <cx:pt idx="620">0</cx:pt>
          <cx:pt idx="621">2</cx:pt>
          <cx:pt idx="622">2</cx:pt>
          <cx:pt idx="623">2</cx:pt>
          <cx:pt idx="624">2</cx:pt>
          <cx:pt idx="625">2</cx:pt>
          <cx:pt idx="626">1</cx:pt>
          <cx:pt idx="627">1</cx:pt>
          <cx:pt idx="628">2</cx:pt>
          <cx:pt idx="629">2</cx:pt>
          <cx:pt idx="630">1</cx:pt>
          <cx:pt idx="631">2</cx:pt>
          <cx:pt idx="632">2</cx:pt>
          <cx:pt idx="633">1</cx:pt>
          <cx:pt idx="634">2</cx:pt>
          <cx:pt idx="635">0</cx:pt>
          <cx:pt idx="636">0</cx:pt>
          <cx:pt idx="637">1</cx:pt>
          <cx:pt idx="638">0</cx:pt>
          <cx:pt idx="639">3</cx:pt>
          <cx:pt idx="640">2</cx:pt>
          <cx:pt idx="641">2</cx:pt>
          <cx:pt idx="642">2</cx:pt>
          <cx:pt idx="643">2</cx:pt>
          <cx:pt idx="644">3</cx:pt>
          <cx:pt idx="645">2</cx:pt>
          <cx:pt idx="646">2</cx:pt>
          <cx:pt idx="647">2</cx:pt>
          <cx:pt idx="648">2</cx:pt>
          <cx:pt idx="649">0</cx:pt>
          <cx:pt idx="650">2</cx:pt>
          <cx:pt idx="651">1</cx:pt>
          <cx:pt idx="652">2</cx:pt>
          <cx:pt idx="653">1</cx:pt>
          <cx:pt idx="654">3</cx:pt>
          <cx:pt idx="655">1</cx:pt>
          <cx:pt idx="656">1</cx:pt>
          <cx:pt idx="657">1</cx:pt>
          <cx:pt idx="658">1</cx:pt>
          <cx:pt idx="659">2</cx:pt>
          <cx:pt idx="660">2</cx:pt>
          <cx:pt idx="661">3</cx:pt>
          <cx:pt idx="662">2</cx:pt>
          <cx:pt idx="663">2</cx:pt>
          <cx:pt idx="664">3</cx:pt>
          <cx:pt idx="665">2</cx:pt>
          <cx:pt idx="666">2</cx:pt>
          <cx:pt idx="667">2</cx:pt>
          <cx:pt idx="668">2</cx:pt>
          <cx:pt idx="669">1</cx:pt>
          <cx:pt idx="670">2</cx:pt>
          <cx:pt idx="671">1</cx:pt>
          <cx:pt idx="672">2</cx:pt>
          <cx:pt idx="673">2</cx:pt>
          <cx:pt idx="674">1</cx:pt>
          <cx:pt idx="675">2</cx:pt>
          <cx:pt idx="676">3</cx:pt>
          <cx:pt idx="677">1</cx:pt>
          <cx:pt idx="678">3</cx:pt>
          <cx:pt idx="679">2</cx:pt>
          <cx:pt idx="680">1</cx:pt>
          <cx:pt idx="681">1</cx:pt>
          <cx:pt idx="682">2</cx:pt>
          <cx:pt idx="683">3</cx:pt>
          <cx:pt idx="684">2</cx:pt>
          <cx:pt idx="685">2</cx:pt>
          <cx:pt idx="686">2</cx:pt>
          <cx:pt idx="687">2</cx:pt>
          <cx:pt idx="688">2</cx:pt>
          <cx:pt idx="689">2</cx:pt>
          <cx:pt idx="690">2</cx:pt>
          <cx:pt idx="691">3</cx:pt>
          <cx:pt idx="692">2</cx:pt>
          <cx:pt idx="693">1</cx:pt>
          <cx:pt idx="694">2</cx:pt>
          <cx:pt idx="695">2</cx:pt>
          <cx:pt idx="696">1</cx:pt>
          <cx:pt idx="697">1</cx:pt>
          <cx:pt idx="698">1</cx:pt>
          <cx:pt idx="699">2</cx:pt>
          <cx:pt idx="700">3</cx:pt>
          <cx:pt idx="701">2</cx:pt>
          <cx:pt idx="702">3</cx:pt>
          <cx:pt idx="703">2</cx:pt>
          <cx:pt idx="704">2</cx:pt>
          <cx:pt idx="705">0</cx:pt>
          <cx:pt idx="706">2</cx:pt>
          <cx:pt idx="707">2</cx:pt>
          <cx:pt idx="708">2</cx:pt>
          <cx:pt idx="709">1</cx:pt>
          <cx:pt idx="710">0</cx:pt>
          <cx:pt idx="711">1</cx:pt>
          <cx:pt idx="712">2</cx:pt>
          <cx:pt idx="713">2</cx:pt>
          <cx:pt idx="714">2</cx:pt>
          <cx:pt idx="715">2</cx:pt>
          <cx:pt idx="716">2</cx:pt>
          <cx:pt idx="717">2</cx:pt>
          <cx:pt idx="718">3</cx:pt>
          <cx:pt idx="719">1</cx:pt>
          <cx:pt idx="720">2</cx:pt>
          <cx:pt idx="721">2</cx:pt>
          <cx:pt idx="722">2</cx:pt>
          <cx:pt idx="723">1</cx:pt>
          <cx:pt idx="724">3</cx:pt>
          <cx:pt idx="725">2</cx:pt>
          <cx:pt idx="726">2</cx:pt>
          <cx:pt idx="727">2</cx:pt>
          <cx:pt idx="728">3</cx:pt>
          <cx:pt idx="729">2</cx:pt>
          <cx:pt idx="730">2</cx:pt>
          <cx:pt idx="731">2</cx:pt>
          <cx:pt idx="732">2</cx:pt>
          <cx:pt idx="733">1</cx:pt>
          <cx:pt idx="734">1</cx:pt>
          <cx:pt idx="735">2</cx:pt>
          <cx:pt idx="736">2</cx:pt>
          <cx:pt idx="737">3</cx:pt>
          <cx:pt idx="738">0</cx:pt>
          <cx:pt idx="739">2</cx:pt>
          <cx:pt idx="740">2</cx:pt>
          <cx:pt idx="741">1</cx:pt>
          <cx:pt idx="742">2</cx:pt>
          <cx:pt idx="743">2</cx:pt>
          <cx:pt idx="744">2</cx:pt>
          <cx:pt idx="745">2</cx:pt>
          <cx:pt idx="746">2</cx:pt>
          <cx:pt idx="747">4</cx:pt>
          <cx:pt idx="748">2</cx:pt>
          <cx:pt idx="749">1</cx:pt>
          <cx:pt idx="750">0</cx:pt>
          <cx:pt idx="751">2</cx:pt>
          <cx:pt idx="752">2</cx:pt>
          <cx:pt idx="753">3</cx:pt>
          <cx:pt idx="754">2</cx:pt>
          <cx:pt idx="755">2</cx:pt>
          <cx:pt idx="756">2</cx:pt>
          <cx:pt idx="757">2</cx:pt>
          <cx:pt idx="758">2</cx:pt>
          <cx:pt idx="759">3</cx:pt>
          <cx:pt idx="760">1</cx:pt>
          <cx:pt idx="761">2</cx:pt>
          <cx:pt idx="762">2</cx:pt>
          <cx:pt idx="763">3</cx:pt>
          <cx:pt idx="764">2</cx:pt>
          <cx:pt idx="765">2</cx:pt>
          <cx:pt idx="766">2</cx:pt>
          <cx:pt idx="767">1</cx:pt>
          <cx:pt idx="768">2</cx:pt>
          <cx:pt idx="769">3</cx:pt>
          <cx:pt idx="770">2</cx:pt>
          <cx:pt idx="771">2</cx:pt>
          <cx:pt idx="772">2</cx:pt>
          <cx:pt idx="773">1</cx:pt>
          <cx:pt idx="774">3</cx:pt>
          <cx:pt idx="775">2</cx:pt>
          <cx:pt idx="776">3</cx:pt>
          <cx:pt idx="777">2</cx:pt>
          <cx:pt idx="778">2</cx:pt>
          <cx:pt idx="779">2</cx:pt>
          <cx:pt idx="780">2</cx:pt>
          <cx:pt idx="781">2</cx:pt>
          <cx:pt idx="782">2</cx:pt>
          <cx:pt idx="783">2</cx:pt>
          <cx:pt idx="784">0</cx:pt>
          <cx:pt idx="785">2</cx:pt>
          <cx:pt idx="786">1</cx:pt>
          <cx:pt idx="787">2</cx:pt>
          <cx:pt idx="788">1</cx:pt>
          <cx:pt idx="789">2</cx:pt>
          <cx:pt idx="790">2</cx:pt>
          <cx:pt idx="791">2</cx:pt>
          <cx:pt idx="792">2</cx:pt>
          <cx:pt idx="793">2</cx:pt>
          <cx:pt idx="794">2</cx:pt>
          <cx:pt idx="795">2</cx:pt>
          <cx:pt idx="796">2</cx:pt>
          <cx:pt idx="797">1</cx:pt>
          <cx:pt idx="798">3</cx:pt>
          <cx:pt idx="799">1</cx:pt>
          <cx:pt idx="800">2</cx:pt>
          <cx:pt idx="801">2</cx:pt>
          <cx:pt idx="802">2</cx:pt>
          <cx:pt idx="803">3</cx:pt>
          <cx:pt idx="804">1</cx:pt>
          <cx:pt idx="805">2</cx:pt>
          <cx:pt idx="806">1</cx:pt>
          <cx:pt idx="807">2</cx:pt>
          <cx:pt idx="808">2</cx:pt>
          <cx:pt idx="809">2</cx:pt>
          <cx:pt idx="810">2</cx:pt>
          <cx:pt idx="811">2</cx:pt>
          <cx:pt idx="812">2</cx:pt>
          <cx:pt idx="813">1</cx:pt>
          <cx:pt idx="814">1</cx:pt>
          <cx:pt idx="815">2</cx:pt>
          <cx:pt idx="816">1</cx:pt>
          <cx:pt idx="817">3</cx:pt>
          <cx:pt idx="818">2</cx:pt>
          <cx:pt idx="819">2</cx:pt>
          <cx:pt idx="820">2</cx:pt>
          <cx:pt idx="821">2</cx:pt>
          <cx:pt idx="822">2</cx:pt>
          <cx:pt idx="823">1</cx:pt>
          <cx:pt idx="824">2</cx:pt>
          <cx:pt idx="825">3</cx:pt>
          <cx:pt idx="826">0</cx:pt>
          <cx:pt idx="827">2</cx:pt>
          <cx:pt idx="828">2</cx:pt>
          <cx:pt idx="829">2</cx:pt>
          <cx:pt idx="830">2</cx:pt>
          <cx:pt idx="831">2</cx:pt>
          <cx:pt idx="832">2</cx:pt>
          <cx:pt idx="833">2</cx:pt>
          <cx:pt idx="834">2</cx:pt>
          <cx:pt idx="835">2</cx:pt>
          <cx:pt idx="836">2</cx:pt>
          <cx:pt idx="837">1</cx:pt>
          <cx:pt idx="838">1</cx:pt>
          <cx:pt idx="839">1</cx:pt>
          <cx:pt idx="840">1</cx:pt>
          <cx:pt idx="841">2</cx:pt>
          <cx:pt idx="842">2</cx:pt>
          <cx:pt idx="843">0</cx:pt>
          <cx:pt idx="844">3</cx:pt>
          <cx:pt idx="845">2</cx:pt>
          <cx:pt idx="846">2</cx:pt>
          <cx:pt idx="847">1</cx:pt>
          <cx:pt idx="848">2</cx:pt>
          <cx:pt idx="849">2</cx:pt>
          <cx:pt idx="850">2</cx:pt>
          <cx:pt idx="851">2</cx:pt>
          <cx:pt idx="852">1</cx:pt>
          <cx:pt idx="853">2</cx:pt>
          <cx:pt idx="854">2</cx:pt>
          <cx:pt idx="855">1</cx:pt>
          <cx:pt idx="856">2</cx:pt>
          <cx:pt idx="857">2</cx:pt>
          <cx:pt idx="858">2</cx:pt>
          <cx:pt idx="859">2</cx:pt>
          <cx:pt idx="860">1</cx:pt>
          <cx:pt idx="861">2</cx:pt>
          <cx:pt idx="862">2</cx:pt>
          <cx:pt idx="863">1</cx:pt>
          <cx:pt idx="864">2</cx:pt>
          <cx:pt idx="865">2</cx:pt>
          <cx:pt idx="866">3</cx:pt>
          <cx:pt idx="867">2</cx:pt>
          <cx:pt idx="868">2</cx:pt>
          <cx:pt idx="869">2</cx:pt>
          <cx:pt idx="870">1</cx:pt>
          <cx:pt idx="871">2</cx:pt>
          <cx:pt idx="872">2</cx:pt>
          <cx:pt idx="873">1</cx:pt>
          <cx:pt idx="874">1</cx:pt>
          <cx:pt idx="875">2</cx:pt>
          <cx:pt idx="876">2</cx:pt>
          <cx:pt idx="877">3</cx:pt>
          <cx:pt idx="878">2</cx:pt>
          <cx:pt idx="879">1</cx:pt>
          <cx:pt idx="880">2</cx:pt>
          <cx:pt idx="881">2</cx:pt>
          <cx:pt idx="882">2</cx:pt>
          <cx:pt idx="883">1</cx:pt>
          <cx:pt idx="884">1</cx:pt>
          <cx:pt idx="885">2</cx:pt>
          <cx:pt idx="886">2</cx:pt>
          <cx:pt idx="887">1</cx:pt>
          <cx:pt idx="888">2</cx:pt>
          <cx:pt idx="889">2</cx:pt>
          <cx:pt idx="890">2</cx:pt>
          <cx:pt idx="891">2</cx:pt>
          <cx:pt idx="892">1</cx:pt>
          <cx:pt idx="893">1</cx:pt>
          <cx:pt idx="894">2</cx:pt>
          <cx:pt idx="895">2</cx:pt>
          <cx:pt idx="896">1</cx:pt>
          <cx:pt idx="897">2</cx:pt>
          <cx:pt idx="898">3</cx:pt>
          <cx:pt idx="899">1</cx:pt>
          <cx:pt idx="900">1</cx:pt>
          <cx:pt idx="901">1</cx:pt>
          <cx:pt idx="902">2</cx:pt>
          <cx:pt idx="903">3</cx:pt>
          <cx:pt idx="904">1</cx:pt>
          <cx:pt idx="905">1</cx:pt>
          <cx:pt idx="906">3</cx:pt>
          <cx:pt idx="907">1</cx:pt>
          <cx:pt idx="908">2</cx:pt>
          <cx:pt idx="909">2</cx:pt>
          <cx:pt idx="910">2</cx:pt>
          <cx:pt idx="911">1</cx:pt>
          <cx:pt idx="912">1</cx:pt>
          <cx:pt idx="913">3</cx:pt>
          <cx:pt idx="914">2</cx:pt>
          <cx:pt idx="915">1</cx:pt>
          <cx:pt idx="916">1</cx:pt>
          <cx:pt idx="917">1</cx:pt>
          <cx:pt idx="918">3</cx:pt>
          <cx:pt idx="919">2</cx:pt>
          <cx:pt idx="920">2</cx:pt>
          <cx:pt idx="921">0</cx:pt>
          <cx:pt idx="922">2</cx:pt>
          <cx:pt idx="923">2</cx:pt>
          <cx:pt idx="924">2</cx:pt>
          <cx:pt idx="925">2</cx:pt>
          <cx:pt idx="926">3</cx:pt>
          <cx:pt idx="927">2</cx:pt>
          <cx:pt idx="928">2</cx:pt>
          <cx:pt idx="929">2</cx:pt>
          <cx:pt idx="930">3</cx:pt>
          <cx:pt idx="931">1</cx:pt>
          <cx:pt idx="932">3</cx:pt>
          <cx:pt idx="933">2</cx:pt>
          <cx:pt idx="934">2</cx:pt>
          <cx:pt idx="935">2</cx:pt>
          <cx:pt idx="936">2</cx:pt>
          <cx:pt idx="937">2</cx:pt>
          <cx:pt idx="938">3</cx:pt>
          <cx:pt idx="939">1</cx:pt>
          <cx:pt idx="940">2</cx:pt>
          <cx:pt idx="941">2</cx:pt>
          <cx:pt idx="942">0</cx:pt>
          <cx:pt idx="943">2</cx:pt>
          <cx:pt idx="944">2</cx:pt>
          <cx:pt idx="945">2</cx:pt>
          <cx:pt idx="946">1</cx:pt>
          <cx:pt idx="947">3</cx:pt>
          <cx:pt idx="948">2</cx:pt>
          <cx:pt idx="949">2</cx:pt>
          <cx:pt idx="950">2</cx:pt>
          <cx:pt idx="951">1</cx:pt>
          <cx:pt idx="952">1</cx:pt>
          <cx:pt idx="953">2</cx:pt>
          <cx:pt idx="954">0</cx:pt>
          <cx:pt idx="955">2</cx:pt>
          <cx:pt idx="956">2</cx:pt>
          <cx:pt idx="957">2</cx:pt>
          <cx:pt idx="958">2</cx:pt>
          <cx:pt idx="959">2</cx:pt>
          <cx:pt idx="960">0</cx:pt>
          <cx:pt idx="961">2</cx:pt>
          <cx:pt idx="962">2</cx:pt>
          <cx:pt idx="963">2</cx:pt>
          <cx:pt idx="964">2</cx:pt>
          <cx:pt idx="965">2</cx:pt>
          <cx:pt idx="966">1</cx:pt>
          <cx:pt idx="967">1</cx:pt>
          <cx:pt idx="968">0</cx:pt>
          <cx:pt idx="969">1</cx:pt>
          <cx:pt idx="970">0</cx:pt>
          <cx:pt idx="971">2</cx:pt>
          <cx:pt idx="972">1</cx:pt>
          <cx:pt idx="973">2</cx:pt>
          <cx:pt idx="974">2</cx:pt>
          <cx:pt idx="975">2</cx:pt>
          <cx:pt idx="976">0</cx:pt>
          <cx:pt idx="977">2</cx:pt>
          <cx:pt idx="978">2</cx:pt>
          <cx:pt idx="979">2</cx:pt>
          <cx:pt idx="980">2</cx:pt>
          <cx:pt idx="981">3</cx:pt>
          <cx:pt idx="982">2</cx:pt>
          <cx:pt idx="983">2</cx:pt>
          <cx:pt idx="984">2</cx:pt>
          <cx:pt idx="985">1</cx:pt>
          <cx:pt idx="986">1</cx:pt>
          <cx:pt idx="987">3</cx:pt>
          <cx:pt idx="988">2</cx:pt>
          <cx:pt idx="989">2</cx:pt>
          <cx:pt idx="990">3</cx:pt>
          <cx:pt idx="991">2</cx:pt>
          <cx:pt idx="992">2</cx:pt>
          <cx:pt idx="993">2</cx:pt>
          <cx:pt idx="994">3</cx:pt>
          <cx:pt idx="995">1</cx:pt>
          <cx:pt idx="996">1</cx:pt>
          <cx:pt idx="997">2</cx:pt>
          <cx:pt idx="998">1</cx:pt>
          <cx:pt idx="999">2</cx:pt>
          <cx:pt idx="1000">2</cx:pt>
          <cx:pt idx="1001">1</cx:pt>
          <cx:pt idx="1002">3</cx:pt>
          <cx:pt idx="1003">2</cx:pt>
          <cx:pt idx="1004">2</cx:pt>
          <cx:pt idx="1005">1</cx:pt>
          <cx:pt idx="1006">2</cx:pt>
          <cx:pt idx="1007">1</cx:pt>
          <cx:pt idx="1008">2</cx:pt>
          <cx:pt idx="1009">0</cx:pt>
          <cx:pt idx="1010">1</cx:pt>
          <cx:pt idx="1011">0</cx:pt>
          <cx:pt idx="1012">1</cx:pt>
          <cx:pt idx="1013">1</cx:pt>
          <cx:pt idx="1014">1</cx:pt>
          <cx:pt idx="1015">2</cx:pt>
          <cx:pt idx="1016">2</cx:pt>
          <cx:pt idx="1017">2</cx:pt>
          <cx:pt idx="1018">2</cx:pt>
          <cx:pt idx="1019">2</cx:pt>
          <cx:pt idx="1020">2</cx:pt>
          <cx:pt idx="1021">2</cx:pt>
          <cx:pt idx="1022">1</cx:pt>
          <cx:pt idx="1023">2</cx:pt>
          <cx:pt idx="1024">2</cx:pt>
          <cx:pt idx="1025">2</cx:pt>
          <cx:pt idx="1026">2</cx:pt>
          <cx:pt idx="1027">3</cx:pt>
          <cx:pt idx="1028">1</cx:pt>
          <cx:pt idx="1029">1</cx:pt>
          <cx:pt idx="1030">0</cx:pt>
          <cx:pt idx="1031">2</cx:pt>
          <cx:pt idx="1032">3</cx:pt>
          <cx:pt idx="1033">3</cx:pt>
          <cx:pt idx="1034">1</cx:pt>
          <cx:pt idx="1035">1</cx:pt>
          <cx:pt idx="1036">3</cx:pt>
          <cx:pt idx="1037">2</cx:pt>
          <cx:pt idx="1038">0</cx:pt>
          <cx:pt idx="1039">1</cx:pt>
          <cx:pt idx="1040">2</cx:pt>
          <cx:pt idx="1041">2</cx:pt>
          <cx:pt idx="1042">2</cx:pt>
          <cx:pt idx="1043">2</cx:pt>
          <cx:pt idx="1044">2</cx:pt>
          <cx:pt idx="1045">2</cx:pt>
          <cx:pt idx="1046">3</cx:pt>
          <cx:pt idx="1047">2</cx:pt>
          <cx:pt idx="1048">2</cx:pt>
          <cx:pt idx="1049">1</cx:pt>
          <cx:pt idx="1050">2</cx:pt>
          <cx:pt idx="1051">2</cx:pt>
          <cx:pt idx="1052">2</cx:pt>
          <cx:pt idx="1053">1</cx:pt>
          <cx:pt idx="1054">2</cx:pt>
          <cx:pt idx="1055">2</cx:pt>
          <cx:pt idx="1056">2</cx:pt>
          <cx:pt idx="1057">2</cx:pt>
          <cx:pt idx="1058">3</cx:pt>
          <cx:pt idx="1059">2</cx:pt>
          <cx:pt idx="1060">2</cx:pt>
          <cx:pt idx="1061">3</cx:pt>
          <cx:pt idx="1062">2</cx:pt>
          <cx:pt idx="1063">2</cx:pt>
          <cx:pt idx="1064">2</cx:pt>
          <cx:pt idx="1065">2</cx:pt>
          <cx:pt idx="1066">2</cx:pt>
          <cx:pt idx="1067">2</cx:pt>
          <cx:pt idx="1068">2</cx:pt>
          <cx:pt idx="1069">2</cx:pt>
          <cx:pt idx="1070">1</cx:pt>
          <cx:pt idx="1071">2</cx:pt>
          <cx:pt idx="1072">1</cx:pt>
          <cx:pt idx="1073">2</cx:pt>
          <cx:pt idx="1074">3</cx:pt>
          <cx:pt idx="1075">1</cx:pt>
          <cx:pt idx="1076">2</cx:pt>
          <cx:pt idx="1077">1</cx:pt>
          <cx:pt idx="1078">2</cx:pt>
          <cx:pt idx="1079">1</cx:pt>
          <cx:pt idx="1080">2</cx:pt>
          <cx:pt idx="1081">1</cx:pt>
          <cx:pt idx="1082">2</cx:pt>
          <cx:pt idx="1083">1</cx:pt>
          <cx:pt idx="1084">2</cx:pt>
          <cx:pt idx="1085">2</cx:pt>
          <cx:pt idx="1086">1</cx:pt>
          <cx:pt idx="1087">3</cx:pt>
          <cx:pt idx="1088">2</cx:pt>
          <cx:pt idx="1089">2</cx:pt>
          <cx:pt idx="1090">2</cx:pt>
          <cx:pt idx="1091">2</cx:pt>
          <cx:pt idx="1092">2</cx:pt>
          <cx:pt idx="1093">2</cx:pt>
          <cx:pt idx="1094">1</cx:pt>
          <cx:pt idx="1095">2</cx:pt>
          <cx:pt idx="1096">0</cx:pt>
          <cx:pt idx="1097">2</cx:pt>
          <cx:pt idx="1098">1</cx:pt>
          <cx:pt idx="1099">2</cx:pt>
          <cx:pt idx="1100">1</cx:pt>
          <cx:pt idx="1101">1</cx:pt>
          <cx:pt idx="1102">1</cx:pt>
          <cx:pt idx="1103">2</cx:pt>
          <cx:pt idx="1104">2</cx:pt>
          <cx:pt idx="1105">2</cx:pt>
          <cx:pt idx="1106">2</cx:pt>
          <cx:pt idx="1107">2</cx:pt>
          <cx:pt idx="1108">2</cx:pt>
          <cx:pt idx="1109">3</cx:pt>
          <cx:pt idx="1110">2</cx:pt>
          <cx:pt idx="1111">2</cx:pt>
          <cx:pt idx="1112">1</cx:pt>
          <cx:pt idx="1113">1</cx:pt>
          <cx:pt idx="1114">1</cx:pt>
          <cx:pt idx="1115">3</cx:pt>
          <cx:pt idx="1116">2</cx:pt>
          <cx:pt idx="1117">2</cx:pt>
          <cx:pt idx="1118">1</cx:pt>
          <cx:pt idx="1119">1</cx:pt>
          <cx:pt idx="1120">1</cx:pt>
          <cx:pt idx="1121">3</cx:pt>
          <cx:pt idx="1122">1</cx:pt>
          <cx:pt idx="1123">0</cx:pt>
          <cx:pt idx="1124">2</cx:pt>
          <cx:pt idx="1125">2</cx:pt>
          <cx:pt idx="1126">3</cx:pt>
          <cx:pt idx="1127">3</cx:pt>
          <cx:pt idx="1128">2</cx:pt>
          <cx:pt idx="1129">2</cx:pt>
          <cx:pt idx="1130">2</cx:pt>
          <cx:pt idx="1131">0</cx:pt>
          <cx:pt idx="1132">1</cx:pt>
          <cx:pt idx="1133">2</cx:pt>
          <cx:pt idx="1134">2</cx:pt>
          <cx:pt idx="1135">1</cx:pt>
          <cx:pt idx="1136">1</cx:pt>
          <cx:pt idx="1137">0</cx:pt>
          <cx:pt idx="1138">2</cx:pt>
          <cx:pt idx="1139">2</cx:pt>
          <cx:pt idx="1140">2</cx:pt>
          <cx:pt idx="1141">2</cx:pt>
          <cx:pt idx="1142">3</cx:pt>
          <cx:pt idx="1143">0</cx:pt>
          <cx:pt idx="1144">1</cx:pt>
          <cx:pt idx="1145">1</cx:pt>
          <cx:pt idx="1146">2</cx:pt>
          <cx:pt idx="1147">1</cx:pt>
          <cx:pt idx="1148">1</cx:pt>
          <cx:pt idx="1149">2</cx:pt>
          <cx:pt idx="1150">1</cx:pt>
          <cx:pt idx="1151">2</cx:pt>
          <cx:pt idx="1152">2</cx:pt>
          <cx:pt idx="1153">1</cx:pt>
          <cx:pt idx="1154">2</cx:pt>
          <cx:pt idx="1155">2</cx:pt>
          <cx:pt idx="1156">2</cx:pt>
          <cx:pt idx="1157">2</cx:pt>
          <cx:pt idx="1158">3</cx:pt>
          <cx:pt idx="1159">2</cx:pt>
          <cx:pt idx="1160">2</cx:pt>
          <cx:pt idx="1161">2</cx:pt>
          <cx:pt idx="1162">2</cx:pt>
          <cx:pt idx="1163">2</cx:pt>
          <cx:pt idx="1164">2</cx:pt>
          <cx:pt idx="1165">2</cx:pt>
          <cx:pt idx="1166">3</cx:pt>
          <cx:pt idx="1167">2</cx:pt>
          <cx:pt idx="1168">2</cx:pt>
          <cx:pt idx="1169">3</cx:pt>
          <cx:pt idx="1170">1</cx:pt>
          <cx:pt idx="1171">2</cx:pt>
          <cx:pt idx="1172">2</cx:pt>
          <cx:pt idx="1173">0</cx:pt>
          <cx:pt idx="1174">2</cx:pt>
          <cx:pt idx="1175">2</cx:pt>
          <cx:pt idx="1176">1</cx:pt>
          <cx:pt idx="1177">1</cx:pt>
          <cx:pt idx="1178">1</cx:pt>
          <cx:pt idx="1179">0</cx:pt>
          <cx:pt idx="1180">2</cx:pt>
          <cx:pt idx="1181">2</cx:pt>
          <cx:pt idx="1182">3</cx:pt>
          <cx:pt idx="1183">2</cx:pt>
          <cx:pt idx="1184">3</cx:pt>
          <cx:pt idx="1185">1</cx:pt>
          <cx:pt idx="1186">2</cx:pt>
          <cx:pt idx="1187">3</cx:pt>
          <cx:pt idx="1188">2</cx:pt>
          <cx:pt idx="1189">2</cx:pt>
          <cx:pt idx="1190">4</cx:pt>
          <cx:pt idx="1191">2</cx:pt>
          <cx:pt idx="1192">1</cx:pt>
          <cx:pt idx="1193">2</cx:pt>
          <cx:pt idx="1194">1</cx:pt>
          <cx:pt idx="1195">2</cx:pt>
          <cx:pt idx="1196">3</cx:pt>
          <cx:pt idx="1197">1</cx:pt>
          <cx:pt idx="1198">2</cx:pt>
          <cx:pt idx="1199">2</cx:pt>
          <cx:pt idx="1200">1</cx:pt>
          <cx:pt idx="1201">2</cx:pt>
          <cx:pt idx="1202">1</cx:pt>
          <cx:pt idx="1203">2</cx:pt>
          <cx:pt idx="1204">2</cx:pt>
          <cx:pt idx="1205">3</cx:pt>
          <cx:pt idx="1206">1</cx:pt>
          <cx:pt idx="1207">2</cx:pt>
          <cx:pt idx="1208">2</cx:pt>
          <cx:pt idx="1209">2</cx:pt>
          <cx:pt idx="1210">2</cx:pt>
          <cx:pt idx="1211">2</cx:pt>
          <cx:pt idx="1212">1</cx:pt>
          <cx:pt idx="1213">1</cx:pt>
          <cx:pt idx="1214">1</cx:pt>
          <cx:pt idx="1215">1</cx:pt>
          <cx:pt idx="1216">2</cx:pt>
          <cx:pt idx="1217">2</cx:pt>
          <cx:pt idx="1218">0</cx:pt>
          <cx:pt idx="1219">0</cx:pt>
          <cx:pt idx="1220">1</cx:pt>
          <cx:pt idx="1221">1</cx:pt>
          <cx:pt idx="1222">1</cx:pt>
          <cx:pt idx="1223">2</cx:pt>
          <cx:pt idx="1224">2</cx:pt>
          <cx:pt idx="1225">1</cx:pt>
          <cx:pt idx="1226">3</cx:pt>
          <cx:pt idx="1227">2</cx:pt>
          <cx:pt idx="1228">3</cx:pt>
          <cx:pt idx="1229">1</cx:pt>
          <cx:pt idx="1230">2</cx:pt>
          <cx:pt idx="1231">2</cx:pt>
          <cx:pt idx="1232">2</cx:pt>
          <cx:pt idx="1233">2</cx:pt>
          <cx:pt idx="1234">0</cx:pt>
          <cx:pt idx="1235">1</cx:pt>
          <cx:pt idx="1236">2</cx:pt>
          <cx:pt idx="1237">2</cx:pt>
          <cx:pt idx="1238">2</cx:pt>
          <cx:pt idx="1239">2</cx:pt>
          <cx:pt idx="1240">2</cx:pt>
          <cx:pt idx="1241">3</cx:pt>
          <cx:pt idx="1242">2</cx:pt>
          <cx:pt idx="1243">3</cx:pt>
          <cx:pt idx="1244">2</cx:pt>
          <cx:pt idx="1245">2</cx:pt>
          <cx:pt idx="1246">2</cx:pt>
          <cx:pt idx="1247">3</cx:pt>
          <cx:pt idx="1248">2</cx:pt>
          <cx:pt idx="1249">1</cx:pt>
          <cx:pt idx="1250">2</cx:pt>
          <cx:pt idx="1251">2</cx:pt>
          <cx:pt idx="1252">1</cx:pt>
          <cx:pt idx="1253">2</cx:pt>
          <cx:pt idx="1254">2</cx:pt>
          <cx:pt idx="1255">1</cx:pt>
          <cx:pt idx="1256">2</cx:pt>
          <cx:pt idx="1257">0</cx:pt>
          <cx:pt idx="1258">2</cx:pt>
          <cx:pt idx="1259">2</cx:pt>
          <cx:pt idx="1260">2</cx:pt>
          <cx:pt idx="1261">1</cx:pt>
          <cx:pt idx="1262">1</cx:pt>
          <cx:pt idx="1263">2</cx:pt>
          <cx:pt idx="1264">2</cx:pt>
          <cx:pt idx="1265">2</cx:pt>
          <cx:pt idx="1266">1</cx:pt>
          <cx:pt idx="1267">3</cx:pt>
          <cx:pt idx="1268">3</cx:pt>
          <cx:pt idx="1269">1</cx:pt>
          <cx:pt idx="1270">2</cx:pt>
          <cx:pt idx="1271">2</cx:pt>
          <cx:pt idx="1272">1</cx:pt>
          <cx:pt idx="1273">1</cx:pt>
          <cx:pt idx="1274">2</cx:pt>
          <cx:pt idx="1275">2</cx:pt>
          <cx:pt idx="1276">2</cx:pt>
          <cx:pt idx="1277">2</cx:pt>
          <cx:pt idx="1278">2</cx:pt>
          <cx:pt idx="1279">2</cx:pt>
          <cx:pt idx="1280">2</cx:pt>
          <cx:pt idx="1281">2</cx:pt>
          <cx:pt idx="1282">2</cx:pt>
          <cx:pt idx="1283">0</cx:pt>
          <cx:pt idx="1284">1</cx:pt>
          <cx:pt idx="1285">1</cx:pt>
          <cx:pt idx="1286">2</cx:pt>
          <cx:pt idx="1287">2</cx:pt>
          <cx:pt idx="1288">2</cx:pt>
          <cx:pt idx="1289">3</cx:pt>
          <cx:pt idx="1290">2</cx:pt>
          <cx:pt idx="1291">1</cx:pt>
          <cx:pt idx="1292">1</cx:pt>
          <cx:pt idx="1293">2</cx:pt>
          <cx:pt idx="1294">2</cx:pt>
          <cx:pt idx="1295">1</cx:pt>
          <cx:pt idx="1296">2</cx:pt>
          <cx:pt idx="1297">2</cx:pt>
          <cx:pt idx="1298">2</cx:pt>
          <cx:pt idx="1299">1</cx:pt>
          <cx:pt idx="1300">2</cx:pt>
          <cx:pt idx="1301">1</cx:pt>
          <cx:pt idx="1302">3</cx:pt>
          <cx:pt idx="1303">3</cx:pt>
          <cx:pt idx="1304">2</cx:pt>
          <cx:pt idx="1305">2</cx:pt>
          <cx:pt idx="1306">2</cx:pt>
          <cx:pt idx="1307">2</cx:pt>
          <cx:pt idx="1308">2</cx:pt>
          <cx:pt idx="1309">2</cx:pt>
          <cx:pt idx="1310">2</cx:pt>
          <cx:pt idx="1311">2</cx:pt>
          <cx:pt idx="1312">2</cx:pt>
          <cx:pt idx="1313">3</cx:pt>
          <cx:pt idx="1314">1</cx:pt>
          <cx:pt idx="1315">2</cx:pt>
          <cx:pt idx="1316">3</cx:pt>
          <cx:pt idx="1317">2</cx:pt>
          <cx:pt idx="1318">3</cx:pt>
          <cx:pt idx="1319">1</cx:pt>
          <cx:pt idx="1320">2</cx:pt>
          <cx:pt idx="1321">1</cx:pt>
          <cx:pt idx="1322">2</cx:pt>
          <cx:pt idx="1323">0</cx:pt>
          <cx:pt idx="1324">3</cx:pt>
          <cx:pt idx="1325">0</cx:pt>
          <cx:pt idx="1326">0</cx:pt>
          <cx:pt idx="1327">1</cx:pt>
          <cx:pt idx="1328">2</cx:pt>
          <cx:pt idx="1329">2</cx:pt>
          <cx:pt idx="1330">3</cx:pt>
          <cx:pt idx="1331">2</cx:pt>
          <cx:pt idx="1332">1</cx:pt>
          <cx:pt idx="1333">1</cx:pt>
          <cx:pt idx="1334">2</cx:pt>
          <cx:pt idx="1335">2</cx:pt>
          <cx:pt idx="1336">2</cx:pt>
          <cx:pt idx="1337">0</cx:pt>
          <cx:pt idx="1338">2</cx:pt>
          <cx:pt idx="1339">1</cx:pt>
          <cx:pt idx="1340">4</cx:pt>
          <cx:pt idx="1341">2</cx:pt>
          <cx:pt idx="1342">2</cx:pt>
          <cx:pt idx="1343">2</cx:pt>
          <cx:pt idx="1344">2</cx:pt>
          <cx:pt idx="1345">1</cx:pt>
          <cx:pt idx="1346">2</cx:pt>
          <cx:pt idx="1347">3</cx:pt>
          <cx:pt idx="1348">2</cx:pt>
          <cx:pt idx="1349">0</cx:pt>
          <cx:pt idx="1350">4</cx:pt>
          <cx:pt idx="1351">2</cx:pt>
          <cx:pt idx="1352">2</cx:pt>
          <cx:pt idx="1353">3</cx:pt>
          <cx:pt idx="1354">3</cx:pt>
          <cx:pt idx="1355">2</cx:pt>
          <cx:pt idx="1356">1</cx:pt>
          <cx:pt idx="1357">2</cx:pt>
          <cx:pt idx="1358">2</cx:pt>
          <cx:pt idx="1359">3</cx:pt>
          <cx:pt idx="1360">2</cx:pt>
          <cx:pt idx="1361">2</cx:pt>
          <cx:pt idx="1362">1</cx:pt>
          <cx:pt idx="1363">2</cx:pt>
          <cx:pt idx="1364">2</cx:pt>
          <cx:pt idx="1365">2</cx:pt>
          <cx:pt idx="1366">2</cx:pt>
          <cx:pt idx="1367">1</cx:pt>
          <cx:pt idx="1368">2</cx:pt>
          <cx:pt idx="1369">2</cx:pt>
          <cx:pt idx="1370">1</cx:pt>
          <cx:pt idx="1371">1</cx:pt>
          <cx:pt idx="1372">2</cx:pt>
          <cx:pt idx="1373">3</cx:pt>
          <cx:pt idx="1374">3</cx:pt>
          <cx:pt idx="1375">3</cx:pt>
          <cx:pt idx="1376">1</cx:pt>
          <cx:pt idx="1377">2</cx:pt>
          <cx:pt idx="1378">1</cx:pt>
          <cx:pt idx="1379">2</cx:pt>
          <cx:pt idx="1380">1</cx:pt>
          <cx:pt idx="1381">2</cx:pt>
          <cx:pt idx="1382">2</cx:pt>
          <cx:pt idx="1383">2</cx:pt>
          <cx:pt idx="1384">1</cx:pt>
          <cx:pt idx="1385">1</cx:pt>
          <cx:pt idx="1386">2</cx:pt>
          <cx:pt idx="1387">1</cx:pt>
          <cx:pt idx="1388">3</cx:pt>
          <cx:pt idx="1389">2</cx:pt>
          <cx:pt idx="1390">2</cx:pt>
          <cx:pt idx="1391">3</cx:pt>
          <cx:pt idx="1392">1</cx:pt>
          <cx:pt idx="1393">2</cx:pt>
          <cx:pt idx="1394">3</cx:pt>
          <cx:pt idx="1395">3</cx:pt>
          <cx:pt idx="1396">2</cx:pt>
          <cx:pt idx="1397">1</cx:pt>
          <cx:pt idx="1398">1</cx:pt>
          <cx:pt idx="1399">1</cx:pt>
          <cx:pt idx="1400">1</cx:pt>
          <cx:pt idx="1401">2</cx:pt>
          <cx:pt idx="1402">2</cx:pt>
          <cx:pt idx="1403">3</cx:pt>
          <cx:pt idx="1404">3</cx:pt>
          <cx:pt idx="1405">2</cx:pt>
          <cx:pt idx="1406">2</cx:pt>
          <cx:pt idx="1407">0</cx:pt>
          <cx:pt idx="1408">2</cx:pt>
          <cx:pt idx="1409">2</cx:pt>
          <cx:pt idx="1410">2</cx:pt>
          <cx:pt idx="1411">1</cx:pt>
          <cx:pt idx="1412">2</cx:pt>
          <cx:pt idx="1413">2</cx:pt>
          <cx:pt idx="1414">2</cx:pt>
          <cx:pt idx="1415">3</cx:pt>
          <cx:pt idx="1416">2</cx:pt>
          <cx:pt idx="1417">3</cx:pt>
          <cx:pt idx="1418">1</cx:pt>
          <cx:pt idx="1419">2</cx:pt>
          <cx:pt idx="1420">2</cx:pt>
          <cx:pt idx="1421">2</cx:pt>
          <cx:pt idx="1422">2</cx:pt>
          <cx:pt idx="1423">2</cx:pt>
          <cx:pt idx="1424">1</cx:pt>
          <cx:pt idx="1425">2</cx:pt>
          <cx:pt idx="1426">2</cx:pt>
          <cx:pt idx="1427">1</cx:pt>
          <cx:pt idx="1428">1</cx:pt>
          <cx:pt idx="1429">2</cx:pt>
          <cx:pt idx="1430">2</cx:pt>
          <cx:pt idx="1431">2</cx:pt>
          <cx:pt idx="1432">1</cx:pt>
          <cx:pt idx="1433">2</cx:pt>
          <cx:pt idx="1434">2</cx:pt>
          <cx:pt idx="1435">2</cx:pt>
          <cx:pt idx="1436">2</cx:pt>
          <cx:pt idx="1437">3</cx:pt>
          <cx:pt idx="1438">2</cx:pt>
          <cx:pt idx="1439">2</cx:pt>
          <cx:pt idx="1440">2</cx:pt>
          <cx:pt idx="1441">2</cx:pt>
          <cx:pt idx="1442">3</cx:pt>
          <cx:pt idx="1443">1</cx:pt>
          <cx:pt idx="1444">2</cx:pt>
          <cx:pt idx="1445">1</cx:pt>
          <cx:pt idx="1446">1</cx:pt>
          <cx:pt idx="1447">2</cx:pt>
          <cx:pt idx="1448">1</cx:pt>
          <cx:pt idx="1449">0</cx:pt>
          <cx:pt idx="1450">0</cx:pt>
          <cx:pt idx="1451">3</cx:pt>
          <cx:pt idx="1452">2</cx:pt>
          <cx:pt idx="1453">0</cx:pt>
          <cx:pt idx="1454">2</cx:pt>
          <cx:pt idx="1455">2</cx:pt>
          <cx:pt idx="1456">2</cx:pt>
          <cx:pt idx="1457">1</cx:pt>
          <cx:pt idx="1458">1</cx:pt>
          <cx:pt idx="1459">1</cx:pt>
        </cx:lvl>
        <cx:lvl ptCount="1460">
          <cx:pt idx="0">RFn</cx:pt>
          <cx:pt idx="1">RFn</cx:pt>
          <cx:pt idx="2">RFn</cx:pt>
          <cx:pt idx="3">Unf</cx:pt>
          <cx:pt idx="4">RFn</cx:pt>
          <cx:pt idx="5">Unf</cx:pt>
          <cx:pt idx="6">RFn</cx:pt>
          <cx:pt idx="7">RFn</cx:pt>
          <cx:pt idx="8">Unf</cx:pt>
          <cx:pt idx="9">RFn</cx:pt>
          <cx:pt idx="10">Unf</cx:pt>
          <cx:pt idx="11">Fin</cx:pt>
          <cx:pt idx="12">Unf</cx:pt>
          <cx:pt idx="13">RFn</cx:pt>
          <cx:pt idx="14">RFn</cx:pt>
          <cx:pt idx="15">Unf</cx:pt>
          <cx:pt idx="16">Fin</cx:pt>
          <cx:pt idx="17">Unf</cx:pt>
          <cx:pt idx="18">Unf</cx:pt>
          <cx:pt idx="19">Unf</cx:pt>
          <cx:pt idx="20">RFn</cx:pt>
          <cx:pt idx="21">Unf</cx:pt>
          <cx:pt idx="22">RFn</cx:pt>
          <cx:pt idx="23">Unf</cx:pt>
          <cx:pt idx="24">Unf</cx:pt>
          <cx:pt idx="25">RFn</cx:pt>
          <cx:pt idx="26">Unf</cx:pt>
          <cx:pt idx="27">RFn</cx:pt>
          <cx:pt idx="28">RFn</cx:pt>
          <cx:pt idx="29">Unf</cx:pt>
          <cx:pt idx="30">Unf</cx:pt>
          <cx:pt idx="31">Unf</cx:pt>
          <cx:pt idx="32">RFn</cx:pt>
          <cx:pt idx="33">RFn</cx:pt>
          <cx:pt idx="34">Fin</cx:pt>
          <cx:pt idx="35">Fin</cx:pt>
          <cx:pt idx="36">Unf</cx:pt>
          <cx:pt idx="37">Fin</cx:pt>
          <cx:pt idx="38">Unf</cx:pt>
          <cx:pt idx="39">NA</cx:pt>
          <cx:pt idx="40">RFn</cx:pt>
          <cx:pt idx="41">RFn</cx:pt>
          <cx:pt idx="42">RFn</cx:pt>
          <cx:pt idx="43">Unf</cx:pt>
          <cx:pt idx="44">RFn</cx:pt>
          <cx:pt idx="45">RFn</cx:pt>
          <cx:pt idx="46">RFn</cx:pt>
          <cx:pt idx="47">RFn</cx:pt>
          <cx:pt idx="48">NA</cx:pt>
          <cx:pt idx="49">Unf</cx:pt>
          <cx:pt idx="50">Fin</cx:pt>
          <cx:pt idx="51">Unf</cx:pt>
          <cx:pt idx="52">Unf</cx:pt>
          <cx:pt idx="53">Fin</cx:pt>
          <cx:pt idx="54">Unf</cx:pt>
          <cx:pt idx="55">RFn</cx:pt>
          <cx:pt idx="56">Fin</cx:pt>
          <cx:pt idx="57">RFn</cx:pt>
          <cx:pt idx="58">Fin</cx:pt>
          <cx:pt idx="59">Unf</cx:pt>
          <cx:pt idx="60">Unf</cx:pt>
          <cx:pt idx="61">Unf</cx:pt>
          <cx:pt idx="62">RFn</cx:pt>
          <cx:pt idx="63">Unf</cx:pt>
          <cx:pt idx="64">RFn</cx:pt>
          <cx:pt idx="65">RFn</cx:pt>
          <cx:pt idx="66">RFn</cx:pt>
          <cx:pt idx="67">RFn</cx:pt>
          <cx:pt idx="68">Unf</cx:pt>
          <cx:pt idx="69">Fin</cx:pt>
          <cx:pt idx="70">Fin</cx:pt>
          <cx:pt idx="71">Unf</cx:pt>
          <cx:pt idx="72">Fin</cx:pt>
          <cx:pt idx="73">Unf</cx:pt>
          <cx:pt idx="74">Unf</cx:pt>
          <cx:pt idx="75">Unf</cx:pt>
          <cx:pt idx="76">Unf</cx:pt>
          <cx:pt idx="77">Unf</cx:pt>
          <cx:pt idx="78">NA</cx:pt>
          <cx:pt idx="79">Unf</cx:pt>
          <cx:pt idx="80">Fin</cx:pt>
          <cx:pt idx="81">Fin</cx:pt>
          <cx:pt idx="82">RFn</cx:pt>
          <cx:pt idx="83">Unf</cx:pt>
          <cx:pt idx="84">Fin</cx:pt>
          <cx:pt idx="85">Unf</cx:pt>
          <cx:pt idx="86">Fin</cx:pt>
          <cx:pt idx="87">RFn</cx:pt>
          <cx:pt idx="88">NA</cx:pt>
          <cx:pt idx="89">NA</cx:pt>
          <cx:pt idx="90">Unf</cx:pt>
          <cx:pt idx="91">Unf</cx:pt>
          <cx:pt idx="92">Unf</cx:pt>
          <cx:pt idx="93">Unf</cx:pt>
          <cx:pt idx="94">RFn</cx:pt>
          <cx:pt idx="95">Fin</cx:pt>
          <cx:pt idx="96">RFn</cx:pt>
          <cx:pt idx="97">Fin</cx:pt>
          <cx:pt idx="98">Unf</cx:pt>
          <cx:pt idx="99">NA</cx:pt>
          <cx:pt idx="100">RFn</cx:pt>
          <cx:pt idx="101">Fin</cx:pt>
          <cx:pt idx="102">Unf</cx:pt>
          <cx:pt idx="103">RFn</cx:pt>
          <cx:pt idx="104">Unf</cx:pt>
          <cx:pt idx="105">RFn</cx:pt>
          <cx:pt idx="106">Unf</cx:pt>
          <cx:pt idx="107">Unf</cx:pt>
          <cx:pt idx="108">NA</cx:pt>
          <cx:pt idx="109">RFn</cx:pt>
          <cx:pt idx="110">Unf</cx:pt>
          <cx:pt idx="111">Fin</cx:pt>
          <cx:pt idx="112">Fin</cx:pt>
          <cx:pt idx="113">Unf</cx:pt>
          <cx:pt idx="114">Unf</cx:pt>
          <cx:pt idx="115">Unf</cx:pt>
          <cx:pt idx="116">Unf</cx:pt>
          <cx:pt idx="117">Unf</cx:pt>
          <cx:pt idx="118">Unf</cx:pt>
          <cx:pt idx="119">Fin</cx:pt>
          <cx:pt idx="120">Unf</cx:pt>
          <cx:pt idx="121">Unf</cx:pt>
          <cx:pt idx="122">Unf</cx:pt>
          <cx:pt idx="123">RFn</cx:pt>
          <cx:pt idx="124">Unf</cx:pt>
          <cx:pt idx="125">NA</cx:pt>
          <cx:pt idx="126">RFn</cx:pt>
          <cx:pt idx="127">NA</cx:pt>
          <cx:pt idx="128">RFn</cx:pt>
          <cx:pt idx="129">RFn</cx:pt>
          <cx:pt idx="130">Fin</cx:pt>
          <cx:pt idx="131">RFn</cx:pt>
          <cx:pt idx="132">Unf</cx:pt>
          <cx:pt idx="133">Fin</cx:pt>
          <cx:pt idx="134">RFn</cx:pt>
          <cx:pt idx="135">Unf</cx:pt>
          <cx:pt idx="136">RFn</cx:pt>
          <cx:pt idx="137">Unf</cx:pt>
          <cx:pt idx="138">Fin</cx:pt>
          <cx:pt idx="139">RFn</cx:pt>
          <cx:pt idx="140">NA</cx:pt>
          <cx:pt idx="141">Fin</cx:pt>
          <cx:pt idx="142">Unf</cx:pt>
          <cx:pt idx="143">RFn</cx:pt>
          <cx:pt idx="144">Unf</cx:pt>
          <cx:pt idx="145">Unf</cx:pt>
          <cx:pt idx="146">Unf</cx:pt>
          <cx:pt idx="147">Fin</cx:pt>
          <cx:pt idx="148">NA</cx:pt>
          <cx:pt idx="149">Unf</cx:pt>
          <cx:pt idx="150">Unf</cx:pt>
          <cx:pt idx="151">RFn</cx:pt>
          <cx:pt idx="152">RFn</cx:pt>
          <cx:pt idx="153">RFn</cx:pt>
          <cx:pt idx="154">Unf</cx:pt>
          <cx:pt idx="155">NA</cx:pt>
          <cx:pt idx="156">Unf</cx:pt>
          <cx:pt idx="157">Fin</cx:pt>
          <cx:pt idx="158">RFn</cx:pt>
          <cx:pt idx="159">RFn</cx:pt>
          <cx:pt idx="160">Unf</cx:pt>
          <cx:pt idx="161">Fin</cx:pt>
          <cx:pt idx="162">RFn</cx:pt>
          <cx:pt idx="163">NA</cx:pt>
          <cx:pt idx="164">Unf</cx:pt>
          <cx:pt idx="165">NA</cx:pt>
          <cx:pt idx="166">Fin</cx:pt>
          <cx:pt idx="167">Fin</cx:pt>
          <cx:pt idx="168">Fin</cx:pt>
          <cx:pt idx="169">RFn</cx:pt>
          <cx:pt idx="170">Unf</cx:pt>
          <cx:pt idx="171">Fin</cx:pt>
          <cx:pt idx="172">RFn</cx:pt>
          <cx:pt idx="173">Unf</cx:pt>
          <cx:pt idx="174">Fin</cx:pt>
          <cx:pt idx="175">Unf</cx:pt>
          <cx:pt idx="176">Unf</cx:pt>
          <cx:pt idx="177">Unf</cx:pt>
          <cx:pt idx="178">Fin</cx:pt>
          <cx:pt idx="179">Unf</cx:pt>
          <cx:pt idx="180">Unf</cx:pt>
          <cx:pt idx="181">Unf</cx:pt>
          <cx:pt idx="182">RFn</cx:pt>
          <cx:pt idx="183">Unf</cx:pt>
          <cx:pt idx="184">Unf</cx:pt>
          <cx:pt idx="185">Unf</cx:pt>
          <cx:pt idx="186">Unf</cx:pt>
          <cx:pt idx="187">Unf</cx:pt>
          <cx:pt idx="188">Unf</cx:pt>
          <cx:pt idx="189">Fin</cx:pt>
          <cx:pt idx="190">Unf</cx:pt>
          <cx:pt idx="191">Fin</cx:pt>
          <cx:pt idx="192">Fin</cx:pt>
          <cx:pt idx="193">Unf</cx:pt>
          <cx:pt idx="194">Unf</cx:pt>
          <cx:pt idx="195">Unf</cx:pt>
          <cx:pt idx="196">Fin</cx:pt>
          <cx:pt idx="197">Unf</cx:pt>
          <cx:pt idx="198">NA</cx:pt>
          <cx:pt idx="199">Fin</cx:pt>
          <cx:pt idx="200">RFn</cx:pt>
          <cx:pt idx="201">Unf</cx:pt>
          <cx:pt idx="202">Unf</cx:pt>
          <cx:pt idx="203">RFn</cx:pt>
          <cx:pt idx="204">Unf</cx:pt>
          <cx:pt idx="205">RFn</cx:pt>
          <cx:pt idx="206">RFn</cx:pt>
          <cx:pt idx="207">RFn</cx:pt>
          <cx:pt idx="208">Fin</cx:pt>
          <cx:pt idx="209">RFn</cx:pt>
          <cx:pt idx="210">NA</cx:pt>
          <cx:pt idx="211">RFn</cx:pt>
          <cx:pt idx="212">RFn</cx:pt>
          <cx:pt idx="213">Unf</cx:pt>
          <cx:pt idx="214">Fin</cx:pt>
          <cx:pt idx="215">Unf</cx:pt>
          <cx:pt idx="216">Unf</cx:pt>
          <cx:pt idx="217">Unf</cx:pt>
          <cx:pt idx="218">Unf</cx:pt>
          <cx:pt idx="219">Fin</cx:pt>
          <cx:pt idx="220">RFn</cx:pt>
          <cx:pt idx="221">RFn</cx:pt>
          <cx:pt idx="222">RFn</cx:pt>
          <cx:pt idx="223">Unf</cx:pt>
          <cx:pt idx="224">Fin</cx:pt>
          <cx:pt idx="225">Unf</cx:pt>
          <cx:pt idx="226">RFn</cx:pt>
          <cx:pt idx="227">Unf</cx:pt>
          <cx:pt idx="228">Unf</cx:pt>
          <cx:pt idx="229">Fin</cx:pt>
          <cx:pt idx="230">RFn</cx:pt>
          <cx:pt idx="231">Fin</cx:pt>
          <cx:pt idx="232">Unf</cx:pt>
          <cx:pt idx="233">Unf</cx:pt>
          <cx:pt idx="234">Fin</cx:pt>
          <cx:pt idx="235">Unf</cx:pt>
          <cx:pt idx="236">RFn</cx:pt>
          <cx:pt idx="237">RFn</cx:pt>
          <cx:pt idx="238">Fin</cx:pt>
          <cx:pt idx="239">Unf</cx:pt>
          <cx:pt idx="240">RFn</cx:pt>
          <cx:pt idx="241">NA</cx:pt>
          <cx:pt idx="242">Unf</cx:pt>
          <cx:pt idx="243">RFn</cx:pt>
          <cx:pt idx="244">RFn</cx:pt>
          <cx:pt idx="245">Fin</cx:pt>
          <cx:pt idx="246">Unf</cx:pt>
          <cx:pt idx="247">Unf</cx:pt>
          <cx:pt idx="248">RFn</cx:pt>
          <cx:pt idx="249">Fin</cx:pt>
          <cx:pt idx="250">NA</cx:pt>
          <cx:pt idx="251">Fin</cx:pt>
          <cx:pt idx="252">RFn</cx:pt>
          <cx:pt idx="253">RFn</cx:pt>
          <cx:pt idx="254">RFn</cx:pt>
          <cx:pt idx="255">Fin</cx:pt>
          <cx:pt idx="256">RFn</cx:pt>
          <cx:pt idx="257">RFn</cx:pt>
          <cx:pt idx="258">RFn</cx:pt>
          <cx:pt idx="259">Unf</cx:pt>
          <cx:pt idx="260">Unf</cx:pt>
          <cx:pt idx="261">Fin</cx:pt>
          <cx:pt idx="262">Unf</cx:pt>
          <cx:pt idx="263">Unf</cx:pt>
          <cx:pt idx="264">Unf</cx:pt>
          <cx:pt idx="265">Fin</cx:pt>
          <cx:pt idx="266">Fin</cx:pt>
          <cx:pt idx="267">Unf</cx:pt>
          <cx:pt idx="268">Fin</cx:pt>
          <cx:pt idx="269">RFn</cx:pt>
          <cx:pt idx="270">RFn</cx:pt>
          <cx:pt idx="271">Unf</cx:pt>
          <cx:pt idx="272">Fin</cx:pt>
          <cx:pt idx="273">RFn</cx:pt>
          <cx:pt idx="274">Unf</cx:pt>
          <cx:pt idx="275">Unf</cx:pt>
          <cx:pt idx="276">Fin</cx:pt>
          <cx:pt idx="277">Unf</cx:pt>
          <cx:pt idx="278">Fin</cx:pt>
          <cx:pt idx="279">Fin</cx:pt>
          <cx:pt idx="280">Fin</cx:pt>
          <cx:pt idx="281">Fin</cx:pt>
          <cx:pt idx="282">RFn</cx:pt>
          <cx:pt idx="283">Fin</cx:pt>
          <cx:pt idx="284">RFn</cx:pt>
          <cx:pt idx="285">RFn</cx:pt>
          <cx:pt idx="286">RFn</cx:pt>
          <cx:pt idx="287">NA</cx:pt>
          <cx:pt idx="288">Unf</cx:pt>
          <cx:pt idx="289">Unf</cx:pt>
          <cx:pt idx="290">RFn</cx:pt>
          <cx:pt idx="291">NA</cx:pt>
          <cx:pt idx="292">Unf</cx:pt>
          <cx:pt idx="293">Fin</cx:pt>
          <cx:pt idx="294">Fin</cx:pt>
          <cx:pt idx="295">Unf</cx:pt>
          <cx:pt idx="296">Unf</cx:pt>
          <cx:pt idx="297">RFn</cx:pt>
          <cx:pt idx="298">Unf</cx:pt>
          <cx:pt idx="299">Unf</cx:pt>
          <cx:pt idx="300">Unf</cx:pt>
          <cx:pt idx="301">Fin</cx:pt>
          <cx:pt idx="302">RFn</cx:pt>
          <cx:pt idx="303">Unf</cx:pt>
          <cx:pt idx="304">Unf</cx:pt>
          <cx:pt idx="305">Fin</cx:pt>
          <cx:pt idx="306">RFn</cx:pt>
          <cx:pt idx="307">NA</cx:pt>
          <cx:pt idx="308">Unf</cx:pt>
          <cx:pt idx="309">Fin</cx:pt>
          <cx:pt idx="310">Fin</cx:pt>
          <cx:pt idx="311">Unf</cx:pt>
          <cx:pt idx="312">Unf</cx:pt>
          <cx:pt idx="313">RFn</cx:pt>
          <cx:pt idx="314">Unf</cx:pt>
          <cx:pt idx="315">Fin</cx:pt>
          <cx:pt idx="316">RFn</cx:pt>
          <cx:pt idx="317">RFn</cx:pt>
          <cx:pt idx="318">RFn</cx:pt>
          <cx:pt idx="319">Unf</cx:pt>
          <cx:pt idx="320">RFn</cx:pt>
          <cx:pt idx="321">Fin</cx:pt>
          <cx:pt idx="322">Fin</cx:pt>
          <cx:pt idx="323">Unf</cx:pt>
          <cx:pt idx="324">Fin</cx:pt>
          <cx:pt idx="325">Unf</cx:pt>
          <cx:pt idx="326">Fin</cx:pt>
          <cx:pt idx="327">RFn</cx:pt>
          <cx:pt idx="328">Unf</cx:pt>
          <cx:pt idx="329">Unf</cx:pt>
          <cx:pt idx="330">Unf</cx:pt>
          <cx:pt idx="331">RFn</cx:pt>
          <cx:pt idx="332">RFn</cx:pt>
          <cx:pt idx="333">RFn</cx:pt>
          <cx:pt idx="334">Fin</cx:pt>
          <cx:pt idx="335">Fin</cx:pt>
          <cx:pt idx="336">Fin</cx:pt>
          <cx:pt idx="337">RFn</cx:pt>
          <cx:pt idx="338">RFn</cx:pt>
          <cx:pt idx="339">Unf</cx:pt>
          <cx:pt idx="340">Fin</cx:pt>
          <cx:pt idx="341">Unf</cx:pt>
          <cx:pt idx="342">Unf</cx:pt>
          <cx:pt idx="343">RFn</cx:pt>
          <cx:pt idx="344">Unf</cx:pt>
          <cx:pt idx="345">Unf</cx:pt>
          <cx:pt idx="346">RFn</cx:pt>
          <cx:pt idx="347">Unf</cx:pt>
          <cx:pt idx="348">RFn</cx:pt>
          <cx:pt idx="349">Fin</cx:pt>
          <cx:pt idx="350">RFn</cx:pt>
          <cx:pt idx="351">RFn</cx:pt>
          <cx:pt idx="352">Unf</cx:pt>
          <cx:pt idx="353">Unf</cx:pt>
          <cx:pt idx="354">Unf</cx:pt>
          <cx:pt idx="355">RFn</cx:pt>
          <cx:pt idx="356">RFn</cx:pt>
          <cx:pt idx="357">Fin</cx:pt>
          <cx:pt idx="358">Unf</cx:pt>
          <cx:pt idx="359">RFn</cx:pt>
          <cx:pt idx="360">RFn</cx:pt>
          <cx:pt idx="361">Unf</cx:pt>
          <cx:pt idx="362">RFn</cx:pt>
          <cx:pt idx="363">Unf</cx:pt>
          <cx:pt idx="364">Fin</cx:pt>
          <cx:pt idx="365">Unf</cx:pt>
          <cx:pt idx="366">RFn</cx:pt>
          <cx:pt idx="367">RFn</cx:pt>
          <cx:pt idx="368">Fin</cx:pt>
          <cx:pt idx="369">Fin</cx:pt>
          <cx:pt idx="370">RFn</cx:pt>
          <cx:pt idx="371">Fin</cx:pt>
          <cx:pt idx="372">Unf</cx:pt>
          <cx:pt idx="373">Unf</cx:pt>
          <cx:pt idx="374">Fin</cx:pt>
          <cx:pt idx="375">NA</cx:pt>
          <cx:pt idx="376">Unf</cx:pt>
          <cx:pt idx="377">RFn</cx:pt>
          <cx:pt idx="378">Fin</cx:pt>
          <cx:pt idx="379">Fin</cx:pt>
          <cx:pt idx="380">Unf</cx:pt>
          <cx:pt idx="381">RFn</cx:pt>
          <cx:pt idx="382">RFn</cx:pt>
          <cx:pt idx="383">Unf</cx:pt>
          <cx:pt idx="384">Fin</cx:pt>
          <cx:pt idx="385">Fin</cx:pt>
          <cx:pt idx="386">NA</cx:pt>
          <cx:pt idx="387">Unf</cx:pt>
          <cx:pt idx="388">RFn</cx:pt>
          <cx:pt idx="389">Fin</cx:pt>
          <cx:pt idx="390">Unf</cx:pt>
          <cx:pt idx="391">Fin</cx:pt>
          <cx:pt idx="392">RFn</cx:pt>
          <cx:pt idx="393">NA</cx:pt>
          <cx:pt idx="394">Unf</cx:pt>
          <cx:pt idx="395">Unf</cx:pt>
          <cx:pt idx="396">RFn</cx:pt>
          <cx:pt idx="397">RFn</cx:pt>
          <cx:pt idx="398">Unf</cx:pt>
          <cx:pt idx="399">Fin</cx:pt>
          <cx:pt idx="400">Fin</cx:pt>
          <cx:pt idx="401">Fin</cx:pt>
          <cx:pt idx="402">Unf</cx:pt>
          <cx:pt idx="403">Fin</cx:pt>
          <cx:pt idx="404">Fin</cx:pt>
          <cx:pt idx="405">Unf</cx:pt>
          <cx:pt idx="406">Unf</cx:pt>
          <cx:pt idx="407">Unf</cx:pt>
          <cx:pt idx="408">RFn</cx:pt>
          <cx:pt idx="409">Fin</cx:pt>
          <cx:pt idx="410">Unf</cx:pt>
          <cx:pt idx="411">Fin</cx:pt>
          <cx:pt idx="412">Fin</cx:pt>
          <cx:pt idx="413">Unf</cx:pt>
          <cx:pt idx="414">Unf</cx:pt>
          <cx:pt idx="415">Fin</cx:pt>
          <cx:pt idx="416">Fin</cx:pt>
          <cx:pt idx="417">Unf</cx:pt>
          <cx:pt idx="418">Unf</cx:pt>
          <cx:pt idx="419">Unf</cx:pt>
          <cx:pt idx="420">Fin</cx:pt>
          <cx:pt idx="421">Fin</cx:pt>
          <cx:pt idx="422">RFn</cx:pt>
          <cx:pt idx="423">Fin</cx:pt>
          <cx:pt idx="424">RFn</cx:pt>
          <cx:pt idx="425">Unf</cx:pt>
          <cx:pt idx="426">Fin</cx:pt>
          <cx:pt idx="427">Unf</cx:pt>
          <cx:pt idx="428">RFn</cx:pt>
          <cx:pt idx="429">Unf</cx:pt>
          <cx:pt idx="430">Unf</cx:pt>
          <cx:pt idx="431">NA</cx:pt>
          <cx:pt idx="432">Unf</cx:pt>
          <cx:pt idx="433">Fin</cx:pt>
          <cx:pt idx="434">NA</cx:pt>
          <cx:pt idx="435">RFn</cx:pt>
          <cx:pt idx="436">Unf</cx:pt>
          <cx:pt idx="437">Unf</cx:pt>
          <cx:pt idx="438">Unf</cx:pt>
          <cx:pt idx="439">Unf</cx:pt>
          <cx:pt idx="440">Fin</cx:pt>
          <cx:pt idx="441">NA</cx:pt>
          <cx:pt idx="442">Unf</cx:pt>
          <cx:pt idx="443">Fin</cx:pt>
          <cx:pt idx="444">Unf</cx:pt>
          <cx:pt idx="445">Unf</cx:pt>
          <cx:pt idx="446">Fin</cx:pt>
          <cx:pt idx="447">Fin</cx:pt>
          <cx:pt idx="448">Unf</cx:pt>
          <cx:pt idx="449">Unf</cx:pt>
          <cx:pt idx="450">Unf</cx:pt>
          <cx:pt idx="451">Unf</cx:pt>
          <cx:pt idx="452">Fin</cx:pt>
          <cx:pt idx="453">RFn</cx:pt>
          <cx:pt idx="454">Unf</cx:pt>
          <cx:pt idx="455">Unf</cx:pt>
          <cx:pt idx="456">Unf</cx:pt>
          <cx:pt idx="457">Fin</cx:pt>
          <cx:pt idx="458">Unf</cx:pt>
          <cx:pt idx="459">Unf</cx:pt>
          <cx:pt idx="460">Fin</cx:pt>
          <cx:pt idx="461">RFn</cx:pt>
          <cx:pt idx="462">Unf</cx:pt>
          <cx:pt idx="463">Unf</cx:pt>
          <cx:pt idx="464">NA</cx:pt>
          <cx:pt idx="465">Fin</cx:pt>
          <cx:pt idx="466">Unf</cx:pt>
          <cx:pt idx="467">Unf</cx:pt>
          <cx:pt idx="468">RFn</cx:pt>
          <cx:pt idx="469">RFn</cx:pt>
          <cx:pt idx="470">RFn</cx:pt>
          <cx:pt idx="471">RFn</cx:pt>
          <cx:pt idx="472">RFn</cx:pt>
          <cx:pt idx="473">RFn</cx:pt>
          <cx:pt idx="474">RFn</cx:pt>
          <cx:pt idx="475">Unf</cx:pt>
          <cx:pt idx="476">Fin</cx:pt>
          <cx:pt idx="477">Fin</cx:pt>
          <cx:pt idx="478">RFn</cx:pt>
          <cx:pt idx="479">Unf</cx:pt>
          <cx:pt idx="480">Fin</cx:pt>
          <cx:pt idx="481">Fin</cx:pt>
          <cx:pt idx="482">Unf</cx:pt>
          <cx:pt idx="483">Unf</cx:pt>
          <cx:pt idx="484">Unf</cx:pt>
          <cx:pt idx="485">Unf</cx:pt>
          <cx:pt idx="486">RFn</cx:pt>
          <cx:pt idx="487">Unf</cx:pt>
          <cx:pt idx="488">Unf</cx:pt>
          <cx:pt idx="489">Unf</cx:pt>
          <cx:pt idx="490">Fin</cx:pt>
          <cx:pt idx="491">Unf</cx:pt>
          <cx:pt idx="492">RFn</cx:pt>
          <cx:pt idx="493">Unf</cx:pt>
          <cx:pt idx="494">Unf</cx:pt>
          <cx:pt idx="495">NA</cx:pt>
          <cx:pt idx="496">RFn</cx:pt>
          <cx:pt idx="497">Unf</cx:pt>
          <cx:pt idx="498">Fin</cx:pt>
          <cx:pt idx="499">Fin</cx:pt>
          <cx:pt idx="500">Unf</cx:pt>
          <cx:pt idx="501">RFn</cx:pt>
          <cx:pt idx="502">Unf</cx:pt>
          <cx:pt idx="503">Fin</cx:pt>
          <cx:pt idx="504">Unf</cx:pt>
          <cx:pt idx="505">Unf</cx:pt>
          <cx:pt idx="506">RFn</cx:pt>
          <cx:pt idx="507">Fin</cx:pt>
          <cx:pt idx="508">Unf</cx:pt>
          <cx:pt idx="509">RFn</cx:pt>
          <cx:pt idx="510">Unf</cx:pt>
          <cx:pt idx="511">RFn</cx:pt>
          <cx:pt idx="512">Unf</cx:pt>
          <cx:pt idx="513">Unf</cx:pt>
          <cx:pt idx="514">Unf</cx:pt>
          <cx:pt idx="515">Fin</cx:pt>
          <cx:pt idx="516">RFn</cx:pt>
          <cx:pt idx="517">RFn</cx:pt>
          <cx:pt idx="518">RFn</cx:pt>
          <cx:pt idx="519">Unf</cx:pt>
          <cx:pt idx="520">NA</cx:pt>
          <cx:pt idx="521">Unf</cx:pt>
          <cx:pt idx="522">Unf</cx:pt>
          <cx:pt idx="523">Fin</cx:pt>
          <cx:pt idx="524">Fin</cx:pt>
          <cx:pt idx="525">Unf</cx:pt>
          <cx:pt idx="526">Unf</cx:pt>
          <cx:pt idx="527">Fin</cx:pt>
          <cx:pt idx="528">NA</cx:pt>
          <cx:pt idx="529">RFn</cx:pt>
          <cx:pt idx="530">RFn</cx:pt>
          <cx:pt idx="531">Fin</cx:pt>
          <cx:pt idx="532">Unf</cx:pt>
          <cx:pt idx="533">NA</cx:pt>
          <cx:pt idx="534">Fin</cx:pt>
          <cx:pt idx="535">NA</cx:pt>
          <cx:pt idx="536">Fin</cx:pt>
          <cx:pt idx="537">Unf</cx:pt>
          <cx:pt idx="538">Unf</cx:pt>
          <cx:pt idx="539">RFn</cx:pt>
          <cx:pt idx="540">Fin</cx:pt>
          <cx:pt idx="541">Fin</cx:pt>
          <cx:pt idx="542">Fin</cx:pt>
          <cx:pt idx="543">Fin</cx:pt>
          <cx:pt idx="544">RFn</cx:pt>
          <cx:pt idx="545">Unf</cx:pt>
          <cx:pt idx="546">Unf</cx:pt>
          <cx:pt idx="547">Unf</cx:pt>
          <cx:pt idx="548">RFn</cx:pt>
          <cx:pt idx="549">Fin</cx:pt>
          <cx:pt idx="550">RFn</cx:pt>
          <cx:pt idx="551">Fin</cx:pt>
          <cx:pt idx="552">RFn</cx:pt>
          <cx:pt idx="553">Fin</cx:pt>
          <cx:pt idx="554">RFn</cx:pt>
          <cx:pt idx="555">Unf</cx:pt>
          <cx:pt idx="556">Fin</cx:pt>
          <cx:pt idx="557">Unf</cx:pt>
          <cx:pt idx="558">Unf</cx:pt>
          <cx:pt idx="559">Fin</cx:pt>
          <cx:pt idx="560">Unf</cx:pt>
          <cx:pt idx="561">RFn</cx:pt>
          <cx:pt idx="562">NA</cx:pt>
          <cx:pt idx="563">Fin</cx:pt>
          <cx:pt idx="564">RFn</cx:pt>
          <cx:pt idx="565">Unf</cx:pt>
          <cx:pt idx="566">Fin</cx:pt>
          <cx:pt idx="567">RFn</cx:pt>
          <cx:pt idx="568">Fin</cx:pt>
          <cx:pt idx="569">Unf</cx:pt>
          <cx:pt idx="570">Unf</cx:pt>
          <cx:pt idx="571">Unf</cx:pt>
          <cx:pt idx="572">RFn</cx:pt>
          <cx:pt idx="573">RFn</cx:pt>
          <cx:pt idx="574">Unf</cx:pt>
          <cx:pt idx="575">Unf</cx:pt>
          <cx:pt idx="576">Unf</cx:pt>
          <cx:pt idx="577">RFn</cx:pt>
          <cx:pt idx="578">Unf</cx:pt>
          <cx:pt idx="579">Unf</cx:pt>
          <cx:pt idx="580">Unf</cx:pt>
          <cx:pt idx="581">RFn</cx:pt>
          <cx:pt idx="582">NA</cx:pt>
          <cx:pt idx="583">Unf</cx:pt>
          <cx:pt idx="584">Unf</cx:pt>
          <cx:pt idx="585">RFn</cx:pt>
          <cx:pt idx="586">Fin</cx:pt>
          <cx:pt idx="587">Unf</cx:pt>
          <cx:pt idx="588">Unf</cx:pt>
          <cx:pt idx="589">Unf</cx:pt>
          <cx:pt idx="590">RFn</cx:pt>
          <cx:pt idx="591">RFn</cx:pt>
          <cx:pt idx="592">Fin</cx:pt>
          <cx:pt idx="593">Fin</cx:pt>
          <cx:pt idx="594">Unf</cx:pt>
          <cx:pt idx="595">Fin</cx:pt>
          <cx:pt idx="596">Unf</cx:pt>
          <cx:pt idx="597">Fin</cx:pt>
          <cx:pt idx="598">Fin</cx:pt>
          <cx:pt idx="599">Fin</cx:pt>
          <cx:pt idx="600">Fin</cx:pt>
          <cx:pt idx="601">Unf</cx:pt>
          <cx:pt idx="602">Fin</cx:pt>
          <cx:pt idx="603">RFn</cx:pt>
          <cx:pt idx="604">RFn</cx:pt>
          <cx:pt idx="605">Unf</cx:pt>
          <cx:pt idx="606">Unf</cx:pt>
          <cx:pt idx="607">Unf</cx:pt>
          <cx:pt idx="608">Unf</cx:pt>
          <cx:pt idx="609">Unf</cx:pt>
          <cx:pt idx="610">Fin</cx:pt>
          <cx:pt idx="611">Unf</cx:pt>
          <cx:pt idx="612">RFn</cx:pt>
          <cx:pt idx="613">NA</cx:pt>
          <cx:pt idx="614">NA</cx:pt>
          <cx:pt idx="615">RFn</cx:pt>
          <cx:pt idx="616">Fin</cx:pt>
          <cx:pt idx="617">Unf</cx:pt>
          <cx:pt idx="618">Unf</cx:pt>
          <cx:pt idx="619">Fin</cx:pt>
          <cx:pt idx="620">NA</cx:pt>
          <cx:pt idx="621">RFn</cx:pt>
          <cx:pt idx="622">Unf</cx:pt>
          <cx:pt idx="623">Unf</cx:pt>
          <cx:pt idx="624">RFn</cx:pt>
          <cx:pt idx="625">Unf</cx:pt>
          <cx:pt idx="626">RFn</cx:pt>
          <cx:pt idx="627">RFn</cx:pt>
          <cx:pt idx="628">Unf</cx:pt>
          <cx:pt idx="629">RFn</cx:pt>
          <cx:pt idx="630">Unf</cx:pt>
          <cx:pt idx="631">RFn</cx:pt>
          <cx:pt idx="632">Fin</cx:pt>
          <cx:pt idx="633">Unf</cx:pt>
          <cx:pt idx="634">Unf</cx:pt>
          <cx:pt idx="635">NA</cx:pt>
          <cx:pt idx="636">NA</cx:pt>
          <cx:pt idx="637">Unf</cx:pt>
          <cx:pt idx="638">NA</cx:pt>
          <cx:pt idx="639">Fin</cx:pt>
          <cx:pt idx="640">RFn</cx:pt>
          <cx:pt idx="641">Fin</cx:pt>
          <cx:pt idx="642">Fin</cx:pt>
          <cx:pt idx="643">Fin</cx:pt>
          <cx:pt idx="644">Fin</cx:pt>
          <cx:pt idx="645">Unf</cx:pt>
          <cx:pt idx="646">Unf</cx:pt>
          <cx:pt idx="647">RFn</cx:pt>
          <cx:pt idx="648">Unf</cx:pt>
          <cx:pt idx="649">NA</cx:pt>
          <cx:pt idx="650">RFn</cx:pt>
          <cx:pt idx="651">Unf</cx:pt>
          <cx:pt idx="652">RFn</cx:pt>
          <cx:pt idx="653">Unf</cx:pt>
          <cx:pt idx="654">Fin</cx:pt>
          <cx:pt idx="655">Unf</cx:pt>
          <cx:pt idx="656">RFn</cx:pt>
          <cx:pt idx="657">RFn</cx:pt>
          <cx:pt idx="658">Unf</cx:pt>
          <cx:pt idx="659">Fin</cx:pt>
          <cx:pt idx="660">RFn</cx:pt>
          <cx:pt idx="661">RFn</cx:pt>
          <cx:pt idx="662">RFn</cx:pt>
          <cx:pt idx="663">RFn</cx:pt>
          <cx:pt idx="664">Fin</cx:pt>
          <cx:pt idx="665">RFn</cx:pt>
          <cx:pt idx="666">Unf</cx:pt>
          <cx:pt idx="667">RFn</cx:pt>
          <cx:pt idx="668">Unf</cx:pt>
          <cx:pt idx="669">Unf</cx:pt>
          <cx:pt idx="670">Fin</cx:pt>
          <cx:pt idx="671">Unf</cx:pt>
          <cx:pt idx="672">RFn</cx:pt>
          <cx:pt idx="673">Fin</cx:pt>
          <cx:pt idx="674">RFn</cx:pt>
          <cx:pt idx="675">Unf</cx:pt>
          <cx:pt idx="676">Unf</cx:pt>
          <cx:pt idx="677">Unf</cx:pt>
          <cx:pt idx="678">Fin</cx:pt>
          <cx:pt idx="679">Unf</cx:pt>
          <cx:pt idx="680">RFn</cx:pt>
          <cx:pt idx="681">Unf</cx:pt>
          <cx:pt idx="682">Unf</cx:pt>
          <cx:pt idx="683">Fin</cx:pt>
          <cx:pt idx="684">Fin</cx:pt>
          <cx:pt idx="685">Fin</cx:pt>
          <cx:pt idx="686">Fin</cx:pt>
          <cx:pt idx="687">Unf</cx:pt>
          <cx:pt idx="688">RFn</cx:pt>
          <cx:pt idx="689">RFn</cx:pt>
          <cx:pt idx="690">RFn</cx:pt>
          <cx:pt idx="691">Fin</cx:pt>
          <cx:pt idx="692">RFn</cx:pt>
          <cx:pt idx="693">Unf</cx:pt>
          <cx:pt idx="694">Unf</cx:pt>
          <cx:pt idx="695">Unf</cx:pt>
          <cx:pt idx="696">Unf</cx:pt>
          <cx:pt idx="697">Unf</cx:pt>
          <cx:pt idx="698">Unf</cx:pt>
          <cx:pt idx="699">RFn</cx:pt>
          <cx:pt idx="700">Fin</cx:pt>
          <cx:pt idx="701">Unf</cx:pt>
          <cx:pt idx="702">Fin</cx:pt>
          <cx:pt idx="703">Unf</cx:pt>
          <cx:pt idx="704">RFn</cx:pt>
          <cx:pt idx="705">NA</cx:pt>
          <cx:pt idx="706">Unf</cx:pt>
          <cx:pt idx="707">Fin</cx:pt>
          <cx:pt idx="708">Fin</cx:pt>
          <cx:pt idx="709">Unf</cx:pt>
          <cx:pt idx="710">NA</cx:pt>
          <cx:pt idx="711">RFn</cx:pt>
          <cx:pt idx="712">Fin</cx:pt>
          <cx:pt idx="713">Unf</cx:pt>
          <cx:pt idx="714">RFn</cx:pt>
          <cx:pt idx="715">RFn</cx:pt>
          <cx:pt idx="716">Unf</cx:pt>
          <cx:pt idx="717">Unf</cx:pt>
          <cx:pt idx="718">RFn</cx:pt>
          <cx:pt idx="719">Unf</cx:pt>
          <cx:pt idx="720">RFn</cx:pt>
          <cx:pt idx="721">RFn</cx:pt>
          <cx:pt idx="722">Unf</cx:pt>
          <cx:pt idx="723">Unf</cx:pt>
          <cx:pt idx="724">Fin</cx:pt>
          <cx:pt idx="725">Unf</cx:pt>
          <cx:pt idx="726">Fin</cx:pt>
          <cx:pt idx="727">RFn</cx:pt>
          <cx:pt idx="728">Unf</cx:pt>
          <cx:pt idx="729">Unf</cx:pt>
          <cx:pt idx="730">RFn</cx:pt>
          <cx:pt idx="731">Fin</cx:pt>
          <cx:pt idx="732">Fin</cx:pt>
          <cx:pt idx="733">RFn</cx:pt>
          <cx:pt idx="734">Unf</cx:pt>
          <cx:pt idx="735">Unf</cx:pt>
          <cx:pt idx="736">Unf</cx:pt>
          <cx:pt idx="737">Fin</cx:pt>
          <cx:pt idx="738">NA</cx:pt>
          <cx:pt idx="739">RFn</cx:pt>
          <cx:pt idx="740">Unf</cx:pt>
          <cx:pt idx="741">Unf</cx:pt>
          <cx:pt idx="742">Unf</cx:pt>
          <cx:pt idx="743">RFn</cx:pt>
          <cx:pt idx="744">RFn</cx:pt>
          <cx:pt idx="745">Fin</cx:pt>
          <cx:pt idx="746">Fin</cx:pt>
          <cx:pt idx="747">Unf</cx:pt>
          <cx:pt idx="748">Fin</cx:pt>
          <cx:pt idx="749">Unf</cx:pt>
          <cx:pt idx="750">NA</cx:pt>
          <cx:pt idx="751">Fin</cx:pt>
          <cx:pt idx="752">RFn</cx:pt>
          <cx:pt idx="753">RFn</cx:pt>
          <cx:pt idx="754">RFn</cx:pt>
          <cx:pt idx="755">Unf</cx:pt>
          <cx:pt idx="756">RFn</cx:pt>
          <cx:pt idx="757">Fin</cx:pt>
          <cx:pt idx="758">Unf</cx:pt>
          <cx:pt idx="759">RFn</cx:pt>
          <cx:pt idx="760">Unf</cx:pt>
          <cx:pt idx="761">Unf</cx:pt>
          <cx:pt idx="762">Unf</cx:pt>
          <cx:pt idx="763">RFn</cx:pt>
          <cx:pt idx="764">Fin</cx:pt>
          <cx:pt idx="765">Fin</cx:pt>
          <cx:pt idx="766">Unf</cx:pt>
          <cx:pt idx="767">Unf</cx:pt>
          <cx:pt idx="768">Fin</cx:pt>
          <cx:pt idx="769">Fin</cx:pt>
          <cx:pt idx="770">Unf</cx:pt>
          <cx:pt idx="771">Unf</cx:pt>
          <cx:pt idx="772">Unf</cx:pt>
          <cx:pt idx="773">RFn</cx:pt>
          <cx:pt idx="774">Fin</cx:pt>
          <cx:pt idx="775">Fin</cx:pt>
          <cx:pt idx="776">RFn</cx:pt>
          <cx:pt idx="777">Unf</cx:pt>
          <cx:pt idx="778">Unf</cx:pt>
          <cx:pt idx="779">Unf</cx:pt>
          <cx:pt idx="780">Fin</cx:pt>
          <cx:pt idx="781">RFn</cx:pt>
          <cx:pt idx="782">RFn</cx:pt>
          <cx:pt idx="783">Fin</cx:pt>
          <cx:pt idx="784">NA</cx:pt>
          <cx:pt idx="785">Unf</cx:pt>
          <cx:pt idx="786">Unf</cx:pt>
          <cx:pt idx="787">RFn</cx:pt>
          <cx:pt idx="788">Unf</cx:pt>
          <cx:pt idx="789">Fin</cx:pt>
          <cx:pt idx="790">Fin</cx:pt>
          <cx:pt idx="791">RFn</cx:pt>
          <cx:pt idx="792">Unf</cx:pt>
          <cx:pt idx="793">Fin</cx:pt>
          <cx:pt idx="794">Fin</cx:pt>
          <cx:pt idx="795">Unf</cx:pt>
          <cx:pt idx="796">RFn</cx:pt>
          <cx:pt idx="797">Unf</cx:pt>
          <cx:pt idx="798">Fin</cx:pt>
          <cx:pt idx="799">Unf</cx:pt>
          <cx:pt idx="800">RFn</cx:pt>
          <cx:pt idx="801">Unf</cx:pt>
          <cx:pt idx="802">Fin</cx:pt>
          <cx:pt idx="803">RFn</cx:pt>
          <cx:pt idx="804">Unf</cx:pt>
          <cx:pt idx="805">RFn</cx:pt>
          <cx:pt idx="806">Fin</cx:pt>
          <cx:pt idx="807">RFn</cx:pt>
          <cx:pt idx="808">RFn</cx:pt>
          <cx:pt idx="809">Unf</cx:pt>
          <cx:pt idx="810">RFn</cx:pt>
          <cx:pt idx="811">Fin</cx:pt>
          <cx:pt idx="812">Unf</cx:pt>
          <cx:pt idx="813">RFn</cx:pt>
          <cx:pt idx="814">Unf</cx:pt>
          <cx:pt idx="815">RFn</cx:pt>
          <cx:pt idx="816">RFn</cx:pt>
          <cx:pt idx="817">RFn</cx:pt>
          <cx:pt idx="818">Unf</cx:pt>
          <cx:pt idx="819">RFn</cx:pt>
          <cx:pt idx="820">RFn</cx:pt>
          <cx:pt idx="821">Unf</cx:pt>
          <cx:pt idx="822">Fin</cx:pt>
          <cx:pt idx="823">Unf</cx:pt>
          <cx:pt idx="824">RFn</cx:pt>
          <cx:pt idx="825">Fin</cx:pt>
          <cx:pt idx="826">NA</cx:pt>
          <cx:pt idx="827">RFn</cx:pt>
          <cx:pt idx="828">Fin</cx:pt>
          <cx:pt idx="829">RFn</cx:pt>
          <cx:pt idx="830">RFn</cx:pt>
          <cx:pt idx="831">RFn</cx:pt>
          <cx:pt idx="832">RFn</cx:pt>
          <cx:pt idx="833">RFn</cx:pt>
          <cx:pt idx="834">Unf</cx:pt>
          <cx:pt idx="835">Unf</cx:pt>
          <cx:pt idx="836">Unf</cx:pt>
          <cx:pt idx="837">Unf</cx:pt>
          <cx:pt idx="838">Unf</cx:pt>
          <cx:pt idx="839">Unf</cx:pt>
          <cx:pt idx="840">Unf</cx:pt>
          <cx:pt idx="841">Unf</cx:pt>
          <cx:pt idx="842">RFn</cx:pt>
          <cx:pt idx="843">NA</cx:pt>
          <cx:pt idx="844">Unf</cx:pt>
          <cx:pt idx="845">Fin</cx:pt>
          <cx:pt idx="846">Unf</cx:pt>
          <cx:pt idx="847">Unf</cx:pt>
          <cx:pt idx="848">Unf</cx:pt>
          <cx:pt idx="849">RFn</cx:pt>
          <cx:pt idx="850">Fin</cx:pt>
          <cx:pt idx="851">Fin</cx:pt>
          <cx:pt idx="852">Unf</cx:pt>
          <cx:pt idx="853">RFn</cx:pt>
          <cx:pt idx="854">Unf</cx:pt>
          <cx:pt idx="855">Unf</cx:pt>
          <cx:pt idx="856">Unf</cx:pt>
          <cx:pt idx="857">Fin</cx:pt>
          <cx:pt idx="858">RFn</cx:pt>
          <cx:pt idx="859">Unf</cx:pt>
          <cx:pt idx="860">Unf</cx:pt>
          <cx:pt idx="861">Unf</cx:pt>
          <cx:pt idx="862">Unf</cx:pt>
          <cx:pt idx="863">Unf</cx:pt>
          <cx:pt idx="864">Fin</cx:pt>
          <cx:pt idx="865">Unf</cx:pt>
          <cx:pt idx="866">RFn</cx:pt>
          <cx:pt idx="867">RFn</cx:pt>
          <cx:pt idx="868">Unf</cx:pt>
          <cx:pt idx="869">Fin</cx:pt>
          <cx:pt idx="870">Unf</cx:pt>
          <cx:pt idx="871">RFn</cx:pt>
          <cx:pt idx="872">Unf</cx:pt>
          <cx:pt idx="873">Unf</cx:pt>
          <cx:pt idx="874">Unf</cx:pt>
          <cx:pt idx="875">Fin</cx:pt>
          <cx:pt idx="876">Unf</cx:pt>
          <cx:pt idx="877">Fin</cx:pt>
          <cx:pt idx="878">Unf</cx:pt>
          <cx:pt idx="879">Unf</cx:pt>
          <cx:pt idx="880">Fin</cx:pt>
          <cx:pt idx="881">RFn</cx:pt>
          <cx:pt idx="882">RFn</cx:pt>
          <cx:pt idx="883">Unf</cx:pt>
          <cx:pt idx="884">RFn</cx:pt>
          <cx:pt idx="885">Fin</cx:pt>
          <cx:pt idx="886">Fin</cx:pt>
          <cx:pt idx="887">Unf</cx:pt>
          <cx:pt idx="888">Unf</cx:pt>
          <cx:pt idx="889">RFn</cx:pt>
          <cx:pt idx="890">Unf</cx:pt>
          <cx:pt idx="891">RFn</cx:pt>
          <cx:pt idx="892">RFn</cx:pt>
          <cx:pt idx="893">Unf</cx:pt>
          <cx:pt idx="894">Unf</cx:pt>
          <cx:pt idx="895">RFn</cx:pt>
          <cx:pt idx="896">Unf</cx:pt>
          <cx:pt idx="897">Unf</cx:pt>
          <cx:pt idx="898">Fin</cx:pt>
          <cx:pt idx="899">Unf</cx:pt>
          <cx:pt idx="900">Unf</cx:pt>
          <cx:pt idx="901">Unf</cx:pt>
          <cx:pt idx="902">Fin</cx:pt>
          <cx:pt idx="903">RFn</cx:pt>
          <cx:pt idx="904">Unf</cx:pt>
          <cx:pt idx="905">RFn</cx:pt>
          <cx:pt idx="906">RFn</cx:pt>
          <cx:pt idx="907">Fin</cx:pt>
          <cx:pt idx="908">Unf</cx:pt>
          <cx:pt idx="909">Fin</cx:pt>
          <cx:pt idx="910">Unf</cx:pt>
          <cx:pt idx="911">Unf</cx:pt>
          <cx:pt idx="912">Unf</cx:pt>
          <cx:pt idx="913">Unf</cx:pt>
          <cx:pt idx="914">RFn</cx:pt>
          <cx:pt idx="915">Unf</cx:pt>
          <cx:pt idx="916">Unf</cx:pt>
          <cx:pt idx="917">RFn</cx:pt>
          <cx:pt idx="918">RFn</cx:pt>
          <cx:pt idx="919">Unf</cx:pt>
          <cx:pt idx="920">RFn</cx:pt>
          <cx:pt idx="921">NA</cx:pt>
          <cx:pt idx="922">Fin</cx:pt>
          <cx:pt idx="923">RFn</cx:pt>
          <cx:pt idx="924">Unf</cx:pt>
          <cx:pt idx="925">RFn</cx:pt>
          <cx:pt idx="926">Fin</cx:pt>
          <cx:pt idx="927">RFn</cx:pt>
          <cx:pt idx="928">RFn</cx:pt>
          <cx:pt idx="929">Fin</cx:pt>
          <cx:pt idx="930">Fin</cx:pt>
          <cx:pt idx="931">Unf</cx:pt>
          <cx:pt idx="932">Fin</cx:pt>
          <cx:pt idx="933">RFn</cx:pt>
          <cx:pt idx="934">RFn</cx:pt>
          <cx:pt idx="935">Unf</cx:pt>
          <cx:pt idx="936">RFn</cx:pt>
          <cx:pt idx="937">RFn</cx:pt>
          <cx:pt idx="938">RFn</cx:pt>
          <cx:pt idx="939">Unf</cx:pt>
          <cx:pt idx="940">Unf</cx:pt>
          <cx:pt idx="941">RFn</cx:pt>
          <cx:pt idx="942">NA</cx:pt>
          <cx:pt idx="943">Unf</cx:pt>
          <cx:pt idx="944">RFn</cx:pt>
          <cx:pt idx="945">Unf</cx:pt>
          <cx:pt idx="946">RFn</cx:pt>
          <cx:pt idx="947">Fin</cx:pt>
          <cx:pt idx="948">RFn</cx:pt>
          <cx:pt idx="949">RFn</cx:pt>
          <cx:pt idx="950">RFn</cx:pt>
          <cx:pt idx="951">Unf</cx:pt>
          <cx:pt idx="952">Fin</cx:pt>
          <cx:pt idx="953">RFn</cx:pt>
          <cx:pt idx="954">NA</cx:pt>
          <cx:pt idx="955">Unf</cx:pt>
          <cx:pt idx="956">Fin</cx:pt>
          <cx:pt idx="957">Fin</cx:pt>
          <cx:pt idx="958">RFn</cx:pt>
          <cx:pt idx="959">Unf</cx:pt>
          <cx:pt idx="960">NA</cx:pt>
          <cx:pt idx="961">Fin</cx:pt>
          <cx:pt idx="962">Unf</cx:pt>
          <cx:pt idx="963">Fin</cx:pt>
          <cx:pt idx="964">Fin</cx:pt>
          <cx:pt idx="965">Fin</cx:pt>
          <cx:pt idx="966">Unf</cx:pt>
          <cx:pt idx="967">Unf</cx:pt>
          <cx:pt idx="968">NA</cx:pt>
          <cx:pt idx="969">RFn</cx:pt>
          <cx:pt idx="970">NA</cx:pt>
          <cx:pt idx="971">RFn</cx:pt>
          <cx:pt idx="972">Unf</cx:pt>
          <cx:pt idx="973">Fin</cx:pt>
          <cx:pt idx="974">Unf</cx:pt>
          <cx:pt idx="975">Unf</cx:pt>
          <cx:pt idx="976">NA</cx:pt>
          <cx:pt idx="977">Fin</cx:pt>
          <cx:pt idx="978">Unf</cx:pt>
          <cx:pt idx="979">Unf</cx:pt>
          <cx:pt idx="980">RFn</cx:pt>
          <cx:pt idx="981">Fin</cx:pt>
          <cx:pt idx="982">Fin</cx:pt>
          <cx:pt idx="983">Unf</cx:pt>
          <cx:pt idx="984">Unf</cx:pt>
          <cx:pt idx="985">Unf</cx:pt>
          <cx:pt idx="986">Unf</cx:pt>
          <cx:pt idx="987">Fin</cx:pt>
          <cx:pt idx="988">Fin</cx:pt>
          <cx:pt idx="989">RFn</cx:pt>
          <cx:pt idx="990">Fin</cx:pt>
          <cx:pt idx="991">Unf</cx:pt>
          <cx:pt idx="992">RFn</cx:pt>
          <cx:pt idx="993">RFn</cx:pt>
          <cx:pt idx="994">Fin</cx:pt>
          <cx:pt idx="995">Unf</cx:pt>
          <cx:pt idx="996">Unf</cx:pt>
          <cx:pt idx="997">RFn</cx:pt>
          <cx:pt idx="998">Unf</cx:pt>
          <cx:pt idx="999">RFn</cx:pt>
          <cx:pt idx="1000">Unf</cx:pt>
          <cx:pt idx="1001">Unf</cx:pt>
          <cx:pt idx="1002">RFn</cx:pt>
          <cx:pt idx="1003">Unf</cx:pt>
          <cx:pt idx="1004">Fin</cx:pt>
          <cx:pt idx="1005">Unf</cx:pt>
          <cx:pt idx="1006">Unf</cx:pt>
          <cx:pt idx="1007">RFn</cx:pt>
          <cx:pt idx="1008">Fin</cx:pt>
          <cx:pt idx="1009">NA</cx:pt>
          <cx:pt idx="1010">Unf</cx:pt>
          <cx:pt idx="1011">NA</cx:pt>
          <cx:pt idx="1012">Unf</cx:pt>
          <cx:pt idx="1013">Unf</cx:pt>
          <cx:pt idx="1014">Unf</cx:pt>
          <cx:pt idx="1015">Fin</cx:pt>
          <cx:pt idx="1016">Fin</cx:pt>
          <cx:pt idx="1017">RFn</cx:pt>
          <cx:pt idx="1018">RFn</cx:pt>
          <cx:pt idx="1019">Fin</cx:pt>
          <cx:pt idx="1020">Fin</cx:pt>
          <cx:pt idx="1021">RFn</cx:pt>
          <cx:pt idx="1022">Unf</cx:pt>
          <cx:pt idx="1023">Fin</cx:pt>
          <cx:pt idx="1024">Fin</cx:pt>
          <cx:pt idx="1025">Unf</cx:pt>
          <cx:pt idx="1026">Unf</cx:pt>
          <cx:pt idx="1027">RFn</cx:pt>
          <cx:pt idx="1028">Unf</cx:pt>
          <cx:pt idx="1029">Unf</cx:pt>
          <cx:pt idx="1030">NA</cx:pt>
          <cx:pt idx="1031">Fin</cx:pt>
          <cx:pt idx="1032">RFn</cx:pt>
          <cx:pt idx="1033">Unf</cx:pt>
          <cx:pt idx="1034">Unf</cx:pt>
          <cx:pt idx="1035">Unf</cx:pt>
          <cx:pt idx="1036">Fin</cx:pt>
          <cx:pt idx="1037">Fin</cx:pt>
          <cx:pt idx="1038">NA</cx:pt>
          <cx:pt idx="1039">Unf</cx:pt>
          <cx:pt idx="1040">RFn</cx:pt>
          <cx:pt idx="1041">Unf</cx:pt>
          <cx:pt idx="1042">RFn</cx:pt>
          <cx:pt idx="1043">Unf</cx:pt>
          <cx:pt idx="1044">Fin</cx:pt>
          <cx:pt idx="1045">Unf</cx:pt>
          <cx:pt idx="1046">Fin</cx:pt>
          <cx:pt idx="1047">Unf</cx:pt>
          <cx:pt idx="1048">Unf</cx:pt>
          <cx:pt idx="1049">Unf</cx:pt>
          <cx:pt idx="1050">Fin</cx:pt>
          <cx:pt idx="1051">Fin</cx:pt>
          <cx:pt idx="1052">RFn</cx:pt>
          <cx:pt idx="1053">Unf</cx:pt>
          <cx:pt idx="1054">Fin</cx:pt>
          <cx:pt idx="1055">Fin</cx:pt>
          <cx:pt idx="1056">RFn</cx:pt>
          <cx:pt idx="1057">Fin</cx:pt>
          <cx:pt idx="1058">Fin</cx:pt>
          <cx:pt idx="1059">Unf</cx:pt>
          <cx:pt idx="1060">Fin</cx:pt>
          <cx:pt idx="1061">RFn</cx:pt>
          <cx:pt idx="1062">Unf</cx:pt>
          <cx:pt idx="1063">Unf</cx:pt>
          <cx:pt idx="1064">RFn</cx:pt>
          <cx:pt idx="1065">RFn</cx:pt>
          <cx:pt idx="1066">RFn</cx:pt>
          <cx:pt idx="1067">RFn</cx:pt>
          <cx:pt idx="1068">Fin</cx:pt>
          <cx:pt idx="1069">Unf</cx:pt>
          <cx:pt idx="1070">Unf</cx:pt>
          <cx:pt idx="1071">Unf</cx:pt>
          <cx:pt idx="1072">Unf</cx:pt>
          <cx:pt idx="1073">Fin</cx:pt>
          <cx:pt idx="1074">RFn</cx:pt>
          <cx:pt idx="1075">Unf</cx:pt>
          <cx:pt idx="1076">Unf</cx:pt>
          <cx:pt idx="1077">Fin</cx:pt>
          <cx:pt idx="1078">RFn</cx:pt>
          <cx:pt idx="1079">Unf</cx:pt>
          <cx:pt idx="1080">RFn</cx:pt>
          <cx:pt idx="1081">Fin</cx:pt>
          <cx:pt idx="1082">RFn</cx:pt>
          <cx:pt idx="1083">RFn</cx:pt>
          <cx:pt idx="1084">Fin</cx:pt>
          <cx:pt idx="1085">Unf</cx:pt>
          <cx:pt idx="1086">RFn</cx:pt>
          <cx:pt idx="1087">RFn</cx:pt>
          <cx:pt idx="1088">Unf</cx:pt>
          <cx:pt idx="1089">Fin</cx:pt>
          <cx:pt idx="1090">Unf</cx:pt>
          <cx:pt idx="1091">Unf</cx:pt>
          <cx:pt idx="1092">Unf</cx:pt>
          <cx:pt idx="1093">Unf</cx:pt>
          <cx:pt idx="1094">Fin</cx:pt>
          <cx:pt idx="1095">RFn</cx:pt>
          <cx:pt idx="1096">NA</cx:pt>
          <cx:pt idx="1097">RFn</cx:pt>
          <cx:pt idx="1098">Unf</cx:pt>
          <cx:pt idx="1099">RFn</cx:pt>
          <cx:pt idx="1100">Unf</cx:pt>
          <cx:pt idx="1101">Unf</cx:pt>
          <cx:pt idx="1102">RFn</cx:pt>
          <cx:pt idx="1103">Fin</cx:pt>
          <cx:pt idx="1104">Unf</cx:pt>
          <cx:pt idx="1105">RFn</cx:pt>
          <cx:pt idx="1106">Fin</cx:pt>
          <cx:pt idx="1107">RFn</cx:pt>
          <cx:pt idx="1108">RFn</cx:pt>
          <cx:pt idx="1109">Fin</cx:pt>
          <cx:pt idx="1110">Fin</cx:pt>
          <cx:pt idx="1111">RFn</cx:pt>
          <cx:pt idx="1112">Unf</cx:pt>
          <cx:pt idx="1113">Unf</cx:pt>
          <cx:pt idx="1114">Unf</cx:pt>
          <cx:pt idx="1115">RFn</cx:pt>
          <cx:pt idx="1116">Fin</cx:pt>
          <cx:pt idx="1117">RFn</cx:pt>
          <cx:pt idx="1118">RFn</cx:pt>
          <cx:pt idx="1119">RFn</cx:pt>
          <cx:pt idx="1120">Unf</cx:pt>
          <cx:pt idx="1121">RFn</cx:pt>
          <cx:pt idx="1122">Unf</cx:pt>
          <cx:pt idx="1123">NA</cx:pt>
          <cx:pt idx="1124">Fin</cx:pt>
          <cx:pt idx="1125">Unf</cx:pt>
          <cx:pt idx="1126">Fin</cx:pt>
          <cx:pt idx="1127">Fin</cx:pt>
          <cx:pt idx="1128">Fin</cx:pt>
          <cx:pt idx="1129">Unf</cx:pt>
          <cx:pt idx="1130">Unf</cx:pt>
          <cx:pt idx="1131">NA</cx:pt>
          <cx:pt idx="1132">Unf</cx:pt>
          <cx:pt idx="1133">RFn</cx:pt>
          <cx:pt idx="1134">Fin</cx:pt>
          <cx:pt idx="1135">Unf</cx:pt>
          <cx:pt idx="1136">Unf</cx:pt>
          <cx:pt idx="1137">NA</cx:pt>
          <cx:pt idx="1138">RFn</cx:pt>
          <cx:pt idx="1139">Unf</cx:pt>
          <cx:pt idx="1140">Unf</cx:pt>
          <cx:pt idx="1141">Unf</cx:pt>
          <cx:pt idx="1142">RFn</cx:pt>
          <cx:pt idx="1143">NA</cx:pt>
          <cx:pt idx="1144">Unf</cx:pt>
          <cx:pt idx="1145">Unf</cx:pt>
          <cx:pt idx="1146">Unf</cx:pt>
          <cx:pt idx="1147">Unf</cx:pt>
          <cx:pt idx="1148">Unf</cx:pt>
          <cx:pt idx="1149">Unf</cx:pt>
          <cx:pt idx="1150">Unf</cx:pt>
          <cx:pt idx="1151">Fin</cx:pt>
          <cx:pt idx="1152">Fin</cx:pt>
          <cx:pt idx="1153">Unf</cx:pt>
          <cx:pt idx="1154">Unf</cx:pt>
          <cx:pt idx="1155">RFn</cx:pt>
          <cx:pt idx="1156">RFn</cx:pt>
          <cx:pt idx="1157">RFn</cx:pt>
          <cx:pt idx="1158">RFn</cx:pt>
          <cx:pt idx="1159">RFn</cx:pt>
          <cx:pt idx="1160">Unf</cx:pt>
          <cx:pt idx="1161">Unf</cx:pt>
          <cx:pt idx="1162">Fin</cx:pt>
          <cx:pt idx="1163">Unf</cx:pt>
          <cx:pt idx="1164">Unf</cx:pt>
          <cx:pt idx="1165">RFn</cx:pt>
          <cx:pt idx="1166">RFn</cx:pt>
          <cx:pt idx="1167">Fin</cx:pt>
          <cx:pt idx="1168">Unf</cx:pt>
          <cx:pt idx="1169">Fin</cx:pt>
          <cx:pt idx="1170">Fin</cx:pt>
          <cx:pt idx="1171">RFn</cx:pt>
          <cx:pt idx="1172">Fin</cx:pt>
          <cx:pt idx="1173">NA</cx:pt>
          <cx:pt idx="1174">Unf</cx:pt>
          <cx:pt idx="1175">Fin</cx:pt>
          <cx:pt idx="1176">Unf</cx:pt>
          <cx:pt idx="1177">Unf</cx:pt>
          <cx:pt idx="1178">Unf</cx:pt>
          <cx:pt idx="1179">NA</cx:pt>
          <cx:pt idx="1180">Fin</cx:pt>
          <cx:pt idx="1181">Fin</cx:pt>
          <cx:pt idx="1182">Fin</cx:pt>
          <cx:pt idx="1183">Unf</cx:pt>
          <cx:pt idx="1184">RFn</cx:pt>
          <cx:pt idx="1185">Unf</cx:pt>
          <cx:pt idx="1186">Unf</cx:pt>
          <cx:pt idx="1187">RFn</cx:pt>
          <cx:pt idx="1188">RFn</cx:pt>
          <cx:pt idx="1189">Fin</cx:pt>
          <cx:pt idx="1190">Fin</cx:pt>
          <cx:pt idx="1191">Unf</cx:pt>
          <cx:pt idx="1192">Unf</cx:pt>
          <cx:pt idx="1193">Fin</cx:pt>
          <cx:pt idx="1194">Fin</cx:pt>
          <cx:pt idx="1195">Fin</cx:pt>
          <cx:pt idx="1196">Fin</cx:pt>
          <cx:pt idx="1197">Unf</cx:pt>
          <cx:pt idx="1198">RFn</cx:pt>
          <cx:pt idx="1199">Unf</cx:pt>
          <cx:pt idx="1200">Unf</cx:pt>
          <cx:pt idx="1201">RFn</cx:pt>
          <cx:pt idx="1202">Unf</cx:pt>
          <cx:pt idx="1203">Unf</cx:pt>
          <cx:pt idx="1204">RFn</cx:pt>
          <cx:pt idx="1205">RFn</cx:pt>
          <cx:pt idx="1206">Unf</cx:pt>
          <cx:pt idx="1207">RFn</cx:pt>
          <cx:pt idx="1208">Unf</cx:pt>
          <cx:pt idx="1209">RFn</cx:pt>
          <cx:pt idx="1210">RFn</cx:pt>
          <cx:pt idx="1211">RFn</cx:pt>
          <cx:pt idx="1212">Unf</cx:pt>
          <cx:pt idx="1213">Unf</cx:pt>
          <cx:pt idx="1214">Unf</cx:pt>
          <cx:pt idx="1215">RFn</cx:pt>
          <cx:pt idx="1216">Unf</cx:pt>
          <cx:pt idx="1217">RFn</cx:pt>
          <cx:pt idx="1218">NA</cx:pt>
          <cx:pt idx="1219">NA</cx:pt>
          <cx:pt idx="1220">Unf</cx:pt>
          <cx:pt idx="1221">Unf</cx:pt>
          <cx:pt idx="1222">Unf</cx:pt>
          <cx:pt idx="1223">Unf</cx:pt>
          <cx:pt idx="1224">Fin</cx:pt>
          <cx:pt idx="1225">RFn</cx:pt>
          <cx:pt idx="1226">Fin</cx:pt>
          <cx:pt idx="1227">Unf</cx:pt>
          <cx:pt idx="1228">Fin</cx:pt>
          <cx:pt idx="1229">Unf</cx:pt>
          <cx:pt idx="1230">RFn</cx:pt>
          <cx:pt idx="1231">Unf</cx:pt>
          <cx:pt idx="1232">Unf</cx:pt>
          <cx:pt idx="1233">RFn</cx:pt>
          <cx:pt idx="1234">NA</cx:pt>
          <cx:pt idx="1235">Unf</cx:pt>
          <cx:pt idx="1236">RFn</cx:pt>
          <cx:pt idx="1237">Fin</cx:pt>
          <cx:pt idx="1238">Unf</cx:pt>
          <cx:pt idx="1239">RFn</cx:pt>
          <cx:pt idx="1240">RFn</cx:pt>
          <cx:pt idx="1241">RFn</cx:pt>
          <cx:pt idx="1242">RFn</cx:pt>
          <cx:pt idx="1243">Fin</cx:pt>
          <cx:pt idx="1244">Unf</cx:pt>
          <cx:pt idx="1245">Fin</cx:pt>
          <cx:pt idx="1246">RFn</cx:pt>
          <cx:pt idx="1247">Unf</cx:pt>
          <cx:pt idx="1248">Unf</cx:pt>
          <cx:pt idx="1249">Unf</cx:pt>
          <cx:pt idx="1250">Fin</cx:pt>
          <cx:pt idx="1251">RFn</cx:pt>
          <cx:pt idx="1252">RFn</cx:pt>
          <cx:pt idx="1253">RFn</cx:pt>
          <cx:pt idx="1254">Fin</cx:pt>
          <cx:pt idx="1255">Unf</cx:pt>
          <cx:pt idx="1256">Fin</cx:pt>
          <cx:pt idx="1257">NA</cx:pt>
          <cx:pt idx="1258">Fin</cx:pt>
          <cx:pt idx="1259">Unf</cx:pt>
          <cx:pt idx="1260">Fin</cx:pt>
          <cx:pt idx="1261">Unf</cx:pt>
          <cx:pt idx="1262">Unf</cx:pt>
          <cx:pt idx="1263">Unf</cx:pt>
          <cx:pt idx="1264">Fin</cx:pt>
          <cx:pt idx="1265">Unf</cx:pt>
          <cx:pt idx="1266">Unf</cx:pt>
          <cx:pt idx="1267">Fin</cx:pt>
          <cx:pt idx="1268">Unf</cx:pt>
          <cx:pt idx="1269">Unf</cx:pt>
          <cx:pt idx="1270">Fin</cx:pt>
          <cx:pt idx="1271">RFn</cx:pt>
          <cx:pt idx="1272">Unf</cx:pt>
          <cx:pt idx="1273">RFn</cx:pt>
          <cx:pt idx="1274">Unf</cx:pt>
          <cx:pt idx="1275">Unf</cx:pt>
          <cx:pt idx="1276">Unf</cx:pt>
          <cx:pt idx="1277">RFn</cx:pt>
          <cx:pt idx="1278">RFn</cx:pt>
          <cx:pt idx="1279">RFn</cx:pt>
          <cx:pt idx="1280">RFn</cx:pt>
          <cx:pt idx="1281">Fin</cx:pt>
          <cx:pt idx="1282">Unf</cx:pt>
          <cx:pt idx="1283">NA</cx:pt>
          <cx:pt idx="1284">Unf</cx:pt>
          <cx:pt idx="1285">Unf</cx:pt>
          <cx:pt idx="1286">Unf</cx:pt>
          <cx:pt idx="1287">Unf</cx:pt>
          <cx:pt idx="1288">Fin</cx:pt>
          <cx:pt idx="1289">Fin</cx:pt>
          <cx:pt idx="1290">RFn</cx:pt>
          <cx:pt idx="1291">Unf</cx:pt>
          <cx:pt idx="1292">RFn</cx:pt>
          <cx:pt idx="1293">RFn</cx:pt>
          <cx:pt idx="1294">Unf</cx:pt>
          <cx:pt idx="1295">RFn</cx:pt>
          <cx:pt idx="1296">RFn</cx:pt>
          <cx:pt idx="1297">Fin</cx:pt>
          <cx:pt idx="1298">Fin</cx:pt>
          <cx:pt idx="1299">RFn</cx:pt>
          <cx:pt idx="1300">Fin</cx:pt>
          <cx:pt idx="1301">Unf</cx:pt>
          <cx:pt idx="1302">RFn</cx:pt>
          <cx:pt idx="1303">RFn</cx:pt>
          <cx:pt idx="1304">Unf</cx:pt>
          <cx:pt idx="1305">Fin</cx:pt>
          <cx:pt idx="1306">RFn</cx:pt>
          <cx:pt idx="1307">Unf</cx:pt>
          <cx:pt idx="1308">Unf</cx:pt>
          <cx:pt idx="1309">RFn</cx:pt>
          <cx:pt idx="1310">Fin</cx:pt>
          <cx:pt idx="1311">RFn</cx:pt>
          <cx:pt idx="1312">RFn</cx:pt>
          <cx:pt idx="1313">Fin</cx:pt>
          <cx:pt idx="1314">Unf</cx:pt>
          <cx:pt idx="1315">Unf</cx:pt>
          <cx:pt idx="1316">RFn</cx:pt>
          <cx:pt idx="1317">RFn</cx:pt>
          <cx:pt idx="1318">RFn</cx:pt>
          <cx:pt idx="1319">Unf</cx:pt>
          <cx:pt idx="1320">RFn</cx:pt>
          <cx:pt idx="1321">Unf</cx:pt>
          <cx:pt idx="1322">RFn</cx:pt>
          <cx:pt idx="1323">NA</cx:pt>
          <cx:pt idx="1324">RFn</cx:pt>
          <cx:pt idx="1325">NA</cx:pt>
          <cx:pt idx="1326">NA</cx:pt>
          <cx:pt idx="1327">Unf</cx:pt>
          <cx:pt idx="1328">Unf</cx:pt>
          <cx:pt idx="1329">Fin</cx:pt>
          <cx:pt idx="1330">RFn</cx:pt>
          <cx:pt idx="1331">Unf</cx:pt>
          <cx:pt idx="1332">Unf</cx:pt>
          <cx:pt idx="1333">Unf</cx:pt>
          <cx:pt idx="1334">Unf</cx:pt>
          <cx:pt idx="1335">RFn</cx:pt>
          <cx:pt idx="1336">Unf</cx:pt>
          <cx:pt idx="1337">NA</cx:pt>
          <cx:pt idx="1338">RFn</cx:pt>
          <cx:pt idx="1339">RFn</cx:pt>
          <cx:pt idx="1340">Unf</cx:pt>
          <cx:pt idx="1341">Unf</cx:pt>
          <cx:pt idx="1342">RFn</cx:pt>
          <cx:pt idx="1343">Unf</cx:pt>
          <cx:pt idx="1344">Fin</cx:pt>
          <cx:pt idx="1345">Unf</cx:pt>
          <cx:pt idx="1346">RFn</cx:pt>
          <cx:pt idx="1347">Fin</cx:pt>
          <cx:pt idx="1348">RFn</cx:pt>
          <cx:pt idx="1349">NA</cx:pt>
          <cx:pt idx="1350">Unf</cx:pt>
          <cx:pt idx="1351">Fin</cx:pt>
          <cx:pt idx="1352">Unf</cx:pt>
          <cx:pt idx="1353">Fin</cx:pt>
          <cx:pt idx="1354">RFn</cx:pt>
          <cx:pt idx="1355">RFn</cx:pt>
          <cx:pt idx="1356">RFn</cx:pt>
          <cx:pt idx="1357">Fin</cx:pt>
          <cx:pt idx="1358">Unf</cx:pt>
          <cx:pt idx="1359">Fin</cx:pt>
          <cx:pt idx="1360">RFn</cx:pt>
          <cx:pt idx="1361">Fin</cx:pt>
          <cx:pt idx="1362">Unf</cx:pt>
          <cx:pt idx="1363">Fin</cx:pt>
          <cx:pt idx="1364">RFn</cx:pt>
          <cx:pt idx="1365">RFn</cx:pt>
          <cx:pt idx="1366">RFn</cx:pt>
          <cx:pt idx="1367">RFn</cx:pt>
          <cx:pt idx="1368">Fin</cx:pt>
          <cx:pt idx="1369">Fin</cx:pt>
          <cx:pt idx="1370">Fin</cx:pt>
          <cx:pt idx="1371">RFn</cx:pt>
          <cx:pt idx="1372">RFn</cx:pt>
          <cx:pt idx="1373">RFn</cx:pt>
          <cx:pt idx="1374">Fin</cx:pt>
          <cx:pt idx="1375">Fin</cx:pt>
          <cx:pt idx="1376">Unf</cx:pt>
          <cx:pt idx="1377">Unf</cx:pt>
          <cx:pt idx="1378">Unf</cx:pt>
          <cx:pt idx="1379">Fin</cx:pt>
          <cx:pt idx="1380">Unf</cx:pt>
          <cx:pt idx="1381">Fin</cx:pt>
          <cx:pt idx="1382">Unf</cx:pt>
          <cx:pt idx="1383">Unf</cx:pt>
          <cx:pt idx="1384">Unf</cx:pt>
          <cx:pt idx="1385">Unf</cx:pt>
          <cx:pt idx="1386">RFn</cx:pt>
          <cx:pt idx="1387">Unf</cx:pt>
          <cx:pt idx="1388">Fin</cx:pt>
          <cx:pt idx="1389">Unf</cx:pt>
          <cx:pt idx="1390">RFn</cx:pt>
          <cx:pt idx="1391">Unf</cx:pt>
          <cx:pt idx="1392">RFn</cx:pt>
          <cx:pt idx="1393">Unf</cx:pt>
          <cx:pt idx="1394">Fin</cx:pt>
          <cx:pt idx="1395">Fin</cx:pt>
          <cx:pt idx="1396">Unf</cx:pt>
          <cx:pt idx="1397">Unf</cx:pt>
          <cx:pt idx="1398">Unf</cx:pt>
          <cx:pt idx="1399">Unf</cx:pt>
          <cx:pt idx="1400">RFn</cx:pt>
          <cx:pt idx="1401">Fin</cx:pt>
          <cx:pt idx="1402">RFn</cx:pt>
          <cx:pt idx="1403">Unf</cx:pt>
          <cx:pt idx="1404">Unf</cx:pt>
          <cx:pt idx="1405">Fin</cx:pt>
          <cx:pt idx="1406">Unf</cx:pt>
          <cx:pt idx="1407">NA</cx:pt>
          <cx:pt idx="1408">Unf</cx:pt>
          <cx:pt idx="1409">Fin</cx:pt>
          <cx:pt idx="1410">RFn</cx:pt>
          <cx:pt idx="1411">Unf</cx:pt>
          <cx:pt idx="1412">Unf</cx:pt>
          <cx:pt idx="1413">Fin</cx:pt>
          <cx:pt idx="1414">Unf</cx:pt>
          <cx:pt idx="1415">RFn</cx:pt>
          <cx:pt idx="1416">Unf</cx:pt>
          <cx:pt idx="1417">Fin</cx:pt>
          <cx:pt idx="1418">Unf</cx:pt>
          <cx:pt idx="1419">RFn</cx:pt>
          <cx:pt idx="1420">RFn</cx:pt>
          <cx:pt idx="1421">RFn</cx:pt>
          <cx:pt idx="1422">Fin</cx:pt>
          <cx:pt idx="1423">Unf</cx:pt>
          <cx:pt idx="1424">Unf</cx:pt>
          <cx:pt idx="1425">Unf</cx:pt>
          <cx:pt idx="1426">RFn</cx:pt>
          <cx:pt idx="1427">Unf</cx:pt>
          <cx:pt idx="1428">Unf</cx:pt>
          <cx:pt idx="1429">Fin</cx:pt>
          <cx:pt idx="1430">Fin</cx:pt>
          <cx:pt idx="1431">RFn</cx:pt>
          <cx:pt idx="1432">Unf</cx:pt>
          <cx:pt idx="1433">Fin</cx:pt>
          <cx:pt idx="1434">RFn</cx:pt>
          <cx:pt idx="1435">RFn</cx:pt>
          <cx:pt idx="1436">Unf</cx:pt>
          <cx:pt idx="1437">Fin</cx:pt>
          <cx:pt idx="1438">Unf</cx:pt>
          <cx:pt idx="1439">RFn</cx:pt>
          <cx:pt idx="1440">Fin</cx:pt>
          <cx:pt idx="1441">RFn</cx:pt>
          <cx:pt idx="1442">Fin</cx:pt>
          <cx:pt idx="1443">Unf</cx:pt>
          <cx:pt idx="1444">RFn</cx:pt>
          <cx:pt idx="1445">Unf</cx:pt>
          <cx:pt idx="1446">Unf</cx:pt>
          <cx:pt idx="1447">RFn</cx:pt>
          <cx:pt idx="1448">Unf</cx:pt>
          <cx:pt idx="1449">NA</cx:pt>
          <cx:pt idx="1450">NA</cx:pt>
          <cx:pt idx="1451">Fin</cx:pt>
          <cx:pt idx="1452">Fin</cx:pt>
          <cx:pt idx="1453">NA</cx:pt>
          <cx:pt idx="1454">RFn</cx:pt>
          <cx:pt idx="1455">RFn</cx:pt>
          <cx:pt idx="1456">Unf</cx:pt>
          <cx:pt idx="1457">RFn</cx:pt>
          <cx:pt idx="1458">Unf</cx:pt>
          <cx:pt idx="1459">Fin</cx:pt>
        </cx:lvl>
        <cx:lvl ptCount="1460">
          <cx:pt idx="0">2003</cx:pt>
          <cx:pt idx="1">1976</cx:pt>
          <cx:pt idx="2">2001</cx:pt>
          <cx:pt idx="3">1998</cx:pt>
          <cx:pt idx="4">2000</cx:pt>
          <cx:pt idx="5">1993</cx:pt>
          <cx:pt idx="6">2004</cx:pt>
          <cx:pt idx="7">1973</cx:pt>
          <cx:pt idx="8">1931</cx:pt>
          <cx:pt idx="9">1939</cx:pt>
          <cx:pt idx="10">1965</cx:pt>
          <cx:pt idx="11">2005</cx:pt>
          <cx:pt idx="12">1962</cx:pt>
          <cx:pt idx="13">2006</cx:pt>
          <cx:pt idx="14">1960</cx:pt>
          <cx:pt idx="15">1991</cx:pt>
          <cx:pt idx="16">1970</cx:pt>
          <cx:pt idx="17">1967</cx:pt>
          <cx:pt idx="18">2004</cx:pt>
          <cx:pt idx="19">1958</cx:pt>
          <cx:pt idx="20">2005</cx:pt>
          <cx:pt idx="21">1930</cx:pt>
          <cx:pt idx="22">2002</cx:pt>
          <cx:pt idx="23">1976</cx:pt>
          <cx:pt idx="24">1968</cx:pt>
          <cx:pt idx="25">2007</cx:pt>
          <cx:pt idx="26">2005</cx:pt>
          <cx:pt idx="27">2008</cx:pt>
          <cx:pt idx="28">1957</cx:pt>
          <cx:pt idx="29">1920</cx:pt>
          <cx:pt idx="30">1920</cx:pt>
          <cx:pt idx="31">1966</cx:pt>
          <cx:pt idx="32">2007</cx:pt>
          <cx:pt idx="33">1959</cx:pt>
          <cx:pt idx="34">2005</cx:pt>
          <cx:pt idx="35">2004</cx:pt>
          <cx:pt idx="36">1995</cx:pt>
          <cx:pt idx="37">1954</cx:pt>
          <cx:pt idx="38">1953</cx:pt>
          <cx:pt idx="39">NA</cx:pt>
          <cx:pt idx="40">1965</cx:pt>
          <cx:pt idx="41">1959</cx:pt>
          <cx:pt idx="42">1983</cx:pt>
          <cx:pt idx="43">1977</cx:pt>
          <cx:pt idx="44">1959</cx:pt>
          <cx:pt idx="45">2005</cx:pt>
          <cx:pt idx="46">2003</cx:pt>
          <cx:pt idx="47">2006</cx:pt>
          <cx:pt idx="48">NA</cx:pt>
          <cx:pt idx="49">1966</cx:pt>
          <cx:pt idx="50">1997</cx:pt>
          <cx:pt idx="51">1985</cx:pt>
          <cx:pt idx="52">1963</cx:pt>
          <cx:pt idx="53">1981</cx:pt>
          <cx:pt idx="54">1962</cx:pt>
          <cx:pt idx="55">1964</cx:pt>
          <cx:pt idx="56">1999</cx:pt>
          <cx:pt idx="57">2004</cx:pt>
          <cx:pt idx="58">2006</cx:pt>
          <cx:pt idx="59">1973</cx:pt>
          <cx:pt idx="60">2006</cx:pt>
          <cx:pt idx="61">1935</cx:pt>
          <cx:pt idx="62">2006</cx:pt>
          <cx:pt idx="63">1990</cx:pt>
          <cx:pt idx="64">1998</cx:pt>
          <cx:pt idx="65">2004</cx:pt>
          <cx:pt idx="66">1970</cx:pt>
          <cx:pt idx="67">2003</cx:pt>
          <cx:pt idx="68">1945</cx:pt>
          <cx:pt idx="69">1953</cx:pt>
          <cx:pt idx="70">1973</cx:pt>
          <cx:pt idx="71">1987</cx:pt>
          <cx:pt idx="72">1998</cx:pt>
          <cx:pt idx="73">1989</cx:pt>
          <cx:pt idx="74">1915</cx:pt>
          <cx:pt idx="75">1973</cx:pt>
          <cx:pt idx="76">1956</cx:pt>
          <cx:pt idx="77">1948</cx:pt>
          <cx:pt idx="78">NA</cx:pt>
          <cx:pt idx="79">1966</cx:pt>
          <cx:pt idx="80">1968</cx:pt>
          <cx:pt idx="81">1998</cx:pt>
          <cx:pt idx="82">2007</cx:pt>
          <cx:pt idx="83">1974</cx:pt>
          <cx:pt idx="84">1995</cx:pt>
          <cx:pt idx="85">1991</cx:pt>
          <cx:pt idx="86">2005</cx:pt>
          <cx:pt idx="87">2009</cx:pt>
          <cx:pt idx="88">NA</cx:pt>
          <cx:pt idx="89">NA</cx:pt>
          <cx:pt idx="90">1950</cx:pt>
          <cx:pt idx="91">1961</cx:pt>
          <cx:pt idx="92">1921</cx:pt>
          <cx:pt idx="93">1900</cx:pt>
          <cx:pt idx="94">1997</cx:pt>
          <cx:pt idx="95">1993</cx:pt>
          <cx:pt idx="96">1999</cx:pt>
          <cx:pt idx="97">1965</cx:pt>
          <cx:pt idx="98">1920</cx:pt>
          <cx:pt idx="99">NA</cx:pt>
          <cx:pt idx="100">1977</cx:pt>
          <cx:pt idx="101">1985</cx:pt>
          <cx:pt idx="102">1979</cx:pt>
          <cx:pt idx="103">2009</cx:pt>
          <cx:pt idx="104">1951</cx:pt>
          <cx:pt idx="105">2003</cx:pt>
          <cx:pt idx="106">1954</cx:pt>
          <cx:pt idx="107">1948</cx:pt>
          <cx:pt idx="108">NA</cx:pt>
          <cx:pt idx="109">1977</cx:pt>
          <cx:pt idx="110">1954</cx:pt>
          <cx:pt idx="111">2000</cx:pt>
          <cx:pt idx="112">2007</cx:pt>
          <cx:pt idx="113">1953</cx:pt>
          <cx:pt idx="114">1945</cx:pt>
          <cx:pt idx="115">1999</cx:pt>
          <cx:pt idx="116">1962</cx:pt>
          <cx:pt idx="117">2007</cx:pt>
          <cx:pt idx="118">1990</cx:pt>
          <cx:pt idx="119">2005</cx:pt>
          <cx:pt idx="120">1969</cx:pt>
          <cx:pt idx="121">1979</cx:pt>
          <cx:pt idx="122">1958</cx:pt>
          <cx:pt idx="123">1993</cx:pt>
          <cx:pt idx="124">1979</cx:pt>
          <cx:pt idx="125">NA</cx:pt>
          <cx:pt idx="126">1977</cx:pt>
          <cx:pt idx="127">NA</cx:pt>
          <cx:pt idx="128">1966</cx:pt>
          <cx:pt idx="129">1998</cx:pt>
          <cx:pt idx="130">1966</cx:pt>
          <cx:pt idx="131">2000</cx:pt>
          <cx:pt idx="132">1974</cx:pt>
          <cx:pt idx="133">2001</cx:pt>
          <cx:pt idx="134">1968</cx:pt>
          <cx:pt idx="135">1970</cx:pt>
          <cx:pt idx="136">1967</cx:pt>
          <cx:pt idx="137">1989</cx:pt>
          <cx:pt idx="138">1999</cx:pt>
          <cx:pt idx="139">1997</cx:pt>
          <cx:pt idx="140">NA</cx:pt>
          <cx:pt idx="141">2005</cx:pt>
          <cx:pt idx="142">2000</cx:pt>
          <cx:pt idx="143">1999</cx:pt>
          <cx:pt idx="144">1963</cx:pt>
          <cx:pt idx="145">2004</cx:pt>
          <cx:pt idx="146">1931</cx:pt>
          <cx:pt idx="147">2001</cx:pt>
          <cx:pt idx="148">NA</cx:pt>
          <cx:pt idx="149">1936</cx:pt>
          <cx:pt idx="150">1975</cx:pt>
          <cx:pt idx="151">2007</cx:pt>
          <cx:pt idx="152">1971</cx:pt>
          <cx:pt idx="153">1960</cx:pt>
          <cx:pt idx="154">1923</cx:pt>
          <cx:pt idx="155">NA</cx:pt>
          <cx:pt idx="156">1950</cx:pt>
          <cx:pt idx="157">2009</cx:pt>
          <cx:pt idx="158">2004</cx:pt>
          <cx:pt idx="159">2006</cx:pt>
          <cx:pt idx="160">1984</cx:pt>
          <cx:pt idx="161">2003</cx:pt>
          <cx:pt idx="162">2005</cx:pt>
          <cx:pt idx="163">NA</cx:pt>
          <cx:pt idx="164">1926</cx:pt>
          <cx:pt idx="165">NA</cx:pt>
          <cx:pt idx="166">1955</cx:pt>
          <cx:pt idx="167">2007</cx:pt>
          <cx:pt idx="168">2004</cx:pt>
          <cx:pt idx="169">1981</cx:pt>
          <cx:pt idx="170">1991</cx:pt>
          <cx:pt idx="171">1960</cx:pt>
          <cx:pt idx="172">1987</cx:pt>
          <cx:pt idx="173">1961</cx:pt>
          <cx:pt idx="174">1986</cx:pt>
          <cx:pt idx="175">1950</cx:pt>
          <cx:pt idx="176">1988</cx:pt>
          <cx:pt idx="177">1958</cx:pt>
          <cx:pt idx="178">2009</cx:pt>
          <cx:pt idx="179">1935</cx:pt>
          <cx:pt idx="180">2000</cx:pt>
          <cx:pt idx="181">1920</cx:pt>
          <cx:pt idx="182">1957</cx:pt>
          <cx:pt idx="183">2003</cx:pt>
          <cx:pt idx="184">1986</cx:pt>
          <cx:pt idx="185">1993</cx:pt>
          <cx:pt idx="186">1990</cx:pt>
          <cx:pt idx="187">1916</cx:pt>
          <cx:pt idx="188">1979</cx:pt>
          <cx:pt idx="189">2001</cx:pt>
          <cx:pt idx="190">1932</cx:pt>
          <cx:pt idx="191">1972</cx:pt>
          <cx:pt idx="192">1999</cx:pt>
          <cx:pt idx="193">2004</cx:pt>
          <cx:pt idx="194">1989</cx:pt>
          <cx:pt idx="195">1976</cx:pt>
          <cx:pt idx="196">2007</cx:pt>
          <cx:pt idx="197">1918</cx:pt>
          <cx:pt idx="198">NA</cx:pt>
          <cx:pt idx="199">2004</cx:pt>
          <cx:pt idx="200">2003</cx:pt>
          <cx:pt idx="201">1980</cx:pt>
          <cx:pt idx="202">1924</cx:pt>
          <cx:pt idx="203">2004</cx:pt>
          <cx:pt idx="204">1948</cx:pt>
          <cx:pt idx="205">1990</cx:pt>
          <cx:pt idx="206">1962</cx:pt>
          <cx:pt idx="207">1960</cx:pt>
          <cx:pt idx="208">1988</cx:pt>
          <cx:pt idx="209">1964</cx:pt>
          <cx:pt idx="210">NA</cx:pt>
          <cx:pt idx="211">2009</cx:pt>
          <cx:pt idx="212">2009</cx:pt>
          <cx:pt idx="213">1996</cx:pt>
          <cx:pt idx="214">1977</cx:pt>
          <cx:pt idx="215">1957</cx:pt>
          <cx:pt idx="216">2004</cx:pt>
          <cx:pt idx="217">1940</cx:pt>
          <cx:pt idx="218">1939</cx:pt>
          <cx:pt idx="219">2005</cx:pt>
          <cx:pt idx="220">2006</cx:pt>
          <cx:pt idx="221">2002</cx:pt>
          <cx:pt idx="222">1975</cx:pt>
          <cx:pt idx="223">1989</cx:pt>
          <cx:pt idx="224">2003</cx:pt>
          <cx:pt idx="225">1991</cx:pt>
          <cx:pt idx="226">1995</cx:pt>
          <cx:pt idx="227">1987</cx:pt>
          <cx:pt idx="228">1974</cx:pt>
          <cx:pt idx="229">2005</cx:pt>
          <cx:pt idx="230">1959</cx:pt>
          <cx:pt idx="231">1995</cx:pt>
          <cx:pt idx="232">1972</cx:pt>
          <cx:pt idx="233">1976</cx:pt>
          <cx:pt idx="234">2002</cx:pt>
          <cx:pt idx="235">1971</cx:pt>
          <cx:pt idx="236">2004</cx:pt>
          <cx:pt idx="237">1993</cx:pt>
          <cx:pt idx="238">2007</cx:pt>
          <cx:pt idx="239">1949</cx:pt>
          <cx:pt idx="240">2008</cx:pt>
          <cx:pt idx="241">NA</cx:pt>
          <cx:pt idx="242">1940</cx:pt>
          <cx:pt idx="243">1980</cx:pt>
          <cx:pt idx="244">1994</cx:pt>
          <cx:pt idx="245">1988</cx:pt>
          <cx:pt idx="246">1910</cx:pt>
          <cx:pt idx="247">1954</cx:pt>
          <cx:pt idx="248">2003</cx:pt>
          <cx:pt idx="249">1958</cx:pt>
          <cx:pt idx="250">NA</cx:pt>
          <cx:pt idx="251">2006</cx:pt>
          <cx:pt idx="252">2004</cx:pt>
          <cx:pt idx="253">1964</cx:pt>
          <cx:pt idx="254">1957</cx:pt>
          <cx:pt idx="255">1999</cx:pt>
          <cx:pt idx="256">2003</cx:pt>
          <cx:pt idx="257">2006</cx:pt>
          <cx:pt idx="258">2001</cx:pt>
          <cx:pt idx="259">1956</cx:pt>
          <cx:pt idx="260">1991</cx:pt>
          <cx:pt idx="261">2007</cx:pt>
          <cx:pt idx="262">1978</cx:pt>
          <cx:pt idx="263">1974</cx:pt>
          <cx:pt idx="264">1965</cx:pt>
          <cx:pt idx="265">1981</cx:pt>
          <cx:pt idx="266">1997</cx:pt>
          <cx:pt idx="267">1939</cx:pt>
          <cx:pt idx="268">1966</cx:pt>
          <cx:pt idx="269">1987</cx:pt>
          <cx:pt idx="270">2006</cx:pt>
          <cx:pt idx="271">1954</cx:pt>
          <cx:pt idx="272">1999</cx:pt>
          <cx:pt idx="273">1958</cx:pt>
          <cx:pt idx="274">1982</cx:pt>
          <cx:pt idx="275">1978</cx:pt>
          <cx:pt idx="276">2003</cx:pt>
          <cx:pt idx="277">1951</cx:pt>
          <cx:pt idx="278">2007</cx:pt>
          <cx:pt idx="279">1977</cx:pt>
          <cx:pt idx="280">1989</cx:pt>
          <cx:pt idx="281">2006</cx:pt>
          <cx:pt idx="282">2008</cx:pt>
          <cx:pt idx="283">2008</cx:pt>
          <cx:pt idx="284">1992</cx:pt>
          <cx:pt idx="285">2006</cx:pt>
          <cx:pt idx="286">1962</cx:pt>
          <cx:pt idx="287">NA</cx:pt>
          <cx:pt idx="288">1970</cx:pt>
          <cx:pt idx="289">2003</cx:pt>
          <cx:pt idx="290">2006</cx:pt>
          <cx:pt idx="291">NA</cx:pt>
          <cx:pt idx="292">1949</cx:pt>
          <cx:pt idx="293">1977</cx:pt>
          <cx:pt idx="294">1953</cx:pt>
          <cx:pt idx="295">1984</cx:pt>
          <cx:pt idx="296">1950</cx:pt>
          <cx:pt idx="297">1997</cx:pt>
          <cx:pt idx="298">1968</cx:pt>
          <cx:pt idx="299">1950</cx:pt>
          <cx:pt idx="300">1953</cx:pt>
          <cx:pt idx="301">1998</cx:pt>
          <cx:pt idx="302">2001</cx:pt>
          <cx:pt idx="303">1975</cx:pt>
          <cx:pt idx="304">2003</cx:pt>
          <cx:pt idx="305">2004</cx:pt>
          <cx:pt idx="306">1990</cx:pt>
          <cx:pt idx="307">NA</cx:pt>
          <cx:pt idx="308">1961</cx:pt>
          <cx:pt idx="309">2003</cx:pt>
          <cx:pt idx="310">1993</cx:pt>
          <cx:pt idx="311">1948</cx:pt>
          <cx:pt idx="312">1939</cx:pt>
          <cx:pt idx="313">1965</cx:pt>
          <cx:pt idx="314">1925</cx:pt>
          <cx:pt idx="315">2004</cx:pt>
          <cx:pt idx="316">1983</cx:pt>
          <cx:pt idx="317">2006</cx:pt>
          <cx:pt idx="318">1993</cx:pt>
          <cx:pt idx="319">1980</cx:pt>
          <cx:pt idx="320">2006</cx:pt>
          <cx:pt idx="321">2004</cx:pt>
          <cx:pt idx="322">1987</cx:pt>
          <cx:pt idx="323">1955</cx:pt>
          <cx:pt idx="324">1961</cx:pt>
          <cx:pt idx="325">1941</cx:pt>
          <cx:pt idx="326">1993</cx:pt>
          <cx:pt idx="327">1960</cx:pt>
          <cx:pt idx="328">1930</cx:pt>
          <cx:pt idx="329">1920</cx:pt>
          <cx:pt idx="330">2002</cx:pt>
          <cx:pt idx="331">1958</cx:pt>
          <cx:pt idx="332">2003</cx:pt>
          <cx:pt idx="333">2004</cx:pt>
          <cx:pt idx="334">1998</cx:pt>
          <cx:pt idx="335">1965</cx:pt>
          <cx:pt idx="336">2005</cx:pt>
          <cx:pt idx="337">2002</cx:pt>
          <cx:pt idx="338">1984</cx:pt>
          <cx:pt idx="339">1958</cx:pt>
          <cx:pt idx="340">2002</cx:pt>
          <cx:pt idx="341">1950</cx:pt>
          <cx:pt idx="342">1949</cx:pt>
          <cx:pt idx="343">2005</cx:pt>
          <cx:pt idx="344">1976</cx:pt>
          <cx:pt idx="345">1939</cx:pt>
          <cx:pt idx="346">1960</cx:pt>
          <cx:pt idx="347">1960</cx:pt>
          <cx:pt idx="348">2003</cx:pt>
          <cx:pt idx="349">2006</cx:pt>
          <cx:pt idx="350">2007</cx:pt>
          <cx:pt idx="351">1986</cx:pt>
          <cx:pt idx="352">1941</cx:pt>
          <cx:pt idx="353">2005</cx:pt>
          <cx:pt idx="354">1940</cx:pt>
          <cx:pt idx="355">1995</cx:pt>
          <cx:pt idx="356">1992</cx:pt>
          <cx:pt idx="357">1976</cx:pt>
          <cx:pt idx="358">1958</cx:pt>
          <cx:pt idx="359">1998</cx:pt>
          <cx:pt idx="360">1978</cx:pt>
          <cx:pt idx="361">1940</cx:pt>
          <cx:pt idx="362">2003</cx:pt>
          <cx:pt idx="363">1972</cx:pt>
          <cx:pt idx="364">1976</cx:pt>
          <cx:pt idx="365">1964</cx:pt>
          <cx:pt idx="366">1963</cx:pt>
          <cx:pt idx="367">1962</cx:pt>
          <cx:pt idx="368">1954</cx:pt>
          <cx:pt idx="369">1997</cx:pt>
          <cx:pt idx="370">2000</cx:pt>
          <cx:pt idx="371">1991</cx:pt>
          <cx:pt idx="372">1984</cx:pt>
          <cx:pt idx="373">1953</cx:pt>
          <cx:pt idx="374">2003</cx:pt>
          <cx:pt idx="375">NA</cx:pt>
          <cx:pt idx="376">1998</cx:pt>
          <cx:pt idx="377">2004</cx:pt>
          <cx:pt idx="378">2010</cx:pt>
          <cx:pt idx="379">2000</cx:pt>
          <cx:pt idx="380">1924</cx:pt>
          <cx:pt idx="381">2006</cx:pt>
          <cx:pt idx="382">2006</cx:pt>
          <cx:pt idx="383">1950</cx:pt>
          <cx:pt idx="384">1992</cx:pt>
          <cx:pt idx="385">2004</cx:pt>
          <cx:pt idx="386">NA</cx:pt>
          <cx:pt idx="387">1977</cx:pt>
          <cx:pt idx="388">1999</cx:pt>
          <cx:pt idx="389">2008</cx:pt>
          <cx:pt idx="390">1978</cx:pt>
          <cx:pt idx="391">2001</cx:pt>
          <cx:pt idx="392">1959</cx:pt>
          <cx:pt idx="393">NA</cx:pt>
          <cx:pt idx="394">1940</cx:pt>
          <cx:pt idx="395">1956</cx:pt>
          <cx:pt idx="396">1985</cx:pt>
          <cx:pt idx="397">1962</cx:pt>
          <cx:pt idx="398">1920</cx:pt>
          <cx:pt idx="399">2007</cx:pt>
          <cx:pt idx="400">1996</cx:pt>
          <cx:pt idx="401">2005</cx:pt>
          <cx:pt idx="402">1940</cx:pt>
          <cx:pt idx="403">1998</cx:pt>
          <cx:pt idx="404">1995</cx:pt>
          <cx:pt idx="405">1993</cx:pt>
          <cx:pt idx="406">1936</cx:pt>
          <cx:pt idx="407">1960</cx:pt>
          <cx:pt idx="408">2006</cx:pt>
          <cx:pt idx="409">2008</cx:pt>
          <cx:pt idx="410">1958</cx:pt>
          <cx:pt idx="411">1955</cx:pt>
          <cx:pt idx="412">2009</cx:pt>
          <cx:pt idx="413">1927</cx:pt>
          <cx:pt idx="414">1993</cx:pt>
          <cx:pt idx="415">2007</cx:pt>
          <cx:pt idx="416">1978</cx:pt>
          <cx:pt idx="417">1918</cx:pt>
          <cx:pt idx="418">1940</cx:pt>
          <cx:pt idx="419">1968</cx:pt>
          <cx:pt idx="420">1997</cx:pt>
          <cx:pt idx="421">1977</cx:pt>
          <cx:pt idx="422">1954</cx:pt>
          <cx:pt idx="423">1998</cx:pt>
          <cx:pt idx="424">1956</cx:pt>
          <cx:pt idx="425">1947</cx:pt>
          <cx:pt idx="426">1989</cx:pt>
          <cx:pt idx="427">1964</cx:pt>
          <cx:pt idx="428">2007</cx:pt>
          <cx:pt idx="429">1988</cx:pt>
          <cx:pt idx="430">1971</cx:pt>
          <cx:pt idx="431">NA</cx:pt>
          <cx:pt idx="432">1971</cx:pt>
          <cx:pt idx="433">1997</cx:pt>
          <cx:pt idx="434">NA</cx:pt>
          <cx:pt idx="435">1996</cx:pt>
          <cx:pt idx="436">1990</cx:pt>
          <cx:pt idx="437">1926</cx:pt>
          <cx:pt idx="438">1990</cx:pt>
          <cx:pt idx="439">2005</cx:pt>
          <cx:pt idx="440">2008</cx:pt>
          <cx:pt idx="441">NA</cx:pt>
          <cx:pt idx="442">1930</cx:pt>
          <cx:pt idx="443">2007</cx:pt>
          <cx:pt idx="444">1994</cx:pt>
          <cx:pt idx="445">1956</cx:pt>
          <cx:pt idx="446">1966</cx:pt>
          <cx:pt idx="447">1998</cx:pt>
          <cx:pt idx="448">1937</cx:pt>
          <cx:pt idx="449">1981</cx:pt>
          <cx:pt idx="450">1932</cx:pt>
          <cx:pt idx="451">1975</cx:pt>
          <cx:pt idx="452">1996</cx:pt>
          <cx:pt idx="453">2008</cx:pt>
          <cx:pt idx="454">1976</cx:pt>
          <cx:pt idx="455">1973</cx:pt>
          <cx:pt idx="456">1916</cx:pt>
          <cx:pt idx="457">1954</cx:pt>
          <cx:pt idx="458">1925</cx:pt>
          <cx:pt idx="459">1950</cx:pt>
          <cx:pt idx="460">2009</cx:pt>
          <cx:pt idx="461">1971</cx:pt>
          <cx:pt idx="462">1965</cx:pt>
          <cx:pt idx="463">1939</cx:pt>
          <cx:pt idx="464">NA</cx:pt>
          <cx:pt idx="465">2004</cx:pt>
          <cx:pt idx="466">1970</cx:pt>
          <cx:pt idx="467">1942</cx:pt>
          <cx:pt idx="468">2006</cx:pt>
          <cx:pt idx="469">1993</cx:pt>
          <cx:pt idx="470">1985</cx:pt>
          <cx:pt idx="471">1977</cx:pt>
          <cx:pt idx="472">2005</cx:pt>
          <cx:pt idx="473">2006</cx:pt>
          <cx:pt idx="474">2000</cx:pt>
          <cx:pt idx="475">1996</cx:pt>
          <cx:pt idx="476">1997</cx:pt>
          <cx:pt idx="477">2006</cx:pt>
          <cx:pt idx="478">2007</cx:pt>
          <cx:pt idx="479">1995</cx:pt>
          <cx:pt idx="480">2004</cx:pt>
          <cx:pt idx="481">2003</cx:pt>
          <cx:pt idx="482">1915</cx:pt>
          <cx:pt idx="483">1998</cx:pt>
          <cx:pt idx="484">1963</cx:pt>
          <cx:pt idx="485">1950</cx:pt>
          <cx:pt idx="486">1965</cx:pt>
          <cx:pt idx="487">1971</cx:pt>
          <cx:pt idx="488">1970</cx:pt>
          <cx:pt idx="489">1970</cx:pt>
          <cx:pt idx="490">1976</cx:pt>
          <cx:pt idx="491">1941</cx:pt>
          <cx:pt idx="492">2006</cx:pt>
          <cx:pt idx="493">1964</cx:pt>
          <cx:pt idx="494">1938</cx:pt>
          <cx:pt idx="495">NA</cx:pt>
          <cx:pt idx="496">1992</cx:pt>
          <cx:pt idx="497">1925</cx:pt>
          <cx:pt idx="498">1967</cx:pt>
          <cx:pt idx="499">1958</cx:pt>
          <cx:pt idx="500">1973</cx:pt>
          <cx:pt idx="501">2005</cx:pt>
          <cx:pt idx="502">1965</cx:pt>
          <cx:pt idx="503">1959</cx:pt>
          <cx:pt idx="504">1974</cx:pt>
          <cx:pt idx="505">1952</cx:pt>
          <cx:pt idx="506">1993</cx:pt>
          <cx:pt idx="507">2009</cx:pt>
          <cx:pt idx="508">1928</cx:pt>
          <cx:pt idx="509">1959</cx:pt>
          <cx:pt idx="510">1951</cx:pt>
          <cx:pt idx="511">2005</cx:pt>
          <cx:pt idx="512">1964</cx:pt>
          <cx:pt idx="513">1983</cx:pt>
          <cx:pt idx="514">1926</cx:pt>
          <cx:pt idx="515">2009</cx:pt>
          <cx:pt idx="516">1972</cx:pt>
          <cx:pt idx="517">1996</cx:pt>
          <cx:pt idx="518">1998</cx:pt>
          <cx:pt idx="519">1926</cx:pt>
          <cx:pt idx="520">NA</cx:pt>
          <cx:pt idx="521">1957</cx:pt>
          <cx:pt idx="522">1950</cx:pt>
          <cx:pt idx="523">2007</cx:pt>
          <cx:pt idx="524">1996</cx:pt>
          <cx:pt idx="525">2005</cx:pt>
          <cx:pt idx="526">1956</cx:pt>
          <cx:pt idx="527">2008</cx:pt>
          <cx:pt idx="528">NA</cx:pt>
          <cx:pt idx="529">1975</cx:pt>
          <cx:pt idx="530">1988</cx:pt>
          <cx:pt idx="531">1920</cx:pt>
          <cx:pt idx="532">1967</cx:pt>
          <cx:pt idx="533">NA</cx:pt>
          <cx:pt idx="534">2004</cx:pt>
          <cx:pt idx="535">NA</cx:pt>
          <cx:pt idx="536">1998</cx:pt>
          <cx:pt idx="537">1980</cx:pt>
          <cx:pt idx="538">1968</cx:pt>
          <cx:pt idx="539">2001</cx:pt>
          <cx:pt idx="540">2006</cx:pt>
          <cx:pt idx="541">2000</cx:pt>
          <cx:pt idx="542">1998</cx:pt>
          <cx:pt idx="543">1998</cx:pt>
          <cx:pt idx="544">2006</cx:pt>
          <cx:pt idx="545">1988</cx:pt>
          <cx:pt idx="546">1950</cx:pt>
          <cx:pt idx="547">1987</cx:pt>
          <cx:pt idx="548">1963</cx:pt>
          <cx:pt idx="549">2003</cx:pt>
          <cx:pt idx="550">1977</cx:pt>
          <cx:pt idx="551">1957</cx:pt>
          <cx:pt idx="552">2006</cx:pt>
          <cx:pt idx="553">2002</cx:pt>
          <cx:pt idx="554">2003</cx:pt>
          <cx:pt idx="555">1922</cx:pt>
          <cx:pt idx="556">1957</cx:pt>
          <cx:pt idx="557">1994</cx:pt>
          <cx:pt idx="558">1996</cx:pt>
          <cx:pt idx="559">2003</cx:pt>
          <cx:pt idx="560">1957</cx:pt>
          <cx:pt idx="561">1975</cx:pt>
          <cx:pt idx="562">NA</cx:pt>
          <cx:pt idx="563">1955</cx:pt>
          <cx:pt idx="564">1992</cx:pt>
          <cx:pt idx="565">1920</cx:pt>
          <cx:pt idx="566">2005</cx:pt>
          <cx:pt idx="567">2004</cx:pt>
          <cx:pt idx="568">1983</cx:pt>
          <cx:pt idx="569">1979</cx:pt>
          <cx:pt idx="570">1987</cx:pt>
          <cx:pt idx="571">1959</cx:pt>
          <cx:pt idx="572">2009</cx:pt>
          <cx:pt idx="573">2000</cx:pt>
          <cx:pt idx="574">1971</cx:pt>
          <cx:pt idx="575">1947</cx:pt>
          <cx:pt idx="576">1928</cx:pt>
          <cx:pt idx="577">1966</cx:pt>
          <cx:pt idx="578">2007</cx:pt>
          <cx:pt idx="579">1954</cx:pt>
          <cx:pt idx="580">1960</cx:pt>
          <cx:pt idx="581">2009</cx:pt>
          <cx:pt idx="582">NA</cx:pt>
          <cx:pt idx="583">1988</cx:pt>
          <cx:pt idx="584">1935</cx:pt>
          <cx:pt idx="585">2005</cx:pt>
          <cx:pt idx="586">1961</cx:pt>
          <cx:pt idx="587">1996</cx:pt>
          <cx:pt idx="588">1968</cx:pt>
          <cx:pt idx="589">1988</cx:pt>
          <cx:pt idx="590">2004</cx:pt>
          <cx:pt idx="591">2008</cx:pt>
          <cx:pt idx="592">1985</cx:pt>
          <cx:pt idx="593">2003</cx:pt>
          <cx:pt idx="594">1981</cx:pt>
          <cx:pt idx="595">2005</cx:pt>
          <cx:pt idx="596">1930</cx:pt>
          <cx:pt idx="597">2006</cx:pt>
          <cx:pt idx="598">1977</cx:pt>
          <cx:pt idx="599">1980</cx:pt>
          <cx:pt idx="600">2003</cx:pt>
          <cx:pt idx="601">1979</cx:pt>
          <cx:pt idx="602">1992</cx:pt>
          <cx:pt idx="603">2004</cx:pt>
          <cx:pt idx="604">2002</cx:pt>
          <cx:pt idx="605">1965</cx:pt>
          <cx:pt idx="606">2000</cx:pt>
          <cx:pt idx="607">1948</cx:pt>
          <cx:pt idx="608">1934</cx:pt>
          <cx:pt idx="609">1961</cx:pt>
          <cx:pt idx="610">2000</cx:pt>
          <cx:pt idx="611">1978</cx:pt>
          <cx:pt idx="612">2001</cx:pt>
          <cx:pt idx="613">NA</cx:pt>
          <cx:pt idx="614">NA</cx:pt>
          <cx:pt idx="615">1963</cx:pt>
          <cx:pt idx="616">2002</cx:pt>
          <cx:pt idx="617">1962</cx:pt>
          <cx:pt idx="618">2007</cx:pt>
          <cx:pt idx="619">2003</cx:pt>
          <cx:pt idx="620">NA</cx:pt>
          <cx:pt idx="621">1974</cx:pt>
          <cx:pt idx="622">1986</cx:pt>
          <cx:pt idx="623">2000</cx:pt>
          <cx:pt idx="624">1972</cx:pt>
          <cx:pt idx="625">1962</cx:pt>
          <cx:pt idx="626">1960</cx:pt>
          <cx:pt idx="627">1955</cx:pt>
          <cx:pt idx="628">1969</cx:pt>
          <cx:pt idx="629">1964</cx:pt>
          <cx:pt idx="630">1937</cx:pt>
          <cx:pt idx="631">2006</cx:pt>
          <cx:pt idx="632">1977</cx:pt>
          <cx:pt idx="633">1954</cx:pt>
          <cx:pt idx="634">1980</cx:pt>
          <cx:pt idx="635">NA</cx:pt>
          <cx:pt idx="636">NA</cx:pt>
          <cx:pt idx="637">1954</cx:pt>
          <cx:pt idx="638">NA</cx:pt>
          <cx:pt idx="639">2006</cx:pt>
          <cx:pt idx="640">2003</cx:pt>
          <cx:pt idx="641">2001</cx:pt>
          <cx:pt idx="642">1972</cx:pt>
          <cx:pt idx="643">1969</cx:pt>
          <cx:pt idx="644">2009</cx:pt>
          <cx:pt idx="645">1979</cx:pt>
          <cx:pt idx="646">1950</cx:pt>
          <cx:pt idx="647">1953</cx:pt>
          <cx:pt idx="648">1966</cx:pt>
          <cx:pt idx="649">NA</cx:pt>
          <cx:pt idx="650">2007</cx:pt>
          <cx:pt idx="651">1940</cx:pt>
          <cx:pt idx="652">1996</cx:pt>
          <cx:pt idx="653">1906</cx:pt>
          <cx:pt idx="654">1995</cx:pt>
          <cx:pt idx="655">1971</cx:pt>
          <cx:pt idx="656">1959</cx:pt>
          <cx:pt idx="657">1931</cx:pt>
          <cx:pt idx="658">1948</cx:pt>
          <cx:pt idx="659">1968</cx:pt>
          <cx:pt idx="660">1976</cx:pt>
          <cx:pt idx="661">1994</cx:pt>
          <cx:pt idx="662">1968</cx:pt>
          <cx:pt idx="663">1974</cx:pt>
          <cx:pt idx="664">2005</cx:pt>
          <cx:pt idx="665">2000</cx:pt>
          <cx:pt idx="666">1965</cx:pt>
          <cx:pt idx="667">1994</cx:pt>
          <cx:pt idx="668">1999</cx:pt>
          <cx:pt idx="669">1922</cx:pt>
          <cx:pt idx="670">2005</cx:pt>
          <cx:pt idx="671">1930</cx:pt>
          <cx:pt idx="672">1977</cx:pt>
          <cx:pt idx="673">1957</cx:pt>
          <cx:pt idx="674">1965</cx:pt>
          <cx:pt idx="675">1978</cx:pt>
          <cx:pt idx="676">1920</cx:pt>
          <cx:pt idx="677">1924</cx:pt>
          <cx:pt idx="678">2008</cx:pt>
          <cx:pt idx="679">1963</cx:pt>
          <cx:pt idx="680">1980</cx:pt>
          <cx:pt idx="681">1968</cx:pt>
          <cx:pt idx="682">1996</cx:pt>
          <cx:pt idx="683">2002</cx:pt>
          <cx:pt idx="684">1998</cx:pt>
          <cx:pt idx="685">1984</cx:pt>
          <cx:pt idx="686">2007</cx:pt>
          <cx:pt idx="687">2004</cx:pt>
          <cx:pt idx="688">2007</cx:pt>
          <cx:pt idx="689">2005</cx:pt>
          <cx:pt idx="690">2004</cx:pt>
          <cx:pt idx="691">1994</cx:pt>
          <cx:pt idx="692">1989</cx:pt>
          <cx:pt idx="693">1968</cx:pt>
          <cx:pt idx="694">1995</cx:pt>
          <cx:pt idx="695">1987</cx:pt>
          <cx:pt idx="696">1921</cx:pt>
          <cx:pt idx="697">1952</cx:pt>
          <cx:pt idx="698">1973</cx:pt>
          <cx:pt idx="699">2004</cx:pt>
          <cx:pt idx="700">2002</cx:pt>
          <cx:pt idx="701">1969</cx:pt>
          <cx:pt idx="702">2006</cx:pt>
          <cx:pt idx="703">1999</cx:pt>
          <cx:pt idx="704">2004</cx:pt>
          <cx:pt idx="705">NA</cx:pt>
          <cx:pt idx="706">1971</cx:pt>
          <cx:pt idx="707">2006</cx:pt>
          <cx:pt idx="708">2007</cx:pt>
          <cx:pt idx="709">1966</cx:pt>
          <cx:pt idx="710">NA</cx:pt>
          <cx:pt idx="711">1964</cx:pt>
          <cx:pt idx="712">1988</cx:pt>
          <cx:pt idx="713">1970</cx:pt>
          <cx:pt idx="714">1976</cx:pt>
          <cx:pt idx="715">1974</cx:pt>
          <cx:pt idx="716">1996</cx:pt>
          <cx:pt idx="717">1973</cx:pt>
          <cx:pt idx="718">1993</cx:pt>
          <cx:pt idx="719">1969</cx:pt>
          <cx:pt idx="720">1985</cx:pt>
          <cx:pt idx="721">2004</cx:pt>
          <cx:pt idx="722">1994</cx:pt>
          <cx:pt idx="723">1958</cx:pt>
          <cx:pt idx="724">2007</cx:pt>
          <cx:pt idx="725">1989</cx:pt>
          <cx:pt idx="726">1988</cx:pt>
          <cx:pt idx="727">2007</cx:pt>
          <cx:pt idx="728">1968</cx:pt>
          <cx:pt idx="729">1962</cx:pt>
          <cx:pt idx="730">1995</cx:pt>
          <cx:pt idx="731">2003</cx:pt>
          <cx:pt idx="732">1998</cx:pt>
          <cx:pt idx="733">1961</cx:pt>
          <cx:pt idx="734">1968</cx:pt>
          <cx:pt idx="735">1914</cx:pt>
          <cx:pt idx="736">1949</cx:pt>
          <cx:pt idx="737">2005</cx:pt>
          <cx:pt idx="738">NA</cx:pt>
          <cx:pt idx="739">2004</cx:pt>
          <cx:pt idx="740">1910</cx:pt>
          <cx:pt idx="741">1962</cx:pt>
          <cx:pt idx="742">2000</cx:pt>
          <cx:pt idx="743">1997</cx:pt>
          <cx:pt idx="744">1993</cx:pt>
          <cx:pt idx="745">1994</cx:pt>
          <cx:pt idx="746">2000</cx:pt>
          <cx:pt idx="747">1950</cx:pt>
          <cx:pt idx="748">1996</cx:pt>
          <cx:pt idx="749">1945</cx:pt>
          <cx:pt idx="750">NA</cx:pt>
          <cx:pt idx="751">2003</cx:pt>
          <cx:pt idx="752">1997</cx:pt>
          <cx:pt idx="753">2005</cx:pt>
          <cx:pt idx="754">1969</cx:pt>
          <cx:pt idx="755">1999</cx:pt>
          <cx:pt idx="756">2007</cx:pt>
          <cx:pt idx="757">1978</cx:pt>
          <cx:pt idx="758">1999</cx:pt>
          <cx:pt idx="759">1995</cx:pt>
          <cx:pt idx="760">2008</cx:pt>
          <cx:pt idx="761">1965</cx:pt>
          <cx:pt idx="762">2009</cx:pt>
          <cx:pt idx="763">1999</cx:pt>
          <cx:pt idx="764">1995</cx:pt>
          <cx:pt idx="765">2008</cx:pt>
          <cx:pt idx="766">1988</cx:pt>
          <cx:pt idx="767">1989</cx:pt>
          <cx:pt idx="768">2004</cx:pt>
          <cx:pt idx="769">2003</cx:pt>
          <cx:pt idx="770">1983</cx:pt>
          <cx:pt idx="771">1951</cx:pt>
          <cx:pt idx="772">1976</cx:pt>
          <cx:pt idx="773">1958</cx:pt>
          <cx:pt idx="774">2006</cx:pt>
          <cx:pt idx="775">1998</cx:pt>
          <cx:pt idx="776">2005</cx:pt>
          <cx:pt idx="777">1974</cx:pt>
          <cx:pt idx="778">1977</cx:pt>
          <cx:pt idx="779">1977</cx:pt>
          <cx:pt idx="780">1995</cx:pt>
          <cx:pt idx="781">1992</cx:pt>
          <cx:pt idx="782">2001</cx:pt>
          <cx:pt idx="783">1978</cx:pt>
          <cx:pt idx="784">NA</cx:pt>
          <cx:pt idx="785">1967</cx:pt>
          <cx:pt idx="786">1961</cx:pt>
          <cx:pt idx="787">2004</cx:pt>
          <cx:pt idx="788">1954</cx:pt>
          <cx:pt idx="789">1966</cx:pt>
          <cx:pt idx="790">2005</cx:pt>
          <cx:pt idx="791">1976</cx:pt>
          <cx:pt idx="792">1997</cx:pt>
          <cx:pt idx="793">2007</cx:pt>
          <cx:pt idx="794">1994</cx:pt>
          <cx:pt idx="795">1980</cx:pt>
          <cx:pt idx="796">1977</cx:pt>
          <cx:pt idx="797">1953</cx:pt>
          <cx:pt idx="798">2009</cx:pt>
          <cx:pt idx="799">1939</cx:pt>
          <cx:pt idx="800">1997</cx:pt>
          <cx:pt idx="801">1957</cx:pt>
          <cx:pt idx="802">2005</cx:pt>
          <cx:pt idx="803">2009</cx:pt>
          <cx:pt idx="804">1954</cx:pt>
          <cx:pt idx="805">2008</cx:pt>
          <cx:pt idx="806">1967</cx:pt>
          <cx:pt idx="807">1923</cx:pt>
          <cx:pt idx="808">1966</cx:pt>
          <cx:pt idx="809">1910</cx:pt>
          <cx:pt idx="810">1974</cx:pt>
          <cx:pt idx="811">2004</cx:pt>
          <cx:pt idx="812">1952</cx:pt>
          <cx:pt idx="813">1958</cx:pt>
          <cx:pt idx="814">1955</cx:pt>
          <cx:pt idx="815">1998</cx:pt>
          <cx:pt idx="816">1954</cx:pt>
          <cx:pt idx="817">2002</cx:pt>
          <cx:pt idx="818">1971</cx:pt>
          <cx:pt idx="819">2010</cx:pt>
          <cx:pt idx="820">2003</cx:pt>
          <cx:pt idx="821">1974</cx:pt>
          <cx:pt idx="822">2003</cx:pt>
          <cx:pt idx="823">1940</cx:pt>
          <cx:pt idx="824">2006</cx:pt>
          <cx:pt idx="825">2007</cx:pt>
          <cx:pt idx="826">NA</cx:pt>
          <cx:pt idx="827">2001</cx:pt>
          <cx:pt idx="828">1967</cx:pt>
          <cx:pt idx="829">2005</cx:pt>
          <cx:pt idx="830">1957</cx:pt>
          <cx:pt idx="831">2005</cx:pt>
          <cx:pt idx="832">2003</cx:pt>
          <cx:pt idx="833">1964</cx:pt>
          <cx:pt idx="834">1961</cx:pt>
          <cx:pt idx="835">1996</cx:pt>
          <cx:pt idx="836">1948</cx:pt>
          <cx:pt idx="837">1973</cx:pt>
          <cx:pt idx="838">1999</cx:pt>
          <cx:pt idx="839">1946</cx:pt>
          <cx:pt idx="840">1934</cx:pt>
          <cx:pt idx="841">1983</cx:pt>
          <cx:pt idx="842">1966</cx:pt>
          <cx:pt idx="843">NA</cx:pt>
          <cx:pt idx="844">1949</cx:pt>
          <cx:pt idx="845">1975</cx:pt>
          <cx:pt idx="846">1993</cx:pt>
          <cx:pt idx="847">1972</cx:pt>
          <cx:pt idx="848">1908</cx:pt>
          <cx:pt idx="849">1976</cx:pt>
          <cx:pt idx="850">2003</cx:pt>
          <cx:pt idx="851">2003</cx:pt>
          <cx:pt idx="852">1941</cx:pt>
          <cx:pt idx="853">1964</cx:pt>
          <cx:pt idx="854">1955</cx:pt>
          <cx:pt idx="855">1962</cx:pt>
          <cx:pt idx="856">1981</cx:pt>
          <cx:pt idx="857">1994</cx:pt>
          <cx:pt idx="858">1976</cx:pt>
          <cx:pt idx="859">1968</cx:pt>
          <cx:pt idx="860">1925</cx:pt>
          <cx:pt idx="861">1965</cx:pt>
          <cx:pt idx="862">1986</cx:pt>
          <cx:pt idx="863">1959</cx:pt>
          <cx:pt idx="864">2008</cx:pt>
          <cx:pt idx="865">1973</cx:pt>
          <cx:pt idx="866">2007</cx:pt>
          <cx:pt idx="867">1961</cx:pt>
          <cx:pt idx="868">1979</cx:pt>
          <cx:pt idx="869">1993</cx:pt>
          <cx:pt idx="870">1962</cx:pt>
          <cx:pt idx="871">1998</cx:pt>
          <cx:pt idx="872">1953</cx:pt>
          <cx:pt idx="873">1949</cx:pt>
          <cx:pt idx="874">1941</cx:pt>
          <cx:pt idx="875">2007</cx:pt>
          <cx:pt idx="876">1963</cx:pt>
          <cx:pt idx="877">2004</cx:pt>
          <cx:pt idx="878">1987</cx:pt>
          <cx:pt idx="879">1978</cx:pt>
          <cx:pt idx="880">2005</cx:pt>
          <cx:pt idx="881">1990</cx:pt>
          <cx:pt idx="882">1993</cx:pt>
          <cx:pt idx="883">1997</cx:pt>
          <cx:pt idx="884">1967</cx:pt>
          <cx:pt idx="885">1999</cx:pt>
          <cx:pt idx="886">2005</cx:pt>
          <cx:pt idx="887">1955</cx:pt>
          <cx:pt idx="888">1970</cx:pt>
          <cx:pt idx="889">1953</cx:pt>
          <cx:pt idx="890">2003</cx:pt>
          <cx:pt idx="891">1978</cx:pt>
          <cx:pt idx="892">1963</cx:pt>
          <cx:pt idx="893">1954</cx:pt>
          <cx:pt idx="894">1979</cx:pt>
          <cx:pt idx="895">1963</cx:pt>
          <cx:pt idx="896">1936</cx:pt>
          <cx:pt idx="897">1979</cx:pt>
          <cx:pt idx="898">2009</cx:pt>
          <cx:pt idx="899">1961</cx:pt>
          <cx:pt idx="900">1979</cx:pt>
          <cx:pt idx="901">1968</cx:pt>
          <cx:pt idx="902">2003</cx:pt>
          <cx:pt idx="903">2006</cx:pt>
          <cx:pt idx="904">1967</cx:pt>
          <cx:pt idx="905">1954</cx:pt>
          <cx:pt idx="906">2006</cx:pt>
          <cx:pt idx="907">1936</cx:pt>
          <cx:pt idx="908">1983</cx:pt>
          <cx:pt idx="909">2005</cx:pt>
          <cx:pt idx="910">1960</cx:pt>
          <cx:pt idx="911">1978</cx:pt>
          <cx:pt idx="912">1925</cx:pt>
          <cx:pt idx="913">1949</cx:pt>
          <cx:pt idx="914">2009</cx:pt>
          <cx:pt idx="915">1970</cx:pt>
          <cx:pt idx="916">1958</cx:pt>
          <cx:pt idx="917">1956</cx:pt>
          <cx:pt idx="918">1991</cx:pt>
          <cx:pt idx="919">1990</cx:pt>
          <cx:pt idx="920">1994</cx:pt>
          <cx:pt idx="921">NA</cx:pt>
          <cx:pt idx="922">2005</cx:pt>
          <cx:pt idx="923">1993</cx:pt>
          <cx:pt idx="924">1980</cx:pt>
          <cx:pt idx="925">1977</cx:pt>
          <cx:pt idx="926">2003</cx:pt>
          <cx:pt idx="927">1968</cx:pt>
          <cx:pt idx="928">2001</cx:pt>
          <cx:pt idx="929">1997</cx:pt>
          <cx:pt idx="930">2007</cx:pt>
          <cx:pt idx="931">1965</cx:pt>
          <cx:pt idx="932">2006</cx:pt>
          <cx:pt idx="933">2004</cx:pt>
          <cx:pt idx="934">1960</cx:pt>
          <cx:pt idx="935">1953</cx:pt>
          <cx:pt idx="936">2003</cx:pt>
          <cx:pt idx="937">2005</cx:pt>
          <cx:pt idx="938">2006</cx:pt>
          <cx:pt idx="939">1940</cx:pt>
          <cx:pt idx="940">1976</cx:pt>
          <cx:pt idx="941">1999</cx:pt>
          <cx:pt idx="942">NA</cx:pt>
          <cx:pt idx="943">1967</cx:pt>
          <cx:pt idx="944">1958</cx:pt>
          <cx:pt idx="945">1963</cx:pt>
          <cx:pt idx="946">1959</cx:pt>
          <cx:pt idx="947">2002</cx:pt>
          <cx:pt idx="948">2002</cx:pt>
          <cx:pt idx="949">1972</cx:pt>
          <cx:pt idx="950">1980</cx:pt>
          <cx:pt idx="951">1979</cx:pt>
          <cx:pt idx="952">1974</cx:pt>
          <cx:pt idx="953">1969</cx:pt>
          <cx:pt idx="954">NA</cx:pt>
          <cx:pt idx="955">1946</cx:pt>
          <cx:pt idx="956">1980</cx:pt>
          <cx:pt idx="957">1977</cx:pt>
          <cx:pt idx="958">2003</cx:pt>
          <cx:pt idx="959">1999</cx:pt>
          <cx:pt idx="960">NA</cx:pt>
          <cx:pt idx="961">1977</cx:pt>
          <cx:pt idx="962">1976</cx:pt>
          <cx:pt idx="963">2007</cx:pt>
          <cx:pt idx="964">2002</cx:pt>
          <cx:pt idx="965">2005</cx:pt>
          <cx:pt idx="966">1940</cx:pt>
          <cx:pt idx="967">1955</cx:pt>
          <cx:pt idx="968">NA</cx:pt>
          <cx:pt idx="969">1958</cx:pt>
          <cx:pt idx="970">NA</cx:pt>
          <cx:pt idx="971">2003</cx:pt>
          <cx:pt idx="972">1979</cx:pt>
          <cx:pt idx="973">2007</cx:pt>
          <cx:pt idx="974">1997</cx:pt>
          <cx:pt idx="975">2000</cx:pt>
          <cx:pt idx="976">NA</cx:pt>
          <cx:pt idx="977">2007</cx:pt>
          <cx:pt idx="978">1999</cx:pt>
          <cx:pt idx="979">1963</cx:pt>
          <cx:pt idx="980">1961</cx:pt>
          <cx:pt idx="981">1998</cx:pt>
          <cx:pt idx="982">2007</cx:pt>
          <cx:pt idx="983">2002</cx:pt>
          <cx:pt idx="984">1977</cx:pt>
          <cx:pt idx="985">1950</cx:pt>
          <cx:pt idx="986">1950</cx:pt>
          <cx:pt idx="987">2010</cx:pt>
          <cx:pt idx="988">1976</cx:pt>
          <cx:pt idx="989">2006</cx:pt>
          <cx:pt idx="990">1997</cx:pt>
          <cx:pt idx="991">1925</cx:pt>
          <cx:pt idx="992">1964</cx:pt>
          <cx:pt idx="993">2005</cx:pt>
          <cx:pt idx="994">2008</cx:pt>
          <cx:pt idx="995">1946</cx:pt>
          <cx:pt idx="996">1961</cx:pt>
          <cx:pt idx="997">1970</cx:pt>
          <cx:pt idx="998">1922</cx:pt>
          <cx:pt idx="999">2006</cx:pt>
          <cx:pt idx="1000">1956</cx:pt>
          <cx:pt idx="1001">1920</cx:pt>
          <cx:pt idx="1002">2006</cx:pt>
          <cx:pt idx="1003">1976</cx:pt>
          <cx:pt idx="1004">2005</cx:pt>
          <cx:pt idx="1005">1977</cx:pt>
          <cx:pt idx="1006">1970</cx:pt>
          <cx:pt idx="1007">1970</cx:pt>
          <cx:pt idx="1008">2004</cx:pt>
          <cx:pt idx="1009">NA</cx:pt>
          <cx:pt idx="1010">1948</cx:pt>
          <cx:pt idx="1011">NA</cx:pt>
          <cx:pt idx="1012">1923</cx:pt>
          <cx:pt idx="1013">1956</cx:pt>
          <cx:pt idx="1014">1948</cx:pt>
          <cx:pt idx="1015">2001</cx:pt>
          <cx:pt idx="1016">1996</cx:pt>
          <cx:pt idx="1017">1984</cx:pt>
          <cx:pt idx="1018">1991</cx:pt>
          <cx:pt idx="1019">2005</cx:pt>
          <cx:pt idx="1020">2005</cx:pt>
          <cx:pt idx="1021">2006</cx:pt>
          <cx:pt idx="1022">1957</cx:pt>
          <cx:pt idx="1023">2005</cx:pt>
          <cx:pt idx="1024">1976</cx:pt>
          <cx:pt idx="1025">1980</cx:pt>
          <cx:pt idx="1026">1960</cx:pt>
          <cx:pt idx="1027">2008</cx:pt>
          <cx:pt idx="1028">1941</cx:pt>
          <cx:pt idx="1029">1972</cx:pt>
          <cx:pt idx="1030">NA</cx:pt>
          <cx:pt idx="1031">1970</cx:pt>
          <cx:pt idx="1032">1993</cx:pt>
          <cx:pt idx="1033">2002</cx:pt>
          <cx:pt idx="1034">1938</cx:pt>
          <cx:pt idx="1035">1957</cx:pt>
          <cx:pt idx="1036">2008</cx:pt>
          <cx:pt idx="1037">2001</cx:pt>
          <cx:pt idx="1038">NA</cx:pt>
          <cx:pt idx="1039">1970</cx:pt>
          <cx:pt idx="1040">1957</cx:pt>
          <cx:pt idx="1041">1966</cx:pt>
          <cx:pt idx="1042">2005</cx:pt>
          <cx:pt idx="1043">1990</cx:pt>
          <cx:pt idx="1044">1981</cx:pt>
          <cx:pt idx="1045">1955</cx:pt>
          <cx:pt idx="1046">2005</cx:pt>
          <cx:pt idx="1047">1996</cx:pt>
          <cx:pt idx="1048">1960</cx:pt>
          <cx:pt idx="1049">1946</cx:pt>
          <cx:pt idx="1050">2007</cx:pt>
          <cx:pt idx="1051">2007</cx:pt>
          <cx:pt idx="1052">1964</cx:pt>
          <cx:pt idx="1053">1957</cx:pt>
          <cx:pt idx="1054">2002</cx:pt>
          <cx:pt idx="1055">1976</cx:pt>
          <cx:pt idx="1056">2005</cx:pt>
          <cx:pt idx="1057">1994</cx:pt>
          <cx:pt idx="1058">2008</cx:pt>
          <cx:pt idx="1059">1977</cx:pt>
          <cx:pt idx="1060">2001</cx:pt>
          <cx:pt idx="1061">1994</cx:pt>
          <cx:pt idx="1062">1945</cx:pt>
          <cx:pt idx="1063">1976</cx:pt>
          <cx:pt idx="1064">1966</cx:pt>
          <cx:pt idx="1065">1996</cx:pt>
          <cx:pt idx="1066">1993</cx:pt>
          <cx:pt idx="1067">1964</cx:pt>
          <cx:pt idx="1068">1973</cx:pt>
          <cx:pt idx="1069">1985</cx:pt>
          <cx:pt idx="1070">1956</cx:pt>
          <cx:pt idx="1071">1968</cx:pt>
          <cx:pt idx="1072">1954</cx:pt>
          <cx:pt idx="1073">1977</cx:pt>
          <cx:pt idx="1074">2006</cx:pt>
          <cx:pt idx="1075">1940</cx:pt>
          <cx:pt idx="1076">1950</cx:pt>
          <cx:pt idx="1077">1969</cx:pt>
          <cx:pt idx="1078">2004</cx:pt>
          <cx:pt idx="1079">1996</cx:pt>
          <cx:pt idx="1080">1971</cx:pt>
          <cx:pt idx="1081">1963</cx:pt>
          <cx:pt idx="1082">2002</cx:pt>
          <cx:pt idx="1083">1964</cx:pt>
          <cx:pt idx="1084">1995</cx:pt>
          <cx:pt idx="1085">1992</cx:pt>
          <cx:pt idx="1086">1973</cx:pt>
          <cx:pt idx="1087">2005</cx:pt>
          <cx:pt idx="1088">2004</cx:pt>
          <cx:pt idx="1089">2005</cx:pt>
          <cx:pt idx="1090">1987</cx:pt>
          <cx:pt idx="1091">1999</cx:pt>
          <cx:pt idx="1092">1925</cx:pt>
          <cx:pt idx="1093">1977</cx:pt>
          <cx:pt idx="1094">1956</cx:pt>
          <cx:pt idx="1095">2006</cx:pt>
          <cx:pt idx="1096">NA</cx:pt>
          <cx:pt idx="1097">1987</cx:pt>
          <cx:pt idx="1098">1936</cx:pt>
          <cx:pt idx="1099">1978</cx:pt>
          <cx:pt idx="1100">1930</cx:pt>
          <cx:pt idx="1101">1981</cx:pt>
          <cx:pt idx="1102">1960</cx:pt>
          <cx:pt idx="1103">1954</cx:pt>
          <cx:pt idx="1104">1970</cx:pt>
          <cx:pt idx="1105">1994</cx:pt>
          <cx:pt idx="1106">1990</cx:pt>
          <cx:pt idx="1107">2006</cx:pt>
          <cx:pt idx="1108">2000</cx:pt>
          <cx:pt idx="1109">2004</cx:pt>
          <cx:pt idx="1110">1995</cx:pt>
          <cx:pt idx="1111">1976</cx:pt>
          <cx:pt idx="1112">1957</cx:pt>
          <cx:pt idx="1113">1953</cx:pt>
          <cx:pt idx="1114">1955</cx:pt>
          <cx:pt idx="1115">2007</cx:pt>
          <cx:pt idx="1116">2002</cx:pt>
          <cx:pt idx="1117">1967</cx:pt>
          <cx:pt idx="1118">1958</cx:pt>
          <cx:pt idx="1119">1959</cx:pt>
          <cx:pt idx="1120">1920</cx:pt>
          <cx:pt idx="1121">2005</cx:pt>
          <cx:pt idx="1122">1956</cx:pt>
          <cx:pt idx="1123">NA</cx:pt>
          <cx:pt idx="1124">1992</cx:pt>
          <cx:pt idx="1125">1977</cx:pt>
          <cx:pt idx="1126">2007</cx:pt>
          <cx:pt idx="1127">2004</cx:pt>
          <cx:pt idx="1128">2004</cx:pt>
          <cx:pt idx="1129">1980</cx:pt>
          <cx:pt idx="1130">1981</cx:pt>
          <cx:pt idx="1131">NA</cx:pt>
          <cx:pt idx="1132">1930</cx:pt>
          <cx:pt idx="1133">1995</cx:pt>
          <cx:pt idx="1134">1997</cx:pt>
          <cx:pt idx="1135">1926</cx:pt>
          <cx:pt idx="1136">1950</cx:pt>
          <cx:pt idx="1137">NA</cx:pt>
          <cx:pt idx="1138">1977</cx:pt>
          <cx:pt idx="1139">1972</cx:pt>
          <cx:pt idx="1140">1988</cx:pt>
          <cx:pt idx="1141">1976</cx:pt>
          <cx:pt idx="1142">2006</cx:pt>
          <cx:pt idx="1143">NA</cx:pt>
          <cx:pt idx="1144">1941</cx:pt>
          <cx:pt idx="1145">1928</cx:pt>
          <cx:pt idx="1146">1985</cx:pt>
          <cx:pt idx="1147">1941</cx:pt>
          <cx:pt idx="1148">1982</cx:pt>
          <cx:pt idx="1149">1930</cx:pt>
          <cx:pt idx="1150">1950</cx:pt>
          <cx:pt idx="1151">1959</cx:pt>
          <cx:pt idx="1152">1956</cx:pt>
          <cx:pt idx="1153">2002</cx:pt>
          <cx:pt idx="1154">1965</cx:pt>
          <cx:pt idx="1155">1976</cx:pt>
          <cx:pt idx="1156">1965</cx:pt>
          <cx:pt idx="1157">2008</cx:pt>
          <cx:pt idx="1158">2008</cx:pt>
          <cx:pt idx="1159">1974</cx:pt>
          <cx:pt idx="1160">1978</cx:pt>
          <cx:pt idx="1161">1993</cx:pt>
          <cx:pt idx="1162">1968</cx:pt>
          <cx:pt idx="1163">1969</cx:pt>
          <cx:pt idx="1164">1978</cx:pt>
          <cx:pt idx="1165">2009</cx:pt>
          <cx:pt idx="1166">2008</cx:pt>
          <cx:pt idx="1167">2000</cx:pt>
          <cx:pt idx="1168">1935</cx:pt>
          <cx:pt idx="1169">1995</cx:pt>
          <cx:pt idx="1170">1977</cx:pt>
          <cx:pt idx="1171">1958</cx:pt>
          <cx:pt idx="1172">2006</cx:pt>
          <cx:pt idx="1173">NA</cx:pt>
          <cx:pt idx="1174">1932</cx:pt>
          <cx:pt idx="1175">1992</cx:pt>
          <cx:pt idx="1176">1984</cx:pt>
          <cx:pt idx="1177">1926</cx:pt>
          <cx:pt idx="1178">1921</cx:pt>
          <cx:pt idx="1179">NA</cx:pt>
          <cx:pt idx="1180">1990</cx:pt>
          <cx:pt idx="1181">2008</cx:pt>
          <cx:pt idx="1182">1996</cx:pt>
          <cx:pt idx="1183">1970</cx:pt>
          <cx:pt idx="1184">1963</cx:pt>
          <cx:pt idx="1185">1965</cx:pt>
          <cx:pt idx="1186">1920</cx:pt>
          <cx:pt idx="1187">1994</cx:pt>
          <cx:pt idx="1188">2002</cx:pt>
          <cx:pt idx="1189">1999</cx:pt>
          <cx:pt idx="1190">1975</cx:pt>
          <cx:pt idx="1191">1999</cx:pt>
          <cx:pt idx="1192">1925</cx:pt>
          <cx:pt idx="1193">1999</cx:pt>
          <cx:pt idx="1194">1969</cx:pt>
          <cx:pt idx="1195">2005</cx:pt>
          <cx:pt idx="1196">2006</cx:pt>
          <cx:pt idx="1197">1916</cx:pt>
          <cx:pt idx="1198">2001</cx:pt>
          <cx:pt idx="1199">1974</cx:pt>
          <cx:pt idx="1200">1972</cx:pt>
          <cx:pt idx="1201">1998</cx:pt>
          <cx:pt idx="1202">1960</cx:pt>
          <cx:pt idx="1203">2000</cx:pt>
          <cx:pt idx="1204">1975</cx:pt>
          <cx:pt idx="1205">1990</cx:pt>
          <cx:pt idx="1206">1966</cx:pt>
          <cx:pt idx="1207">2003</cx:pt>
          <cx:pt idx="1208">1980</cx:pt>
          <cx:pt idx="1209">2006</cx:pt>
          <cx:pt idx="1210">1992</cx:pt>
          <cx:pt idx="1211">1988</cx:pt>
          <cx:pt idx="1212">1941</cx:pt>
          <cx:pt idx="1213">1965</cx:pt>
          <cx:pt idx="1214">1962</cx:pt>
          <cx:pt idx="1215">1966</cx:pt>
          <cx:pt idx="1216">1978</cx:pt>
          <cx:pt idx="1217">2009</cx:pt>
          <cx:pt idx="1218">NA</cx:pt>
          <cx:pt idx="1219">NA</cx:pt>
          <cx:pt idx="1220">1964</cx:pt>
          <cx:pt idx="1221">1968</cx:pt>
          <cx:pt idx="1222">1949</cx:pt>
          <cx:pt idx="1223">1951</cx:pt>
          <cx:pt idx="1224">2004</cx:pt>
          <cx:pt idx="1225">1958</cx:pt>
          <cx:pt idx="1226">2007</cx:pt>
          <cx:pt idx="1227">1992</cx:pt>
          <cx:pt idx="1228">2008</cx:pt>
          <cx:pt idx="1229">1960</cx:pt>
          <cx:pt idx="1230">1977</cx:pt>
          <cx:pt idx="1231">1962</cx:pt>
          <cx:pt idx="1232">1962</cx:pt>
          <cx:pt idx="1233">1959</cx:pt>
          <cx:pt idx="1234">NA</cx:pt>
          <cx:pt idx="1235">1914</cx:pt>
          <cx:pt idx="1236">2003</cx:pt>
          <cx:pt idx="1237">2004</cx:pt>
          <cx:pt idx="1238">2005</cx:pt>
          <cx:pt idx="1239">2006</cx:pt>
          <cx:pt idx="1240">2003</cx:pt>
          <cx:pt idx="1241">2007</cx:pt>
          <cx:pt idx="1242">1974</cx:pt>
          <cx:pt idx="1243">2006</cx:pt>
          <cx:pt idx="1244">1931</cx:pt>
          <cx:pt idx="1245">1984</cx:pt>
          <cx:pt idx="1246">2005</cx:pt>
          <cx:pt idx="1247">1976</cx:pt>
          <cx:pt idx="1248">1950</cx:pt>
          <cx:pt idx="1249">1950</cx:pt>
          <cx:pt idx="1250">1968</cx:pt>
          <cx:pt idx="1251">2003</cx:pt>
          <cx:pt idx="1252">1968</cx:pt>
          <cx:pt idx="1253">1974</cx:pt>
          <cx:pt idx="1254">2003</cx:pt>
          <cx:pt idx="1255">1978</cx:pt>
          <cx:pt idx="1256">1994</cx:pt>
          <cx:pt idx="1257">NA</cx:pt>
          <cx:pt idx="1258">2005</cx:pt>
          <cx:pt idx="1259">1969</cx:pt>
          <cx:pt idx="1260">1999</cx:pt>
          <cx:pt idx="1261">1956</cx:pt>
          <cx:pt idx="1262">1957</cx:pt>
          <cx:pt idx="1263">1940</cx:pt>
          <cx:pt idx="1264">1998</cx:pt>
          <cx:pt idx="1265">1999</cx:pt>
          <cx:pt idx="1266">1960</cx:pt>
          <cx:pt idx="1267">2009</cx:pt>
          <cx:pt idx="1268">1982</cx:pt>
          <cx:pt idx="1269">1958</cx:pt>
          <cx:pt idx="1270">1979</cx:pt>
          <cx:pt idx="1271">1968</cx:pt>
          <cx:pt idx="1272">1965</cx:pt>
          <cx:pt idx="1273">1959</cx:pt>
          <cx:pt idx="1274">1985</cx:pt>
          <cx:pt idx="1275">1948</cx:pt>
          <cx:pt idx="1276">1972</cx:pt>
          <cx:pt idx="1277">1967</cx:pt>
          <cx:pt idx="1278">2002</cx:pt>
          <cx:pt idx="1279">1980</cx:pt>
          <cx:pt idx="1280">2002</cx:pt>
          <cx:pt idx="1281">1990</cx:pt>
          <cx:pt idx="1282">1977</cx:pt>
          <cx:pt idx="1283">NA</cx:pt>
          <cx:pt idx="1284">1969</cx:pt>
          <cx:pt idx="1285">1939</cx:pt>
          <cx:pt idx="1286">1963</cx:pt>
          <cx:pt idx="1287">1964</cx:pt>
          <cx:pt idx="1288">2000</cx:pt>
          <cx:pt idx="1289">2006</cx:pt>
          <cx:pt idx="1290">1964</cx:pt>
          <cx:pt idx="1291">1972</cx:pt>
          <cx:pt idx="1292">1985</cx:pt>
          <cx:pt idx="1293">1976</cx:pt>
          <cx:pt idx="1294">1957</cx:pt>
          <cx:pt idx="1295">1968</cx:pt>
          <cx:pt idx="1296">1963</cx:pt>
          <cx:pt idx="1297">2005</cx:pt>
          <cx:pt idx="1298">2008</cx:pt>
          <cx:pt idx="1299">1959</cx:pt>
          <cx:pt idx="1300">1999</cx:pt>
          <cx:pt idx="1301">1942</cx:pt>
          <cx:pt idx="1302">1994</cx:pt>
          <cx:pt idx="1303">2005</cx:pt>
          <cx:pt idx="1304">2004</cx:pt>
          <cx:pt idx="1305">2006</cx:pt>
          <cx:pt idx="1306">2005</cx:pt>
          <cx:pt idx="1307">2000</cx:pt>
          <cx:pt idx="1308">1948</cx:pt>
          <cx:pt idx="1309">1991</cx:pt>
          <cx:pt idx="1310">1959</cx:pt>
          <cx:pt idx="1311">2005</cx:pt>
          <cx:pt idx="1312">1990</cx:pt>
          <cx:pt idx="1313">1999</cx:pt>
          <cx:pt idx="1314">1956</cx:pt>
          <cx:pt idx="1315">1969</cx:pt>
          <cx:pt idx="1316">2008</cx:pt>
          <cx:pt idx="1317">2006</cx:pt>
          <cx:pt idx="1318">2001</cx:pt>
          <cx:pt idx="1319">1954</cx:pt>
          <cx:pt idx="1320">1957</cx:pt>
          <cx:pt idx="1321">1955</cx:pt>
          <cx:pt idx="1322">1992</cx:pt>
          <cx:pt idx="1323">NA</cx:pt>
          <cx:pt idx="1324">2007</cx:pt>
          <cx:pt idx="1325">NA</cx:pt>
          <cx:pt idx="1326">NA</cx:pt>
          <cx:pt idx="1327">1982</cx:pt>
          <cx:pt idx="1328">1920</cx:pt>
          <cx:pt idx="1329">1998</cx:pt>
          <cx:pt idx="1330">2006</cx:pt>
          <cx:pt idx="1331">1976</cx:pt>
          <cx:pt idx="1332">1958</cx:pt>
          <cx:pt idx="1333">1951</cx:pt>
          <cx:pt idx="1334">1970</cx:pt>
          <cx:pt idx="1335">1977</cx:pt>
          <cx:pt idx="1336">1973</cx:pt>
          <cx:pt idx="1337">NA</cx:pt>
          <cx:pt idx="1338">2002</cx:pt>
          <cx:pt idx="1339">1972</cx:pt>
          <cx:pt idx="1340">1974</cx:pt>
          <cx:pt idx="1341">2004</cx:pt>
          <cx:pt idx="1342">2002</cx:pt>
          <cx:pt idx="1343">1929</cx:pt>
          <cx:pt idx="1344">2006</cx:pt>
          <cx:pt idx="1345">1997</cx:pt>
          <cx:pt idx="1346">1968</cx:pt>
          <cx:pt idx="1347">2006</cx:pt>
          <cx:pt idx="1348">1998</cx:pt>
          <cx:pt idx="1349">NA</cx:pt>
          <cx:pt idx="1350">1969</cx:pt>
          <cx:pt idx="1351">1962</cx:pt>
          <cx:pt idx="1352">1999</cx:pt>
          <cx:pt idx="1353">1996</cx:pt>
          <cx:pt idx="1354">2000</cx:pt>
          <cx:pt idx="1355">1968</cx:pt>
          <cx:pt idx="1356">1966</cx:pt>
          <cx:pt idx="1357">1971</cx:pt>
          <cx:pt idx="1358">2000</cx:pt>
          <cx:pt idx="1359">2004</cx:pt>
          <cx:pt idx="1360">1998</cx:pt>
          <cx:pt idx="1361">2005</cx:pt>
          <cx:pt idx="1362">1920</cx:pt>
          <cx:pt idx="1363">2007</cx:pt>
          <cx:pt idx="1364">2005</cx:pt>
          <cx:pt idx="1365">2000</cx:pt>
          <cx:pt idx="1366">1999</cx:pt>
          <cx:pt idx="1367">1977</cx:pt>
          <cx:pt idx="1368">2003</cx:pt>
          <cx:pt idx="1369">2003</cx:pt>
          <cx:pt idx="1370">1967</cx:pt>
          <cx:pt idx="1371">1955</cx:pt>
          <cx:pt idx="1372">1998</cx:pt>
          <cx:pt idx="1373">2001</cx:pt>
          <cx:pt idx="1374">2005</cx:pt>
          <cx:pt idx="1375">2007</cx:pt>
          <cx:pt idx="1376">1925</cx:pt>
          <cx:pt idx="1377">1977</cx:pt>
          <cx:pt idx="1378">1973</cx:pt>
          <cx:pt idx="1379">2007</cx:pt>
          <cx:pt idx="1380">1938</cx:pt>
          <cx:pt idx="1381">1970</cx:pt>
          <cx:pt idx="1382">1989</cx:pt>
          <cx:pt idx="1383">2007</cx:pt>
          <cx:pt idx="1384">1939</cx:pt>
          <cx:pt idx="1385">1922</cx:pt>
          <cx:pt idx="1386">1978</cx:pt>
          <cx:pt idx="1387">1916</cx:pt>
          <cx:pt idx="1388">2006</cx:pt>
          <cx:pt idx="1389">2003</cx:pt>
          <cx:pt idx="1390">2000</cx:pt>
          <cx:pt idx="1391">1967</cx:pt>
          <cx:pt idx="1392">1967</cx:pt>
          <cx:pt idx="1393">2003</cx:pt>
          <cx:pt idx="1394">2006</cx:pt>
          <cx:pt idx="1395">2005</cx:pt>
          <cx:pt idx="1396">1966</cx:pt>
          <cx:pt idx="1397">1933</cx:pt>
          <cx:pt idx="1398">1950</cx:pt>
          <cx:pt idx="1399">1925</cx:pt>
          <cx:pt idx="1400">1929</cx:pt>
          <cx:pt idx="1401">2004</cx:pt>
          <cx:pt idx="1402">2006</cx:pt>
          <cx:pt idx="1403">2007</cx:pt>
          <cx:pt idx="1404">1998</cx:pt>
          <cx:pt idx="1405">2004</cx:pt>
          <cx:pt idx="1406">1988</cx:pt>
          <cx:pt idx="1407">NA</cx:pt>
          <cx:pt idx="1408">1966</cx:pt>
          <cx:pt idx="1409">1986</cx:pt>
          <cx:pt idx="1410">2001</cx:pt>
          <cx:pt idx="1411">1950</cx:pt>
          <cx:pt idx="1412">1956</cx:pt>
          <cx:pt idx="1413">2005</cx:pt>
          <cx:pt idx="1414">1922</cx:pt>
          <cx:pt idx="1415">2007</cx:pt>
          <cx:pt idx="1416">1971</cx:pt>
          <cx:pt idx="1417">1998</cx:pt>
          <cx:pt idx="1418">1962</cx:pt>
          <cx:pt idx="1419">1969</cx:pt>
          <cx:pt idx="1420">1968</cx:pt>
          <cx:pt idx="1421">1977</cx:pt>
          <cx:pt idx="1422">2003</cx:pt>
          <cx:pt idx="1423">1966</cx:pt>
          <cx:pt idx="1424">1970</cx:pt>
          <cx:pt idx="1425">1960</cx:pt>
          <cx:pt idx="1426">1994</cx:pt>
          <cx:pt idx="1427">1962</cx:pt>
          <cx:pt idx="1428">1940</cx:pt>
          <cx:pt idx="1429">1981</cx:pt>
          <cx:pt idx="1430">2005</cx:pt>
          <cx:pt idx="1431">1976</cx:pt>
          <cx:pt idx="1432">1928</cx:pt>
          <cx:pt idx="1433">2000</cx:pt>
          <cx:pt idx="1434">1977</cx:pt>
          <cx:pt idx="1435">1962</cx:pt>
          <cx:pt idx="1436">1974</cx:pt>
          <cx:pt idx="1437">2008</cx:pt>
          <cx:pt idx="1438">1957</cx:pt>
          <cx:pt idx="1439">1979</cx:pt>
          <cx:pt idx="1440">1993</cx:pt>
          <cx:pt idx="1441">2004</cx:pt>
          <cx:pt idx="1442">2008</cx:pt>
          <cx:pt idx="1443">1916</cx:pt>
          <cx:pt idx="1444">2004</cx:pt>
          <cx:pt idx="1445">1990</cx:pt>
          <cx:pt idx="1446">1962</cx:pt>
          <cx:pt idx="1447">1995</cx:pt>
          <cx:pt idx="1448">1950</cx:pt>
          <cx:pt idx="1449">NA</cx:pt>
          <cx:pt idx="1450">NA</cx:pt>
          <cx:pt idx="1451">2008</cx:pt>
          <cx:pt idx="1452">2005</cx:pt>
          <cx:pt idx="1453">NA</cx:pt>
          <cx:pt idx="1454">2004</cx:pt>
          <cx:pt idx="1455">1999</cx:pt>
          <cx:pt idx="1456">1978</cx:pt>
          <cx:pt idx="1457">1941</cx:pt>
          <cx:pt idx="1458">1950</cx:pt>
          <cx:pt idx="1459">1965</cx:pt>
        </cx:lvl>
        <cx:lvl ptCount="1460">
          <cx:pt idx="0">Attchd</cx:pt>
          <cx:pt idx="1">Attchd</cx:pt>
          <cx:pt idx="2">Attchd</cx:pt>
          <cx:pt idx="3">Detchd</cx:pt>
          <cx:pt idx="4">Attchd</cx:pt>
          <cx:pt idx="5">Attchd</cx:pt>
          <cx:pt idx="6">Attchd</cx:pt>
          <cx:pt idx="7">Attchd</cx:pt>
          <cx:pt idx="8">Detchd</cx:pt>
          <cx:pt idx="9">Attchd</cx:pt>
          <cx:pt idx="10">Detchd</cx:pt>
          <cx:pt idx="11">BuiltIn</cx:pt>
          <cx:pt idx="12">Detchd</cx:pt>
          <cx:pt idx="13">Attchd</cx:pt>
          <cx:pt idx="14">Attchd</cx:pt>
          <cx:pt idx="15">Detchd</cx:pt>
          <cx:pt idx="16">Attchd</cx:pt>
          <cx:pt idx="17">CarPort</cx:pt>
          <cx:pt idx="18">Detchd</cx:pt>
          <cx:pt idx="19">Attchd</cx:pt>
          <cx:pt idx="20">BuiltIn</cx:pt>
          <cx:pt idx="21">Attchd</cx:pt>
          <cx:pt idx="22">Attchd</cx:pt>
          <cx:pt idx="23">Attchd</cx:pt>
          <cx:pt idx="24">Attchd</cx:pt>
          <cx:pt idx="25">Attchd</cx:pt>
          <cx:pt idx="26">Detchd</cx:pt>
          <cx:pt idx="27">Attchd</cx:pt>
          <cx:pt idx="28">Attchd</cx:pt>
          <cx:pt idx="29">Detchd</cx:pt>
          <cx:pt idx="30">Detchd</cx:pt>
          <cx:pt idx="31">Attchd</cx:pt>
          <cx:pt idx="32">Attchd</cx:pt>
          <cx:pt idx="33">Attchd</cx:pt>
          <cx:pt idx="34">Attchd</cx:pt>
          <cx:pt idx="35">BuiltIn</cx:pt>
          <cx:pt idx="36">Attchd</cx:pt>
          <cx:pt idx="37">Attchd</cx:pt>
          <cx:pt idx="38">Detchd</cx:pt>
          <cx:pt idx="39">NA</cx:pt>
          <cx:pt idx="40">Attchd</cx:pt>
          <cx:pt idx="41">Attchd</cx:pt>
          <cx:pt idx="42">Attchd</cx:pt>
          <cx:pt idx="43">Detchd</cx:pt>
          <cx:pt idx="44">Attchd</cx:pt>
          <cx:pt idx="45">Attchd</cx:pt>
          <cx:pt idx="46">Attchd</cx:pt>
          <cx:pt idx="47">Attchd</cx:pt>
          <cx:pt idx="48">NA</cx:pt>
          <cx:pt idx="49">Attchd</cx:pt>
          <cx:pt idx="50">Attchd</cx:pt>
          <cx:pt idx="51">Detchd</cx:pt>
          <cx:pt idx="52">CarPort</cx:pt>
          <cx:pt idx="53">Attchd</cx:pt>
          <cx:pt idx="54">Detchd</cx:pt>
          <cx:pt idx="55">Attchd</cx:pt>
          <cx:pt idx="56">Attchd</cx:pt>
          <cx:pt idx="57">Attchd</cx:pt>
          <cx:pt idx="58">BuiltIn</cx:pt>
          <cx:pt idx="59">Detchd</cx:pt>
          <cx:pt idx="60">Detchd</cx:pt>
          <cx:pt idx="61">Detchd</cx:pt>
          <cx:pt idx="62">Attchd</cx:pt>
          <cx:pt idx="63">Detchd</cx:pt>
          <cx:pt idx="64">Attchd</cx:pt>
          <cx:pt idx="65">BuiltIn</cx:pt>
          <cx:pt idx="66">Attchd</cx:pt>
          <cx:pt idx="67">Attchd</cx:pt>
          <cx:pt idx="68">Attchd</cx:pt>
          <cx:pt idx="69">Attchd</cx:pt>
          <cx:pt idx="70">Attchd</cx:pt>
          <cx:pt idx="71">Detchd</cx:pt>
          <cx:pt idx="72">Attchd</cx:pt>
          <cx:pt idx="73">Attchd</cx:pt>
          <cx:pt idx="74">Detchd</cx:pt>
          <cx:pt idx="75">BuiltIn</cx:pt>
          <cx:pt idx="76">Detchd</cx:pt>
          <cx:pt idx="77">Detchd</cx:pt>
          <cx:pt idx="78">NA</cx:pt>
          <cx:pt idx="79">Detchd</cx:pt>
          <cx:pt idx="80">Attchd</cx:pt>
          <cx:pt idx="81">Attchd</cx:pt>
          <cx:pt idx="82">Attchd</cx:pt>
          <cx:pt idx="83">Detchd</cx:pt>
          <cx:pt idx="84">BuiltIn</cx:pt>
          <cx:pt idx="85">Attchd</cx:pt>
          <cx:pt idx="86">BuiltIn</cx:pt>
          <cx:pt idx="87">Detchd</cx:pt>
          <cx:pt idx="88">NA</cx:pt>
          <cx:pt idx="89">NA</cx:pt>
          <cx:pt idx="90">Detchd</cx:pt>
          <cx:pt idx="91">Attchd</cx:pt>
          <cx:pt idx="92">Detchd</cx:pt>
          <cx:pt idx="93">Detchd</cx:pt>
          <cx:pt idx="94">Attchd</cx:pt>
          <cx:pt idx="95">BuiltIn</cx:pt>
          <cx:pt idx="96">Attchd</cx:pt>
          <cx:pt idx="97">Attchd</cx:pt>
          <cx:pt idx="98">Basment</cx:pt>
          <cx:pt idx="99">NA</cx:pt>
          <cx:pt idx="100">Attchd</cx:pt>
          <cx:pt idx="101">Attchd</cx:pt>
          <cx:pt idx="102">Attchd</cx:pt>
          <cx:pt idx="103">Attchd</cx:pt>
          <cx:pt idx="104">Detchd</cx:pt>
          <cx:pt idx="105">Attchd</cx:pt>
          <cx:pt idx="106">Detchd</cx:pt>
          <cx:pt idx="107">Detchd</cx:pt>
          <cx:pt idx="108">NA</cx:pt>
          <cx:pt idx="109">Attchd</cx:pt>
          <cx:pt idx="110">Attchd</cx:pt>
          <cx:pt idx="111">BuiltIn</cx:pt>
          <cx:pt idx="112">BuiltIn</cx:pt>
          <cx:pt idx="113">Basment</cx:pt>
          <cx:pt idx="114">Detchd</cx:pt>
          <cx:pt idx="115">Detchd</cx:pt>
          <cx:pt idx="116">Attchd</cx:pt>
          <cx:pt idx="117">Attchd</cx:pt>
          <cx:pt idx="118">Attchd</cx:pt>
          <cx:pt idx="119">Attchd</cx:pt>
          <cx:pt idx="120">Attchd</cx:pt>
          <cx:pt idx="121">Detchd</cx:pt>
          <cx:pt idx="122">Attchd</cx:pt>
          <cx:pt idx="123">Attchd</cx:pt>
          <cx:pt idx="124">Attchd</cx:pt>
          <cx:pt idx="125">NA</cx:pt>
          <cx:pt idx="126">Attchd</cx:pt>
          <cx:pt idx="127">NA</cx:pt>
          <cx:pt idx="128">Attchd</cx:pt>
          <cx:pt idx="129">2Types</cx:pt>
          <cx:pt idx="130">Attchd</cx:pt>
          <cx:pt idx="131">BuiltIn</cx:pt>
          <cx:pt idx="132">Detchd</cx:pt>
          <cx:pt idx="133">Attchd</cx:pt>
          <cx:pt idx="134">Attchd</cx:pt>
          <cx:pt idx="135">Attchd</cx:pt>
          <cx:pt idx="136">Attchd</cx:pt>
          <cx:pt idx="137">2Types</cx:pt>
          <cx:pt idx="138">Attchd</cx:pt>
          <cx:pt idx="139">Attchd</cx:pt>
          <cx:pt idx="140">NA</cx:pt>
          <cx:pt idx="141">Attchd</cx:pt>
          <cx:pt idx="142">Detchd</cx:pt>
          <cx:pt idx="143">Attchd</cx:pt>
          <cx:pt idx="144">Detchd</cx:pt>
          <cx:pt idx="145">Detchd</cx:pt>
          <cx:pt idx="146">Detchd</cx:pt>
          <cx:pt idx="147">BuiltIn</cx:pt>
          <cx:pt idx="148">NA</cx:pt>
          <cx:pt idx="149">Detchd</cx:pt>
          <cx:pt idx="150">Attchd</cx:pt>
          <cx:pt idx="151">Attchd</cx:pt>
          <cx:pt idx="152">Attchd</cx:pt>
          <cx:pt idx="153">Attchd</cx:pt>
          <cx:pt idx="154">Detchd</cx:pt>
          <cx:pt idx="155">NA</cx:pt>
          <cx:pt idx="156">Detchd</cx:pt>
          <cx:pt idx="157">BuiltIn</cx:pt>
          <cx:pt idx="158">Attchd</cx:pt>
          <cx:pt idx="159">Attchd</cx:pt>
          <cx:pt idx="160">Attchd</cx:pt>
          <cx:pt idx="161">BuiltIn</cx:pt>
          <cx:pt idx="162">Attchd</cx:pt>
          <cx:pt idx="163">NA</cx:pt>
          <cx:pt idx="164">Detchd</cx:pt>
          <cx:pt idx="165">NA</cx:pt>
          <cx:pt idx="166">Attchd</cx:pt>
          <cx:pt idx="167">Attchd</cx:pt>
          <cx:pt idx="168">Attchd</cx:pt>
          <cx:pt idx="169">Attchd</cx:pt>
          <cx:pt idx="170">Detchd</cx:pt>
          <cx:pt idx="171">Attchd</cx:pt>
          <cx:pt idx="172">Attchd</cx:pt>
          <cx:pt idx="173">Attchd</cx:pt>
          <cx:pt idx="174">Attchd</cx:pt>
          <cx:pt idx="175">Attchd</cx:pt>
          <cx:pt idx="176">Attchd</cx:pt>
          <cx:pt idx="177">Attchd</cx:pt>
          <cx:pt idx="178">Attchd</cx:pt>
          <cx:pt idx="179">Detchd</cx:pt>
          <cx:pt idx="180">Detchd</cx:pt>
          <cx:pt idx="181">Detchd</cx:pt>
          <cx:pt idx="182">Attchd</cx:pt>
          <cx:pt idx="183">Detchd</cx:pt>
          <cx:pt idx="184">Attchd</cx:pt>
          <cx:pt idx="185">Detchd</cx:pt>
          <cx:pt idx="186">Attchd</cx:pt>
          <cx:pt idx="187">Detchd</cx:pt>
          <cx:pt idx="188">Detchd</cx:pt>
          <cx:pt idx="189">Attchd</cx:pt>
          <cx:pt idx="190">Detchd</cx:pt>
          <cx:pt idx="191">Attchd</cx:pt>
          <cx:pt idx="192">Attchd</cx:pt>
          <cx:pt idx="193">Detchd</cx:pt>
          <cx:pt idx="194">Detchd</cx:pt>
          <cx:pt idx="195">Attchd</cx:pt>
          <cx:pt idx="196">Attchd</cx:pt>
          <cx:pt idx="197">Detchd</cx:pt>
          <cx:pt idx="198">NA</cx:pt>
          <cx:pt idx="199">Attchd</cx:pt>
          <cx:pt idx="200">Attchd</cx:pt>
          <cx:pt idx="201">Detchd</cx:pt>
          <cx:pt idx="202">Attchd</cx:pt>
          <cx:pt idx="203">Attchd</cx:pt>
          <cx:pt idx="204">Detchd</cx:pt>
          <cx:pt idx="205">Attchd</cx:pt>
          <cx:pt idx="206">Attchd</cx:pt>
          <cx:pt idx="207">Attchd</cx:pt>
          <cx:pt idx="208">Attchd</cx:pt>
          <cx:pt idx="209">Attchd</cx:pt>
          <cx:pt idx="210">NA</cx:pt>
          <cx:pt idx="211">Attchd</cx:pt>
          <cx:pt idx="212">Attchd</cx:pt>
          <cx:pt idx="213">Attchd</cx:pt>
          <cx:pt idx="214">Attchd</cx:pt>
          <cx:pt idx="215">Attchd</cx:pt>
          <cx:pt idx="216">Attchd</cx:pt>
          <cx:pt idx="217">Detchd</cx:pt>
          <cx:pt idx="218">Attchd</cx:pt>
          <cx:pt idx="219">Attchd</cx:pt>
          <cx:pt idx="220">Attchd</cx:pt>
          <cx:pt idx="221">BuiltIn</cx:pt>
          <cx:pt idx="222">Attchd</cx:pt>
          <cx:pt idx="223">Detchd</cx:pt>
          <cx:pt idx="224">Attchd</cx:pt>
          <cx:pt idx="225">Detchd</cx:pt>
          <cx:pt idx="226">Attchd</cx:pt>
          <cx:pt idx="227">Detchd</cx:pt>
          <cx:pt idx="228">Detchd</cx:pt>
          <cx:pt idx="229">Attchd</cx:pt>
          <cx:pt idx="230">Attchd</cx:pt>
          <cx:pt idx="231">Attchd</cx:pt>
          <cx:pt idx="232">Attchd</cx:pt>
          <cx:pt idx="233">Attchd</cx:pt>
          <cx:pt idx="234">BuiltIn</cx:pt>
          <cx:pt idx="235">Detchd</cx:pt>
          <cx:pt idx="236">Attchd</cx:pt>
          <cx:pt idx="237">Attchd</cx:pt>
          <cx:pt idx="238">Attchd</cx:pt>
          <cx:pt idx="239">Detchd</cx:pt>
          <cx:pt idx="240">Attchd</cx:pt>
          <cx:pt idx="241">NA</cx:pt>
          <cx:pt idx="242">Attchd</cx:pt>
          <cx:pt idx="243">Attchd</cx:pt>
          <cx:pt idx="244">Attchd</cx:pt>
          <cx:pt idx="245">Attchd</cx:pt>
          <cx:pt idx="246">Detchd</cx:pt>
          <cx:pt idx="247">Attchd</cx:pt>
          <cx:pt idx="248">Attchd</cx:pt>
          <cx:pt idx="249">Attchd</cx:pt>
          <cx:pt idx="250">NA</cx:pt>
          <cx:pt idx="251">Attchd</cx:pt>
          <cx:pt idx="252">Attchd</cx:pt>
          <cx:pt idx="253">Attchd</cx:pt>
          <cx:pt idx="254">Attchd</cx:pt>
          <cx:pt idx="255">BuiltIn</cx:pt>
          <cx:pt idx="256">Attchd</cx:pt>
          <cx:pt idx="257">Attchd</cx:pt>
          <cx:pt idx="258">Attchd</cx:pt>
          <cx:pt idx="259">Detchd</cx:pt>
          <cx:pt idx="260">Attchd</cx:pt>
          <cx:pt idx="261">BuiltIn</cx:pt>
          <cx:pt idx="262">Attchd</cx:pt>
          <cx:pt idx="263">Detchd</cx:pt>
          <cx:pt idx="264">Detchd</cx:pt>
          <cx:pt idx="265">Attchd</cx:pt>
          <cx:pt idx="266">Attchd</cx:pt>
          <cx:pt idx="267">Detchd</cx:pt>
          <cx:pt idx="268">Detchd</cx:pt>
          <cx:pt idx="269">Attchd</cx:pt>
          <cx:pt idx="270">Attchd</cx:pt>
          <cx:pt idx="271">Attchd</cx:pt>
          <cx:pt idx="272">Attchd</cx:pt>
          <cx:pt idx="273">Attchd</cx:pt>
          <cx:pt idx="274">Attchd</cx:pt>
          <cx:pt idx="275">Detchd</cx:pt>
          <cx:pt idx="276">Attchd</cx:pt>
          <cx:pt idx="277">Detchd</cx:pt>
          <cx:pt idx="278">Attchd</cx:pt>
          <cx:pt idx="279">Attchd</cx:pt>
          <cx:pt idx="280">Attchd</cx:pt>
          <cx:pt idx="281">Attchd</cx:pt>
          <cx:pt idx="282">Attchd</cx:pt>
          <cx:pt idx="283">Attchd</cx:pt>
          <cx:pt idx="284">Attchd</cx:pt>
          <cx:pt idx="285">Detchd</cx:pt>
          <cx:pt idx="286">Attchd</cx:pt>
          <cx:pt idx="287">NA</cx:pt>
          <cx:pt idx="288">Detchd</cx:pt>
          <cx:pt idx="289">Detchd</cx:pt>
          <cx:pt idx="290">Attchd</cx:pt>
          <cx:pt idx="291">NA</cx:pt>
          <cx:pt idx="292">Attchd</cx:pt>
          <cx:pt idx="293">Attchd</cx:pt>
          <cx:pt idx="294">Attchd</cx:pt>
          <cx:pt idx="295">Detchd</cx:pt>
          <cx:pt idx="296">Attchd</cx:pt>
          <cx:pt idx="297">Detchd</cx:pt>
          <cx:pt idx="298">Attchd</cx:pt>
          <cx:pt idx="299">Attchd</cx:pt>
          <cx:pt idx="300">Attchd</cx:pt>
          <cx:pt idx="301">BuiltIn</cx:pt>
          <cx:pt idx="302">Attchd</cx:pt>
          <cx:pt idx="303">Attchd</cx:pt>
          <cx:pt idx="304">Attchd</cx:pt>
          <cx:pt idx="305">Attchd</cx:pt>
          <cx:pt idx="306">Attchd</cx:pt>
          <cx:pt idx="307">NA</cx:pt>
          <cx:pt idx="308">Detchd</cx:pt>
          <cx:pt idx="309">Attchd</cx:pt>
          <cx:pt idx="310">Attchd</cx:pt>
          <cx:pt idx="311">Detchd</cx:pt>
          <cx:pt idx="312">Detchd</cx:pt>
          <cx:pt idx="313">Attchd</cx:pt>
          <cx:pt idx="314">Detchd</cx:pt>
          <cx:pt idx="315">Attchd</cx:pt>
          <cx:pt idx="316">Attchd</cx:pt>
          <cx:pt idx="317">Attchd</cx:pt>
          <cx:pt idx="318">Attchd</cx:pt>
          <cx:pt idx="319">Attchd</cx:pt>
          <cx:pt idx="320">Attchd</cx:pt>
          <cx:pt idx="321">BuiltIn</cx:pt>
          <cx:pt idx="322">Attchd</cx:pt>
          <cx:pt idx="323">Attchd</cx:pt>
          <cx:pt idx="324">BuiltIn</cx:pt>
          <cx:pt idx="325">Detchd</cx:pt>
          <cx:pt idx="326">Attchd</cx:pt>
          <cx:pt idx="327">Attchd</cx:pt>
          <cx:pt idx="328">Detchd</cx:pt>
          <cx:pt idx="329">Detchd</cx:pt>
          <cx:pt idx="330">Detchd</cx:pt>
          <cx:pt idx="331">Attchd</cx:pt>
          <cx:pt idx="332">Attchd</cx:pt>
          <cx:pt idx="333">Attchd</cx:pt>
          <cx:pt idx="334">Attchd</cx:pt>
          <cx:pt idx="335">Attchd</cx:pt>
          <cx:pt idx="336">Attchd</cx:pt>
          <cx:pt idx="337">Attchd</cx:pt>
          <cx:pt idx="338">Attchd</cx:pt>
          <cx:pt idx="339">Attchd</cx:pt>
          <cx:pt idx="340">Attchd</cx:pt>
          <cx:pt idx="341">CarPort</cx:pt>
          <cx:pt idx="342">Detchd</cx:pt>
          <cx:pt idx="343">Attchd</cx:pt>
          <cx:pt idx="344">Attchd</cx:pt>
          <cx:pt idx="345">Detchd</cx:pt>
          <cx:pt idx="346">Attchd</cx:pt>
          <cx:pt idx="347">Attchd</cx:pt>
          <cx:pt idx="348">BuiltIn</cx:pt>
          <cx:pt idx="349">Attchd</cx:pt>
          <cx:pt idx="350">Attchd</cx:pt>
          <cx:pt idx="351">Attchd</cx:pt>
          <cx:pt idx="352">Detchd</cx:pt>
          <cx:pt idx="353">Detchd</cx:pt>
          <cx:pt idx="354">Attchd</cx:pt>
          <cx:pt idx="355">Attchd</cx:pt>
          <cx:pt idx="356">Attchd</cx:pt>
          <cx:pt idx="357">Attchd</cx:pt>
          <cx:pt idx="358">BuiltIn</cx:pt>
          <cx:pt idx="359">Attchd</cx:pt>
          <cx:pt idx="360">Attchd</cx:pt>
          <cx:pt idx="361">Detchd</cx:pt>
          <cx:pt idx="362">BuiltIn</cx:pt>
          <cx:pt idx="363">Detchd</cx:pt>
          <cx:pt idx="364">Attchd</cx:pt>
          <cx:pt idx="365">Detchd</cx:pt>
          <cx:pt idx="366">Attchd</cx:pt>
          <cx:pt idx="367">Basment</cx:pt>
          <cx:pt idx="368">Attchd</cx:pt>
          <cx:pt idx="369">Detchd</cx:pt>
          <cx:pt idx="370">Attchd</cx:pt>
          <cx:pt idx="371">Detchd</cx:pt>
          <cx:pt idx="372">Attchd</cx:pt>
          <cx:pt idx="373">Attchd</cx:pt>
          <cx:pt idx="374">BuiltIn</cx:pt>
          <cx:pt idx="375">NA</cx:pt>
          <cx:pt idx="376">Detchd</cx:pt>
          <cx:pt idx="377">Attchd</cx:pt>
          <cx:pt idx="378">Attchd</cx:pt>
          <cx:pt idx="379">Attchd</cx:pt>
          <cx:pt idx="380">Detchd</cx:pt>
          <cx:pt idx="381">Attchd</cx:pt>
          <cx:pt idx="382">Attchd</cx:pt>
          <cx:pt idx="383">Detchd</cx:pt>
          <cx:pt idx="384">Attchd</cx:pt>
          <cx:pt idx="385">Attchd</cx:pt>
          <cx:pt idx="386">NA</cx:pt>
          <cx:pt idx="387">Detchd</cx:pt>
          <cx:pt idx="388">Attchd</cx:pt>
          <cx:pt idx="389">BuiltIn</cx:pt>
          <cx:pt idx="390">Detchd</cx:pt>
          <cx:pt idx="391">BuiltIn</cx:pt>
          <cx:pt idx="392">Attchd</cx:pt>
          <cx:pt idx="393">NA</cx:pt>
          <cx:pt idx="394">Detchd</cx:pt>
          <cx:pt idx="395">Attchd</cx:pt>
          <cx:pt idx="396">Detchd</cx:pt>
          <cx:pt idx="397">Attchd</cx:pt>
          <cx:pt idx="398">Detchd</cx:pt>
          <cx:pt idx="399">Attchd</cx:pt>
          <cx:pt idx="400">Attchd</cx:pt>
          <cx:pt idx="401">Attchd</cx:pt>
          <cx:pt idx="402">Detchd</cx:pt>
          <cx:pt idx="403">BuiltIn</cx:pt>
          <cx:pt idx="404">BuiltIn</cx:pt>
          <cx:pt idx="405">Attchd</cx:pt>
          <cx:pt idx="406">Detchd</cx:pt>
          <cx:pt idx="407">Attchd</cx:pt>
          <cx:pt idx="408">Attchd</cx:pt>
          <cx:pt idx="409">Attchd</cx:pt>
          <cx:pt idx="410">Attchd</cx:pt>
          <cx:pt idx="411">Attchd</cx:pt>
          <cx:pt idx="412">Attchd</cx:pt>
          <cx:pt idx="413">Detchd</cx:pt>
          <cx:pt idx="414">Attchd</cx:pt>
          <cx:pt idx="415">Attchd</cx:pt>
          <cx:pt idx="416">Attchd</cx:pt>
          <cx:pt idx="417">Detchd</cx:pt>
          <cx:pt idx="418">Detchd</cx:pt>
          <cx:pt idx="419">Attchd</cx:pt>
          <cx:pt idx="420">Attchd</cx:pt>
          <cx:pt idx="421">Attchd</cx:pt>
          <cx:pt idx="422">Attchd</cx:pt>
          <cx:pt idx="423">Attchd</cx:pt>
          <cx:pt idx="424">Attchd</cx:pt>
          <cx:pt idx="425">Detchd</cx:pt>
          <cx:pt idx="426">Attchd</cx:pt>
          <cx:pt idx="427">Detchd</cx:pt>
          <cx:pt idx="428">Attchd</cx:pt>
          <cx:pt idx="429">Attchd</cx:pt>
          <cx:pt idx="430">Detchd</cx:pt>
          <cx:pt idx="431">NA</cx:pt>
          <cx:pt idx="432">Detchd</cx:pt>
          <cx:pt idx="433">Attchd</cx:pt>
          <cx:pt idx="434">NA</cx:pt>
          <cx:pt idx="435">Attchd</cx:pt>
          <cx:pt idx="436">Detchd</cx:pt>
          <cx:pt idx="437">Detchd</cx:pt>
          <cx:pt idx="438">Detchd</cx:pt>
          <cx:pt idx="439">Detchd</cx:pt>
          <cx:pt idx="440">Attchd</cx:pt>
          <cx:pt idx="441">NA</cx:pt>
          <cx:pt idx="442">Detchd</cx:pt>
          <cx:pt idx="443">Attchd</cx:pt>
          <cx:pt idx="444">Attchd</cx:pt>
          <cx:pt idx="445">Attchd</cx:pt>
          <cx:pt idx="446">Attchd</cx:pt>
          <cx:pt idx="447">Attchd</cx:pt>
          <cx:pt idx="448">Detchd</cx:pt>
          <cx:pt idx="449">Detchd</cx:pt>
          <cx:pt idx="450">Detchd</cx:pt>
          <cx:pt idx="451">Attchd</cx:pt>
          <cx:pt idx="452">Attchd</cx:pt>
          <cx:pt idx="453">Attchd</cx:pt>
          <cx:pt idx="454">Detchd</cx:pt>
          <cx:pt idx="455">Attchd</cx:pt>
          <cx:pt idx="456">Detchd</cx:pt>
          <cx:pt idx="457">Attchd</cx:pt>
          <cx:pt idx="458">Detchd</cx:pt>
          <cx:pt idx="459">Detchd</cx:pt>
          <cx:pt idx="460">BuiltIn</cx:pt>
          <cx:pt idx="461">Detchd</cx:pt>
          <cx:pt idx="462">Detchd</cx:pt>
          <cx:pt idx="463">Detchd</cx:pt>
          <cx:pt idx="464">NA</cx:pt>
          <cx:pt idx="465">Attchd</cx:pt>
          <cx:pt idx="466">Attchd</cx:pt>
          <cx:pt idx="467">Attchd</cx:pt>
          <cx:pt idx="468">Attchd</cx:pt>
          <cx:pt idx="469">Attchd</cx:pt>
          <cx:pt idx="470">Attchd</cx:pt>
          <cx:pt idx="471">Attchd</cx:pt>
          <cx:pt idx="472">Basment</cx:pt>
          <cx:pt idx="473">Attchd</cx:pt>
          <cx:pt idx="474">Attchd</cx:pt>
          <cx:pt idx="475">Detchd</cx:pt>
          <cx:pt idx="476">Attchd</cx:pt>
          <cx:pt idx="477">BuiltIn</cx:pt>
          <cx:pt idx="478">Attchd</cx:pt>
          <cx:pt idx="479">Detchd</cx:pt>
          <cx:pt idx="480">Attchd</cx:pt>
          <cx:pt idx="481">Attchd</cx:pt>
          <cx:pt idx="482">Attchd</cx:pt>
          <cx:pt idx="483">Attchd</cx:pt>
          <cx:pt idx="484">Detchd</cx:pt>
          <cx:pt idx="485">Attchd</cx:pt>
          <cx:pt idx="486">Attchd</cx:pt>
          <cx:pt idx="487">Attchd</cx:pt>
          <cx:pt idx="488">Attchd</cx:pt>
          <cx:pt idx="489">Attchd</cx:pt>
          <cx:pt idx="490">BuiltIn</cx:pt>
          <cx:pt idx="491">Attchd</cx:pt>
          <cx:pt idx="492">Attchd</cx:pt>
          <cx:pt idx="493">Detchd</cx:pt>
          <cx:pt idx="494">Attchd</cx:pt>
          <cx:pt idx="495">NA</cx:pt>
          <cx:pt idx="496">Attchd</cx:pt>
          <cx:pt idx="497">Detchd</cx:pt>
          <cx:pt idx="498">Attchd</cx:pt>
          <cx:pt idx="499">Attchd</cx:pt>
          <cx:pt idx="500">Detchd</cx:pt>
          <cx:pt idx="501">Attchd</cx:pt>
          <cx:pt idx="502">Detchd</cx:pt>
          <cx:pt idx="503">Attchd</cx:pt>
          <cx:pt idx="504">Attchd</cx:pt>
          <cx:pt idx="505">Detchd</cx:pt>
          <cx:pt idx="506">Attchd</cx:pt>
          <cx:pt idx="507">Attchd</cx:pt>
          <cx:pt idx="508">Detchd</cx:pt>
          <cx:pt idx="509">Attchd</cx:pt>
          <cx:pt idx="510">CarPort</cx:pt>
          <cx:pt idx="511">Attchd</cx:pt>
          <cx:pt idx="512">Detchd</cx:pt>
          <cx:pt idx="513">Attchd</cx:pt>
          <cx:pt idx="514">Detchd</cx:pt>
          <cx:pt idx="515">Attchd</cx:pt>
          <cx:pt idx="516">Attchd</cx:pt>
          <cx:pt idx="517">Attchd</cx:pt>
          <cx:pt idx="518">Attchd</cx:pt>
          <cx:pt idx="519">Detchd</cx:pt>
          <cx:pt idx="520">NA</cx:pt>
          <cx:pt idx="521">Attchd</cx:pt>
          <cx:pt idx="522">Detchd</cx:pt>
          <cx:pt idx="523">BuiltIn</cx:pt>
          <cx:pt idx="524">Attchd</cx:pt>
          <cx:pt idx="525">Attchd</cx:pt>
          <cx:pt idx="526">Attchd</cx:pt>
          <cx:pt idx="527">Attchd</cx:pt>
          <cx:pt idx="528">NA</cx:pt>
          <cx:pt idx="529">Attchd</cx:pt>
          <cx:pt idx="530">Attchd</cx:pt>
          <cx:pt idx="531">Detchd</cx:pt>
          <cx:pt idx="532">Detchd</cx:pt>
          <cx:pt idx="533">NA</cx:pt>
          <cx:pt idx="534">Attchd</cx:pt>
          <cx:pt idx="535">NA</cx:pt>
          <cx:pt idx="536">Attchd</cx:pt>
          <cx:pt idx="537">Detchd</cx:pt>
          <cx:pt idx="538">Attchd</cx:pt>
          <cx:pt idx="539">Attchd</cx:pt>
          <cx:pt idx="540">Attchd</cx:pt>
          <cx:pt idx="541">BuiltIn</cx:pt>
          <cx:pt idx="542">Attchd</cx:pt>
          <cx:pt idx="543">Attchd</cx:pt>
          <cx:pt idx="544">Attchd</cx:pt>
          <cx:pt idx="545">Attchd</cx:pt>
          <cx:pt idx="546">Detchd</cx:pt>
          <cx:pt idx="547">Detchd</cx:pt>
          <cx:pt idx="548">Detchd</cx:pt>
          <cx:pt idx="549">BuiltIn</cx:pt>
          <cx:pt idx="550">Attchd</cx:pt>
          <cx:pt idx="551">Attchd</cx:pt>
          <cx:pt idx="552">Attchd</cx:pt>
          <cx:pt idx="553">Detchd</cx:pt>
          <cx:pt idx="554">BuiltIn</cx:pt>
          <cx:pt idx="555">Detchd</cx:pt>
          <cx:pt idx="556">Attchd</cx:pt>
          <cx:pt idx="557">CarPort</cx:pt>
          <cx:pt idx="558">Attchd</cx:pt>
          <cx:pt idx="559">Attchd</cx:pt>
          <cx:pt idx="560">Detchd</cx:pt>
          <cx:pt idx="561">Attchd</cx:pt>
          <cx:pt idx="562">NA</cx:pt>
          <cx:pt idx="563">Detchd</cx:pt>
          <cx:pt idx="564">Attchd</cx:pt>
          <cx:pt idx="565">Detchd</cx:pt>
          <cx:pt idx="566">BuiltIn</cx:pt>
          <cx:pt idx="567">Attchd</cx:pt>
          <cx:pt idx="568">BuiltIn</cx:pt>
          <cx:pt idx="569">Detchd</cx:pt>
          <cx:pt idx="570">Detchd</cx:pt>
          <cx:pt idx="571">Attchd</cx:pt>
          <cx:pt idx="572">Attchd</cx:pt>
          <cx:pt idx="573">BuiltIn</cx:pt>
          <cx:pt idx="574">BuiltIn</cx:pt>
          <cx:pt idx="575">Detchd</cx:pt>
          <cx:pt idx="576">Detchd</cx:pt>
          <cx:pt idx="577">Attchd</cx:pt>
          <cx:pt idx="578">Detchd</cx:pt>
          <cx:pt idx="579">Attchd</cx:pt>
          <cx:pt idx="580">Attchd</cx:pt>
          <cx:pt idx="581">Attchd</cx:pt>
          <cx:pt idx="582">NA</cx:pt>
          <cx:pt idx="583">Detchd</cx:pt>
          <cx:pt idx="584">Detchd</cx:pt>
          <cx:pt idx="585">Attchd</cx:pt>
          <cx:pt idx="586">Detchd</cx:pt>
          <cx:pt idx="587">Detchd</cx:pt>
          <cx:pt idx="588">Attchd</cx:pt>
          <cx:pt idx="589">Detchd</cx:pt>
          <cx:pt idx="590">Attchd</cx:pt>
          <cx:pt idx="591">BuiltIn</cx:pt>
          <cx:pt idx="592">Detchd</cx:pt>
          <cx:pt idx="593">Attchd</cx:pt>
          <cx:pt idx="594">Detchd</cx:pt>
          <cx:pt idx="595">Attchd</cx:pt>
          <cx:pt idx="596">Detchd</cx:pt>
          <cx:pt idx="597">Attchd</cx:pt>
          <cx:pt idx="598">Attchd</cx:pt>
          <cx:pt idx="599">Attchd</cx:pt>
          <cx:pt idx="600">BuiltIn</cx:pt>
          <cx:pt idx="601">Detchd</cx:pt>
          <cx:pt idx="602">Attchd</cx:pt>
          <cx:pt idx="603">Detchd</cx:pt>
          <cx:pt idx="604">Attchd</cx:pt>
          <cx:pt idx="605">Attchd</cx:pt>
          <cx:pt idx="606">Detchd</cx:pt>
          <cx:pt idx="607">Attchd</cx:pt>
          <cx:pt idx="608">Basment</cx:pt>
          <cx:pt idx="609">Attchd</cx:pt>
          <cx:pt idx="610">Attchd</cx:pt>
          <cx:pt idx="611">Attchd</cx:pt>
          <cx:pt idx="612">BuiltIn</cx:pt>
          <cx:pt idx="613">NA</cx:pt>
          <cx:pt idx="614">NA</cx:pt>
          <cx:pt idx="615">Attchd</cx:pt>
          <cx:pt idx="616">Attchd</cx:pt>
          <cx:pt idx="617">Detchd</cx:pt>
          <cx:pt idx="618">Attchd</cx:pt>
          <cx:pt idx="619">Attchd</cx:pt>
          <cx:pt idx="620">NA</cx:pt>
          <cx:pt idx="621">Attchd</cx:pt>
          <cx:pt idx="622">Detchd</cx:pt>
          <cx:pt idx="623">Detchd</cx:pt>
          <cx:pt idx="624">Attchd</cx:pt>
          <cx:pt idx="625">Attchd</cx:pt>
          <cx:pt idx="626">Attchd</cx:pt>
          <cx:pt idx="627">Basment</cx:pt>
          <cx:pt idx="628">Attchd</cx:pt>
          <cx:pt idx="629">Attchd</cx:pt>
          <cx:pt idx="630">Detchd</cx:pt>
          <cx:pt idx="631">Attchd</cx:pt>
          <cx:pt idx="632">Attchd</cx:pt>
          <cx:pt idx="633">Attchd</cx:pt>
          <cx:pt idx="634">Detchd</cx:pt>
          <cx:pt idx="635">NA</cx:pt>
          <cx:pt idx="636">NA</cx:pt>
          <cx:pt idx="637">BuiltIn</cx:pt>
          <cx:pt idx="638">NA</cx:pt>
          <cx:pt idx="639">Attchd</cx:pt>
          <cx:pt idx="640">Attchd</cx:pt>
          <cx:pt idx="641">Attchd</cx:pt>
          <cx:pt idx="642">Attchd</cx:pt>
          <cx:pt idx="643">Attchd</cx:pt>
          <cx:pt idx="644">Attchd</cx:pt>
          <cx:pt idx="645">Detchd</cx:pt>
          <cx:pt idx="646">Detchd</cx:pt>
          <cx:pt idx="647">Attchd</cx:pt>
          <cx:pt idx="648">Attchd</cx:pt>
          <cx:pt idx="649">NA</cx:pt>
          <cx:pt idx="650">Attchd</cx:pt>
          <cx:pt idx="651">Detchd</cx:pt>
          <cx:pt idx="652">Attchd</cx:pt>
          <cx:pt idx="653">Detchd</cx:pt>
          <cx:pt idx="654">Attchd</cx:pt>
          <cx:pt idx="655">Detchd</cx:pt>
          <cx:pt idx="656">Attchd</cx:pt>
          <cx:pt idx="657">Attchd</cx:pt>
          <cx:pt idx="658">Attchd</cx:pt>
          <cx:pt idx="659">Detchd</cx:pt>
          <cx:pt idx="660">Attchd</cx:pt>
          <cx:pt idx="661">Attchd</cx:pt>
          <cx:pt idx="662">Attchd</cx:pt>
          <cx:pt idx="663">Detchd</cx:pt>
          <cx:pt idx="664">Attchd</cx:pt>
          <cx:pt idx="665">Attchd</cx:pt>
          <cx:pt idx="666">CarPort</cx:pt>
          <cx:pt idx="667">Attchd</cx:pt>
          <cx:pt idx="668">Detchd</cx:pt>
          <cx:pt idx="669">Detchd</cx:pt>
          <cx:pt idx="670">Attchd</cx:pt>
          <cx:pt idx="671">Detchd</cx:pt>
          <cx:pt idx="672">Attchd</cx:pt>
          <cx:pt idx="673">Attchd</cx:pt>
          <cx:pt idx="674">Attchd</cx:pt>
          <cx:pt idx="675">Attchd</cx:pt>
          <cx:pt idx="676">2Types</cx:pt>
          <cx:pt idx="677">Detchd</cx:pt>
          <cx:pt idx="678">Attchd</cx:pt>
          <cx:pt idx="679">Detchd</cx:pt>
          <cx:pt idx="680">Attchd</cx:pt>
          <cx:pt idx="681">Detchd</cx:pt>
          <cx:pt idx="682">Attchd</cx:pt>
          <cx:pt idx="683">Attchd</cx:pt>
          <cx:pt idx="684">Attchd</cx:pt>
          <cx:pt idx="685">Attchd</cx:pt>
          <cx:pt idx="686">Attchd</cx:pt>
          <cx:pt idx="687">Detchd</cx:pt>
          <cx:pt idx="688">Attchd</cx:pt>
          <cx:pt idx="689">Attchd</cx:pt>
          <cx:pt idx="690">Attchd</cx:pt>
          <cx:pt idx="691">Attchd</cx:pt>
          <cx:pt idx="692">Attchd</cx:pt>
          <cx:pt idx="693">Detchd</cx:pt>
          <cx:pt idx="694">Detchd</cx:pt>
          <cx:pt idx="695">Attchd</cx:pt>
          <cx:pt idx="696">Detchd</cx:pt>
          <cx:pt idx="697">Detchd</cx:pt>
          <cx:pt idx="698">Detchd</cx:pt>
          <cx:pt idx="699">Attchd</cx:pt>
          <cx:pt idx="700">Attchd</cx:pt>
          <cx:pt idx="701">Attchd</cx:pt>
          <cx:pt idx="702">BuiltIn</cx:pt>
          <cx:pt idx="703">Detchd</cx:pt>
          <cx:pt idx="704">Attchd</cx:pt>
          <cx:pt idx="705">NA</cx:pt>
          <cx:pt idx="706">Attchd</cx:pt>
          <cx:pt idx="707">Attchd</cx:pt>
          <cx:pt idx="708">Attchd</cx:pt>
          <cx:pt idx="709">Attchd</cx:pt>
          <cx:pt idx="710">NA</cx:pt>
          <cx:pt idx="711">Detchd</cx:pt>
          <cx:pt idx="712">Attchd</cx:pt>
          <cx:pt idx="713">Detchd</cx:pt>
          <cx:pt idx="714">Attchd</cx:pt>
          <cx:pt idx="715">Attchd</cx:pt>
          <cx:pt idx="716">Detchd</cx:pt>
          <cx:pt idx="717">Attchd</cx:pt>
          <cx:pt idx="718">Attchd</cx:pt>
          <cx:pt idx="719">Attchd</cx:pt>
          <cx:pt idx="720">Attchd</cx:pt>
          <cx:pt idx="721">Attchd</cx:pt>
          <cx:pt idx="722">Detchd</cx:pt>
          <cx:pt idx="723">Detchd</cx:pt>
          <cx:pt idx="724">Attchd</cx:pt>
          <cx:pt idx="725">Detchd</cx:pt>
          <cx:pt idx="726">Attchd</cx:pt>
          <cx:pt idx="727">Attchd</cx:pt>
          <cx:pt idx="728">Detchd</cx:pt>
          <cx:pt idx="729">Detchd</cx:pt>
          <cx:pt idx="730">Attchd</cx:pt>
          <cx:pt idx="731">Attchd</cx:pt>
          <cx:pt idx="732">Attchd</cx:pt>
          <cx:pt idx="733">Attchd</cx:pt>
          <cx:pt idx="734">Attchd</cx:pt>
          <cx:pt idx="735">Detchd</cx:pt>
          <cx:pt idx="736">Detchd</cx:pt>
          <cx:pt idx="737">Attchd</cx:pt>
          <cx:pt idx="738">NA</cx:pt>
          <cx:pt idx="739">Attchd</cx:pt>
          <cx:pt idx="740">Detchd</cx:pt>
          <cx:pt idx="741">Detchd</cx:pt>
          <cx:pt idx="742">Attchd</cx:pt>
          <cx:pt idx="743">Attchd</cx:pt>
          <cx:pt idx="744">Attchd</cx:pt>
          <cx:pt idx="745">BuiltIn</cx:pt>
          <cx:pt idx="746">BuiltIn</cx:pt>
          <cx:pt idx="747">Detchd</cx:pt>
          <cx:pt idx="748">Attchd</cx:pt>
          <cx:pt idx="749">Detchd</cx:pt>
          <cx:pt idx="750">NA</cx:pt>
          <cx:pt idx="751">Attchd</cx:pt>
          <cx:pt idx="752">Attchd</cx:pt>
          <cx:pt idx="753">Attchd</cx:pt>
          <cx:pt idx="754">Detchd</cx:pt>
          <cx:pt idx="755">Detchd</cx:pt>
          <cx:pt idx="756">Attchd</cx:pt>
          <cx:pt idx="757">Attchd</cx:pt>
          <cx:pt idx="758">Detchd</cx:pt>
          <cx:pt idx="759">Attchd</cx:pt>
          <cx:pt idx="760">Detchd</cx:pt>
          <cx:pt idx="761">Detchd</cx:pt>
          <cx:pt idx="762">Attchd</cx:pt>
          <cx:pt idx="763">Attchd</cx:pt>
          <cx:pt idx="764">Attchd</cx:pt>
          <cx:pt idx="765">Attchd</cx:pt>
          <cx:pt idx="766">Attchd</cx:pt>
          <cx:pt idx="767">Attchd</cx:pt>
          <cx:pt idx="768">Attchd</cx:pt>
          <cx:pt idx="769">BuiltIn</cx:pt>
          <cx:pt idx="770">Detchd</cx:pt>
          <cx:pt idx="771">Detchd</cx:pt>
          <cx:pt idx="772">Detchd</cx:pt>
          <cx:pt idx="773">Attchd</cx:pt>
          <cx:pt idx="774">Attchd</cx:pt>
          <cx:pt idx="775">Attchd</cx:pt>
          <cx:pt idx="776">Attchd</cx:pt>
          <cx:pt idx="777">Attchd</cx:pt>
          <cx:pt idx="778">Detchd</cx:pt>
          <cx:pt idx="779">Attchd</cx:pt>
          <cx:pt idx="780">Attchd</cx:pt>
          <cx:pt idx="781">Attchd</cx:pt>
          <cx:pt idx="782">Attchd</cx:pt>
          <cx:pt idx="783">Attchd</cx:pt>
          <cx:pt idx="784">NA</cx:pt>
          <cx:pt idx="785">Attchd</cx:pt>
          <cx:pt idx="786">Detchd</cx:pt>
          <cx:pt idx="787">BuiltIn</cx:pt>
          <cx:pt idx="788">Detchd</cx:pt>
          <cx:pt idx="789">Attchd</cx:pt>
          <cx:pt idx="790">Attchd</cx:pt>
          <cx:pt idx="791">Attchd</cx:pt>
          <cx:pt idx="792">Attchd</cx:pt>
          <cx:pt idx="793">Attchd</cx:pt>
          <cx:pt idx="794">Attchd</cx:pt>
          <cx:pt idx="795">Attchd</cx:pt>
          <cx:pt idx="796">Attchd</cx:pt>
          <cx:pt idx="797">Attchd</cx:pt>
          <cx:pt idx="798">BuiltIn</cx:pt>
          <cx:pt idx="799">Detchd</cx:pt>
          <cx:pt idx="800">Attchd</cx:pt>
          <cx:pt idx="801">Detchd</cx:pt>
          <cx:pt idx="802">Attchd</cx:pt>
          <cx:pt idx="803">BuiltIn</cx:pt>
          <cx:pt idx="804">Attchd</cx:pt>
          <cx:pt idx="805">Attchd</cx:pt>
          <cx:pt idx="806">Attchd</cx:pt>
          <cx:pt idx="807">Attchd</cx:pt>
          <cx:pt idx="808">Attchd</cx:pt>
          <cx:pt idx="809">Detchd</cx:pt>
          <cx:pt idx="810">Attchd</cx:pt>
          <cx:pt idx="811">Attchd</cx:pt>
          <cx:pt idx="812">Basment</cx:pt>
          <cx:pt idx="813">Attchd</cx:pt>
          <cx:pt idx="814">Detchd</cx:pt>
          <cx:pt idx="815">Attchd</cx:pt>
          <cx:pt idx="816">Attchd</cx:pt>
          <cx:pt idx="817">Attchd</cx:pt>
          <cx:pt idx="818">Attchd</cx:pt>
          <cx:pt idx="819">Attchd</cx:pt>
          <cx:pt idx="820">Attchd</cx:pt>
          <cx:pt idx="821">Detchd</cx:pt>
          <cx:pt idx="822">BuiltIn</cx:pt>
          <cx:pt idx="823">Detchd</cx:pt>
          <cx:pt idx="824">Attchd</cx:pt>
          <cx:pt idx="825">Attchd</cx:pt>
          <cx:pt idx="826">NA</cx:pt>
          <cx:pt idx="827">Attchd</cx:pt>
          <cx:pt idx="828">Attchd</cx:pt>
          <cx:pt idx="829">Detchd</cx:pt>
          <cx:pt idx="830">Attchd</cx:pt>
          <cx:pt idx="831">Detchd</cx:pt>
          <cx:pt idx="832">Attchd</cx:pt>
          <cx:pt idx="833">Attchd</cx:pt>
          <cx:pt idx="834">Attchd</cx:pt>
          <cx:pt idx="835">Attchd</cx:pt>
          <cx:pt idx="836">Detchd</cx:pt>
          <cx:pt idx="837">Detchd</cx:pt>
          <cx:pt idx="838">Attchd</cx:pt>
          <cx:pt idx="839">Detchd</cx:pt>
          <cx:pt idx="840">Detchd</cx:pt>
          <cx:pt idx="841">Detchd</cx:pt>
          <cx:pt idx="842">Attchd</cx:pt>
          <cx:pt idx="843">NA</cx:pt>
          <cx:pt idx="844">Detchd</cx:pt>
          <cx:pt idx="845">Basment</cx:pt>
          <cx:pt idx="846">Attchd</cx:pt>
          <cx:pt idx="847">Attchd</cx:pt>
          <cx:pt idx="848">Detchd</cx:pt>
          <cx:pt idx="849">Attchd</cx:pt>
          <cx:pt idx="850">Attchd</cx:pt>
          <cx:pt idx="851">Attchd</cx:pt>
          <cx:pt idx="852">Detchd</cx:pt>
          <cx:pt idx="853">Attchd</cx:pt>
          <cx:pt idx="854">Attchd</cx:pt>
          <cx:pt idx="855">Detchd</cx:pt>
          <cx:pt idx="856">Detchd</cx:pt>
          <cx:pt idx="857">Attchd</cx:pt>
          <cx:pt idx="858">Attchd</cx:pt>
          <cx:pt idx="859">Attchd</cx:pt>
          <cx:pt idx="860">Detchd</cx:pt>
          <cx:pt idx="861">Attchd</cx:pt>
          <cx:pt idx="862">Attchd</cx:pt>
          <cx:pt idx="863">Attchd</cx:pt>
          <cx:pt idx="864">Attchd</cx:pt>
          <cx:pt idx="865">Detchd</cx:pt>
          <cx:pt idx="866">Attchd</cx:pt>
          <cx:pt idx="867">Attchd</cx:pt>
          <cx:pt idx="868">Attchd</cx:pt>
          <cx:pt idx="869">Attchd</cx:pt>
          <cx:pt idx="870">Detchd</cx:pt>
          <cx:pt idx="871">Attchd</cx:pt>
          <cx:pt idx="872">Attchd</cx:pt>
          <cx:pt idx="873">Attchd</cx:pt>
          <cx:pt idx="874">Detchd</cx:pt>
          <cx:pt idx="875">BuiltIn</cx:pt>
          <cx:pt idx="876">Attchd</cx:pt>
          <cx:pt idx="877">Attchd</cx:pt>
          <cx:pt idx="878">Detchd</cx:pt>
          <cx:pt idx="879">Attchd</cx:pt>
          <cx:pt idx="880">Attchd</cx:pt>
          <cx:pt idx="881">Attchd</cx:pt>
          <cx:pt idx="882">BuiltIn</cx:pt>
          <cx:pt idx="883">Detchd</cx:pt>
          <cx:pt idx="884">Attchd</cx:pt>
          <cx:pt idx="885">Attchd</cx:pt>
          <cx:pt idx="886">Attchd</cx:pt>
          <cx:pt idx="887">Attchd</cx:pt>
          <cx:pt idx="888">Attchd</cx:pt>
          <cx:pt idx="889">Attchd</cx:pt>
          <cx:pt idx="890">Detchd</cx:pt>
          <cx:pt idx="891">Attchd</cx:pt>
          <cx:pt idx="892">Attchd</cx:pt>
          <cx:pt idx="893">Attchd</cx:pt>
          <cx:pt idx="894">Attchd</cx:pt>
          <cx:pt idx="895">Attchd</cx:pt>
          <cx:pt idx="896">Detchd</cx:pt>
          <cx:pt idx="897">Detchd</cx:pt>
          <cx:pt idx="898">Attchd</cx:pt>
          <cx:pt idx="899">Attchd</cx:pt>
          <cx:pt idx="900">Detchd</cx:pt>
          <cx:pt idx="901">Detchd</cx:pt>
          <cx:pt idx="902">Attchd</cx:pt>
          <cx:pt idx="903">Attchd</cx:pt>
          <cx:pt idx="904">Attchd</cx:pt>
          <cx:pt idx="905">Attchd</cx:pt>
          <cx:pt idx="906">Attchd</cx:pt>
          <cx:pt idx="907">Attchd</cx:pt>
          <cx:pt idx="908">Attchd</cx:pt>
          <cx:pt idx="909">Attchd</cx:pt>
          <cx:pt idx="910">Detchd</cx:pt>
          <cx:pt idx="911">Detchd</cx:pt>
          <cx:pt idx="912">Detchd</cx:pt>
          <cx:pt idx="913">2Types</cx:pt>
          <cx:pt idx="914">Detchd</cx:pt>
          <cx:pt idx="915">Attchd</cx:pt>
          <cx:pt idx="916">Detchd</cx:pt>
          <cx:pt idx="917">Attchd</cx:pt>
          <cx:pt idx="918">Attchd</cx:pt>
          <cx:pt idx="919">Attchd</cx:pt>
          <cx:pt idx="920">Attchd</cx:pt>
          <cx:pt idx="921">NA</cx:pt>
          <cx:pt idx="922">Attchd</cx:pt>
          <cx:pt idx="923">Attchd</cx:pt>
          <cx:pt idx="924">Attchd</cx:pt>
          <cx:pt idx="925">Attchd</cx:pt>
          <cx:pt idx="926">BuiltIn</cx:pt>
          <cx:pt idx="927">Attchd</cx:pt>
          <cx:pt idx="928">Attchd</cx:pt>
          <cx:pt idx="929">BuiltIn</cx:pt>
          <cx:pt idx="930">Attchd</cx:pt>
          <cx:pt idx="931">Detchd</cx:pt>
          <cx:pt idx="932">Attchd</cx:pt>
          <cx:pt idx="933">Attchd</cx:pt>
          <cx:pt idx="934">Attchd</cx:pt>
          <cx:pt idx="935">Detchd</cx:pt>
          <cx:pt idx="936">Attchd</cx:pt>
          <cx:pt idx="937">Attchd</cx:pt>
          <cx:pt idx="938">Attchd</cx:pt>
          <cx:pt idx="939">Attchd</cx:pt>
          <cx:pt idx="940">Attchd</cx:pt>
          <cx:pt idx="941">BuiltIn</cx:pt>
          <cx:pt idx="942">NA</cx:pt>
          <cx:pt idx="943">Attchd</cx:pt>
          <cx:pt idx="944">Basment</cx:pt>
          <cx:pt idx="945">Detchd</cx:pt>
          <cx:pt idx="946">Attchd</cx:pt>
          <cx:pt idx="947">Attchd</cx:pt>
          <cx:pt idx="948">Attchd</cx:pt>
          <cx:pt idx="949">Attchd</cx:pt>
          <cx:pt idx="950">Detchd</cx:pt>
          <cx:pt idx="951">Detchd</cx:pt>
          <cx:pt idx="952">Detchd</cx:pt>
          <cx:pt idx="953">Attchd</cx:pt>
          <cx:pt idx="954">NA</cx:pt>
          <cx:pt idx="955">Attchd</cx:pt>
          <cx:pt idx="956">Attchd</cx:pt>
          <cx:pt idx="957">Detchd</cx:pt>
          <cx:pt idx="958">Attchd</cx:pt>
          <cx:pt idx="959">Detchd</cx:pt>
          <cx:pt idx="960">NA</cx:pt>
          <cx:pt idx="961">Attchd</cx:pt>
          <cx:pt idx="962">Detchd</cx:pt>
          <cx:pt idx="963">Attchd</cx:pt>
          <cx:pt idx="964">BuiltIn</cx:pt>
          <cx:pt idx="965">Attchd</cx:pt>
          <cx:pt idx="966">Detchd</cx:pt>
          <cx:pt idx="967">Attchd</cx:pt>
          <cx:pt idx="968">NA</cx:pt>
          <cx:pt idx="969">Attchd</cx:pt>
          <cx:pt idx="970">NA</cx:pt>
          <cx:pt idx="971">BuiltIn</cx:pt>
          <cx:pt idx="972">Attchd</cx:pt>
          <cx:pt idx="973">Attchd</cx:pt>
          <cx:pt idx="974">Detchd</cx:pt>
          <cx:pt idx="975">Detchd</cx:pt>
          <cx:pt idx="976">NA</cx:pt>
          <cx:pt idx="977">Attchd</cx:pt>
          <cx:pt idx="978">Detchd</cx:pt>
          <cx:pt idx="979">Detchd</cx:pt>
          <cx:pt idx="980">Attchd</cx:pt>
          <cx:pt idx="981">Attchd</cx:pt>
          <cx:pt idx="982">Attchd</cx:pt>
          <cx:pt idx="983">Attchd</cx:pt>
          <cx:pt idx="984">Attchd</cx:pt>
          <cx:pt idx="985">Detchd</cx:pt>
          <cx:pt idx="986">Attchd</cx:pt>
          <cx:pt idx="987">Attchd</cx:pt>
          <cx:pt idx="988">Attchd</cx:pt>
          <cx:pt idx="989">Attchd</cx:pt>
          <cx:pt idx="990">Attchd</cx:pt>
          <cx:pt idx="991">Attchd</cx:pt>
          <cx:pt idx="992">Attchd</cx:pt>
          <cx:pt idx="993">Attchd</cx:pt>
          <cx:pt idx="994">Attchd</cx:pt>
          <cx:pt idx="995">Detchd</cx:pt>
          <cx:pt idx="996">Attchd</cx:pt>
          <cx:pt idx="997">Attchd</cx:pt>
          <cx:pt idx="998">Detchd</cx:pt>
          <cx:pt idx="999">Attchd</cx:pt>
          <cx:pt idx="1000">Detchd</cx:pt>
          <cx:pt idx="1001">Detchd</cx:pt>
          <cx:pt idx="1002">Attchd</cx:pt>
          <cx:pt idx="1003">Detchd</cx:pt>
          <cx:pt idx="1004">Attchd</cx:pt>
          <cx:pt idx="1005">Attchd</cx:pt>
          <cx:pt idx="1006">Attchd</cx:pt>
          <cx:pt idx="1007">Attchd</cx:pt>
          <cx:pt idx="1008">Attchd</cx:pt>
          <cx:pt idx="1009">NA</cx:pt>
          <cx:pt idx="1010">Attchd</cx:pt>
          <cx:pt idx="1011">NA</cx:pt>
          <cx:pt idx="1012">Detchd</cx:pt>
          <cx:pt idx="1013">Detchd</cx:pt>
          <cx:pt idx="1014">Detchd</cx:pt>
          <cx:pt idx="1015">Attchd</cx:pt>
          <cx:pt idx="1016">Attchd</cx:pt>
          <cx:pt idx="1017">Attchd</cx:pt>
          <cx:pt idx="1018">Attchd</cx:pt>
          <cx:pt idx="1019">Attchd</cx:pt>
          <cx:pt idx="1020">Attchd</cx:pt>
          <cx:pt idx="1021">Attchd</cx:pt>
          <cx:pt idx="1022">Detchd</cx:pt>
          <cx:pt idx="1023">Attchd</cx:pt>
          <cx:pt idx="1024">Attchd</cx:pt>
          <cx:pt idx="1025">Detchd</cx:pt>
          <cx:pt idx="1026">Attchd</cx:pt>
          <cx:pt idx="1027">Attchd</cx:pt>
          <cx:pt idx="1028">Attchd</cx:pt>
          <cx:pt idx="1029">Detchd</cx:pt>
          <cx:pt idx="1030">NA</cx:pt>
          <cx:pt idx="1031">Basment</cx:pt>
          <cx:pt idx="1032">Attchd</cx:pt>
          <cx:pt idx="1033">Attchd</cx:pt>
          <cx:pt idx="1034">Basment</cx:pt>
          <cx:pt idx="1035">Detchd</cx:pt>
          <cx:pt idx="1036">Attchd</cx:pt>
          <cx:pt idx="1037">BuiltIn</cx:pt>
          <cx:pt idx="1038">NA</cx:pt>
          <cx:pt idx="1039">Attchd</cx:pt>
          <cx:pt idx="1040">Attchd</cx:pt>
          <cx:pt idx="1041">Attchd</cx:pt>
          <cx:pt idx="1042">Attchd</cx:pt>
          <cx:pt idx="1043">Attchd</cx:pt>
          <cx:pt idx="1044">Attchd</cx:pt>
          <cx:pt idx="1045">Attchd</cx:pt>
          <cx:pt idx="1046">BuiltIn</cx:pt>
          <cx:pt idx="1047">Detchd</cx:pt>
          <cx:pt idx="1048">Attchd</cx:pt>
          <cx:pt idx="1049">Detchd</cx:pt>
          <cx:pt idx="1050">Attchd</cx:pt>
          <cx:pt idx="1051">Attchd</cx:pt>
          <cx:pt idx="1052">Attchd</cx:pt>
          <cx:pt idx="1053">Basment</cx:pt>
          <cx:pt idx="1054">Attchd</cx:pt>
          <cx:pt idx="1055">Attchd</cx:pt>
          <cx:pt idx="1056">Attchd</cx:pt>
          <cx:pt idx="1057">BuiltIn</cx:pt>
          <cx:pt idx="1058">Attchd</cx:pt>
          <cx:pt idx="1059">Detchd</cx:pt>
          <cx:pt idx="1060">Attchd</cx:pt>
          <cx:pt idx="1061">Detchd</cx:pt>
          <cx:pt idx="1062">Detchd</cx:pt>
          <cx:pt idx="1063">Detchd</cx:pt>
          <cx:pt idx="1064">Attchd</cx:pt>
          <cx:pt idx="1065">Attchd</cx:pt>
          <cx:pt idx="1066">Attchd</cx:pt>
          <cx:pt idx="1067">Attchd</cx:pt>
          <cx:pt idx="1068">Attchd</cx:pt>
          <cx:pt idx="1069">Detchd</cx:pt>
          <cx:pt idx="1070">Attchd</cx:pt>
          <cx:pt idx="1071">Attchd</cx:pt>
          <cx:pt idx="1072">Detchd</cx:pt>
          <cx:pt idx="1073">Attchd</cx:pt>
          <cx:pt idx="1074">Attchd</cx:pt>
          <cx:pt idx="1075">Attchd</cx:pt>
          <cx:pt idx="1076">Attchd</cx:pt>
          <cx:pt idx="1077">Attchd</cx:pt>
          <cx:pt idx="1078">Attchd</cx:pt>
          <cx:pt idx="1079">Attchd</cx:pt>
          <cx:pt idx="1080">Attchd</cx:pt>
          <cx:pt idx="1081">Attchd</cx:pt>
          <cx:pt idx="1082">Attchd</cx:pt>
          <cx:pt idx="1083">Attchd</cx:pt>
          <cx:pt idx="1084">Attchd</cx:pt>
          <cx:pt idx="1085">Attchd</cx:pt>
          <cx:pt idx="1086">Attchd</cx:pt>
          <cx:pt idx="1087">Attchd</cx:pt>
          <cx:pt idx="1088">Detchd</cx:pt>
          <cx:pt idx="1089">Attchd</cx:pt>
          <cx:pt idx="1090">Detchd</cx:pt>
          <cx:pt idx="1091">Detchd</cx:pt>
          <cx:pt idx="1092">Detchd</cx:pt>
          <cx:pt idx="1093">Detchd</cx:pt>
          <cx:pt idx="1094">Attchd</cx:pt>
          <cx:pt idx="1095">Attchd</cx:pt>
          <cx:pt idx="1096">NA</cx:pt>
          <cx:pt idx="1097">Attchd</cx:pt>
          <cx:pt idx="1098">Detchd</cx:pt>
          <cx:pt idx="1099">Attchd</cx:pt>
          <cx:pt idx="1100">Detchd</cx:pt>
          <cx:pt idx="1101">Detchd</cx:pt>
          <cx:pt idx="1102">Attchd</cx:pt>
          <cx:pt idx="1103">BuiltIn</cx:pt>
          <cx:pt idx="1104">Detchd</cx:pt>
          <cx:pt idx="1105">Attchd</cx:pt>
          <cx:pt idx="1106">Attchd</cx:pt>
          <cx:pt idx="1107">BuiltIn</cx:pt>
          <cx:pt idx="1108">Attchd</cx:pt>
          <cx:pt idx="1109">Attchd</cx:pt>
          <cx:pt idx="1110">Attchd</cx:pt>
          <cx:pt idx="1111">Attchd</cx:pt>
          <cx:pt idx="1112">Detchd</cx:pt>
          <cx:pt idx="1113">Attchd</cx:pt>
          <cx:pt idx="1114">Detchd</cx:pt>
          <cx:pt idx="1115">Attchd</cx:pt>
          <cx:pt idx="1116">BuiltIn</cx:pt>
          <cx:pt idx="1117">Attchd</cx:pt>
          <cx:pt idx="1118">BuiltIn</cx:pt>
          <cx:pt idx="1119">Attchd</cx:pt>
          <cx:pt idx="1120">Detchd</cx:pt>
          <cx:pt idx="1121">Attchd</cx:pt>
          <cx:pt idx="1122">Basment</cx:pt>
          <cx:pt idx="1123">NA</cx:pt>
          <cx:pt idx="1124">Attchd</cx:pt>
          <cx:pt idx="1125">Detchd</cx:pt>
          <cx:pt idx="1126">Attchd</cx:pt>
          <cx:pt idx="1127">Attchd</cx:pt>
          <cx:pt idx="1128">BuiltIn</cx:pt>
          <cx:pt idx="1129">Detchd</cx:pt>
          <cx:pt idx="1130">Detchd</cx:pt>
          <cx:pt idx="1131">NA</cx:pt>
          <cx:pt idx="1132">Detchd</cx:pt>
          <cx:pt idx="1133">Attchd</cx:pt>
          <cx:pt idx="1134">Attchd</cx:pt>
          <cx:pt idx="1135">Detchd</cx:pt>
          <cx:pt idx="1136">Attchd</cx:pt>
          <cx:pt idx="1137">NA</cx:pt>
          <cx:pt idx="1138">Attchd</cx:pt>
          <cx:pt idx="1139">Detchd</cx:pt>
          <cx:pt idx="1140">Detchd</cx:pt>
          <cx:pt idx="1141">Attchd</cx:pt>
          <cx:pt idx="1142">BuiltIn</cx:pt>
          <cx:pt idx="1143">NA</cx:pt>
          <cx:pt idx="1144">Detchd</cx:pt>
          <cx:pt idx="1145">Detchd</cx:pt>
          <cx:pt idx="1146">Attchd</cx:pt>
          <cx:pt idx="1147">Attchd</cx:pt>
          <cx:pt idx="1148">Detchd</cx:pt>
          <cx:pt idx="1149">Detchd</cx:pt>
          <cx:pt idx="1150">Attchd</cx:pt>
          <cx:pt idx="1151">Attchd</cx:pt>
          <cx:pt idx="1152">Attchd</cx:pt>
          <cx:pt idx="1153">Detchd</cx:pt>
          <cx:pt idx="1154">Attchd</cx:pt>
          <cx:pt idx="1155">Attchd</cx:pt>
          <cx:pt idx="1156">Attchd</cx:pt>
          <cx:pt idx="1157">Attchd</cx:pt>
          <cx:pt idx="1158">Attchd</cx:pt>
          <cx:pt idx="1159">Attchd</cx:pt>
          <cx:pt idx="1160">Attchd</cx:pt>
          <cx:pt idx="1161">Detchd</cx:pt>
          <cx:pt idx="1162">Attchd</cx:pt>
          <cx:pt idx="1163">CarPort</cx:pt>
          <cx:pt idx="1164">Attchd</cx:pt>
          <cx:pt idx="1165">Attchd</cx:pt>
          <cx:pt idx="1166">Attchd</cx:pt>
          <cx:pt idx="1167">Attchd</cx:pt>
          <cx:pt idx="1168">Basment</cx:pt>
          <cx:pt idx="1169">Attchd</cx:pt>
          <cx:pt idx="1170">Attchd</cx:pt>
          <cx:pt idx="1171">Attchd</cx:pt>
          <cx:pt idx="1172">Detchd</cx:pt>
          <cx:pt idx="1173">NA</cx:pt>
          <cx:pt idx="1174">Detchd</cx:pt>
          <cx:pt idx="1175">Attchd</cx:pt>
          <cx:pt idx="1176">Attchd</cx:pt>
          <cx:pt idx="1177">Detchd</cx:pt>
          <cx:pt idx="1178">Detchd</cx:pt>
          <cx:pt idx="1179">NA</cx:pt>
          <cx:pt idx="1180">Attchd</cx:pt>
          <cx:pt idx="1181">Attchd</cx:pt>
          <cx:pt idx="1182">Attchd</cx:pt>
          <cx:pt idx="1183">Detchd</cx:pt>
          <cx:pt idx="1184">2Types</cx:pt>
          <cx:pt idx="1185">Attchd</cx:pt>
          <cx:pt idx="1186">CarPort</cx:pt>
          <cx:pt idx="1187">Attchd</cx:pt>
          <cx:pt idx="1188">Attchd</cx:pt>
          <cx:pt idx="1189">Attchd</cx:pt>
          <cx:pt idx="1190">2Types</cx:pt>
          <cx:pt idx="1191">Detchd</cx:pt>
          <cx:pt idx="1192">Detchd</cx:pt>
          <cx:pt idx="1193">Attchd</cx:pt>
          <cx:pt idx="1194">Attchd</cx:pt>
          <cx:pt idx="1195">Attchd</cx:pt>
          <cx:pt idx="1196">BuiltIn</cx:pt>
          <cx:pt idx="1197">Detchd</cx:pt>
          <cx:pt idx="1198">Attchd</cx:pt>
          <cx:pt idx="1199">Attchd</cx:pt>
          <cx:pt idx="1200">Attchd</cx:pt>
          <cx:pt idx="1201">Attchd</cx:pt>
          <cx:pt idx="1202">Detchd</cx:pt>
          <cx:pt idx="1203">Attchd</cx:pt>
          <cx:pt idx="1204">Attchd</cx:pt>
          <cx:pt idx="1205">Attchd</cx:pt>
          <cx:pt idx="1206">Detchd</cx:pt>
          <cx:pt idx="1207">Attchd</cx:pt>
          <cx:pt idx="1208">Detchd</cx:pt>
          <cx:pt idx="1209">Attchd</cx:pt>
          <cx:pt idx="1210">Attchd</cx:pt>
          <cx:pt idx="1211">Basment</cx:pt>
          <cx:pt idx="1212">Attchd</cx:pt>
          <cx:pt idx="1213">Attchd</cx:pt>
          <cx:pt idx="1214">Attchd</cx:pt>
          <cx:pt idx="1215">Detchd</cx:pt>
          <cx:pt idx="1216">Attchd</cx:pt>
          <cx:pt idx="1217">Attchd</cx:pt>
          <cx:pt idx="1218">NA</cx:pt>
          <cx:pt idx="1219">NA</cx:pt>
          <cx:pt idx="1220">Attchd</cx:pt>
          <cx:pt idx="1221">Attchd</cx:pt>
          <cx:pt idx="1222">Attchd</cx:pt>
          <cx:pt idx="1223">Detchd</cx:pt>
          <cx:pt idx="1224">Attchd</cx:pt>
          <cx:pt idx="1225">Attchd</cx:pt>
          <cx:pt idx="1226">BuiltIn</cx:pt>
          <cx:pt idx="1227">Detchd</cx:pt>
          <cx:pt idx="1228">Attchd</cx:pt>
          <cx:pt idx="1229">Basment</cx:pt>
          <cx:pt idx="1230">BuiltIn</cx:pt>
          <cx:pt idx="1231">Attchd</cx:pt>
          <cx:pt idx="1232">CarPort</cx:pt>
          <cx:pt idx="1233">Attchd</cx:pt>
          <cx:pt idx="1234">NA</cx:pt>
          <cx:pt idx="1235">Detchd</cx:pt>
          <cx:pt idx="1236">BuiltIn</cx:pt>
          <cx:pt idx="1237">BuiltIn</cx:pt>
          <cx:pt idx="1238">Detchd</cx:pt>
          <cx:pt idx="1239">Attchd</cx:pt>
          <cx:pt idx="1240">Attchd</cx:pt>
          <cx:pt idx="1241">Attchd</cx:pt>
          <cx:pt idx="1242">Attchd</cx:pt>
          <cx:pt idx="1243">Attchd</cx:pt>
          <cx:pt idx="1244">Detchd</cx:pt>
          <cx:pt idx="1245">BuiltIn</cx:pt>
          <cx:pt idx="1246">Attchd</cx:pt>
          <cx:pt idx="1247">Attchd</cx:pt>
          <cx:pt idx="1248">Detchd</cx:pt>
          <cx:pt idx="1249">Attchd</cx:pt>
          <cx:pt idx="1250">Attchd</cx:pt>
          <cx:pt idx="1251">Attchd</cx:pt>
          <cx:pt idx="1252">Attchd</cx:pt>
          <cx:pt idx="1253">Attchd</cx:pt>
          <cx:pt idx="1254">BuiltIn</cx:pt>
          <cx:pt idx="1255">Detchd</cx:pt>
          <cx:pt idx="1256">Attchd</cx:pt>
          <cx:pt idx="1257">NA</cx:pt>
          <cx:pt idx="1258">Attchd</cx:pt>
          <cx:pt idx="1259">Attchd</cx:pt>
          <cx:pt idx="1260">BuiltIn</cx:pt>
          <cx:pt idx="1261">Attchd</cx:pt>
          <cx:pt idx="1262">Attchd</cx:pt>
          <cx:pt idx="1263">Detchd</cx:pt>
          <cx:pt idx="1264">Attchd</cx:pt>
          <cx:pt idx="1265">Detchd</cx:pt>
          <cx:pt idx="1266">Detchd</cx:pt>
          <cx:pt idx="1267">Attchd</cx:pt>
          <cx:pt idx="1268">BuiltIn</cx:pt>
          <cx:pt idx="1269">Attchd</cx:pt>
          <cx:pt idx="1270">Attchd</cx:pt>
          <cx:pt idx="1271">Attchd</cx:pt>
          <cx:pt idx="1272">Attchd</cx:pt>
          <cx:pt idx="1273">Basment</cx:pt>
          <cx:pt idx="1274">Detchd</cx:pt>
          <cx:pt idx="1275">Detchd</cx:pt>
          <cx:pt idx="1276">Attchd</cx:pt>
          <cx:pt idx="1277">Attchd</cx:pt>
          <cx:pt idx="1278">Attchd</cx:pt>
          <cx:pt idx="1279">Detchd</cx:pt>
          <cx:pt idx="1280">Attchd</cx:pt>
          <cx:pt idx="1281">Attchd</cx:pt>
          <cx:pt idx="1282">Detchd</cx:pt>
          <cx:pt idx="1283">NA</cx:pt>
          <cx:pt idx="1284">Detchd</cx:pt>
          <cx:pt idx="1285">Detchd</cx:pt>
          <cx:pt idx="1286">Attchd</cx:pt>
          <cx:pt idx="1287">Attchd</cx:pt>
          <cx:pt idx="1288">Attchd</cx:pt>
          <cx:pt idx="1289">BuiltIn</cx:pt>
          <cx:pt idx="1290">Attchd</cx:pt>
          <cx:pt idx="1291">Detchd</cx:pt>
          <cx:pt idx="1292">Attchd</cx:pt>
          <cx:pt idx="1293">Attchd</cx:pt>
          <cx:pt idx="1294">Detchd</cx:pt>
          <cx:pt idx="1295">Attchd</cx:pt>
          <cx:pt idx="1296">Attchd</cx:pt>
          <cx:pt idx="1297">Basment</cx:pt>
          <cx:pt idx="1298">Attchd</cx:pt>
          <cx:pt idx="1299">Attchd</cx:pt>
          <cx:pt idx="1300">Attchd</cx:pt>
          <cx:pt idx="1301">Attchd</cx:pt>
          <cx:pt idx="1302">Attchd</cx:pt>
          <cx:pt idx="1303">Attchd</cx:pt>
          <cx:pt idx="1304">Detchd</cx:pt>
          <cx:pt idx="1305">Attchd</cx:pt>
          <cx:pt idx="1306">Attchd</cx:pt>
          <cx:pt idx="1307">Detchd</cx:pt>
          <cx:pt idx="1308">Attchd</cx:pt>
          <cx:pt idx="1309">Attchd</cx:pt>
          <cx:pt idx="1310">Attchd</cx:pt>
          <cx:pt idx="1311">Attchd</cx:pt>
          <cx:pt idx="1312">Attchd</cx:pt>
          <cx:pt idx="1313">BuiltIn</cx:pt>
          <cx:pt idx="1314">Detchd</cx:pt>
          <cx:pt idx="1315">Attchd</cx:pt>
          <cx:pt idx="1316">Attchd</cx:pt>
          <cx:pt idx="1317">Attchd</cx:pt>
          <cx:pt idx="1318">Attchd</cx:pt>
          <cx:pt idx="1319">Attchd</cx:pt>
          <cx:pt idx="1320">Attchd</cx:pt>
          <cx:pt idx="1321">Detchd</cx:pt>
          <cx:pt idx="1322">Attchd</cx:pt>
          <cx:pt idx="1323">NA</cx:pt>
          <cx:pt idx="1324">Attchd</cx:pt>
          <cx:pt idx="1325">NA</cx:pt>
          <cx:pt idx="1326">NA</cx:pt>
          <cx:pt idx="1327">Attchd</cx:pt>
          <cx:pt idx="1328">Detchd</cx:pt>
          <cx:pt idx="1329">Attchd</cx:pt>
          <cx:pt idx="1330">Attchd</cx:pt>
          <cx:pt idx="1331">Detchd</cx:pt>
          <cx:pt idx="1332">Detchd</cx:pt>
          <cx:pt idx="1333">Detchd</cx:pt>
          <cx:pt idx="1334">Attchd</cx:pt>
          <cx:pt idx="1335">Attchd</cx:pt>
          <cx:pt idx="1336">Detchd</cx:pt>
          <cx:pt idx="1337">NA</cx:pt>
          <cx:pt idx="1338">BuiltIn</cx:pt>
          <cx:pt idx="1339">Attchd</cx:pt>
          <cx:pt idx="1340">Detchd</cx:pt>
          <cx:pt idx="1341">Detchd</cx:pt>
          <cx:pt idx="1342">Attchd</cx:pt>
          <cx:pt idx="1343">Detchd</cx:pt>
          <cx:pt idx="1344">Attchd</cx:pt>
          <cx:pt idx="1345">Detchd</cx:pt>
          <cx:pt idx="1346">Attchd</cx:pt>
          <cx:pt idx="1347">Attchd</cx:pt>
          <cx:pt idx="1348">Attchd</cx:pt>
          <cx:pt idx="1349">NA</cx:pt>
          <cx:pt idx="1350">Detchd</cx:pt>
          <cx:pt idx="1351">Attchd</cx:pt>
          <cx:pt idx="1352">Detchd</cx:pt>
          <cx:pt idx="1353">Attchd</cx:pt>
          <cx:pt idx="1354">Attchd</cx:pt>
          <cx:pt idx="1355">Attchd</cx:pt>
          <cx:pt idx="1356">Attchd</cx:pt>
          <cx:pt idx="1357">Attchd</cx:pt>
          <cx:pt idx="1358">Detchd</cx:pt>
          <cx:pt idx="1359">Attchd</cx:pt>
          <cx:pt idx="1360">BuiltIn</cx:pt>
          <cx:pt idx="1361">Attchd</cx:pt>
          <cx:pt idx="1362">Attchd</cx:pt>
          <cx:pt idx="1363">BuiltIn</cx:pt>
          <cx:pt idx="1364">Detchd</cx:pt>
          <cx:pt idx="1365">Attchd</cx:pt>
          <cx:pt idx="1366">Attchd</cx:pt>
          <cx:pt idx="1367">Attchd</cx:pt>
          <cx:pt idx="1368">Attchd</cx:pt>
          <cx:pt idx="1369">Attchd</cx:pt>
          <cx:pt idx="1370">Detchd</cx:pt>
          <cx:pt idx="1371">BuiltIn</cx:pt>
          <cx:pt idx="1372">Detchd</cx:pt>
          <cx:pt idx="1373">Attchd</cx:pt>
          <cx:pt idx="1374">Attchd</cx:pt>
          <cx:pt idx="1375">Attchd</cx:pt>
          <cx:pt idx="1376">Detchd</cx:pt>
          <cx:pt idx="1377">Detchd</cx:pt>
          <cx:pt idx="1378">Detchd</cx:pt>
          <cx:pt idx="1379">BuiltIn</cx:pt>
          <cx:pt idx="1380">Detchd</cx:pt>
          <cx:pt idx="1381">Attchd</cx:pt>
          <cx:pt idx="1382">Detchd</cx:pt>
          <cx:pt idx="1383">Attchd</cx:pt>
          <cx:pt idx="1384">Detchd</cx:pt>
          <cx:pt idx="1385">Detchd</cx:pt>
          <cx:pt idx="1386">Attchd</cx:pt>
          <cx:pt idx="1387">Detchd</cx:pt>
          <cx:pt idx="1388">Attchd</cx:pt>
          <cx:pt idx="1389">Detchd</cx:pt>
          <cx:pt idx="1390">Attchd</cx:pt>
          <cx:pt idx="1391">Detchd</cx:pt>
          <cx:pt idx="1392">Attchd</cx:pt>
          <cx:pt idx="1393">Detchd</cx:pt>
          <cx:pt idx="1394">Attchd</cx:pt>
          <cx:pt idx="1395">BuiltIn</cx:pt>
          <cx:pt idx="1396">Detchd</cx:pt>
          <cx:pt idx="1397">Detchd</cx:pt>
          <cx:pt idx="1398">Attchd</cx:pt>
          <cx:pt idx="1399">Detchd</cx:pt>
          <cx:pt idx="1400">BuiltIn</cx:pt>
          <cx:pt idx="1401">Attchd</cx:pt>
          <cx:pt idx="1402">Attchd</cx:pt>
          <cx:pt idx="1403">Attchd</cx:pt>
          <cx:pt idx="1404">Detchd</cx:pt>
          <cx:pt idx="1405">Attchd</cx:pt>
          <cx:pt idx="1406">Detchd</cx:pt>
          <cx:pt idx="1407">NA</cx:pt>
          <cx:pt idx="1408">Detchd</cx:pt>
          <cx:pt idx="1409">Attchd</cx:pt>
          <cx:pt idx="1410">Attchd</cx:pt>
          <cx:pt idx="1411">Attchd</cx:pt>
          <cx:pt idx="1412">Detchd</cx:pt>
          <cx:pt idx="1413">Attchd</cx:pt>
          <cx:pt idx="1414">Detchd</cx:pt>
          <cx:pt idx="1415">Attchd</cx:pt>
          <cx:pt idx="1416">Detchd</cx:pt>
          <cx:pt idx="1417">Attchd</cx:pt>
          <cx:pt idx="1418">Detchd</cx:pt>
          <cx:pt idx="1419">Attchd</cx:pt>
          <cx:pt idx="1420">Attchd</cx:pt>
          <cx:pt idx="1421">Attchd</cx:pt>
          <cx:pt idx="1422">Attchd</cx:pt>
          <cx:pt idx="1423">Attchd</cx:pt>
          <cx:pt idx="1424">Detchd</cx:pt>
          <cx:pt idx="1425">Detchd</cx:pt>
          <cx:pt idx="1426">Attchd</cx:pt>
          <cx:pt idx="1427">Attchd</cx:pt>
          <cx:pt idx="1428">Attchd</cx:pt>
          <cx:pt idx="1429">Attchd</cx:pt>
          <cx:pt idx="1430">BuiltIn</cx:pt>
          <cx:pt idx="1431">Attchd</cx:pt>
          <cx:pt idx="1432">Detchd</cx:pt>
          <cx:pt idx="1433">Attchd</cx:pt>
          <cx:pt idx="1434">Attchd</cx:pt>
          <cx:pt idx="1435">Attchd</cx:pt>
          <cx:pt idx="1436">Detchd</cx:pt>
          <cx:pt idx="1437">Attchd</cx:pt>
          <cx:pt idx="1438">Attchd</cx:pt>
          <cx:pt idx="1439">Attchd</cx:pt>
          <cx:pt idx="1440">Detchd</cx:pt>
          <cx:pt idx="1441">Attchd</cx:pt>
          <cx:pt idx="1442">Attchd</cx:pt>
          <cx:pt idx="1443">Detchd</cx:pt>
          <cx:pt idx="1444">Attchd</cx:pt>
          <cx:pt idx="1445">Detchd</cx:pt>
          <cx:pt idx="1446">Attchd</cx:pt>
          <cx:pt idx="1447">Attchd</cx:pt>
          <cx:pt idx="1448">Detchd</cx:pt>
          <cx:pt idx="1449">NA</cx:pt>
          <cx:pt idx="1450">NA</cx:pt>
          <cx:pt idx="1451">Attchd</cx:pt>
          <cx:pt idx="1452">Basment</cx:pt>
          <cx:pt idx="1453">NA</cx:pt>
          <cx:pt idx="1454">Attchd</cx:pt>
          <cx:pt idx="1455">Attchd</cx:pt>
          <cx:pt idx="1456">Attchd</cx:pt>
          <cx:pt idx="1457">Attchd</cx:pt>
          <cx:pt idx="1458">Attchd</cx:pt>
          <cx:pt idx="1459">Attchd</cx:pt>
        </cx:lvl>
        <cx:lvl ptCount="1460">
          <cx:pt idx="0">NA</cx:pt>
          <cx:pt idx="1">TA</cx:pt>
          <cx:pt idx="2">TA</cx:pt>
          <cx:pt idx="3">Gd</cx:pt>
          <cx:pt idx="4">TA</cx:pt>
          <cx:pt idx="5">NA</cx:pt>
          <cx:pt idx="6">Gd</cx:pt>
          <cx:pt idx="7">TA</cx:pt>
          <cx:pt idx="8">TA</cx:pt>
          <cx:pt idx="9">TA</cx:pt>
          <cx:pt idx="10">NA</cx:pt>
          <cx:pt idx="11">Gd</cx:pt>
          <cx:pt idx="12">NA</cx:pt>
          <cx:pt idx="13">Gd</cx:pt>
          <cx:pt idx="14">Fa</cx:pt>
          <cx:pt idx="15">NA</cx:pt>
          <cx:pt idx="16">TA</cx:pt>
          <cx:pt idx="17">NA</cx:pt>
          <cx:pt idx="18">NA</cx:pt>
          <cx:pt idx="19">NA</cx:pt>
          <cx:pt idx="20">Gd</cx:pt>
          <cx:pt idx="21">Gd</cx:pt>
          <cx:pt idx="22">Gd</cx:pt>
          <cx:pt idx="23">TA</cx:pt>
          <cx:pt idx="24">TA</cx:pt>
          <cx:pt idx="25">Gd</cx:pt>
          <cx:pt idx="26">NA</cx:pt>
          <cx:pt idx="27">Gd</cx:pt>
          <cx:pt idx="28">Gd</cx:pt>
          <cx:pt idx="29">NA</cx:pt>
          <cx:pt idx="30">NA</cx:pt>
          <cx:pt idx="31">NA</cx:pt>
          <cx:pt idx="32">NA</cx:pt>
          <cx:pt idx="33">Gd</cx:pt>
          <cx:pt idx="34">Gd</cx:pt>
          <cx:pt idx="35">Gd</cx:pt>
          <cx:pt idx="36">NA</cx:pt>
          <cx:pt idx="37">TA</cx:pt>
          <cx:pt idx="38">NA</cx:pt>
          <cx:pt idx="39">NA</cx:pt>
          <cx:pt idx="40">TA</cx:pt>
          <cx:pt idx="41">Gd</cx:pt>
          <cx:pt idx="42">NA</cx:pt>
          <cx:pt idx="43">NA</cx:pt>
          <cx:pt idx="44">NA</cx:pt>
          <cx:pt idx="45">Gd</cx:pt>
          <cx:pt idx="46">Ex</cx:pt>
          <cx:pt idx="47">NA</cx:pt>
          <cx:pt idx="48">NA</cx:pt>
          <cx:pt idx="49">NA</cx:pt>
          <cx:pt idx="50">NA</cx:pt>
          <cx:pt idx="51">Gd</cx:pt>
          <cx:pt idx="52">NA</cx:pt>
          <cx:pt idx="53">Gd</cx:pt>
          <cx:pt idx="54">TA</cx:pt>
          <cx:pt idx="55">Gd</cx:pt>
          <cx:pt idx="56">NA</cx:pt>
          <cx:pt idx="57">NA</cx:pt>
          <cx:pt idx="58">Gd</cx:pt>
          <cx:pt idx="59">NA</cx:pt>
          <cx:pt idx="60">NA</cx:pt>
          <cx:pt idx="61">NA</cx:pt>
          <cx:pt idx="62">Gd</cx:pt>
          <cx:pt idx="63">NA</cx:pt>
          <cx:pt idx="64">NA</cx:pt>
          <cx:pt idx="65">Gd</cx:pt>
          <cx:pt idx="66">Gd</cx:pt>
          <cx:pt idx="67">NA</cx:pt>
          <cx:pt idx="68">NA</cx:pt>
          <cx:pt idx="69">TA</cx:pt>
          <cx:pt idx="70">Gd</cx:pt>
          <cx:pt idx="71">NA</cx:pt>
          <cx:pt idx="72">TA</cx:pt>
          <cx:pt idx="73">NA</cx:pt>
          <cx:pt idx="74">NA</cx:pt>
          <cx:pt idx="75">NA</cx:pt>
          <cx:pt idx="76">NA</cx:pt>
          <cx:pt idx="77">NA</cx:pt>
          <cx:pt idx="78">NA</cx:pt>
          <cx:pt idx="79">NA</cx:pt>
          <cx:pt idx="80">Gd</cx:pt>
          <cx:pt idx="81">NA</cx:pt>
          <cx:pt idx="82">Gd</cx:pt>
          <cx:pt idx="83">NA</cx:pt>
          <cx:pt idx="84">TA</cx:pt>
          <cx:pt idx="85">TA</cx:pt>
          <cx:pt idx="86">Gd</cx:pt>
          <cx:pt idx="87">NA</cx:pt>
          <cx:pt idx="88">NA</cx:pt>
          <cx:pt idx="89">NA</cx:pt>
          <cx:pt idx="90">NA</cx:pt>
          <cx:pt idx="91">NA</cx:pt>
          <cx:pt idx="92">NA</cx:pt>
          <cx:pt idx="93">Gd</cx:pt>
          <cx:pt idx="94">NA</cx:pt>
          <cx:pt idx="95">TA</cx:pt>
          <cx:pt idx="96">NA</cx:pt>
          <cx:pt idx="97">NA</cx:pt>
          <cx:pt idx="98">NA</cx:pt>
          <cx:pt idx="99">NA</cx:pt>
          <cx:pt idx="100">TA</cx:pt>
          <cx:pt idx="101">TA</cx:pt>
          <cx:pt idx="102">NA</cx:pt>
          <cx:pt idx="103">NA</cx:pt>
          <cx:pt idx="104">TA</cx:pt>
          <cx:pt idx="105">Gd</cx:pt>
          <cx:pt idx="106">NA</cx:pt>
          <cx:pt idx="107">NA</cx:pt>
          <cx:pt idx="108">NA</cx:pt>
          <cx:pt idx="109">TA</cx:pt>
          <cx:pt idx="110">NA</cx:pt>
          <cx:pt idx="111">TA</cx:pt>
          <cx:pt idx="112">Gd</cx:pt>
          <cx:pt idx="113">Gd</cx:pt>
          <cx:pt idx="114">TA</cx:pt>
          <cx:pt idx="115">Fa</cx:pt>
          <cx:pt idx="116">Po</cx:pt>
          <cx:pt idx="117">NA</cx:pt>
          <cx:pt idx="118">TA</cx:pt>
          <cx:pt idx="119">Gd</cx:pt>
          <cx:pt idx="120">TA</cx:pt>
          <cx:pt idx="121">NA</cx:pt>
          <cx:pt idx="122">NA</cx:pt>
          <cx:pt idx="123">NA</cx:pt>
          <cx:pt idx="124">TA</cx:pt>
          <cx:pt idx="125">NA</cx:pt>
          <cx:pt idx="126">TA</cx:pt>
          <cx:pt idx="127">TA</cx:pt>
          <cx:pt idx="128">Fa</cx:pt>
          <cx:pt idx="129">NA</cx:pt>
          <cx:pt idx="130">Gd</cx:pt>
          <cx:pt idx="131">TA</cx:pt>
          <cx:pt idx="132">NA</cx:pt>
          <cx:pt idx="133">NA</cx:pt>
          <cx:pt idx="134">TA</cx:pt>
          <cx:pt idx="135">Gd</cx:pt>
          <cx:pt idx="136">Fa</cx:pt>
          <cx:pt idx="137">NA</cx:pt>
          <cx:pt idx="138">TA</cx:pt>
          <cx:pt idx="139">NA</cx:pt>
          <cx:pt idx="140">Po</cx:pt>
          <cx:pt idx="141">NA</cx:pt>
          <cx:pt idx="142">NA</cx:pt>
          <cx:pt idx="143">NA</cx:pt>
          <cx:pt idx="144">NA</cx:pt>
          <cx:pt idx="145">NA</cx:pt>
          <cx:pt idx="146">NA</cx:pt>
          <cx:pt idx="147">Gd</cx:pt>
          <cx:pt idx="148">NA</cx:pt>
          <cx:pt idx="149">NA</cx:pt>
          <cx:pt idx="150">NA</cx:pt>
          <cx:pt idx="151">Gd</cx:pt>
          <cx:pt idx="152">Gd</cx:pt>
          <cx:pt idx="153">Gd</cx:pt>
          <cx:pt idx="154">NA</cx:pt>
          <cx:pt idx="155">NA</cx:pt>
          <cx:pt idx="156">NA</cx:pt>
          <cx:pt idx="157">Gd</cx:pt>
          <cx:pt idx="158">Gd</cx:pt>
          <cx:pt idx="159">Gd</cx:pt>
          <cx:pt idx="160">NA</cx:pt>
          <cx:pt idx="161">Gd</cx:pt>
          <cx:pt idx="162">Gd</cx:pt>
          <cx:pt idx="163">NA</cx:pt>
          <cx:pt idx="164">NA</cx:pt>
          <cx:pt idx="165">NA</cx:pt>
          <cx:pt idx="166">Gd</cx:pt>
          <cx:pt idx="167">Gd</cx:pt>
          <cx:pt idx="168">Gd</cx:pt>
          <cx:pt idx="169">TA</cx:pt>
          <cx:pt idx="170">NA</cx:pt>
          <cx:pt idx="171">Gd</cx:pt>
          <cx:pt idx="172">TA</cx:pt>
          <cx:pt idx="173">TA</cx:pt>
          <cx:pt idx="174">TA</cx:pt>
          <cx:pt idx="175">Gd</cx:pt>
          <cx:pt idx="176">TA</cx:pt>
          <cx:pt idx="177">Gd</cx:pt>
          <cx:pt idx="178">Gd</cx:pt>
          <cx:pt idx="179">NA</cx:pt>
          <cx:pt idx="180">TA</cx:pt>
          <cx:pt idx="181">Gd</cx:pt>
          <cx:pt idx="182">Gd</cx:pt>
          <cx:pt idx="183">NA</cx:pt>
          <cx:pt idx="184">NA</cx:pt>
          <cx:pt idx="185">TA</cx:pt>
          <cx:pt idx="186">NA</cx:pt>
          <cx:pt idx="187">NA</cx:pt>
          <cx:pt idx="188">TA</cx:pt>
          <cx:pt idx="189">Gd</cx:pt>
          <cx:pt idx="190">TA</cx:pt>
          <cx:pt idx="191">NA</cx:pt>
          <cx:pt idx="192">NA</cx:pt>
          <cx:pt idx="193">NA</cx:pt>
          <cx:pt idx="194">NA</cx:pt>
          <cx:pt idx="195">TA</cx:pt>
          <cx:pt idx="196">Gd</cx:pt>
          <cx:pt idx="197">Ex</cx:pt>
          <cx:pt idx="198">NA</cx:pt>
          <cx:pt idx="199">Gd</cx:pt>
          <cx:pt idx="200">NA</cx:pt>
          <cx:pt idx="201">Fa</cx:pt>
          <cx:pt idx="202">NA</cx:pt>
          <cx:pt idx="203">Gd</cx:pt>
          <cx:pt idx="204">NA</cx:pt>
          <cx:pt idx="205">NA</cx:pt>
          <cx:pt idx="206">TA</cx:pt>
          <cx:pt idx="207">Po</cx:pt>
          <cx:pt idx="208">Gd</cx:pt>
          <cx:pt idx="209">NA</cx:pt>
          <cx:pt idx="210">NA</cx:pt>
          <cx:pt idx="211">NA</cx:pt>
          <cx:pt idx="212">TA</cx:pt>
          <cx:pt idx="213">NA</cx:pt>
          <cx:pt idx="214">NA</cx:pt>
          <cx:pt idx="215">Fa</cx:pt>
          <cx:pt idx="216">NA</cx:pt>
          <cx:pt idx="217">NA</cx:pt>
          <cx:pt idx="218">TA</cx:pt>
          <cx:pt idx="219">NA</cx:pt>
          <cx:pt idx="220">NA</cx:pt>
          <cx:pt idx="221">TA</cx:pt>
          <cx:pt idx="222">TA</cx:pt>
          <cx:pt idx="223">NA</cx:pt>
          <cx:pt idx="224">Ex</cx:pt>
          <cx:pt idx="225">NA</cx:pt>
          <cx:pt idx="226">TA</cx:pt>
          <cx:pt idx="227">NA</cx:pt>
          <cx:pt idx="228">Fa</cx:pt>
          <cx:pt idx="229">TA</cx:pt>
          <cx:pt idx="230">NA</cx:pt>
          <cx:pt idx="231">TA</cx:pt>
          <cx:pt idx="232">Po</cx:pt>
          <cx:pt idx="233">NA</cx:pt>
          <cx:pt idx="234">TA</cx:pt>
          <cx:pt idx="235">NA</cx:pt>
          <cx:pt idx="236">NA</cx:pt>
          <cx:pt idx="237">NA</cx:pt>
          <cx:pt idx="238">NA</cx:pt>
          <cx:pt idx="239">Gd</cx:pt>
          <cx:pt idx="240">NA</cx:pt>
          <cx:pt idx="241">NA</cx:pt>
          <cx:pt idx="242">NA</cx:pt>
          <cx:pt idx="243">TA</cx:pt>
          <cx:pt idx="244">Fa</cx:pt>
          <cx:pt idx="245">TA</cx:pt>
          <cx:pt idx="246">NA</cx:pt>
          <cx:pt idx="247">TA</cx:pt>
          <cx:pt idx="248">NA</cx:pt>
          <cx:pt idx="249">TA</cx:pt>
          <cx:pt idx="250">NA</cx:pt>
          <cx:pt idx="251">Gd</cx:pt>
          <cx:pt idx="252">NA</cx:pt>
          <cx:pt idx="253">NA</cx:pt>
          <cx:pt idx="254">NA</cx:pt>
          <cx:pt idx="255">TA</cx:pt>
          <cx:pt idx="256">NA</cx:pt>
          <cx:pt idx="257">Gd</cx:pt>
          <cx:pt idx="258">TA</cx:pt>
          <cx:pt idx="259">NA</cx:pt>
          <cx:pt idx="260">TA</cx:pt>
          <cx:pt idx="261">Gd</cx:pt>
          <cx:pt idx="262">TA</cx:pt>
          <cx:pt idx="263">NA</cx:pt>
          <cx:pt idx="264">NA</cx:pt>
          <cx:pt idx="265">TA</cx:pt>
          <cx:pt idx="266">TA</cx:pt>
          <cx:pt idx="267">Gd</cx:pt>
          <cx:pt idx="268">Gd</cx:pt>
          <cx:pt idx="269">Fa</cx:pt>
          <cx:pt idx="270">Gd</cx:pt>
          <cx:pt idx="271">TA</cx:pt>
          <cx:pt idx="272">Gd</cx:pt>
          <cx:pt idx="273">Gd</cx:pt>
          <cx:pt idx="274">NA</cx:pt>
          <cx:pt idx="275">NA</cx:pt>
          <cx:pt idx="276">NA</cx:pt>
          <cx:pt idx="277">NA</cx:pt>
          <cx:pt idx="278">Ex</cx:pt>
          <cx:pt idx="279">TA</cx:pt>
          <cx:pt idx="280">TA</cx:pt>
          <cx:pt idx="281">NA</cx:pt>
          <cx:pt idx="282">Gd</cx:pt>
          <cx:pt idx="283">Gd</cx:pt>
          <cx:pt idx="284">NA</cx:pt>
          <cx:pt idx="285">NA</cx:pt>
          <cx:pt idx="286">Gd</cx:pt>
          <cx:pt idx="287">NA</cx:pt>
          <cx:pt idx="288">NA</cx:pt>
          <cx:pt idx="289">NA</cx:pt>
          <cx:pt idx="290">Gd</cx:pt>
          <cx:pt idx="291">NA</cx:pt>
          <cx:pt idx="292">Gd</cx:pt>
          <cx:pt idx="293">TA</cx:pt>
          <cx:pt idx="294">Gd</cx:pt>
          <cx:pt idx="295">NA</cx:pt>
          <cx:pt idx="296">NA</cx:pt>
          <cx:pt idx="297">TA</cx:pt>
          <cx:pt idx="298">Gd</cx:pt>
          <cx:pt idx="299">Gd</cx:pt>
          <cx:pt idx="300">Gd</cx:pt>
          <cx:pt idx="301">TA</cx:pt>
          <cx:pt idx="302">TA</cx:pt>
          <cx:pt idx="303">NA</cx:pt>
          <cx:pt idx="304">Ex</cx:pt>
          <cx:pt idx="305">NA</cx:pt>
          <cx:pt idx="306">TA</cx:pt>
          <cx:pt idx="307">NA</cx:pt>
          <cx:pt idx="308">NA</cx:pt>
          <cx:pt idx="309">Ex</cx:pt>
          <cx:pt idx="310">TA</cx:pt>
          <cx:pt idx="311">Gd</cx:pt>
          <cx:pt idx="312">Gd</cx:pt>
          <cx:pt idx="313">Gd</cx:pt>
          <cx:pt idx="314">Gd</cx:pt>
          <cx:pt idx="315">Gd</cx:pt>
          <cx:pt idx="316">TA</cx:pt>
          <cx:pt idx="317">Gd</cx:pt>
          <cx:pt idx="318">TA</cx:pt>
          <cx:pt idx="319">TA</cx:pt>
          <cx:pt idx="320">NA</cx:pt>
          <cx:pt idx="321">Gd</cx:pt>
          <cx:pt idx="322">TA</cx:pt>
          <cx:pt idx="323">NA</cx:pt>
          <cx:pt idx="324">Gd</cx:pt>
          <cx:pt idx="325">NA</cx:pt>
          <cx:pt idx="326">Gd</cx:pt>
          <cx:pt idx="327">NA</cx:pt>
          <cx:pt idx="328">NA</cx:pt>
          <cx:pt idx="329">NA</cx:pt>
          <cx:pt idx="330">NA</cx:pt>
          <cx:pt idx="331">NA</cx:pt>
          <cx:pt idx="332">Gd</cx:pt>
          <cx:pt idx="333">Gd</cx:pt>
          <cx:pt idx="334">TA</cx:pt>
          <cx:pt idx="335">Gd</cx:pt>
          <cx:pt idx="336">Gd</cx:pt>
          <cx:pt idx="337">NA</cx:pt>
          <cx:pt idx="338">NA</cx:pt>
          <cx:pt idx="339">NA</cx:pt>
          <cx:pt idx="340">NA</cx:pt>
          <cx:pt idx="341">NA</cx:pt>
          <cx:pt idx="342">NA</cx:pt>
          <cx:pt idx="343">Ex</cx:pt>
          <cx:pt idx="344">NA</cx:pt>
          <cx:pt idx="345">Gd</cx:pt>
          <cx:pt idx="346">NA</cx:pt>
          <cx:pt idx="347">Gd</cx:pt>
          <cx:pt idx="348">NA</cx:pt>
          <cx:pt idx="349">Ex</cx:pt>
          <cx:pt idx="350">Gd</cx:pt>
          <cx:pt idx="351">TA</cx:pt>
          <cx:pt idx="352">NA</cx:pt>
          <cx:pt idx="353">NA</cx:pt>
          <cx:pt idx="354">Gd</cx:pt>
          <cx:pt idx="355">NA</cx:pt>
          <cx:pt idx="356">NA</cx:pt>
          <cx:pt idx="357">Po</cx:pt>
          <cx:pt idx="358">NA</cx:pt>
          <cx:pt idx="359">TA</cx:pt>
          <cx:pt idx="360">TA</cx:pt>
          <cx:pt idx="361">NA</cx:pt>
          <cx:pt idx="362">Ex</cx:pt>
          <cx:pt idx="363">NA</cx:pt>
          <cx:pt idx="364">TA</cx:pt>
          <cx:pt idx="365">NA</cx:pt>
          <cx:pt idx="366">Gd</cx:pt>
          <cx:pt idx="367">Gd</cx:pt>
          <cx:pt idx="368">Gd</cx:pt>
          <cx:pt idx="369">Gd</cx:pt>
          <cx:pt idx="370">TA</cx:pt>
          <cx:pt idx="371">Gd</cx:pt>
          <cx:pt idx="372">NA</cx:pt>
          <cx:pt idx="373">NA</cx:pt>
          <cx:pt idx="374">Gd</cx:pt>
          <cx:pt idx="375">NA</cx:pt>
          <cx:pt idx="376">NA</cx:pt>
          <cx:pt idx="377">Gd</cx:pt>
          <cx:pt idx="378">Ex</cx:pt>
          <cx:pt idx="379">TA</cx:pt>
          <cx:pt idx="380">Gd</cx:pt>
          <cx:pt idx="381">Gd</cx:pt>
          <cx:pt idx="382">NA</cx:pt>
          <cx:pt idx="383">NA</cx:pt>
          <cx:pt idx="384">Fa</cx:pt>
          <cx:pt idx="385">TA</cx:pt>
          <cx:pt idx="386">NA</cx:pt>
          <cx:pt idx="387">Fa</cx:pt>
          <cx:pt idx="388">NA</cx:pt>
          <cx:pt idx="389">Ex</cx:pt>
          <cx:pt idx="390">NA</cx:pt>
          <cx:pt idx="391">TA</cx:pt>
          <cx:pt idx="392">NA</cx:pt>
          <cx:pt idx="393">TA</cx:pt>
          <cx:pt idx="394">NA</cx:pt>
          <cx:pt idx="395">NA</cx:pt>
          <cx:pt idx="396">NA</cx:pt>
          <cx:pt idx="397">TA</cx:pt>
          <cx:pt idx="398">NA</cx:pt>
          <cx:pt idx="399">NA</cx:pt>
          <cx:pt idx="400">Gd</cx:pt>
          <cx:pt idx="401">Gd</cx:pt>
          <cx:pt idx="402">NA</cx:pt>
          <cx:pt idx="403">TA</cx:pt>
          <cx:pt idx="404">TA</cx:pt>
          <cx:pt idx="405">TA</cx:pt>
          <cx:pt idx="406">NA</cx:pt>
          <cx:pt idx="407">NA</cx:pt>
          <cx:pt idx="408">Gd</cx:pt>
          <cx:pt idx="409">Gd</cx:pt>
          <cx:pt idx="410">NA</cx:pt>
          <cx:pt idx="411">NA</cx:pt>
          <cx:pt idx="412">Gd</cx:pt>
          <cx:pt idx="413">Gd</cx:pt>
          <cx:pt idx="414">TA</cx:pt>
          <cx:pt idx="415">NA</cx:pt>
          <cx:pt idx="416">TA</cx:pt>
          <cx:pt idx="417">Gd</cx:pt>
          <cx:pt idx="418">NA</cx:pt>
          <cx:pt idx="419">Fa</cx:pt>
          <cx:pt idx="420">NA</cx:pt>
          <cx:pt idx="421">TA</cx:pt>
          <cx:pt idx="422">NA</cx:pt>
          <cx:pt idx="423">TA</cx:pt>
          <cx:pt idx="424">Gd</cx:pt>
          <cx:pt idx="425">Gd</cx:pt>
          <cx:pt idx="426">TA</cx:pt>
          <cx:pt idx="427">NA</cx:pt>
          <cx:pt idx="428">NA</cx:pt>
          <cx:pt idx="429">TA</cx:pt>
          <cx:pt idx="430">NA</cx:pt>
          <cx:pt idx="431">NA</cx:pt>
          <cx:pt idx="432">NA</cx:pt>
          <cx:pt idx="433">TA</cx:pt>
          <cx:pt idx="434">NA</cx:pt>
          <cx:pt idx="435">TA</cx:pt>
          <cx:pt idx="436">NA</cx:pt>
          <cx:pt idx="437">NA</cx:pt>
          <cx:pt idx="438">Gd</cx:pt>
          <cx:pt idx="439">NA</cx:pt>
          <cx:pt idx="440">Gd</cx:pt>
          <cx:pt idx="441">NA</cx:pt>
          <cx:pt idx="442">Gd</cx:pt>
          <cx:pt idx="443">Gd</cx:pt>
          <cx:pt idx="444">TA</cx:pt>
          <cx:pt idx="445">Gd</cx:pt>
          <cx:pt idx="446">Gd</cx:pt>
          <cx:pt idx="447">TA</cx:pt>
          <cx:pt idx="448">Gd</cx:pt>
          <cx:pt idx="449">NA</cx:pt>
          <cx:pt idx="450">NA</cx:pt>
          <cx:pt idx="451">TA</cx:pt>
          <cx:pt idx="452">NA</cx:pt>
          <cx:pt idx="453">NA</cx:pt>
          <cx:pt idx="454">NA</cx:pt>
          <cx:pt idx="455">TA</cx:pt>
          <cx:pt idx="456">NA</cx:pt>
          <cx:pt idx="457">Gd</cx:pt>
          <cx:pt idx="458">Gd</cx:pt>
          <cx:pt idx="459">TA</cx:pt>
          <cx:pt idx="460">NA</cx:pt>
          <cx:pt idx="461">NA</cx:pt>
          <cx:pt idx="462">Po</cx:pt>
          <cx:pt idx="463">Gd</cx:pt>
          <cx:pt idx="464">NA</cx:pt>
          <cx:pt idx="465">TA</cx:pt>
          <cx:pt idx="466">Po</cx:pt>
          <cx:pt idx="467">Gd</cx:pt>
          <cx:pt idx="468">Gd</cx:pt>
          <cx:pt idx="469">NA</cx:pt>
          <cx:pt idx="470">NA</cx:pt>
          <cx:pt idx="471">Gd</cx:pt>
          <cx:pt idx="472">NA</cx:pt>
          <cx:pt idx="473">Ex</cx:pt>
          <cx:pt idx="474">NA</cx:pt>
          <cx:pt idx="475">NA</cx:pt>
          <cx:pt idx="476">TA</cx:pt>
          <cx:pt idx="477">Gd</cx:pt>
          <cx:pt idx="478">Gd</cx:pt>
          <cx:pt idx="479">NA</cx:pt>
          <cx:pt idx="480">Gd</cx:pt>
          <cx:pt idx="481">Gd</cx:pt>
          <cx:pt idx="482">Gd</cx:pt>
          <cx:pt idx="483">NA</cx:pt>
          <cx:pt idx="484">NA</cx:pt>
          <cx:pt idx="485">Gd</cx:pt>
          <cx:pt idx="486">NA</cx:pt>
          <cx:pt idx="487">TA</cx:pt>
          <cx:pt idx="488">Gd</cx:pt>
          <cx:pt idx="489">NA</cx:pt>
          <cx:pt idx="490">Gd</cx:pt>
          <cx:pt idx="491">TA</cx:pt>
          <cx:pt idx="492">NA</cx:pt>
          <cx:pt idx="493">Fa</cx:pt>
          <cx:pt idx="494">NA</cx:pt>
          <cx:pt idx="495">NA</cx:pt>
          <cx:pt idx="496">Gd</cx:pt>
          <cx:pt idx="497">NA</cx:pt>
          <cx:pt idx="498">NA</cx:pt>
          <cx:pt idx="499">NA</cx:pt>
          <cx:pt idx="500">NA</cx:pt>
          <cx:pt idx="501">NA</cx:pt>
          <cx:pt idx="502">NA</cx:pt>
          <cx:pt idx="503">TA</cx:pt>
          <cx:pt idx="504">Fa</cx:pt>
          <cx:pt idx="505">NA</cx:pt>
          <cx:pt idx="506">TA</cx:pt>
          <cx:pt idx="507">NA</cx:pt>
          <cx:pt idx="508">Gd</cx:pt>
          <cx:pt idx="509">NA</cx:pt>
          <cx:pt idx="510">TA</cx:pt>
          <cx:pt idx="511">Gd</cx:pt>
          <cx:pt idx="512">NA</cx:pt>
          <cx:pt idx="513">NA</cx:pt>
          <cx:pt idx="514">NA</cx:pt>
          <cx:pt idx="515">Gd</cx:pt>
          <cx:pt idx="516">TA</cx:pt>
          <cx:pt idx="517">TA</cx:pt>
          <cx:pt idx="518">NA</cx:pt>
          <cx:pt idx="519">Gd</cx:pt>
          <cx:pt idx="520">NA</cx:pt>
          <cx:pt idx="521">Gd</cx:pt>
          <cx:pt idx="522">Gd</cx:pt>
          <cx:pt idx="523">Gd</cx:pt>
          <cx:pt idx="524">TA</cx:pt>
          <cx:pt idx="525">TA</cx:pt>
          <cx:pt idx="526">NA</cx:pt>
          <cx:pt idx="527">Gd</cx:pt>
          <cx:pt idx="528">NA</cx:pt>
          <cx:pt idx="529">TA</cx:pt>
          <cx:pt idx="530">Fa</cx:pt>
          <cx:pt idx="531">NA</cx:pt>
          <cx:pt idx="532">Po</cx:pt>
          <cx:pt idx="533">NA</cx:pt>
          <cx:pt idx="534">Gd</cx:pt>
          <cx:pt idx="535">NA</cx:pt>
          <cx:pt idx="536">NA</cx:pt>
          <cx:pt idx="537">NA</cx:pt>
          <cx:pt idx="538">Fa</cx:pt>
          <cx:pt idx="539">TA</cx:pt>
          <cx:pt idx="540">Gd</cx:pt>
          <cx:pt idx="541">TA</cx:pt>
          <cx:pt idx="542">TA</cx:pt>
          <cx:pt idx="543">NA</cx:pt>
          <cx:pt idx="544">Gd</cx:pt>
          <cx:pt idx="545">NA</cx:pt>
          <cx:pt idx="546">Gd</cx:pt>
          <cx:pt idx="547">NA</cx:pt>
          <cx:pt idx="548">NA</cx:pt>
          <cx:pt idx="549">Gd</cx:pt>
          <cx:pt idx="550">NA</cx:pt>
          <cx:pt idx="551">NA</cx:pt>
          <cx:pt idx="552">Gd</cx:pt>
          <cx:pt idx="553">NA</cx:pt>
          <cx:pt idx="554">Gd</cx:pt>
          <cx:pt idx="555">Gd</cx:pt>
          <cx:pt idx="556">TA</cx:pt>
          <cx:pt idx="557">NA</cx:pt>
          <cx:pt idx="558">TA</cx:pt>
          <cx:pt idx="559">TA</cx:pt>
          <cx:pt idx="560">Gd</cx:pt>
          <cx:pt idx="561">TA</cx:pt>
          <cx:pt idx="562">Gd</cx:pt>
          <cx:pt idx="563">Gd</cx:pt>
          <cx:pt idx="564">TA</cx:pt>
          <cx:pt idx="565">NA</cx:pt>
          <cx:pt idx="566">Gd</cx:pt>
          <cx:pt idx="567">NA</cx:pt>
          <cx:pt idx="568">Gd</cx:pt>
          <cx:pt idx="569">TA</cx:pt>
          <cx:pt idx="570">NA</cx:pt>
          <cx:pt idx="571">NA</cx:pt>
          <cx:pt idx="572">NA</cx:pt>
          <cx:pt idx="573">TA</cx:pt>
          <cx:pt idx="574">NA</cx:pt>
          <cx:pt idx="575">NA</cx:pt>
          <cx:pt idx="576">Gd</cx:pt>
          <cx:pt idx="577">Fa</cx:pt>
          <cx:pt idx="578">NA</cx:pt>
          <cx:pt idx="579">NA</cx:pt>
          <cx:pt idx="580">Gd</cx:pt>
          <cx:pt idx="581">Gd</cx:pt>
          <cx:pt idx="582">NA</cx:pt>
          <cx:pt idx="583">Gd</cx:pt>
          <cx:pt idx="584">NA</cx:pt>
          <cx:pt idx="585">Gd</cx:pt>
          <cx:pt idx="586">NA</cx:pt>
          <cx:pt idx="587">NA</cx:pt>
          <cx:pt idx="588">Gd</cx:pt>
          <cx:pt idx="589">NA</cx:pt>
          <cx:pt idx="590">NA</cx:pt>
          <cx:pt idx="591">Gd</cx:pt>
          <cx:pt idx="592">NA</cx:pt>
          <cx:pt idx="593">NA</cx:pt>
          <cx:pt idx="594">NA</cx:pt>
          <cx:pt idx="595">TA</cx:pt>
          <cx:pt idx="596">NA</cx:pt>
          <cx:pt idx="597">Gd</cx:pt>
          <cx:pt idx="598">TA</cx:pt>
          <cx:pt idx="599">TA</cx:pt>
          <cx:pt idx="600">Gd</cx:pt>
          <cx:pt idx="601">Gd</cx:pt>
          <cx:pt idx="602">TA</cx:pt>
          <cx:pt idx="603">NA</cx:pt>
          <cx:pt idx="604">TA</cx:pt>
          <cx:pt idx="605">Fa</cx:pt>
          <cx:pt idx="606">NA</cx:pt>
          <cx:pt idx="607">NA</cx:pt>
          <cx:pt idx="608">Gd</cx:pt>
          <cx:pt idx="609">NA</cx:pt>
          <cx:pt idx="610">Ex</cx:pt>
          <cx:pt idx="611">TA</cx:pt>
          <cx:pt idx="612">TA</cx:pt>
          <cx:pt idx="613">NA</cx:pt>
          <cx:pt idx="614">NA</cx:pt>
          <cx:pt idx="615">NA</cx:pt>
          <cx:pt idx="616">Gd</cx:pt>
          <cx:pt idx="617">NA</cx:pt>
          <cx:pt idx="618">Gd</cx:pt>
          <cx:pt idx="619">Gd</cx:pt>
          <cx:pt idx="620">NA</cx:pt>
          <cx:pt idx="621">TA</cx:pt>
          <cx:pt idx="622">NA</cx:pt>
          <cx:pt idx="623">TA</cx:pt>
          <cx:pt idx="624">TA</cx:pt>
          <cx:pt idx="625">NA</cx:pt>
          <cx:pt idx="626">TA</cx:pt>
          <cx:pt idx="627">Gd</cx:pt>
          <cx:pt idx="628">TA</cx:pt>
          <cx:pt idx="629">NA</cx:pt>
          <cx:pt idx="630">NA</cx:pt>
          <cx:pt idx="631">Gd</cx:pt>
          <cx:pt idx="632">TA</cx:pt>
          <cx:pt idx="633">NA</cx:pt>
          <cx:pt idx="634">NA</cx:pt>
          <cx:pt idx="635">NA</cx:pt>
          <cx:pt idx="636">Po</cx:pt>
          <cx:pt idx="637">NA</cx:pt>
          <cx:pt idx="638">NA</cx:pt>
          <cx:pt idx="639">Gd</cx:pt>
          <cx:pt idx="640">Gd</cx:pt>
          <cx:pt idx="641">TA</cx:pt>
          <cx:pt idx="642">TA</cx:pt>
          <cx:pt idx="643">NA</cx:pt>
          <cx:pt idx="644">Gd</cx:pt>
          <cx:pt idx="645">NA</cx:pt>
          <cx:pt idx="646">NA</cx:pt>
          <cx:pt idx="647">Gd</cx:pt>
          <cx:pt idx="648">TA</cx:pt>
          <cx:pt idx="649">NA</cx:pt>
          <cx:pt idx="650">NA</cx:pt>
          <cx:pt idx="651">Gd</cx:pt>
          <cx:pt idx="652">TA</cx:pt>
          <cx:pt idx="653">NA</cx:pt>
          <cx:pt idx="654">TA</cx:pt>
          <cx:pt idx="655">NA</cx:pt>
          <cx:pt idx="656">NA</cx:pt>
          <cx:pt idx="657">Gd</cx:pt>
          <cx:pt idx="658">Gd</cx:pt>
          <cx:pt idx="659">NA</cx:pt>
          <cx:pt idx="660">TA</cx:pt>
          <cx:pt idx="661">TA</cx:pt>
          <cx:pt idx="662">TA</cx:pt>
          <cx:pt idx="663">NA</cx:pt>
          <cx:pt idx="664">Ex</cx:pt>
          <cx:pt idx="665">TA</cx:pt>
          <cx:pt idx="666">Po</cx:pt>
          <cx:pt idx="667">Fa</cx:pt>
          <cx:pt idx="668">TA</cx:pt>
          <cx:pt idx="669">Gd</cx:pt>
          <cx:pt idx="670">NA</cx:pt>
          <cx:pt idx="671">NA</cx:pt>
          <cx:pt idx="672">TA</cx:pt>
          <cx:pt idx="673">TA</cx:pt>
          <cx:pt idx="674">Gd</cx:pt>
          <cx:pt idx="675">TA</cx:pt>
          <cx:pt idx="676">NA</cx:pt>
          <cx:pt idx="677">NA</cx:pt>
          <cx:pt idx="678">Gd</cx:pt>
          <cx:pt idx="679">NA</cx:pt>
          <cx:pt idx="680">TA</cx:pt>
          <cx:pt idx="681">NA</cx:pt>
          <cx:pt idx="682">Gd</cx:pt>
          <cx:pt idx="683">TA</cx:pt>
          <cx:pt idx="684">NA</cx:pt>
          <cx:pt idx="685">TA</cx:pt>
          <cx:pt idx="686">NA</cx:pt>
          <cx:pt idx="687">NA</cx:pt>
          <cx:pt idx="688">Gd</cx:pt>
          <cx:pt idx="689">Gd</cx:pt>
          <cx:pt idx="690">TA</cx:pt>
          <cx:pt idx="691">Ex</cx:pt>
          <cx:pt idx="692">Gd</cx:pt>
          <cx:pt idx="693">NA</cx:pt>
          <cx:pt idx="694">NA</cx:pt>
          <cx:pt idx="695">TA</cx:pt>
          <cx:pt idx="696">NA</cx:pt>
          <cx:pt idx="697">NA</cx:pt>
          <cx:pt idx="698">Gd</cx:pt>
          <cx:pt idx="699">NA</cx:pt>
          <cx:pt idx="700">Gd</cx:pt>
          <cx:pt idx="701">NA</cx:pt>
          <cx:pt idx="702">Gd</cx:pt>
          <cx:pt idx="703">Po</cx:pt>
          <cx:pt idx="704">NA</cx:pt>
          <cx:pt idx="705">NA</cx:pt>
          <cx:pt idx="706">TA</cx:pt>
          <cx:pt idx="707">Gd</cx:pt>
          <cx:pt idx="708">Gd</cx:pt>
          <cx:pt idx="709">NA</cx:pt>
          <cx:pt idx="710">NA</cx:pt>
          <cx:pt idx="711">NA</cx:pt>
          <cx:pt idx="712">Gd</cx:pt>
          <cx:pt idx="713">NA</cx:pt>
          <cx:pt idx="714">NA</cx:pt>
          <cx:pt idx="715">TA</cx:pt>
          <cx:pt idx="716">NA</cx:pt>
          <cx:pt idx="717">Fa</cx:pt>
          <cx:pt idx="718">TA</cx:pt>
          <cx:pt idx="719">Po</cx:pt>
          <cx:pt idx="720">TA</cx:pt>
          <cx:pt idx="721">NA</cx:pt>
          <cx:pt idx="722">NA</cx:pt>
          <cx:pt idx="723">NA</cx:pt>
          <cx:pt idx="724">Gd</cx:pt>
          <cx:pt idx="725">NA</cx:pt>
          <cx:pt idx="726">Gd</cx:pt>
          <cx:pt idx="727">NA</cx:pt>
          <cx:pt idx="728">NA</cx:pt>
          <cx:pt idx="729">NA</cx:pt>
          <cx:pt idx="730">TA</cx:pt>
          <cx:pt idx="731">Gd</cx:pt>
          <cx:pt idx="732">TA</cx:pt>
          <cx:pt idx="733">TA</cx:pt>
          <cx:pt idx="734">NA</cx:pt>
          <cx:pt idx="735">TA</cx:pt>
          <cx:pt idx="736">NA</cx:pt>
          <cx:pt idx="737">Gd</cx:pt>
          <cx:pt idx="738">NA</cx:pt>
          <cx:pt idx="739">NA</cx:pt>
          <cx:pt idx="740">NA</cx:pt>
          <cx:pt idx="741">NA</cx:pt>
          <cx:pt idx="742">NA</cx:pt>
          <cx:pt idx="743">TA</cx:pt>
          <cx:pt idx="744">TA</cx:pt>
          <cx:pt idx="745">TA</cx:pt>
          <cx:pt idx="746">TA</cx:pt>
          <cx:pt idx="747">Gd</cx:pt>
          <cx:pt idx="748">TA</cx:pt>
          <cx:pt idx="749">NA</cx:pt>
          <cx:pt idx="750">NA</cx:pt>
          <cx:pt idx="751">NA</cx:pt>
          <cx:pt idx="752">NA</cx:pt>
          <cx:pt idx="753">Gd</cx:pt>
          <cx:pt idx="754">NA</cx:pt>
          <cx:pt idx="755">NA</cx:pt>
          <cx:pt idx="756">NA</cx:pt>
          <cx:pt idx="757">TA</cx:pt>
          <cx:pt idx="758">NA</cx:pt>
          <cx:pt idx="759">TA</cx:pt>
          <cx:pt idx="760">NA</cx:pt>
          <cx:pt idx="761">NA</cx:pt>
          <cx:pt idx="762">NA</cx:pt>
          <cx:pt idx="763">Gd</cx:pt>
          <cx:pt idx="764">Gd</cx:pt>
          <cx:pt idx="765">Gd</cx:pt>
          <cx:pt idx="766">TA</cx:pt>
          <cx:pt idx="767">NA</cx:pt>
          <cx:pt idx="768">Gd</cx:pt>
          <cx:pt idx="769">Gd</cx:pt>
          <cx:pt idx="770">NA</cx:pt>
          <cx:pt idx="771">NA</cx:pt>
          <cx:pt idx="772">TA</cx:pt>
          <cx:pt idx="773">NA</cx:pt>
          <cx:pt idx="774">Gd</cx:pt>
          <cx:pt idx="775">NA</cx:pt>
          <cx:pt idx="776">NA</cx:pt>
          <cx:pt idx="777">Fa</cx:pt>
          <cx:pt idx="778">TA</cx:pt>
          <cx:pt idx="779">NA</cx:pt>
          <cx:pt idx="780">TA</cx:pt>
          <cx:pt idx="781">NA</cx:pt>
          <cx:pt idx="782">NA</cx:pt>
          <cx:pt idx="783">TA</cx:pt>
          <cx:pt idx="784">Gd</cx:pt>
          <cx:pt idx="785">Gd</cx:pt>
          <cx:pt idx="786">NA</cx:pt>
          <cx:pt idx="787">NA</cx:pt>
          <cx:pt idx="788">NA</cx:pt>
          <cx:pt idx="789">NA</cx:pt>
          <cx:pt idx="790">Gd</cx:pt>
          <cx:pt idx="791">TA</cx:pt>
          <cx:pt idx="792">TA</cx:pt>
          <cx:pt idx="793">NA</cx:pt>
          <cx:pt idx="794">TA</cx:pt>
          <cx:pt idx="795">TA</cx:pt>
          <cx:pt idx="796">TA</cx:pt>
          <cx:pt idx="797">NA</cx:pt>
          <cx:pt idx="798">Gd</cx:pt>
          <cx:pt idx="799">TA</cx:pt>
          <cx:pt idx="800">NA</cx:pt>
          <cx:pt idx="801">NA</cx:pt>
          <cx:pt idx="802">Gd</cx:pt>
          <cx:pt idx="803">Gd</cx:pt>
          <cx:pt idx="804">NA</cx:pt>
          <cx:pt idx="805">NA</cx:pt>
          <cx:pt idx="806">NA</cx:pt>
          <cx:pt idx="807">TA</cx:pt>
          <cx:pt idx="808">Gd</cx:pt>
          <cx:pt idx="809">NA</cx:pt>
          <cx:pt idx="810">Fa</cx:pt>
          <cx:pt idx="811">Gd</cx:pt>
          <cx:pt idx="812">NA</cx:pt>
          <cx:pt idx="813">NA</cx:pt>
          <cx:pt idx="814">NA</cx:pt>
          <cx:pt idx="815">NA</cx:pt>
          <cx:pt idx="816">Gd</cx:pt>
          <cx:pt idx="817">Gd</cx:pt>
          <cx:pt idx="818">NA</cx:pt>
          <cx:pt idx="819">Gd</cx:pt>
          <cx:pt idx="820">NA</cx:pt>
          <cx:pt idx="821">NA</cx:pt>
          <cx:pt idx="822">Gd</cx:pt>
          <cx:pt idx="823">Gd</cx:pt>
          <cx:pt idx="824">Gd</cx:pt>
          <cx:pt idx="825">Gd</cx:pt>
          <cx:pt idx="826">NA</cx:pt>
          <cx:pt idx="827">TA</cx:pt>
          <cx:pt idx="828">NA</cx:pt>
          <cx:pt idx="829">NA</cx:pt>
          <cx:pt idx="830">Gd</cx:pt>
          <cx:pt idx="831">NA</cx:pt>
          <cx:pt idx="832">TA</cx:pt>
          <cx:pt idx="833">NA</cx:pt>
          <cx:pt idx="834">NA</cx:pt>
          <cx:pt idx="835">NA</cx:pt>
          <cx:pt idx="836">NA</cx:pt>
          <cx:pt idx="837">NA</cx:pt>
          <cx:pt idx="838">NA</cx:pt>
          <cx:pt idx="839">NA</cx:pt>
          <cx:pt idx="840">NA</cx:pt>
          <cx:pt idx="841">Po</cx:pt>
          <cx:pt idx="842">NA</cx:pt>
          <cx:pt idx="843">NA</cx:pt>
          <cx:pt idx="844">Gd</cx:pt>
          <cx:pt idx="845">TA</cx:pt>
          <cx:pt idx="846">TA</cx:pt>
          <cx:pt idx="847">Fa</cx:pt>
          <cx:pt idx="848">Gd</cx:pt>
          <cx:pt idx="849">TA</cx:pt>
          <cx:pt idx="850">NA</cx:pt>
          <cx:pt idx="851">TA</cx:pt>
          <cx:pt idx="852">Gd</cx:pt>
          <cx:pt idx="853">Fa</cx:pt>
          <cx:pt idx="854">Gd</cx:pt>
          <cx:pt idx="855">NA</cx:pt>
          <cx:pt idx="856">NA</cx:pt>
          <cx:pt idx="857">TA</cx:pt>
          <cx:pt idx="858">TA</cx:pt>
          <cx:pt idx="859">Gd</cx:pt>
          <cx:pt idx="860">Gd</cx:pt>
          <cx:pt idx="861">NA</cx:pt>
          <cx:pt idx="862">NA</cx:pt>
          <cx:pt idx="863">NA</cx:pt>
          <cx:pt idx="864">NA</cx:pt>
          <cx:pt idx="865">NA</cx:pt>
          <cx:pt idx="866">Gd</cx:pt>
          <cx:pt idx="867">NA</cx:pt>
          <cx:pt idx="868">TA</cx:pt>
          <cx:pt idx="869">TA</cx:pt>
          <cx:pt idx="870">NA</cx:pt>
          <cx:pt idx="871">NA</cx:pt>
          <cx:pt idx="872">NA</cx:pt>
          <cx:pt idx="873">Gd</cx:pt>
          <cx:pt idx="874">NA</cx:pt>
          <cx:pt idx="875">Gd</cx:pt>
          <cx:pt idx="876">NA</cx:pt>
          <cx:pt idx="877">Gd</cx:pt>
          <cx:pt idx="878">NA</cx:pt>
          <cx:pt idx="879">NA</cx:pt>
          <cx:pt idx="880">NA</cx:pt>
          <cx:pt idx="881">TA</cx:pt>
          <cx:pt idx="882">TA</cx:pt>
          <cx:pt idx="883">NA</cx:pt>
          <cx:pt idx="884">NA</cx:pt>
          <cx:pt idx="885">TA</cx:pt>
          <cx:pt idx="886">NA</cx:pt>
          <cx:pt idx="887">NA</cx:pt>
          <cx:pt idx="888">TA</cx:pt>
          <cx:pt idx="889">TA</cx:pt>
          <cx:pt idx="890">Po</cx:pt>
          <cx:pt idx="891">TA</cx:pt>
          <cx:pt idx="892">NA</cx:pt>
          <cx:pt idx="893">Gd</cx:pt>
          <cx:pt idx="894">NA</cx:pt>
          <cx:pt idx="895">TA</cx:pt>
          <cx:pt idx="896">NA</cx:pt>
          <cx:pt idx="897">NA</cx:pt>
          <cx:pt idx="898">Gd</cx:pt>
          <cx:pt idx="899">TA</cx:pt>
          <cx:pt idx="900">NA</cx:pt>
          <cx:pt idx="901">NA</cx:pt>
          <cx:pt idx="902">Gd</cx:pt>
          <cx:pt idx="903">Gd</cx:pt>
          <cx:pt idx="904">NA</cx:pt>
          <cx:pt idx="905">NA</cx:pt>
          <cx:pt idx="906">Gd</cx:pt>
          <cx:pt idx="907">Gd</cx:pt>
          <cx:pt idx="908">NA</cx:pt>
          <cx:pt idx="909">Gd</cx:pt>
          <cx:pt idx="910">NA</cx:pt>
          <cx:pt idx="911">NA</cx:pt>
          <cx:pt idx="912">NA</cx:pt>
          <cx:pt idx="913">NA</cx:pt>
          <cx:pt idx="914">NA</cx:pt>
          <cx:pt idx="915">NA</cx:pt>
          <cx:pt idx="916">NA</cx:pt>
          <cx:pt idx="917">NA</cx:pt>
          <cx:pt idx="918">TA</cx:pt>
          <cx:pt idx="919">TA</cx:pt>
          <cx:pt idx="920">NA</cx:pt>
          <cx:pt idx="921">NA</cx:pt>
          <cx:pt idx="922">Gd</cx:pt>
          <cx:pt idx="923">Fa</cx:pt>
          <cx:pt idx="924">TA</cx:pt>
          <cx:pt idx="925">NA</cx:pt>
          <cx:pt idx="926">Gd</cx:pt>
          <cx:pt idx="927">Gd</cx:pt>
          <cx:pt idx="928">TA</cx:pt>
          <cx:pt idx="929">TA</cx:pt>
          <cx:pt idx="930">NA</cx:pt>
          <cx:pt idx="931">NA</cx:pt>
          <cx:pt idx="932">Gd</cx:pt>
          <cx:pt idx="933">NA</cx:pt>
          <cx:pt idx="934">Gd</cx:pt>
          <cx:pt idx="935">NA</cx:pt>
          <cx:pt idx="936">NA</cx:pt>
          <cx:pt idx="937">Gd</cx:pt>
          <cx:pt idx="938">NA</cx:pt>
          <cx:pt idx="939">TA</cx:pt>
          <cx:pt idx="940">NA</cx:pt>
          <cx:pt idx="941">TA</cx:pt>
          <cx:pt idx="942">NA</cx:pt>
          <cx:pt idx="943">NA</cx:pt>
          <cx:pt idx="944">Gd</cx:pt>
          <cx:pt idx="945">NA</cx:pt>
          <cx:pt idx="946">TA</cx:pt>
          <cx:pt idx="947">Gd</cx:pt>
          <cx:pt idx="948">TA</cx:pt>
          <cx:pt idx="949">TA</cx:pt>
          <cx:pt idx="950">NA</cx:pt>
          <cx:pt idx="951">NA</cx:pt>
          <cx:pt idx="952">NA</cx:pt>
          <cx:pt idx="953">Po</cx:pt>
          <cx:pt idx="954">NA</cx:pt>
          <cx:pt idx="955">NA</cx:pt>
          <cx:pt idx="956">TA</cx:pt>
          <cx:pt idx="957">NA</cx:pt>
          <cx:pt idx="958">NA</cx:pt>
          <cx:pt idx="959">NA</cx:pt>
          <cx:pt idx="960">NA</cx:pt>
          <cx:pt idx="961">TA</cx:pt>
          <cx:pt idx="962">TA</cx:pt>
          <cx:pt idx="963">NA</cx:pt>
          <cx:pt idx="964">Gd</cx:pt>
          <cx:pt idx="965">Gd</cx:pt>
          <cx:pt idx="966">TA</cx:pt>
          <cx:pt idx="967">NA</cx:pt>
          <cx:pt idx="968">NA</cx:pt>
          <cx:pt idx="969">NA</cx:pt>
          <cx:pt idx="970">NA</cx:pt>
          <cx:pt idx="971">NA</cx:pt>
          <cx:pt idx="972">TA</cx:pt>
          <cx:pt idx="973">NA</cx:pt>
          <cx:pt idx="974">NA</cx:pt>
          <cx:pt idx="975">NA</cx:pt>
          <cx:pt idx="976">NA</cx:pt>
          <cx:pt idx="977">NA</cx:pt>
          <cx:pt idx="978">NA</cx:pt>
          <cx:pt idx="979">NA</cx:pt>
          <cx:pt idx="980">NA</cx:pt>
          <cx:pt idx="981">TA</cx:pt>
          <cx:pt idx="982">Gd</cx:pt>
          <cx:pt idx="983">Gd</cx:pt>
          <cx:pt idx="984">NA</cx:pt>
          <cx:pt idx="985">NA</cx:pt>
          <cx:pt idx="986">NA</cx:pt>
          <cx:pt idx="987">Gd</cx:pt>
          <cx:pt idx="988">TA</cx:pt>
          <cx:pt idx="989">NA</cx:pt>
          <cx:pt idx="990">TA</cx:pt>
          <cx:pt idx="991">Gd</cx:pt>
          <cx:pt idx="992">Fa</cx:pt>
          <cx:pt idx="993">NA</cx:pt>
          <cx:pt idx="994">Gd</cx:pt>
          <cx:pt idx="995">NA</cx:pt>
          <cx:pt idx="996">NA</cx:pt>
          <cx:pt idx="997">TA</cx:pt>
          <cx:pt idx="998">Gd</cx:pt>
          <cx:pt idx="999">NA</cx:pt>
          <cx:pt idx="1000">NA</cx:pt>
          <cx:pt idx="1001">NA</cx:pt>
          <cx:pt idx="1002">Gd</cx:pt>
          <cx:pt idx="1003">NA</cx:pt>
          <cx:pt idx="1004">Gd</cx:pt>
          <cx:pt idx="1005">NA</cx:pt>
          <cx:pt idx="1006">TA</cx:pt>
          <cx:pt idx="1007">NA</cx:pt>
          <cx:pt idx="1008">Gd</cx:pt>
          <cx:pt idx="1009">NA</cx:pt>
          <cx:pt idx="1010">Gd</cx:pt>
          <cx:pt idx="1011">NA</cx:pt>
          <cx:pt idx="1012">TA</cx:pt>
          <cx:pt idx="1013">NA</cx:pt>
          <cx:pt idx="1014">Gd</cx:pt>
          <cx:pt idx="1015">NA</cx:pt>
          <cx:pt idx="1016">TA</cx:pt>
          <cx:pt idx="1017">Ex</cx:pt>
          <cx:pt idx="1018">TA</cx:pt>
          <cx:pt idx="1019">Gd</cx:pt>
          <cx:pt idx="1020">NA</cx:pt>
          <cx:pt idx="1021">NA</cx:pt>
          <cx:pt idx="1022">NA</cx:pt>
          <cx:pt idx="1023">Gd</cx:pt>
          <cx:pt idx="1024">Gd</cx:pt>
          <cx:pt idx="1025">NA</cx:pt>
          <cx:pt idx="1026">Gd</cx:pt>
          <cx:pt idx="1027">Gd</cx:pt>
          <cx:pt idx="1028">Gd</cx:pt>
          <cx:pt idx="1029">NA</cx:pt>
          <cx:pt idx="1030">NA</cx:pt>
          <cx:pt idx="1031">TA</cx:pt>
          <cx:pt idx="1032">TA</cx:pt>
          <cx:pt idx="1033">NA</cx:pt>
          <cx:pt idx="1034">Gd</cx:pt>
          <cx:pt idx="1035">NA</cx:pt>
          <cx:pt idx="1036">Ex</cx:pt>
          <cx:pt idx="1037">TA</cx:pt>
          <cx:pt idx="1038">TA</cx:pt>
          <cx:pt idx="1039">NA</cx:pt>
          <cx:pt idx="1040">TA</cx:pt>
          <cx:pt idx="1041">NA</cx:pt>
          <cx:pt idx="1042">Gd</cx:pt>
          <cx:pt idx="1043">Ex</cx:pt>
          <cx:pt idx="1044">Gd</cx:pt>
          <cx:pt idx="1045">Gd</cx:pt>
          <cx:pt idx="1046">Gd</cx:pt>
          <cx:pt idx="1047">NA</cx:pt>
          <cx:pt idx="1048">TA</cx:pt>
          <cx:pt idx="1049">NA</cx:pt>
          <cx:pt idx="1050">NA</cx:pt>
          <cx:pt idx="1051">Gd</cx:pt>
          <cx:pt idx="1052">TA</cx:pt>
          <cx:pt idx="1053">Gd</cx:pt>
          <cx:pt idx="1054">Gd</cx:pt>
          <cx:pt idx="1055">TA</cx:pt>
          <cx:pt idx="1056">Gd</cx:pt>
          <cx:pt idx="1057">Gd</cx:pt>
          <cx:pt idx="1058">Gd</cx:pt>
          <cx:pt idx="1059">Gd</cx:pt>
          <cx:pt idx="1060">NA</cx:pt>
          <cx:pt idx="1061">NA</cx:pt>
          <cx:pt idx="1062">NA</cx:pt>
          <cx:pt idx="1063">Gd</cx:pt>
          <cx:pt idx="1064">Po</cx:pt>
          <cx:pt idx="1065">NA</cx:pt>
          <cx:pt idx="1066">TA</cx:pt>
          <cx:pt idx="1067">NA</cx:pt>
          <cx:pt idx="1068">Gd</cx:pt>
          <cx:pt idx="1069">NA</cx:pt>
          <cx:pt idx="1070">NA</cx:pt>
          <cx:pt idx="1071">NA</cx:pt>
          <cx:pt idx="1072">TA</cx:pt>
          <cx:pt idx="1073">NA</cx:pt>
          <cx:pt idx="1074">NA</cx:pt>
          <cx:pt idx="1075">Gd</cx:pt>
          <cx:pt idx="1076">TA</cx:pt>
          <cx:pt idx="1077">NA</cx:pt>
          <cx:pt idx="1078">Gd</cx:pt>
          <cx:pt idx="1079">NA</cx:pt>
          <cx:pt idx="1080">NA</cx:pt>
          <cx:pt idx="1081">NA</cx:pt>
          <cx:pt idx="1082">Gd</cx:pt>
          <cx:pt idx="1083">Gd</cx:pt>
          <cx:pt idx="1084">TA</cx:pt>
          <cx:pt idx="1085">NA</cx:pt>
          <cx:pt idx="1086">NA</cx:pt>
          <cx:pt idx="1087">Gd</cx:pt>
          <cx:pt idx="1088">NA</cx:pt>
          <cx:pt idx="1089">Gd</cx:pt>
          <cx:pt idx="1090">NA</cx:pt>
          <cx:pt idx="1091">NA</cx:pt>
          <cx:pt idx="1092">Gd</cx:pt>
          <cx:pt idx="1093">NA</cx:pt>
          <cx:pt idx="1094">NA</cx:pt>
          <cx:pt idx="1095">Gd</cx:pt>
          <cx:pt idx="1096">NA</cx:pt>
          <cx:pt idx="1097">NA</cx:pt>
          <cx:pt idx="1098">NA</cx:pt>
          <cx:pt idx="1099">TA</cx:pt>
          <cx:pt idx="1100">NA</cx:pt>
          <cx:pt idx="1101">NA</cx:pt>
          <cx:pt idx="1102">NA</cx:pt>
          <cx:pt idx="1103">Fa</cx:pt>
          <cx:pt idx="1104">NA</cx:pt>
          <cx:pt idx="1105">TA</cx:pt>
          <cx:pt idx="1106">TA</cx:pt>
          <cx:pt idx="1107">Gd</cx:pt>
          <cx:pt idx="1108">TA</cx:pt>
          <cx:pt idx="1109">Gd</cx:pt>
          <cx:pt idx="1110">TA</cx:pt>
          <cx:pt idx="1111">Gd</cx:pt>
          <cx:pt idx="1112">NA</cx:pt>
          <cx:pt idx="1113">NA</cx:pt>
          <cx:pt idx="1114">NA</cx:pt>
          <cx:pt idx="1115">Gd</cx:pt>
          <cx:pt idx="1116">TA</cx:pt>
          <cx:pt idx="1117">NA</cx:pt>
          <cx:pt idx="1118">NA</cx:pt>
          <cx:pt idx="1119">NA</cx:pt>
          <cx:pt idx="1120">Gd</cx:pt>
          <cx:pt idx="1121">NA</cx:pt>
          <cx:pt idx="1122">NA</cx:pt>
          <cx:pt idx="1123">NA</cx:pt>
          <cx:pt idx="1124">TA</cx:pt>
          <cx:pt idx="1125">TA</cx:pt>
          <cx:pt idx="1126">TA</cx:pt>
          <cx:pt idx="1127">Gd</cx:pt>
          <cx:pt idx="1128">Gd</cx:pt>
          <cx:pt idx="1129">NA</cx:pt>
          <cx:pt idx="1130">TA</cx:pt>
          <cx:pt idx="1131">NA</cx:pt>
          <cx:pt idx="1132">NA</cx:pt>
          <cx:pt idx="1133">TA</cx:pt>
          <cx:pt idx="1134">TA</cx:pt>
          <cx:pt idx="1135">Gd</cx:pt>
          <cx:pt idx="1136">NA</cx:pt>
          <cx:pt idx="1137">NA</cx:pt>
          <cx:pt idx="1138">TA</cx:pt>
          <cx:pt idx="1139">Gd</cx:pt>
          <cx:pt idx="1140">NA</cx:pt>
          <cx:pt idx="1141">TA</cx:pt>
          <cx:pt idx="1142">TA</cx:pt>
          <cx:pt idx="1143">NA</cx:pt>
          <cx:pt idx="1144">NA</cx:pt>
          <cx:pt idx="1145">Gd</cx:pt>
          <cx:pt idx="1146">TA</cx:pt>
          <cx:pt idx="1147">Gd</cx:pt>
          <cx:pt idx="1148">Gd</cx:pt>
          <cx:pt idx="1149">NA</cx:pt>
          <cx:pt idx="1150">Gd</cx:pt>
          <cx:pt idx="1151">Gd</cx:pt>
          <cx:pt idx="1152">Gd</cx:pt>
          <cx:pt idx="1153">NA</cx:pt>
          <cx:pt idx="1154">Gd</cx:pt>
          <cx:pt idx="1155">Fa</cx:pt>
          <cx:pt idx="1156">Gd</cx:pt>
          <cx:pt idx="1157">Gd</cx:pt>
          <cx:pt idx="1158">NA</cx:pt>
          <cx:pt idx="1159">TA</cx:pt>
          <cx:pt idx="1160">TA</cx:pt>
          <cx:pt idx="1161">Gd</cx:pt>
          <cx:pt idx="1162">Po</cx:pt>
          <cx:pt idx="1163">NA</cx:pt>
          <cx:pt idx="1164">TA</cx:pt>
          <cx:pt idx="1165">NA</cx:pt>
          <cx:pt idx="1166">NA</cx:pt>
          <cx:pt idx="1167">TA</cx:pt>
          <cx:pt idx="1168">TA</cx:pt>
          <cx:pt idx="1169">TA</cx:pt>
          <cx:pt idx="1170">Po</cx:pt>
          <cx:pt idx="1171">TA</cx:pt>
          <cx:pt idx="1172">NA</cx:pt>
          <cx:pt idx="1173">Gd</cx:pt>
          <cx:pt idx="1174">Gd</cx:pt>
          <cx:pt idx="1175">TA</cx:pt>
          <cx:pt idx="1176">NA</cx:pt>
          <cx:pt idx="1177">NA</cx:pt>
          <cx:pt idx="1178">Gd</cx:pt>
          <cx:pt idx="1179">Gd</cx:pt>
          <cx:pt idx="1180">NA</cx:pt>
          <cx:pt idx="1181">Gd</cx:pt>
          <cx:pt idx="1182">TA</cx:pt>
          <cx:pt idx="1183">Gd</cx:pt>
          <cx:pt idx="1184">TA</cx:pt>
          <cx:pt idx="1185">NA</cx:pt>
          <cx:pt idx="1186">NA</cx:pt>
          <cx:pt idx="1187">Fa</cx:pt>
          <cx:pt idx="1188">NA</cx:pt>
          <cx:pt idx="1189">TA</cx:pt>
          <cx:pt idx="1190">TA</cx:pt>
          <cx:pt idx="1191">NA</cx:pt>
          <cx:pt idx="1192">NA</cx:pt>
          <cx:pt idx="1193">NA</cx:pt>
          <cx:pt idx="1194">NA</cx:pt>
          <cx:pt idx="1195">NA</cx:pt>
          <cx:pt idx="1196">Gd</cx:pt>
          <cx:pt idx="1197">Gd</cx:pt>
          <cx:pt idx="1198">NA</cx:pt>
          <cx:pt idx="1199">Po</cx:pt>
          <cx:pt idx="1200">NA</cx:pt>
          <cx:pt idx="1201">NA</cx:pt>
          <cx:pt idx="1202">Fa</cx:pt>
          <cx:pt idx="1203">TA</cx:pt>
          <cx:pt idx="1204">NA</cx:pt>
          <cx:pt idx="1205">TA</cx:pt>
          <cx:pt idx="1206">NA</cx:pt>
          <cx:pt idx="1207">NA</cx:pt>
          <cx:pt idx="1208">NA</cx:pt>
          <cx:pt idx="1209">Gd</cx:pt>
          <cx:pt idx="1210">TA</cx:pt>
          <cx:pt idx="1211">NA</cx:pt>
          <cx:pt idx="1212">NA</cx:pt>
          <cx:pt idx="1213">NA</cx:pt>
          <cx:pt idx="1214">NA</cx:pt>
          <cx:pt idx="1215">NA</cx:pt>
          <cx:pt idx="1216">NA</cx:pt>
          <cx:pt idx="1217">NA</cx:pt>
          <cx:pt idx="1218">NA</cx:pt>
          <cx:pt idx="1219">NA</cx:pt>
          <cx:pt idx="1220">NA</cx:pt>
          <cx:pt idx="1221">TA</cx:pt>
          <cx:pt idx="1222">Gd</cx:pt>
          <cx:pt idx="1223">NA</cx:pt>
          <cx:pt idx="1224">Gd</cx:pt>
          <cx:pt idx="1225">NA</cx:pt>
          <cx:pt idx="1226">Gd</cx:pt>
          <cx:pt idx="1227">NA</cx:pt>
          <cx:pt idx="1228">Gd</cx:pt>
          <cx:pt idx="1229">NA</cx:pt>
          <cx:pt idx="1230">TA</cx:pt>
          <cx:pt idx="1231">NA</cx:pt>
          <cx:pt idx="1232">NA</cx:pt>
          <cx:pt idx="1233">NA</cx:pt>
          <cx:pt idx="1234">NA</cx:pt>
          <cx:pt idx="1235">NA</cx:pt>
          <cx:pt idx="1236">NA</cx:pt>
          <cx:pt idx="1237">Gd</cx:pt>
          <cx:pt idx="1238">NA</cx:pt>
          <cx:pt idx="1239">Gd</cx:pt>
          <cx:pt idx="1240">NA</cx:pt>
          <cx:pt idx="1241">NA</cx:pt>
          <cx:pt idx="1242">TA</cx:pt>
          <cx:pt idx="1243">Gd</cx:pt>
          <cx:pt idx="1244">Gd</cx:pt>
          <cx:pt idx="1245">TA</cx:pt>
          <cx:pt idx="1246">NA</cx:pt>
          <cx:pt idx="1247">NA</cx:pt>
          <cx:pt idx="1248">Gd</cx:pt>
          <cx:pt idx="1249">NA</cx:pt>
          <cx:pt idx="1250">TA</cx:pt>
          <cx:pt idx="1251">Gd</cx:pt>
          <cx:pt idx="1252">NA</cx:pt>
          <cx:pt idx="1253">Gd</cx:pt>
          <cx:pt idx="1254">Gd</cx:pt>
          <cx:pt idx="1255">Gd</cx:pt>
          <cx:pt idx="1256">TA</cx:pt>
          <cx:pt idx="1257">NA</cx:pt>
          <cx:pt idx="1258">NA</cx:pt>
          <cx:pt idx="1259">NA</cx:pt>
          <cx:pt idx="1260">TA</cx:pt>
          <cx:pt idx="1261">NA</cx:pt>
          <cx:pt idx="1262">TA</cx:pt>
          <cx:pt idx="1263">Gd</cx:pt>
          <cx:pt idx="1264">NA</cx:pt>
          <cx:pt idx="1265">NA</cx:pt>
          <cx:pt idx="1266">Gd</cx:pt>
          <cx:pt idx="1267">Gd</cx:pt>
          <cx:pt idx="1268">Gd</cx:pt>
          <cx:pt idx="1269">NA</cx:pt>
          <cx:pt idx="1270">TA</cx:pt>
          <cx:pt idx="1271">Gd</cx:pt>
          <cx:pt idx="1272">NA</cx:pt>
          <cx:pt idx="1273">Gd</cx:pt>
          <cx:pt idx="1274">Gd</cx:pt>
          <cx:pt idx="1275">NA</cx:pt>
          <cx:pt idx="1276">TA</cx:pt>
          <cx:pt idx="1277">Gd</cx:pt>
          <cx:pt idx="1278">Gd</cx:pt>
          <cx:pt idx="1279">NA</cx:pt>
          <cx:pt idx="1280">NA</cx:pt>
          <cx:pt idx="1281">TA</cx:pt>
          <cx:pt idx="1282">NA</cx:pt>
          <cx:pt idx="1283">NA</cx:pt>
          <cx:pt idx="1284">Gd</cx:pt>
          <cx:pt idx="1285">Gd</cx:pt>
          <cx:pt idx="1286">Gd</cx:pt>
          <cx:pt idx="1287">NA</cx:pt>
          <cx:pt idx="1288">Ex</cx:pt>
          <cx:pt idx="1289">Gd</cx:pt>
          <cx:pt idx="1290">Gd</cx:pt>
          <cx:pt idx="1291">NA</cx:pt>
          <cx:pt idx="1292">NA</cx:pt>
          <cx:pt idx="1293">TA</cx:pt>
          <cx:pt idx="1294">NA</cx:pt>
          <cx:pt idx="1295">NA</cx:pt>
          <cx:pt idx="1296">NA</cx:pt>
          <cx:pt idx="1297">NA</cx:pt>
          <cx:pt idx="1298">Gd</cx:pt>
          <cx:pt idx="1299">NA</cx:pt>
          <cx:pt idx="1300">TA</cx:pt>
          <cx:pt idx="1301">Gd</cx:pt>
          <cx:pt idx="1302">TA</cx:pt>
          <cx:pt idx="1303">NA</cx:pt>
          <cx:pt idx="1304">NA</cx:pt>
          <cx:pt idx="1305">Ex</cx:pt>
          <cx:pt idx="1306">Gd</cx:pt>
          <cx:pt idx="1307">NA</cx:pt>
          <cx:pt idx="1308">NA</cx:pt>
          <cx:pt idx="1309">NA</cx:pt>
          <cx:pt idx="1310">TA</cx:pt>
          <cx:pt idx="1311">NA</cx:pt>
          <cx:pt idx="1312">Ex</cx:pt>
          <cx:pt idx="1313">TA</cx:pt>
          <cx:pt idx="1314">TA</cx:pt>
          <cx:pt idx="1315">Gd</cx:pt>
          <cx:pt idx="1316">Gd</cx:pt>
          <cx:pt idx="1317">Gd</cx:pt>
          <cx:pt idx="1318">TA</cx:pt>
          <cx:pt idx="1319">NA</cx:pt>
          <cx:pt idx="1320">Gd</cx:pt>
          <cx:pt idx="1321">NA</cx:pt>
          <cx:pt idx="1322">TA</cx:pt>
          <cx:pt idx="1323">NA</cx:pt>
          <cx:pt idx="1324">Gd</cx:pt>
          <cx:pt idx="1325">NA</cx:pt>
          <cx:pt idx="1326">NA</cx:pt>
          <cx:pt idx="1327">Ex</cx:pt>
          <cx:pt idx="1328">TA</cx:pt>
          <cx:pt idx="1329">TA</cx:pt>
          <cx:pt idx="1330">Gd</cx:pt>
          <cx:pt idx="1331">NA</cx:pt>
          <cx:pt idx="1332">Gd</cx:pt>
          <cx:pt idx="1333">NA</cx:pt>
          <cx:pt idx="1334">NA</cx:pt>
          <cx:pt idx="1335">TA</cx:pt>
          <cx:pt idx="1336">NA</cx:pt>
          <cx:pt idx="1337">NA</cx:pt>
          <cx:pt idx="1338">NA</cx:pt>
          <cx:pt idx="1339">NA</cx:pt>
          <cx:pt idx="1340">NA</cx:pt>
          <cx:pt idx="1341">NA</cx:pt>
          <cx:pt idx="1342">Gd</cx:pt>
          <cx:pt idx="1343">TA</cx:pt>
          <cx:pt idx="1344">TA</cx:pt>
          <cx:pt idx="1345">NA</cx:pt>
          <cx:pt idx="1346">Gd</cx:pt>
          <cx:pt idx="1347">Gd</cx:pt>
          <cx:pt idx="1348">Fa</cx:pt>
          <cx:pt idx="1349">NA</cx:pt>
          <cx:pt idx="1350">NA</cx:pt>
          <cx:pt idx="1351">Gd</cx:pt>
          <cx:pt idx="1352">NA</cx:pt>
          <cx:pt idx="1353">Ex</cx:pt>
          <cx:pt idx="1354">TA</cx:pt>
          <cx:pt idx="1355">TA</cx:pt>
          <cx:pt idx="1356">NA</cx:pt>
          <cx:pt idx="1357">Fa</cx:pt>
          <cx:pt idx="1358">NA</cx:pt>
          <cx:pt idx="1359">Gd</cx:pt>
          <cx:pt idx="1360">NA</cx:pt>
          <cx:pt idx="1361">Gd</cx:pt>
          <cx:pt idx="1362">Gd</cx:pt>
          <cx:pt idx="1363">Gd</cx:pt>
          <cx:pt idx="1364">NA</cx:pt>
          <cx:pt idx="1365">NA</cx:pt>
          <cx:pt idx="1366">NA</cx:pt>
          <cx:pt idx="1367">TA</cx:pt>
          <cx:pt idx="1368">NA</cx:pt>
          <cx:pt idx="1369">TA</cx:pt>
          <cx:pt idx="1370">NA</cx:pt>
          <cx:pt idx="1371">TA</cx:pt>
          <cx:pt idx="1372">TA</cx:pt>
          <cx:pt idx="1373">Gd</cx:pt>
          <cx:pt idx="1374">Gd</cx:pt>
          <cx:pt idx="1375">Gd</cx:pt>
          <cx:pt idx="1376">NA</cx:pt>
          <cx:pt idx="1377">NA</cx:pt>
          <cx:pt idx="1378">NA</cx:pt>
          <cx:pt idx="1379">NA</cx:pt>
          <cx:pt idx="1380">NA</cx:pt>
          <cx:pt idx="1381">Gd</cx:pt>
          <cx:pt idx="1382">NA</cx:pt>
          <cx:pt idx="1383">NA</cx:pt>
          <cx:pt idx="1384">NA</cx:pt>
          <cx:pt idx="1385">NA</cx:pt>
          <cx:pt idx="1386">TA</cx:pt>
          <cx:pt idx="1387">Gd</cx:pt>
          <cx:pt idx="1388">Gd</cx:pt>
          <cx:pt idx="1389">Gd</cx:pt>
          <cx:pt idx="1390">NA</cx:pt>
          <cx:pt idx="1391">NA</cx:pt>
          <cx:pt idx="1392">Po</cx:pt>
          <cx:pt idx="1393">TA</cx:pt>
          <cx:pt idx="1394">Gd</cx:pt>
          <cx:pt idx="1395">Gd</cx:pt>
          <cx:pt idx="1396">TA</cx:pt>
          <cx:pt idx="1397">NA</cx:pt>
          <cx:pt idx="1398">NA</cx:pt>
          <cx:pt idx="1399">Gd</cx:pt>
          <cx:pt idx="1400">Gd</cx:pt>
          <cx:pt idx="1401">TA</cx:pt>
          <cx:pt idx="1402">Gd</cx:pt>
          <cx:pt idx="1403">NA</cx:pt>
          <cx:pt idx="1404">NA</cx:pt>
          <cx:pt idx="1405">Gd</cx:pt>
          <cx:pt idx="1406">NA</cx:pt>
          <cx:pt idx="1407">NA</cx:pt>
          <cx:pt idx="1408">NA</cx:pt>
          <cx:pt idx="1409">TA</cx:pt>
          <cx:pt idx="1410">NA</cx:pt>
          <cx:pt idx="1411">NA</cx:pt>
          <cx:pt idx="1412">NA</cx:pt>
          <cx:pt idx="1413">Gd</cx:pt>
          <cx:pt idx="1414">Gd</cx:pt>
          <cx:pt idx="1415">TA</cx:pt>
          <cx:pt idx="1416">NA</cx:pt>
          <cx:pt idx="1417">TA</cx:pt>
          <cx:pt idx="1418">NA</cx:pt>
          <cx:pt idx="1419">TA</cx:pt>
          <cx:pt idx="1420">TA</cx:pt>
          <cx:pt idx="1421">Fa</cx:pt>
          <cx:pt idx="1422">NA</cx:pt>
          <cx:pt idx="1423">Gd</cx:pt>
          <cx:pt idx="1424">TA</cx:pt>
          <cx:pt idx="1425">NA</cx:pt>
          <cx:pt idx="1426">TA</cx:pt>
          <cx:pt idx="1427">TA</cx:pt>
          <cx:pt idx="1428">Gd</cx:pt>
          <cx:pt idx="1429">TA</cx:pt>
          <cx:pt idx="1430">Gd</cx:pt>
          <cx:pt idx="1431">NA</cx:pt>
          <cx:pt idx="1432">NA</cx:pt>
          <cx:pt idx="1433">TA</cx:pt>
          <cx:pt idx="1434">Gd</cx:pt>
          <cx:pt idx="1435">Gd</cx:pt>
          <cx:pt idx="1436">NA</cx:pt>
          <cx:pt idx="1437">Gd</cx:pt>
          <cx:pt idx="1438">NA</cx:pt>
          <cx:pt idx="1439">TA</cx:pt>
          <cx:pt idx="1440">Gd</cx:pt>
          <cx:pt idx="1441">TA</cx:pt>
          <cx:pt idx="1442">Ex</cx:pt>
          <cx:pt idx="1443">Gd</cx:pt>
          <cx:pt idx="1444">NA</cx:pt>
          <cx:pt idx="1445">NA</cx:pt>
          <cx:pt idx="1446">NA</cx:pt>
          <cx:pt idx="1447">TA</cx:pt>
          <cx:pt idx="1448">NA</cx:pt>
          <cx:pt idx="1449">NA</cx:pt>
          <cx:pt idx="1450">NA</cx:pt>
          <cx:pt idx="1451">Gd</cx:pt>
          <cx:pt idx="1452">NA</cx:pt>
          <cx:pt idx="1453">NA</cx:pt>
          <cx:pt idx="1454">NA</cx:pt>
          <cx:pt idx="1455">TA</cx:pt>
          <cx:pt idx="1456">TA</cx:pt>
          <cx:pt idx="1457">Gd</cx:pt>
          <cx:pt idx="1458">NA</cx:pt>
          <cx:pt idx="1459">NA</cx:pt>
        </cx:lvl>
        <cx:lvl ptCount="1460">
          <cx:pt idx="0">0</cx:pt>
          <cx:pt idx="1">1</cx:pt>
          <cx:pt idx="2">1</cx:pt>
          <cx:pt idx="3">1</cx:pt>
          <cx:pt idx="4">1</cx:pt>
          <cx:pt idx="5">0</cx:pt>
          <cx:pt idx="6">1</cx:pt>
          <cx:pt idx="7">2</cx:pt>
          <cx:pt idx="8">2</cx:pt>
          <cx:pt idx="9">2</cx:pt>
          <cx:pt idx="10">0</cx:pt>
          <cx:pt idx="11">2</cx:pt>
          <cx:pt idx="12">0</cx:pt>
          <cx:pt idx="13">1</cx:pt>
          <cx:pt idx="14">1</cx:pt>
          <cx:pt idx="15">0</cx:pt>
          <cx:pt idx="16">1</cx:pt>
          <cx:pt idx="17">0</cx:pt>
          <cx:pt idx="18">0</cx:pt>
          <cx:pt idx="19">0</cx:pt>
          <cx:pt idx="20">1</cx:pt>
          <cx:pt idx="21">1</cx:pt>
          <cx:pt idx="22">1</cx:pt>
          <cx:pt idx="23">1</cx:pt>
          <cx:pt idx="24">1</cx:pt>
          <cx:pt idx="25">1</cx:pt>
          <cx:pt idx="26">0</cx:pt>
          <cx:pt idx="27">1</cx:pt>
          <cx:pt idx="28">2</cx:pt>
          <cx:pt idx="29">0</cx:pt>
          <cx:pt idx="30">0</cx:pt>
          <cx:pt idx="31">0</cx:pt>
          <cx:pt idx="32">0</cx:pt>
          <cx:pt idx="33">1</cx:pt>
          <cx:pt idx="34">1</cx:pt>
          <cx:pt idx="35">1</cx:pt>
          <cx:pt idx="36">0</cx:pt>
          <cx:pt idx="37">1</cx:pt>
          <cx:pt idx="38">0</cx:pt>
          <cx:pt idx="39">0</cx:pt>
          <cx:pt idx="40">1</cx:pt>
          <cx:pt idx="41">2</cx:pt>
          <cx:pt idx="42">0</cx:pt>
          <cx:pt idx="43">0</cx:pt>
          <cx:pt idx="44">0</cx:pt>
          <cx:pt idx="45">1</cx:pt>
          <cx:pt idx="46">1</cx:pt>
          <cx:pt idx="47">0</cx:pt>
          <cx:pt idx="48">0</cx:pt>
          <cx:pt idx="49">0</cx:pt>
          <cx:pt idx="50">0</cx:pt>
          <cx:pt idx="51">1</cx:pt>
          <cx:pt idx="52">0</cx:pt>
          <cx:pt idx="53">1</cx:pt>
          <cx:pt idx="54">1</cx:pt>
          <cx:pt idx="55">1</cx:pt>
          <cx:pt idx="56">0</cx:pt>
          <cx:pt idx="57">0</cx:pt>
          <cx:pt idx="58">1</cx:pt>
          <cx:pt idx="59">0</cx:pt>
          <cx:pt idx="60">0</cx:pt>
          <cx:pt idx="61">0</cx:pt>
          <cx:pt idx="62">1</cx:pt>
          <cx:pt idx="63">0</cx:pt>
          <cx:pt idx="64">0</cx:pt>
          <cx:pt idx="65">1</cx:pt>
          <cx:pt idx="66">1</cx:pt>
          <cx:pt idx="67">0</cx:pt>
          <cx:pt idx="68">0</cx:pt>
          <cx:pt idx="69">1</cx:pt>
          <cx:pt idx="70">2</cx:pt>
          <cx:pt idx="71">0</cx:pt>
          <cx:pt idx="72">1</cx:pt>
          <cx:pt idx="73">0</cx:pt>
          <cx:pt idx="74">0</cx:pt>
          <cx:pt idx="75">0</cx:pt>
          <cx:pt idx="76">0</cx:pt>
          <cx:pt idx="77">0</cx:pt>
          <cx:pt idx="78">0</cx:pt>
          <cx:pt idx="79">0</cx:pt>
          <cx:pt idx="80">1</cx:pt>
          <cx:pt idx="81">0</cx:pt>
          <cx:pt idx="82">1</cx:pt>
          <cx:pt idx="83">0</cx:pt>
          <cx:pt idx="84">1</cx:pt>
          <cx:pt idx="85">1</cx:pt>
          <cx:pt idx="86">1</cx:pt>
          <cx:pt idx="87">0</cx:pt>
          <cx:pt idx="88">0</cx:pt>
          <cx:pt idx="89">0</cx:pt>
          <cx:pt idx="90">0</cx:pt>
          <cx:pt idx="91">0</cx:pt>
          <cx:pt idx="92">0</cx:pt>
          <cx:pt idx="93">1</cx:pt>
          <cx:pt idx="94">0</cx:pt>
          <cx:pt idx="95">1</cx:pt>
          <cx:pt idx="96">0</cx:pt>
          <cx:pt idx="97">0</cx:pt>
          <cx:pt idx="98">0</cx:pt>
          <cx:pt idx="99">0</cx:pt>
          <cx:pt idx="100">2</cx:pt>
          <cx:pt idx="101">1</cx:pt>
          <cx:pt idx="102">0</cx:pt>
          <cx:pt idx="103">0</cx:pt>
          <cx:pt idx="104">2</cx:pt>
          <cx:pt idx="105">1</cx:pt>
          <cx:pt idx="106">0</cx:pt>
          <cx:pt idx="107">0</cx:pt>
          <cx:pt idx="108">0</cx:pt>
          <cx:pt idx="109">1</cx:pt>
          <cx:pt idx="110">0</cx:pt>
          <cx:pt idx="111">1</cx:pt>
          <cx:pt idx="112">1</cx:pt>
          <cx:pt idx="113">2</cx:pt>
          <cx:pt idx="114">1</cx:pt>
          <cx:pt idx="115">1</cx:pt>
          <cx:pt idx="116">1</cx:pt>
          <cx:pt idx="117">0</cx:pt>
          <cx:pt idx="118">2</cx:pt>
          <cx:pt idx="119">1</cx:pt>
          <cx:pt idx="120">2</cx:pt>
          <cx:pt idx="121">0</cx:pt>
          <cx:pt idx="122">0</cx:pt>
          <cx:pt idx="123">0</cx:pt>
          <cx:pt idx="124">1</cx:pt>
          <cx:pt idx="125">0</cx:pt>
          <cx:pt idx="126">1</cx:pt>
          <cx:pt idx="127">1</cx:pt>
          <cx:pt idx="128">1</cx:pt>
          <cx:pt idx="129">0</cx:pt>
          <cx:pt idx="130">2</cx:pt>
          <cx:pt idx="131">1</cx:pt>
          <cx:pt idx="132">0</cx:pt>
          <cx:pt idx="133">0</cx:pt>
          <cx:pt idx="134">1</cx:pt>
          <cx:pt idx="135">1</cx:pt>
          <cx:pt idx="136">1</cx:pt>
          <cx:pt idx="137">0</cx:pt>
          <cx:pt idx="138">2</cx:pt>
          <cx:pt idx="139">0</cx:pt>
          <cx:pt idx="140">1</cx:pt>
          <cx:pt idx="141">0</cx:pt>
          <cx:pt idx="142">0</cx:pt>
          <cx:pt idx="143">0</cx:pt>
          <cx:pt idx="144">0</cx:pt>
          <cx:pt idx="145">0</cx:pt>
          <cx:pt idx="146">0</cx:pt>
          <cx:pt idx="147">1</cx:pt>
          <cx:pt idx="148">0</cx:pt>
          <cx:pt idx="149">0</cx:pt>
          <cx:pt idx="150">0</cx:pt>
          <cx:pt idx="151">1</cx:pt>
          <cx:pt idx="152">1</cx:pt>
          <cx:pt idx="153">1</cx:pt>
          <cx:pt idx="154">0</cx:pt>
          <cx:pt idx="155">0</cx:pt>
          <cx:pt idx="156">0</cx:pt>
          <cx:pt idx="157">1</cx:pt>
          <cx:pt idx="158">1</cx:pt>
          <cx:pt idx="159">1</cx:pt>
          <cx:pt idx="160">0</cx:pt>
          <cx:pt idx="161">2</cx:pt>
          <cx:pt idx="162">1</cx:pt>
          <cx:pt idx="163">0</cx:pt>
          <cx:pt idx="164">0</cx:pt>
          <cx:pt idx="165">0</cx:pt>
          <cx:pt idx="166">3</cx:pt>
          <cx:pt idx="167">1</cx:pt>
          <cx:pt idx="168">1</cx:pt>
          <cx:pt idx="169">1</cx:pt>
          <cx:pt idx="170">0</cx:pt>
          <cx:pt idx="171">2</cx:pt>
          <cx:pt idx="172">1</cx:pt>
          <cx:pt idx="173">1</cx:pt>
          <cx:pt idx="174">1</cx:pt>
          <cx:pt idx="175">1</cx:pt>
          <cx:pt idx="176">1</cx:pt>
          <cx:pt idx="177">1</cx:pt>
          <cx:pt idx="178">1</cx:pt>
          <cx:pt idx="179">0</cx:pt>
          <cx:pt idx="180">1</cx:pt>
          <cx:pt idx="181">1</cx:pt>
          <cx:pt idx="182">1</cx:pt>
          <cx:pt idx="183">0</cx:pt>
          <cx:pt idx="184">0</cx:pt>
          <cx:pt idx="185">2</cx:pt>
          <cx:pt idx="186">0</cx:pt>
          <cx:pt idx="187">0</cx:pt>
          <cx:pt idx="188">2</cx:pt>
          <cx:pt idx="189">1</cx:pt>
          <cx:pt idx="190">2</cx:pt>
          <cx:pt idx="191">0</cx:pt>
          <cx:pt idx="192">0</cx:pt>
          <cx:pt idx="193">0</cx:pt>
          <cx:pt idx="194">0</cx:pt>
          <cx:pt idx="195">1</cx:pt>
          <cx:pt idx="196">1</cx:pt>
          <cx:pt idx="197">1</cx:pt>
          <cx:pt idx="198">0</cx:pt>
          <cx:pt idx="199">1</cx:pt>
          <cx:pt idx="200">0</cx:pt>
          <cx:pt idx="201">2</cx:pt>
          <cx:pt idx="202">0</cx:pt>
          <cx:pt idx="203">1</cx:pt>
          <cx:pt idx="204">0</cx:pt>
          <cx:pt idx="205">0</cx:pt>
          <cx:pt idx="206">1</cx:pt>
          <cx:pt idx="207">1</cx:pt>
          <cx:pt idx="208">1</cx:pt>
          <cx:pt idx="209">0</cx:pt>
          <cx:pt idx="210">0</cx:pt>
          <cx:pt idx="211">0</cx:pt>
          <cx:pt idx="212">1</cx:pt>
          <cx:pt idx="213">0</cx:pt>
          <cx:pt idx="214">0</cx:pt>
          <cx:pt idx="215">1</cx:pt>
          <cx:pt idx="216">0</cx:pt>
          <cx:pt idx="217">0</cx:pt>
          <cx:pt idx="218">2</cx:pt>
          <cx:pt idx="219">0</cx:pt>
          <cx:pt idx="220">0</cx:pt>
          <cx:pt idx="221">1</cx:pt>
          <cx:pt idx="222">1</cx:pt>
          <cx:pt idx="223">0</cx:pt>
          <cx:pt idx="224">1</cx:pt>
          <cx:pt idx="225">0</cx:pt>
          <cx:pt idx="226">1</cx:pt>
          <cx:pt idx="227">0</cx:pt>
          <cx:pt idx="228">1</cx:pt>
          <cx:pt idx="229">1</cx:pt>
          <cx:pt idx="230">0</cx:pt>
          <cx:pt idx="231">1</cx:pt>
          <cx:pt idx="232">1</cx:pt>
          <cx:pt idx="233">0</cx:pt>
          <cx:pt idx="234">2</cx:pt>
          <cx:pt idx="235">0</cx:pt>
          <cx:pt idx="236">0</cx:pt>
          <cx:pt idx="237">0</cx:pt>
          <cx:pt idx="238">0</cx:pt>
          <cx:pt idx="239">1</cx:pt>
          <cx:pt idx="240">0</cx:pt>
          <cx:pt idx="241">0</cx:pt>
          <cx:pt idx="242">0</cx:pt>
          <cx:pt idx="243">1</cx:pt>
          <cx:pt idx="244">2</cx:pt>
          <cx:pt idx="245">1</cx:pt>
          <cx:pt idx="246">0</cx:pt>
          <cx:pt idx="247">1</cx:pt>
          <cx:pt idx="248">0</cx:pt>
          <cx:pt idx="249">2</cx:pt>
          <cx:pt idx="250">0</cx:pt>
          <cx:pt idx="251">1</cx:pt>
          <cx:pt idx="252">0</cx:pt>
          <cx:pt idx="253">0</cx:pt>
          <cx:pt idx="254">0</cx:pt>
          <cx:pt idx="255">1</cx:pt>
          <cx:pt idx="256">0</cx:pt>
          <cx:pt idx="257">1</cx:pt>
          <cx:pt idx="258">1</cx:pt>
          <cx:pt idx="259">0</cx:pt>
          <cx:pt idx="260">1</cx:pt>
          <cx:pt idx="261">1</cx:pt>
          <cx:pt idx="262">1</cx:pt>
          <cx:pt idx="263">0</cx:pt>
          <cx:pt idx="264">0</cx:pt>
          <cx:pt idx="265">1</cx:pt>
          <cx:pt idx="266">1</cx:pt>
          <cx:pt idx="267">1</cx:pt>
          <cx:pt idx="268">1</cx:pt>
          <cx:pt idx="269">1</cx:pt>
          <cx:pt idx="270">1</cx:pt>
          <cx:pt idx="271">2</cx:pt>
          <cx:pt idx="272">1</cx:pt>
          <cx:pt idx="273">1</cx:pt>
          <cx:pt idx="274">0</cx:pt>
          <cx:pt idx="275">0</cx:pt>
          <cx:pt idx="276">0</cx:pt>
          <cx:pt idx="277">0</cx:pt>
          <cx:pt idx="278">1</cx:pt>
          <cx:pt idx="279">1</cx:pt>
          <cx:pt idx="280">1</cx:pt>
          <cx:pt idx="281">0</cx:pt>
          <cx:pt idx="282">1</cx:pt>
          <cx:pt idx="283">1</cx:pt>
          <cx:pt idx="284">0</cx:pt>
          <cx:pt idx="285">0</cx:pt>
          <cx:pt idx="286">1</cx:pt>
          <cx:pt idx="287">0</cx:pt>
          <cx:pt idx="288">0</cx:pt>
          <cx:pt idx="289">0</cx:pt>
          <cx:pt idx="290">1</cx:pt>
          <cx:pt idx="291">0</cx:pt>
          <cx:pt idx="292">1</cx:pt>
          <cx:pt idx="293">1</cx:pt>
          <cx:pt idx="294">2</cx:pt>
          <cx:pt idx="295">0</cx:pt>
          <cx:pt idx="296">0</cx:pt>
          <cx:pt idx="297">1</cx:pt>
          <cx:pt idx="298">1</cx:pt>
          <cx:pt idx="299">1</cx:pt>
          <cx:pt idx="300">2</cx:pt>
          <cx:pt idx="301">1</cx:pt>
          <cx:pt idx="302">1</cx:pt>
          <cx:pt idx="303">0</cx:pt>
          <cx:pt idx="304">1</cx:pt>
          <cx:pt idx="305">0</cx:pt>
          <cx:pt idx="306">1</cx:pt>
          <cx:pt idx="307">0</cx:pt>
          <cx:pt idx="308">0</cx:pt>
          <cx:pt idx="309">3</cx:pt>
          <cx:pt idx="310">1</cx:pt>
          <cx:pt idx="311">1</cx:pt>
          <cx:pt idx="312">1</cx:pt>
          <cx:pt idx="313">2</cx:pt>
          <cx:pt idx="314">1</cx:pt>
          <cx:pt idx="315">1</cx:pt>
          <cx:pt idx="316">1</cx:pt>
          <cx:pt idx="317">1</cx:pt>
          <cx:pt idx="318">1</cx:pt>
          <cx:pt idx="319">2</cx:pt>
          <cx:pt idx="320">0</cx:pt>
          <cx:pt idx="321">1</cx:pt>
          <cx:pt idx="322">1</cx:pt>
          <cx:pt idx="323">0</cx:pt>
          <cx:pt idx="324">1</cx:pt>
          <cx:pt idx="325">0</cx:pt>
          <cx:pt idx="326">2</cx:pt>
          <cx:pt idx="327">0</cx:pt>
          <cx:pt idx="328">0</cx:pt>
          <cx:pt idx="329">0</cx:pt>
          <cx:pt idx="330">0</cx:pt>
          <cx:pt idx="331">0</cx:pt>
          <cx:pt idx="332">1</cx:pt>
          <cx:pt idx="333">1</cx:pt>
          <cx:pt idx="334">2</cx:pt>
          <cx:pt idx="335">2</cx:pt>
          <cx:pt idx="336">1</cx:pt>
          <cx:pt idx="337">0</cx:pt>
          <cx:pt idx="338">0</cx:pt>
          <cx:pt idx="339">0</cx:pt>
          <cx:pt idx="340">0</cx:pt>
          <cx:pt idx="341">0</cx:pt>
          <cx:pt idx="342">0</cx:pt>
          <cx:pt idx="343">1</cx:pt>
          <cx:pt idx="344">0</cx:pt>
          <cx:pt idx="345">1</cx:pt>
          <cx:pt idx="346">0</cx:pt>
          <cx:pt idx="347">2</cx:pt>
          <cx:pt idx="348">0</cx:pt>
          <cx:pt idx="349">2</cx:pt>
          <cx:pt idx="350">1</cx:pt>
          <cx:pt idx="351">1</cx:pt>
          <cx:pt idx="352">0</cx:pt>
          <cx:pt idx="353">0</cx:pt>
          <cx:pt idx="354">2</cx:pt>
          <cx:pt idx="355">0</cx:pt>
          <cx:pt idx="356">0</cx:pt>
          <cx:pt idx="357">1</cx:pt>
          <cx:pt idx="358">0</cx:pt>
          <cx:pt idx="359">1</cx:pt>
          <cx:pt idx="360">1</cx:pt>
          <cx:pt idx="361">0</cx:pt>
          <cx:pt idx="362">1</cx:pt>
          <cx:pt idx="363">0</cx:pt>
          <cx:pt idx="364">1</cx:pt>
          <cx:pt idx="365">0</cx:pt>
          <cx:pt idx="366">2</cx:pt>
          <cx:pt idx="367">1</cx:pt>
          <cx:pt idx="368">1</cx:pt>
          <cx:pt idx="369">1</cx:pt>
          <cx:pt idx="370">1</cx:pt>
          <cx:pt idx="371">1</cx:pt>
          <cx:pt idx="372">0</cx:pt>
          <cx:pt idx="373">0</cx:pt>
          <cx:pt idx="374">1</cx:pt>
          <cx:pt idx="375">0</cx:pt>
          <cx:pt idx="376">0</cx:pt>
          <cx:pt idx="377">1</cx:pt>
          <cx:pt idx="378">1</cx:pt>
          <cx:pt idx="379">1</cx:pt>
          <cx:pt idx="380">1</cx:pt>
          <cx:pt idx="381">1</cx:pt>
          <cx:pt idx="382">0</cx:pt>
          <cx:pt idx="383">0</cx:pt>
          <cx:pt idx="384">2</cx:pt>
          <cx:pt idx="385">1</cx:pt>
          <cx:pt idx="386">0</cx:pt>
          <cx:pt idx="387">1</cx:pt>
          <cx:pt idx="388">0</cx:pt>
          <cx:pt idx="389">1</cx:pt>
          <cx:pt idx="390">0</cx:pt>
          <cx:pt idx="391">1</cx:pt>
          <cx:pt idx="392">0</cx:pt>
          <cx:pt idx="393">2</cx:pt>
          <cx:pt idx="394">0</cx:pt>
          <cx:pt idx="395">0</cx:pt>
          <cx:pt idx="396">0</cx:pt>
          <cx:pt idx="397">1</cx:pt>
          <cx:pt idx="398">0</cx:pt>
          <cx:pt idx="399">0</cx:pt>
          <cx:pt idx="400">2</cx:pt>
          <cx:pt idx="401">1</cx:pt>
          <cx:pt idx="402">0</cx:pt>
          <cx:pt idx="403">1</cx:pt>
          <cx:pt idx="404">1</cx:pt>
          <cx:pt idx="405">1</cx:pt>
          <cx:pt idx="406">0</cx:pt>
          <cx:pt idx="407">0</cx:pt>
          <cx:pt idx="408">1</cx:pt>
          <cx:pt idx="409">1</cx:pt>
          <cx:pt idx="410">0</cx:pt>
          <cx:pt idx="411">0</cx:pt>
          <cx:pt idx="412">1</cx:pt>
          <cx:pt idx="413">1</cx:pt>
          <cx:pt idx="414">1</cx:pt>
          <cx:pt idx="415">0</cx:pt>
          <cx:pt idx="416">1</cx:pt>
          <cx:pt idx="417">1</cx:pt>
          <cx:pt idx="418">0</cx:pt>
          <cx:pt idx="419">1</cx:pt>
          <cx:pt idx="420">0</cx:pt>
          <cx:pt idx="421">1</cx:pt>
          <cx:pt idx="422">0</cx:pt>
          <cx:pt idx="423">1</cx:pt>
          <cx:pt idx="424">1</cx:pt>
          <cx:pt idx="425">2</cx:pt>
          <cx:pt idx="426">1</cx:pt>
          <cx:pt idx="427">0</cx:pt>
          <cx:pt idx="428">0</cx:pt>
          <cx:pt idx="429">1</cx:pt>
          <cx:pt idx="430">0</cx:pt>
          <cx:pt idx="431">0</cx:pt>
          <cx:pt idx="432">0</cx:pt>
          <cx:pt idx="433">1</cx:pt>
          <cx:pt idx="434">0</cx:pt>
          <cx:pt idx="435">1</cx:pt>
          <cx:pt idx="436">0</cx:pt>
          <cx:pt idx="437">0</cx:pt>
          <cx:pt idx="438">1</cx:pt>
          <cx:pt idx="439">0</cx:pt>
          <cx:pt idx="440">2</cx:pt>
          <cx:pt idx="441">0</cx:pt>
          <cx:pt idx="442">1</cx:pt>
          <cx:pt idx="443">1</cx:pt>
          <cx:pt idx="444">1</cx:pt>
          <cx:pt idx="445">1</cx:pt>
          <cx:pt idx="446">1</cx:pt>
          <cx:pt idx="447">1</cx:pt>
          <cx:pt idx="448">1</cx:pt>
          <cx:pt idx="449">0</cx:pt>
          <cx:pt idx="450">0</cx:pt>
          <cx:pt idx="451">2</cx:pt>
          <cx:pt idx="452">0</cx:pt>
          <cx:pt idx="453">0</cx:pt>
          <cx:pt idx="454">0</cx:pt>
          <cx:pt idx="455">1</cx:pt>
          <cx:pt idx="456">0</cx:pt>
          <cx:pt idx="457">2</cx:pt>
          <cx:pt idx="458">1</cx:pt>
          <cx:pt idx="459">1</cx:pt>
          <cx:pt idx="460">0</cx:pt>
          <cx:pt idx="461">0</cx:pt>
          <cx:pt idx="462">1</cx:pt>
          <cx:pt idx="463">1</cx:pt>
          <cx:pt idx="464">0</cx:pt>
          <cx:pt idx="465">1</cx:pt>
          <cx:pt idx="466">1</cx:pt>
          <cx:pt idx="467">2</cx:pt>
          <cx:pt idx="468">1</cx:pt>
          <cx:pt idx="469">0</cx:pt>
          <cx:pt idx="470">0</cx:pt>
          <cx:pt idx="471">1</cx:pt>
          <cx:pt idx="472">0</cx:pt>
          <cx:pt idx="473">1</cx:pt>
          <cx:pt idx="474">0</cx:pt>
          <cx:pt idx="475">0</cx:pt>
          <cx:pt idx="476">1</cx:pt>
          <cx:pt idx="477">1</cx:pt>
          <cx:pt idx="478">1</cx:pt>
          <cx:pt idx="479">0</cx:pt>
          <cx:pt idx="480">1</cx:pt>
          <cx:pt idx="481">1</cx:pt>
          <cx:pt idx="482">1</cx:pt>
          <cx:pt idx="483">0</cx:pt>
          <cx:pt idx="484">0</cx:pt>
          <cx:pt idx="485">1</cx:pt>
          <cx:pt idx="486">0</cx:pt>
          <cx:pt idx="487">1</cx:pt>
          <cx:pt idx="488">1</cx:pt>
          <cx:pt idx="489">0</cx:pt>
          <cx:pt idx="490">1</cx:pt>
          <cx:pt idx="491">2</cx:pt>
          <cx:pt idx="492">0</cx:pt>
          <cx:pt idx="493">1</cx:pt>
          <cx:pt idx="494">0</cx:pt>
          <cx:pt idx="495">0</cx:pt>
          <cx:pt idx="496">1</cx:pt>
          <cx:pt idx="497">0</cx:pt>
          <cx:pt idx="498">0</cx:pt>
          <cx:pt idx="499">0</cx:pt>
          <cx:pt idx="500">0</cx:pt>
          <cx:pt idx="501">0</cx:pt>
          <cx:pt idx="502">0</cx:pt>
          <cx:pt idx="503">2</cx:pt>
          <cx:pt idx="504">1</cx:pt>
          <cx:pt idx="505">0</cx:pt>
          <cx:pt idx="506">1</cx:pt>
          <cx:pt idx="507">0</cx:pt>
          <cx:pt idx="508">1</cx:pt>
          <cx:pt idx="509">0</cx:pt>
          <cx:pt idx="510">2</cx:pt>
          <cx:pt idx="511">1</cx:pt>
          <cx:pt idx="512">0</cx:pt>
          <cx:pt idx="513">0</cx:pt>
          <cx:pt idx="514">0</cx:pt>
          <cx:pt idx="515">1</cx:pt>
          <cx:pt idx="516">1</cx:pt>
          <cx:pt idx="517">1</cx:pt>
          <cx:pt idx="518">0</cx:pt>
          <cx:pt idx="519">2</cx:pt>
          <cx:pt idx="520">0</cx:pt>
          <cx:pt idx="521">2</cx:pt>
          <cx:pt idx="522">2</cx:pt>
          <cx:pt idx="523">1</cx:pt>
          <cx:pt idx="524">1</cx:pt>
          <cx:pt idx="525">1</cx:pt>
          <cx:pt idx="526">0</cx:pt>
          <cx:pt idx="527">1</cx:pt>
          <cx:pt idx="528">0</cx:pt>
          <cx:pt idx="529">2</cx:pt>
          <cx:pt idx="530">1</cx:pt>
          <cx:pt idx="531">0</cx:pt>
          <cx:pt idx="532">1</cx:pt>
          <cx:pt idx="533">0</cx:pt>
          <cx:pt idx="534">1</cx:pt>
          <cx:pt idx="535">0</cx:pt>
          <cx:pt idx="536">0</cx:pt>
          <cx:pt idx="537">0</cx:pt>
          <cx:pt idx="538">1</cx:pt>
          <cx:pt idx="539">1</cx:pt>
          <cx:pt idx="540">1</cx:pt>
          <cx:pt idx="541">1</cx:pt>
          <cx:pt idx="542">1</cx:pt>
          <cx:pt idx="543">0</cx:pt>
          <cx:pt idx="544">1</cx:pt>
          <cx:pt idx="545">0</cx:pt>
          <cx:pt idx="546">1</cx:pt>
          <cx:pt idx="547">0</cx:pt>
          <cx:pt idx="548">0</cx:pt>
          <cx:pt idx="549">1</cx:pt>
          <cx:pt idx="550">0</cx:pt>
          <cx:pt idx="551">0</cx:pt>
          <cx:pt idx="552">1</cx:pt>
          <cx:pt idx="553">0</cx:pt>
          <cx:pt idx="554">1</cx:pt>
          <cx:pt idx="555">1</cx:pt>
          <cx:pt idx="556">1</cx:pt>
          <cx:pt idx="557">0</cx:pt>
          <cx:pt idx="558">1</cx:pt>
          <cx:pt idx="559">1</cx:pt>
          <cx:pt idx="560">1</cx:pt>
          <cx:pt idx="561">1</cx:pt>
          <cx:pt idx="562">1</cx:pt>
          <cx:pt idx="563">1</cx:pt>
          <cx:pt idx="564">1</cx:pt>
          <cx:pt idx="565">0</cx:pt>
          <cx:pt idx="566">1</cx:pt>
          <cx:pt idx="567">0</cx:pt>
          <cx:pt idx="568">1</cx:pt>
          <cx:pt idx="569">2</cx:pt>
          <cx:pt idx="570">0</cx:pt>
          <cx:pt idx="571">0</cx:pt>
          <cx:pt idx="572">0</cx:pt>
          <cx:pt idx="573">1</cx:pt>
          <cx:pt idx="574">0</cx:pt>
          <cx:pt idx="575">0</cx:pt>
          <cx:pt idx="576">1</cx:pt>
          <cx:pt idx="577">2</cx:pt>
          <cx:pt idx="578">0</cx:pt>
          <cx:pt idx="579">0</cx:pt>
          <cx:pt idx="580">2</cx:pt>
          <cx:pt idx="581">1</cx:pt>
          <cx:pt idx="582">0</cx:pt>
          <cx:pt idx="583">1</cx:pt>
          <cx:pt idx="584">0</cx:pt>
          <cx:pt idx="585">2</cx:pt>
          <cx:pt idx="586">0</cx:pt>
          <cx:pt idx="587">0</cx:pt>
          <cx:pt idx="588">2</cx:pt>
          <cx:pt idx="589">0</cx:pt>
          <cx:pt idx="590">0</cx:pt>
          <cx:pt idx="591">1</cx:pt>
          <cx:pt idx="592">0</cx:pt>
          <cx:pt idx="593">0</cx:pt>
          <cx:pt idx="594">0</cx:pt>
          <cx:pt idx="595">1</cx:pt>
          <cx:pt idx="596">0</cx:pt>
          <cx:pt idx="597">1</cx:pt>
          <cx:pt idx="598">1</cx:pt>
          <cx:pt idx="599">1</cx:pt>
          <cx:pt idx="600">1</cx:pt>
          <cx:pt idx="601">1</cx:pt>
          <cx:pt idx="602">1</cx:pt>
          <cx:pt idx="603">0</cx:pt>
          <cx:pt idx="604">1</cx:pt>
          <cx:pt idx="605">3</cx:pt>
          <cx:pt idx="606">0</cx:pt>
          <cx:pt idx="607">0</cx:pt>
          <cx:pt idx="608">2</cx:pt>
          <cx:pt idx="609">0</cx:pt>
          <cx:pt idx="610">2</cx:pt>
          <cx:pt idx="611">1</cx:pt>
          <cx:pt idx="612">1</cx:pt>
          <cx:pt idx="613">0</cx:pt>
          <cx:pt idx="614">0</cx:pt>
          <cx:pt idx="615">0</cx:pt>
          <cx:pt idx="616">1</cx:pt>
          <cx:pt idx="617">0</cx:pt>
          <cx:pt idx="618">1</cx:pt>
          <cx:pt idx="619">2</cx:pt>
          <cx:pt idx="620">0</cx:pt>
          <cx:pt idx="621">1</cx:pt>
          <cx:pt idx="622">0</cx:pt>
          <cx:pt idx="623">1</cx:pt>
          <cx:pt idx="624">1</cx:pt>
          <cx:pt idx="625">0</cx:pt>
          <cx:pt idx="626">1</cx:pt>
          <cx:pt idx="627">2</cx:pt>
          <cx:pt idx="628">2</cx:pt>
          <cx:pt idx="629">0</cx:pt>
          <cx:pt idx="630">0</cx:pt>
          <cx:pt idx="631">1</cx:pt>
          <cx:pt idx="632">1</cx:pt>
          <cx:pt idx="633">0</cx:pt>
          <cx:pt idx="634">0</cx:pt>
          <cx:pt idx="635">0</cx:pt>
          <cx:pt idx="636">1</cx:pt>
          <cx:pt idx="637">0</cx:pt>
          <cx:pt idx="638">0</cx:pt>
          <cx:pt idx="639">1</cx:pt>
          <cx:pt idx="640">1</cx:pt>
          <cx:pt idx="641">1</cx:pt>
          <cx:pt idx="642">3</cx:pt>
          <cx:pt idx="643">0</cx:pt>
          <cx:pt idx="644">1</cx:pt>
          <cx:pt idx="645">0</cx:pt>
          <cx:pt idx="646">0</cx:pt>
          <cx:pt idx="647">2</cx:pt>
          <cx:pt idx="648">1</cx:pt>
          <cx:pt idx="649">0</cx:pt>
          <cx:pt idx="650">0</cx:pt>
          <cx:pt idx="651">1</cx:pt>
          <cx:pt idx="652">1</cx:pt>
          <cx:pt idx="653">0</cx:pt>
          <cx:pt idx="654">1</cx:pt>
          <cx:pt idx="655">0</cx:pt>
          <cx:pt idx="656">0</cx:pt>
          <cx:pt idx="657">1</cx:pt>
          <cx:pt idx="658">1</cx:pt>
          <cx:pt idx="659">0</cx:pt>
          <cx:pt idx="660">1</cx:pt>
          <cx:pt idx="661">1</cx:pt>
          <cx:pt idx="662">2</cx:pt>
          <cx:pt idx="663">0</cx:pt>
          <cx:pt idx="664">1</cx:pt>
          <cx:pt idx="665">1</cx:pt>
          <cx:pt idx="666">1</cx:pt>
          <cx:pt idx="667">1</cx:pt>
          <cx:pt idx="668">1</cx:pt>
          <cx:pt idx="669">1</cx:pt>
          <cx:pt idx="670">0</cx:pt>
          <cx:pt idx="671">0</cx:pt>
          <cx:pt idx="672">1</cx:pt>
          <cx:pt idx="673">2</cx:pt>
          <cx:pt idx="674">1</cx:pt>
          <cx:pt idx="675">1</cx:pt>
          <cx:pt idx="676">0</cx:pt>
          <cx:pt idx="677">0</cx:pt>
          <cx:pt idx="678">1</cx:pt>
          <cx:pt idx="679">0</cx:pt>
          <cx:pt idx="680">1</cx:pt>
          <cx:pt idx="681">0</cx:pt>
          <cx:pt idx="682">1</cx:pt>
          <cx:pt idx="683">1</cx:pt>
          <cx:pt idx="684">0</cx:pt>
          <cx:pt idx="685">1</cx:pt>
          <cx:pt idx="686">0</cx:pt>
          <cx:pt idx="687">0</cx:pt>
          <cx:pt idx="688">1</cx:pt>
          <cx:pt idx="689">1</cx:pt>
          <cx:pt idx="690">1</cx:pt>
          <cx:pt idx="691">2</cx:pt>
          <cx:pt idx="692">2</cx:pt>
          <cx:pt idx="693">0</cx:pt>
          <cx:pt idx="694">0</cx:pt>
          <cx:pt idx="695">1</cx:pt>
          <cx:pt idx="696">0</cx:pt>
          <cx:pt idx="697">0</cx:pt>
          <cx:pt idx="698">1</cx:pt>
          <cx:pt idx="699">0</cx:pt>
          <cx:pt idx="700">1</cx:pt>
          <cx:pt idx="701">0</cx:pt>
          <cx:pt idx="702">1</cx:pt>
          <cx:pt idx="703">1</cx:pt>
          <cx:pt idx="704">0</cx:pt>
          <cx:pt idx="705">0</cx:pt>
          <cx:pt idx="706">2</cx:pt>
          <cx:pt idx="707">1</cx:pt>
          <cx:pt idx="708">1</cx:pt>
          <cx:pt idx="709">0</cx:pt>
          <cx:pt idx="710">0</cx:pt>
          <cx:pt idx="711">0</cx:pt>
          <cx:pt idx="712">1</cx:pt>
          <cx:pt idx="713">0</cx:pt>
          <cx:pt idx="714">0</cx:pt>
          <cx:pt idx="715">1</cx:pt>
          <cx:pt idx="716">0</cx:pt>
          <cx:pt idx="717">1</cx:pt>
          <cx:pt idx="718">1</cx:pt>
          <cx:pt idx="719">1</cx:pt>
          <cx:pt idx="720">1</cx:pt>
          <cx:pt idx="721">0</cx:pt>
          <cx:pt idx="722">0</cx:pt>
          <cx:pt idx="723">0</cx:pt>
          <cx:pt idx="724">1</cx:pt>
          <cx:pt idx="725">0</cx:pt>
          <cx:pt idx="726">1</cx:pt>
          <cx:pt idx="727">0</cx:pt>
          <cx:pt idx="728">0</cx:pt>
          <cx:pt idx="729">0</cx:pt>
          <cx:pt idx="730">1</cx:pt>
          <cx:pt idx="731">1</cx:pt>
          <cx:pt idx="732">1</cx:pt>
          <cx:pt idx="733">1</cx:pt>
          <cx:pt idx="734">0</cx:pt>
          <cx:pt idx="735">2</cx:pt>
          <cx:pt idx="736">0</cx:pt>
          <cx:pt idx="737">1</cx:pt>
          <cx:pt idx="738">0</cx:pt>
          <cx:pt idx="739">0</cx:pt>
          <cx:pt idx="740">0</cx:pt>
          <cx:pt idx="741">0</cx:pt>
          <cx:pt idx="742">0</cx:pt>
          <cx:pt idx="743">1</cx:pt>
          <cx:pt idx="744">1</cx:pt>
          <cx:pt idx="745">2</cx:pt>
          <cx:pt idx="746">1</cx:pt>
          <cx:pt idx="747">1</cx:pt>
          <cx:pt idx="748">1</cx:pt>
          <cx:pt idx="749">0</cx:pt>
          <cx:pt idx="750">0</cx:pt>
          <cx:pt idx="751">0</cx:pt>
          <cx:pt idx="752">0</cx:pt>
          <cx:pt idx="753">1</cx:pt>
          <cx:pt idx="754">0</cx:pt>
          <cx:pt idx="755">0</cx:pt>
          <cx:pt idx="756">0</cx:pt>
          <cx:pt idx="757">1</cx:pt>
          <cx:pt idx="758">0</cx:pt>
          <cx:pt idx="759">1</cx:pt>
          <cx:pt idx="760">0</cx:pt>
          <cx:pt idx="761">0</cx:pt>
          <cx:pt idx="762">0</cx:pt>
          <cx:pt idx="763">1</cx:pt>
          <cx:pt idx="764">1</cx:pt>
          <cx:pt idx="765">1</cx:pt>
          <cx:pt idx="766">1</cx:pt>
          <cx:pt idx="767">0</cx:pt>
          <cx:pt idx="768">1</cx:pt>
          <cx:pt idx="769">1</cx:pt>
          <cx:pt idx="770">0</cx:pt>
          <cx:pt idx="771">0</cx:pt>
          <cx:pt idx="772">1</cx:pt>
          <cx:pt idx="773">0</cx:pt>
          <cx:pt idx="774">1</cx:pt>
          <cx:pt idx="775">0</cx:pt>
          <cx:pt idx="776">0</cx:pt>
          <cx:pt idx="777">1</cx:pt>
          <cx:pt idx="778">2</cx:pt>
          <cx:pt idx="779">0</cx:pt>
          <cx:pt idx="780">1</cx:pt>
          <cx:pt idx="781">0</cx:pt>
          <cx:pt idx="782">0</cx:pt>
          <cx:pt idx="783">1</cx:pt>
          <cx:pt idx="784">1</cx:pt>
          <cx:pt idx="785">1</cx:pt>
          <cx:pt idx="786">0</cx:pt>
          <cx:pt idx="787">0</cx:pt>
          <cx:pt idx="788">0</cx:pt>
          <cx:pt idx="789">0</cx:pt>
          <cx:pt idx="790">1</cx:pt>
          <cx:pt idx="791">2</cx:pt>
          <cx:pt idx="792">1</cx:pt>
          <cx:pt idx="793">0</cx:pt>
          <cx:pt idx="794">1</cx:pt>
          <cx:pt idx="795">1</cx:pt>
          <cx:pt idx="796">1</cx:pt>
          <cx:pt idx="797">0</cx:pt>
          <cx:pt idx="798">2</cx:pt>
          <cx:pt idx="799">2</cx:pt>
          <cx:pt idx="800">0</cx:pt>
          <cx:pt idx="801">0</cx:pt>
          <cx:pt idx="802">1</cx:pt>
          <cx:pt idx="803">1</cx:pt>
          <cx:pt idx="804">0</cx:pt>
          <cx:pt idx="805">0</cx:pt>
          <cx:pt idx="806">0</cx:pt>
          <cx:pt idx="807">1</cx:pt>
          <cx:pt idx="808">1</cx:pt>
          <cx:pt idx="809">0</cx:pt>
          <cx:pt idx="810">1</cx:pt>
          <cx:pt idx="811">1</cx:pt>
          <cx:pt idx="812">0</cx:pt>
          <cx:pt idx="813">0</cx:pt>
          <cx:pt idx="814">0</cx:pt>
          <cx:pt idx="815">0</cx:pt>
          <cx:pt idx="816">1</cx:pt>
          <cx:pt idx="817">2</cx:pt>
          <cx:pt idx="818">0</cx:pt>
          <cx:pt idx="819">1</cx:pt>
          <cx:pt idx="820">0</cx:pt>
          <cx:pt idx="821">0</cx:pt>
          <cx:pt idx="822">1</cx:pt>
          <cx:pt idx="823">1</cx:pt>
          <cx:pt idx="824">1</cx:pt>
          <cx:pt idx="825">1</cx:pt>
          <cx:pt idx="826">0</cx:pt>
          <cx:pt idx="827">1</cx:pt>
          <cx:pt idx="828">0</cx:pt>
          <cx:pt idx="829">0</cx:pt>
          <cx:pt idx="830">2</cx:pt>
          <cx:pt idx="831">0</cx:pt>
          <cx:pt idx="832">1</cx:pt>
          <cx:pt idx="833">0</cx:pt>
          <cx:pt idx="834">0</cx:pt>
          <cx:pt idx="835">0</cx:pt>
          <cx:pt idx="836">0</cx:pt>
          <cx:pt idx="837">0</cx:pt>
          <cx:pt idx="838">0</cx:pt>
          <cx:pt idx="839">0</cx:pt>
          <cx:pt idx="840">0</cx:pt>
          <cx:pt idx="841">1</cx:pt>
          <cx:pt idx="842">0</cx:pt>
          <cx:pt idx="843">0</cx:pt>
          <cx:pt idx="844">1</cx:pt>
          <cx:pt idx="845">2</cx:pt>
          <cx:pt idx="846">1</cx:pt>
          <cx:pt idx="847">1</cx:pt>
          <cx:pt idx="848">1</cx:pt>
          <cx:pt idx="849">1</cx:pt>
          <cx:pt idx="850">0</cx:pt>
          <cx:pt idx="851">1</cx:pt>
          <cx:pt idx="852">2</cx:pt>
          <cx:pt idx="853">1</cx:pt>
          <cx:pt idx="854">1</cx:pt>
          <cx:pt idx="855">0</cx:pt>
          <cx:pt idx="856">0</cx:pt>
          <cx:pt idx="857">1</cx:pt>
          <cx:pt idx="858">1</cx:pt>
          <cx:pt idx="859">1</cx:pt>
          <cx:pt idx="860">1</cx:pt>
          <cx:pt idx="861">0</cx:pt>
          <cx:pt idx="862">0</cx:pt>
          <cx:pt idx="863">0</cx:pt>
          <cx:pt idx="864">0</cx:pt>
          <cx:pt idx="865">0</cx:pt>
          <cx:pt idx="866">1</cx:pt>
          <cx:pt idx="867">0</cx:pt>
          <cx:pt idx="868">1</cx:pt>
          <cx:pt idx="869">1</cx:pt>
          <cx:pt idx="870">0</cx:pt>
          <cx:pt idx="871">0</cx:pt>
          <cx:pt idx="872">0</cx:pt>
          <cx:pt idx="873">1</cx:pt>
          <cx:pt idx="874">0</cx:pt>
          <cx:pt idx="875">1</cx:pt>
          <cx:pt idx="876">0</cx:pt>
          <cx:pt idx="877">1</cx:pt>
          <cx:pt idx="878">0</cx:pt>
          <cx:pt idx="879">0</cx:pt>
          <cx:pt idx="880">0</cx:pt>
          <cx:pt idx="881">1</cx:pt>
          <cx:pt idx="882">1</cx:pt>
          <cx:pt idx="883">0</cx:pt>
          <cx:pt idx="884">0</cx:pt>
          <cx:pt idx="885">1</cx:pt>
          <cx:pt idx="886">0</cx:pt>
          <cx:pt idx="887">0</cx:pt>
          <cx:pt idx="888">1</cx:pt>
          <cx:pt idx="889">1</cx:pt>
          <cx:pt idx="890">1</cx:pt>
          <cx:pt idx="891">1</cx:pt>
          <cx:pt idx="892">0</cx:pt>
          <cx:pt idx="893">1</cx:pt>
          <cx:pt idx="894">0</cx:pt>
          <cx:pt idx="895">1</cx:pt>
          <cx:pt idx="896">0</cx:pt>
          <cx:pt idx="897">0</cx:pt>
          <cx:pt idx="898">2</cx:pt>
          <cx:pt idx="899">1</cx:pt>
          <cx:pt idx="900">0</cx:pt>
          <cx:pt idx="901">0</cx:pt>
          <cx:pt idx="902">1</cx:pt>
          <cx:pt idx="903">1</cx:pt>
          <cx:pt idx="904">0</cx:pt>
          <cx:pt idx="905">0</cx:pt>
          <cx:pt idx="906">1</cx:pt>
          <cx:pt idx="907">1</cx:pt>
          <cx:pt idx="908">0</cx:pt>
          <cx:pt idx="909">1</cx:pt>
          <cx:pt idx="910">0</cx:pt>
          <cx:pt idx="911">0</cx:pt>
          <cx:pt idx="912">0</cx:pt>
          <cx:pt idx="913">0</cx:pt>
          <cx:pt idx="914">0</cx:pt>
          <cx:pt idx="915">0</cx:pt>
          <cx:pt idx="916">0</cx:pt>
          <cx:pt idx="917">0</cx:pt>
          <cx:pt idx="918">1</cx:pt>
          <cx:pt idx="919">1</cx:pt>
          <cx:pt idx="920">0</cx:pt>
          <cx:pt idx="921">0</cx:pt>
          <cx:pt idx="922">1</cx:pt>
          <cx:pt idx="923">1</cx:pt>
          <cx:pt idx="924">1</cx:pt>
          <cx:pt idx="925">0</cx:pt>
          <cx:pt idx="926">1</cx:pt>
          <cx:pt idx="927">1</cx:pt>
          <cx:pt idx="928">1</cx:pt>
          <cx:pt idx="929">1</cx:pt>
          <cx:pt idx="930">0</cx:pt>
          <cx:pt idx="931">0</cx:pt>
          <cx:pt idx="932">1</cx:pt>
          <cx:pt idx="933">0</cx:pt>
          <cx:pt idx="934">1</cx:pt>
          <cx:pt idx="935">0</cx:pt>
          <cx:pt idx="936">0</cx:pt>
          <cx:pt idx="937">1</cx:pt>
          <cx:pt idx="938">0</cx:pt>
          <cx:pt idx="939">2</cx:pt>
          <cx:pt idx="940">0</cx:pt>
          <cx:pt idx="941">1</cx:pt>
          <cx:pt idx="942">0</cx:pt>
          <cx:pt idx="943">0</cx:pt>
          <cx:pt idx="944">1</cx:pt>
          <cx:pt idx="945">0</cx:pt>
          <cx:pt idx="946">1</cx:pt>
          <cx:pt idx="947">1</cx:pt>
          <cx:pt idx="948">1</cx:pt>
          <cx:pt idx="949">1</cx:pt>
          <cx:pt idx="950">0</cx:pt>
          <cx:pt idx="951">0</cx:pt>
          <cx:pt idx="952">0</cx:pt>
          <cx:pt idx="953">1</cx:pt>
          <cx:pt idx="954">0</cx:pt>
          <cx:pt idx="955">0</cx:pt>
          <cx:pt idx="956">1</cx:pt>
          <cx:pt idx="957">0</cx:pt>
          <cx:pt idx="958">0</cx:pt>
          <cx:pt idx="959">0</cx:pt>
          <cx:pt idx="960">0</cx:pt>
          <cx:pt idx="961">1</cx:pt>
          <cx:pt idx="962">1</cx:pt>
          <cx:pt idx="963">0</cx:pt>
          <cx:pt idx="964">1</cx:pt>
          <cx:pt idx="965">1</cx:pt>
          <cx:pt idx="966">2</cx:pt>
          <cx:pt idx="967">0</cx:pt>
          <cx:pt idx="968">0</cx:pt>
          <cx:pt idx="969">0</cx:pt>
          <cx:pt idx="970">0</cx:pt>
          <cx:pt idx="971">0</cx:pt>
          <cx:pt idx="972">1</cx:pt>
          <cx:pt idx="973">0</cx:pt>
          <cx:pt idx="974">0</cx:pt>
          <cx:pt idx="975">0</cx:pt>
          <cx:pt idx="976">0</cx:pt>
          <cx:pt idx="977">0</cx:pt>
          <cx:pt idx="978">0</cx:pt>
          <cx:pt idx="979">0</cx:pt>
          <cx:pt idx="980">0</cx:pt>
          <cx:pt idx="981">1</cx:pt>
          <cx:pt idx="982">1</cx:pt>
          <cx:pt idx="983">1</cx:pt>
          <cx:pt idx="984">0</cx:pt>
          <cx:pt idx="985">0</cx:pt>
          <cx:pt idx="986">0</cx:pt>
          <cx:pt idx="987">1</cx:pt>
          <cx:pt idx="988">1</cx:pt>
          <cx:pt idx="989">0</cx:pt>
          <cx:pt idx="990">1</cx:pt>
          <cx:pt idx="991">1</cx:pt>
          <cx:pt idx="992">1</cx:pt>
          <cx:pt idx="993">0</cx:pt>
          <cx:pt idx="994">1</cx:pt>
          <cx:pt idx="995">0</cx:pt>
          <cx:pt idx="996">0</cx:pt>
          <cx:pt idx="997">1</cx:pt>
          <cx:pt idx="998">1</cx:pt>
          <cx:pt idx="999">0</cx:pt>
          <cx:pt idx="1000">0</cx:pt>
          <cx:pt idx="1001">0</cx:pt>
          <cx:pt idx="1002">1</cx:pt>
          <cx:pt idx="1003">0</cx:pt>
          <cx:pt idx="1004">1</cx:pt>
          <cx:pt idx="1005">0</cx:pt>
          <cx:pt idx="1006">1</cx:pt>
          <cx:pt idx="1007">0</cx:pt>
          <cx:pt idx="1008">1</cx:pt>
          <cx:pt idx="1009">0</cx:pt>
          <cx:pt idx="1010">1</cx:pt>
          <cx:pt idx="1011">0</cx:pt>
          <cx:pt idx="1012">2</cx:pt>
          <cx:pt idx="1013">0</cx:pt>
          <cx:pt idx="1014">1</cx:pt>
          <cx:pt idx="1015">0</cx:pt>
          <cx:pt idx="1016">1</cx:pt>
          <cx:pt idx="1017">1</cx:pt>
          <cx:pt idx="1018">1</cx:pt>
          <cx:pt idx="1019">1</cx:pt>
          <cx:pt idx="1020">0</cx:pt>
          <cx:pt idx="1021">0</cx:pt>
          <cx:pt idx="1022">0</cx:pt>
          <cx:pt idx="1023">1</cx:pt>
          <cx:pt idx="1024">1</cx:pt>
          <cx:pt idx="1025">0</cx:pt>
          <cx:pt idx="1026">2</cx:pt>
          <cx:pt idx="1027">1</cx:pt>
          <cx:pt idx="1028">1</cx:pt>
          <cx:pt idx="1029">0</cx:pt>
          <cx:pt idx="1030">0</cx:pt>
          <cx:pt idx="1031">2</cx:pt>
          <cx:pt idx="1032">1</cx:pt>
          <cx:pt idx="1033">0</cx:pt>
          <cx:pt idx="1034">1</cx:pt>
          <cx:pt idx="1035">0</cx:pt>
          <cx:pt idx="1036">1</cx:pt>
          <cx:pt idx="1037">1</cx:pt>
          <cx:pt idx="1038">1</cx:pt>
          <cx:pt idx="1039">0</cx:pt>
          <cx:pt idx="1040">1</cx:pt>
          <cx:pt idx="1041">0</cx:pt>
          <cx:pt idx="1042">1</cx:pt>
          <cx:pt idx="1043">1</cx:pt>
          <cx:pt idx="1044">1</cx:pt>
          <cx:pt idx="1045">1</cx:pt>
          <cx:pt idx="1046">1</cx:pt>
          <cx:pt idx="1047">0</cx:pt>
          <cx:pt idx="1048">1</cx:pt>
          <cx:pt idx="1049">0</cx:pt>
          <cx:pt idx="1050">0</cx:pt>
          <cx:pt idx="1051">1</cx:pt>
          <cx:pt idx="1052">1</cx:pt>
          <cx:pt idx="1053">1</cx:pt>
          <cx:pt idx="1054">1</cx:pt>
          <cx:pt idx="1055">1</cx:pt>
          <cx:pt idx="1056">1</cx:pt>
          <cx:pt idx="1057">1</cx:pt>
          <cx:pt idx="1058">1</cx:pt>
          <cx:pt idx="1059">1</cx:pt>
          <cx:pt idx="1060">0</cx:pt>
          <cx:pt idx="1061">0</cx:pt>
          <cx:pt idx="1062">0</cx:pt>
          <cx:pt idx="1063">1</cx:pt>
          <cx:pt idx="1064">1</cx:pt>
          <cx:pt idx="1065">0</cx:pt>
          <cx:pt idx="1066">1</cx:pt>
          <cx:pt idx="1067">0</cx:pt>
          <cx:pt idx="1068">1</cx:pt>
          <cx:pt idx="1069">0</cx:pt>
          <cx:pt idx="1070">0</cx:pt>
          <cx:pt idx="1071">0</cx:pt>
          <cx:pt idx="1072">1</cx:pt>
          <cx:pt idx="1073">0</cx:pt>
          <cx:pt idx="1074">0</cx:pt>
          <cx:pt idx="1075">2</cx:pt>
          <cx:pt idx="1076">1</cx:pt>
          <cx:pt idx="1077">0</cx:pt>
          <cx:pt idx="1078">1</cx:pt>
          <cx:pt idx="1079">0</cx:pt>
          <cx:pt idx="1080">0</cx:pt>
          <cx:pt idx="1081">0</cx:pt>
          <cx:pt idx="1082">1</cx:pt>
          <cx:pt idx="1083">2</cx:pt>
          <cx:pt idx="1084">1</cx:pt>
          <cx:pt idx="1085">0</cx:pt>
          <cx:pt idx="1086">0</cx:pt>
          <cx:pt idx="1087">1</cx:pt>
          <cx:pt idx="1088">0</cx:pt>
          <cx:pt idx="1089">1</cx:pt>
          <cx:pt idx="1090">0</cx:pt>
          <cx:pt idx="1091">0</cx:pt>
          <cx:pt idx="1092">1</cx:pt>
          <cx:pt idx="1093">0</cx:pt>
          <cx:pt idx="1094">0</cx:pt>
          <cx:pt idx="1095">1</cx:pt>
          <cx:pt idx="1096">0</cx:pt>
          <cx:pt idx="1097">0</cx:pt>
          <cx:pt idx="1098">0</cx:pt>
          <cx:pt idx="1099">1</cx:pt>
          <cx:pt idx="1100">0</cx:pt>
          <cx:pt idx="1101">0</cx:pt>
          <cx:pt idx="1102">0</cx:pt>
          <cx:pt idx="1103">1</cx:pt>
          <cx:pt idx="1104">0</cx:pt>
          <cx:pt idx="1105">2</cx:pt>
          <cx:pt idx="1106">1</cx:pt>
          <cx:pt idx="1107">1</cx:pt>
          <cx:pt idx="1108">1</cx:pt>
          <cx:pt idx="1109">1</cx:pt>
          <cx:pt idx="1110">1</cx:pt>
          <cx:pt idx="1111">1</cx:pt>
          <cx:pt idx="1112">0</cx:pt>
          <cx:pt idx="1113">0</cx:pt>
          <cx:pt idx="1114">0</cx:pt>
          <cx:pt idx="1115">1</cx:pt>
          <cx:pt idx="1116">1</cx:pt>
          <cx:pt idx="1117">0</cx:pt>
          <cx:pt idx="1118">0</cx:pt>
          <cx:pt idx="1119">0</cx:pt>
          <cx:pt idx="1120">1</cx:pt>
          <cx:pt idx="1121">0</cx:pt>
          <cx:pt idx="1122">0</cx:pt>
          <cx:pt idx="1123">0</cx:pt>
          <cx:pt idx="1124">1</cx:pt>
          <cx:pt idx="1125">1</cx:pt>
          <cx:pt idx="1126">1</cx:pt>
          <cx:pt idx="1127">1</cx:pt>
          <cx:pt idx="1128">1</cx:pt>
          <cx:pt idx="1129">0</cx:pt>
          <cx:pt idx="1130">2</cx:pt>
          <cx:pt idx="1131">0</cx:pt>
          <cx:pt idx="1132">0</cx:pt>
          <cx:pt idx="1133">1</cx:pt>
          <cx:pt idx="1134">1</cx:pt>
          <cx:pt idx="1135">1</cx:pt>
          <cx:pt idx="1136">0</cx:pt>
          <cx:pt idx="1137">0</cx:pt>
          <cx:pt idx="1138">2</cx:pt>
          <cx:pt idx="1139">1</cx:pt>
          <cx:pt idx="1140">0</cx:pt>
          <cx:pt idx="1141">1</cx:pt>
          <cx:pt idx="1142">1</cx:pt>
          <cx:pt idx="1143">0</cx:pt>
          <cx:pt idx="1144">0</cx:pt>
          <cx:pt idx="1145">1</cx:pt>
          <cx:pt idx="1146">1</cx:pt>
          <cx:pt idx="1147">1</cx:pt>
          <cx:pt idx="1148">1</cx:pt>
          <cx:pt idx="1149">0</cx:pt>
          <cx:pt idx="1150">1</cx:pt>
          <cx:pt idx="1151">2</cx:pt>
          <cx:pt idx="1152">1</cx:pt>
          <cx:pt idx="1153">0</cx:pt>
          <cx:pt idx="1154">2</cx:pt>
          <cx:pt idx="1155">1</cx:pt>
          <cx:pt idx="1156">1</cx:pt>
          <cx:pt idx="1157">1</cx:pt>
          <cx:pt idx="1158">0</cx:pt>
          <cx:pt idx="1159">1</cx:pt>
          <cx:pt idx="1160">1</cx:pt>
          <cx:pt idx="1161">1</cx:pt>
          <cx:pt idx="1162">1</cx:pt>
          <cx:pt idx="1163">0</cx:pt>
          <cx:pt idx="1164">1</cx:pt>
          <cx:pt idx="1165">0</cx:pt>
          <cx:pt idx="1166">0</cx:pt>
          <cx:pt idx="1167">1</cx:pt>
          <cx:pt idx="1168">2</cx:pt>
          <cx:pt idx="1169">1</cx:pt>
          <cx:pt idx="1170">1</cx:pt>
          <cx:pt idx="1171">1</cx:pt>
          <cx:pt idx="1172">0</cx:pt>
          <cx:pt idx="1173">1</cx:pt>
          <cx:pt idx="1174">1</cx:pt>
          <cx:pt idx="1175">1</cx:pt>
          <cx:pt idx="1176">0</cx:pt>
          <cx:pt idx="1177">0</cx:pt>
          <cx:pt idx="1178">1</cx:pt>
          <cx:pt idx="1179">1</cx:pt>
          <cx:pt idx="1180">0</cx:pt>
          <cx:pt idx="1181">1</cx:pt>
          <cx:pt idx="1182">2</cx:pt>
          <cx:pt idx="1183">1</cx:pt>
          <cx:pt idx="1184">2</cx:pt>
          <cx:pt idx="1185">0</cx:pt>
          <cx:pt idx="1186">0</cx:pt>
          <cx:pt idx="1187">1</cx:pt>
          <cx:pt idx="1188">0</cx:pt>
          <cx:pt idx="1189">1</cx:pt>
          <cx:pt idx="1190">1</cx:pt>
          <cx:pt idx="1191">0</cx:pt>
          <cx:pt idx="1192">0</cx:pt>
          <cx:pt idx="1193">0</cx:pt>
          <cx:pt idx="1194">0</cx:pt>
          <cx:pt idx="1195">0</cx:pt>
          <cx:pt idx="1196">1</cx:pt>
          <cx:pt idx="1197">1</cx:pt>
          <cx:pt idx="1198">0</cx:pt>
          <cx:pt idx="1199">1</cx:pt>
          <cx:pt idx="1200">0</cx:pt>
          <cx:pt idx="1201">0</cx:pt>
          <cx:pt idx="1202">1</cx:pt>
          <cx:pt idx="1203">1</cx:pt>
          <cx:pt idx="1204">0</cx:pt>
          <cx:pt idx="1205">1</cx:pt>
          <cx:pt idx="1206">0</cx:pt>
          <cx:pt idx="1207">0</cx:pt>
          <cx:pt idx="1208">0</cx:pt>
          <cx:pt idx="1209">1</cx:pt>
          <cx:pt idx="1210">1</cx:pt>
          <cx:pt idx="1211">0</cx:pt>
          <cx:pt idx="1212">0</cx:pt>
          <cx:pt idx="1213">0</cx:pt>
          <cx:pt idx="1214">0</cx:pt>
          <cx:pt idx="1215">0</cx:pt>
          <cx:pt idx="1216">0</cx:pt>
          <cx:pt idx="1217">0</cx:pt>
          <cx:pt idx="1218">0</cx:pt>
          <cx:pt idx="1219">0</cx:pt>
          <cx:pt idx="1220">0</cx:pt>
          <cx:pt idx="1221">1</cx:pt>
          <cx:pt idx="1222">1</cx:pt>
          <cx:pt idx="1223">0</cx:pt>
          <cx:pt idx="1224">1</cx:pt>
          <cx:pt idx="1225">0</cx:pt>
          <cx:pt idx="1226">1</cx:pt>
          <cx:pt idx="1227">0</cx:pt>
          <cx:pt idx="1228">1</cx:pt>
          <cx:pt idx="1229">0</cx:pt>
          <cx:pt idx="1230">1</cx:pt>
          <cx:pt idx="1231">0</cx:pt>
          <cx:pt idx="1232">0</cx:pt>
          <cx:pt idx="1233">0</cx:pt>
          <cx:pt idx="1234">0</cx:pt>
          <cx:pt idx="1235">0</cx:pt>
          <cx:pt idx="1236">0</cx:pt>
          <cx:pt idx="1237">1</cx:pt>
          <cx:pt idx="1238">0</cx:pt>
          <cx:pt idx="1239">1</cx:pt>
          <cx:pt idx="1240">0</cx:pt>
          <cx:pt idx="1241">0</cx:pt>
          <cx:pt idx="1242">2</cx:pt>
          <cx:pt idx="1243">1</cx:pt>
          <cx:pt idx="1244">2</cx:pt>
          <cx:pt idx="1245">1</cx:pt>
          <cx:pt idx="1246">0</cx:pt>
          <cx:pt idx="1247">0</cx:pt>
          <cx:pt idx="1248">1</cx:pt>
          <cx:pt idx="1249">0</cx:pt>
          <cx:pt idx="1250">2</cx:pt>
          <cx:pt idx="1251">1</cx:pt>
          <cx:pt idx="1252">0</cx:pt>
          <cx:pt idx="1253">2</cx:pt>
          <cx:pt idx="1254">1</cx:pt>
          <cx:pt idx="1255">1</cx:pt>
          <cx:pt idx="1256">1</cx:pt>
          <cx:pt idx="1257">0</cx:pt>
          <cx:pt idx="1258">0</cx:pt>
          <cx:pt idx="1259">0</cx:pt>
          <cx:pt idx="1260">1</cx:pt>
          <cx:pt idx="1261">0</cx:pt>
          <cx:pt idx="1262">2</cx:pt>
          <cx:pt idx="1263">1</cx:pt>
          <cx:pt idx="1264">0</cx:pt>
          <cx:pt idx="1265">0</cx:pt>
          <cx:pt idx="1266">1</cx:pt>
          <cx:pt idx="1267">1</cx:pt>
          <cx:pt idx="1268">2</cx:pt>
          <cx:pt idx="1269">0</cx:pt>
          <cx:pt idx="1270">1</cx:pt>
          <cx:pt idx="1271">1</cx:pt>
          <cx:pt idx="1272">0</cx:pt>
          <cx:pt idx="1273">1</cx:pt>
          <cx:pt idx="1274">1</cx:pt>
          <cx:pt idx="1275">0</cx:pt>
          <cx:pt idx="1276">1</cx:pt>
          <cx:pt idx="1277">1</cx:pt>
          <cx:pt idx="1278">1</cx:pt>
          <cx:pt idx="1279">0</cx:pt>
          <cx:pt idx="1280">0</cx:pt>
          <cx:pt idx="1281">1</cx:pt>
          <cx:pt idx="1282">0</cx:pt>
          <cx:pt idx="1283">0</cx:pt>
          <cx:pt idx="1284">1</cx:pt>
          <cx:pt idx="1285">1</cx:pt>
          <cx:pt idx="1286">2</cx:pt>
          <cx:pt idx="1287">0</cx:pt>
          <cx:pt idx="1288">1</cx:pt>
          <cx:pt idx="1289">1</cx:pt>
          <cx:pt idx="1290">1</cx:pt>
          <cx:pt idx="1291">0</cx:pt>
          <cx:pt idx="1292">0</cx:pt>
          <cx:pt idx="1293">1</cx:pt>
          <cx:pt idx="1294">0</cx:pt>
          <cx:pt idx="1295">0</cx:pt>
          <cx:pt idx="1296">0</cx:pt>
          <cx:pt idx="1297">0</cx:pt>
          <cx:pt idx="1298">3</cx:pt>
          <cx:pt idx="1299">0</cx:pt>
          <cx:pt idx="1300">1</cx:pt>
          <cx:pt idx="1301">2</cx:pt>
          <cx:pt idx="1302">1</cx:pt>
          <cx:pt idx="1303">0</cx:pt>
          <cx:pt idx="1304">0</cx:pt>
          <cx:pt idx="1305">2</cx:pt>
          <cx:pt idx="1306">1</cx:pt>
          <cx:pt idx="1307">0</cx:pt>
          <cx:pt idx="1308">0</cx:pt>
          <cx:pt idx="1309">0</cx:pt>
          <cx:pt idx="1310">2</cx:pt>
          <cx:pt idx="1311">0</cx:pt>
          <cx:pt idx="1312">1</cx:pt>
          <cx:pt idx="1313">1</cx:pt>
          <cx:pt idx="1314">1</cx:pt>
          <cx:pt idx="1315">2</cx:pt>
          <cx:pt idx="1316">1</cx:pt>
          <cx:pt idx="1317">1</cx:pt>
          <cx:pt idx="1318">1</cx:pt>
          <cx:pt idx="1319">0</cx:pt>
          <cx:pt idx="1320">2</cx:pt>
          <cx:pt idx="1321">0</cx:pt>
          <cx:pt idx="1322">1</cx:pt>
          <cx:pt idx="1323">0</cx:pt>
          <cx:pt idx="1324">1</cx:pt>
          <cx:pt idx="1325">0</cx:pt>
          <cx:pt idx="1326">0</cx:pt>
          <cx:pt idx="1327">1</cx:pt>
          <cx:pt idx="1328">2</cx:pt>
          <cx:pt idx="1329">1</cx:pt>
          <cx:pt idx="1330">1</cx:pt>
          <cx:pt idx="1331">0</cx:pt>
          <cx:pt idx="1332">1</cx:pt>
          <cx:pt idx="1333">0</cx:pt>
          <cx:pt idx="1334">0</cx:pt>
          <cx:pt idx="1335">1</cx:pt>
          <cx:pt idx="1336">0</cx:pt>
          <cx:pt idx="1337">0</cx:pt>
          <cx:pt idx="1338">0</cx:pt>
          <cx:pt idx="1339">0</cx:pt>
          <cx:pt idx="1340">0</cx:pt>
          <cx:pt idx="1341">0</cx:pt>
          <cx:pt idx="1342">1</cx:pt>
          <cx:pt idx="1343">1</cx:pt>
          <cx:pt idx="1344">1</cx:pt>
          <cx:pt idx="1345">0</cx:pt>
          <cx:pt idx="1346">1</cx:pt>
          <cx:pt idx="1347">1</cx:pt>
          <cx:pt idx="1348">1</cx:pt>
          <cx:pt idx="1349">0</cx:pt>
          <cx:pt idx="1350">0</cx:pt>
          <cx:pt idx="1351">1</cx:pt>
          <cx:pt idx="1352">0</cx:pt>
          <cx:pt idx="1353">1</cx:pt>
          <cx:pt idx="1354">1</cx:pt>
          <cx:pt idx="1355">1</cx:pt>
          <cx:pt idx="1356">0</cx:pt>
          <cx:pt idx="1357">1</cx:pt>
          <cx:pt idx="1358">0</cx:pt>
          <cx:pt idx="1359">1</cx:pt>
          <cx:pt idx="1360">0</cx:pt>
          <cx:pt idx="1361">1</cx:pt>
          <cx:pt idx="1362">1</cx:pt>
          <cx:pt idx="1363">1</cx:pt>
          <cx:pt idx="1364">0</cx:pt>
          <cx:pt idx="1365">0</cx:pt>
          <cx:pt idx="1366">0</cx:pt>
          <cx:pt idx="1367">1</cx:pt>
          <cx:pt idx="1368">0</cx:pt>
          <cx:pt idx="1369">1</cx:pt>
          <cx:pt idx="1370">0</cx:pt>
          <cx:pt idx="1371">1</cx:pt>
          <cx:pt idx="1372">1</cx:pt>
          <cx:pt idx="1373">2</cx:pt>
          <cx:pt idx="1374">1</cx:pt>
          <cx:pt idx="1375">1</cx:pt>
          <cx:pt idx="1376">0</cx:pt>
          <cx:pt idx="1377">0</cx:pt>
          <cx:pt idx="1378">0</cx:pt>
          <cx:pt idx="1379">0</cx:pt>
          <cx:pt idx="1380">0</cx:pt>
          <cx:pt idx="1381">2</cx:pt>
          <cx:pt idx="1382">0</cx:pt>
          <cx:pt idx="1383">0</cx:pt>
          <cx:pt idx="1384">0</cx:pt>
          <cx:pt idx="1385">0</cx:pt>
          <cx:pt idx="1386">2</cx:pt>
          <cx:pt idx="1387">1</cx:pt>
          <cx:pt idx="1388">2</cx:pt>
          <cx:pt idx="1389">1</cx:pt>
          <cx:pt idx="1390">0</cx:pt>
          <cx:pt idx="1391">0</cx:pt>
          <cx:pt idx="1392">1</cx:pt>
          <cx:pt idx="1393">1</cx:pt>
          <cx:pt idx="1394">1</cx:pt>
          <cx:pt idx="1395">1</cx:pt>
          <cx:pt idx="1396">2</cx:pt>
          <cx:pt idx="1397">0</cx:pt>
          <cx:pt idx="1398">0</cx:pt>
          <cx:pt idx="1399">1</cx:pt>
          <cx:pt idx="1400">1</cx:pt>
          <cx:pt idx="1401">1</cx:pt>
          <cx:pt idx="1402">1</cx:pt>
          <cx:pt idx="1403">0</cx:pt>
          <cx:pt idx="1404">0</cx:pt>
          <cx:pt idx="1405">1</cx:pt>
          <cx:pt idx="1406">0</cx:pt>
          <cx:pt idx="1407">0</cx:pt>
          <cx:pt idx="1408">0</cx:pt>
          <cx:pt idx="1409">1</cx:pt>
          <cx:pt idx="1410">0</cx:pt>
          <cx:pt idx="1411">0</cx:pt>
          <cx:pt idx="1412">0</cx:pt>
          <cx:pt idx="1413">1</cx:pt>
          <cx:pt idx="1414">1</cx:pt>
          <cx:pt idx="1415">1</cx:pt>
          <cx:pt idx="1416">0</cx:pt>
          <cx:pt idx="1417">1</cx:pt>
          <cx:pt idx="1418">0</cx:pt>
          <cx:pt idx="1419">1</cx:pt>
          <cx:pt idx="1420">1</cx:pt>
          <cx:pt idx="1421">1</cx:pt>
          <cx:pt idx="1422">0</cx:pt>
          <cx:pt idx="1423">1</cx:pt>
          <cx:pt idx="1424">1</cx:pt>
          <cx:pt idx="1425">0</cx:pt>
          <cx:pt idx="1426">2</cx:pt>
          <cx:pt idx="1427">1</cx:pt>
          <cx:pt idx="1428">2</cx:pt>
          <cx:pt idx="1429">1</cx:pt>
          <cx:pt idx="1430">1</cx:pt>
          <cx:pt idx="1431">0</cx:pt>
          <cx:pt idx="1432">0</cx:pt>
          <cx:pt idx="1433">1</cx:pt>
          <cx:pt idx="1434">1</cx:pt>
          <cx:pt idx="1435">1</cx:pt>
          <cx:pt idx="1436">0</cx:pt>
          <cx:pt idx="1437">1</cx:pt>
          <cx:pt idx="1438">0</cx:pt>
          <cx:pt idx="1439">1</cx:pt>
          <cx:pt idx="1440">1</cx:pt>
          <cx:pt idx="1441">1</cx:pt>
          <cx:pt idx="1442">1</cx:pt>
          <cx:pt idx="1443">1</cx:pt>
          <cx:pt idx="1444">0</cx:pt>
          <cx:pt idx="1445">0</cx:pt>
          <cx:pt idx="1446">0</cx:pt>
          <cx:pt idx="1447">1</cx:pt>
          <cx:pt idx="1448">0</cx:pt>
          <cx:pt idx="1449">0</cx:pt>
          <cx:pt idx="1450">0</cx:pt>
          <cx:pt idx="1451">1</cx:pt>
          <cx:pt idx="1452">0</cx:pt>
          <cx:pt idx="1453">0</cx:pt>
          <cx:pt idx="1454">0</cx:pt>
          <cx:pt idx="1455">1</cx:pt>
          <cx:pt idx="1456">2</cx:pt>
          <cx:pt idx="1457">2</cx:pt>
          <cx:pt idx="1458">0</cx:pt>
          <cx:pt idx="1459">0</cx:pt>
        </cx:lvl>
        <cx:lvl ptCount="1460">
          <cx:pt idx="0">Typ</cx:pt>
          <cx:pt idx="1">Typ</cx:pt>
          <cx:pt idx="2">Typ</cx:pt>
          <cx:pt idx="3">Typ</cx:pt>
          <cx:pt idx="4">Typ</cx:pt>
          <cx:pt idx="5">Typ</cx:pt>
          <cx:pt idx="6">Typ</cx:pt>
          <cx:pt idx="7">Typ</cx:pt>
          <cx:pt idx="8">Min1</cx:pt>
          <cx:pt idx="9">Typ</cx:pt>
          <cx:pt idx="10">Typ</cx:pt>
          <cx:pt idx="11">Typ</cx:pt>
          <cx:pt idx="12">Typ</cx:pt>
          <cx:pt idx="13">Typ</cx:pt>
          <cx:pt idx="14">Typ</cx:pt>
          <cx:pt idx="15">Typ</cx:pt>
          <cx:pt idx="16">Typ</cx:pt>
          <cx:pt idx="17">Typ</cx:pt>
          <cx:pt idx="18">Typ</cx:pt>
          <cx:pt idx="19">Min1</cx:pt>
          <cx:pt idx="20">Typ</cx:pt>
          <cx:pt idx="21">Typ</cx:pt>
          <cx:pt idx="22">Typ</cx:pt>
          <cx:pt idx="23">Typ</cx:pt>
          <cx:pt idx="24">Typ</cx:pt>
          <cx:pt idx="25">Typ</cx:pt>
          <cx:pt idx="26">Typ</cx:pt>
          <cx:pt idx="27">Typ</cx:pt>
          <cx:pt idx="28">Typ</cx:pt>
          <cx:pt idx="29">Typ</cx:pt>
          <cx:pt idx="30">Typ</cx:pt>
          <cx:pt idx="31">Typ</cx:pt>
          <cx:pt idx="32">Typ</cx:pt>
          <cx:pt idx="33">Typ</cx:pt>
          <cx:pt idx="34">Typ</cx:pt>
          <cx:pt idx="35">Typ</cx:pt>
          <cx:pt idx="36">Typ</cx:pt>
          <cx:pt idx="37">Typ</cx:pt>
          <cx:pt idx="38">Typ</cx:pt>
          <cx:pt idx="39">Typ</cx:pt>
          <cx:pt idx="40">Typ</cx:pt>
          <cx:pt idx="41">Typ</cx:pt>
          <cx:pt idx="42">Typ</cx:pt>
          <cx:pt idx="43">Typ</cx:pt>
          <cx:pt idx="44">Typ</cx:pt>
          <cx:pt idx="45">Typ</cx:pt>
          <cx:pt idx="46">Typ</cx:pt>
          <cx:pt idx="47">Typ</cx:pt>
          <cx:pt idx="48">Typ</cx:pt>
          <cx:pt idx="49">Typ</cx:pt>
          <cx:pt idx="50">Typ</cx:pt>
          <cx:pt idx="51">Typ</cx:pt>
          <cx:pt idx="52">Typ</cx:pt>
          <cx:pt idx="53">Typ</cx:pt>
          <cx:pt idx="54">Min1</cx:pt>
          <cx:pt idx="55">Typ</cx:pt>
          <cx:pt idx="56">Typ</cx:pt>
          <cx:pt idx="57">Typ</cx:pt>
          <cx:pt idx="58">Typ</cx:pt>
          <cx:pt idx="59">Typ</cx:pt>
          <cx:pt idx="60">Typ</cx:pt>
          <cx:pt idx="61">Typ</cx:pt>
          <cx:pt idx="62">Typ</cx:pt>
          <cx:pt idx="63">Typ</cx:pt>
          <cx:pt idx="64">Typ</cx:pt>
          <cx:pt idx="65">Typ</cx:pt>
          <cx:pt idx="66">Min1</cx:pt>
          <cx:pt idx="67">Typ</cx:pt>
          <cx:pt idx="68">Typ</cx:pt>
          <cx:pt idx="69">Typ</cx:pt>
          <cx:pt idx="70">Typ</cx:pt>
          <cx:pt idx="71">Typ</cx:pt>
          <cx:pt idx="72">Typ</cx:pt>
          <cx:pt idx="73">Typ</cx:pt>
          <cx:pt idx="74">Typ</cx:pt>
          <cx:pt idx="75">Typ</cx:pt>
          <cx:pt idx="76">Typ</cx:pt>
          <cx:pt idx="77">Min1</cx:pt>
          <cx:pt idx="78">Typ</cx:pt>
          <cx:pt idx="79">Typ</cx:pt>
          <cx:pt idx="80">Typ</cx:pt>
          <cx:pt idx="81">Typ</cx:pt>
          <cx:pt idx="82">Typ</cx:pt>
          <cx:pt idx="83">Typ</cx:pt>
          <cx:pt idx="84">Typ</cx:pt>
          <cx:pt idx="85">Typ</cx:pt>
          <cx:pt idx="86">Typ</cx:pt>
          <cx:pt idx="87">Typ</cx:pt>
          <cx:pt idx="88">Typ</cx:pt>
          <cx:pt idx="89">Typ</cx:pt>
          <cx:pt idx="90">Typ</cx:pt>
          <cx:pt idx="91">Typ</cx:pt>
          <cx:pt idx="92">Typ</cx:pt>
          <cx:pt idx="93">Typ</cx:pt>
          <cx:pt idx="94">Typ</cx:pt>
          <cx:pt idx="95">Typ</cx:pt>
          <cx:pt idx="96">Typ</cx:pt>
          <cx:pt idx="97">Typ</cx:pt>
          <cx:pt idx="98">Typ</cx:pt>
          <cx:pt idx="99">Typ</cx:pt>
          <cx:pt idx="100">Typ</cx:pt>
          <cx:pt idx="101">Typ</cx:pt>
          <cx:pt idx="102">Typ</cx:pt>
          <cx:pt idx="103">Typ</cx:pt>
          <cx:pt idx="104">Typ</cx:pt>
          <cx:pt idx="105">Typ</cx:pt>
          <cx:pt idx="106">Typ</cx:pt>
          <cx:pt idx="107">Typ</cx:pt>
          <cx:pt idx="108">Typ</cx:pt>
          <cx:pt idx="109">Typ</cx:pt>
          <cx:pt idx="110">Typ</cx:pt>
          <cx:pt idx="111">Typ</cx:pt>
          <cx:pt idx="112">Typ</cx:pt>
          <cx:pt idx="113">Typ</cx:pt>
          <cx:pt idx="114">Typ</cx:pt>
          <cx:pt idx="115">Typ</cx:pt>
          <cx:pt idx="116">Typ</cx:pt>
          <cx:pt idx="117">Typ</cx:pt>
          <cx:pt idx="118">Typ</cx:pt>
          <cx:pt idx="119">Typ</cx:pt>
          <cx:pt idx="120">Typ</cx:pt>
          <cx:pt idx="121">Typ</cx:pt>
          <cx:pt idx="122">Typ</cx:pt>
          <cx:pt idx="123">Typ</cx:pt>
          <cx:pt idx="124">Typ</cx:pt>
          <cx:pt idx="125">Typ</cx:pt>
          <cx:pt idx="126">Typ</cx:pt>
          <cx:pt idx="127">Typ</cx:pt>
          <cx:pt idx="128">Typ</cx:pt>
          <cx:pt idx="129">Typ</cx:pt>
          <cx:pt idx="130">Typ</cx:pt>
          <cx:pt idx="131">Typ</cx:pt>
          <cx:pt idx="132">Typ</cx:pt>
          <cx:pt idx="133">Typ</cx:pt>
          <cx:pt idx="134">Min1</cx:pt>
          <cx:pt idx="135">Typ</cx:pt>
          <cx:pt idx="136">Typ</cx:pt>
          <cx:pt idx="137">Typ</cx:pt>
          <cx:pt idx="138">Typ</cx:pt>
          <cx:pt idx="139">Typ</cx:pt>
          <cx:pt idx="140">Typ</cx:pt>
          <cx:pt idx="141">Typ</cx:pt>
          <cx:pt idx="142">Typ</cx:pt>
          <cx:pt idx="143">Typ</cx:pt>
          <cx:pt idx="144">Typ</cx:pt>
          <cx:pt idx="145">Maj1</cx:pt>
          <cx:pt idx="146">Typ</cx:pt>
          <cx:pt idx="147">Typ</cx:pt>
          <cx:pt idx="148">Typ</cx:pt>
          <cx:pt idx="149">Typ</cx:pt>
          <cx:pt idx="150">Typ</cx:pt>
          <cx:pt idx="151">Typ</cx:pt>
          <cx:pt idx="152">Typ</cx:pt>
          <cx:pt idx="153">Typ</cx:pt>
          <cx:pt idx="154">Typ</cx:pt>
          <cx:pt idx="155">Typ</cx:pt>
          <cx:pt idx="156">Typ</cx:pt>
          <cx:pt idx="157">Typ</cx:pt>
          <cx:pt idx="158">Typ</cx:pt>
          <cx:pt idx="159">Typ</cx:pt>
          <cx:pt idx="160">Typ</cx:pt>
          <cx:pt idx="161">Typ</cx:pt>
          <cx:pt idx="162">Typ</cx:pt>
          <cx:pt idx="163">Typ</cx:pt>
          <cx:pt idx="164">Typ</cx:pt>
          <cx:pt idx="165">Typ</cx:pt>
          <cx:pt idx="166">Typ</cx:pt>
          <cx:pt idx="167">Typ</cx:pt>
          <cx:pt idx="168">Typ</cx:pt>
          <cx:pt idx="169">Typ</cx:pt>
          <cx:pt idx="170">Typ</cx:pt>
          <cx:pt idx="171">Typ</cx:pt>
          <cx:pt idx="172">Typ</cx:pt>
          <cx:pt idx="173">Typ</cx:pt>
          <cx:pt idx="174">Min2</cx:pt>
          <cx:pt idx="175">Typ</cx:pt>
          <cx:pt idx="176">Typ</cx:pt>
          <cx:pt idx="177">Typ</cx:pt>
          <cx:pt idx="178">Typ</cx:pt>
          <cx:pt idx="179">Typ</cx:pt>
          <cx:pt idx="180">Typ</cx:pt>
          <cx:pt idx="181">Typ</cx:pt>
          <cx:pt idx="182">Typ</cx:pt>
          <cx:pt idx="183">Mod</cx:pt>
          <cx:pt idx="184">Typ</cx:pt>
          <cx:pt idx="185">Typ</cx:pt>
          <cx:pt idx="186">Typ</cx:pt>
          <cx:pt idx="187">Min2</cx:pt>
          <cx:pt idx="188">Typ</cx:pt>
          <cx:pt idx="189">Typ</cx:pt>
          <cx:pt idx="190">Maj1</cx:pt>
          <cx:pt idx="191">Typ</cx:pt>
          <cx:pt idx="192">Typ</cx:pt>
          <cx:pt idx="193">Maj1</cx:pt>
          <cx:pt idx="194">Typ</cx:pt>
          <cx:pt idx="195">Typ</cx:pt>
          <cx:pt idx="196">Typ</cx:pt>
          <cx:pt idx="197">Typ</cx:pt>
          <cx:pt idx="198">Typ</cx:pt>
          <cx:pt idx="199">Typ</cx:pt>
          <cx:pt idx="200">Typ</cx:pt>
          <cx:pt idx="201">Typ</cx:pt>
          <cx:pt idx="202">Min1</cx:pt>
          <cx:pt idx="203">Typ</cx:pt>
          <cx:pt idx="204">Typ</cx:pt>
          <cx:pt idx="205">Typ</cx:pt>
          <cx:pt idx="206">Min2</cx:pt>
          <cx:pt idx="207">Typ</cx:pt>
          <cx:pt idx="208">Typ</cx:pt>
          <cx:pt idx="209">Typ</cx:pt>
          <cx:pt idx="210">Typ</cx:pt>
          <cx:pt idx="211">Typ</cx:pt>
          <cx:pt idx="212">Typ</cx:pt>
          <cx:pt idx="213">Typ</cx:pt>
          <cx:pt idx="214">Typ</cx:pt>
          <cx:pt idx="215">Min1</cx:pt>
          <cx:pt idx="216">Typ</cx:pt>
          <cx:pt idx="217">Typ</cx:pt>
          <cx:pt idx="218">Typ</cx:pt>
          <cx:pt idx="219">Typ</cx:pt>
          <cx:pt idx="220">Typ</cx:pt>
          <cx:pt idx="221">Typ</cx:pt>
          <cx:pt idx="222">Typ</cx:pt>
          <cx:pt idx="223">Typ</cx:pt>
          <cx:pt idx="224">Typ</cx:pt>
          <cx:pt idx="225">Typ</cx:pt>
          <cx:pt idx="226">Typ</cx:pt>
          <cx:pt idx="227">Typ</cx:pt>
          <cx:pt idx="228">Typ</cx:pt>
          <cx:pt idx="229">Typ</cx:pt>
          <cx:pt idx="230">Typ</cx:pt>
          <cx:pt idx="231">Typ</cx:pt>
          <cx:pt idx="232">Typ</cx:pt>
          <cx:pt idx="233">Typ</cx:pt>
          <cx:pt idx="234">Typ</cx:pt>
          <cx:pt idx="235">Typ</cx:pt>
          <cx:pt idx="236">Typ</cx:pt>
          <cx:pt idx="237">Typ</cx:pt>
          <cx:pt idx="238">Typ</cx:pt>
          <cx:pt idx="239">Typ</cx:pt>
          <cx:pt idx="240">Typ</cx:pt>
          <cx:pt idx="241">Typ</cx:pt>
          <cx:pt idx="242">Typ</cx:pt>
          <cx:pt idx="243">Typ</cx:pt>
          <cx:pt idx="244">Typ</cx:pt>
          <cx:pt idx="245">Typ</cx:pt>
          <cx:pt idx="246">Typ</cx:pt>
          <cx:pt idx="247">Typ</cx:pt>
          <cx:pt idx="248">Typ</cx:pt>
          <cx:pt idx="249">Typ</cx:pt>
          <cx:pt idx="250">Mod</cx:pt>
          <cx:pt idx="251">Typ</cx:pt>
          <cx:pt idx="252">Typ</cx:pt>
          <cx:pt idx="253">Min1</cx:pt>
          <cx:pt idx="254">Typ</cx:pt>
          <cx:pt idx="255">Typ</cx:pt>
          <cx:pt idx="256">Typ</cx:pt>
          <cx:pt idx="257">Typ</cx:pt>
          <cx:pt idx="258">Typ</cx:pt>
          <cx:pt idx="259">Typ</cx:pt>
          <cx:pt idx="260">Typ</cx:pt>
          <cx:pt idx="261">Typ</cx:pt>
          <cx:pt idx="262">Typ</cx:pt>
          <cx:pt idx="263">Typ</cx:pt>
          <cx:pt idx="264">Typ</cx:pt>
          <cx:pt idx="265">Typ</cx:pt>
          <cx:pt idx="266">Typ</cx:pt>
          <cx:pt idx="267">Typ</cx:pt>
          <cx:pt idx="268">Typ</cx:pt>
          <cx:pt idx="269">Typ</cx:pt>
          <cx:pt idx="270">Typ</cx:pt>
          <cx:pt idx="271">Mod</cx:pt>
          <cx:pt idx="272">Typ</cx:pt>
          <cx:pt idx="273">Min1</cx:pt>
          <cx:pt idx="274">Typ</cx:pt>
          <cx:pt idx="275">Typ</cx:pt>
          <cx:pt idx="276">Typ</cx:pt>
          <cx:pt idx="277">Typ</cx:pt>
          <cx:pt idx="278">Typ</cx:pt>
          <cx:pt idx="279">Typ</cx:pt>
          <cx:pt idx="280">Typ</cx:pt>
          <cx:pt idx="281">Typ</cx:pt>
          <cx:pt idx="282">Typ</cx:pt>
          <cx:pt idx="283">Typ</cx:pt>
          <cx:pt idx="284">Typ</cx:pt>
          <cx:pt idx="285">Typ</cx:pt>
          <cx:pt idx="286">Typ</cx:pt>
          <cx:pt idx="287">Typ</cx:pt>
          <cx:pt idx="288">Typ</cx:pt>
          <cx:pt idx="289">Typ</cx:pt>
          <cx:pt idx="290">Typ</cx:pt>
          <cx:pt idx="291">Typ</cx:pt>
          <cx:pt idx="292">Min2</cx:pt>
          <cx:pt idx="293">Typ</cx:pt>
          <cx:pt idx="294">Typ</cx:pt>
          <cx:pt idx="295">Typ</cx:pt>
          <cx:pt idx="296">Typ</cx:pt>
          <cx:pt idx="297">Typ</cx:pt>
          <cx:pt idx="298">Typ</cx:pt>
          <cx:pt idx="299">Typ</cx:pt>
          <cx:pt idx="300">Typ</cx:pt>
          <cx:pt idx="301">Typ</cx:pt>
          <cx:pt idx="302">Typ</cx:pt>
          <cx:pt idx="303">Typ</cx:pt>
          <cx:pt idx="304">Typ</cx:pt>
          <cx:pt idx="305">Typ</cx:pt>
          <cx:pt idx="306">Typ</cx:pt>
          <cx:pt idx="307">Typ</cx:pt>
          <cx:pt idx="308">Typ</cx:pt>
          <cx:pt idx="309">Typ</cx:pt>
          <cx:pt idx="310">Typ</cx:pt>
          <cx:pt idx="311">Typ</cx:pt>
          <cx:pt idx="312">Typ</cx:pt>
          <cx:pt idx="313">Typ</cx:pt>
          <cx:pt idx="314">Typ</cx:pt>
          <cx:pt idx="315">Typ</cx:pt>
          <cx:pt idx="316">Typ</cx:pt>
          <cx:pt idx="317">Typ</cx:pt>
          <cx:pt idx="318">Typ</cx:pt>
          <cx:pt idx="319">Typ</cx:pt>
          <cx:pt idx="320">Typ</cx:pt>
          <cx:pt idx="321">Typ</cx:pt>
          <cx:pt idx="322">Typ</cx:pt>
          <cx:pt idx="323">Typ</cx:pt>
          <cx:pt idx="324">Typ</cx:pt>
          <cx:pt idx="325">Typ</cx:pt>
          <cx:pt idx="326">Typ</cx:pt>
          <cx:pt idx="327">Typ</cx:pt>
          <cx:pt idx="328">Typ</cx:pt>
          <cx:pt idx="329">Typ</cx:pt>
          <cx:pt idx="330">Typ</cx:pt>
          <cx:pt idx="331">Typ</cx:pt>
          <cx:pt idx="332">Typ</cx:pt>
          <cx:pt idx="333">Typ</cx:pt>
          <cx:pt idx="334">Typ</cx:pt>
          <cx:pt idx="335">Typ</cx:pt>
          <cx:pt idx="336">Typ</cx:pt>
          <cx:pt idx="337">Typ</cx:pt>
          <cx:pt idx="338">Typ</cx:pt>
          <cx:pt idx="339">Typ</cx:pt>
          <cx:pt idx="340">Typ</cx:pt>
          <cx:pt idx="341">Typ</cx:pt>
          <cx:pt idx="342">Typ</cx:pt>
          <cx:pt idx="343">Typ</cx:pt>
          <cx:pt idx="344">Typ</cx:pt>
          <cx:pt idx="345">Typ</cx:pt>
          <cx:pt idx="346">Typ</cx:pt>
          <cx:pt idx="347">Typ</cx:pt>
          <cx:pt idx="348">Typ</cx:pt>
          <cx:pt idx="349">Typ</cx:pt>
          <cx:pt idx="350">Typ</cx:pt>
          <cx:pt idx="351">Typ</cx:pt>
          <cx:pt idx="352">Typ</cx:pt>
          <cx:pt idx="353">Typ</cx:pt>
          <cx:pt idx="354">Typ</cx:pt>
          <cx:pt idx="355">Typ</cx:pt>
          <cx:pt idx="356">Typ</cx:pt>
          <cx:pt idx="357">Typ</cx:pt>
          <cx:pt idx="358">Min2</cx:pt>
          <cx:pt idx="359">Typ</cx:pt>
          <cx:pt idx="360">Typ</cx:pt>
          <cx:pt idx="361">Typ</cx:pt>
          <cx:pt idx="362">Typ</cx:pt>
          <cx:pt idx="363">Typ</cx:pt>
          <cx:pt idx="364">Typ</cx:pt>
          <cx:pt idx="365">Typ</cx:pt>
          <cx:pt idx="366">Typ</cx:pt>
          <cx:pt idx="367">Typ</cx:pt>
          <cx:pt idx="368">Typ</cx:pt>
          <cx:pt idx="369">Typ</cx:pt>
          <cx:pt idx="370">Typ</cx:pt>
          <cx:pt idx="371">Min2</cx:pt>
          <cx:pt idx="372">Typ</cx:pt>
          <cx:pt idx="373">Min2</cx:pt>
          <cx:pt idx="374">Typ</cx:pt>
          <cx:pt idx="375">Maj1</cx:pt>
          <cx:pt idx="376">Typ</cx:pt>
          <cx:pt idx="377">Typ</cx:pt>
          <cx:pt idx="378">Typ</cx:pt>
          <cx:pt idx="379">Typ</cx:pt>
          <cx:pt idx="380">Typ</cx:pt>
          <cx:pt idx="381">Typ</cx:pt>
          <cx:pt idx="382">Typ</cx:pt>
          <cx:pt idx="383">Typ</cx:pt>
          <cx:pt idx="384">Typ</cx:pt>
          <cx:pt idx="385">Typ</cx:pt>
          <cx:pt idx="386">Typ</cx:pt>
          <cx:pt idx="387">Typ</cx:pt>
          <cx:pt idx="388">Typ</cx:pt>
          <cx:pt idx="389">Typ</cx:pt>
          <cx:pt idx="390">Typ</cx:pt>
          <cx:pt idx="391">Typ</cx:pt>
          <cx:pt idx="392">Typ</cx:pt>
          <cx:pt idx="393">Typ</cx:pt>
          <cx:pt idx="394">Typ</cx:pt>
          <cx:pt idx="395">Typ</cx:pt>
          <cx:pt idx="396">Typ</cx:pt>
          <cx:pt idx="397">Typ</cx:pt>
          <cx:pt idx="398">Maj2</cx:pt>
          <cx:pt idx="399">Typ</cx:pt>
          <cx:pt idx="400">Typ</cx:pt>
          <cx:pt idx="401">Typ</cx:pt>
          <cx:pt idx="402">Typ</cx:pt>
          <cx:pt idx="403">Typ</cx:pt>
          <cx:pt idx="404">Typ</cx:pt>
          <cx:pt idx="405">Min1</cx:pt>
          <cx:pt idx="406">Maj2</cx:pt>
          <cx:pt idx="407">Typ</cx:pt>
          <cx:pt idx="408">Typ</cx:pt>
          <cx:pt idx="409">Typ</cx:pt>
          <cx:pt idx="410">Mod</cx:pt>
          <cx:pt idx="411">Typ</cx:pt>
          <cx:pt idx="412">Typ</cx:pt>
          <cx:pt idx="413">Typ</cx:pt>
          <cx:pt idx="414">Typ</cx:pt>
          <cx:pt idx="415">Typ</cx:pt>
          <cx:pt idx="416">Typ</cx:pt>
          <cx:pt idx="417">Typ</cx:pt>
          <cx:pt idx="418">Typ</cx:pt>
          <cx:pt idx="419">Typ</cx:pt>
          <cx:pt idx="420">Typ</cx:pt>
          <cx:pt idx="421">Typ</cx:pt>
          <cx:pt idx="422">Typ</cx:pt>
          <cx:pt idx="423">Typ</cx:pt>
          <cx:pt idx="424">Typ</cx:pt>
          <cx:pt idx="425">Typ</cx:pt>
          <cx:pt idx="426">Typ</cx:pt>
          <cx:pt idx="427">Typ</cx:pt>
          <cx:pt idx="428">Typ</cx:pt>
          <cx:pt idx="429">Typ</cx:pt>
          <cx:pt idx="430">Typ</cx:pt>
          <cx:pt idx="431">Typ</cx:pt>
          <cx:pt idx="432">Min1</cx:pt>
          <cx:pt idx="433">Typ</cx:pt>
          <cx:pt idx="434">Typ</cx:pt>
          <cx:pt idx="435">Typ</cx:pt>
          <cx:pt idx="436">Typ</cx:pt>
          <cx:pt idx="437">Typ</cx:pt>
          <cx:pt idx="438">Typ</cx:pt>
          <cx:pt idx="439">Typ</cx:pt>
          <cx:pt idx="440">Typ</cx:pt>
          <cx:pt idx="441">Typ</cx:pt>
          <cx:pt idx="442">Typ</cx:pt>
          <cx:pt idx="443">Typ</cx:pt>
          <cx:pt idx="444">Typ</cx:pt>
          <cx:pt idx="445">Typ</cx:pt>
          <cx:pt idx="446">Mod</cx:pt>
          <cx:pt idx="447">Typ</cx:pt>
          <cx:pt idx="448">Typ</cx:pt>
          <cx:pt idx="449">Typ</cx:pt>
          <cx:pt idx="450">Typ</cx:pt>
          <cx:pt idx="451">Typ</cx:pt>
          <cx:pt idx="452">Typ</cx:pt>
          <cx:pt idx="453">Typ</cx:pt>
          <cx:pt idx="454">Typ</cx:pt>
          <cx:pt idx="455">Typ</cx:pt>
          <cx:pt idx="456">Typ</cx:pt>
          <cx:pt idx="457">Min1</cx:pt>
          <cx:pt idx="458">Typ</cx:pt>
          <cx:pt idx="459">Typ</cx:pt>
          <cx:pt idx="460">Typ</cx:pt>
          <cx:pt idx="461">Typ</cx:pt>
          <cx:pt idx="462">Typ</cx:pt>
          <cx:pt idx="463">Typ</cx:pt>
          <cx:pt idx="464">Typ</cx:pt>
          <cx:pt idx="465">Typ</cx:pt>
          <cx:pt idx="466">Typ</cx:pt>
          <cx:pt idx="467">Typ</cx:pt>
          <cx:pt idx="468">Typ</cx:pt>
          <cx:pt idx="469">Typ</cx:pt>
          <cx:pt idx="470">Typ</cx:pt>
          <cx:pt idx="471">Typ</cx:pt>
          <cx:pt idx="472">Typ</cx:pt>
          <cx:pt idx="473">Typ</cx:pt>
          <cx:pt idx="474">Typ</cx:pt>
          <cx:pt idx="475">Typ</cx:pt>
          <cx:pt idx="476">Typ</cx:pt>
          <cx:pt idx="477">Typ</cx:pt>
          <cx:pt idx="478">Typ</cx:pt>
          <cx:pt idx="479">Typ</cx:pt>
          <cx:pt idx="480">Typ</cx:pt>
          <cx:pt idx="481">Typ</cx:pt>
          <cx:pt idx="482">Min2</cx:pt>
          <cx:pt idx="483">Typ</cx:pt>
          <cx:pt idx="484">Typ</cx:pt>
          <cx:pt idx="485">Typ</cx:pt>
          <cx:pt idx="486">Typ</cx:pt>
          <cx:pt idx="487">Typ</cx:pt>
          <cx:pt idx="488">Mod</cx:pt>
          <cx:pt idx="489">Typ</cx:pt>
          <cx:pt idx="490">Typ</cx:pt>
          <cx:pt idx="491">Typ</cx:pt>
          <cx:pt idx="492">Typ</cx:pt>
          <cx:pt idx="493">Typ</cx:pt>
          <cx:pt idx="494">Typ</cx:pt>
          <cx:pt idx="495">Typ</cx:pt>
          <cx:pt idx="496">Typ</cx:pt>
          <cx:pt idx="497">Typ</cx:pt>
          <cx:pt idx="498">Typ</cx:pt>
          <cx:pt idx="499">Typ</cx:pt>
          <cx:pt idx="500">Typ</cx:pt>
          <cx:pt idx="501">Typ</cx:pt>
          <cx:pt idx="502">Typ</cx:pt>
          <cx:pt idx="503">Typ</cx:pt>
          <cx:pt idx="504">Typ</cx:pt>
          <cx:pt idx="505">Typ</cx:pt>
          <cx:pt idx="506">Typ</cx:pt>
          <cx:pt idx="507">Typ</cx:pt>
          <cx:pt idx="508">Typ</cx:pt>
          <cx:pt idx="509">Typ</cx:pt>
          <cx:pt idx="510">Min1</cx:pt>
          <cx:pt idx="511">Typ</cx:pt>
          <cx:pt idx="512">Typ</cx:pt>
          <cx:pt idx="513">Typ</cx:pt>
          <cx:pt idx="514">Typ</cx:pt>
          <cx:pt idx="515">Typ</cx:pt>
          <cx:pt idx="516">Typ</cx:pt>
          <cx:pt idx="517">Typ</cx:pt>
          <cx:pt idx="518">Typ</cx:pt>
          <cx:pt idx="519">Typ</cx:pt>
          <cx:pt idx="520">Typ</cx:pt>
          <cx:pt idx="521">Typ</cx:pt>
          <cx:pt idx="522">Typ</cx:pt>
          <cx:pt idx="523">Typ</cx:pt>
          <cx:pt idx="524">Typ</cx:pt>
          <cx:pt idx="525">Typ</cx:pt>
          <cx:pt idx="526">Typ</cx:pt>
          <cx:pt idx="527">Typ</cx:pt>
          <cx:pt idx="528">Typ</cx:pt>
          <cx:pt idx="529">Maj1</cx:pt>
          <cx:pt idx="530">Typ</cx:pt>
          <cx:pt idx="531">Typ</cx:pt>
          <cx:pt idx="532">Mod</cx:pt>
          <cx:pt idx="533">Typ</cx:pt>
          <cx:pt idx="534">Typ</cx:pt>
          <cx:pt idx="535">Typ</cx:pt>
          <cx:pt idx="536">Typ</cx:pt>
          <cx:pt idx="537">Typ</cx:pt>
          <cx:pt idx="538">Typ</cx:pt>
          <cx:pt idx="539">Typ</cx:pt>
          <cx:pt idx="540">Typ</cx:pt>
          <cx:pt idx="541">Typ</cx:pt>
          <cx:pt idx="542">Maj1</cx:pt>
          <cx:pt idx="543">Typ</cx:pt>
          <cx:pt idx="544">Typ</cx:pt>
          <cx:pt idx="545">Typ</cx:pt>
          <cx:pt idx="546">Typ</cx:pt>
          <cx:pt idx="547">Typ</cx:pt>
          <cx:pt idx="548">Typ</cx:pt>
          <cx:pt idx="549">Typ</cx:pt>
          <cx:pt idx="550">Typ</cx:pt>
          <cx:pt idx="551">Typ</cx:pt>
          <cx:pt idx="552">Typ</cx:pt>
          <cx:pt idx="553">Typ</cx:pt>
          <cx:pt idx="554">Typ</cx:pt>
          <cx:pt idx="555">Typ</cx:pt>
          <cx:pt idx="556">Typ</cx:pt>
          <cx:pt idx="557">Typ</cx:pt>
          <cx:pt idx="558">Typ</cx:pt>
          <cx:pt idx="559">Typ</cx:pt>
          <cx:pt idx="560">Mod</cx:pt>
          <cx:pt idx="561">Typ</cx:pt>
          <cx:pt idx="562">Typ</cx:pt>
          <cx:pt idx="563">Typ</cx:pt>
          <cx:pt idx="564">Typ</cx:pt>
          <cx:pt idx="565">Typ</cx:pt>
          <cx:pt idx="566">Typ</cx:pt>
          <cx:pt idx="567">Typ</cx:pt>
          <cx:pt idx="568">Min2</cx:pt>
          <cx:pt idx="569">Typ</cx:pt>
          <cx:pt idx="570">Typ</cx:pt>
          <cx:pt idx="571">Typ</cx:pt>
          <cx:pt idx="572">Typ</cx:pt>
          <cx:pt idx="573">Typ</cx:pt>
          <cx:pt idx="574">Typ</cx:pt>
          <cx:pt idx="575">Typ</cx:pt>
          <cx:pt idx="576">Typ</cx:pt>
          <cx:pt idx="577">Typ</cx:pt>
          <cx:pt idx="578">Typ</cx:pt>
          <cx:pt idx="579">Typ</cx:pt>
          <cx:pt idx="580">Typ</cx:pt>
          <cx:pt idx="581">Typ</cx:pt>
          <cx:pt idx="582">Typ</cx:pt>
          <cx:pt idx="583">Typ</cx:pt>
          <cx:pt idx="584">Typ</cx:pt>
          <cx:pt idx="585">Typ</cx:pt>
          <cx:pt idx="586">Typ</cx:pt>
          <cx:pt idx="587">Typ</cx:pt>
          <cx:pt idx="588">Typ</cx:pt>
          <cx:pt idx="589">Typ</cx:pt>
          <cx:pt idx="590">Typ</cx:pt>
          <cx:pt idx="591">Typ</cx:pt>
          <cx:pt idx="592">Typ</cx:pt>
          <cx:pt idx="593">Typ</cx:pt>
          <cx:pt idx="594">Typ</cx:pt>
          <cx:pt idx="595">Typ</cx:pt>
          <cx:pt idx="596">Typ</cx:pt>
          <cx:pt idx="597">Typ</cx:pt>
          <cx:pt idx="598">Typ</cx:pt>
          <cx:pt idx="599">Typ</cx:pt>
          <cx:pt idx="600">Typ</cx:pt>
          <cx:pt idx="601">Typ</cx:pt>
          <cx:pt idx="602">Typ</cx:pt>
          <cx:pt idx="603">Typ</cx:pt>
          <cx:pt idx="604">Typ</cx:pt>
          <cx:pt idx="605">Typ</cx:pt>
          <cx:pt idx="606">Typ</cx:pt>
          <cx:pt idx="607">Typ</cx:pt>
          <cx:pt idx="608">Typ</cx:pt>
          <cx:pt idx="609">Typ</cx:pt>
          <cx:pt idx="610">Typ</cx:pt>
          <cx:pt idx="611">Typ</cx:pt>
          <cx:pt idx="612">Typ</cx:pt>
          <cx:pt idx="613">Typ</cx:pt>
          <cx:pt idx="614">Typ</cx:pt>
          <cx:pt idx="615">Typ</cx:pt>
          <cx:pt idx="616">Typ</cx:pt>
          <cx:pt idx="617">Typ</cx:pt>
          <cx:pt idx="618">Typ</cx:pt>
          <cx:pt idx="619">Typ</cx:pt>
          <cx:pt idx="620">Typ</cx:pt>
          <cx:pt idx="621">Typ</cx:pt>
          <cx:pt idx="622">Typ</cx:pt>
          <cx:pt idx="623">Typ</cx:pt>
          <cx:pt idx="624">Min2</cx:pt>
          <cx:pt idx="625">Typ</cx:pt>
          <cx:pt idx="626">Min1</cx:pt>
          <cx:pt idx="627">Typ</cx:pt>
          <cx:pt idx="628">Typ</cx:pt>
          <cx:pt idx="629">Typ</cx:pt>
          <cx:pt idx="630">Typ</cx:pt>
          <cx:pt idx="631">Typ</cx:pt>
          <cx:pt idx="632">Typ</cx:pt>
          <cx:pt idx="633">Typ</cx:pt>
          <cx:pt idx="634">Typ</cx:pt>
          <cx:pt idx="635">Typ</cx:pt>
          <cx:pt idx="636">Maj1</cx:pt>
          <cx:pt idx="637">Typ</cx:pt>
          <cx:pt idx="638">Typ</cx:pt>
          <cx:pt idx="639">Typ</cx:pt>
          <cx:pt idx="640">Typ</cx:pt>
          <cx:pt idx="641">Typ</cx:pt>
          <cx:pt idx="642">Typ</cx:pt>
          <cx:pt idx="643">Min1</cx:pt>
          <cx:pt idx="644">Typ</cx:pt>
          <cx:pt idx="645">Typ</cx:pt>
          <cx:pt idx="646">Min1</cx:pt>
          <cx:pt idx="647">Typ</cx:pt>
          <cx:pt idx="648">Typ</cx:pt>
          <cx:pt idx="649">Typ</cx:pt>
          <cx:pt idx="650">Typ</cx:pt>
          <cx:pt idx="651">Typ</cx:pt>
          <cx:pt idx="652">Typ</cx:pt>
          <cx:pt idx="653">Typ</cx:pt>
          <cx:pt idx="654">Typ</cx:pt>
          <cx:pt idx="655">Typ</cx:pt>
          <cx:pt idx="656">Typ</cx:pt>
          <cx:pt idx="657">Typ</cx:pt>
          <cx:pt idx="658">Typ</cx:pt>
          <cx:pt idx="659">Typ</cx:pt>
          <cx:pt idx="660">Typ</cx:pt>
          <cx:pt idx="661">Typ</cx:pt>
          <cx:pt idx="662">Maj2</cx:pt>
          <cx:pt idx="663">Typ</cx:pt>
          <cx:pt idx="664">Typ</cx:pt>
          <cx:pt idx="665">Typ</cx:pt>
          <cx:pt idx="666">Sev</cx:pt>
          <cx:pt idx="667">Typ</cx:pt>
          <cx:pt idx="668">Min2</cx:pt>
          <cx:pt idx="669">Typ</cx:pt>
          <cx:pt idx="670">Typ</cx:pt>
          <cx:pt idx="671">Typ</cx:pt>
          <cx:pt idx="672">Typ</cx:pt>
          <cx:pt idx="673">Typ</cx:pt>
          <cx:pt idx="674">Typ</cx:pt>
          <cx:pt idx="675">Typ</cx:pt>
          <cx:pt idx="676">Min2</cx:pt>
          <cx:pt idx="677">Typ</cx:pt>
          <cx:pt idx="678">Typ</cx:pt>
          <cx:pt idx="679">Typ</cx:pt>
          <cx:pt idx="680">Typ</cx:pt>
          <cx:pt idx="681">Typ</cx:pt>
          <cx:pt idx="682">Typ</cx:pt>
          <cx:pt idx="683">Typ</cx:pt>
          <cx:pt idx="684">Typ</cx:pt>
          <cx:pt idx="685">Min1</cx:pt>
          <cx:pt idx="686">Typ</cx:pt>
          <cx:pt idx="687">Typ</cx:pt>
          <cx:pt idx="688">Typ</cx:pt>
          <cx:pt idx="689">Typ</cx:pt>
          <cx:pt idx="690">Typ</cx:pt>
          <cx:pt idx="691">Typ</cx:pt>
          <cx:pt idx="692">Typ</cx:pt>
          <cx:pt idx="693">Typ</cx:pt>
          <cx:pt idx="694">Typ</cx:pt>
          <cx:pt idx="695">Typ</cx:pt>
          <cx:pt idx="696">Typ</cx:pt>
          <cx:pt idx="697">Typ</cx:pt>
          <cx:pt idx="698">Typ</cx:pt>
          <cx:pt idx="699">Typ</cx:pt>
          <cx:pt idx="700">Typ</cx:pt>
          <cx:pt idx="701">Typ</cx:pt>
          <cx:pt idx="702">Typ</cx:pt>
          <cx:pt idx="703">Typ</cx:pt>
          <cx:pt idx="704">Typ</cx:pt>
          <cx:pt idx="705">Mod</cx:pt>
          <cx:pt idx="706">Typ</cx:pt>
          <cx:pt idx="707">Typ</cx:pt>
          <cx:pt idx="708">Typ</cx:pt>
          <cx:pt idx="709">Typ</cx:pt>
          <cx:pt idx="710">Maj2</cx:pt>
          <cx:pt idx="711">Typ</cx:pt>
          <cx:pt idx="712">Typ</cx:pt>
          <cx:pt idx="713">Typ</cx:pt>
          <cx:pt idx="714">Typ</cx:pt>
          <cx:pt idx="715">Typ</cx:pt>
          <cx:pt idx="716">Typ</cx:pt>
          <cx:pt idx="717">Typ</cx:pt>
          <cx:pt idx="718">Typ</cx:pt>
          <cx:pt idx="719">Typ</cx:pt>
          <cx:pt idx="720">Typ</cx:pt>
          <cx:pt idx="721">Typ</cx:pt>
          <cx:pt idx="722">Typ</cx:pt>
          <cx:pt idx="723">Typ</cx:pt>
          <cx:pt idx="724">Typ</cx:pt>
          <cx:pt idx="725">Typ</cx:pt>
          <cx:pt idx="726">Typ</cx:pt>
          <cx:pt idx="727">Typ</cx:pt>
          <cx:pt idx="728">Typ</cx:pt>
          <cx:pt idx="729">Typ</cx:pt>
          <cx:pt idx="730">Typ</cx:pt>
          <cx:pt idx="731">Typ</cx:pt>
          <cx:pt idx="732">Typ</cx:pt>
          <cx:pt idx="733">Typ</cx:pt>
          <cx:pt idx="734">Typ</cx:pt>
          <cx:pt idx="735">Typ</cx:pt>
          <cx:pt idx="736">Typ</cx:pt>
          <cx:pt idx="737">Typ</cx:pt>
          <cx:pt idx="738">Typ</cx:pt>
          <cx:pt idx="739">Typ</cx:pt>
          <cx:pt idx="740">Typ</cx:pt>
          <cx:pt idx="741">Typ</cx:pt>
          <cx:pt idx="742">Typ</cx:pt>
          <cx:pt idx="743">Min2</cx:pt>
          <cx:pt idx="744">Typ</cx:pt>
          <cx:pt idx="745">Typ</cx:pt>
          <cx:pt idx="746">Typ</cx:pt>
          <cx:pt idx="747">Typ</cx:pt>
          <cx:pt idx="748">Typ</cx:pt>
          <cx:pt idx="749">Mod</cx:pt>
          <cx:pt idx="750">Min2</cx:pt>
          <cx:pt idx="751">Typ</cx:pt>
          <cx:pt idx="752">Typ</cx:pt>
          <cx:pt idx="753">Typ</cx:pt>
          <cx:pt idx="754">Typ</cx:pt>
          <cx:pt idx="755">Typ</cx:pt>
          <cx:pt idx="756">Typ</cx:pt>
          <cx:pt idx="757">Typ</cx:pt>
          <cx:pt idx="758">Typ</cx:pt>
          <cx:pt idx="759">Typ</cx:pt>
          <cx:pt idx="760">Typ</cx:pt>
          <cx:pt idx="761">Min1</cx:pt>
          <cx:pt idx="762">Typ</cx:pt>
          <cx:pt idx="763">Typ</cx:pt>
          <cx:pt idx="764">Typ</cx:pt>
          <cx:pt idx="765">Typ</cx:pt>
          <cx:pt idx="766">Typ</cx:pt>
          <cx:pt idx="767">Mod</cx:pt>
          <cx:pt idx="768">Typ</cx:pt>
          <cx:pt idx="769">Mod</cx:pt>
          <cx:pt idx="770">Typ</cx:pt>
          <cx:pt idx="771">Typ</cx:pt>
          <cx:pt idx="772">Typ</cx:pt>
          <cx:pt idx="773">Typ</cx:pt>
          <cx:pt idx="774">Typ</cx:pt>
          <cx:pt idx="775">Typ</cx:pt>
          <cx:pt idx="776">Typ</cx:pt>
          <cx:pt idx="777">Typ</cx:pt>
          <cx:pt idx="778">Typ</cx:pt>
          <cx:pt idx="779">Typ</cx:pt>
          <cx:pt idx="780">Typ</cx:pt>
          <cx:pt idx="781">Typ</cx:pt>
          <cx:pt idx="782">Typ</cx:pt>
          <cx:pt idx="783">Typ</cx:pt>
          <cx:pt idx="784">Typ</cx:pt>
          <cx:pt idx="785">Typ</cx:pt>
          <cx:pt idx="786">Typ</cx:pt>
          <cx:pt idx="787">Typ</cx:pt>
          <cx:pt idx="788">Typ</cx:pt>
          <cx:pt idx="789">Typ</cx:pt>
          <cx:pt idx="790">Typ</cx:pt>
          <cx:pt idx="791">Typ</cx:pt>
          <cx:pt idx="792">Typ</cx:pt>
          <cx:pt idx="793">Typ</cx:pt>
          <cx:pt idx="794">Typ</cx:pt>
          <cx:pt idx="795">Typ</cx:pt>
          <cx:pt idx="796">Typ</cx:pt>
          <cx:pt idx="797">Typ</cx:pt>
          <cx:pt idx="798">Typ</cx:pt>
          <cx:pt idx="799">Typ</cx:pt>
          <cx:pt idx="800">Typ</cx:pt>
          <cx:pt idx="801">Typ</cx:pt>
          <cx:pt idx="802">Typ</cx:pt>
          <cx:pt idx="803">Typ</cx:pt>
          <cx:pt idx="804">Min1</cx:pt>
          <cx:pt idx="805">Typ</cx:pt>
          <cx:pt idx="806">Typ</cx:pt>
          <cx:pt idx="807">Typ</cx:pt>
          <cx:pt idx="808">Typ</cx:pt>
          <cx:pt idx="809">Typ</cx:pt>
          <cx:pt idx="810">Typ</cx:pt>
          <cx:pt idx="811">Typ</cx:pt>
          <cx:pt idx="812">Typ</cx:pt>
          <cx:pt idx="813">Typ</cx:pt>
          <cx:pt idx="814">Typ</cx:pt>
          <cx:pt idx="815">Typ</cx:pt>
          <cx:pt idx="816">Typ</cx:pt>
          <cx:pt idx="817">Typ</cx:pt>
          <cx:pt idx="818">Typ</cx:pt>
          <cx:pt idx="819">Typ</cx:pt>
          <cx:pt idx="820">Typ</cx:pt>
          <cx:pt idx="821">Min2</cx:pt>
          <cx:pt idx="822">Typ</cx:pt>
          <cx:pt idx="823">Typ</cx:pt>
          <cx:pt idx="824">Typ</cx:pt>
          <cx:pt idx="825">Typ</cx:pt>
          <cx:pt idx="826">Typ</cx:pt>
          <cx:pt idx="827">Typ</cx:pt>
          <cx:pt idx="828">Min2</cx:pt>
          <cx:pt idx="829">Typ</cx:pt>
          <cx:pt idx="830">Typ</cx:pt>
          <cx:pt idx="831">Typ</cx:pt>
          <cx:pt idx="832">Typ</cx:pt>
          <cx:pt idx="833">Typ</cx:pt>
          <cx:pt idx="834">Typ</cx:pt>
          <cx:pt idx="835">Min2</cx:pt>
          <cx:pt idx="836">Min2</cx:pt>
          <cx:pt idx="837">Typ</cx:pt>
          <cx:pt idx="838">Typ</cx:pt>
          <cx:pt idx="839">Typ</cx:pt>
          <cx:pt idx="840">Typ</cx:pt>
          <cx:pt idx="841">Typ</cx:pt>
          <cx:pt idx="842">Typ</cx:pt>
          <cx:pt idx="843">Typ</cx:pt>
          <cx:pt idx="844">Typ</cx:pt>
          <cx:pt idx="845">Min2</cx:pt>
          <cx:pt idx="846">Typ</cx:pt>
          <cx:pt idx="847">Typ</cx:pt>
          <cx:pt idx="848">Typ</cx:pt>
          <cx:pt idx="849">Typ</cx:pt>
          <cx:pt idx="850">Typ</cx:pt>
          <cx:pt idx="851">Typ</cx:pt>
          <cx:pt idx="852">Typ</cx:pt>
          <cx:pt idx="853">Typ</cx:pt>
          <cx:pt idx="854">Typ</cx:pt>
          <cx:pt idx="855">Typ</cx:pt>
          <cx:pt idx="856">Typ</cx:pt>
          <cx:pt idx="857">Typ</cx:pt>
          <cx:pt idx="858">Typ</cx:pt>
          <cx:pt idx="859">Typ</cx:pt>
          <cx:pt idx="860">Typ</cx:pt>
          <cx:pt idx="861">Typ</cx:pt>
          <cx:pt idx="862">Typ</cx:pt>
          <cx:pt idx="863">Typ</cx:pt>
          <cx:pt idx="864">Typ</cx:pt>
          <cx:pt idx="865">Typ</cx:pt>
          <cx:pt idx="866">Typ</cx:pt>
          <cx:pt idx="867">Typ</cx:pt>
          <cx:pt idx="868">Typ</cx:pt>
          <cx:pt idx="869">Typ</cx:pt>
          <cx:pt idx="870">Typ</cx:pt>
          <cx:pt idx="871">Typ</cx:pt>
          <cx:pt idx="872">Typ</cx:pt>
          <cx:pt idx="873">Typ</cx:pt>
          <cx:pt idx="874">Typ</cx:pt>
          <cx:pt idx="875">Typ</cx:pt>
          <cx:pt idx="876">Typ</cx:pt>
          <cx:pt idx="877">Typ</cx:pt>
          <cx:pt idx="878">Min2</cx:pt>
          <cx:pt idx="879">Typ</cx:pt>
          <cx:pt idx="880">Typ</cx:pt>
          <cx:pt idx="881">Typ</cx:pt>
          <cx:pt idx="882">Typ</cx:pt>
          <cx:pt idx="883">Typ</cx:pt>
          <cx:pt idx="884">Typ</cx:pt>
          <cx:pt idx="885">Typ</cx:pt>
          <cx:pt idx="886">Typ</cx:pt>
          <cx:pt idx="887">Typ</cx:pt>
          <cx:pt idx="888">Typ</cx:pt>
          <cx:pt idx="889">Typ</cx:pt>
          <cx:pt idx="890">Typ</cx:pt>
          <cx:pt idx="891">Typ</cx:pt>
          <cx:pt idx="892">Typ</cx:pt>
          <cx:pt idx="893">Typ</cx:pt>
          <cx:pt idx="894">Typ</cx:pt>
          <cx:pt idx="895">Typ</cx:pt>
          <cx:pt idx="896">Typ</cx:pt>
          <cx:pt idx="897">Typ</cx:pt>
          <cx:pt idx="898">Typ</cx:pt>
          <cx:pt idx="899">Typ</cx:pt>
          <cx:pt idx="900">Typ</cx:pt>
          <cx:pt idx="901">Typ</cx:pt>
          <cx:pt idx="902">Typ</cx:pt>
          <cx:pt idx="903">Typ</cx:pt>
          <cx:pt idx="904">Typ</cx:pt>
          <cx:pt idx="905">Typ</cx:pt>
          <cx:pt idx="906">Typ</cx:pt>
          <cx:pt idx="907">Typ</cx:pt>
          <cx:pt idx="908">Typ</cx:pt>
          <cx:pt idx="909">Typ</cx:pt>
          <cx:pt idx="910">Typ</cx:pt>
          <cx:pt idx="911">Typ</cx:pt>
          <cx:pt idx="912">Min1</cx:pt>
          <cx:pt idx="913">Typ</cx:pt>
          <cx:pt idx="914">Typ</cx:pt>
          <cx:pt idx="915">Typ</cx:pt>
          <cx:pt idx="916">Typ</cx:pt>
          <cx:pt idx="917">Typ</cx:pt>
          <cx:pt idx="918">Typ</cx:pt>
          <cx:pt idx="919">Min1</cx:pt>
          <cx:pt idx="920">Typ</cx:pt>
          <cx:pt idx="921">Typ</cx:pt>
          <cx:pt idx="922">Typ</cx:pt>
          <cx:pt idx="923">Typ</cx:pt>
          <cx:pt idx="924">Typ</cx:pt>
          <cx:pt idx="925">Typ</cx:pt>
          <cx:pt idx="926">Typ</cx:pt>
          <cx:pt idx="927">Typ</cx:pt>
          <cx:pt idx="928">Typ</cx:pt>
          <cx:pt idx="929">Typ</cx:pt>
          <cx:pt idx="930">Typ</cx:pt>
          <cx:pt idx="931">Typ</cx:pt>
          <cx:pt idx="932">Typ</cx:pt>
          <cx:pt idx="933">Typ</cx:pt>
          <cx:pt idx="934">Typ</cx:pt>
          <cx:pt idx="935">Typ</cx:pt>
          <cx:pt idx="936">Typ</cx:pt>
          <cx:pt idx="937">Typ</cx:pt>
          <cx:pt idx="938">Typ</cx:pt>
          <cx:pt idx="939">Typ</cx:pt>
          <cx:pt idx="940">Typ</cx:pt>
          <cx:pt idx="941">Typ</cx:pt>
          <cx:pt idx="942">Typ</cx:pt>
          <cx:pt idx="943">Typ</cx:pt>
          <cx:pt idx="944">Typ</cx:pt>
          <cx:pt idx="945">Typ</cx:pt>
          <cx:pt idx="946">Typ</cx:pt>
          <cx:pt idx="947">Typ</cx:pt>
          <cx:pt idx="948">Typ</cx:pt>
          <cx:pt idx="949">Typ</cx:pt>
          <cx:pt idx="950">Typ</cx:pt>
          <cx:pt idx="951">Typ</cx:pt>
          <cx:pt idx="952">Typ</cx:pt>
          <cx:pt idx="953">Min2</cx:pt>
          <cx:pt idx="954">Typ</cx:pt>
          <cx:pt idx="955">Typ</cx:pt>
          <cx:pt idx="956">Typ</cx:pt>
          <cx:pt idx="957">Typ</cx:pt>
          <cx:pt idx="958">Typ</cx:pt>
          <cx:pt idx="959">Typ</cx:pt>
          <cx:pt idx="960">Typ</cx:pt>
          <cx:pt idx="961">Typ</cx:pt>
          <cx:pt idx="962">Typ</cx:pt>
          <cx:pt idx="963">Typ</cx:pt>
          <cx:pt idx="964">Typ</cx:pt>
          <cx:pt idx="965">Typ</cx:pt>
          <cx:pt idx="966">Min2</cx:pt>
          <cx:pt idx="967">Typ</cx:pt>
          <cx:pt idx="968">Typ</cx:pt>
          <cx:pt idx="969">Typ</cx:pt>
          <cx:pt idx="970">Typ</cx:pt>
          <cx:pt idx="971">Typ</cx:pt>
          <cx:pt idx="972">Typ</cx:pt>
          <cx:pt idx="973">Typ</cx:pt>
          <cx:pt idx="974">Typ</cx:pt>
          <cx:pt idx="975">Typ</cx:pt>
          <cx:pt idx="976">Typ</cx:pt>
          <cx:pt idx="977">Typ</cx:pt>
          <cx:pt idx="978">Typ</cx:pt>
          <cx:pt idx="979">Typ</cx:pt>
          <cx:pt idx="980">Typ</cx:pt>
          <cx:pt idx="981">Typ</cx:pt>
          <cx:pt idx="982">Typ</cx:pt>
          <cx:pt idx="983">Typ</cx:pt>
          <cx:pt idx="984">Typ</cx:pt>
          <cx:pt idx="985">Typ</cx:pt>
          <cx:pt idx="986">Typ</cx:pt>
          <cx:pt idx="987">Typ</cx:pt>
          <cx:pt idx="988">Typ</cx:pt>
          <cx:pt idx="989">Typ</cx:pt>
          <cx:pt idx="990">Typ</cx:pt>
          <cx:pt idx="991">Typ</cx:pt>
          <cx:pt idx="992">Typ</cx:pt>
          <cx:pt idx="993">Typ</cx:pt>
          <cx:pt idx="994">Typ</cx:pt>
          <cx:pt idx="995">Typ</cx:pt>
          <cx:pt idx="996">Typ</cx:pt>
          <cx:pt idx="997">Typ</cx:pt>
          <cx:pt idx="998">Typ</cx:pt>
          <cx:pt idx="999">Typ</cx:pt>
          <cx:pt idx="1000">Min1</cx:pt>
          <cx:pt idx="1001">Typ</cx:pt>
          <cx:pt idx="1002">Typ</cx:pt>
          <cx:pt idx="1003">Typ</cx:pt>
          <cx:pt idx="1004">Typ</cx:pt>
          <cx:pt idx="1005">Typ</cx:pt>
          <cx:pt idx="1006">Typ</cx:pt>
          <cx:pt idx="1007">Typ</cx:pt>
          <cx:pt idx="1008">Typ</cx:pt>
          <cx:pt idx="1009">Typ</cx:pt>
          <cx:pt idx="1010">Typ</cx:pt>
          <cx:pt idx="1011">Typ</cx:pt>
          <cx:pt idx="1012">Typ</cx:pt>
          <cx:pt idx="1013">Maj2</cx:pt>
          <cx:pt idx="1014">Typ</cx:pt>
          <cx:pt idx="1015">Typ</cx:pt>
          <cx:pt idx="1016">Typ</cx:pt>
          <cx:pt idx="1017">Typ</cx:pt>
          <cx:pt idx="1018">Typ</cx:pt>
          <cx:pt idx="1019">Typ</cx:pt>
          <cx:pt idx="1020">Typ</cx:pt>
          <cx:pt idx="1021">Typ</cx:pt>
          <cx:pt idx="1022">Typ</cx:pt>
          <cx:pt idx="1023">Typ</cx:pt>
          <cx:pt idx="1024">Typ</cx:pt>
          <cx:pt idx="1025">Typ</cx:pt>
          <cx:pt idx="1026">Typ</cx:pt>
          <cx:pt idx="1027">Typ</cx:pt>
          <cx:pt idx="1028">Typ</cx:pt>
          <cx:pt idx="1029">Typ</cx:pt>
          <cx:pt idx="1030">Typ</cx:pt>
          <cx:pt idx="1031">Typ</cx:pt>
          <cx:pt idx="1032">Typ</cx:pt>
          <cx:pt idx="1033">Typ</cx:pt>
          <cx:pt idx="1034">Typ</cx:pt>
          <cx:pt idx="1035">Typ</cx:pt>
          <cx:pt idx="1036">Typ</cx:pt>
          <cx:pt idx="1037">Typ</cx:pt>
          <cx:pt idx="1038">Typ</cx:pt>
          <cx:pt idx="1039">Typ</cx:pt>
          <cx:pt idx="1040">Maj1</cx:pt>
          <cx:pt idx="1041">Typ</cx:pt>
          <cx:pt idx="1042">Typ</cx:pt>
          <cx:pt idx="1043">Typ</cx:pt>
          <cx:pt idx="1044">Typ</cx:pt>
          <cx:pt idx="1045">Min2</cx:pt>
          <cx:pt idx="1046">Typ</cx:pt>
          <cx:pt idx="1047">Typ</cx:pt>
          <cx:pt idx="1048">Min1</cx:pt>
          <cx:pt idx="1049">Typ</cx:pt>
          <cx:pt idx="1050">Typ</cx:pt>
          <cx:pt idx="1051">Typ</cx:pt>
          <cx:pt idx="1052">Typ</cx:pt>
          <cx:pt idx="1053">Min2</cx:pt>
          <cx:pt idx="1054">Typ</cx:pt>
          <cx:pt idx="1055">Typ</cx:pt>
          <cx:pt idx="1056">Typ</cx:pt>
          <cx:pt idx="1057">Typ</cx:pt>
          <cx:pt idx="1058">Typ</cx:pt>
          <cx:pt idx="1059">Typ</cx:pt>
          <cx:pt idx="1060">Typ</cx:pt>
          <cx:pt idx="1061">Typ</cx:pt>
          <cx:pt idx="1062">Min2</cx:pt>
          <cx:pt idx="1063">Typ</cx:pt>
          <cx:pt idx="1064">Typ</cx:pt>
          <cx:pt idx="1065">Typ</cx:pt>
          <cx:pt idx="1066">Typ</cx:pt>
          <cx:pt idx="1067">Typ</cx:pt>
          <cx:pt idx="1068">Maj1</cx:pt>
          <cx:pt idx="1069">Typ</cx:pt>
          <cx:pt idx="1070">Typ</cx:pt>
          <cx:pt idx="1071">Typ</cx:pt>
          <cx:pt idx="1072">Typ</cx:pt>
          <cx:pt idx="1073">Typ</cx:pt>
          <cx:pt idx="1074">Typ</cx:pt>
          <cx:pt idx="1075">Typ</cx:pt>
          <cx:pt idx="1076">Min1</cx:pt>
          <cx:pt idx="1077">Typ</cx:pt>
          <cx:pt idx="1078">Typ</cx:pt>
          <cx:pt idx="1079">Typ</cx:pt>
          <cx:pt idx="1080">Typ</cx:pt>
          <cx:pt idx="1081">Typ</cx:pt>
          <cx:pt idx="1082">Typ</cx:pt>
          <cx:pt idx="1083">Typ</cx:pt>
          <cx:pt idx="1084">Typ</cx:pt>
          <cx:pt idx="1085">Typ</cx:pt>
          <cx:pt idx="1086">Typ</cx:pt>
          <cx:pt idx="1087">Typ</cx:pt>
          <cx:pt idx="1088">Maj1</cx:pt>
          <cx:pt idx="1089">Typ</cx:pt>
          <cx:pt idx="1090">Typ</cx:pt>
          <cx:pt idx="1091">Typ</cx:pt>
          <cx:pt idx="1092">Typ</cx:pt>
          <cx:pt idx="1093">Typ</cx:pt>
          <cx:pt idx="1094">Typ</cx:pt>
          <cx:pt idx="1095">Typ</cx:pt>
          <cx:pt idx="1096">Typ</cx:pt>
          <cx:pt idx="1097">Typ</cx:pt>
          <cx:pt idx="1098">Typ</cx:pt>
          <cx:pt idx="1099">Typ</cx:pt>
          <cx:pt idx="1100">Typ</cx:pt>
          <cx:pt idx="1101">Typ</cx:pt>
          <cx:pt idx="1102">Typ</cx:pt>
          <cx:pt idx="1103">Typ</cx:pt>
          <cx:pt idx="1104">Typ</cx:pt>
          <cx:pt idx="1105">Typ</cx:pt>
          <cx:pt idx="1106">Typ</cx:pt>
          <cx:pt idx="1107">Typ</cx:pt>
          <cx:pt idx="1108">Typ</cx:pt>
          <cx:pt idx="1109">Typ</cx:pt>
          <cx:pt idx="1110">Typ</cx:pt>
          <cx:pt idx="1111">Typ</cx:pt>
          <cx:pt idx="1112">Typ</cx:pt>
          <cx:pt idx="1113">Typ</cx:pt>
          <cx:pt idx="1114">Typ</cx:pt>
          <cx:pt idx="1115">Typ</cx:pt>
          <cx:pt idx="1116">Typ</cx:pt>
          <cx:pt idx="1117">Typ</cx:pt>
          <cx:pt idx="1118">Min2</cx:pt>
          <cx:pt idx="1119">Typ</cx:pt>
          <cx:pt idx="1120">Typ</cx:pt>
          <cx:pt idx="1121">Typ</cx:pt>
          <cx:pt idx="1122">Typ</cx:pt>
          <cx:pt idx="1123">Typ</cx:pt>
          <cx:pt idx="1124">Typ</cx:pt>
          <cx:pt idx="1125">Typ</cx:pt>
          <cx:pt idx="1126">Typ</cx:pt>
          <cx:pt idx="1127">Typ</cx:pt>
          <cx:pt idx="1128">Typ</cx:pt>
          <cx:pt idx="1129">Typ</cx:pt>
          <cx:pt idx="1130">Min2</cx:pt>
          <cx:pt idx="1131">Typ</cx:pt>
          <cx:pt idx="1132">Typ</cx:pt>
          <cx:pt idx="1133">Typ</cx:pt>
          <cx:pt idx="1134">Typ</cx:pt>
          <cx:pt idx="1135">Typ</cx:pt>
          <cx:pt idx="1136">Typ</cx:pt>
          <cx:pt idx="1137">Typ</cx:pt>
          <cx:pt idx="1138">Typ</cx:pt>
          <cx:pt idx="1139">Maj1</cx:pt>
          <cx:pt idx="1140">Typ</cx:pt>
          <cx:pt idx="1141">Typ</cx:pt>
          <cx:pt idx="1142">Typ</cx:pt>
          <cx:pt idx="1143">Typ</cx:pt>
          <cx:pt idx="1144">Typ</cx:pt>
          <cx:pt idx="1145">Typ</cx:pt>
          <cx:pt idx="1146">Typ</cx:pt>
          <cx:pt idx="1147">Typ</cx:pt>
          <cx:pt idx="1148">Typ</cx:pt>
          <cx:pt idx="1149">Typ</cx:pt>
          <cx:pt idx="1150">Typ</cx:pt>
          <cx:pt idx="1151">Typ</cx:pt>
          <cx:pt idx="1152">Typ</cx:pt>
          <cx:pt idx="1153">Typ</cx:pt>
          <cx:pt idx="1154">Typ</cx:pt>
          <cx:pt idx="1155">Typ</cx:pt>
          <cx:pt idx="1156">Typ</cx:pt>
          <cx:pt idx="1157">Typ</cx:pt>
          <cx:pt idx="1158">Typ</cx:pt>
          <cx:pt idx="1159">Typ</cx:pt>
          <cx:pt idx="1160">Typ</cx:pt>
          <cx:pt idx="1161">Typ</cx:pt>
          <cx:pt idx="1162">Typ</cx:pt>
          <cx:pt idx="1163">Typ</cx:pt>
          <cx:pt idx="1164">Typ</cx:pt>
          <cx:pt idx="1165">Typ</cx:pt>
          <cx:pt idx="1166">Typ</cx:pt>
          <cx:pt idx="1167">Typ</cx:pt>
          <cx:pt idx="1168">Typ</cx:pt>
          <cx:pt idx="1169">Typ</cx:pt>
          <cx:pt idx="1170">Typ</cx:pt>
          <cx:pt idx="1171">Typ</cx:pt>
          <cx:pt idx="1172">Typ</cx:pt>
          <cx:pt idx="1173">Maj1</cx:pt>
          <cx:pt idx="1174">Typ</cx:pt>
          <cx:pt idx="1175">Typ</cx:pt>
          <cx:pt idx="1176">Typ</cx:pt>
          <cx:pt idx="1177">Typ</cx:pt>
          <cx:pt idx="1178">Typ</cx:pt>
          <cx:pt idx="1179">Min2</cx:pt>
          <cx:pt idx="1180">Typ</cx:pt>
          <cx:pt idx="1181">Typ</cx:pt>
          <cx:pt idx="1182">Typ</cx:pt>
          <cx:pt idx="1183">Typ</cx:pt>
          <cx:pt idx="1184">Typ</cx:pt>
          <cx:pt idx="1185">Typ</cx:pt>
          <cx:pt idx="1186">Typ</cx:pt>
          <cx:pt idx="1187">Typ</cx:pt>
          <cx:pt idx="1188">Typ</cx:pt>
          <cx:pt idx="1189">Typ</cx:pt>
          <cx:pt idx="1190">Typ</cx:pt>
          <cx:pt idx="1191">Typ</cx:pt>
          <cx:pt idx="1192">Typ</cx:pt>
          <cx:pt idx="1193">Typ</cx:pt>
          <cx:pt idx="1194">Typ</cx:pt>
          <cx:pt idx="1195">Typ</cx:pt>
          <cx:pt idx="1196">Typ</cx:pt>
          <cx:pt idx="1197">Typ</cx:pt>
          <cx:pt idx="1198">Typ</cx:pt>
          <cx:pt idx="1199">Typ</cx:pt>
          <cx:pt idx="1200">Typ</cx:pt>
          <cx:pt idx="1201">Typ</cx:pt>
          <cx:pt idx="1202">Typ</cx:pt>
          <cx:pt idx="1203">Typ</cx:pt>
          <cx:pt idx="1204">Typ</cx:pt>
          <cx:pt idx="1205">Typ</cx:pt>
          <cx:pt idx="1206">Typ</cx:pt>
          <cx:pt idx="1207">Typ</cx:pt>
          <cx:pt idx="1208">Typ</cx:pt>
          <cx:pt idx="1209">Typ</cx:pt>
          <cx:pt idx="1210">Typ</cx:pt>
          <cx:pt idx="1211">Typ</cx:pt>
          <cx:pt idx="1212">Typ</cx:pt>
          <cx:pt idx="1213">Typ</cx:pt>
          <cx:pt idx="1214">Typ</cx:pt>
          <cx:pt idx="1215">Typ</cx:pt>
          <cx:pt idx="1216">Typ</cx:pt>
          <cx:pt idx="1217">Typ</cx:pt>
          <cx:pt idx="1218">Typ</cx:pt>
          <cx:pt idx="1219">Typ</cx:pt>
          <cx:pt idx="1220">Typ</cx:pt>
          <cx:pt idx="1221">Typ</cx:pt>
          <cx:pt idx="1222">Typ</cx:pt>
          <cx:pt idx="1223">Mod</cx:pt>
          <cx:pt idx="1224">Typ</cx:pt>
          <cx:pt idx="1225">Typ</cx:pt>
          <cx:pt idx="1226">Typ</cx:pt>
          <cx:pt idx="1227">Typ</cx:pt>
          <cx:pt idx="1228">Typ</cx:pt>
          <cx:pt idx="1229">Maj1</cx:pt>
          <cx:pt idx="1230">Typ</cx:pt>
          <cx:pt idx="1231">Typ</cx:pt>
          <cx:pt idx="1232">Typ</cx:pt>
          <cx:pt idx="1233">Typ</cx:pt>
          <cx:pt idx="1234">Typ</cx:pt>
          <cx:pt idx="1235">Typ</cx:pt>
          <cx:pt idx="1236">Typ</cx:pt>
          <cx:pt idx="1237">Typ</cx:pt>
          <cx:pt idx="1238">Typ</cx:pt>
          <cx:pt idx="1239">Typ</cx:pt>
          <cx:pt idx="1240">Typ</cx:pt>
          <cx:pt idx="1241">Typ</cx:pt>
          <cx:pt idx="1242">Typ</cx:pt>
          <cx:pt idx="1243">Typ</cx:pt>
          <cx:pt idx="1244">Typ</cx:pt>
          <cx:pt idx="1245">Typ</cx:pt>
          <cx:pt idx="1246">Typ</cx:pt>
          <cx:pt idx="1247">Typ</cx:pt>
          <cx:pt idx="1248">Typ</cx:pt>
          <cx:pt idx="1249">Typ</cx:pt>
          <cx:pt idx="1250">Typ</cx:pt>
          <cx:pt idx="1251">Typ</cx:pt>
          <cx:pt idx="1252">Typ</cx:pt>
          <cx:pt idx="1253">Typ</cx:pt>
          <cx:pt idx="1254">Typ</cx:pt>
          <cx:pt idx="1255">Typ</cx:pt>
          <cx:pt idx="1256">Typ</cx:pt>
          <cx:pt idx="1257">Typ</cx:pt>
          <cx:pt idx="1258">Typ</cx:pt>
          <cx:pt idx="1259">Typ</cx:pt>
          <cx:pt idx="1260">Typ</cx:pt>
          <cx:pt idx="1261">Typ</cx:pt>
          <cx:pt idx="1262">Min2</cx:pt>
          <cx:pt idx="1263">Typ</cx:pt>
          <cx:pt idx="1264">Typ</cx:pt>
          <cx:pt idx="1265">Typ</cx:pt>
          <cx:pt idx="1266">Typ</cx:pt>
          <cx:pt idx="1267">Typ</cx:pt>
          <cx:pt idx="1268">Typ</cx:pt>
          <cx:pt idx="1269">Typ</cx:pt>
          <cx:pt idx="1270">Typ</cx:pt>
          <cx:pt idx="1271">Typ</cx:pt>
          <cx:pt idx="1272">Typ</cx:pt>
          <cx:pt idx="1273">Typ</cx:pt>
          <cx:pt idx="1274">Typ</cx:pt>
          <cx:pt idx="1275">Typ</cx:pt>
          <cx:pt idx="1276">Typ</cx:pt>
          <cx:pt idx="1277">Typ</cx:pt>
          <cx:pt idx="1278">Typ</cx:pt>
          <cx:pt idx="1279">Typ</cx:pt>
          <cx:pt idx="1280">Typ</cx:pt>
          <cx:pt idx="1281">Typ</cx:pt>
          <cx:pt idx="1282">Typ</cx:pt>
          <cx:pt idx="1283">Typ</cx:pt>
          <cx:pt idx="1284">Min2</cx:pt>
          <cx:pt idx="1285">Typ</cx:pt>
          <cx:pt idx="1286">Typ</cx:pt>
          <cx:pt idx="1287">Typ</cx:pt>
          <cx:pt idx="1288">Typ</cx:pt>
          <cx:pt idx="1289">Typ</cx:pt>
          <cx:pt idx="1290">Typ</cx:pt>
          <cx:pt idx="1291">Typ</cx:pt>
          <cx:pt idx="1292">Min2</cx:pt>
          <cx:pt idx="1293">Typ</cx:pt>
          <cx:pt idx="1294">Typ</cx:pt>
          <cx:pt idx="1295">Typ</cx:pt>
          <cx:pt idx="1296">Typ</cx:pt>
          <cx:pt idx="1297">Typ</cx:pt>
          <cx:pt idx="1298">Typ</cx:pt>
          <cx:pt idx="1299">Typ</cx:pt>
          <cx:pt idx="1300">Typ</cx:pt>
          <cx:pt idx="1301">Typ</cx:pt>
          <cx:pt idx="1302">Typ</cx:pt>
          <cx:pt idx="1303">Typ</cx:pt>
          <cx:pt idx="1304">Maj1</cx:pt>
          <cx:pt idx="1305">Typ</cx:pt>
          <cx:pt idx="1306">Typ</cx:pt>
          <cx:pt idx="1307">Typ</cx:pt>
          <cx:pt idx="1308">Typ</cx:pt>
          <cx:pt idx="1309">Typ</cx:pt>
          <cx:pt idx="1310">Typ</cx:pt>
          <cx:pt idx="1311">Typ</cx:pt>
          <cx:pt idx="1312">Typ</cx:pt>
          <cx:pt idx="1313">Typ</cx:pt>
          <cx:pt idx="1314">Typ</cx:pt>
          <cx:pt idx="1315">Typ</cx:pt>
          <cx:pt idx="1316">Typ</cx:pt>
          <cx:pt idx="1317">Typ</cx:pt>
          <cx:pt idx="1318">Typ</cx:pt>
          <cx:pt idx="1319">Typ</cx:pt>
          <cx:pt idx="1320">Typ</cx:pt>
          <cx:pt idx="1321">Typ</cx:pt>
          <cx:pt idx="1322">Typ</cx:pt>
          <cx:pt idx="1323">Typ</cx:pt>
          <cx:pt idx="1324">Typ</cx:pt>
          <cx:pt idx="1325">Typ</cx:pt>
          <cx:pt idx="1326">Typ</cx:pt>
          <cx:pt idx="1327">Typ</cx:pt>
          <cx:pt idx="1328">Mod</cx:pt>
          <cx:pt idx="1329">Typ</cx:pt>
          <cx:pt idx="1330">Typ</cx:pt>
          <cx:pt idx="1331">Typ</cx:pt>
          <cx:pt idx="1332">Typ</cx:pt>
          <cx:pt idx="1333">Typ</cx:pt>
          <cx:pt idx="1334">Min1</cx:pt>
          <cx:pt idx="1335">Typ</cx:pt>
          <cx:pt idx="1336">Typ</cx:pt>
          <cx:pt idx="1337">Typ</cx:pt>
          <cx:pt idx="1338">Typ</cx:pt>
          <cx:pt idx="1339">Typ</cx:pt>
          <cx:pt idx="1340">Typ</cx:pt>
          <cx:pt idx="1341">Typ</cx:pt>
          <cx:pt idx="1342">Typ</cx:pt>
          <cx:pt idx="1343">Typ</cx:pt>
          <cx:pt idx="1344">Typ</cx:pt>
          <cx:pt idx="1345">Typ</cx:pt>
          <cx:pt idx="1346">Typ</cx:pt>
          <cx:pt idx="1347">Typ</cx:pt>
          <cx:pt idx="1348">Typ</cx:pt>
          <cx:pt idx="1349">Typ</cx:pt>
          <cx:pt idx="1350">Typ</cx:pt>
          <cx:pt idx="1351">Typ</cx:pt>
          <cx:pt idx="1352">Typ</cx:pt>
          <cx:pt idx="1353">Typ</cx:pt>
          <cx:pt idx="1354">Typ</cx:pt>
          <cx:pt idx="1355">Typ</cx:pt>
          <cx:pt idx="1356">Typ</cx:pt>
          <cx:pt idx="1357">Typ</cx:pt>
          <cx:pt idx="1358">Typ</cx:pt>
          <cx:pt idx="1359">Typ</cx:pt>
          <cx:pt idx="1360">Typ</cx:pt>
          <cx:pt idx="1361">Typ</cx:pt>
          <cx:pt idx="1362">Typ</cx:pt>
          <cx:pt idx="1363">Typ</cx:pt>
          <cx:pt idx="1364">Typ</cx:pt>
          <cx:pt idx="1365">Typ</cx:pt>
          <cx:pt idx="1366">Typ</cx:pt>
          <cx:pt idx="1367">Typ</cx:pt>
          <cx:pt idx="1368">Typ</cx:pt>
          <cx:pt idx="1369">Typ</cx:pt>
          <cx:pt idx="1370">Typ</cx:pt>
          <cx:pt idx="1371">Typ</cx:pt>
          <cx:pt idx="1372">Typ</cx:pt>
          <cx:pt idx="1373">Typ</cx:pt>
          <cx:pt idx="1374">Typ</cx:pt>
          <cx:pt idx="1375">Typ</cx:pt>
          <cx:pt idx="1376">Typ</cx:pt>
          <cx:pt idx="1377">Min2</cx:pt>
          <cx:pt idx="1378">Typ</cx:pt>
          <cx:pt idx="1379">Typ</cx:pt>
          <cx:pt idx="1380">Typ</cx:pt>
          <cx:pt idx="1381">Typ</cx:pt>
          <cx:pt idx="1382">Typ</cx:pt>
          <cx:pt idx="1383">Typ</cx:pt>
          <cx:pt idx="1384">Typ</cx:pt>
          <cx:pt idx="1385">Typ</cx:pt>
          <cx:pt idx="1386">Typ</cx:pt>
          <cx:pt idx="1387">Typ</cx:pt>
          <cx:pt idx="1388">Typ</cx:pt>
          <cx:pt idx="1389">Typ</cx:pt>
          <cx:pt idx="1390">Typ</cx:pt>
          <cx:pt idx="1391">Mod</cx:pt>
          <cx:pt idx="1392">Typ</cx:pt>
          <cx:pt idx="1393">Typ</cx:pt>
          <cx:pt idx="1394">Typ</cx:pt>
          <cx:pt idx="1395">Typ</cx:pt>
          <cx:pt idx="1396">Min1</cx:pt>
          <cx:pt idx="1397">Typ</cx:pt>
          <cx:pt idx="1398">Min1</cx:pt>
          <cx:pt idx="1399">Typ</cx:pt>
          <cx:pt idx="1400">Typ</cx:pt>
          <cx:pt idx="1401">Typ</cx:pt>
          <cx:pt idx="1402">Typ</cx:pt>
          <cx:pt idx="1403">Typ</cx:pt>
          <cx:pt idx="1404">Typ</cx:pt>
          <cx:pt idx="1405">Typ</cx:pt>
          <cx:pt idx="1406">Typ</cx:pt>
          <cx:pt idx="1407">Typ</cx:pt>
          <cx:pt idx="1408">Typ</cx:pt>
          <cx:pt idx="1409">Typ</cx:pt>
          <cx:pt idx="1410">Typ</cx:pt>
          <cx:pt idx="1411">Min2</cx:pt>
          <cx:pt idx="1412">Typ</cx:pt>
          <cx:pt idx="1413">Typ</cx:pt>
          <cx:pt idx="1414">Typ</cx:pt>
          <cx:pt idx="1415">Typ</cx:pt>
          <cx:pt idx="1416">Typ</cx:pt>
          <cx:pt idx="1417">Typ</cx:pt>
          <cx:pt idx="1418">Typ</cx:pt>
          <cx:pt idx="1419">Typ</cx:pt>
          <cx:pt idx="1420">Typ</cx:pt>
          <cx:pt idx="1421">Typ</cx:pt>
          <cx:pt idx="1422">Typ</cx:pt>
          <cx:pt idx="1423">Typ</cx:pt>
          <cx:pt idx="1424">Min1</cx:pt>
          <cx:pt idx="1425">Typ</cx:pt>
          <cx:pt idx="1426">Typ</cx:pt>
          <cx:pt idx="1427">Typ</cx:pt>
          <cx:pt idx="1428">Typ</cx:pt>
          <cx:pt idx="1429">Typ</cx:pt>
          <cx:pt idx="1430">Typ</cx:pt>
          <cx:pt idx="1431">Typ</cx:pt>
          <cx:pt idx="1432">Typ</cx:pt>
          <cx:pt idx="1433">Typ</cx:pt>
          <cx:pt idx="1434">Typ</cx:pt>
          <cx:pt idx="1435">Typ</cx:pt>
          <cx:pt idx="1436">Typ</cx:pt>
          <cx:pt idx="1437">Typ</cx:pt>
          <cx:pt idx="1438">Typ</cx:pt>
          <cx:pt idx="1439">Typ</cx:pt>
          <cx:pt idx="1440">Min1</cx:pt>
          <cx:pt idx="1441">Typ</cx:pt>
          <cx:pt idx="1442">Typ</cx:pt>
          <cx:pt idx="1443">Typ</cx:pt>
          <cx:pt idx="1444">Typ</cx:pt>
          <cx:pt idx="1445">Typ</cx:pt>
          <cx:pt idx="1446">Typ</cx:pt>
          <cx:pt idx="1447">Typ</cx:pt>
          <cx:pt idx="1448">Min2</cx:pt>
          <cx:pt idx="1449">Typ</cx:pt>
          <cx:pt idx="1450">Typ</cx:pt>
          <cx:pt idx="1451">Typ</cx:pt>
          <cx:pt idx="1452">Typ</cx:pt>
          <cx:pt idx="1453">Typ</cx:pt>
          <cx:pt idx="1454">Typ</cx:pt>
          <cx:pt idx="1455">Typ</cx:pt>
          <cx:pt idx="1456">Min1</cx:pt>
          <cx:pt idx="1457">Typ</cx:pt>
          <cx:pt idx="1458">Typ</cx:pt>
          <cx:pt idx="1459">Typ</cx:pt>
        </cx:lvl>
        <cx:lvl ptCount="1460">
          <cx:pt idx="0">8</cx:pt>
          <cx:pt idx="1">6</cx:pt>
          <cx:pt idx="2">6</cx:pt>
          <cx:pt idx="3">7</cx:pt>
          <cx:pt idx="4">9</cx:pt>
          <cx:pt idx="5">5</cx:pt>
          <cx:pt idx="6">7</cx:pt>
          <cx:pt idx="7">7</cx:pt>
          <cx:pt idx="8">8</cx:pt>
          <cx:pt idx="9">5</cx:pt>
          <cx:pt idx="10">5</cx:pt>
          <cx:pt idx="11">11</cx:pt>
          <cx:pt idx="12">4</cx:pt>
          <cx:pt idx="13">7</cx:pt>
          <cx:pt idx="14">5</cx:pt>
          <cx:pt idx="15">5</cx:pt>
          <cx:pt idx="16">5</cx:pt>
          <cx:pt idx="17">6</cx:pt>
          <cx:pt idx="18">6</cx:pt>
          <cx:pt idx="19">6</cx:pt>
          <cx:pt idx="20">9</cx:pt>
          <cx:pt idx="21">6</cx:pt>
          <cx:pt idx="22">7</cx:pt>
          <cx:pt idx="23">6</cx:pt>
          <cx:pt idx="24">6</cx:pt>
          <cx:pt idx="25">7</cx:pt>
          <cx:pt idx="26">5</cx:pt>
          <cx:pt idx="27">7</cx:pt>
          <cx:pt idx="28">6</cx:pt>
          <cx:pt idx="29">4</cx:pt>
          <cx:pt idx="30">6</cx:pt>
          <cx:pt idx="31">6</cx:pt>
          <cx:pt idx="32">7</cx:pt>
          <cx:pt idx="33">6</cx:pt>
          <cx:pt idx="34">6</cx:pt>
          <cx:pt idx="35">9</cx:pt>
          <cx:pt idx="36">6</cx:pt>
          <cx:pt idx="37">5</cx:pt>
          <cx:pt idx="38">5</cx:pt>
          <cx:pt idx="39">6</cx:pt>
          <cx:pt idx="40">6</cx:pt>
          <cx:pt idx="41">5</cx:pt>
          <cx:pt idx="42">5</cx:pt>
          <cx:pt idx="43">5</cx:pt>
          <cx:pt idx="44">6</cx:pt>
          <cx:pt idx="45">6</cx:pt>
          <cx:pt idx="46">6</cx:pt>
          <cx:pt idx="47">7</cx:pt>
          <cx:pt idx="48">8</cx:pt>
          <cx:pt idx="49">6</cx:pt>
          <cx:pt idx="50">6</cx:pt>
          <cx:pt idx="51">6</cx:pt>
          <cx:pt idx="52">5</cx:pt>
          <cx:pt idx="53">5</cx:pt>
          <cx:pt idx="54">6</cx:pt>
          <cx:pt idx="55">7</cx:pt>
          <cx:pt idx="56">7</cx:pt>
          <cx:pt idx="57">7</cx:pt>
          <cx:pt idx="58">10</cx:pt>
          <cx:pt idx="59">4</cx:pt>
          <cx:pt idx="60">5</cx:pt>
          <cx:pt idx="61">6</cx:pt>
          <cx:pt idx="62">6</cx:pt>
          <cx:pt idx="63">9</cx:pt>
          <cx:pt idx="64">8</cx:pt>
          <cx:pt idx="65">9</cx:pt>
          <cx:pt idx="66">7</cx:pt>
          <cx:pt idx="67">7</cx:pt>
          <cx:pt idx="68">4</cx:pt>
          <cx:pt idx="69">7</cx:pt>
          <cx:pt idx="70">8</cx:pt>
          <cx:pt idx="71">4</cx:pt>
          <cx:pt idx="72">7</cx:pt>
          <cx:pt idx="73">6</cx:pt>
          <cx:pt idx="74">8</cx:pt>
          <cx:pt idx="75">5</cx:pt>
          <cx:pt idx="76">4</cx:pt>
          <cx:pt idx="77">6</cx:pt>
          <cx:pt idx="78">8</cx:pt>
          <cx:pt idx="79">5</cx:pt>
          <cx:pt idx="80">8</cx:pt>
          <cx:pt idx="81">5</cx:pt>
          <cx:pt idx="82">6</cx:pt>
          <cx:pt idx="83">6</cx:pt>
          <cx:pt idx="84">7</cx:pt>
          <cx:pt idx="85">9</cx:pt>
          <cx:pt idx="86">6</cx:pt>
          <cx:pt idx="87">4</cx:pt>
          <cx:pt idx="88">6</cx:pt>
          <cx:pt idx="89">5</cx:pt>
          <cx:pt idx="90">4</cx:pt>
          <cx:pt idx="91">6</cx:pt>
          <cx:pt idx="92">5</cx:pt>
          <cx:pt idx="93">9</cx:pt>
          <cx:pt idx="94">7</cx:pt>
          <cx:pt idx="95">6</cx:pt>
          <cx:pt idx="96">6</cx:pt>
          <cx:pt idx="97">6</cx:pt>
          <cx:pt idx="98">5</cx:pt>
          <cx:pt idx="99">6</cx:pt>
          <cx:pt idx="100">6</cx:pt>
          <cx:pt idx="101">7</cx:pt>
          <cx:pt idx="102">8</cx:pt>
          <cx:pt idx="103">6</cx:pt>
          <cx:pt idx="104">7</cx:pt>
          <cx:pt idx="105">9</cx:pt>
          <cx:pt idx="106">6</cx:pt>
          <cx:pt idx="107">5</cx:pt>
          <cx:pt idx="108">7</cx:pt>
          <cx:pt idx="109">7</cx:pt>
          <cx:pt idx="110">7</cx:pt>
          <cx:pt idx="111">7</cx:pt>
          <cx:pt idx="112">10</cx:pt>
          <cx:pt idx="113">7</cx:pt>
          <cx:pt idx="114">9</cx:pt>
          <cx:pt idx="115">5</cx:pt>
          <cx:pt idx="116">6</cx:pt>
          <cx:pt idx="117">5</cx:pt>
          <cx:pt idx="118">11</cx:pt>
          <cx:pt idx="119">8</cx:pt>
          <cx:pt idx="120">4</cx:pt>
          <cx:pt idx="121">4</cx:pt>
          <cx:pt idx="122">5</cx:pt>
          <cx:pt idx="123">5</cx:pt>
          <cx:pt idx="124">7</cx:pt>
          <cx:pt idx="125">5</cx:pt>
          <cx:pt idx="126">5</cx:pt>
          <cx:pt idx="127">5</cx:pt>
          <cx:pt idx="128">6</cx:pt>
          <cx:pt idx="129">6</cx:pt>
          <cx:pt idx="130">8</cx:pt>
          <cx:pt idx="131">7</cx:pt>
          <cx:pt idx="132">7</cx:pt>
          <cx:pt idx="133">6</cx:pt>
          <cx:pt idx="134">7</cx:pt>
          <cx:pt idx="135">7</cx:pt>
          <cx:pt idx="136">5</cx:pt>
          <cx:pt idx="137">9</cx:pt>
          <cx:pt idx="138">7</cx:pt>
          <cx:pt idx="139">7</cx:pt>
          <cx:pt idx="140">5</cx:pt>
          <cx:pt idx="141">7</cx:pt>
          <cx:pt idx="142">6</cx:pt>
          <cx:pt idx="143">6</cx:pt>
          <cx:pt idx="144">10</cx:pt>
          <cx:pt idx="145">7</cx:pt>
          <cx:pt idx="146">5</cx:pt>
          <cx:pt idx="147">8</cx:pt>
          <cx:pt idx="148">6</cx:pt>
          <cx:pt idx="149">7</cx:pt>
          <cx:pt idx="150">5</cx:pt>
          <cx:pt idx="151">6</cx:pt>
          <cx:pt idx="152">8</cx:pt>
          <cx:pt idx="153">4</cx:pt>
          <cx:pt idx="154">7</cx:pt>
          <cx:pt idx="155">5</cx:pt>
          <cx:pt idx="156">5</cx:pt>
          <cx:pt idx="157">8</cx:pt>
          <cx:pt idx="158">8</cx:pt>
          <cx:pt idx="159">9</cx:pt>
          <cx:pt idx="160">6</cx:pt>
          <cx:pt idx="161">10</cx:pt>
          <cx:pt idx="162">7</cx:pt>
          <cx:pt idx="163">4</cx:pt>
          <cx:pt idx="164">5</cx:pt>
          <cx:pt idx="165">6</cx:pt>
          <cx:pt idx="166">7</cx:pt>
          <cx:pt idx="167">8</cx:pt>
          <cx:pt idx="168">7</cx:pt>
          <cx:pt idx="169">6</cx:pt>
          <cx:pt idx="170">7</cx:pt>
          <cx:pt idx="171">7</cx:pt>
          <cx:pt idx="172">5</cx:pt>
          <cx:pt idx="173">6</cx:pt>
          <cx:pt idx="174">7</cx:pt>
          <cx:pt idx="175">7</cx:pt>
          <cx:pt idx="176">8</cx:pt>
          <cx:pt idx="177">8</cx:pt>
          <cx:pt idx="178">9</cx:pt>
          <cx:pt idx="179">5</cx:pt>
          <cx:pt idx="180">5</cx:pt>
          <cx:pt idx="181">9</cx:pt>
          <cx:pt idx="182">7</cx:pt>
          <cx:pt idx="183">6</cx:pt>
          <cx:pt idx="184">5</cx:pt>
          <cx:pt idx="185">12</cx:pt>
          <cx:pt idx="186">6</cx:pt>
          <cx:pt idx="187">8</cx:pt>
          <cx:pt idx="188">6</cx:pt>
          <cx:pt idx="189">5</cx:pt>
          <cx:pt idx="190">10</cx:pt>
          <cx:pt idx="191">7</cx:pt>
          <cx:pt idx="192">6</cx:pt>
          <cx:pt idx="193">7</cx:pt>
          <cx:pt idx="194">5</cx:pt>
          <cx:pt idx="195">7</cx:pt>
          <cx:pt idx="196">8</cx:pt>
          <cx:pt idx="197">8</cx:pt>
          <cx:pt idx="198">8</cx:pt>
          <cx:pt idx="199">7</cx:pt>
          <cx:pt idx="200">5</cx:pt>
          <cx:pt idx="201">6</cx:pt>
          <cx:pt idx="202">6</cx:pt>
          <cx:pt idx="203">3</cx:pt>
          <cx:pt idx="204">5</cx:pt>
          <cx:pt idx="205">5</cx:pt>
          <cx:pt idx="206">8</cx:pt>
          <cx:pt idx="207">6</cx:pt>
          <cx:pt idx="208">7</cx:pt>
          <cx:pt idx="209">6</cx:pt>
          <cx:pt idx="210">5</cx:pt>
          <cx:pt idx="211">6</cx:pt>
          <cx:pt idx="212">7</cx:pt>
          <cx:pt idx="213">5</cx:pt>
          <cx:pt idx="214">6</cx:pt>
          <cx:pt idx="215">6</cx:pt>
          <cx:pt idx="216">8</cx:pt>
          <cx:pt idx="217">8</cx:pt>
          <cx:pt idx="218">8</cx:pt>
          <cx:pt idx="219">5</cx:pt>
          <cx:pt idx="220">5</cx:pt>
          <cx:pt idx="221">8</cx:pt>
          <cx:pt idx="222">6</cx:pt>
          <cx:pt idx="223">4</cx:pt>
          <cx:pt idx="224">8</cx:pt>
          <cx:pt idx="225">6</cx:pt>
          <cx:pt idx="226">9</cx:pt>
          <cx:pt idx="227">5</cx:pt>
          <cx:pt idx="228">5</cx:pt>
          <cx:pt idx="229">7</cx:pt>
          <cx:pt idx="230">6</cx:pt>
          <cx:pt idx="231">9</cx:pt>
          <cx:pt idx="232">5</cx:pt>
          <cx:pt idx="233">5</cx:pt>
          <cx:pt idx="234">8</cx:pt>
          <cx:pt idx="235">5</cx:pt>
          <cx:pt idx="236">6</cx:pt>
          <cx:pt idx="237">7</cx:pt>
          <cx:pt idx="238">7</cx:pt>
          <cx:pt idx="239">7</cx:pt>
          <cx:pt idx="240">7</cx:pt>
          <cx:pt idx="241">4</cx:pt>
          <cx:pt idx="242">6</cx:pt>
          <cx:pt idx="243">6</cx:pt>
          <cx:pt idx="244">8</cx:pt>
          <cx:pt idx="245">6</cx:pt>
          <cx:pt idx="246">9</cx:pt>
          <cx:pt idx="247">5</cx:pt>
          <cx:pt idx="248">8</cx:pt>
          <cx:pt idx="249">7</cx:pt>
          <cx:pt idx="250">6</cx:pt>
          <cx:pt idx="251">5</cx:pt>
          <cx:pt idx="252">6</cx:pt>
          <cx:pt idx="253">7</cx:pt>
          <cx:pt idx="254">5</cx:pt>
          <cx:pt idx="255">8</cx:pt>
          <cx:pt idx="256">7</cx:pt>
          <cx:pt idx="257">8</cx:pt>
          <cx:pt idx="258">7</cx:pt>
          <cx:pt idx="259">4</cx:pt>
          <cx:pt idx="260">6</cx:pt>
          <cx:pt idx="261">10</cx:pt>
          <cx:pt idx="262">6</cx:pt>
          <cx:pt idx="263">6</cx:pt>
          <cx:pt idx="264">4</cx:pt>
          <cx:pt idx="265">7</cx:pt>
          <cx:pt idx="266">8</cx:pt>
          <cx:pt idx="267">8</cx:pt>
          <cx:pt idx="268">4</cx:pt>
          <cx:pt idx="269">6</cx:pt>
          <cx:pt idx="270">8</cx:pt>
          <cx:pt idx="271">5</cx:pt>
          <cx:pt idx="272">9</cx:pt>
          <cx:pt idx="273">6</cx:pt>
          <cx:pt idx="274">5</cx:pt>
          <cx:pt idx="275">5</cx:pt>
          <cx:pt idx="276">7</cx:pt>
          <cx:pt idx="277">4</cx:pt>
          <cx:pt idx="278">8</cx:pt>
          <cx:pt idx="279">8</cx:pt>
          <cx:pt idx="280">7</cx:pt>
          <cx:pt idx="281">5</cx:pt>
          <cx:pt idx="282">6</cx:pt>
          <cx:pt idx="283">6</cx:pt>
          <cx:pt idx="284">5</cx:pt>
          <cx:pt idx="285">5</cx:pt>
          <cx:pt idx="286">7</cx:pt>
          <cx:pt idx="287">5</cx:pt>
          <cx:pt idx="288">5</cx:pt>
          <cx:pt idx="289">7</cx:pt>
          <cx:pt idx="290">8</cx:pt>
          <cx:pt idx="291">9</cx:pt>
          <cx:pt idx="292">8</cx:pt>
          <cx:pt idx="293">9</cx:pt>
          <cx:pt idx="294">7</cx:pt>
          <cx:pt idx="295">6</cx:pt>
          <cx:pt idx="296">6</cx:pt>
          <cx:pt idx="297">7</cx:pt>
          <cx:pt idx="298">7</cx:pt>
          <cx:pt idx="299">6</cx:pt>
          <cx:pt idx="300">5</cx:pt>
          <cx:pt idx="301">9</cx:pt>
          <cx:pt idx="302">6</cx:pt>
          <cx:pt idx="303">5</cx:pt>
          <cx:pt idx="304">10</cx:pt>
          <cx:pt idx="305">8</cx:pt>
          <cx:pt idx="306">8</cx:pt>
          <cx:pt idx="307">6</cx:pt>
          <cx:pt idx="308">4</cx:pt>
          <cx:pt idx="309">8</cx:pt>
          <cx:pt idx="310">6</cx:pt>
          <cx:pt idx="311">5</cx:pt>
          <cx:pt idx="312">5</cx:pt>
          <cx:pt idx="313">8</cx:pt>
          <cx:pt idx="314">6</cx:pt>
          <cx:pt idx="315">6</cx:pt>
          <cx:pt idx="316">10</cx:pt>
          <cx:pt idx="317">8</cx:pt>
          <cx:pt idx="318">9</cx:pt>
          <cx:pt idx="319">6</cx:pt>
          <cx:pt idx="320">9</cx:pt>
          <cx:pt idx="321">10</cx:pt>
          <cx:pt idx="322">8</cx:pt>
          <cx:pt idx="323">6</cx:pt>
          <cx:pt idx="324">11</cx:pt>
          <cx:pt idx="325">5</cx:pt>
          <cx:pt idx="326">6</cx:pt>
          <cx:pt idx="327">7</cx:pt>
          <cx:pt idx="328">10</cx:pt>
          <cx:pt idx="329">6</cx:pt>
          <cx:pt idx="330">10</cx:pt>
          <cx:pt idx="331">6</cx:pt>
          <cx:pt idx="332">7</cx:pt>
          <cx:pt idx="333">6</cx:pt>
          <cx:pt idx="334">7</cx:pt>
          <cx:pt idx="335">7</cx:pt>
          <cx:pt idx="336">8</cx:pt>
          <cx:pt idx="337">7</cx:pt>
          <cx:pt idx="338">8</cx:pt>
          <cx:pt idx="339">6</cx:pt>
          <cx:pt idx="340">9</cx:pt>
          <cx:pt idx="341">4</cx:pt>
          <cx:pt idx="342">6</cx:pt>
          <cx:pt idx="343">6</cx:pt>
          <cx:pt idx="344">4</cx:pt>
          <cx:pt idx="345">6</cx:pt>
          <cx:pt idx="346">5</cx:pt>
          <cx:pt idx="347">6</cx:pt>
          <cx:pt idx="348">6</cx:pt>
          <cx:pt idx="349">10</cx:pt>
          <cx:pt idx="350">6</cx:pt>
          <cx:pt idx="351">6</cx:pt>
          <cx:pt idx="352">5</cx:pt>
          <cx:pt idx="353">5</cx:pt>
          <cx:pt idx="354">6</cx:pt>
          <cx:pt idx="355">6</cx:pt>
          <cx:pt idx="356">6</cx:pt>
          <cx:pt idx="357">6</cx:pt>
          <cx:pt idx="358">6</cx:pt>
          <cx:pt idx="359">7</cx:pt>
          <cx:pt idx="360">5</cx:pt>
          <cx:pt idx="361">8</cx:pt>
          <cx:pt idx="362">7</cx:pt>
          <cx:pt idx="363">5</cx:pt>
          <cx:pt idx="364">6</cx:pt>
          <cx:pt idx="365">6</cx:pt>
          <cx:pt idx="366">6</cx:pt>
          <cx:pt idx="367">6</cx:pt>
          <cx:pt idx="368">7</cx:pt>
          <cx:pt idx="369">7</cx:pt>
          <cx:pt idx="370">7</cx:pt>
          <cx:pt idx="371">7</cx:pt>
          <cx:pt idx="372">4</cx:pt>
          <cx:pt idx="373">5</cx:pt>
          <cx:pt idx="374">8</cx:pt>
          <cx:pt idx="375">4</cx:pt>
          <cx:pt idx="376">5</cx:pt>
          <cx:pt idx="377">8</cx:pt>
          <cx:pt idx="378">8</cx:pt>
          <cx:pt idx="379">7</cx:pt>
          <cx:pt idx="380">6</cx:pt>
          <cx:pt idx="381">5</cx:pt>
          <cx:pt idx="382">8</cx:pt>
          <cx:pt idx="383">5</cx:pt>
          <cx:pt idx="384">9</cx:pt>
          <cx:pt idx="385">6</cx:pt>
          <cx:pt idx="386">8</cx:pt>
          <cx:pt idx="387">6</cx:pt>
          <cx:pt idx="388">6</cx:pt>
          <cx:pt idx="389">9</cx:pt>
          <cx:pt idx="390">7</cx:pt>
          <cx:pt idx="391">7</cx:pt>
          <cx:pt idx="392">5</cx:pt>
          <cx:pt idx="393">4</cx:pt>
          <cx:pt idx="394">5</cx:pt>
          <cx:pt idx="395">6</cx:pt>
          <cx:pt idx="396">6</cx:pt>
          <cx:pt idx="397">8</cx:pt>
          <cx:pt idx="398">6</cx:pt>
          <cx:pt idx="399">7</cx:pt>
          <cx:pt idx="400">4</cx:pt>
          <cx:pt idx="401">6</cx:pt>
          <cx:pt idx="402">4</cx:pt>
          <cx:pt idx="403">10</cx:pt>
          <cx:pt idx="404">7</cx:pt>
          <cx:pt idx="405">8</cx:pt>
          <cx:pt idx="406">6</cx:pt>
          <cx:pt idx="407">8</cx:pt>
          <cx:pt idx="408">9</cx:pt>
          <cx:pt idx="409">8</cx:pt>
          <cx:pt idx="410">5</cx:pt>
          <cx:pt idx="411">5</cx:pt>
          <cx:pt idx="412">7</cx:pt>
          <cx:pt idx="413">5</cx:pt>
          <cx:pt idx="414">9</cx:pt>
          <cx:pt idx="415">6</cx:pt>
          <cx:pt idx="416">6</cx:pt>
          <cx:pt idx="417">10</cx:pt>
          <cx:pt idx="418">7</cx:pt>
          <cx:pt idx="419">6</cx:pt>
          <cx:pt idx="420">8</cx:pt>
          <cx:pt idx="421">8</cx:pt>
          <cx:pt idx="422">4</cx:pt>
          <cx:pt idx="423">8</cx:pt>
          <cx:pt idx="424">6</cx:pt>
          <cx:pt idx="425">6</cx:pt>
          <cx:pt idx="426">5</cx:pt>
          <cx:pt idx="427">5</cx:pt>
          <cx:pt idx="428">6</cx:pt>
          <cx:pt idx="429">6</cx:pt>
          <cx:pt idx="430">4</cx:pt>
          <cx:pt idx="431">7</cx:pt>
          <cx:pt idx="432">6</cx:pt>
          <cx:pt idx="433">7</cx:pt>
          <cx:pt idx="434">3</cx:pt>
          <cx:pt idx="435">6</cx:pt>
          <cx:pt idx="436">6</cx:pt>
          <cx:pt idx="437">4</cx:pt>
          <cx:pt idx="438">4</cx:pt>
          <cx:pt idx="439">7</cx:pt>
          <cx:pt idx="440">10</cx:pt>
          <cx:pt idx="441">8</cx:pt>
          <cx:pt idx="442">8</cx:pt>
          <cx:pt idx="443">6</cx:pt>
          <cx:pt idx="444">8</cx:pt>
          <cx:pt idx="445">7</cx:pt>
          <cx:pt idx="446">6</cx:pt>
          <cx:pt idx="447">10</cx:pt>
          <cx:pt idx="448">7</cx:pt>
          <cx:pt idx="449">6</cx:pt>
          <cx:pt idx="450">5</cx:pt>
          <cx:pt idx="451">5</cx:pt>
          <cx:pt idx="452">7</cx:pt>
          <cx:pt idx="453">6</cx:pt>
          <cx:pt idx="454">8</cx:pt>
          <cx:pt idx="455">6</cx:pt>
          <cx:pt idx="456">7</cx:pt>
          <cx:pt idx="457">6</cx:pt>
          <cx:pt idx="458">7</cx:pt>
          <cx:pt idx="459">5</cx:pt>
          <cx:pt idx="460">8</cx:pt>
          <cx:pt idx="461">6</cx:pt>
          <cx:pt idx="462">5</cx:pt>
          <cx:pt idx="463">6</cx:pt>
          <cx:pt idx="464">5</cx:pt>
          <cx:pt idx="465">6</cx:pt>
          <cx:pt idx="466">5</cx:pt>
          <cx:pt idx="467">7</cx:pt>
          <cx:pt idx="468">7</cx:pt>
          <cx:pt idx="469">7</cx:pt>
          <cx:pt idx="470">4</cx:pt>
          <cx:pt idx="471">8</cx:pt>
          <cx:pt idx="472">5</cx:pt>
          <cx:pt idx="473">7</cx:pt>
          <cx:pt idx="474">6</cx:pt>
          <cx:pt idx="475">5</cx:pt>
          <cx:pt idx="476">7</cx:pt>
          <cx:pt idx="477">9</cx:pt>
          <cx:pt idx="478">7</cx:pt>
          <cx:pt idx="479">7</cx:pt>
          <cx:pt idx="480">8</cx:pt>
          <cx:pt idx="481">6</cx:pt>
          <cx:pt idx="482">7</cx:pt>
          <cx:pt idx="483">5</cx:pt>
          <cx:pt idx="484">6</cx:pt>
          <cx:pt idx="485">5</cx:pt>
          <cx:pt idx="486">6</cx:pt>
          <cx:pt idx="487">7</cx:pt>
          <cx:pt idx="488">10</cx:pt>
          <cx:pt idx="489">3</cx:pt>
          <cx:pt idx="490">4</cx:pt>
          <cx:pt idx="491">5</cx:pt>
          <cx:pt idx="492">8</cx:pt>
          <cx:pt idx="493">6</cx:pt>
          <cx:pt idx="494">4</cx:pt>
          <cx:pt idx="495">4</cx:pt>
          <cx:pt idx="496">10</cx:pt>
          <cx:pt idx="497">8</cx:pt>
          <cx:pt idx="498">5</cx:pt>
          <cx:pt idx="499">5</cx:pt>
          <cx:pt idx="500">7</cx:pt>
          <cx:pt idx="501">7</cx:pt>
          <cx:pt idx="502">6</cx:pt>
          <cx:pt idx="503">6</cx:pt>
          <cx:pt idx="504">6</cx:pt>
          <cx:pt idx="505">10</cx:pt>
          <cx:pt idx="506">8</cx:pt>
          <cx:pt idx="507">4</cx:pt>
          <cx:pt idx="508">7</cx:pt>
          <cx:pt idx="509">6</cx:pt>
          <cx:pt idx="510">6</cx:pt>
          <cx:pt idx="511">6</cx:pt>
          <cx:pt idx="512">5</cx:pt>
          <cx:pt idx="513">5</cx:pt>
          <cx:pt idx="514">5</cx:pt>
          <cx:pt idx="515">9</cx:pt>
          <cx:pt idx="516">7</cx:pt>
          <cx:pt idx="517">7</cx:pt>
          <cx:pt idx="518">7</cx:pt>
          <cx:pt idx="519">9</cx:pt>
          <cx:pt idx="520">7</cx:pt>
          <cx:pt idx="521">6</cx:pt>
          <cx:pt idx="522">7</cx:pt>
          <cx:pt idx="523">11</cx:pt>
          <cx:pt idx="524">8</cx:pt>
          <cx:pt idx="525">6</cx:pt>
          <cx:pt idx="526">4</cx:pt>
          <cx:pt idx="527">11</cx:pt>
          <cx:pt idx="528">5</cx:pt>
          <cx:pt idx="529">9</cx:pt>
          <cx:pt idx="530">5</cx:pt>
          <cx:pt idx="531">6</cx:pt>
          <cx:pt idx="532">5</cx:pt>
          <cx:pt idx="533">2</cx:pt>
          <cx:pt idx="534">6</cx:pt>
          <cx:pt idx="535">5</cx:pt>
          <cx:pt idx="536">8</cx:pt>
          <cx:pt idx="537">5</cx:pt>
          <cx:pt idx="538">7</cx:pt>
          <cx:pt idx="539">6</cx:pt>
          <cx:pt idx="540">8</cx:pt>
          <cx:pt idx="541">8</cx:pt>
          <cx:pt idx="542">7</cx:pt>
          <cx:pt idx="543">4</cx:pt>
          <cx:pt idx="544">7</cx:pt>
          <cx:pt idx="545">9</cx:pt>
          <cx:pt idx="546">6</cx:pt>
          <cx:pt idx="547">5</cx:pt>
          <cx:pt idx="548">4</cx:pt>
          <cx:pt idx="549">8</cx:pt>
          <cx:pt idx="550">4</cx:pt>
          <cx:pt idx="551">5</cx:pt>
          <cx:pt idx="552">7</cx:pt>
          <cx:pt idx="553">5</cx:pt>
          <cx:pt idx="554">8</cx:pt>
          <cx:pt idx="555">5</cx:pt>
          <cx:pt idx="556">6</cx:pt>
          <cx:pt idx="557">7</cx:pt>
          <cx:pt idx="558">6</cx:pt>
          <cx:pt idx="559">7</cx:pt>
          <cx:pt idx="560">5</cx:pt>
          <cx:pt idx="561">6</cx:pt>
          <cx:pt idx="562">6</cx:pt>
          <cx:pt idx="563">8</cx:pt>
          <cx:pt idx="564">9</cx:pt>
          <cx:pt idx="565">6</cx:pt>
          <cx:pt idx="566">11</cx:pt>
          <cx:pt idx="567">7</cx:pt>
          <cx:pt idx="568">5</cx:pt>
          <cx:pt idx="569">4</cx:pt>
          <cx:pt idx="570">10</cx:pt>
          <cx:pt idx="571">4</cx:pt>
          <cx:pt idx="572">6</cx:pt>
          <cx:pt idx="573">8</cx:pt>
          <cx:pt idx="574">5</cx:pt>
          <cx:pt idx="575">6</cx:pt>
          <cx:pt idx="576">6</cx:pt>
          <cx:pt idx="577">6</cx:pt>
          <cx:pt idx="578">5</cx:pt>
          <cx:pt idx="579">7</cx:pt>
          <cx:pt idx="580">7</cx:pt>
          <cx:pt idx="581">8</cx:pt>
          <cx:pt idx="582">5</cx:pt>
          <cx:pt idx="583">9</cx:pt>
          <cx:pt idx="584">6</cx:pt>
          <cx:pt idx="585">7</cx:pt>
          <cx:pt idx="586">5</cx:pt>
          <cx:pt idx="587">4</cx:pt>
          <cx:pt idx="588">5</cx:pt>
          <cx:pt idx="589">4</cx:pt>
          <cx:pt idx="590">6</cx:pt>
          <cx:pt idx="591">10</cx:pt>
          <cx:pt idx="592">4</cx:pt>
          <cx:pt idx="593">4</cx:pt>
          <cx:pt idx="594">5</cx:pt>
          <cx:pt idx="595">7</cx:pt>
          <cx:pt idx="596">7</cx:pt>
          <cx:pt idx="597">7</cx:pt>
          <cx:pt idx="598">7</cx:pt>
          <cx:pt idx="599">6</cx:pt>
          <cx:pt idx="600">8</cx:pt>
          <cx:pt idx="601">6</cx:pt>
          <cx:pt idx="602">8</cx:pt>
          <cx:pt idx="603">4</cx:pt>
          <cx:pt idx="604">6</cx:pt>
          <cx:pt idx="605">7</cx:pt>
          <cx:pt idx="606">6</cx:pt>
          <cx:pt idx="607">8</cx:pt>
          <cx:pt idx="608">10</cx:pt>
          <cx:pt idx="609">5</cx:pt>
          <cx:pt idx="610">8</cx:pt>
          <cx:pt idx="611">6</cx:pt>
          <cx:pt idx="612">7</cx:pt>
          <cx:pt idx="613">6</cx:pt>
          <cx:pt idx="614">3</cx:pt>
          <cx:pt idx="615">6</cx:pt>
          <cx:pt idx="616">7</cx:pt>
          <cx:pt idx="617">4</cx:pt>
          <cx:pt idx="618">9</cx:pt>
          <cx:pt idx="619">10</cx:pt>
          <cx:pt idx="620">5</cx:pt>
          <cx:pt idx="621">9</cx:pt>
          <cx:pt idx="622">6</cx:pt>
          <cx:pt idx="623">4</cx:pt>
          <cx:pt idx="624">8</cx:pt>
          <cx:pt idx="625">5</cx:pt>
          <cx:pt idx="626">6</cx:pt>
          <cx:pt idx="627">7</cx:pt>
          <cx:pt idx="628">9</cx:pt>
          <cx:pt idx="629">6</cx:pt>
          <cx:pt idx="630">8</cx:pt>
          <cx:pt idx="631">6</cx:pt>
          <cx:pt idx="632">6</cx:pt>
          <cx:pt idx="633">6</cx:pt>
          <cx:pt idx="634">4</cx:pt>
          <cx:pt idx="635">14</cx:pt>
          <cx:pt idx="636">4</cx:pt>
          <cx:pt idx="637">7</cx:pt>
          <cx:pt idx="638">4</cx:pt>
          <cx:pt idx="639">7</cx:pt>
          <cx:pt idx="640">6</cx:pt>
          <cx:pt idx="641">7</cx:pt>
          <cx:pt idx="642">9</cx:pt>
          <cx:pt idx="643">7</cx:pt>
          <cx:pt idx="644">7</cx:pt>
          <cx:pt idx="645">5</cx:pt>
          <cx:pt idx="646">7</cx:pt>
          <cx:pt idx="647">5</cx:pt>
          <cx:pt idx="648">7</cx:pt>
          <cx:pt idx="649">3</cx:pt>
          <cx:pt idx="650">7</cx:pt>
          <cx:pt idx="651">7</cx:pt>
          <cx:pt idx="652">7</cx:pt>
          <cx:pt idx="653">7</cx:pt>
          <cx:pt idx="654">7</cx:pt>
          <cx:pt idx="655">6</cx:pt>
          <cx:pt idx="656">5</cx:pt>
          <cx:pt idx="657">6</cx:pt>
          <cx:pt idx="658">6</cx:pt>
          <cx:pt idx="659">7</cx:pt>
          <cx:pt idx="660">7</cx:pt>
          <cx:pt idx="661">8</cx:pt>
          <cx:pt idx="662">5</cx:pt>
          <cx:pt idx="663">6</cx:pt>
          <cx:pt idx="664">8</cx:pt>
          <cx:pt idx="665">7</cx:pt>
          <cx:pt idx="666">7</cx:pt>
          <cx:pt idx="667">7</cx:pt>
          <cx:pt idx="668">6</cx:pt>
          <cx:pt idx="669">5</cx:pt>
          <cx:pt idx="670">7</cx:pt>
          <cx:pt idx="671">6</cx:pt>
          <cx:pt idx="672">6</cx:pt>
          <cx:pt idx="673">7</cx:pt>
          <cx:pt idx="674">5</cx:pt>
          <cx:pt idx="675">7</cx:pt>
          <cx:pt idx="676">8</cx:pt>
          <cx:pt idx="677">5</cx:pt>
          <cx:pt idx="678">7</cx:pt>
          <cx:pt idx="679">5</cx:pt>
          <cx:pt idx="680">5</cx:pt>
          <cx:pt idx="681">6</cx:pt>
          <cx:pt idx="682">6</cx:pt>
          <cx:pt idx="683">7</cx:pt>
          <cx:pt idx="684">7</cx:pt>
          <cx:pt idx="685">6</cx:pt>
          <cx:pt idx="686">7</cx:pt>
          <cx:pt idx="687">4</cx:pt>
          <cx:pt idx="688">7</cx:pt>
          <cx:pt idx="689">6</cx:pt>
          <cx:pt idx="690">3</cx:pt>
          <cx:pt idx="691">10</cx:pt>
          <cx:pt idx="692">9</cx:pt>
          <cx:pt idx="693">4</cx:pt>
          <cx:pt idx="694">5</cx:pt>
          <cx:pt idx="695">5</cx:pt>
          <cx:pt idx="696">4</cx:pt>
          <cx:pt idx="697">6</cx:pt>
          <cx:pt idx="698">5</cx:pt>
          <cx:pt idx="699">5</cx:pt>
          <cx:pt idx="700">7</cx:pt>
          <cx:pt idx="701">6</cx:pt>
          <cx:pt idx="702">10</cx:pt>
          <cx:pt idx="703">8</cx:pt>
          <cx:pt idx="704">7</cx:pt>
          <cx:pt idx="705">7</cx:pt>
          <cx:pt idx="706">5</cx:pt>
          <cx:pt idx="707">6</cx:pt>
          <cx:pt idx="708">8</cx:pt>
          <cx:pt idx="709">6</cx:pt>
          <cx:pt idx="710">5</cx:pt>
          <cx:pt idx="711">7</cx:pt>
          <cx:pt idx="712">5</cx:pt>
          <cx:pt idx="713">6</cx:pt>
          <cx:pt idx="714">6</cx:pt>
          <cx:pt idx="715">7</cx:pt>
          <cx:pt idx="716">8</cx:pt>
          <cx:pt idx="717">5</cx:pt>
          <cx:pt idx="718">9</cx:pt>
          <cx:pt idx="719">5</cx:pt>
          <cx:pt idx="720">5</cx:pt>
          <cx:pt idx="721">3</cx:pt>
          <cx:pt idx="722">5</cx:pt>
          <cx:pt idx="723">7</cx:pt>
          <cx:pt idx="724">8</cx:pt>
          <cx:pt idx="725">5</cx:pt>
          <cx:pt idx="726">5</cx:pt>
          <cx:pt idx="727">6</cx:pt>
          <cx:pt idx="728">9</cx:pt>
          <cx:pt idx="729">5</cx:pt>
          <cx:pt idx="730">5</cx:pt>
          <cx:pt idx="731">6</cx:pt>
          <cx:pt idx="732">8</cx:pt>
          <cx:pt idx="733">6</cx:pt>
          <cx:pt idx="734">6</cx:pt>
          <cx:pt idx="735">6</cx:pt>
          <cx:pt idx="736">6</cx:pt>
          <cx:pt idx="737">8</cx:pt>
          <cx:pt idx="738">5</cx:pt>
          <cx:pt idx="739">7</cx:pt>
          <cx:pt idx="740">7</cx:pt>
          <cx:pt idx="741">5</cx:pt>
          <cx:pt idx="742">6</cx:pt>
          <cx:pt idx="743">6</cx:pt>
          <cx:pt idx="744">5</cx:pt>
          <cx:pt idx="745">11</cx:pt>
          <cx:pt idx="746">8</cx:pt>
          <cx:pt idx="747">8</cx:pt>
          <cx:pt idx="748">7</cx:pt>
          <cx:pt idx="749">9</cx:pt>
          <cx:pt idx="750">7</cx:pt>
          <cx:pt idx="751">6</cx:pt>
          <cx:pt idx="752">6</cx:pt>
          <cx:pt idx="753">8</cx:pt>
          <cx:pt idx="754">5</cx:pt>
          <cx:pt idx="755">6</cx:pt>
          <cx:pt idx="756">7</cx:pt>
          <cx:pt idx="757">6</cx:pt>
          <cx:pt idx="758">6</cx:pt>
          <cx:pt idx="759">9</cx:pt>
          <cx:pt idx="760">5</cx:pt>
          <cx:pt idx="761">5</cx:pt>
          <cx:pt idx="762">7</cx:pt>
          <cx:pt idx="763">8</cx:pt>
          <cx:pt idx="764">6</cx:pt>
          <cx:pt idx="765">6</cx:pt>
          <cx:pt idx="766">7</cx:pt>
          <cx:pt idx="767">7</cx:pt>
          <cx:pt idx="768">8</cx:pt>
          <cx:pt idx="769">12</cx:pt>
          <cx:pt idx="770">5</cx:pt>
          <cx:pt idx="771">6</cx:pt>
          <cx:pt idx="772">6</cx:pt>
          <cx:pt idx="773">5</cx:pt>
          <cx:pt idx="774">9</cx:pt>
          <cx:pt idx="775">5</cx:pt>
          <cx:pt idx="776">7</cx:pt>
          <cx:pt idx="777">5</cx:pt>
          <cx:pt idx="778">10</cx:pt>
          <cx:pt idx="779">4</cx:pt>
          <cx:pt idx="780">6</cx:pt>
          <cx:pt idx="781">7</cx:pt>
          <cx:pt idx="782">6</cx:pt>
          <cx:pt idx="783">4</cx:pt>
          <cx:pt idx="784">9</cx:pt>
          <cx:pt idx="785">7</cx:pt>
          <cx:pt idx="786">7</cx:pt>
          <cx:pt idx="787">8</cx:pt>
          <cx:pt idx="788">4</cx:pt>
          <cx:pt idx="789">9</cx:pt>
          <cx:pt idx="790">5</cx:pt>
          <cx:pt idx="791">5</cx:pt>
          <cx:pt idx="792">8</cx:pt>
          <cx:pt idx="793">7</cx:pt>
          <cx:pt idx="794">7</cx:pt>
          <cx:pt idx="795">7</cx:pt>
          <cx:pt idx="796">7</cx:pt>
          <cx:pt idx="797">4</cx:pt>
          <cx:pt idx="798">11</cx:pt>
          <cx:pt idx="799">7</cx:pt>
          <cx:pt idx="800">8</cx:pt>
          <cx:pt idx="801">5</cx:pt>
          <cx:pt idx="802">7</cx:pt>
          <cx:pt idx="803">12</cx:pt>
          <cx:pt idx="804">5</cx:pt>
          <cx:pt idx="805">6</cx:pt>
          <cx:pt idx="806">6</cx:pt>
          <cx:pt idx="807">6</cx:pt>
          <cx:pt idx="808">6</cx:pt>
          <cx:pt idx="809">11</cx:pt>
          <cx:pt idx="810">5</cx:pt>
          <cx:pt idx="811">4</cx:pt>
          <cx:pt idx="812">4</cx:pt>
          <cx:pt idx="813">7</cx:pt>
          <cx:pt idx="814">7</cx:pt>
          <cx:pt idx="815">6</cx:pt>
          <cx:pt idx="816">4</cx:pt>
          <cx:pt idx="817">7</cx:pt>
          <cx:pt idx="818">6</cx:pt>
          <cx:pt idx="819">6</cx:pt>
          <cx:pt idx="820">6</cx:pt>
          <cx:pt idx="821">4</cx:pt>
          <cx:pt idx="822">7</cx:pt>
          <cx:pt idx="823">7</cx:pt>
          <cx:pt idx="824">7</cx:pt>
          <cx:pt idx="825">7</cx:pt>
          <cx:pt idx="826">5</cx:pt>
          <cx:pt idx="827">6</cx:pt>
          <cx:pt idx="828">7</cx:pt>
          <cx:pt idx="829">4</cx:pt>
          <cx:pt idx="830">6</cx:pt>
          <cx:pt idx="831">4</cx:pt>
          <cx:pt idx="832">7</cx:pt>
          <cx:pt idx="833">6</cx:pt>
          <cx:pt idx="834">6</cx:pt>
          <cx:pt idx="835">4</cx:pt>
          <cx:pt idx="836">5</cx:pt>
          <cx:pt idx="837">5</cx:pt>
          <cx:pt idx="838">6</cx:pt>
          <cx:pt idx="839">6</cx:pt>
          <cx:pt idx="840">7</cx:pt>
          <cx:pt idx="841">8</cx:pt>
          <cx:pt idx="842">6</cx:pt>
          <cx:pt idx="843">10</cx:pt>
          <cx:pt idx="844">7</cx:pt>
          <cx:pt idx="845">6</cx:pt>
          <cx:pt idx="846">7</cx:pt>
          <cx:pt idx="847">5</cx:pt>
          <cx:pt idx="848">10</cx:pt>
          <cx:pt idx="849">7</cx:pt>
          <cx:pt idx="850">3</cx:pt>
          <cx:pt idx="851">7</cx:pt>
          <cx:pt idx="852">7</cx:pt>
          <cx:pt idx="853">7</cx:pt>
          <cx:pt idx="854">6</cx:pt>
          <cx:pt idx="855">6</cx:pt>
          <cx:pt idx="856">5</cx:pt>
          <cx:pt idx="857">6</cx:pt>
          <cx:pt idx="858">6</cx:pt>
          <cx:pt idx="859">9</cx:pt>
          <cx:pt idx="860">7</cx:pt>
          <cx:pt idx="861">6</cx:pt>
          <cx:pt idx="862">6</cx:pt>
          <cx:pt idx="863">6</cx:pt>
          <cx:pt idx="864">6</cx:pt>
          <cx:pt idx="865">5</cx:pt>
          <cx:pt idx="866">6</cx:pt>
          <cx:pt idx="867">5</cx:pt>
          <cx:pt idx="868">7</cx:pt>
          <cx:pt idx="869">8</cx:pt>
          <cx:pt idx="870">5</cx:pt>
          <cx:pt idx="871">7</cx:pt>
          <cx:pt idx="872">5</cx:pt>
          <cx:pt idx="873">6</cx:pt>
          <cx:pt idx="874">5</cx:pt>
          <cx:pt idx="875">11</cx:pt>
          <cx:pt idx="876">5</cx:pt>
          <cx:pt idx="877">10</cx:pt>
          <cx:pt idx="878">6</cx:pt>
          <cx:pt idx="879">6</cx:pt>
          <cx:pt idx="880">5</cx:pt>
          <cx:pt idx="881">7</cx:pt>
          <cx:pt idx="882">7</cx:pt>
          <cx:pt idx="883">10</cx:pt>
          <cx:pt idx="884">5</cx:pt>
          <cx:pt idx="885">5</cx:pt>
          <cx:pt idx="886">8</cx:pt>
          <cx:pt idx="887">8</cx:pt>
          <cx:pt idx="888">8</cx:pt>
          <cx:pt idx="889">6</cx:pt>
          <cx:pt idx="890">6</cx:pt>
          <cx:pt idx="891">7</cx:pt>
          <cx:pt idx="892">6</cx:pt>
          <cx:pt idx="893">6</cx:pt>
          <cx:pt idx="894">8</cx:pt>
          <cx:pt idx="895">8</cx:pt>
          <cx:pt idx="896">6</cx:pt>
          <cx:pt idx="897">12</cx:pt>
          <cx:pt idx="898">11</cx:pt>
          <cx:pt idx="899">6</cx:pt>
          <cx:pt idx="900">4</cx:pt>
          <cx:pt idx="901">5</cx:pt>
          <cx:pt idx="902">8</cx:pt>
          <cx:pt idx="903">7</cx:pt>
          <cx:pt idx="904">6</cx:pt>
          <cx:pt idx="905">6</cx:pt>
          <cx:pt idx="906">8</cx:pt>
          <cx:pt idx="907">6</cx:pt>
          <cx:pt idx="908">5</cx:pt>
          <cx:pt idx="909">8</cx:pt>
          <cx:pt idx="910">12</cx:pt>
          <cx:pt idx="911">5</cx:pt>
          <cx:pt idx="912">6</cx:pt>
          <cx:pt idx="913">8</cx:pt>
          <cx:pt idx="914">4</cx:pt>
          <cx:pt idx="915">6</cx:pt>
          <cx:pt idx="916">4</cx:pt>
          <cx:pt idx="917">6</cx:pt>
          <cx:pt idx="918">8</cx:pt>
          <cx:pt idx="919">6</cx:pt>
          <cx:pt idx="920">7</cx:pt>
          <cx:pt idx="921">9</cx:pt>
          <cx:pt idx="922">6</cx:pt>
          <cx:pt idx="923">5</cx:pt>
          <cx:pt idx="924">7</cx:pt>
          <cx:pt idx="925">6</cx:pt>
          <cx:pt idx="926">10</cx:pt>
          <cx:pt idx="927">9</cx:pt>
          <cx:pt idx="928">7</cx:pt>
          <cx:pt idx="929">8</cx:pt>
          <cx:pt idx="930">7</cx:pt>
          <cx:pt idx="931">5</cx:pt>
          <cx:pt idx="932">8</cx:pt>
          <cx:pt idx="933">6</cx:pt>
          <cx:pt idx="934">9</cx:pt>
          <cx:pt idx="935">5</cx:pt>
          <cx:pt idx="936">5</cx:pt>
          <cx:pt idx="937">8</cx:pt>
          <cx:pt idx="938">7</cx:pt>
          <cx:pt idx="939">10</cx:pt>
          <cx:pt idx="940">8</cx:pt>
          <cx:pt idx="941">8</cx:pt>
          <cx:pt idx="942">8</cx:pt>
          <cx:pt idx="943">8</cx:pt>
          <cx:pt idx="944">7</cx:pt>
          <cx:pt idx="945">7</cx:pt>
          <cx:pt idx="946">6</cx:pt>
          <cx:pt idx="947">9</cx:pt>
          <cx:pt idx="948">7</cx:pt>
          <cx:pt idx="949">5</cx:pt>
          <cx:pt idx="950">5</cx:pt>
          <cx:pt idx="951">6</cx:pt>
          <cx:pt idx="952">5</cx:pt>
          <cx:pt idx="953">7</cx:pt>
          <cx:pt idx="954">4</cx:pt>
          <cx:pt idx="955">8</cx:pt>
          <cx:pt idx="956">5</cx:pt>
          <cx:pt idx="957">6</cx:pt>
          <cx:pt idx="958">6</cx:pt>
          <cx:pt idx="959">6</cx:pt>
          <cx:pt idx="960">4</cx:pt>
          <cx:pt idx="961">11</cx:pt>
          <cx:pt idx="962">7</cx:pt>
          <cx:pt idx="963">7</cx:pt>
          <cx:pt idx="964">8</cx:pt>
          <cx:pt idx="965">8</cx:pt>
          <cx:pt idx="966">7</cx:pt>
          <cx:pt idx="967">6</cx:pt>
          <cx:pt idx="968">6</cx:pt>
          <cx:pt idx="969">6</cx:pt>
          <cx:pt idx="970">6</cx:pt>
          <cx:pt idx="971">6</cx:pt>
          <cx:pt idx="972">5</cx:pt>
          <cx:pt idx="973">6</cx:pt>
          <cx:pt idx="974">8</cx:pt>
          <cx:pt idx="975">6</cx:pt>
          <cx:pt idx="976">4</cx:pt>
          <cx:pt idx="977">4</cx:pt>
          <cx:pt idx="978">5</cx:pt>
          <cx:pt idx="979">5</cx:pt>
          <cx:pt idx="980">6</cx:pt>
          <cx:pt idx="981">8</cx:pt>
          <cx:pt idx="982">6</cx:pt>
          <cx:pt idx="983">9</cx:pt>
          <cx:pt idx="984">8</cx:pt>
          <cx:pt idx="985">5</cx:pt>
          <cx:pt idx="986">5</cx:pt>
          <cx:pt idx="987">8</cx:pt>
          <cx:pt idx="988">8</cx:pt>
          <cx:pt idx="989">6</cx:pt>
          <cx:pt idx="990">7</cx:pt>
          <cx:pt idx="991">8</cx:pt>
          <cx:pt idx="992">7</cx:pt>
          <cx:pt idx="993">6</cx:pt>
          <cx:pt idx="994">7</cx:pt>
          <cx:pt idx="995">5</cx:pt>
          <cx:pt idx="996">6</cx:pt>
          <cx:pt idx="997">6</cx:pt>
          <cx:pt idx="998">6</cx:pt>
          <cx:pt idx="999">6</cx:pt>
          <cx:pt idx="1000">4</cx:pt>
          <cx:pt idx="1001">4</cx:pt>
          <cx:pt idx="1002">7</cx:pt>
          <cx:pt idx="1003">8</cx:pt>
          <cx:pt idx="1004">7</cx:pt>
          <cx:pt idx="1005">6</cx:pt>
          <cx:pt idx="1006">7</cx:pt>
          <cx:pt idx="1007">6</cx:pt>
          <cx:pt idx="1008">7</cx:pt>
          <cx:pt idx="1009">7</cx:pt>
          <cx:pt idx="1010">7</cx:pt>
          <cx:pt idx="1011">8</cx:pt>
          <cx:pt idx="1012">7</cx:pt>
          <cx:pt idx="1013">4</cx:pt>
          <cx:pt idx="1014">5</cx:pt>
          <cx:pt idx="1015">6</cx:pt>
          <cx:pt idx="1016">6</cx:pt>
          <cx:pt idx="1017">4</cx:pt>
          <cx:pt idx="1018">7</cx:pt>
          <cx:pt idx="1019">6</cx:pt>
          <cx:pt idx="1020">5</cx:pt>
          <cx:pt idx="1021">6</cx:pt>
          <cx:pt idx="1022">6</cx:pt>
          <cx:pt idx="1023">7</cx:pt>
          <cx:pt idx="1024">10</cx:pt>
          <cx:pt idx="1025">5</cx:pt>
          <cx:pt idx="1026">6</cx:pt>
          <cx:pt idx="1027">7</cx:pt>
          <cx:pt idx="1028">6</cx:pt>
          <cx:pt idx="1029">7</cx:pt>
          <cx:pt idx="1030">10</cx:pt>
          <cx:pt idx="1031">12</cx:pt>
          <cx:pt idx="1032">10</cx:pt>
          <cx:pt idx="1033">6</cx:pt>
          <cx:pt idx="1034">5</cx:pt>
          <cx:pt idx="1035">5</cx:pt>
          <cx:pt idx="1036">6</cx:pt>
          <cx:pt idx="1037">7</cx:pt>
          <cx:pt idx="1038">6</cx:pt>
          <cx:pt idx="1039">3</cx:pt>
          <cx:pt idx="1040">8</cx:pt>
          <cx:pt idx="1041">7</cx:pt>
          <cx:pt idx="1042">5</cx:pt>
          <cx:pt idx="1043">10</cx:pt>
          <cx:pt idx="1044">9</cx:pt>
          <cx:pt idx="1045">8</cx:pt>
          <cx:pt idx="1046">11</cx:pt>
          <cx:pt idx="1047">5</cx:pt>
          <cx:pt idx="1048">9</cx:pt>
          <cx:pt idx="1049">6</cx:pt>
          <cx:pt idx="1050">6</cx:pt>
          <cx:pt idx="1051">6</cx:pt>
          <cx:pt idx="1052">9</cx:pt>
          <cx:pt idx="1053">7</cx:pt>
          <cx:pt idx="1054">7</cx:pt>
          <cx:pt idx="1055">7</cx:pt>
          <cx:pt idx="1056">6</cx:pt>
          <cx:pt idx="1057">7</cx:pt>
          <cx:pt idx="1058">10</cx:pt>
          <cx:pt idx="1059">7</cx:pt>
          <cx:pt idx="1060">6</cx:pt>
          <cx:pt idx="1061">6</cx:pt>
          <cx:pt idx="1062">10</cx:pt>
          <cx:pt idx="1063">5</cx:pt>
          <cx:pt idx="1064">6</cx:pt>
          <cx:pt idx="1065">7</cx:pt>
          <cx:pt idx="1066">7</cx:pt>
          <cx:pt idx="1067">7</cx:pt>
          <cx:pt idx="1068">10</cx:pt>
          <cx:pt idx="1069">4</cx:pt>
          <cx:pt idx="1070">6</cx:pt>
          <cx:pt idx="1071">8</cx:pt>
          <cx:pt idx="1072">7</cx:pt>
          <cx:pt idx="1073">6</cx:pt>
          <cx:pt idx="1074">5</cx:pt>
          <cx:pt idx="1075">6</cx:pt>
          <cx:pt idx="1076">7</cx:pt>
          <cx:pt idx="1077">6</cx:pt>
          <cx:pt idx="1078">3</cx:pt>
          <cx:pt idx="1079">5</cx:pt>
          <cx:pt idx="1080">5</cx:pt>
          <cx:pt idx="1081">5</cx:pt>
          <cx:pt idx="1082">6</cx:pt>
          <cx:pt idx="1083">6</cx:pt>
          <cx:pt idx="1084">6</cx:pt>
          <cx:pt idx="1085">5</cx:pt>
          <cx:pt idx="1086">6</cx:pt>
          <cx:pt idx="1087">9</cx:pt>
          <cx:pt idx="1088">7</cx:pt>
          <cx:pt idx="1089">4</cx:pt>
          <cx:pt idx="1090">6</cx:pt>
          <cx:pt idx="1091">4</cx:pt>
          <cx:pt idx="1092">7</cx:pt>
          <cx:pt idx="1093">6</cx:pt>
          <cx:pt idx="1094">4</cx:pt>
          <cx:pt idx="1095">6</cx:pt>
          <cx:pt idx="1096">7</cx:pt>
          <cx:pt idx="1097">5</cx:pt>
          <cx:pt idx="1098">6</cx:pt>
          <cx:pt idx="1099">7</cx:pt>
          <cx:pt idx="1100">3</cx:pt>
          <cx:pt idx="1101">5</cx:pt>
          <cx:pt idx="1102">6</cx:pt>
          <cx:pt idx="1103">6</cx:pt>
          <cx:pt idx="1104">6</cx:pt>
          <cx:pt idx="1105">9</cx:pt>
          <cx:pt idx="1106">6</cx:pt>
          <cx:pt idx="1107">9</cx:pt>
          <cx:pt idx="1108">7</cx:pt>
          <cx:pt idx="1109">7</cx:pt>
          <cx:pt idx="1110">8</cx:pt>
          <cx:pt idx="1111">8</cx:pt>
          <cx:pt idx="1112">5</cx:pt>
          <cx:pt idx="1113">6</cx:pt>
          <cx:pt idx="1114">4</cx:pt>
          <cx:pt idx="1115">7</cx:pt>
          <cx:pt idx="1116">7</cx:pt>
          <cx:pt idx="1117">5</cx:pt>
          <cx:pt idx="1118">6</cx:pt>
          <cx:pt idx="1119">6</cx:pt>
          <cx:pt idx="1120">6</cx:pt>
          <cx:pt idx="1121">7</cx:pt>
          <cx:pt idx="1122">5</cx:pt>
          <cx:pt idx="1123">4</cx:pt>
          <cx:pt idx="1124">7</cx:pt>
          <cx:pt idx="1125">5</cx:pt>
          <cx:pt idx="1126">7</cx:pt>
          <cx:pt idx="1127">7</cx:pt>
          <cx:pt idx="1128">8</cx:pt>
          <cx:pt idx="1129">4</cx:pt>
          <cx:pt idx="1130">7</cx:pt>
          <cx:pt idx="1131">5</cx:pt>
          <cx:pt idx="1132">8</cx:pt>
          <cx:pt idx="1133">8</cx:pt>
          <cx:pt idx="1134">7</cx:pt>
          <cx:pt idx="1135">5</cx:pt>
          <cx:pt idx="1136">6</cx:pt>
          <cx:pt idx="1137">6</cx:pt>
          <cx:pt idx="1138">5</cx:pt>
          <cx:pt idx="1139">6</cx:pt>
          <cx:pt idx="1140">4</cx:pt>
          <cx:pt idx="1141">9</cx:pt>
          <cx:pt idx="1142">11</cx:pt>
          <cx:pt idx="1143">5</cx:pt>
          <cx:pt idx="1144">5</cx:pt>
          <cx:pt idx="1145">8</cx:pt>
          <cx:pt idx="1146">5</cx:pt>
          <cx:pt idx="1147">7</cx:pt>
          <cx:pt idx="1148">5</cx:pt>
          <cx:pt idx="1149">7</cx:pt>
          <cx:pt idx="1150">4</cx:pt>
          <cx:pt idx="1151">6</cx:pt>
          <cx:pt idx="1152">6</cx:pt>
          <cx:pt idx="1153">5</cx:pt>
          <cx:pt idx="1154">8</cx:pt>
          <cx:pt idx="1155">6</cx:pt>
          <cx:pt idx="1156">6</cx:pt>
          <cx:pt idx="1157">6</cx:pt>
          <cx:pt idx="1158">7</cx:pt>
          <cx:pt idx="1159">8</cx:pt>
          <cx:pt idx="1160">7</cx:pt>
          <cx:pt idx="1161">7</cx:pt>
          <cx:pt idx="1162">5</cx:pt>
          <cx:pt idx="1163">6</cx:pt>
          <cx:pt idx="1164">5</cx:pt>
          <cx:pt idx="1165">7</cx:pt>
          <cx:pt idx="1166">7</cx:pt>
          <cx:pt idx="1167">7</cx:pt>
          <cx:pt idx="1168">7</cx:pt>
          <cx:pt idx="1169">10</cx:pt>
          <cx:pt idx="1170">6</cx:pt>
          <cx:pt idx="1171">6</cx:pt>
          <cx:pt idx="1172">5</cx:pt>
          <cx:pt idx="1173">12</cx:pt>
          <cx:pt idx="1174">9</cx:pt>
          <cx:pt idx="1175">9</cx:pt>
          <cx:pt idx="1176">5</cx:pt>
          <cx:pt idx="1177">5</cx:pt>
          <cx:pt idx="1178">7</cx:pt>
          <cx:pt idx="1179">5</cx:pt>
          <cx:pt idx="1180">8</cx:pt>
          <cx:pt idx="1181">5</cx:pt>
          <cx:pt idx="1182">10</cx:pt>
          <cx:pt idx="1183">5</cx:pt>
          <cx:pt idx="1184">5</cx:pt>
          <cx:pt idx="1185">7</cx:pt>
          <cx:pt idx="1186">7</cx:pt>
          <cx:pt idx="1187">5</cx:pt>
          <cx:pt idx="1188">7</cx:pt>
          <cx:pt idx="1189">7</cx:pt>
          <cx:pt idx="1190">7</cx:pt>
          <cx:pt idx="1191">5</cx:pt>
          <cx:pt idx="1192">6</cx:pt>
          <cx:pt idx="1193">5</cx:pt>
          <cx:pt idx="1194">7</cx:pt>
          <cx:pt idx="1195">8</cx:pt>
          <cx:pt idx="1196">9</cx:pt>
          <cx:pt idx="1197">7</cx:pt>
          <cx:pt idx="1198">6</cx:pt>
          <cx:pt idx="1199">6</cx:pt>
          <cx:pt idx="1200">5</cx:pt>
          <cx:pt idx="1201">6</cx:pt>
          <cx:pt idx="1202">5</cx:pt>
          <cx:pt idx="1203">6</cx:pt>
          <cx:pt idx="1204">6</cx:pt>
          <cx:pt idx="1205">7</cx:pt>
          <cx:pt idx="1206">5</cx:pt>
          <cx:pt idx="1207">7</cx:pt>
          <cx:pt idx="1208">6</cx:pt>
          <cx:pt idx="1209">8</cx:pt>
          <cx:pt idx="1210">8</cx:pt>
          <cx:pt idx="1211">8</cx:pt>
          <cx:pt idx="1212">4</cx:pt>
          <cx:pt idx="1213">3</cx:pt>
          <cx:pt idx="1214">6</cx:pt>
          <cx:pt idx="1215">5</cx:pt>
          <cx:pt idx="1216">8</cx:pt>
          <cx:pt idx="1217">6</cx:pt>
          <cx:pt idx="1218">3</cx:pt>
          <cx:pt idx="1219">7</cx:pt>
          <cx:pt idx="1220">5</cx:pt>
          <cx:pt idx="1221">5</cx:pt>
          <cx:pt idx="1222">7</cx:pt>
          <cx:pt idx="1223">7</cx:pt>
          <cx:pt idx="1224">8</cx:pt>
          <cx:pt idx="1225">6</cx:pt>
          <cx:pt idx="1226">9</cx:pt>
          <cx:pt idx="1227">5</cx:pt>
          <cx:pt idx="1228">7</cx:pt>
          <cx:pt idx="1229">7</cx:pt>
          <cx:pt idx="1230">12</cx:pt>
          <cx:pt idx="1231">6</cx:pt>
          <cx:pt idx="1232">6</cx:pt>
          <cx:pt idx="1233">6</cx:pt>
          <cx:pt idx="1234">7</cx:pt>
          <cx:pt idx="1235">9</cx:pt>
          <cx:pt idx="1236">6</cx:pt>
          <cx:pt idx="1237">8</cx:pt>
          <cx:pt idx="1238">6</cx:pt>
          <cx:pt idx="1239">6</cx:pt>
          <cx:pt idx="1240">8</cx:pt>
          <cx:pt idx="1241">7</cx:pt>
          <cx:pt idx="1242">6</cx:pt>
          <cx:pt idx="1243">7</cx:pt>
          <cx:pt idx="1244">7</cx:pt>
          <cx:pt idx="1245">7</cx:pt>
          <cx:pt idx="1246">6</cx:pt>
          <cx:pt idx="1247">6</cx:pt>
          <cx:pt idx="1248">8</cx:pt>
          <cx:pt idx="1249">6</cx:pt>
          <cx:pt idx="1250">8</cx:pt>
          <cx:pt idx="1251">6</cx:pt>
          <cx:pt idx="1252">5</cx:pt>
          <cx:pt idx="1253">9</cx:pt>
          <cx:pt idx="1254">7</cx:pt>
          <cx:pt idx="1255">6</cx:pt>
          <cx:pt idx="1256">7</cx:pt>
          <cx:pt idx="1257">4</cx:pt>
          <cx:pt idx="1258">5</cx:pt>
          <cx:pt idx="1259">6</cx:pt>
          <cx:pt idx="1260">7</cx:pt>
          <cx:pt idx="1261">5</cx:pt>
          <cx:pt idx="1262">8</cx:pt>
          <cx:pt idx="1263">8</cx:pt>
          <cx:pt idx="1264">5</cx:pt>
          <cx:pt idx="1265">6</cx:pt>
          <cx:pt idx="1266">9</cx:pt>
          <cx:pt idx="1267">10</cx:pt>
          <cx:pt idx="1268">11</cx:pt>
          <cx:pt idx="1269">7</cx:pt>
          <cx:pt idx="1270">4</cx:pt>
          <cx:pt idx="1271">7</cx:pt>
          <cx:pt idx="1272">5</cx:pt>
          <cx:pt idx="1273">5</cx:pt>
          <cx:pt idx="1274">8</cx:pt>
          <cx:pt idx="1275">10</cx:pt>
          <cx:pt idx="1276">6</cx:pt>
          <cx:pt idx="1277">7</cx:pt>
          <cx:pt idx="1278">7</cx:pt>
          <cx:pt idx="1279">6</cx:pt>
          <cx:pt idx="1280">6</cx:pt>
          <cx:pt idx="1281">6</cx:pt>
          <cx:pt idx="1282">5</cx:pt>
          <cx:pt idx="1283">8</cx:pt>
          <cx:pt idx="1284">10</cx:pt>
          <cx:pt idx="1285">6</cx:pt>
          <cx:pt idx="1286">6</cx:pt>
          <cx:pt idx="1287">7</cx:pt>
          <cx:pt idx="1288">5</cx:pt>
          <cx:pt idx="1289">8</cx:pt>
          <cx:pt idx="1290">6</cx:pt>
          <cx:pt idx="1291">6</cx:pt>
          <cx:pt idx="1292">11</cx:pt>
          <cx:pt idx="1293">8</cx:pt>
          <cx:pt idx="1294">5</cx:pt>
          <cx:pt idx="1295">5</cx:pt>
          <cx:pt idx="1296">6</cx:pt>
          <cx:pt idx="1297">5</cx:pt>
          <cx:pt idx="1298">12</cx:pt>
          <cx:pt idx="1299">6</cx:pt>
          <cx:pt idx="1300">9</cx:pt>
          <cx:pt idx="1301">7</cx:pt>
          <cx:pt idx="1302">8</cx:pt>
          <cx:pt idx="1303">7</cx:pt>
          <cx:pt idx="1304">7</cx:pt>
          <cx:pt idx="1305">6</cx:pt>
          <cx:pt idx="1306">6</cx:pt>
          <cx:pt idx="1307">5</cx:pt>
          <cx:pt idx="1308">6</cx:pt>
          <cx:pt idx="1309">6</cx:pt>
          <cx:pt idx="1310">7</cx:pt>
          <cx:pt idx="1311">6</cx:pt>
          <cx:pt idx="1312">9</cx:pt>
          <cx:pt idx="1313">10</cx:pt>
          <cx:pt idx="1314">5</cx:pt>
          <cx:pt idx="1315">9</cx:pt>
          <cx:pt idx="1316">8</cx:pt>
          <cx:pt idx="1317">5</cx:pt>
          <cx:pt idx="1318">7</cx:pt>
          <cx:pt idx="1319">5</cx:pt>
          <cx:pt idx="1320">6</cx:pt>
          <cx:pt idx="1321">4</cx:pt>
          <cx:pt idx="1322">8</cx:pt>
          <cx:pt idx="1323">5</cx:pt>
          <cx:pt idx="1324">7</cx:pt>
          <cx:pt idx="1325">5</cx:pt>
          <cx:pt idx="1326">6</cx:pt>
          <cx:pt idx="1327">5</cx:pt>
          <cx:pt idx="1328">8</cx:pt>
          <cx:pt idx="1329">8</cx:pt>
          <cx:pt idx="1330">7</cx:pt>
          <cx:pt idx="1331">6</cx:pt>
          <cx:pt idx="1332">3</cx:pt>
          <cx:pt idx="1333">6</cx:pt>
          <cx:pt idx="1334">7</cx:pt>
          <cx:pt idx="1335">6</cx:pt>
          <cx:pt idx="1336">8</cx:pt>
          <cx:pt idx="1337">4</cx:pt>
          <cx:pt idx="1338">8</cx:pt>
          <cx:pt idx="1339">5</cx:pt>
          <cx:pt idx="1340">5</cx:pt>
          <cx:pt idx="1341">6</cx:pt>
          <cx:pt idx="1342">7</cx:pt>
          <cx:pt idx="1343">9</cx:pt>
          <cx:pt idx="1344">8</cx:pt>
          <cx:pt idx="1345">5</cx:pt>
          <cx:pt idx="1346">9</cx:pt>
          <cx:pt idx="1347">7</cx:pt>
          <cx:pt idx="1348">5</cx:pt>
          <cx:pt idx="1349">8</cx:pt>
          <cx:pt idx="1350">12</cx:pt>
          <cx:pt idx="1351">8</cx:pt>
          <cx:pt idx="1352">4</cx:pt>
          <cx:pt idx="1353">9</cx:pt>
          <cx:pt idx="1354">7</cx:pt>
          <cx:pt idx="1355">8</cx:pt>
          <cx:pt idx="1356">5</cx:pt>
          <cx:pt idx="1357">6</cx:pt>
          <cx:pt idx="1358">5</cx:pt>
          <cx:pt idx="1359">8</cx:pt>
          <cx:pt idx="1360">8</cx:pt>
          <cx:pt idx="1361">7</cx:pt>
          <cx:pt idx="1362">7</cx:pt>
          <cx:pt idx="1363">6</cx:pt>
          <cx:pt idx="1364">4</cx:pt>
          <cx:pt idx="1365">7</cx:pt>
          <cx:pt idx="1366">7</cx:pt>
          <cx:pt idx="1367">6</cx:pt>
          <cx:pt idx="1368">4</cx:pt>
          <cx:pt idx="1369">8</cx:pt>
          <cx:pt idx="1370">6</cx:pt>
          <cx:pt idx="1371">8</cx:pt>
          <cx:pt idx="1372">8</cx:pt>
          <cx:pt idx="1373">8</cx:pt>
          <cx:pt idx="1374">9</cx:pt>
          <cx:pt idx="1375">7</cx:pt>
          <cx:pt idx="1376">4</cx:pt>
          <cx:pt idx="1377">6</cx:pt>
          <cx:pt idx="1378">5</cx:pt>
          <cx:pt idx="1379">7</cx:pt>
          <cx:pt idx="1380">5</cx:pt>
          <cx:pt idx="1381">7</cx:pt>
          <cx:pt idx="1382">8</cx:pt>
          <cx:pt idx="1383">7</cx:pt>
          <cx:pt idx="1384">6</cx:pt>
          <cx:pt idx="1385">7</cx:pt>
          <cx:pt idx="1386">12</cx:pt>
          <cx:pt idx="1387">10</cx:pt>
          <cx:pt idx="1388">7</cx:pt>
          <cx:pt idx="1389">6</cx:pt>
          <cx:pt idx="1390">6</cx:pt>
          <cx:pt idx="1391">8</cx:pt>
          <cx:pt idx="1392">6</cx:pt>
          <cx:pt idx="1393">7</cx:pt>
          <cx:pt idx="1394">6</cx:pt>
          <cx:pt idx="1395">9</cx:pt>
          <cx:pt idx="1396">7</cx:pt>
          <cx:pt idx="1397">8</cx:pt>
          <cx:pt idx="1398">7</cx:pt>
          <cx:pt idx="1399">7</cx:pt>
          <cx:pt idx="1400">5</cx:pt>
          <cx:pt idx="1401">8</cx:pt>
          <cx:pt idx="1402">6</cx:pt>
          <cx:pt idx="1403">6</cx:pt>
          <cx:pt idx="1404">6</cx:pt>
          <cx:pt idx="1405">5</cx:pt>
          <cx:pt idx="1406">5</cx:pt>
          <cx:pt idx="1407">5</cx:pt>
          <cx:pt idx="1408">6</cx:pt>
          <cx:pt idx="1409">7</cx:pt>
          <cx:pt idx="1410">6</cx:pt>
          <cx:pt idx="1411">6</cx:pt>
          <cx:pt idx="1412">6</cx:pt>
          <cx:pt idx="1413">7</cx:pt>
          <cx:pt idx="1414">8</cx:pt>
          <cx:pt idx="1415">7</cx:pt>
          <cx:pt idx="1416">11</cx:pt>
          <cx:pt idx="1417">7</cx:pt>
          <cx:pt idx="1418">6</cx:pt>
          <cx:pt idx="1419">7</cx:pt>
          <cx:pt idx="1420">7</cx:pt>
          <cx:pt idx="1421">4</cx:pt>
          <cx:pt idx="1422">3</cx:pt>
          <cx:pt idx="1423">8</cx:pt>
          <cx:pt idx="1424">6</cx:pt>
          <cx:pt idx="1425">7</cx:pt>
          <cx:pt idx="1426">5</cx:pt>
          <cx:pt idx="1427">6</cx:pt>
          <cx:pt idx="1428">4</cx:pt>
          <cx:pt idx="1429">7</cx:pt>
          <cx:pt idx="1430">7</cx:pt>
          <cx:pt idx="1431">5</cx:pt>
          <cx:pt idx="1432">5</cx:pt>
          <cx:pt idx="1433">8</cx:pt>
          <cx:pt idx="1434">5</cx:pt>
          <cx:pt idx="1435">7</cx:pt>
          <cx:pt idx="1436">5</cx:pt>
          <cx:pt idx="1437">7</cx:pt>
          <cx:pt idx="1438">6</cx:pt>
          <cx:pt idx="1439">6</cx:pt>
          <cx:pt idx="1440">11</cx:pt>
          <cx:pt idx="1441">3</cx:pt>
          <cx:pt idx="1442">10</cx:pt>
          <cx:pt idx="1443">4</cx:pt>
          <cx:pt idx="1444">7</cx:pt>
          <cx:pt idx="1445">6</cx:pt>
          <cx:pt idx="1446">6</cx:pt>
          <cx:pt idx="1447">8</cx:pt>
          <cx:pt idx="1448">6</cx:pt>
          <cx:pt idx="1449">3</cx:pt>
          <cx:pt idx="1450">8</cx:pt>
          <cx:pt idx="1451">7</cx:pt>
          <cx:pt idx="1452">5</cx:pt>
          <cx:pt idx="1453">6</cx:pt>
          <cx:pt idx="1454">6</cx:pt>
          <cx:pt idx="1455">7</cx:pt>
          <cx:pt idx="1456">7</cx:pt>
          <cx:pt idx="1457">9</cx:pt>
          <cx:pt idx="1458">5</cx:pt>
          <cx:pt idx="1459">6</cx:pt>
        </cx:lvl>
        <cx:lvl ptCount="1460">
          <cx:pt idx="0">Gd</cx:pt>
          <cx:pt idx="1">TA</cx:pt>
          <cx:pt idx="2">Gd</cx:pt>
          <cx:pt idx="3">Gd</cx:pt>
          <cx:pt idx="4">Gd</cx:pt>
          <cx:pt idx="5">TA</cx:pt>
          <cx:pt idx="6">Gd</cx:pt>
          <cx:pt idx="7">TA</cx:pt>
          <cx:pt idx="8">TA</cx:pt>
          <cx:pt idx="9">TA</cx:pt>
          <cx:pt idx="10">TA</cx:pt>
          <cx:pt idx="11">Ex</cx:pt>
          <cx:pt idx="12">TA</cx:pt>
          <cx:pt idx="13">Gd</cx:pt>
          <cx:pt idx="14">TA</cx:pt>
          <cx:pt idx="15">TA</cx:pt>
          <cx:pt idx="16">TA</cx:pt>
          <cx:pt idx="17">TA</cx:pt>
          <cx:pt idx="18">Gd</cx:pt>
          <cx:pt idx="19">TA</cx:pt>
          <cx:pt idx="20">Gd</cx:pt>
          <cx:pt idx="21">Gd</cx:pt>
          <cx:pt idx="22">Gd</cx:pt>
          <cx:pt idx="23">TA</cx:pt>
          <cx:pt idx="24">Gd</cx:pt>
          <cx:pt idx="25">Gd</cx:pt>
          <cx:pt idx="26">Gd</cx:pt>
          <cx:pt idx="27">Gd</cx:pt>
          <cx:pt idx="28">TA</cx:pt>
          <cx:pt idx="29">Fa</cx:pt>
          <cx:pt idx="30">TA</cx:pt>
          <cx:pt idx="31">Gd</cx:pt>
          <cx:pt idx="32">Gd</cx:pt>
          <cx:pt idx="33">Gd</cx:pt>
          <cx:pt idx="34">Ex</cx:pt>
          <cx:pt idx="35">Gd</cx:pt>
          <cx:pt idx="36">TA</cx:pt>
          <cx:pt idx="37">TA</cx:pt>
          <cx:pt idx="38">Gd</cx:pt>
          <cx:pt idx="39">Fa</cx:pt>
          <cx:pt idx="40">TA</cx:pt>
          <cx:pt idx="41">TA</cx:pt>
          <cx:pt idx="42">Gd</cx:pt>
          <cx:pt idx="43">TA</cx:pt>
          <cx:pt idx="44">TA</cx:pt>
          <cx:pt idx="45">Ex</cx:pt>
          <cx:pt idx="46">Gd</cx:pt>
          <cx:pt idx="47">Gd</cx:pt>
          <cx:pt idx="48">TA</cx:pt>
          <cx:pt idx="49">TA</cx:pt>
          <cx:pt idx="50">TA</cx:pt>
          <cx:pt idx="51">TA</cx:pt>
          <cx:pt idx="52">TA</cx:pt>
          <cx:pt idx="53">Gd</cx:pt>
          <cx:pt idx="54">TA</cx:pt>
          <cx:pt idx="55">TA</cx:pt>
          <cx:pt idx="56">Gd</cx:pt>
          <cx:pt idx="57">Gd</cx:pt>
          <cx:pt idx="58">Gd</cx:pt>
          <cx:pt idx="59">TA</cx:pt>
          <cx:pt idx="60">Gd</cx:pt>
          <cx:pt idx="61">Fa</cx:pt>
          <cx:pt idx="62">Gd</cx:pt>
          <cx:pt idx="63">TA</cx:pt>
          <cx:pt idx="64">Gd</cx:pt>
          <cx:pt idx="65">Gd</cx:pt>
          <cx:pt idx="66">TA</cx:pt>
          <cx:pt idx="67">Gd</cx:pt>
          <cx:pt idx="68">TA</cx:pt>
          <cx:pt idx="69">TA</cx:pt>
          <cx:pt idx="70">TA</cx:pt>
          <cx:pt idx="71">TA</cx:pt>
          <cx:pt idx="72">TA</cx:pt>
          <cx:pt idx="73">TA</cx:pt>
          <cx:pt idx="74">TA</cx:pt>
          <cx:pt idx="75">TA</cx:pt>
          <cx:pt idx="76">TA</cx:pt>
          <cx:pt idx="77">TA</cx:pt>
          <cx:pt idx="78">TA</cx:pt>
          <cx:pt idx="79">TA</cx:pt>
          <cx:pt idx="80">Gd</cx:pt>
          <cx:pt idx="81">TA</cx:pt>
          <cx:pt idx="82">Gd</cx:pt>
          <cx:pt idx="83">TA</cx:pt>
          <cx:pt idx="84">TA</cx:pt>
          <cx:pt idx="85">Gd</cx:pt>
          <cx:pt idx="86">Gd</cx:pt>
          <cx:pt idx="87">Gd</cx:pt>
          <cx:pt idx="88">Fa</cx:pt>
          <cx:pt idx="89">TA</cx:pt>
          <cx:pt idx="90">TA</cx:pt>
          <cx:pt idx="91">TA</cx:pt>
          <cx:pt idx="92">TA</cx:pt>
          <cx:pt idx="93">TA</cx:pt>
          <cx:pt idx="94">Gd</cx:pt>
          <cx:pt idx="95">TA</cx:pt>
          <cx:pt idx="96">Gd</cx:pt>
          <cx:pt idx="97">TA</cx:pt>
          <cx:pt idx="98">TA</cx:pt>
          <cx:pt idx="99">TA</cx:pt>
          <cx:pt idx="100">Gd</cx:pt>
          <cx:pt idx="101">Gd</cx:pt>
          <cx:pt idx="102">TA</cx:pt>
          <cx:pt idx="103">Gd</cx:pt>
          <cx:pt idx="104">TA</cx:pt>
          <cx:pt idx="105">Gd</cx:pt>
          <cx:pt idx="106">TA</cx:pt>
          <cx:pt idx="107">TA</cx:pt>
          <cx:pt idx="108">Fa</cx:pt>
          <cx:pt idx="109">TA</cx:pt>
          <cx:pt idx="110">TA</cx:pt>
          <cx:pt idx="111">TA</cx:pt>
          <cx:pt idx="112">Ex</cx:pt>
          <cx:pt idx="113">Gd</cx:pt>
          <cx:pt idx="114">Gd</cx:pt>
          <cx:pt idx="115">TA</cx:pt>
          <cx:pt idx="116">TA</cx:pt>
          <cx:pt idx="117">TA</cx:pt>
          <cx:pt idx="118">Gd</cx:pt>
          <cx:pt idx="119">Gd</cx:pt>
          <cx:pt idx="120">TA</cx:pt>
          <cx:pt idx="121">TA</cx:pt>
          <cx:pt idx="122">TA</cx:pt>
          <cx:pt idx="123">Gd</cx:pt>
          <cx:pt idx="124">TA</cx:pt>
          <cx:pt idx="125">TA</cx:pt>
          <cx:pt idx="126">TA</cx:pt>
          <cx:pt idx="127">TA</cx:pt>
          <cx:pt idx="128">TA</cx:pt>
          <cx:pt idx="129">Ex</cx:pt>
          <cx:pt idx="130">Gd</cx:pt>
          <cx:pt idx="131">Gd</cx:pt>
          <cx:pt idx="132">Gd</cx:pt>
          <cx:pt idx="133">Gd</cx:pt>
          <cx:pt idx="134">TA</cx:pt>
          <cx:pt idx="135">TA</cx:pt>
          <cx:pt idx="136">TA</cx:pt>
          <cx:pt idx="137">TA</cx:pt>
          <cx:pt idx="138">Gd</cx:pt>
          <cx:pt idx="139">Gd</cx:pt>
          <cx:pt idx="140">TA</cx:pt>
          <cx:pt idx="141">Gd</cx:pt>
          <cx:pt idx="142">TA</cx:pt>
          <cx:pt idx="143">Gd</cx:pt>
          <cx:pt idx="144">TA</cx:pt>
          <cx:pt idx="145">Gd</cx:pt>
          <cx:pt idx="146">TA</cx:pt>
          <cx:pt idx="147">Gd</cx:pt>
          <cx:pt idx="148">Gd</cx:pt>
          <cx:pt idx="149">TA</cx:pt>
          <cx:pt idx="150">TA</cx:pt>
          <cx:pt idx="151">Gd</cx:pt>
          <cx:pt idx="152">TA</cx:pt>
          <cx:pt idx="153">TA</cx:pt>
          <cx:pt idx="154">TA</cx:pt>
          <cx:pt idx="155">TA</cx:pt>
          <cx:pt idx="156">TA</cx:pt>
          <cx:pt idx="157">Ex</cx:pt>
          <cx:pt idx="158">Gd</cx:pt>
          <cx:pt idx="159">Gd</cx:pt>
          <cx:pt idx="160">TA</cx:pt>
          <cx:pt idx="161">Ex</cx:pt>
          <cx:pt idx="162">Gd</cx:pt>
          <cx:pt idx="163">TA</cx:pt>
          <cx:pt idx="164">Gd</cx:pt>
          <cx:pt idx="165">TA</cx:pt>
          <cx:pt idx="166">TA</cx:pt>
          <cx:pt idx="167">Ex</cx:pt>
          <cx:pt idx="168">Gd</cx:pt>
          <cx:pt idx="169">TA</cx:pt>
          <cx:pt idx="170">TA</cx:pt>
          <cx:pt idx="171">TA</cx:pt>
          <cx:pt idx="172">Gd</cx:pt>
          <cx:pt idx="173">TA</cx:pt>
          <cx:pt idx="174">TA</cx:pt>
          <cx:pt idx="175">Gd</cx:pt>
          <cx:pt idx="176">TA</cx:pt>
          <cx:pt idx="177">Gd</cx:pt>
          <cx:pt idx="178">Ex</cx:pt>
          <cx:pt idx="179">TA</cx:pt>
          <cx:pt idx="180">Gd</cx:pt>
          <cx:pt idx="181">TA</cx:pt>
          <cx:pt idx="182">TA</cx:pt>
          <cx:pt idx="183">Gd</cx:pt>
          <cx:pt idx="184">TA</cx:pt>
          <cx:pt idx="185">Ex</cx:pt>
          <cx:pt idx="186">Gd</cx:pt>
          <cx:pt idx="187">TA</cx:pt>
          <cx:pt idx="188">TA</cx:pt>
          <cx:pt idx="189">Ex</cx:pt>
          <cx:pt idx="190">Gd</cx:pt>
          <cx:pt idx="191">Gd</cx:pt>
          <cx:pt idx="192">Gd</cx:pt>
          <cx:pt idx="193">Gd</cx:pt>
          <cx:pt idx="194">TA</cx:pt>
          <cx:pt idx="195">TA</cx:pt>
          <cx:pt idx="196">Ex</cx:pt>
          <cx:pt idx="197">Gd</cx:pt>
          <cx:pt idx="198">TA</cx:pt>
          <cx:pt idx="199">Ex</cx:pt>
          <cx:pt idx="200">TA</cx:pt>
          <cx:pt idx="201">TA</cx:pt>
          <cx:pt idx="202">TA</cx:pt>
          <cx:pt idx="203">Gd</cx:pt>
          <cx:pt idx="204">TA</cx:pt>
          <cx:pt idx="205">TA</cx:pt>
          <cx:pt idx="206">TA</cx:pt>
          <cx:pt idx="207">TA</cx:pt>
          <cx:pt idx="208">TA</cx:pt>
          <cx:pt idx="209">TA</cx:pt>
          <cx:pt idx="210">TA</cx:pt>
          <cx:pt idx="211">Gd</cx:pt>
          <cx:pt idx="212">Gd</cx:pt>
          <cx:pt idx="213">TA</cx:pt>
          <cx:pt idx="214">TA</cx:pt>
          <cx:pt idx="215">Gd</cx:pt>
          <cx:pt idx="216">Gd</cx:pt>
          <cx:pt idx="217">TA</cx:pt>
          <cx:pt idx="218">Gd</cx:pt>
          <cx:pt idx="219">Gd</cx:pt>
          <cx:pt idx="220">Gd</cx:pt>
          <cx:pt idx="221">Gd</cx:pt>
          <cx:pt idx="222">TA</cx:pt>
          <cx:pt idx="223">TA</cx:pt>
          <cx:pt idx="224">Ex</cx:pt>
          <cx:pt idx="225">TA</cx:pt>
          <cx:pt idx="226">Gd</cx:pt>
          <cx:pt idx="227">TA</cx:pt>
          <cx:pt idx="228">TA</cx:pt>
          <cx:pt idx="229">Gd</cx:pt>
          <cx:pt idx="230">TA</cx:pt>
          <cx:pt idx="231">Ex</cx:pt>
          <cx:pt idx="232">TA</cx:pt>
          <cx:pt idx="233">TA</cx:pt>
          <cx:pt idx="234">Gd</cx:pt>
          <cx:pt idx="235">TA</cx:pt>
          <cx:pt idx="236">Gd</cx:pt>
          <cx:pt idx="237">Gd</cx:pt>
          <cx:pt idx="238">Gd</cx:pt>
          <cx:pt idx="239">TA</cx:pt>
          <cx:pt idx="240">Gd</cx:pt>
          <cx:pt idx="241">Gd</cx:pt>
          <cx:pt idx="242">TA</cx:pt>
          <cx:pt idx="243">TA</cx:pt>
          <cx:pt idx="244">Gd</cx:pt>
          <cx:pt idx="245">TA</cx:pt>
          <cx:pt idx="246">Fa</cx:pt>
          <cx:pt idx="247">TA</cx:pt>
          <cx:pt idx="248">Gd</cx:pt>
          <cx:pt idx="249">Gd</cx:pt>
          <cx:pt idx="250">Fa</cx:pt>
          <cx:pt idx="251">Gd</cx:pt>
          <cx:pt idx="252">Gd</cx:pt>
          <cx:pt idx="253">Gd</cx:pt>
          <cx:pt idx="254">TA</cx:pt>
          <cx:pt idx="255">Gd</cx:pt>
          <cx:pt idx="256">Gd</cx:pt>
          <cx:pt idx="257">Gd</cx:pt>
          <cx:pt idx="258">Gd</cx:pt>
          <cx:pt idx="259">TA</cx:pt>
          <cx:pt idx="260">TA</cx:pt>
          <cx:pt idx="261">Ex</cx:pt>
          <cx:pt idx="262">TA</cx:pt>
          <cx:pt idx="263">TA</cx:pt>
          <cx:pt idx="264">TA</cx:pt>
          <cx:pt idx="265">Gd</cx:pt>
          <cx:pt idx="266">TA</cx:pt>
          <cx:pt idx="267">Gd</cx:pt>
          <cx:pt idx="268">TA</cx:pt>
          <cx:pt idx="269">TA</cx:pt>
          <cx:pt idx="270">Gd</cx:pt>
          <cx:pt idx="271">TA</cx:pt>
          <cx:pt idx="272">Gd</cx:pt>
          <cx:pt idx="273">TA</cx:pt>
          <cx:pt idx="274">TA</cx:pt>
          <cx:pt idx="275">Ex</cx:pt>
          <cx:pt idx="276">Gd</cx:pt>
          <cx:pt idx="277">TA</cx:pt>
          <cx:pt idx="278">Ex</cx:pt>
          <cx:pt idx="279">TA</cx:pt>
          <cx:pt idx="280">Gd</cx:pt>
          <cx:pt idx="281">Gd</cx:pt>
          <cx:pt idx="282">Gd</cx:pt>
          <cx:pt idx="283">Gd</cx:pt>
          <cx:pt idx="284">Gd</cx:pt>
          <cx:pt idx="285">Gd</cx:pt>
          <cx:pt idx="286">Gd</cx:pt>
          <cx:pt idx="287">TA</cx:pt>
          <cx:pt idx="288">TA</cx:pt>
          <cx:pt idx="289">TA</cx:pt>
          <cx:pt idx="290">Gd</cx:pt>
          <cx:pt idx="291">Fa</cx:pt>
          <cx:pt idx="292">TA</cx:pt>
          <cx:pt idx="293">Gd</cx:pt>
          <cx:pt idx="294">TA</cx:pt>
          <cx:pt idx="295">TA</cx:pt>
          <cx:pt idx="296">TA</cx:pt>
          <cx:pt idx="297">Gd</cx:pt>
          <cx:pt idx="298">TA</cx:pt>
          <cx:pt idx="299">Gd</cx:pt>
          <cx:pt idx="300">TA</cx:pt>
          <cx:pt idx="301">Gd</cx:pt>
          <cx:pt idx="302">Gd</cx:pt>
          <cx:pt idx="303">TA</cx:pt>
          <cx:pt idx="304">Gd</cx:pt>
          <cx:pt idx="305">Gd</cx:pt>
          <cx:pt idx="306">Gd</cx:pt>
          <cx:pt idx="307">Fa</cx:pt>
          <cx:pt idx="308">TA</cx:pt>
          <cx:pt idx="309">Ex</cx:pt>
          <cx:pt idx="310">Gd</cx:pt>
          <cx:pt idx="311">TA</cx:pt>
          <cx:pt idx="312">TA</cx:pt>
          <cx:pt idx="313">TA</cx:pt>
          <cx:pt idx="314">Ex</cx:pt>
          <cx:pt idx="315">Gd</cx:pt>
          <cx:pt idx="316">Ex</cx:pt>
          <cx:pt idx="317">Gd</cx:pt>
          <cx:pt idx="318">Gd</cx:pt>
          <cx:pt idx="319">TA</cx:pt>
          <cx:pt idx="320">Gd</cx:pt>
          <cx:pt idx="321">Gd</cx:pt>
          <cx:pt idx="322">Gd</cx:pt>
          <cx:pt idx="323">TA</cx:pt>
          <cx:pt idx="324">Gd</cx:pt>
          <cx:pt idx="325">TA</cx:pt>
          <cx:pt idx="326">Gd</cx:pt>
          <cx:pt idx="327">TA</cx:pt>
          <cx:pt idx="328">Gd</cx:pt>
          <cx:pt idx="329">TA</cx:pt>
          <cx:pt idx="330">TA</cx:pt>
          <cx:pt idx="331">TA</cx:pt>
          <cx:pt idx="332">Gd</cx:pt>
          <cx:pt idx="333">Gd</cx:pt>
          <cx:pt idx="334">TA</cx:pt>
          <cx:pt idx="335">TA</cx:pt>
          <cx:pt idx="336">Gd</cx:pt>
          <cx:pt idx="337">Gd</cx:pt>
          <cx:pt idx="338">Gd</cx:pt>
          <cx:pt idx="339">TA</cx:pt>
          <cx:pt idx="340">Gd</cx:pt>
          <cx:pt idx="341">TA</cx:pt>
          <cx:pt idx="342">TA</cx:pt>
          <cx:pt idx="343">Ex</cx:pt>
          <cx:pt idx="344">TA</cx:pt>
          <cx:pt idx="345">Fa</cx:pt>
          <cx:pt idx="346">TA</cx:pt>
          <cx:pt idx="347">TA</cx:pt>
          <cx:pt idx="348">Gd</cx:pt>
          <cx:pt idx="349">Ex</cx:pt>
          <cx:pt idx="350">Ex</cx:pt>
          <cx:pt idx="351">Gd</cx:pt>
          <cx:pt idx="352">TA</cx:pt>
          <cx:pt idx="353">TA</cx:pt>
          <cx:pt idx="354">TA</cx:pt>
          <cx:pt idx="355">Gd</cx:pt>
          <cx:pt idx="356">Gd</cx:pt>
          <cx:pt idx="357">TA</cx:pt>
          <cx:pt idx="358">Gd</cx:pt>
          <cx:pt idx="359">Gd</cx:pt>
          <cx:pt idx="360">TA</cx:pt>
          <cx:pt idx="361">TA</cx:pt>
          <cx:pt idx="362">Gd</cx:pt>
          <cx:pt idx="363">Gd</cx:pt>
          <cx:pt idx="364">TA</cx:pt>
          <cx:pt idx="365">TA</cx:pt>
          <cx:pt idx="366">TA</cx:pt>
          <cx:pt idx="367">TA</cx:pt>
          <cx:pt idx="368">TA</cx:pt>
          <cx:pt idx="369">Gd</cx:pt>
          <cx:pt idx="370">TA</cx:pt>
          <cx:pt idx="371">TA</cx:pt>
          <cx:pt idx="372">TA</cx:pt>
          <cx:pt idx="373">TA</cx:pt>
          <cx:pt idx="374">Gd</cx:pt>
          <cx:pt idx="375">Fa</cx:pt>
          <cx:pt idx="376">TA</cx:pt>
          <cx:pt idx="377">Gd</cx:pt>
          <cx:pt idx="378">Ex</cx:pt>
          <cx:pt idx="379">TA</cx:pt>
          <cx:pt idx="380">Gd</cx:pt>
          <cx:pt idx="381">Gd</cx:pt>
          <cx:pt idx="382">Gd</cx:pt>
          <cx:pt idx="383">TA</cx:pt>
          <cx:pt idx="384">Gd</cx:pt>
          <cx:pt idx="385">Gd</cx:pt>
          <cx:pt idx="386">TA</cx:pt>
          <cx:pt idx="387">TA</cx:pt>
          <cx:pt idx="388">Gd</cx:pt>
          <cx:pt idx="389">Ex</cx:pt>
          <cx:pt idx="390">TA</cx:pt>
          <cx:pt idx="391">Gd</cx:pt>
          <cx:pt idx="392">TA</cx:pt>
          <cx:pt idx="393">TA</cx:pt>
          <cx:pt idx="394">TA</cx:pt>
          <cx:pt idx="395">TA</cx:pt>
          <cx:pt idx="396">TA</cx:pt>
          <cx:pt idx="397">TA</cx:pt>
          <cx:pt idx="398">TA</cx:pt>
          <cx:pt idx="399">Gd</cx:pt>
          <cx:pt idx="400">Ex</cx:pt>
          <cx:pt idx="401">Gd</cx:pt>
          <cx:pt idx="402">TA</cx:pt>
          <cx:pt idx="403">Gd</cx:pt>
          <cx:pt idx="404">TA</cx:pt>
          <cx:pt idx="405">TA</cx:pt>
          <cx:pt idx="406">TA</cx:pt>
          <cx:pt idx="407">TA</cx:pt>
          <cx:pt idx="408">Gd</cx:pt>
          <cx:pt idx="409">Ex</cx:pt>
          <cx:pt idx="410">TA</cx:pt>
          <cx:pt idx="411">TA</cx:pt>
          <cx:pt idx="412">Gd</cx:pt>
          <cx:pt idx="413">TA</cx:pt>
          <cx:pt idx="414">Gd</cx:pt>
          <cx:pt idx="415">Gd</cx:pt>
          <cx:pt idx="416">TA</cx:pt>
          <cx:pt idx="417">TA</cx:pt>
          <cx:pt idx="418">TA</cx:pt>
          <cx:pt idx="419">TA</cx:pt>
          <cx:pt idx="420">TA</cx:pt>
          <cx:pt idx="421">Gd</cx:pt>
          <cx:pt idx="422">TA</cx:pt>
          <cx:pt idx="423">Gd</cx:pt>
          <cx:pt idx="424">TA</cx:pt>
          <cx:pt idx="425">TA</cx:pt>
          <cx:pt idx="426">Gd</cx:pt>
          <cx:pt idx="427">TA</cx:pt>
          <cx:pt idx="428">Gd</cx:pt>
          <cx:pt idx="429">Gd</cx:pt>
          <cx:pt idx="430">TA</cx:pt>
          <cx:pt idx="431">TA</cx:pt>
          <cx:pt idx="432">TA</cx:pt>
          <cx:pt idx="433">TA</cx:pt>
          <cx:pt idx="434">TA</cx:pt>
          <cx:pt idx="435">Gd</cx:pt>
          <cx:pt idx="436">TA</cx:pt>
          <cx:pt idx="437">TA</cx:pt>
          <cx:pt idx="438">Gd</cx:pt>
          <cx:pt idx="439">Gd</cx:pt>
          <cx:pt idx="440">Ex</cx:pt>
          <cx:pt idx="441">Fa</cx:pt>
          <cx:pt idx="442">TA</cx:pt>
          <cx:pt idx="443">Gd</cx:pt>
          <cx:pt idx="444">Gd</cx:pt>
          <cx:pt idx="445">TA</cx:pt>
          <cx:pt idx="446">Gd</cx:pt>
          <cx:pt idx="447">Gd</cx:pt>
          <cx:pt idx="448">TA</cx:pt>
          <cx:pt idx="449">TA</cx:pt>
          <cx:pt idx="450">Gd</cx:pt>
          <cx:pt idx="451">Gd</cx:pt>
          <cx:pt idx="452">TA</cx:pt>
          <cx:pt idx="453">Gd</cx:pt>
          <cx:pt idx="454">TA</cx:pt>
          <cx:pt idx="455">TA</cx:pt>
          <cx:pt idx="456">TA</cx:pt>
          <cx:pt idx="457">Gd</cx:pt>
          <cx:pt idx="458">Gd</cx:pt>
          <cx:pt idx="459">Gd</cx:pt>
          <cx:pt idx="460">TA</cx:pt>
          <cx:pt idx="461">Gd</cx:pt>
          <cx:pt idx="462">TA</cx:pt>
          <cx:pt idx="463">TA</cx:pt>
          <cx:pt idx="464">TA</cx:pt>
          <cx:pt idx="465">Gd</cx:pt>
          <cx:pt idx="466">TA</cx:pt>
          <cx:pt idx="467">Gd</cx:pt>
          <cx:pt idx="468">Gd</cx:pt>
          <cx:pt idx="469">Gd</cx:pt>
          <cx:pt idx="470">Gd</cx:pt>
          <cx:pt idx="471">TA</cx:pt>
          <cx:pt idx="472">TA</cx:pt>
          <cx:pt idx="473">Gd</cx:pt>
          <cx:pt idx="474">Ex</cx:pt>
          <cx:pt idx="475">TA</cx:pt>
          <cx:pt idx="476">Gd</cx:pt>
          <cx:pt idx="477">Ex</cx:pt>
          <cx:pt idx="478">Gd</cx:pt>
          <cx:pt idx="479">TA</cx:pt>
          <cx:pt idx="480">Gd</cx:pt>
          <cx:pt idx="481">Ex</cx:pt>
          <cx:pt idx="482">Ex</cx:pt>
          <cx:pt idx="483">TA</cx:pt>
          <cx:pt idx="484">Gd</cx:pt>
          <cx:pt idx="485">Gd</cx:pt>
          <cx:pt idx="486">TA</cx:pt>
          <cx:pt idx="487">TA</cx:pt>
          <cx:pt idx="488">TA</cx:pt>
          <cx:pt idx="489">Gd</cx:pt>
          <cx:pt idx="490">TA</cx:pt>
          <cx:pt idx="491">Fa</cx:pt>
          <cx:pt idx="492">TA</cx:pt>
          <cx:pt idx="493">TA</cx:pt>
          <cx:pt idx="494">TA</cx:pt>
          <cx:pt idx="495">TA</cx:pt>
          <cx:pt idx="496">Gd</cx:pt>
          <cx:pt idx="497">TA</cx:pt>
          <cx:pt idx="498">Gd</cx:pt>
          <cx:pt idx="499">TA</cx:pt>
          <cx:pt idx="500">TA</cx:pt>
          <cx:pt idx="501">Gd</cx:pt>
          <cx:pt idx="502">TA</cx:pt>
          <cx:pt idx="503">TA</cx:pt>
          <cx:pt idx="504">TA</cx:pt>
          <cx:pt idx="505">TA</cx:pt>
          <cx:pt idx="506">Gd</cx:pt>
          <cx:pt idx="507">Gd</cx:pt>
          <cx:pt idx="508">Gd</cx:pt>
          <cx:pt idx="509">TA</cx:pt>
          <cx:pt idx="510">TA</cx:pt>
          <cx:pt idx="511">Gd</cx:pt>
          <cx:pt idx="512">TA</cx:pt>
          <cx:pt idx="513">TA</cx:pt>
          <cx:pt idx="514">TA</cx:pt>
          <cx:pt idx="515">Ex</cx:pt>
          <cx:pt idx="516">TA</cx:pt>
          <cx:pt idx="517">Gd</cx:pt>
          <cx:pt idx="518">TA</cx:pt>
          <cx:pt idx="519">Gd</cx:pt>
          <cx:pt idx="520">TA</cx:pt>
          <cx:pt idx="521">TA</cx:pt>
          <cx:pt idx="522">TA</cx:pt>
          <cx:pt idx="523">Ex</cx:pt>
          <cx:pt idx="524">Gd</cx:pt>
          <cx:pt idx="525">Gd</cx:pt>
          <cx:pt idx="526">TA</cx:pt>
          <cx:pt idx="527">Ex</cx:pt>
          <cx:pt idx="528">TA</cx:pt>
          <cx:pt idx="529">TA</cx:pt>
          <cx:pt idx="530">Gd</cx:pt>
          <cx:pt idx="531">TA</cx:pt>
          <cx:pt idx="532">TA</cx:pt>
          <cx:pt idx="533">Fa</cx:pt>
          <cx:pt idx="534">Gd</cx:pt>
          <cx:pt idx="535">TA</cx:pt>
          <cx:pt idx="536">Gd</cx:pt>
          <cx:pt idx="537">TA</cx:pt>
          <cx:pt idx="538">TA</cx:pt>
          <cx:pt idx="539">Gd</cx:pt>
          <cx:pt idx="540">Ex</cx:pt>
          <cx:pt idx="541">Gd</cx:pt>
          <cx:pt idx="542">Gd</cx:pt>
          <cx:pt idx="543">TA</cx:pt>
          <cx:pt idx="544">Gd</cx:pt>
          <cx:pt idx="545">Gd</cx:pt>
          <cx:pt idx="546">TA</cx:pt>
          <cx:pt idx="547">TA</cx:pt>
          <cx:pt idx="548">TA</cx:pt>
          <cx:pt idx="549">Gd</cx:pt>
          <cx:pt idx="550">TA</cx:pt>
          <cx:pt idx="551">TA</cx:pt>
          <cx:pt idx="552">Gd</cx:pt>
          <cx:pt idx="553">Gd</cx:pt>
          <cx:pt idx="554">Gd</cx:pt>
          <cx:pt idx="555">TA</cx:pt>
          <cx:pt idx="556">TA</cx:pt>
          <cx:pt idx="557">TA</cx:pt>
          <cx:pt idx="558">TA</cx:pt>
          <cx:pt idx="559">Gd</cx:pt>
          <cx:pt idx="560">TA</cx:pt>
          <cx:pt idx="561">TA</cx:pt>
          <cx:pt idx="562">TA</cx:pt>
          <cx:pt idx="563">TA</cx:pt>
          <cx:pt idx="564">Gd</cx:pt>
          <cx:pt idx="565">Fa</cx:pt>
          <cx:pt idx="566">Ex</cx:pt>
          <cx:pt idx="567">Gd</cx:pt>
          <cx:pt idx="568">Gd</cx:pt>
          <cx:pt idx="569">TA</cx:pt>
          <cx:pt idx="570">TA</cx:pt>
          <cx:pt idx="571">Gd</cx:pt>
          <cx:pt idx="572">Gd</cx:pt>
          <cx:pt idx="573">TA</cx:pt>
          <cx:pt idx="574">TA</cx:pt>
          <cx:pt idx="575">TA</cx:pt>
          <cx:pt idx="576">TA</cx:pt>
          <cx:pt idx="577">TA</cx:pt>
          <cx:pt idx="578">Gd</cx:pt>
          <cx:pt idx="579">TA</cx:pt>
          <cx:pt idx="580">Gd</cx:pt>
          <cx:pt idx="581">Ex</cx:pt>
          <cx:pt idx="582">TA</cx:pt>
          <cx:pt idx="583">Gd</cx:pt>
          <cx:pt idx="584">Gd</cx:pt>
          <cx:pt idx="585">Gd</cx:pt>
          <cx:pt idx="586">Fa</cx:pt>
          <cx:pt idx="587">TA</cx:pt>
          <cx:pt idx="588">Ex</cx:pt>
          <cx:pt idx="589">TA</cx:pt>
          <cx:pt idx="590">Gd</cx:pt>
          <cx:pt idx="591">Ex</cx:pt>
          <cx:pt idx="592">TA</cx:pt>
          <cx:pt idx="593">Gd</cx:pt>
          <cx:pt idx="594">TA</cx:pt>
          <cx:pt idx="595">Gd</cx:pt>
          <cx:pt idx="596">TA</cx:pt>
          <cx:pt idx="597">Gd</cx:pt>
          <cx:pt idx="598">Gd</cx:pt>
          <cx:pt idx="599">TA</cx:pt>
          <cx:pt idx="600">Ex</cx:pt>
          <cx:pt idx="601">Gd</cx:pt>
          <cx:pt idx="602">Gd</cx:pt>
          <cx:pt idx="603">Gd</cx:pt>
          <cx:pt idx="604">Gd</cx:pt>
          <cx:pt idx="605">TA</cx:pt>
          <cx:pt idx="606">Gd</cx:pt>
          <cx:pt idx="607">Ex</cx:pt>
          <cx:pt idx="608">TA</cx:pt>
          <cx:pt idx="609">TA</cx:pt>
          <cx:pt idx="610">Ex</cx:pt>
          <cx:pt idx="611">TA</cx:pt>
          <cx:pt idx="612">Ex</cx:pt>
          <cx:pt idx="613">TA</cx:pt>
          <cx:pt idx="614">TA</cx:pt>
          <cx:pt idx="615">Gd</cx:pt>
          <cx:pt idx="616">Gd</cx:pt>
          <cx:pt idx="617">Gd</cx:pt>
          <cx:pt idx="618">Gd</cx:pt>
          <cx:pt idx="619">Gd</cx:pt>
          <cx:pt idx="620">TA</cx:pt>
          <cx:pt idx="621">TA</cx:pt>
          <cx:pt idx="622">TA</cx:pt>
          <cx:pt idx="623">Gd</cx:pt>
          <cx:pt idx="624">TA</cx:pt>
          <cx:pt idx="625">TA</cx:pt>
          <cx:pt idx="626">TA</cx:pt>
          <cx:pt idx="627">TA</cx:pt>
          <cx:pt idx="628">Fa</cx:pt>
          <cx:pt idx="629">TA</cx:pt>
          <cx:pt idx="630">Ex</cx:pt>
          <cx:pt idx="631">Gd</cx:pt>
          <cx:pt idx="632">TA</cx:pt>
          <cx:pt idx="633">TA</cx:pt>
          <cx:pt idx="634">TA</cx:pt>
          <cx:pt idx="635">Fa</cx:pt>
          <cx:pt idx="636">Fa</cx:pt>
          <cx:pt idx="637">Gd</cx:pt>
          <cx:pt idx="638">TA</cx:pt>
          <cx:pt idx="639">Ex</cx:pt>
          <cx:pt idx="640">Ex</cx:pt>
          <cx:pt idx="641">Gd</cx:pt>
          <cx:pt idx="642">Ex</cx:pt>
          <cx:pt idx="643">TA</cx:pt>
          <cx:pt idx="644">Ex</cx:pt>
          <cx:pt idx="645">TA</cx:pt>
          <cx:pt idx="646">TA</cx:pt>
          <cx:pt idx="647">TA</cx:pt>
          <cx:pt idx="648">TA</cx:pt>
          <cx:pt idx="649">TA</cx:pt>
          <cx:pt idx="650">Gd</cx:pt>
          <cx:pt idx="651">TA</cx:pt>
          <cx:pt idx="652">Gd</cx:pt>
          <cx:pt idx="653">TA</cx:pt>
          <cx:pt idx="654">Gd</cx:pt>
          <cx:pt idx="655">TA</cx:pt>
          <cx:pt idx="656">Gd</cx:pt>
          <cx:pt idx="657">TA</cx:pt>
          <cx:pt idx="658">TA</cx:pt>
          <cx:pt idx="659">TA</cx:pt>
          <cx:pt idx="660">TA</cx:pt>
          <cx:pt idx="661">Gd</cx:pt>
          <cx:pt idx="662">TA</cx:pt>
          <cx:pt idx="663">TA</cx:pt>
          <cx:pt idx="664">Ex</cx:pt>
          <cx:pt idx="665">Gd</cx:pt>
          <cx:pt idx="666">TA</cx:pt>
          <cx:pt idx="667">Gd</cx:pt>
          <cx:pt idx="668">TA</cx:pt>
          <cx:pt idx="669">Fa</cx:pt>
          <cx:pt idx="670">Gd</cx:pt>
          <cx:pt idx="671">TA</cx:pt>
          <cx:pt idx="672">TA</cx:pt>
          <cx:pt idx="673">Gd</cx:pt>
          <cx:pt idx="674">TA</cx:pt>
          <cx:pt idx="675">TA</cx:pt>
          <cx:pt idx="676">TA</cx:pt>
          <cx:pt idx="677">Gd</cx:pt>
          <cx:pt idx="678">Gd</cx:pt>
          <cx:pt idx="679">TA</cx:pt>
          <cx:pt idx="680">TA</cx:pt>
          <cx:pt idx="681">TA</cx:pt>
          <cx:pt idx="682">Gd</cx:pt>
          <cx:pt idx="683">Gd</cx:pt>
          <cx:pt idx="684">TA</cx:pt>
          <cx:pt idx="685">Gd</cx:pt>
          <cx:pt idx="686">Gd</cx:pt>
          <cx:pt idx="687">Gd</cx:pt>
          <cx:pt idx="688">Gd</cx:pt>
          <cx:pt idx="689">Gd</cx:pt>
          <cx:pt idx="690">Gd</cx:pt>
          <cx:pt idx="691">Ex</cx:pt>
          <cx:pt idx="692">Gd</cx:pt>
          <cx:pt idx="693">TA</cx:pt>
          <cx:pt idx="694">TA</cx:pt>
          <cx:pt idx="695">Gd</cx:pt>
          <cx:pt idx="696">TA</cx:pt>
          <cx:pt idx="697">TA</cx:pt>
          <cx:pt idx="698">TA</cx:pt>
          <cx:pt idx="699">Gd</cx:pt>
          <cx:pt idx="700">Gd</cx:pt>
          <cx:pt idx="701">TA</cx:pt>
          <cx:pt idx="702">Ex</cx:pt>
          <cx:pt idx="703">Gd</cx:pt>
          <cx:pt idx="704">Gd</cx:pt>
          <cx:pt idx="705">Fa</cx:pt>
          <cx:pt idx="706">Gd</cx:pt>
          <cx:pt idx="707">Gd</cx:pt>
          <cx:pt idx="708">Gd</cx:pt>
          <cx:pt idx="709">TA</cx:pt>
          <cx:pt idx="710">TA</cx:pt>
          <cx:pt idx="711">TA</cx:pt>
          <cx:pt idx="712">Gd</cx:pt>
          <cx:pt idx="713">TA</cx:pt>
          <cx:pt idx="714">Gd</cx:pt>
          <cx:pt idx="715">TA</cx:pt>
          <cx:pt idx="716">TA</cx:pt>
          <cx:pt idx="717">Gd</cx:pt>
          <cx:pt idx="718">Gd</cx:pt>
          <cx:pt idx="719">TA</cx:pt>
          <cx:pt idx="720">Gd</cx:pt>
          <cx:pt idx="721">Gd</cx:pt>
          <cx:pt idx="722">TA</cx:pt>
          <cx:pt idx="723">TA</cx:pt>
          <cx:pt idx="724">Ex</cx:pt>
          <cx:pt idx="725">Gd</cx:pt>
          <cx:pt idx="726">Gd</cx:pt>
          <cx:pt idx="727">Gd</cx:pt>
          <cx:pt idx="728">TA</cx:pt>
          <cx:pt idx="729">TA</cx:pt>
          <cx:pt idx="730">Gd</cx:pt>
          <cx:pt idx="731">Gd</cx:pt>
          <cx:pt idx="732">Gd</cx:pt>
          <cx:pt idx="733">TA</cx:pt>
          <cx:pt idx="734">TA</cx:pt>
          <cx:pt idx="735">TA</cx:pt>
          <cx:pt idx="736">TA</cx:pt>
          <cx:pt idx="737">Gd</cx:pt>
          <cx:pt idx="738">TA</cx:pt>
          <cx:pt idx="739">Gd</cx:pt>
          <cx:pt idx="740">TA</cx:pt>
          <cx:pt idx="741">Gd</cx:pt>
          <cx:pt idx="742">TA</cx:pt>
          <cx:pt idx="743">TA</cx:pt>
          <cx:pt idx="744">Gd</cx:pt>
          <cx:pt idx="745">Gd</cx:pt>
          <cx:pt idx="746">Gd</cx:pt>
          <cx:pt idx="747">Gd</cx:pt>
          <cx:pt idx="748">Gd</cx:pt>
          <cx:pt idx="749">TA</cx:pt>
          <cx:pt idx="750">TA</cx:pt>
          <cx:pt idx="751">Gd</cx:pt>
          <cx:pt idx="752">Gd</cx:pt>
          <cx:pt idx="753">Ex</cx:pt>
          <cx:pt idx="754">Gd</cx:pt>
          <cx:pt idx="755">TA</cx:pt>
          <cx:pt idx="756">Gd</cx:pt>
          <cx:pt idx="757">TA</cx:pt>
          <cx:pt idx="758">TA</cx:pt>
          <cx:pt idx="759">Gd</cx:pt>
          <cx:pt idx="760">TA</cx:pt>
          <cx:pt idx="761">Fa</cx:pt>
          <cx:pt idx="762">Gd</cx:pt>
          <cx:pt idx="763">Gd</cx:pt>
          <cx:pt idx="764">Ex</cx:pt>
          <cx:pt idx="765">Ex</cx:pt>
          <cx:pt idx="766">TA</cx:pt>
          <cx:pt idx="767">TA</cx:pt>
          <cx:pt idx="768">Gd</cx:pt>
          <cx:pt idx="769">Ex</cx:pt>
          <cx:pt idx="770">TA</cx:pt>
          <cx:pt idx="771">TA</cx:pt>
          <cx:pt idx="772">TA</cx:pt>
          <cx:pt idx="773">TA</cx:pt>
          <cx:pt idx="774">Gd</cx:pt>
          <cx:pt idx="775">TA</cx:pt>
          <cx:pt idx="776">Gd</cx:pt>
          <cx:pt idx="777">TA</cx:pt>
          <cx:pt idx="778">TA</cx:pt>
          <cx:pt idx="779">TA</cx:pt>
          <cx:pt idx="780">TA</cx:pt>
          <cx:pt idx="781">Gd</cx:pt>
          <cx:pt idx="782">Gd</cx:pt>
          <cx:pt idx="783">Gd</cx:pt>
          <cx:pt idx="784">TA</cx:pt>
          <cx:pt idx="785">TA</cx:pt>
          <cx:pt idx="786">TA</cx:pt>
          <cx:pt idx="787">Gd</cx:pt>
          <cx:pt idx="788">TA</cx:pt>
          <cx:pt idx="789">Gd</cx:pt>
          <cx:pt idx="790">Gd</cx:pt>
          <cx:pt idx="791">TA</cx:pt>
          <cx:pt idx="792">TA</cx:pt>
          <cx:pt idx="793">Gd</cx:pt>
          <cx:pt idx="794">Gd</cx:pt>
          <cx:pt idx="795">TA</cx:pt>
          <cx:pt idx="796">TA</cx:pt>
          <cx:pt idx="797">TA</cx:pt>
          <cx:pt idx="798">Ex</cx:pt>
          <cx:pt idx="799">Gd</cx:pt>
          <cx:pt idx="800">Gd</cx:pt>
          <cx:pt idx="801">TA</cx:pt>
          <cx:pt idx="802">Gd</cx:pt>
          <cx:pt idx="803">Ex</cx:pt>
          <cx:pt idx="804">TA</cx:pt>
          <cx:pt idx="805">Ex</cx:pt>
          <cx:pt idx="806">TA</cx:pt>
          <cx:pt idx="807">Gd</cx:pt>
          <cx:pt idx="808">TA</cx:pt>
          <cx:pt idx="809">TA</cx:pt>
          <cx:pt idx="810">Gd</cx:pt>
          <cx:pt idx="811">Gd</cx:pt>
          <cx:pt idx="812">Fa</cx:pt>
          <cx:pt idx="813">TA</cx:pt>
          <cx:pt idx="814">Fa</cx:pt>
          <cx:pt idx="815">Gd</cx:pt>
          <cx:pt idx="816">TA</cx:pt>
          <cx:pt idx="817">Gd</cx:pt>
          <cx:pt idx="818">TA</cx:pt>
          <cx:pt idx="819">Gd</cx:pt>
          <cx:pt idx="820">Gd</cx:pt>
          <cx:pt idx="821">TA</cx:pt>
          <cx:pt idx="822">Gd</cx:pt>
          <cx:pt idx="823">TA</cx:pt>
          <cx:pt idx="824">Gd</cx:pt>
          <cx:pt idx="825">Ex</cx:pt>
          <cx:pt idx="826">Gd</cx:pt>
          <cx:pt idx="827">Gd</cx:pt>
          <cx:pt idx="828">TA</cx:pt>
          <cx:pt idx="829">Gd</cx:pt>
          <cx:pt idx="830">TA</cx:pt>
          <cx:pt idx="831">Gd</cx:pt>
          <cx:pt idx="832">Gd</cx:pt>
          <cx:pt idx="833">TA</cx:pt>
          <cx:pt idx="834">TA</cx:pt>
          <cx:pt idx="835">Gd</cx:pt>
          <cx:pt idx="836">TA</cx:pt>
          <cx:pt idx="837">TA</cx:pt>
          <cx:pt idx="838">Gd</cx:pt>
          <cx:pt idx="839">TA</cx:pt>
          <cx:pt idx="840">Fa</cx:pt>
          <cx:pt idx="841">Gd</cx:pt>
          <cx:pt idx="842">TA</cx:pt>
          <cx:pt idx="843">TA</cx:pt>
          <cx:pt idx="844">TA</cx:pt>
          <cx:pt idx="845">TA</cx:pt>
          <cx:pt idx="846">Gd</cx:pt>
          <cx:pt idx="847">TA</cx:pt>
          <cx:pt idx="848">TA</cx:pt>
          <cx:pt idx="849">TA</cx:pt>
          <cx:pt idx="850">Gd</cx:pt>
          <cx:pt idx="851">Gd</cx:pt>
          <cx:pt idx="852">TA</cx:pt>
          <cx:pt idx="853">TA</cx:pt>
          <cx:pt idx="854">TA</cx:pt>
          <cx:pt idx="855">TA</cx:pt>
          <cx:pt idx="856">TA</cx:pt>
          <cx:pt idx="857">TA</cx:pt>
          <cx:pt idx="858">TA</cx:pt>
          <cx:pt idx="859">Gd</cx:pt>
          <cx:pt idx="860">Gd</cx:pt>
          <cx:pt idx="861">TA</cx:pt>
          <cx:pt idx="862">TA</cx:pt>
          <cx:pt idx="863">TA</cx:pt>
          <cx:pt idx="864">Gd</cx:pt>
          <cx:pt idx="865">TA</cx:pt>
          <cx:pt idx="866">Gd</cx:pt>
          <cx:pt idx="867">Fa</cx:pt>
          <cx:pt idx="868">TA</cx:pt>
          <cx:pt idx="869">Gd</cx:pt>
          <cx:pt idx="870">TA</cx:pt>
          <cx:pt idx="871">Gd</cx:pt>
          <cx:pt idx="872">Gd</cx:pt>
          <cx:pt idx="873">TA</cx:pt>
          <cx:pt idx="874">TA</cx:pt>
          <cx:pt idx="875">Ex</cx:pt>
          <cx:pt idx="876">TA</cx:pt>
          <cx:pt idx="877">Ex</cx:pt>
          <cx:pt idx="878">Gd</cx:pt>
          <cx:pt idx="879">TA</cx:pt>
          <cx:pt idx="880">TA</cx:pt>
          <cx:pt idx="881">Gd</cx:pt>
          <cx:pt idx="882">TA</cx:pt>
          <cx:pt idx="883">TA</cx:pt>
          <cx:pt idx="884">TA</cx:pt>
          <cx:pt idx="885">Gd</cx:pt>
          <cx:pt idx="886">TA</cx:pt>
          <cx:pt idx="887">TA</cx:pt>
          <cx:pt idx="888">Gd</cx:pt>
          <cx:pt idx="889">TA</cx:pt>
          <cx:pt idx="890">TA</cx:pt>
          <cx:pt idx="891">TA</cx:pt>
          <cx:pt idx="892">TA</cx:pt>
          <cx:pt idx="893">TA</cx:pt>
          <cx:pt idx="894">TA</cx:pt>
          <cx:pt idx="895">TA</cx:pt>
          <cx:pt idx="896">TA</cx:pt>
          <cx:pt idx="897">TA</cx:pt>
          <cx:pt idx="898">Ex</cx:pt>
          <cx:pt idx="899">TA</cx:pt>
          <cx:pt idx="900">TA</cx:pt>
          <cx:pt idx="901">TA</cx:pt>
          <cx:pt idx="902">Gd</cx:pt>
          <cx:pt idx="903">Gd</cx:pt>
          <cx:pt idx="904">TA</cx:pt>
          <cx:pt idx="905">TA</cx:pt>
          <cx:pt idx="906">Gd</cx:pt>
          <cx:pt idx="907">Gd</cx:pt>
          <cx:pt idx="908">TA</cx:pt>
          <cx:pt idx="909">Gd</cx:pt>
          <cx:pt idx="910">TA</cx:pt>
          <cx:pt idx="911">Gd</cx:pt>
          <cx:pt idx="912">TA</cx:pt>
          <cx:pt idx="913">TA</cx:pt>
          <cx:pt idx="914">Gd</cx:pt>
          <cx:pt idx="915">TA</cx:pt>
          <cx:pt idx="916">TA</cx:pt>
          <cx:pt idx="917">TA</cx:pt>
          <cx:pt idx="918">Gd</cx:pt>
          <cx:pt idx="919">TA</cx:pt>
          <cx:pt idx="920">Gd</cx:pt>
          <cx:pt idx="921">TA</cx:pt>
          <cx:pt idx="922">Gd</cx:pt>
          <cx:pt idx="923">Gd</cx:pt>
          <cx:pt idx="924">TA</cx:pt>
          <cx:pt idx="925">Ex</cx:pt>
          <cx:pt idx="926">Ex</cx:pt>
          <cx:pt idx="927">TA</cx:pt>
          <cx:pt idx="928">Ex</cx:pt>
          <cx:pt idx="929">Gd</cx:pt>
          <cx:pt idx="930">Gd</cx:pt>
          <cx:pt idx="931">TA</cx:pt>
          <cx:pt idx="932">Ex</cx:pt>
          <cx:pt idx="933">Gd</cx:pt>
          <cx:pt idx="934">Gd</cx:pt>
          <cx:pt idx="935">TA</cx:pt>
          <cx:pt idx="936">Gd</cx:pt>
          <cx:pt idx="937">Gd</cx:pt>
          <cx:pt idx="938">Gd</cx:pt>
          <cx:pt idx="939">TA</cx:pt>
          <cx:pt idx="940">TA</cx:pt>
          <cx:pt idx="941">Gd</cx:pt>
          <cx:pt idx="942">TA</cx:pt>
          <cx:pt idx="943">TA</cx:pt>
          <cx:pt idx="944">Gd</cx:pt>
          <cx:pt idx="945">TA</cx:pt>
          <cx:pt idx="946">TA</cx:pt>
          <cx:pt idx="947">Gd</cx:pt>
          <cx:pt idx="948">Gd</cx:pt>
          <cx:pt idx="949">Gd</cx:pt>
          <cx:pt idx="950">Gd</cx:pt>
          <cx:pt idx="951">TA</cx:pt>
          <cx:pt idx="952">TA</cx:pt>
          <cx:pt idx="953">TA</cx:pt>
          <cx:pt idx="954">TA</cx:pt>
          <cx:pt idx="955">TA</cx:pt>
          <cx:pt idx="956">TA</cx:pt>
          <cx:pt idx="957">TA</cx:pt>
          <cx:pt idx="958">Gd</cx:pt>
          <cx:pt idx="959">Gd</cx:pt>
          <cx:pt idx="960">TA</cx:pt>
          <cx:pt idx="961">TA</cx:pt>
          <cx:pt idx="962">Gd</cx:pt>
          <cx:pt idx="963">Ex</cx:pt>
          <cx:pt idx="964">Gd</cx:pt>
          <cx:pt idx="965">Gd</cx:pt>
          <cx:pt idx="966">TA</cx:pt>
          <cx:pt idx="967">TA</cx:pt>
          <cx:pt idx="968">TA</cx:pt>
          <cx:pt idx="969">TA</cx:pt>
          <cx:pt idx="970">TA</cx:pt>
          <cx:pt idx="971">Gd</cx:pt>
          <cx:pt idx="972">TA</cx:pt>
          <cx:pt idx="973">Gd</cx:pt>
          <cx:pt idx="974">Gd</cx:pt>
          <cx:pt idx="975">Gd</cx:pt>
          <cx:pt idx="976">Fa</cx:pt>
          <cx:pt idx="977">Gd</cx:pt>
          <cx:pt idx="978">TA</cx:pt>
          <cx:pt idx="979">TA</cx:pt>
          <cx:pt idx="980">Ex</cx:pt>
          <cx:pt idx="981">Gd</cx:pt>
          <cx:pt idx="982">Gd</cx:pt>
          <cx:pt idx="983">Gd</cx:pt>
          <cx:pt idx="984">Gd</cx:pt>
          <cx:pt idx="985">TA</cx:pt>
          <cx:pt idx="986">Gd</cx:pt>
          <cx:pt idx="987">Ex</cx:pt>
          <cx:pt idx="988">Gd</cx:pt>
          <cx:pt idx="989">Gd</cx:pt>
          <cx:pt idx="990">Gd</cx:pt>
          <cx:pt idx="991">Gd</cx:pt>
          <cx:pt idx="992">Gd</cx:pt>
          <cx:pt idx="993">Gd</cx:pt>
          <cx:pt idx="994">Ex</cx:pt>
          <cx:pt idx="995">TA</cx:pt>
          <cx:pt idx="996">TA</cx:pt>
          <cx:pt idx="997">TA</cx:pt>
          <cx:pt idx="998">TA</cx:pt>
          <cx:pt idx="999">Gd</cx:pt>
          <cx:pt idx="1000">Fa</cx:pt>
          <cx:pt idx="1001">Ex</cx:pt>
          <cx:pt idx="1002">Gd</cx:pt>
          <cx:pt idx="1003">TA</cx:pt>
          <cx:pt idx="1004">Gd</cx:pt>
          <cx:pt idx="1005">TA</cx:pt>
          <cx:pt idx="1006">TA</cx:pt>
          <cx:pt idx="1007">TA</cx:pt>
          <cx:pt idx="1008">Gd</cx:pt>
          <cx:pt idx="1009">TA</cx:pt>
          <cx:pt idx="1010">TA</cx:pt>
          <cx:pt idx="1011">TA</cx:pt>
          <cx:pt idx="1012">Gd</cx:pt>
          <cx:pt idx="1013">TA</cx:pt>
          <cx:pt idx="1014">TA</cx:pt>
          <cx:pt idx="1015">Gd</cx:pt>
          <cx:pt idx="1016">Gd</cx:pt>
          <cx:pt idx="1017">Gd</cx:pt>
          <cx:pt idx="1018">Gd</cx:pt>
          <cx:pt idx="1019">Gd</cx:pt>
          <cx:pt idx="1020">Gd</cx:pt>
          <cx:pt idx="1021">Gd</cx:pt>
          <cx:pt idx="1022">TA</cx:pt>
          <cx:pt idx="1023">Gd</cx:pt>
          <cx:pt idx="1024">Gd</cx:pt>
          <cx:pt idx="1025">TA</cx:pt>
          <cx:pt idx="1026">TA</cx:pt>
          <cx:pt idx="1027">Gd</cx:pt>
          <cx:pt idx="1028">TA</cx:pt>
          <cx:pt idx="1029">TA</cx:pt>
          <cx:pt idx="1030">TA</cx:pt>
          <cx:pt idx="1031">TA</cx:pt>
          <cx:pt idx="1032">Gd</cx:pt>
          <cx:pt idx="1033">Gd</cx:pt>
          <cx:pt idx="1034">Fa</cx:pt>
          <cx:pt idx="1035">TA</cx:pt>
          <cx:pt idx="1036">Ex</cx:pt>
          <cx:pt idx="1037">Gd</cx:pt>
          <cx:pt idx="1038">TA</cx:pt>
          <cx:pt idx="1039">TA</cx:pt>
          <cx:pt idx="1040">TA</cx:pt>
          <cx:pt idx="1041">Gd</cx:pt>
          <cx:pt idx="1042">Gd</cx:pt>
          <cx:pt idx="1043">Gd</cx:pt>
          <cx:pt idx="1044">Gd</cx:pt>
          <cx:pt idx="1045">TA</cx:pt>
          <cx:pt idx="1046">Ex</cx:pt>
          <cx:pt idx="1047">TA</cx:pt>
          <cx:pt idx="1048">TA</cx:pt>
          <cx:pt idx="1049">Gd</cx:pt>
          <cx:pt idx="1050">Gd</cx:pt>
          <cx:pt idx="1051">Gd</cx:pt>
          <cx:pt idx="1052">TA</cx:pt>
          <cx:pt idx="1053">TA</cx:pt>
          <cx:pt idx="1054">Gd</cx:pt>
          <cx:pt idx="1055">TA</cx:pt>
          <cx:pt idx="1056">Gd</cx:pt>
          <cx:pt idx="1057">Gd</cx:pt>
          <cx:pt idx="1058">Ex</cx:pt>
          <cx:pt idx="1059">TA</cx:pt>
          <cx:pt idx="1060">Gd</cx:pt>
          <cx:pt idx="1061">TA</cx:pt>
          <cx:pt idx="1062">TA</cx:pt>
          <cx:pt idx="1063">Gd</cx:pt>
          <cx:pt idx="1064">TA</cx:pt>
          <cx:pt idx="1065">Gd</cx:pt>
          <cx:pt idx="1066">TA</cx:pt>
          <cx:pt idx="1067">TA</cx:pt>
          <cx:pt idx="1068">TA</cx:pt>
          <cx:pt idx="1069">Gd</cx:pt>
          <cx:pt idx="1070">TA</cx:pt>
          <cx:pt idx="1071">TA</cx:pt>
          <cx:pt idx="1072">TA</cx:pt>
          <cx:pt idx="1073">TA</cx:pt>
          <cx:pt idx="1074">Gd</cx:pt>
          <cx:pt idx="1075">TA</cx:pt>
          <cx:pt idx="1076">Gd</cx:pt>
          <cx:pt idx="1077">TA</cx:pt>
          <cx:pt idx="1078">Gd</cx:pt>
          <cx:pt idx="1079">TA</cx:pt>
          <cx:pt idx="1080">Gd</cx:pt>
          <cx:pt idx="1081">TA</cx:pt>
          <cx:pt idx="1082">Gd</cx:pt>
          <cx:pt idx="1083">TA</cx:pt>
          <cx:pt idx="1084">TA</cx:pt>
          <cx:pt idx="1085">Gd</cx:pt>
          <cx:pt idx="1086">TA</cx:pt>
          <cx:pt idx="1087">Gd</cx:pt>
          <cx:pt idx="1088">Gd</cx:pt>
          <cx:pt idx="1089">Gd</cx:pt>
          <cx:pt idx="1090">TA</cx:pt>
          <cx:pt idx="1091">Gd</cx:pt>
          <cx:pt idx="1092">TA</cx:pt>
          <cx:pt idx="1093">Gd</cx:pt>
          <cx:pt idx="1094">TA</cx:pt>
          <cx:pt idx="1095">Gd</cx:pt>
          <cx:pt idx="1096">Gd</cx:pt>
          <cx:pt idx="1097">Gd</cx:pt>
          <cx:pt idx="1098">TA</cx:pt>
          <cx:pt idx="1099">TA</cx:pt>
          <cx:pt idx="1100">Fa</cx:pt>
          <cx:pt idx="1101">TA</cx:pt>
          <cx:pt idx="1102">TA</cx:pt>
          <cx:pt idx="1103">TA</cx:pt>
          <cx:pt idx="1104">TA</cx:pt>
          <cx:pt idx="1105">Gd</cx:pt>
          <cx:pt idx="1106">Gd</cx:pt>
          <cx:pt idx="1107">Gd</cx:pt>
          <cx:pt idx="1108">TA</cx:pt>
          <cx:pt idx="1109">Gd</cx:pt>
          <cx:pt idx="1110">TA</cx:pt>
          <cx:pt idx="1111">TA</cx:pt>
          <cx:pt idx="1112">TA</cx:pt>
          <cx:pt idx="1113">Gd</cx:pt>
          <cx:pt idx="1114">Gd</cx:pt>
          <cx:pt idx="1115">Ex</cx:pt>
          <cx:pt idx="1116">Gd</cx:pt>
          <cx:pt idx="1117">Gd</cx:pt>
          <cx:pt idx="1118">TA</cx:pt>
          <cx:pt idx="1119">TA</cx:pt>
          <cx:pt idx="1120">TA</cx:pt>
          <cx:pt idx="1121">Gd</cx:pt>
          <cx:pt idx="1122">TA</cx:pt>
          <cx:pt idx="1123">TA</cx:pt>
          <cx:pt idx="1124">Gd</cx:pt>
          <cx:pt idx="1125">Fa</cx:pt>
          <cx:pt idx="1126">Gd</cx:pt>
          <cx:pt idx="1127">Gd</cx:pt>
          <cx:pt idx="1128">Gd</cx:pt>
          <cx:pt idx="1129">TA</cx:pt>
          <cx:pt idx="1130">Gd</cx:pt>
          <cx:pt idx="1131">TA</cx:pt>
          <cx:pt idx="1132">Fa</cx:pt>
          <cx:pt idx="1133">Gd</cx:pt>
          <cx:pt idx="1134">TA</cx:pt>
          <cx:pt idx="1135">TA</cx:pt>
          <cx:pt idx="1136">TA</cx:pt>
          <cx:pt idx="1137">TA</cx:pt>
          <cx:pt idx="1138">Gd</cx:pt>
          <cx:pt idx="1139">TA</cx:pt>
          <cx:pt idx="1140">TA</cx:pt>
          <cx:pt idx="1141">Gd</cx:pt>
          <cx:pt idx="1142">Gd</cx:pt>
          <cx:pt idx="1143">TA</cx:pt>
          <cx:pt idx="1144">Fa</cx:pt>
          <cx:pt idx="1145">TA</cx:pt>
          <cx:pt idx="1146">Gd</cx:pt>
          <cx:pt idx="1147">Fa</cx:pt>
          <cx:pt idx="1148">TA</cx:pt>
          <cx:pt idx="1149">TA</cx:pt>
          <cx:pt idx="1150">Gd</cx:pt>
          <cx:pt idx="1151">Fa</cx:pt>
          <cx:pt idx="1152">Ex</cx:pt>
          <cx:pt idx="1153">TA</cx:pt>
          <cx:pt idx="1154">Gd</cx:pt>
          <cx:pt idx="1155">Gd</cx:pt>
          <cx:pt idx="1156">Gd</cx:pt>
          <cx:pt idx="1157">Gd</cx:pt>
          <cx:pt idx="1158">Gd</cx:pt>
          <cx:pt idx="1159">Gd</cx:pt>
          <cx:pt idx="1160">TA</cx:pt>
          <cx:pt idx="1161">Gd</cx:pt>
          <cx:pt idx="1162">TA</cx:pt>
          <cx:pt idx="1163">TA</cx:pt>
          <cx:pt idx="1164">Gd</cx:pt>
          <cx:pt idx="1165">Gd</cx:pt>
          <cx:pt idx="1166">Gd</cx:pt>
          <cx:pt idx="1167">TA</cx:pt>
          <cx:pt idx="1168">Gd</cx:pt>
          <cx:pt idx="1169">Gd</cx:pt>
          <cx:pt idx="1170">TA</cx:pt>
          <cx:pt idx="1171">TA</cx:pt>
          <cx:pt idx="1172">Gd</cx:pt>
          <cx:pt idx="1173">Ex</cx:pt>
          <cx:pt idx="1174">TA</cx:pt>
          <cx:pt idx="1175">Gd</cx:pt>
          <cx:pt idx="1176">TA</cx:pt>
          <cx:pt idx="1177">TA</cx:pt>
          <cx:pt idx="1178">TA</cx:pt>
          <cx:pt idx="1179">TA</cx:pt>
          <cx:pt idx="1180">TA</cx:pt>
          <cx:pt idx="1181">Gd</cx:pt>
          <cx:pt idx="1182">Ex</cx:pt>
          <cx:pt idx="1183">TA</cx:pt>
          <cx:pt idx="1184">TA</cx:pt>
          <cx:pt idx="1185">TA</cx:pt>
          <cx:pt idx="1186">TA</cx:pt>
          <cx:pt idx="1187">Gd</cx:pt>
          <cx:pt idx="1188">Gd</cx:pt>
          <cx:pt idx="1189">Gd</cx:pt>
          <cx:pt idx="1190">TA</cx:pt>
          <cx:pt idx="1191">Gd</cx:pt>
          <cx:pt idx="1192">Gd</cx:pt>
          <cx:pt idx="1193">TA</cx:pt>
          <cx:pt idx="1194">TA</cx:pt>
          <cx:pt idx="1195">Gd</cx:pt>
          <cx:pt idx="1196">Gd</cx:pt>
          <cx:pt idx="1197">TA</cx:pt>
          <cx:pt idx="1198">Gd</cx:pt>
          <cx:pt idx="1199">TA</cx:pt>
          <cx:pt idx="1200">TA</cx:pt>
          <cx:pt idx="1201">Gd</cx:pt>
          <cx:pt idx="1202">TA</cx:pt>
          <cx:pt idx="1203">Gd</cx:pt>
          <cx:pt idx="1204">TA</cx:pt>
          <cx:pt idx="1205">Gd</cx:pt>
          <cx:pt idx="1206">TA</cx:pt>
          <cx:pt idx="1207">Gd</cx:pt>
          <cx:pt idx="1208">TA</cx:pt>
          <cx:pt idx="1209">Gd</cx:pt>
          <cx:pt idx="1210">Gd</cx:pt>
          <cx:pt idx="1211">TA</cx:pt>
          <cx:pt idx="1212">TA</cx:pt>
          <cx:pt idx="1213">TA</cx:pt>
          <cx:pt idx="1214">TA</cx:pt>
          <cx:pt idx="1215">TA</cx:pt>
          <cx:pt idx="1216">TA</cx:pt>
          <cx:pt idx="1217">Gd</cx:pt>
          <cx:pt idx="1218">TA</cx:pt>
          <cx:pt idx="1219">TA</cx:pt>
          <cx:pt idx="1220">TA</cx:pt>
          <cx:pt idx="1221">TA</cx:pt>
          <cx:pt idx="1222">TA</cx:pt>
          <cx:pt idx="1223">TA</cx:pt>
          <cx:pt idx="1224">Gd</cx:pt>
          <cx:pt idx="1225">TA</cx:pt>
          <cx:pt idx="1226">Gd</cx:pt>
          <cx:pt idx="1227">Gd</cx:pt>
          <cx:pt idx="1228">Ex</cx:pt>
          <cx:pt idx="1229">TA</cx:pt>
          <cx:pt idx="1230">TA</cx:pt>
          <cx:pt idx="1231">TA</cx:pt>
          <cx:pt idx="1232">TA</cx:pt>
          <cx:pt idx="1233">TA</cx:pt>
          <cx:pt idx="1234">TA</cx:pt>
          <cx:pt idx="1235">TA</cx:pt>
          <cx:pt idx="1236">Gd</cx:pt>
          <cx:pt idx="1237">Gd</cx:pt>
          <cx:pt idx="1238">TA</cx:pt>
          <cx:pt idx="1239">Ex</cx:pt>
          <cx:pt idx="1240">Gd</cx:pt>
          <cx:pt idx="1241">Gd</cx:pt>
          <cx:pt idx="1242">Gd</cx:pt>
          <cx:pt idx="1243">Ex</cx:pt>
          <cx:pt idx="1244">Gd</cx:pt>
          <cx:pt idx="1245">TA</cx:pt>
          <cx:pt idx="1246">Gd</cx:pt>
          <cx:pt idx="1247">TA</cx:pt>
          <cx:pt idx="1248">TA</cx:pt>
          <cx:pt idx="1249">TA</cx:pt>
          <cx:pt idx="1250">Ex</cx:pt>
          <cx:pt idx="1251">Gd</cx:pt>
          <cx:pt idx="1252">TA</cx:pt>
          <cx:pt idx="1253">Gd</cx:pt>
          <cx:pt idx="1254">Gd</cx:pt>
          <cx:pt idx="1255">TA</cx:pt>
          <cx:pt idx="1256">Gd</cx:pt>
          <cx:pt idx="1257">TA</cx:pt>
          <cx:pt idx="1258">Gd</cx:pt>
          <cx:pt idx="1259">TA</cx:pt>
          <cx:pt idx="1260">TA</cx:pt>
          <cx:pt idx="1261">TA</cx:pt>
          <cx:pt idx="1262">TA</cx:pt>
          <cx:pt idx="1263">TA</cx:pt>
          <cx:pt idx="1264">Gd</cx:pt>
          <cx:pt idx="1265">Gd</cx:pt>
          <cx:pt idx="1266">TA</cx:pt>
          <cx:pt idx="1267">Ex</cx:pt>
          <cx:pt idx="1268">Gd</cx:pt>
          <cx:pt idx="1269">TA</cx:pt>
          <cx:pt idx="1270">Gd</cx:pt>
          <cx:pt idx="1271">Gd</cx:pt>
          <cx:pt idx="1272">TA</cx:pt>
          <cx:pt idx="1273">Ex</cx:pt>
          <cx:pt idx="1274">TA</cx:pt>
          <cx:pt idx="1275">TA</cx:pt>
          <cx:pt idx="1276">TA</cx:pt>
          <cx:pt idx="1277">TA</cx:pt>
          <cx:pt idx="1278">Gd</cx:pt>
          <cx:pt idx="1279">TA</cx:pt>
          <cx:pt idx="1280">Gd</cx:pt>
          <cx:pt idx="1281">TA</cx:pt>
          <cx:pt idx="1282">Gd</cx:pt>
          <cx:pt idx="1283">TA</cx:pt>
          <cx:pt idx="1284">Gd</cx:pt>
          <cx:pt idx="1285">TA</cx:pt>
          <cx:pt idx="1286">TA</cx:pt>
          <cx:pt idx="1287">TA</cx:pt>
          <cx:pt idx="1288">Ex</cx:pt>
          <cx:pt idx="1289">Ex</cx:pt>
          <cx:pt idx="1290">TA</cx:pt>
          <cx:pt idx="1291">TA</cx:pt>
          <cx:pt idx="1292">TA</cx:pt>
          <cx:pt idx="1293">TA</cx:pt>
          <cx:pt idx="1294">TA</cx:pt>
          <cx:pt idx="1295">TA</cx:pt>
          <cx:pt idx="1296">TA</cx:pt>
          <cx:pt idx="1297">TA</cx:pt>
          <cx:pt idx="1298">Ex</cx:pt>
          <cx:pt idx="1299">Gd</cx:pt>
          <cx:pt idx="1300">Gd</cx:pt>
          <cx:pt idx="1301">Gd</cx:pt>
          <cx:pt idx="1302">Gd</cx:pt>
          <cx:pt idx="1303">Gd</cx:pt>
          <cx:pt idx="1304">Gd</cx:pt>
          <cx:pt idx="1305">Ex</cx:pt>
          <cx:pt idx="1306">Gd</cx:pt>
          <cx:pt idx="1307">TA</cx:pt>
          <cx:pt idx="1308">Gd</cx:pt>
          <cx:pt idx="1309">Gd</cx:pt>
          <cx:pt idx="1310">Ex</cx:pt>
          <cx:pt idx="1311">Gd</cx:pt>
          <cx:pt idx="1312">Gd</cx:pt>
          <cx:pt idx="1313">Gd</cx:pt>
          <cx:pt idx="1314">TA</cx:pt>
          <cx:pt idx="1315">TA</cx:pt>
          <cx:pt idx="1316">Ex</cx:pt>
          <cx:pt idx="1317">Gd</cx:pt>
          <cx:pt idx="1318">Gd</cx:pt>
          <cx:pt idx="1319">TA</cx:pt>
          <cx:pt idx="1320">TA</cx:pt>
          <cx:pt idx="1321">TA</cx:pt>
          <cx:pt idx="1322">Gd</cx:pt>
          <cx:pt idx="1323">Fa</cx:pt>
          <cx:pt idx="1324">Gd</cx:pt>
          <cx:pt idx="1325">TA</cx:pt>
          <cx:pt idx="1326">Gd</cx:pt>
          <cx:pt idx="1327">Gd</cx:pt>
          <cx:pt idx="1328">TA</cx:pt>
          <cx:pt idx="1329">TA</cx:pt>
          <cx:pt idx="1330">Gd</cx:pt>
          <cx:pt idx="1331">TA</cx:pt>
          <cx:pt idx="1332">TA</cx:pt>
          <cx:pt idx="1333">Gd</cx:pt>
          <cx:pt idx="1334">TA</cx:pt>
          <cx:pt idx="1335">TA</cx:pt>
          <cx:pt idx="1336">TA</cx:pt>
          <cx:pt idx="1337">Fa</cx:pt>
          <cx:pt idx="1338">Gd</cx:pt>
          <cx:pt idx="1339">TA</cx:pt>
          <cx:pt idx="1340">TA</cx:pt>
          <cx:pt idx="1341">Gd</cx:pt>
          <cx:pt idx="1342">Gd</cx:pt>
          <cx:pt idx="1343">TA</cx:pt>
          <cx:pt idx="1344">Gd</cx:pt>
          <cx:pt idx="1345">Fa</cx:pt>
          <cx:pt idx="1346">TA</cx:pt>
          <cx:pt idx="1347">Gd</cx:pt>
          <cx:pt idx="1348">Gd</cx:pt>
          <cx:pt idx="1349">TA</cx:pt>
          <cx:pt idx="1350">TA</cx:pt>
          <cx:pt idx="1351">TA</cx:pt>
          <cx:pt idx="1352">TA</cx:pt>
          <cx:pt idx="1353">Gd</cx:pt>
          <cx:pt idx="1354">Gd</cx:pt>
          <cx:pt idx="1355">Gd</cx:pt>
          <cx:pt idx="1356">TA</cx:pt>
          <cx:pt idx="1357">TA</cx:pt>
          <cx:pt idx="1358">Gd</cx:pt>
          <cx:pt idx="1359">Ex</cx:pt>
          <cx:pt idx="1360">TA</cx:pt>
          <cx:pt idx="1361">Gd</cx:pt>
          <cx:pt idx="1362">TA</cx:pt>
          <cx:pt idx="1363">Gd</cx:pt>
          <cx:pt idx="1364">Gd</cx:pt>
          <cx:pt idx="1365">Gd</cx:pt>
          <cx:pt idx="1366">Gd</cx:pt>
          <cx:pt idx="1367">TA</cx:pt>
          <cx:pt idx="1368">Gd</cx:pt>
          <cx:pt idx="1369">Gd</cx:pt>
          <cx:pt idx="1370">TA</cx:pt>
          <cx:pt idx="1371">Gd</cx:pt>
          <cx:pt idx="1372">Gd</cx:pt>
          <cx:pt idx="1373">Ex</cx:pt>
          <cx:pt idx="1374">Gd</cx:pt>
          <cx:pt idx="1375">Gd</cx:pt>
          <cx:pt idx="1376">TA</cx:pt>
          <cx:pt idx="1377">TA</cx:pt>
          <cx:pt idx="1378">TA</cx:pt>
          <cx:pt idx="1379">Gd</cx:pt>
          <cx:pt idx="1380">TA</cx:pt>
          <cx:pt idx="1381">TA</cx:pt>
          <cx:pt idx="1382">Gd</cx:pt>
          <cx:pt idx="1383">Gd</cx:pt>
          <cx:pt idx="1384">TA</cx:pt>
          <cx:pt idx="1385">Gd</cx:pt>
          <cx:pt idx="1386">Gd</cx:pt>
          <cx:pt idx="1387">Gd</cx:pt>
          <cx:pt idx="1388">Ex</cx:pt>
          <cx:pt idx="1389">TA</cx:pt>
          <cx:pt idx="1390">Gd</cx:pt>
          <cx:pt idx="1391">TA</cx:pt>
          <cx:pt idx="1392">TA</cx:pt>
          <cx:pt idx="1393">TA</cx:pt>
          <cx:pt idx="1394">Gd</cx:pt>
          <cx:pt idx="1395">Gd</cx:pt>
          <cx:pt idx="1396">TA</cx:pt>
          <cx:pt idx="1397">TA</cx:pt>
          <cx:pt idx="1398">TA</cx:pt>
          <cx:pt idx="1399">Gd</cx:pt>
          <cx:pt idx="1400">TA</cx:pt>
          <cx:pt idx="1401">TA</cx:pt>
          <cx:pt idx="1402">Gd</cx:pt>
          <cx:pt idx="1403">Gd</cx:pt>
          <cx:pt idx="1404">TA</cx:pt>
          <cx:pt idx="1405">Gd</cx:pt>
          <cx:pt idx="1406">TA</cx:pt>
          <cx:pt idx="1407">TA</cx:pt>
          <cx:pt idx="1408">TA</cx:pt>
          <cx:pt idx="1409">TA</cx:pt>
          <cx:pt idx="1410">Gd</cx:pt>
          <cx:pt idx="1411">TA</cx:pt>
          <cx:pt idx="1412">TA</cx:pt>
          <cx:pt idx="1413">Gd</cx:pt>
          <cx:pt idx="1414">Gd</cx:pt>
          <cx:pt idx="1415">Gd</cx:pt>
          <cx:pt idx="1416">TA</cx:pt>
          <cx:pt idx="1417">Gd</cx:pt>
          <cx:pt idx="1418">TA</cx:pt>
          <cx:pt idx="1419">Gd</cx:pt>
          <cx:pt idx="1420">TA</cx:pt>
          <cx:pt idx="1421">TA</cx:pt>
          <cx:pt idx="1422">Gd</cx:pt>
          <cx:pt idx="1423">Gd</cx:pt>
          <cx:pt idx="1424">TA</cx:pt>
          <cx:pt idx="1425">Gd</cx:pt>
          <cx:pt idx="1426">Gd</cx:pt>
          <cx:pt idx="1427">TA</cx:pt>
          <cx:pt idx="1428">Gd</cx:pt>
          <cx:pt idx="1429">Gd</cx:pt>
          <cx:pt idx="1430">TA</cx:pt>
          <cx:pt idx="1431">TA</cx:pt>
          <cx:pt idx="1432">TA</cx:pt>
          <cx:pt idx="1433">TA</cx:pt>
          <cx:pt idx="1434">TA</cx:pt>
          <cx:pt idx="1435">Gd</cx:pt>
          <cx:pt idx="1436">TA</cx:pt>
          <cx:pt idx="1437">Ex</cx:pt>
          <cx:pt idx="1438">TA</cx:pt>
          <cx:pt idx="1439">TA</cx:pt>
          <cx:pt idx="1440">TA</cx:pt>
          <cx:pt idx="1441">Gd</cx:pt>
          <cx:pt idx="1442">Ex</cx:pt>
          <cx:pt idx="1443">Fa</cx:pt>
          <cx:pt idx="1444">Gd</cx:pt>
          <cx:pt idx="1445">TA</cx:pt>
          <cx:pt idx="1446">TA</cx:pt>
          <cx:pt idx="1447">Gd</cx:pt>
          <cx:pt idx="1448">TA</cx:pt>
          <cx:pt idx="1449">Ex</cx:pt>
          <cx:pt idx="1450">TA</cx:pt>
          <cx:pt idx="1451">Ex</cx:pt>
          <cx:pt idx="1452">TA</cx:pt>
          <cx:pt idx="1453">TA</cx:pt>
          <cx:pt idx="1454">Gd</cx:pt>
          <cx:pt idx="1455">TA</cx:pt>
          <cx:pt idx="1456">TA</cx:pt>
          <cx:pt idx="1457">Gd</cx:pt>
          <cx:pt idx="1458">Gd</cx:pt>
          <cx:pt idx="1459">TA</cx:pt>
        </cx:lvl>
        <cx:lvl ptCount="1460">
          <cx:pt idx="0">1</cx:pt>
          <cx:pt idx="1">1</cx:pt>
          <cx:pt idx="2">1</cx:pt>
          <cx:pt idx="3">1</cx:pt>
          <cx:pt idx="4">1</cx:pt>
          <cx:pt idx="5">1</cx:pt>
          <cx:pt idx="6">1</cx:pt>
          <cx:pt idx="7">1</cx:pt>
          <cx:pt idx="8">2</cx:pt>
          <cx:pt idx="9">2</cx:pt>
          <cx:pt idx="10">1</cx:pt>
          <cx:pt idx="11">1</cx:pt>
          <cx:pt idx="12">1</cx:pt>
          <cx:pt idx="13">1</cx:pt>
          <cx:pt idx="14">1</cx:pt>
          <cx:pt idx="15">1</cx:pt>
          <cx:pt idx="16">1</cx:pt>
          <cx:pt idx="17">2</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2</cx:pt>
          <cx:pt idx="40">1</cx:pt>
          <cx:pt idx="41">1</cx:pt>
          <cx:pt idx="42">1</cx:pt>
          <cx:pt idx="43">1</cx:pt>
          <cx:pt idx="44">1</cx:pt>
          <cx:pt idx="45">1</cx:pt>
          <cx:pt idx="46">1</cx:pt>
          <cx:pt idx="47">1</cx:pt>
          <cx:pt idx="48">3</cx:pt>
          <cx:pt idx="49">1</cx:pt>
          <cx:pt idx="50">1</cx:pt>
          <cx:pt idx="51">1</cx:pt>
          <cx:pt idx="52">1</cx:pt>
          <cx:pt idx="53">1</cx:pt>
          <cx:pt idx="54">1</cx:pt>
          <cx:pt idx="55">1</cx:pt>
          <cx:pt idx="56">1</cx:pt>
          <cx:pt idx="57">1</cx:pt>
          <cx:pt idx="58">1</cx:pt>
          <cx:pt idx="59">1</cx:pt>
          <cx:pt idx="60">1</cx:pt>
          <cx:pt idx="61">1</cx:pt>
          <cx:pt idx="62">1</cx:pt>
          <cx:pt idx="63">1</cx:pt>
          <cx:pt idx="64">1</cx:pt>
          <cx:pt idx="65">1</cx:pt>
          <cx:pt idx="66">1</cx:pt>
          <cx:pt idx="67">1</cx:pt>
          <cx:pt idx="68">1</cx:pt>
          <cx:pt idx="69">1</cx:pt>
          <cx:pt idx="70">1</cx:pt>
          <cx:pt idx="71">1</cx:pt>
          <cx:pt idx="72">1</cx:pt>
          <cx:pt idx="73">1</cx:pt>
          <cx:pt idx="74">2</cx:pt>
          <cx:pt idx="75">1</cx:pt>
          <cx:pt idx="76">1</cx:pt>
          <cx:pt idx="77">1</cx:pt>
          <cx:pt idx="78">2</cx:pt>
          <cx:pt idx="79">1</cx:pt>
          <cx:pt idx="80">1</cx:pt>
          <cx:pt idx="81">1</cx:pt>
          <cx:pt idx="82">1</cx:pt>
          <cx:pt idx="83">1</cx:pt>
          <cx:pt idx="84">1</cx:pt>
          <cx:pt idx="85">1</cx:pt>
          <cx:pt idx="86">1</cx:pt>
          <cx:pt idx="87">1</cx:pt>
          <cx:pt idx="88">1</cx:pt>
          <cx:pt idx="89">1</cx:pt>
          <cx:pt idx="90">1</cx:pt>
          <cx:pt idx="91">1</cx:pt>
          <cx:pt idx="92">1</cx:pt>
          <cx:pt idx="93">2</cx:pt>
          <cx:pt idx="94">1</cx:pt>
          <cx:pt idx="95">1</cx:pt>
          <cx:pt idx="96">1</cx:pt>
          <cx:pt idx="97">1</cx:pt>
          <cx:pt idx="98">1</cx:pt>
          <cx:pt idx="99">1</cx:pt>
          <cx:pt idx="100">1</cx:pt>
          <cx:pt idx="101">1</cx:pt>
          <cx:pt idx="102">2</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1</cx:pt>
          <cx:pt idx="122">1</cx:pt>
          <cx:pt idx="123">1</cx:pt>
          <cx:pt idx="124">1</cx:pt>
          <cx:pt idx="125">1</cx:pt>
          <cx:pt idx="126">1</cx:pt>
          <cx:pt idx="127">1</cx:pt>
          <cx:pt idx="128">1</cx:pt>
          <cx:pt idx="129">1</cx:pt>
          <cx:pt idx="130">1</cx:pt>
          <cx:pt idx="131">1</cx:pt>
          <cx:pt idx="132">1</cx:pt>
          <cx:pt idx="133">1</cx:pt>
          <cx:pt idx="134">1</cx:pt>
          <cx:pt idx="135">1</cx:pt>
          <cx:pt idx="136">1</cx:pt>
          <cx:pt idx="137">2</cx:pt>
          <cx:pt idx="138">1</cx:pt>
          <cx:pt idx="139">1</cx:pt>
          <cx:pt idx="140">1</cx:pt>
          <cx:pt idx="141">1</cx:pt>
          <cx:pt idx="142">1</cx:pt>
          <cx:pt idx="143">1</cx:pt>
          <cx:pt idx="144">2</cx:pt>
          <cx:pt idx="145">1</cx:pt>
          <cx:pt idx="146">1</cx:pt>
          <cx:pt idx="147">1</cx:pt>
          <cx:pt idx="148">1</cx:pt>
          <cx:pt idx="149">1</cx:pt>
          <cx:pt idx="150">1</cx:pt>
          <cx:pt idx="151">1</cx:pt>
          <cx:pt idx="152">1</cx:pt>
          <cx:pt idx="153">1</cx:pt>
          <cx:pt idx="154">1</cx:pt>
          <cx:pt idx="155">1</cx:pt>
          <cx:pt idx="156">1</cx:pt>
          <cx:pt idx="157">1</cx:pt>
          <cx:pt idx="158">1</cx:pt>
          <cx:pt idx="159">1</cx:pt>
          <cx:pt idx="160">1</cx:pt>
          <cx:pt idx="161">1</cx:pt>
          <cx:pt idx="162">1</cx:pt>
          <cx:pt idx="163">1</cx:pt>
          <cx:pt idx="164">1</cx:pt>
          <cx:pt idx="165">2</cx:pt>
          <cx:pt idx="166">1</cx:pt>
          <cx:pt idx="167">1</cx:pt>
          <cx:pt idx="168">1</cx:pt>
          <cx:pt idx="169">1</cx:pt>
          <cx:pt idx="170">1</cx:pt>
          <cx:pt idx="171">1</cx:pt>
          <cx:pt idx="172">1</cx:pt>
          <cx:pt idx="173">1</cx:pt>
          <cx:pt idx="174">1</cx:pt>
          <cx:pt idx="175">1</cx:pt>
          <cx:pt idx="176">1</cx:pt>
          <cx:pt idx="177">1</cx:pt>
          <cx:pt idx="178">1</cx:pt>
          <cx:pt idx="179">1</cx:pt>
          <cx:pt idx="180">1</cx:pt>
          <cx:pt idx="181">1</cx:pt>
          <cx:pt idx="182">1</cx:pt>
          <cx:pt idx="183">1</cx:pt>
          <cx:pt idx="184">1</cx:pt>
          <cx:pt idx="185">1</cx:pt>
          <cx:pt idx="186">1</cx:pt>
          <cx:pt idx="187">1</cx:pt>
          <cx:pt idx="188">2</cx:pt>
          <cx:pt idx="189">1</cx:pt>
          <cx:pt idx="190">1</cx:pt>
          <cx:pt idx="191">1</cx:pt>
          <cx:pt idx="192">1</cx:pt>
          <cx:pt idx="193">1</cx:pt>
          <cx:pt idx="194">1</cx:pt>
          <cx:pt idx="195">1</cx:pt>
          <cx:pt idx="196">1</cx:pt>
          <cx:pt idx="197">1</cx:pt>
          <cx:pt idx="198">1</cx:pt>
          <cx:pt idx="199">1</cx:pt>
          <cx:pt idx="200">1</cx:pt>
          <cx:pt idx="201">1</cx:pt>
          <cx:pt idx="202">1</cx:pt>
          <cx:pt idx="203">1</cx:pt>
          <cx:pt idx="204">1</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2</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pt idx="286">1</cx:pt>
          <cx:pt idx="287">1</cx:pt>
          <cx:pt idx="288">1</cx:pt>
          <cx:pt idx="289">1</cx:pt>
          <cx:pt idx="290">1</cx:pt>
          <cx:pt idx="291">1</cx:pt>
          <cx:pt idx="292">1</cx:pt>
          <cx:pt idx="293">1</cx:pt>
          <cx:pt idx="294">1</cx:pt>
          <cx:pt idx="295">1</cx:pt>
          <cx:pt idx="296">1</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2</cx:pt>
          <cx:pt idx="331">1</cx:pt>
          <cx:pt idx="332">1</cx:pt>
          <cx:pt idx="333">1</cx:pt>
          <cx:pt idx="334">1</cx:pt>
          <cx:pt idx="335">1</cx:pt>
          <cx:pt idx="336">1</cx:pt>
          <cx:pt idx="337">1</cx:pt>
          <cx:pt idx="338">1</cx:pt>
          <cx:pt idx="339">1</cx:pt>
          <cx:pt idx="340">1</cx:pt>
          <cx:pt idx="341">1</cx:pt>
          <cx:pt idx="342">2</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2</cx:pt>
          <cx:pt idx="421">1</cx:pt>
          <cx:pt idx="422">1</cx:pt>
          <cx:pt idx="423">1</cx:pt>
          <cx:pt idx="424">1</cx:pt>
          <cx:pt idx="425">1</cx:pt>
          <cx:pt idx="426">1</cx:pt>
          <cx:pt idx="427">1</cx:pt>
          <cx:pt idx="428">1</cx:pt>
          <cx:pt idx="429">1</cx:pt>
          <cx:pt idx="430">1</cx:pt>
          <cx:pt idx="431">1</cx:pt>
          <cx:pt idx="432">1</cx:pt>
          <cx:pt idx="433">1</cx:pt>
          <cx:pt idx="434">1</cx:pt>
          <cx:pt idx="435">1</cx:pt>
          <cx:pt idx="436">1</cx:pt>
          <cx:pt idx="437">1</cx:pt>
          <cx:pt idx="438">1</cx:pt>
          <cx:pt idx="439">1</cx:pt>
          <cx:pt idx="440">1</cx:pt>
          <cx:pt idx="441">2</cx:pt>
          <cx:pt idx="442">1</cx:pt>
          <cx:pt idx="443">1</cx:pt>
          <cx:pt idx="444">1</cx:pt>
          <cx:pt idx="445">1</cx:pt>
          <cx:pt idx="446">1</cx:pt>
          <cx:pt idx="447">1</cx:pt>
          <cx:pt idx="448">1</cx:pt>
          <cx:pt idx="449">1</cx:pt>
          <cx:pt idx="450">1</cx:pt>
          <cx:pt idx="451">1</cx:pt>
          <cx:pt idx="452">1</cx:pt>
          <cx:pt idx="453">1</cx:pt>
          <cx:pt idx="454">2</cx:pt>
          <cx:pt idx="455">1</cx:pt>
          <cx:pt idx="456">1</cx:pt>
          <cx:pt idx="457">1</cx:pt>
          <cx:pt idx="458">1</cx:pt>
          <cx:pt idx="459">1</cx:pt>
          <cx:pt idx="460">1</cx:pt>
          <cx:pt idx="461">1</cx:pt>
          <cx:pt idx="462">1</cx:pt>
          <cx:pt idx="463">1</cx:pt>
          <cx:pt idx="464">1</cx:pt>
          <cx:pt idx="465">1</cx:pt>
          <cx:pt idx="466">1</cx:pt>
          <cx:pt idx="467">1</cx:pt>
          <cx:pt idx="468">1</cx:pt>
          <cx:pt idx="469">1</cx:pt>
          <cx:pt idx="470">1</cx:pt>
          <cx:pt idx="471">1</cx:pt>
          <cx:pt idx="472">1</cx:pt>
          <cx:pt idx="473">1</cx:pt>
          <cx:pt idx="474">1</cx:pt>
          <cx:pt idx="475">1</cx:pt>
          <cx:pt idx="476">1</cx:pt>
          <cx:pt idx="477">1</cx:pt>
          <cx:pt idx="478">1</cx:pt>
          <cx:pt idx="479">1</cx:pt>
          <cx:pt idx="480">1</cx:pt>
          <cx:pt idx="481">1</cx:pt>
          <cx:pt idx="482">1</cx:pt>
          <cx:pt idx="483">1</cx:pt>
          <cx:pt idx="484">1</cx:pt>
          <cx:pt idx="485">1</cx:pt>
          <cx:pt idx="486">1</cx:pt>
          <cx:pt idx="487">1</cx:pt>
          <cx:pt idx="488">2</cx:pt>
          <cx:pt idx="489">1</cx:pt>
          <cx:pt idx="490">1</cx:pt>
          <cx:pt idx="491">1</cx:pt>
          <cx:pt idx="492">1</cx:pt>
          <cx:pt idx="493">1</cx:pt>
          <cx:pt idx="494">1</cx:pt>
          <cx:pt idx="495">1</cx:pt>
          <cx:pt idx="496">1</cx:pt>
          <cx:pt idx="497">1</cx:pt>
          <cx:pt idx="498">1</cx:pt>
          <cx:pt idx="499">1</cx:pt>
          <cx:pt idx="500">1</cx:pt>
          <cx:pt idx="501">1</cx:pt>
          <cx:pt idx="502">1</cx:pt>
          <cx:pt idx="503">1</cx:pt>
          <cx:pt idx="504">1</cx:pt>
          <cx:pt idx="505">2</cx:pt>
          <cx:pt idx="506">1</cx:pt>
          <cx:pt idx="507">1</cx:pt>
          <cx:pt idx="508">1</cx:pt>
          <cx:pt idx="509">1</cx:pt>
          <cx:pt idx="510">1</cx:pt>
          <cx:pt idx="511">1</cx:pt>
          <cx:pt idx="512">1</cx:pt>
          <cx:pt idx="513">1</cx:pt>
          <cx:pt idx="514">1</cx:pt>
          <cx:pt idx="515">1</cx:pt>
          <cx:pt idx="516">1</cx:pt>
          <cx:pt idx="517">1</cx:pt>
          <cx:pt idx="518">1</cx:pt>
          <cx:pt idx="519">1</cx:pt>
          <cx:pt idx="520">2</cx:pt>
          <cx:pt idx="521">1</cx:pt>
          <cx:pt idx="522">1</cx:pt>
          <cx:pt idx="523">1</cx:pt>
          <cx:pt idx="524">1</cx:pt>
          <cx:pt idx="525">1</cx:pt>
          <cx:pt idx="526">1</cx:pt>
          <cx:pt idx="527">1</cx:pt>
          <cx:pt idx="528">1</cx:pt>
          <cx:pt idx="529">2</cx:pt>
          <cx:pt idx="530">1</cx:pt>
          <cx:pt idx="531">1</cx:pt>
          <cx:pt idx="532">1</cx:pt>
          <cx:pt idx="533">1</cx:pt>
          <cx:pt idx="534">1</cx:pt>
          <cx:pt idx="535">1</cx:pt>
          <cx:pt idx="536">1</cx:pt>
          <cx:pt idx="537">1</cx:pt>
          <cx:pt idx="538">1</cx:pt>
          <cx:pt idx="539">1</cx:pt>
          <cx:pt idx="540">1</cx:pt>
          <cx:pt idx="541">1</cx:pt>
          <cx:pt idx="542">1</cx:pt>
          <cx:pt idx="543">1</cx:pt>
          <cx:pt idx="544">1</cx:pt>
          <cx:pt idx="545">1</cx:pt>
          <cx:pt idx="546">1</cx:pt>
          <cx:pt idx="547">1</cx:pt>
          <cx:pt idx="548">1</cx:pt>
          <cx:pt idx="549">1</cx:pt>
          <cx:pt idx="550">1</cx:pt>
          <cx:pt idx="551">1</cx:pt>
          <cx:pt idx="552">1</cx:pt>
          <cx:pt idx="553">1</cx:pt>
          <cx:pt idx="554">1</cx:pt>
          <cx:pt idx="555">1</cx:pt>
          <cx:pt idx="556">1</cx:pt>
          <cx:pt idx="557">1</cx:pt>
          <cx:pt idx="558">1</cx:pt>
          <cx:pt idx="559">1</cx:pt>
          <cx:pt idx="560">1</cx:pt>
          <cx:pt idx="561">1</cx:pt>
          <cx:pt idx="562">1</cx:pt>
          <cx:pt idx="563">1</cx:pt>
          <cx:pt idx="564">1</cx:pt>
          <cx:pt idx="565">1</cx:pt>
          <cx:pt idx="566">1</cx:pt>
          <cx:pt idx="567">1</cx:pt>
          <cx:pt idx="568">1</cx:pt>
          <cx:pt idx="569">1</cx:pt>
          <cx:pt idx="570">2</cx:pt>
          <cx:pt idx="571">1</cx:pt>
          <cx:pt idx="572">1</cx:pt>
          <cx:pt idx="573">1</cx:pt>
          <cx:pt idx="574">1</cx:pt>
          <cx:pt idx="575">1</cx:pt>
          <cx:pt idx="576">1</cx:pt>
          <cx:pt idx="577">1</cx:pt>
          <cx:pt idx="578">1</cx:pt>
          <cx:pt idx="579">1</cx:pt>
          <cx:pt idx="580">1</cx:pt>
          <cx:pt idx="581">1</cx:pt>
          <cx:pt idx="582">1</cx:pt>
          <cx:pt idx="583">1</cx:pt>
          <cx:pt idx="584">1</cx:pt>
          <cx:pt idx="585">1</cx:pt>
          <cx:pt idx="586">1</cx:pt>
          <cx:pt idx="587">1</cx:pt>
          <cx:pt idx="588">1</cx:pt>
          <cx:pt idx="589">1</cx:pt>
          <cx:pt idx="590">1</cx:pt>
          <cx:pt idx="591">1</cx:pt>
          <cx:pt idx="592">1</cx:pt>
          <cx:pt idx="593">1</cx:pt>
          <cx:pt idx="594">1</cx:pt>
          <cx:pt idx="595">1</cx:pt>
          <cx:pt idx="596">1</cx:pt>
          <cx:pt idx="597">1</cx:pt>
          <cx:pt idx="598">1</cx:pt>
          <cx:pt idx="599">1</cx:pt>
          <cx:pt idx="600">1</cx:pt>
          <cx:pt idx="601">1</cx:pt>
          <cx:pt idx="602">1</cx:pt>
          <cx:pt idx="603">1</cx:pt>
          <cx:pt idx="604">1</cx:pt>
          <cx:pt idx="605">1</cx:pt>
          <cx:pt idx="606">1</cx:pt>
          <cx:pt idx="607">1</cx:pt>
          <cx:pt idx="608">1</cx:pt>
          <cx:pt idx="609">1</cx:pt>
          <cx:pt idx="610">1</cx:pt>
          <cx:pt idx="611">1</cx:pt>
          <cx:pt idx="612">1</cx:pt>
          <cx:pt idx="613">1</cx:pt>
          <cx:pt idx="614">1</cx:pt>
          <cx:pt idx="615">1</cx:pt>
          <cx:pt idx="616">1</cx:pt>
          <cx:pt idx="617">1</cx:pt>
          <cx:pt idx="618">1</cx:pt>
          <cx:pt idx="619">1</cx:pt>
          <cx:pt idx="620">1</cx:pt>
          <cx:pt idx="621">1</cx:pt>
          <cx:pt idx="622">1</cx:pt>
          <cx:pt idx="623">1</cx:pt>
          <cx:pt idx="624">1</cx:pt>
          <cx:pt idx="625">1</cx:pt>
          <cx:pt idx="626">1</cx:pt>
          <cx:pt idx="627">1</cx:pt>
          <cx:pt idx="628">1</cx:pt>
          <cx:pt idx="629">1</cx:pt>
          <cx:pt idx="630">1</cx:pt>
          <cx:pt idx="631">1</cx:pt>
          <cx:pt idx="632">1</cx:pt>
          <cx:pt idx="633">1</cx:pt>
          <cx:pt idx="634">2</cx:pt>
          <cx:pt idx="635">2</cx:pt>
          <cx:pt idx="636">1</cx:pt>
          <cx:pt idx="637">2</cx:pt>
          <cx:pt idx="638">1</cx:pt>
          <cx:pt idx="639">1</cx:pt>
          <cx:pt idx="640">1</cx:pt>
          <cx:pt idx="641">1</cx:pt>
          <cx:pt idx="642">1</cx:pt>
          <cx:pt idx="643">1</cx:pt>
          <cx:pt idx="644">1</cx:pt>
          <cx:pt idx="645">1</cx:pt>
          <cx:pt idx="646">1</cx:pt>
          <cx:pt idx="647">1</cx:pt>
          <cx:pt idx="648">1</cx:pt>
          <cx:pt idx="649">1</cx:pt>
          <cx:pt idx="650">1</cx:pt>
          <cx:pt idx="651">1</cx:pt>
          <cx:pt idx="652">1</cx:pt>
          <cx:pt idx="653">1</cx:pt>
          <cx:pt idx="654">1</cx:pt>
          <cx:pt idx="655">1</cx:pt>
          <cx:pt idx="656">1</cx:pt>
          <cx:pt idx="657">1</cx:pt>
          <cx:pt idx="658">1</cx:pt>
          <cx:pt idx="659">1</cx:pt>
          <cx:pt idx="660">1</cx:pt>
          <cx:pt idx="661">1</cx:pt>
          <cx:pt idx="662">1</cx:pt>
          <cx:pt idx="663">1</cx:pt>
          <cx:pt idx="664">1</cx:pt>
          <cx:pt idx="665">1</cx:pt>
          <cx:pt idx="666">1</cx:pt>
          <cx:pt idx="667">1</cx:pt>
          <cx:pt idx="668">1</cx:pt>
          <cx:pt idx="669">1</cx:pt>
          <cx:pt idx="670">1</cx:pt>
          <cx:pt idx="671">1</cx:pt>
          <cx:pt idx="672">1</cx:pt>
          <cx:pt idx="673">1</cx:pt>
          <cx:pt idx="674">1</cx:pt>
          <cx:pt idx="675">1</cx:pt>
          <cx:pt idx="676">2</cx:pt>
          <cx:pt idx="677">1</cx:pt>
          <cx:pt idx="678">1</cx:pt>
          <cx:pt idx="679">1</cx:pt>
          <cx:pt idx="680">1</cx:pt>
          <cx:pt idx="681">1</cx:pt>
          <cx:pt idx="682">1</cx:pt>
          <cx:pt idx="683">1</cx:pt>
          <cx:pt idx="684">1</cx:pt>
          <cx:pt idx="685">1</cx:pt>
          <cx:pt idx="686">1</cx:pt>
          <cx:pt idx="687">1</cx:pt>
          <cx:pt idx="688">1</cx:pt>
          <cx:pt idx="689">1</cx:pt>
          <cx:pt idx="690">1</cx:pt>
          <cx:pt idx="691">1</cx:pt>
          <cx:pt idx="692">1</cx:pt>
          <cx:pt idx="693">1</cx:pt>
          <cx:pt idx="694">1</cx:pt>
          <cx:pt idx="695">1</cx:pt>
          <cx:pt idx="696">1</cx:pt>
          <cx:pt idx="697">1</cx:pt>
          <cx:pt idx="698">1</cx:pt>
          <cx:pt idx="699">1</cx:pt>
          <cx:pt idx="700">1</cx:pt>
          <cx:pt idx="701">1</cx:pt>
          <cx:pt idx="702">1</cx:pt>
          <cx:pt idx="703">2</cx:pt>
          <cx:pt idx="704">1</cx:pt>
          <cx:pt idx="705">2</cx:pt>
          <cx:pt idx="706">1</cx:pt>
          <cx:pt idx="707">1</cx:pt>
          <cx:pt idx="708">1</cx:pt>
          <cx:pt idx="709">1</cx:pt>
          <cx:pt idx="710">1</cx:pt>
          <cx:pt idx="711">1</cx:pt>
          <cx:pt idx="712">1</cx:pt>
          <cx:pt idx="713">1</cx:pt>
          <cx:pt idx="714">1</cx:pt>
          <cx:pt idx="715">1</cx:pt>
          <cx:pt idx="716">1</cx:pt>
          <cx:pt idx="717">1</cx:pt>
          <cx:pt idx="718">1</cx:pt>
          <cx:pt idx="719">1</cx:pt>
          <cx:pt idx="720">1</cx:pt>
          <cx:pt idx="721">1</cx:pt>
          <cx:pt idx="722">1</cx:pt>
          <cx:pt idx="723">1</cx:pt>
          <cx:pt idx="724">1</cx:pt>
          <cx:pt idx="725">1</cx:pt>
          <cx:pt idx="726">1</cx:pt>
          <cx:pt idx="727">1</cx:pt>
          <cx:pt idx="728">2</cx:pt>
          <cx:pt idx="729">1</cx:pt>
          <cx:pt idx="730">1</cx:pt>
          <cx:pt idx="731">1</cx:pt>
          <cx:pt idx="732">1</cx:pt>
          <cx:pt idx="733">1</cx:pt>
          <cx:pt idx="734">1</cx:pt>
          <cx:pt idx="735">1</cx:pt>
          <cx:pt idx="736">2</cx:pt>
          <cx:pt idx="737">1</cx:pt>
          <cx:pt idx="738">1</cx:pt>
          <cx:pt idx="739">1</cx:pt>
          <cx:pt idx="740">1</cx:pt>
          <cx:pt idx="741">1</cx:pt>
          <cx:pt idx="742">1</cx:pt>
          <cx:pt idx="743">1</cx:pt>
          <cx:pt idx="744">1</cx:pt>
          <cx:pt idx="745">1</cx:pt>
          <cx:pt idx="746">1</cx:pt>
          <cx:pt idx="747">1</cx:pt>
          <cx:pt idx="748">1</cx:pt>
          <cx:pt idx="749">1</cx:pt>
          <cx:pt idx="750">1</cx:pt>
          <cx:pt idx="751">1</cx:pt>
          <cx:pt idx="752">1</cx:pt>
          <cx:pt idx="753">1</cx:pt>
          <cx:pt idx="754">1</cx:pt>
          <cx:pt idx="755">1</cx:pt>
          <cx:pt idx="756">1</cx:pt>
          <cx:pt idx="757">1</cx:pt>
          <cx:pt idx="758">1</cx:pt>
          <cx:pt idx="759">1</cx:pt>
          <cx:pt idx="760">1</cx:pt>
          <cx:pt idx="761">1</cx:pt>
          <cx:pt idx="762">1</cx:pt>
          <cx:pt idx="763">1</cx:pt>
          <cx:pt idx="764">1</cx:pt>
          <cx:pt idx="765">1</cx:pt>
          <cx:pt idx="766">1</cx:pt>
          <cx:pt idx="767">1</cx:pt>
          <cx:pt idx="768">1</cx:pt>
          <cx:pt idx="769">1</cx:pt>
          <cx:pt idx="770">1</cx:pt>
          <cx:pt idx="771">1</cx:pt>
          <cx:pt idx="772">1</cx:pt>
          <cx:pt idx="773">1</cx:pt>
          <cx:pt idx="774">1</cx:pt>
          <cx:pt idx="775">1</cx:pt>
          <cx:pt idx="776">1</cx:pt>
          <cx:pt idx="777">1</cx:pt>
          <cx:pt idx="778">2</cx:pt>
          <cx:pt idx="779">1</cx:pt>
          <cx:pt idx="780">1</cx:pt>
          <cx:pt idx="781">1</cx:pt>
          <cx:pt idx="782">1</cx:pt>
          <cx:pt idx="783">1</cx:pt>
          <cx:pt idx="784">1</cx:pt>
          <cx:pt idx="785">1</cx:pt>
          <cx:pt idx="786">1</cx:pt>
          <cx:pt idx="787">1</cx:pt>
          <cx:pt idx="788">1</cx:pt>
          <cx:pt idx="789">1</cx:pt>
          <cx:pt idx="790">1</cx:pt>
          <cx:pt idx="791">1</cx:pt>
          <cx:pt idx="792">1</cx:pt>
          <cx:pt idx="793">1</cx:pt>
          <cx:pt idx="794">1</cx:pt>
          <cx:pt idx="795">1</cx:pt>
          <cx:pt idx="796">1</cx:pt>
          <cx:pt idx="797">1</cx:pt>
          <cx:pt idx="798">1</cx:pt>
          <cx:pt idx="799">1</cx:pt>
          <cx:pt idx="800">1</cx:pt>
          <cx:pt idx="801">1</cx:pt>
          <cx:pt idx="802">1</cx:pt>
          <cx:pt idx="803">1</cx:pt>
          <cx:pt idx="804">1</cx:pt>
          <cx:pt idx="805">1</cx:pt>
          <cx:pt idx="806">1</cx:pt>
          <cx:pt idx="807">1</cx:pt>
          <cx:pt idx="808">1</cx:pt>
          <cx:pt idx="809">3</cx:pt>
          <cx:pt idx="810">1</cx:pt>
          <cx:pt idx="811">1</cx:pt>
          <cx:pt idx="812">1</cx:pt>
          <cx:pt idx="813">1</cx:pt>
          <cx:pt idx="814">1</cx:pt>
          <cx:pt idx="815">1</cx:pt>
          <cx:pt idx="816">1</cx:pt>
          <cx:pt idx="817">1</cx:pt>
          <cx:pt idx="818">1</cx:pt>
          <cx:pt idx="819">1</cx:pt>
          <cx:pt idx="820">1</cx:pt>
          <cx:pt idx="821">1</cx:pt>
          <cx:pt idx="822">1</cx:pt>
          <cx:pt idx="823">1</cx:pt>
          <cx:pt idx="824">1</cx:pt>
          <cx:pt idx="825">1</cx:pt>
          <cx:pt idx="826">1</cx:pt>
          <cx:pt idx="827">1</cx:pt>
          <cx:pt idx="828">1</cx:pt>
          <cx:pt idx="829">1</cx:pt>
          <cx:pt idx="830">1</cx:pt>
          <cx:pt idx="831">1</cx:pt>
          <cx:pt idx="832">1</cx:pt>
          <cx:pt idx="833">1</cx:pt>
          <cx:pt idx="834">1</cx:pt>
          <cx:pt idx="835">1</cx:pt>
          <cx:pt idx="836">1</cx:pt>
          <cx:pt idx="837">1</cx:pt>
          <cx:pt idx="838">1</cx:pt>
          <cx:pt idx="839">1</cx:pt>
          <cx:pt idx="840">1</cx:pt>
          <cx:pt idx="841">1</cx:pt>
          <cx:pt idx="842">1</cx:pt>
          <cx:pt idx="843">2</cx:pt>
          <cx:pt idx="844">1</cx:pt>
          <cx:pt idx="845">1</cx:pt>
          <cx:pt idx="846">1</cx:pt>
          <cx:pt idx="847">1</cx:pt>
          <cx:pt idx="848">1</cx:pt>
          <cx:pt idx="849">1</cx:pt>
          <cx:pt idx="850">1</cx:pt>
          <cx:pt idx="851">1</cx:pt>
          <cx:pt idx="852">1</cx:pt>
          <cx:pt idx="853">1</cx:pt>
          <cx:pt idx="854">1</cx:pt>
          <cx:pt idx="855">1</cx:pt>
          <cx:pt idx="856">1</cx:pt>
          <cx:pt idx="857">1</cx:pt>
          <cx:pt idx="858">1</cx:pt>
          <cx:pt idx="859">1</cx:pt>
          <cx:pt idx="860">1</cx:pt>
          <cx:pt idx="861">1</cx:pt>
          <cx:pt idx="862">1</cx:pt>
          <cx:pt idx="863">1</cx:pt>
          <cx:pt idx="864">1</cx:pt>
          <cx:pt idx="865">1</cx:pt>
          <cx:pt idx="866">1</cx:pt>
          <cx:pt idx="867">1</cx:pt>
          <cx:pt idx="868">1</cx:pt>
          <cx:pt idx="869">1</cx:pt>
          <cx:pt idx="870">1</cx:pt>
          <cx:pt idx="871">1</cx:pt>
          <cx:pt idx="872">1</cx:pt>
          <cx:pt idx="873">1</cx:pt>
          <cx:pt idx="874">1</cx:pt>
          <cx:pt idx="875">1</cx:pt>
          <cx:pt idx="876">1</cx:pt>
          <cx:pt idx="877">1</cx:pt>
          <cx:pt idx="878">1</cx:pt>
          <cx:pt idx="879">1</cx:pt>
          <cx:pt idx="880">1</cx:pt>
          <cx:pt idx="881">1</cx:pt>
          <cx:pt idx="882">1</cx:pt>
          <cx:pt idx="883">1</cx:pt>
          <cx:pt idx="884">1</cx:pt>
          <cx:pt idx="885">1</cx:pt>
          <cx:pt idx="886">2</cx:pt>
          <cx:pt idx="887">1</cx:pt>
          <cx:pt idx="888">1</cx:pt>
          <cx:pt idx="889">1</cx:pt>
          <cx:pt idx="890">1</cx:pt>
          <cx:pt idx="891">1</cx:pt>
          <cx:pt idx="892">1</cx:pt>
          <cx:pt idx="893">1</cx:pt>
          <cx:pt idx="894">2</cx:pt>
          <cx:pt idx="895">1</cx:pt>
          <cx:pt idx="896">1</cx:pt>
          <cx:pt idx="897">2</cx:pt>
          <cx:pt idx="898">1</cx:pt>
          <cx:pt idx="899">1</cx:pt>
          <cx:pt idx="900">1</cx:pt>
          <cx:pt idx="901">1</cx:pt>
          <cx:pt idx="902">1</cx:pt>
          <cx:pt idx="903">1</cx:pt>
          <cx:pt idx="904">1</cx:pt>
          <cx:pt idx="905">1</cx:pt>
          <cx:pt idx="906">1</cx:pt>
          <cx:pt idx="907">1</cx:pt>
          <cx:pt idx="908">1</cx:pt>
          <cx:pt idx="909">1</cx:pt>
          <cx:pt idx="910">2</cx:pt>
          <cx:pt idx="911">1</cx:pt>
          <cx:pt idx="912">1</cx:pt>
          <cx:pt idx="913">2</cx:pt>
          <cx:pt idx="914">1</cx:pt>
          <cx:pt idx="915">1</cx:pt>
          <cx:pt idx="916">1</cx:pt>
          <cx:pt idx="917">1</cx:pt>
          <cx:pt idx="918">1</cx:pt>
          <cx:pt idx="919">1</cx:pt>
          <cx:pt idx="920">1</cx:pt>
          <cx:pt idx="921">2</cx:pt>
          <cx:pt idx="922">1</cx:pt>
          <cx:pt idx="923">1</cx:pt>
          <cx:pt idx="924">1</cx:pt>
          <cx:pt idx="925">1</cx:pt>
          <cx:pt idx="926">1</cx:pt>
          <cx:pt idx="927">1</cx:pt>
          <cx:pt idx="928">1</cx:pt>
          <cx:pt idx="929">1</cx:pt>
          <cx:pt idx="930">1</cx:pt>
          <cx:pt idx="931">1</cx:pt>
          <cx:pt idx="932">1</cx:pt>
          <cx:pt idx="933">1</cx:pt>
          <cx:pt idx="934">1</cx:pt>
          <cx:pt idx="935">1</cx:pt>
          <cx:pt idx="936">1</cx:pt>
          <cx:pt idx="937">1</cx:pt>
          <cx:pt idx="938">1</cx:pt>
          <cx:pt idx="939">1</cx:pt>
          <cx:pt idx="940">2</cx:pt>
          <cx:pt idx="941">1</cx:pt>
          <cx:pt idx="942">2</cx:pt>
          <cx:pt idx="943">2</cx:pt>
          <cx:pt idx="944">1</cx:pt>
          <cx:pt idx="945">1</cx:pt>
          <cx:pt idx="946">1</cx:pt>
          <cx:pt idx="947">1</cx:pt>
          <cx:pt idx="948">1</cx:pt>
          <cx:pt idx="949">1</cx:pt>
          <cx:pt idx="950">1</cx:pt>
          <cx:pt idx="951">1</cx:pt>
          <cx:pt idx="952">1</cx:pt>
          <cx:pt idx="953">1</cx:pt>
          <cx:pt idx="954">0</cx:pt>
          <cx:pt idx="955">2</cx:pt>
          <cx:pt idx="956">1</cx:pt>
          <cx:pt idx="957">1</cx:pt>
          <cx:pt idx="958">1</cx:pt>
          <cx:pt idx="959">1</cx:pt>
          <cx:pt idx="960">1</cx:pt>
          <cx:pt idx="961">1</cx:pt>
          <cx:pt idx="962">1</cx:pt>
          <cx:pt idx="963">1</cx:pt>
          <cx:pt idx="964">1</cx:pt>
          <cx:pt idx="965">1</cx:pt>
          <cx:pt idx="966">1</cx:pt>
          <cx:pt idx="967">1</cx:pt>
          <cx:pt idx="968">1</cx:pt>
          <cx:pt idx="969">1</cx:pt>
          <cx:pt idx="970">1</cx:pt>
          <cx:pt idx="971">1</cx:pt>
          <cx:pt idx="972">1</cx:pt>
          <cx:pt idx="973">1</cx:pt>
          <cx:pt idx="974">1</cx:pt>
          <cx:pt idx="975">1</cx:pt>
          <cx:pt idx="976">1</cx:pt>
          <cx:pt idx="977">1</cx:pt>
          <cx:pt idx="978">1</cx:pt>
          <cx:pt idx="979">1</cx:pt>
          <cx:pt idx="980">1</cx:pt>
          <cx:pt idx="981">1</cx:pt>
          <cx:pt idx="982">1</cx:pt>
          <cx:pt idx="983">1</cx:pt>
          <cx:pt idx="984">2</cx:pt>
          <cx:pt idx="985">1</cx:pt>
          <cx:pt idx="986">1</cx:pt>
          <cx:pt idx="987">1</cx:pt>
          <cx:pt idx="988">1</cx:pt>
          <cx:pt idx="989">1</cx:pt>
          <cx:pt idx="990">1</cx:pt>
          <cx:pt idx="991">1</cx:pt>
          <cx:pt idx="992">1</cx:pt>
          <cx:pt idx="993">1</cx:pt>
          <cx:pt idx="994">1</cx:pt>
          <cx:pt idx="995">1</cx:pt>
          <cx:pt idx="996">1</cx:pt>
          <cx:pt idx="997">1</cx:pt>
          <cx:pt idx="998">1</cx:pt>
          <cx:pt idx="999">1</cx:pt>
          <cx:pt idx="1000">1</cx:pt>
          <cx:pt idx="1001">1</cx:pt>
          <cx:pt idx="1002">1</cx:pt>
          <cx:pt idx="1003">2</cx:pt>
          <cx:pt idx="1004">1</cx:pt>
          <cx:pt idx="1005">1</cx:pt>
          <cx:pt idx="1006">1</cx:pt>
          <cx:pt idx="1007">1</cx:pt>
          <cx:pt idx="1008">1</cx:pt>
          <cx:pt idx="1009">1</cx:pt>
          <cx:pt idx="1010">1</cx:pt>
          <cx:pt idx="1011">2</cx:pt>
          <cx:pt idx="1012">1</cx:pt>
          <cx:pt idx="1013">1</cx:pt>
          <cx:pt idx="1014">1</cx:pt>
          <cx:pt idx="1015">1</cx:pt>
          <cx:pt idx="1016">1</cx:pt>
          <cx:pt idx="1017">1</cx:pt>
          <cx:pt idx="1018">1</cx:pt>
          <cx:pt idx="1019">1</cx:pt>
          <cx:pt idx="1020">1</cx:pt>
          <cx:pt idx="1021">1</cx:pt>
          <cx:pt idx="1022">1</cx:pt>
          <cx:pt idx="1023">1</cx:pt>
          <cx:pt idx="1024">1</cx:pt>
          <cx:pt idx="1025">1</cx:pt>
          <cx:pt idx="1026">1</cx:pt>
          <cx:pt idx="1027">1</cx:pt>
          <cx:pt idx="1028">1</cx:pt>
          <cx:pt idx="1029">1</cx:pt>
          <cx:pt idx="1030">2</cx:pt>
          <cx:pt idx="1031">1</cx:pt>
          <cx:pt idx="1032">1</cx:pt>
          <cx:pt idx="1033">1</cx:pt>
          <cx:pt idx="1034">1</cx:pt>
          <cx:pt idx="1035">1</cx:pt>
          <cx:pt idx="1036">1</cx:pt>
          <cx:pt idx="1037">1</cx:pt>
          <cx:pt idx="1038">1</cx:pt>
          <cx:pt idx="1039">1</cx:pt>
          <cx:pt idx="1040">1</cx:pt>
          <cx:pt idx="1041">1</cx:pt>
          <cx:pt idx="1042">1</cx:pt>
          <cx:pt idx="1043">1</cx:pt>
          <cx:pt idx="1044">1</cx:pt>
          <cx:pt idx="1045">1</cx:pt>
          <cx:pt idx="1046">1</cx:pt>
          <cx:pt idx="1047">1</cx:pt>
          <cx:pt idx="1048">1</cx:pt>
          <cx:pt idx="1049">1</cx:pt>
          <cx:pt idx="1050">1</cx:pt>
          <cx:pt idx="1051">1</cx:pt>
          <cx:pt idx="1052">1</cx:pt>
          <cx:pt idx="1053">1</cx:pt>
          <cx:pt idx="1054">1</cx:pt>
          <cx:pt idx="1055">1</cx:pt>
          <cx:pt idx="1056">1</cx:pt>
          <cx:pt idx="1057">1</cx:pt>
          <cx:pt idx="1058">1</cx:pt>
          <cx:pt idx="1059">1</cx:pt>
          <cx:pt idx="1060">1</cx:pt>
          <cx:pt idx="1061">1</cx:pt>
          <cx:pt idx="1062">2</cx:pt>
          <cx:pt idx="1063">1</cx:pt>
          <cx:pt idx="1064">1</cx:pt>
          <cx:pt idx="1065">1</cx:pt>
          <cx:pt idx="1066">1</cx:pt>
          <cx:pt idx="1067">1</cx:pt>
          <cx:pt idx="1068">1</cx:pt>
          <cx:pt idx="1069">1</cx:pt>
          <cx:pt idx="1070">1</cx:pt>
          <cx:pt idx="1071">1</cx:pt>
          <cx:pt idx="1072">1</cx:pt>
          <cx:pt idx="1073">1</cx:pt>
          <cx:pt idx="1074">1</cx:pt>
          <cx:pt idx="1075">1</cx:pt>
          <cx:pt idx="1076">1</cx:pt>
          <cx:pt idx="1077">1</cx:pt>
          <cx:pt idx="1078">1</cx:pt>
          <cx:pt idx="1079">1</cx:pt>
          <cx:pt idx="1080">1</cx:pt>
          <cx:pt idx="1081">1</cx:pt>
          <cx:pt idx="1082">1</cx:pt>
          <cx:pt idx="1083">1</cx:pt>
          <cx:pt idx="1084">1</cx:pt>
          <cx:pt idx="1085">1</cx:pt>
          <cx:pt idx="1086">1</cx:pt>
          <cx:pt idx="1087">1</cx:pt>
          <cx:pt idx="1088">1</cx:pt>
          <cx:pt idx="1089">1</cx:pt>
          <cx:pt idx="1090">2</cx:pt>
          <cx:pt idx="1091">1</cx:pt>
          <cx:pt idx="1092">1</cx:pt>
          <cx:pt idx="1093">1</cx:pt>
          <cx:pt idx="1094">1</cx:pt>
          <cx:pt idx="1095">1</cx:pt>
          <cx:pt idx="1096">1</cx:pt>
          <cx:pt idx="1097">1</cx:pt>
          <cx:pt idx="1098">1</cx:pt>
          <cx:pt idx="1099">1</cx:pt>
          <cx:pt idx="1100">1</cx:pt>
          <cx:pt idx="1101">1</cx:pt>
          <cx:pt idx="1102">1</cx:pt>
          <cx:pt idx="1103">1</cx:pt>
          <cx:pt idx="1104">1</cx:pt>
          <cx:pt idx="1105">1</cx:pt>
          <cx:pt idx="1106">1</cx:pt>
          <cx:pt idx="1107">1</cx:pt>
          <cx:pt idx="1108">1</cx:pt>
          <cx:pt idx="1109">1</cx:pt>
          <cx:pt idx="1110">1</cx:pt>
          <cx:pt idx="1111">1</cx:pt>
          <cx:pt idx="1112">1</cx:pt>
          <cx:pt idx="1113">1</cx:pt>
          <cx:pt idx="1114">1</cx:pt>
          <cx:pt idx="1115">1</cx:pt>
          <cx:pt idx="1116">1</cx:pt>
          <cx:pt idx="1117">1</cx:pt>
          <cx:pt idx="1118">1</cx:pt>
          <cx:pt idx="1119">1</cx:pt>
          <cx:pt idx="1120">1</cx:pt>
          <cx:pt idx="1121">1</cx:pt>
          <cx:pt idx="1122">1</cx:pt>
          <cx:pt idx="1123">1</cx:pt>
          <cx:pt idx="1124">1</cx:pt>
          <cx:pt idx="1125">1</cx:pt>
          <cx:pt idx="1126">1</cx:pt>
          <cx:pt idx="1127">1</cx:pt>
          <cx:pt idx="1128">1</cx:pt>
          <cx:pt idx="1129">1</cx:pt>
          <cx:pt idx="1130">1</cx:pt>
          <cx:pt idx="1131">1</cx:pt>
          <cx:pt idx="1132">1</cx:pt>
          <cx:pt idx="1133">1</cx:pt>
          <cx:pt idx="1134">1</cx:pt>
          <cx:pt idx="1135">1</cx:pt>
          <cx:pt idx="1136">1</cx:pt>
          <cx:pt idx="1137">1</cx:pt>
          <cx:pt idx="1138">1</cx:pt>
          <cx:pt idx="1139">1</cx:pt>
          <cx:pt idx="1140">1</cx:pt>
          <cx:pt idx="1141">1</cx:pt>
          <cx:pt idx="1142">1</cx:pt>
          <cx:pt idx="1143">1</cx:pt>
          <cx:pt idx="1144">1</cx:pt>
          <cx:pt idx="1145">1</cx:pt>
          <cx:pt idx="1146">1</cx:pt>
          <cx:pt idx="1147">1</cx:pt>
          <cx:pt idx="1148">1</cx:pt>
          <cx:pt idx="1149">1</cx:pt>
          <cx:pt idx="1150">1</cx:pt>
          <cx:pt idx="1151">1</cx:pt>
          <cx:pt idx="1152">1</cx:pt>
          <cx:pt idx="1153">1</cx:pt>
          <cx:pt idx="1154">1</cx:pt>
          <cx:pt idx="1155">1</cx:pt>
          <cx:pt idx="1156">1</cx:pt>
          <cx:pt idx="1157">1</cx:pt>
          <cx:pt idx="1158">1</cx:pt>
          <cx:pt idx="1159">1</cx:pt>
          <cx:pt idx="1160">1</cx:pt>
          <cx:pt idx="1161">1</cx:pt>
          <cx:pt idx="1162">1</cx:pt>
          <cx:pt idx="1163">2</cx:pt>
          <cx:pt idx="1164">1</cx:pt>
          <cx:pt idx="1165">1</cx:pt>
          <cx:pt idx="1166">1</cx:pt>
          <cx:pt idx="1167">1</cx:pt>
          <cx:pt idx="1168">1</cx:pt>
          <cx:pt idx="1169">1</cx:pt>
          <cx:pt idx="1170">1</cx:pt>
          <cx:pt idx="1171">1</cx:pt>
          <cx:pt idx="1172">1</cx:pt>
          <cx:pt idx="1173">1</cx:pt>
          <cx:pt idx="1174">1</cx:pt>
          <cx:pt idx="1175">1</cx:pt>
          <cx:pt idx="1176">1</cx:pt>
          <cx:pt idx="1177">1</cx:pt>
          <cx:pt idx="1178">1</cx:pt>
          <cx:pt idx="1179">1</cx:pt>
          <cx:pt idx="1180">1</cx:pt>
          <cx:pt idx="1181">1</cx:pt>
          <cx:pt idx="1182">1</cx:pt>
          <cx:pt idx="1183">1</cx:pt>
          <cx:pt idx="1184">1</cx:pt>
          <cx:pt idx="1185">1</cx:pt>
          <cx:pt idx="1186">2</cx:pt>
          <cx:pt idx="1187">1</cx:pt>
          <cx:pt idx="1188">1</cx:pt>
          <cx:pt idx="1189">1</cx:pt>
          <cx:pt idx="1190">1</cx:pt>
          <cx:pt idx="1191">1</cx:pt>
          <cx:pt idx="1192">1</cx:pt>
          <cx:pt idx="1193">1</cx:pt>
          <cx:pt idx="1194">1</cx:pt>
          <cx:pt idx="1195">1</cx:pt>
          <cx:pt idx="1196">1</cx:pt>
          <cx:pt idx="1197">1</cx:pt>
          <cx:pt idx="1198">1</cx:pt>
          <cx:pt idx="1199">1</cx:pt>
          <cx:pt idx="1200">1</cx:pt>
          <cx:pt idx="1201">1</cx:pt>
          <cx:pt idx="1202">1</cx:pt>
          <cx:pt idx="1203">1</cx:pt>
          <cx:pt idx="1204">1</cx:pt>
          <cx:pt idx="1205">1</cx:pt>
          <cx:pt idx="1206">1</cx:pt>
          <cx:pt idx="1207">1</cx:pt>
          <cx:pt idx="1208">1</cx:pt>
          <cx:pt idx="1209">1</cx:pt>
          <cx:pt idx="1210">1</cx:pt>
          <cx:pt idx="1211">1</cx:pt>
          <cx:pt idx="1212">1</cx:pt>
          <cx:pt idx="1213">1</cx:pt>
          <cx:pt idx="1214">1</cx:pt>
          <cx:pt idx="1215">1</cx:pt>
          <cx:pt idx="1216">2</cx:pt>
          <cx:pt idx="1217">1</cx:pt>
          <cx:pt idx="1218">1</cx:pt>
          <cx:pt idx="1219">1</cx:pt>
          <cx:pt idx="1220">1</cx:pt>
          <cx:pt idx="1221">1</cx:pt>
          <cx:pt idx="1222">1</cx:pt>
          <cx:pt idx="1223">1</cx:pt>
          <cx:pt idx="1224">1</cx:pt>
          <cx:pt idx="1225">1</cx:pt>
          <cx:pt idx="1226">1</cx:pt>
          <cx:pt idx="1227">1</cx:pt>
          <cx:pt idx="1228">1</cx:pt>
          <cx:pt idx="1229">1</cx:pt>
          <cx:pt idx="1230">2</cx:pt>
          <cx:pt idx="1231">1</cx:pt>
          <cx:pt idx="1232">2</cx:pt>
          <cx:pt idx="1233">1</cx:pt>
          <cx:pt idx="1234">1</cx:pt>
          <cx:pt idx="1235">1</cx:pt>
          <cx:pt idx="1236">1</cx:pt>
          <cx:pt idx="1237">1</cx:pt>
          <cx:pt idx="1238">1</cx:pt>
          <cx:pt idx="1239">1</cx:pt>
          <cx:pt idx="1240">1</cx:pt>
          <cx:pt idx="1241">1</cx:pt>
          <cx:pt idx="1242">1</cx:pt>
          <cx:pt idx="1243">1</cx:pt>
          <cx:pt idx="1244">1</cx:pt>
          <cx:pt idx="1245">1</cx:pt>
          <cx:pt idx="1246">1</cx:pt>
          <cx:pt idx="1247">1</cx:pt>
          <cx:pt idx="1248">1</cx:pt>
          <cx:pt idx="1249">1</cx:pt>
          <cx:pt idx="1250">1</cx:pt>
          <cx:pt idx="1251">1</cx:pt>
          <cx:pt idx="1252">1</cx:pt>
          <cx:pt idx="1253">1</cx:pt>
          <cx:pt idx="1254">1</cx:pt>
          <cx:pt idx="1255">1</cx:pt>
          <cx:pt idx="1256">1</cx:pt>
          <cx:pt idx="1257">1</cx:pt>
          <cx:pt idx="1258">1</cx:pt>
          <cx:pt idx="1259">1</cx:pt>
          <cx:pt idx="1260">1</cx:pt>
          <cx:pt idx="1261">1</cx:pt>
          <cx:pt idx="1262">1</cx:pt>
          <cx:pt idx="1263">1</cx:pt>
          <cx:pt idx="1264">1</cx:pt>
          <cx:pt idx="1265">1</cx:pt>
          <cx:pt idx="1266">2</cx:pt>
          <cx:pt idx="1267">1</cx:pt>
          <cx:pt idx="1268">1</cx:pt>
          <cx:pt idx="1269">1</cx:pt>
          <cx:pt idx="1270">1</cx:pt>
          <cx:pt idx="1271">1</cx:pt>
          <cx:pt idx="1272">1</cx:pt>
          <cx:pt idx="1273">1</cx:pt>
          <cx:pt idx="1274">1</cx:pt>
          <cx:pt idx="1275">2</cx:pt>
          <cx:pt idx="1276">1</cx:pt>
          <cx:pt idx="1277">1</cx:pt>
          <cx:pt idx="1278">1</cx:pt>
          <cx:pt idx="1279">1</cx:pt>
          <cx:pt idx="1280">1</cx:pt>
          <cx:pt idx="1281">1</cx:pt>
          <cx:pt idx="1282">1</cx:pt>
          <cx:pt idx="1283">2</cx:pt>
          <cx:pt idx="1284">1</cx:pt>
          <cx:pt idx="1285">1</cx:pt>
          <cx:pt idx="1286">1</cx:pt>
          <cx:pt idx="1287">1</cx:pt>
          <cx:pt idx="1288">1</cx:pt>
          <cx:pt idx="1289">1</cx:pt>
          <cx:pt idx="1290">1</cx:pt>
          <cx:pt idx="1291">1</cx:pt>
          <cx:pt idx="1292">2</cx:pt>
          <cx:pt idx="1293">1</cx:pt>
          <cx:pt idx="1294">1</cx:pt>
          <cx:pt idx="1295">1</cx:pt>
          <cx:pt idx="1296">1</cx:pt>
          <cx:pt idx="1297">1</cx:pt>
          <cx:pt idx="1298">1</cx:pt>
          <cx:pt idx="1299">1</cx:pt>
          <cx:pt idx="1300">1</cx:pt>
          <cx:pt idx="1301">1</cx:pt>
          <cx:pt idx="1302">1</cx:pt>
          <cx:pt idx="1303">1</cx:pt>
          <cx:pt idx="1304">1</cx:pt>
          <cx:pt idx="1305">1</cx:pt>
          <cx:pt idx="1306">1</cx:pt>
          <cx:pt idx="1307">1</cx:pt>
          <cx:pt idx="1308">1</cx:pt>
          <cx:pt idx="1309">1</cx:pt>
          <cx:pt idx="1310">1</cx:pt>
          <cx:pt idx="1311">1</cx:pt>
          <cx:pt idx="1312">1</cx:pt>
          <cx:pt idx="1313">1</cx:pt>
          <cx:pt idx="1314">1</cx:pt>
          <cx:pt idx="1315">1</cx:pt>
          <cx:pt idx="1316">1</cx:pt>
          <cx:pt idx="1317">1</cx:pt>
          <cx:pt idx="1318">1</cx:pt>
          <cx:pt idx="1319">1</cx:pt>
          <cx:pt idx="1320">1</cx:pt>
          <cx:pt idx="1321">1</cx:pt>
          <cx:pt idx="1322">1</cx:pt>
          <cx:pt idx="1323">1</cx:pt>
          <cx:pt idx="1324">1</cx:pt>
          <cx:pt idx="1325">1</cx:pt>
          <cx:pt idx="1326">1</cx:pt>
          <cx:pt idx="1327">1</cx:pt>
          <cx:pt idx="1328">1</cx:pt>
          <cx:pt idx="1329">1</cx:pt>
          <cx:pt idx="1330">1</cx:pt>
          <cx:pt idx="1331">1</cx:pt>
          <cx:pt idx="1332">1</cx:pt>
          <cx:pt idx="1333">1</cx:pt>
          <cx:pt idx="1334">1</cx:pt>
          <cx:pt idx="1335">1</cx:pt>
          <cx:pt idx="1336">2</cx:pt>
          <cx:pt idx="1337">1</cx:pt>
          <cx:pt idx="1338">1</cx:pt>
          <cx:pt idx="1339">1</cx:pt>
          <cx:pt idx="1340">1</cx:pt>
          <cx:pt idx="1341">1</cx:pt>
          <cx:pt idx="1342">1</cx:pt>
          <cx:pt idx="1343">1</cx:pt>
          <cx:pt idx="1344">1</cx:pt>
          <cx:pt idx="1345">1</cx:pt>
          <cx:pt idx="1346">1</cx:pt>
          <cx:pt idx="1347">1</cx:pt>
          <cx:pt idx="1348">1</cx:pt>
          <cx:pt idx="1349">1</cx:pt>
          <cx:pt idx="1350">2</cx:pt>
          <cx:pt idx="1351">1</cx:pt>
          <cx:pt idx="1352">1</cx:pt>
          <cx:pt idx="1353">1</cx:pt>
          <cx:pt idx="1354">1</cx:pt>
          <cx:pt idx="1355">1</cx:pt>
          <cx:pt idx="1356">1</cx:pt>
          <cx:pt idx="1357">1</cx:pt>
          <cx:pt idx="1358">1</cx:pt>
          <cx:pt idx="1359">1</cx:pt>
          <cx:pt idx="1360">1</cx:pt>
          <cx:pt idx="1361">1</cx:pt>
          <cx:pt idx="1362">1</cx:pt>
          <cx:pt idx="1363">1</cx:pt>
          <cx:pt idx="1364">1</cx:pt>
          <cx:pt idx="1365">1</cx:pt>
          <cx:pt idx="1366">1</cx:pt>
          <cx:pt idx="1367">1</cx:pt>
          <cx:pt idx="1368">1</cx:pt>
          <cx:pt idx="1369">1</cx:pt>
          <cx:pt idx="1370">1</cx:pt>
          <cx:pt idx="1371">1</cx:pt>
          <cx:pt idx="1372">1</cx:pt>
          <cx:pt idx="1373">1</cx:pt>
          <cx:pt idx="1374">1</cx:pt>
          <cx:pt idx="1375">1</cx:pt>
          <cx:pt idx="1376">1</cx:pt>
          <cx:pt idx="1377">1</cx:pt>
          <cx:pt idx="1378">1</cx:pt>
          <cx:pt idx="1379">1</cx:pt>
          <cx:pt idx="1380">1</cx:pt>
          <cx:pt idx="1381">1</cx:pt>
          <cx:pt idx="1382">1</cx:pt>
          <cx:pt idx="1383">1</cx:pt>
          <cx:pt idx="1384">1</cx:pt>
          <cx:pt idx="1385">1</cx:pt>
          <cx:pt idx="1386">1</cx:pt>
          <cx:pt idx="1387">1</cx:pt>
          <cx:pt idx="1388">1</cx:pt>
          <cx:pt idx="1389">1</cx:pt>
          <cx:pt idx="1390">1</cx:pt>
          <cx:pt idx="1391">2</cx:pt>
          <cx:pt idx="1392">1</cx:pt>
          <cx:pt idx="1393">2</cx:pt>
          <cx:pt idx="1394">1</cx:pt>
          <cx:pt idx="1395">1</cx:pt>
          <cx:pt idx="1396">1</cx:pt>
          <cx:pt idx="1397">1</cx:pt>
          <cx:pt idx="1398">1</cx:pt>
          <cx:pt idx="1399">1</cx:pt>
          <cx:pt idx="1400">1</cx:pt>
          <cx:pt idx="1401">1</cx:pt>
          <cx:pt idx="1402">1</cx:pt>
          <cx:pt idx="1403">1</cx:pt>
          <cx:pt idx="1404">1</cx:pt>
          <cx:pt idx="1405">1</cx:pt>
          <cx:pt idx="1406">1</cx:pt>
          <cx:pt idx="1407">1</cx:pt>
          <cx:pt idx="1408">1</cx:pt>
          <cx:pt idx="1409">1</cx:pt>
          <cx:pt idx="1410">1</cx:pt>
          <cx:pt idx="1411">1</cx:pt>
          <cx:pt idx="1412">2</cx:pt>
          <cx:pt idx="1413">1</cx:pt>
          <cx:pt idx="1414">1</cx:pt>
          <cx:pt idx="1415">1</cx:pt>
          <cx:pt idx="1416">2</cx:pt>
          <cx:pt idx="1417">1</cx:pt>
          <cx:pt idx="1418">1</cx:pt>
          <cx:pt idx="1419">1</cx:pt>
          <cx:pt idx="1420">1</cx:pt>
          <cx:pt idx="1421">1</cx:pt>
          <cx:pt idx="1422">1</cx:pt>
          <cx:pt idx="1423">1</cx:pt>
          <cx:pt idx="1424">1</cx:pt>
          <cx:pt idx="1425">1</cx:pt>
          <cx:pt idx="1426">1</cx:pt>
          <cx:pt idx="1427">1</cx:pt>
          <cx:pt idx="1428">1</cx:pt>
          <cx:pt idx="1429">1</cx:pt>
          <cx:pt idx="1430">1</cx:pt>
          <cx:pt idx="1431">1</cx:pt>
          <cx:pt idx="1432">1</cx:pt>
          <cx:pt idx="1433">1</cx:pt>
          <cx:pt idx="1434">1</cx:pt>
          <cx:pt idx="1435">1</cx:pt>
          <cx:pt idx="1436">1</cx:pt>
          <cx:pt idx="1437">1</cx:pt>
          <cx:pt idx="1438">1</cx:pt>
          <cx:pt idx="1439">1</cx:pt>
          <cx:pt idx="1440">1</cx:pt>
          <cx:pt idx="1441">1</cx:pt>
          <cx:pt idx="1442">1</cx:pt>
          <cx:pt idx="1443">1</cx:pt>
          <cx:pt idx="1444">1</cx:pt>
          <cx:pt idx="1445">1</cx:pt>
          <cx:pt idx="1446">1</cx:pt>
          <cx:pt idx="1447">1</cx:pt>
          <cx:pt idx="1448">1</cx:pt>
          <cx:pt idx="1449">1</cx:pt>
          <cx:pt idx="1450">2</cx:pt>
          <cx:pt idx="1451">1</cx:pt>
          <cx:pt idx="1452">1</cx:pt>
          <cx:pt idx="1453">1</cx:pt>
          <cx:pt idx="1454">1</cx:pt>
          <cx:pt idx="1455">1</cx:pt>
          <cx:pt idx="1456">1</cx:pt>
          <cx:pt idx="1457">1</cx:pt>
          <cx:pt idx="1458">1</cx:pt>
          <cx:pt idx="1459">1</cx:pt>
        </cx:lvl>
        <cx:lvl ptCount="1460">
          <cx:pt idx="0">3</cx:pt>
          <cx:pt idx="1">3</cx:pt>
          <cx:pt idx="2">3</cx:pt>
          <cx:pt idx="3">3</cx:pt>
          <cx:pt idx="4">4</cx:pt>
          <cx:pt idx="5">1</cx:pt>
          <cx:pt idx="6">3</cx:pt>
          <cx:pt idx="7">3</cx:pt>
          <cx:pt idx="8">2</cx:pt>
          <cx:pt idx="9">2</cx:pt>
          <cx:pt idx="10">3</cx:pt>
          <cx:pt idx="11">4</cx:pt>
          <cx:pt idx="12">2</cx:pt>
          <cx:pt idx="13">3</cx:pt>
          <cx:pt idx="14">2</cx:pt>
          <cx:pt idx="15">2</cx:pt>
          <cx:pt idx="16">2</cx:pt>
          <cx:pt idx="17">2</cx:pt>
          <cx:pt idx="18">3</cx:pt>
          <cx:pt idx="19">3</cx:pt>
          <cx:pt idx="20">4</cx:pt>
          <cx:pt idx="21">3</cx:pt>
          <cx:pt idx="22">3</cx:pt>
          <cx:pt idx="23">3</cx:pt>
          <cx:pt idx="24">3</cx:pt>
          <cx:pt idx="25">3</cx:pt>
          <cx:pt idx="26">3</cx:pt>
          <cx:pt idx="27">3</cx:pt>
          <cx:pt idx="28">2</cx:pt>
          <cx:pt idx="29">1</cx:pt>
          <cx:pt idx="30">3</cx:pt>
          <cx:pt idx="31">3</cx:pt>
          <cx:pt idx="32">3</cx:pt>
          <cx:pt idx="33">4</cx:pt>
          <cx:pt idx="34">2</cx:pt>
          <cx:pt idx="35">4</cx:pt>
          <cx:pt idx="36">3</cx:pt>
          <cx:pt idx="37">3</cx:pt>
          <cx:pt idx="38">3</cx:pt>
          <cx:pt idx="39">2</cx:pt>
          <cx:pt idx="40">3</cx:pt>
          <cx:pt idx="41">2</cx:pt>
          <cx:pt idx="42">2</cx:pt>
          <cx:pt idx="43">3</cx:pt>
          <cx:pt idx="44">3</cx:pt>
          <cx:pt idx="45">2</cx:pt>
          <cx:pt idx="46">1</cx:pt>
          <cx:pt idx="47">3</cx:pt>
          <cx:pt idx="48">2</cx:pt>
          <cx:pt idx="49">3</cx:pt>
          <cx:pt idx="50">3</cx:pt>
          <cx:pt idx="51">3</cx:pt>
          <cx:pt idx="52">2</cx:pt>
          <cx:pt idx="53">0</cx:pt>
          <cx:pt idx="54">3</cx:pt>
          <cx:pt idx="55">3</cx:pt>
          <cx:pt idx="56">3</cx:pt>
          <cx:pt idx="57">3</cx:pt>
          <cx:pt idx="58">3</cx:pt>
          <cx:pt idx="59">2</cx:pt>
          <cx:pt idx="60">3</cx:pt>
          <cx:pt idx="61">3</cx:pt>
          <cx:pt idx="62">2</cx:pt>
          <cx:pt idx="63">3</cx:pt>
          <cx:pt idx="64">3</cx:pt>
          <cx:pt idx="65">4</cx:pt>
          <cx:pt idx="66">3</cx:pt>
          <cx:pt idx="67">3</cx:pt>
          <cx:pt idx="68">2</cx:pt>
          <cx:pt idx="69">3</cx:pt>
          <cx:pt idx="70">3</cx:pt>
          <cx:pt idx="71">2</cx:pt>
          <cx:pt idx="72">3</cx:pt>
          <cx:pt idx="73">3</cx:pt>
          <cx:pt idx="74">3</cx:pt>
          <cx:pt idx="75">2</cx:pt>
          <cx:pt idx="76">2</cx:pt>
          <cx:pt idx="77">2</cx:pt>
          <cx:pt idx="78">4</cx:pt>
          <cx:pt idx="79">2</cx:pt>
          <cx:pt idx="80">4</cx:pt>
          <cx:pt idx="81">2</cx:pt>
          <cx:pt idx="82">3</cx:pt>
          <cx:pt idx="83">3</cx:pt>
          <cx:pt idx="84">3</cx:pt>
          <cx:pt idx="85">4</cx:pt>
          <cx:pt idx="86">3</cx:pt>
          <cx:pt idx="87">2</cx:pt>
          <cx:pt idx="88">2</cx:pt>
          <cx:pt idx="89">3</cx:pt>
          <cx:pt idx="90">2</cx:pt>
          <cx:pt idx="91">2</cx:pt>
          <cx:pt idx="92">2</cx:pt>
          <cx:pt idx="93">4</cx:pt>
          <cx:pt idx="94">3</cx:pt>
          <cx:pt idx="95">3</cx:pt>
          <cx:pt idx="96">3</cx:pt>
          <cx:pt idx="97">3</cx:pt>
          <cx:pt idx="98">2</cx:pt>
          <cx:pt idx="99">3</cx:pt>
          <cx:pt idx="100">3</cx:pt>
          <cx:pt idx="101">3</cx:pt>
          <cx:pt idx="102">4</cx:pt>
          <cx:pt idx="103">3</cx:pt>
          <cx:pt idx="104">4</cx:pt>
          <cx:pt idx="105">3</cx:pt>
          <cx:pt idx="106">2</cx:pt>
          <cx:pt idx="107">2</cx:pt>
          <cx:pt idx="108">3</cx:pt>
          <cx:pt idx="109">3</cx:pt>
          <cx:pt idx="110">4</cx:pt>
          <cx:pt idx="111">3</cx:pt>
          <cx:pt idx="112">4</cx:pt>
          <cx:pt idx="113">3</cx:pt>
          <cx:pt idx="114">3</cx:pt>
          <cx:pt idx="115">2</cx:pt>
          <cx:pt idx="116">3</cx:pt>
          <cx:pt idx="117">2</cx:pt>
          <cx:pt idx="118">5</cx:pt>
          <cx:pt idx="119">3</cx:pt>
          <cx:pt idx="120">1</cx:pt>
          <cx:pt idx="121">3</cx:pt>
          <cx:pt idx="122">3</cx:pt>
          <cx:pt idx="123">2</cx:pt>
          <cx:pt idx="124">3</cx:pt>
          <cx:pt idx="125">2</cx:pt>
          <cx:pt idx="126">2</cx:pt>
          <cx:pt idx="127">3</cx:pt>
          <cx:pt idx="128">3</cx:pt>
          <cx:pt idx="129">3</cx:pt>
          <cx:pt idx="130">4</cx:pt>
          <cx:pt idx="131">3</cx:pt>
          <cx:pt idx="132">3</cx:pt>
          <cx:pt idx="133">2</cx:pt>
          <cx:pt idx="134">3</cx:pt>
          <cx:pt idx="135">3</cx:pt>
          <cx:pt idx="136">3</cx:pt>
          <cx:pt idx="137">5</cx:pt>
          <cx:pt idx="138">3</cx:pt>
          <cx:pt idx="139">3</cx:pt>
          <cx:pt idx="140">3</cx:pt>
          <cx:pt idx="141">3</cx:pt>
          <cx:pt idx="142">4</cx:pt>
          <cx:pt idx="143">3</cx:pt>
          <cx:pt idx="144">6</cx:pt>
          <cx:pt idx="145">3</cx:pt>
          <cx:pt idx="146">2</cx:pt>
          <cx:pt idx="147">3</cx:pt>
          <cx:pt idx="148">3</cx:pt>
          <cx:pt idx="149">3</cx:pt>
          <cx:pt idx="150">3</cx:pt>
          <cx:pt idx="151">2</cx:pt>
          <cx:pt idx="152">4</cx:pt>
          <cx:pt idx="153">1</cx:pt>
          <cx:pt idx="154">4</cx:pt>
          <cx:pt idx="155">2</cx:pt>
          <cx:pt idx="156">2</cx:pt>
          <cx:pt idx="157">4</cx:pt>
          <cx:pt idx="158">3</cx:pt>
          <cx:pt idx="159">4</cx:pt>
          <cx:pt idx="160">3</cx:pt>
          <cx:pt idx="161">3</cx:pt>
          <cx:pt idx="162">3</cx:pt>
          <cx:pt idx="163">1</cx:pt>
          <cx:pt idx="164">3</cx:pt>
          <cx:pt idx="165">4</cx:pt>
          <cx:pt idx="166">2</cx:pt>
          <cx:pt idx="167">3</cx:pt>
          <cx:pt idx="168">3</cx:pt>
          <cx:pt idx="169">2</cx:pt>
          <cx:pt idx="170">2</cx:pt>
          <cx:pt idx="171">3</cx:pt>
          <cx:pt idx="172">2</cx:pt>
          <cx:pt idx="173">3</cx:pt>
          <cx:pt idx="174">3</cx:pt>
          <cx:pt idx="175">4</cx:pt>
          <cx:pt idx="176">4</cx:pt>
          <cx:pt idx="177">4</cx:pt>
          <cx:pt idx="178">1</cx:pt>
          <cx:pt idx="179">2</cx:pt>
          <cx:pt idx="180">3</cx:pt>
          <cx:pt idx="181">4</cx:pt>
          <cx:pt idx="182">3</cx:pt>
          <cx:pt idx="183">3</cx:pt>
          <cx:pt idx="184">3</cx:pt>
          <cx:pt idx="185">4</cx:pt>
          <cx:pt idx="186">3</cx:pt>
          <cx:pt idx="187">3</cx:pt>
          <cx:pt idx="188">2</cx:pt>
          <cx:pt idx="189">0</cx:pt>
          <cx:pt idx="190">3</cx:pt>
          <cx:pt idx="191">4</cx:pt>
          <cx:pt idx="192">3</cx:pt>
          <cx:pt idx="193">3</cx:pt>
          <cx:pt idx="194">3</cx:pt>
          <cx:pt idx="195">3</cx:pt>
          <cx:pt idx="196">3</cx:pt>
          <cx:pt idx="197">4</cx:pt>
          <cx:pt idx="198">5</cx:pt>
          <cx:pt idx="199">3</cx:pt>
          <cx:pt idx="200">2</cx:pt>
          <cx:pt idx="201">3</cx:pt>
          <cx:pt idx="202">2</cx:pt>
          <cx:pt idx="203">1</cx:pt>
          <cx:pt idx="204">2</cx:pt>
          <cx:pt idx="205">3</cx:pt>
          <cx:pt idx="206">3</cx:pt>
          <cx:pt idx="207">3</cx:pt>
          <cx:pt idx="208">3</cx:pt>
          <cx:pt idx="209">3</cx:pt>
          <cx:pt idx="210">2</cx:pt>
          <cx:pt idx="211">3</cx:pt>
          <cx:pt idx="212">3</cx:pt>
          <cx:pt idx="213">3</cx:pt>
          <cx:pt idx="214">3</cx:pt>
          <cx:pt idx="215">2</cx:pt>
          <cx:pt idx="216">3</cx:pt>
          <cx:pt idx="217">3</cx:pt>
          <cx:pt idx="218">3</cx:pt>
          <cx:pt idx="219">2</cx:pt>
          <cx:pt idx="220">2</cx:pt>
          <cx:pt idx="221">4</cx:pt>
          <cx:pt idx="222">3</cx:pt>
          <cx:pt idx="223">2</cx:pt>
          <cx:pt idx="224">3</cx:pt>
          <cx:pt idx="225">3</cx:pt>
          <cx:pt idx="226">4</cx:pt>
          <cx:pt idx="227">2</cx:pt>
          <cx:pt idx="228">3</cx:pt>
          <cx:pt idx="229">2</cx:pt>
          <cx:pt idx="230">3</cx:pt>
          <cx:pt idx="231">4</cx:pt>
          <cx:pt idx="232">2</cx:pt>
          <cx:pt idx="233">3</cx:pt>
          <cx:pt idx="234">4</cx:pt>
          <cx:pt idx="235">2</cx:pt>
          <cx:pt idx="236">3</cx:pt>
          <cx:pt idx="237">3</cx:pt>
          <cx:pt idx="238">3</cx:pt>
          <cx:pt idx="239">3</cx:pt>
          <cx:pt idx="240">3</cx:pt>
          <cx:pt idx="241">2</cx:pt>
          <cx:pt idx="242">3</cx:pt>
          <cx:pt idx="243">3</cx:pt>
          <cx:pt idx="244">3</cx:pt>
          <cx:pt idx="245">3</cx:pt>
          <cx:pt idx="246">4</cx:pt>
          <cx:pt idx="247">2</cx:pt>
          <cx:pt idx="248">3</cx:pt>
          <cx:pt idx="249">4</cx:pt>
          <cx:pt idx="250">3</cx:pt>
          <cx:pt idx="251">2</cx:pt>
          <cx:pt idx="252">3</cx:pt>
          <cx:pt idx="253">3</cx:pt>
          <cx:pt idx="254">3</cx:pt>
          <cx:pt idx="255">4</cx:pt>
          <cx:pt idx="256">3</cx:pt>
          <cx:pt idx="257">3</cx:pt>
          <cx:pt idx="258">3</cx:pt>
          <cx:pt idx="259">2</cx:pt>
          <cx:pt idx="260">3</cx:pt>
          <cx:pt idx="261">3</cx:pt>
          <cx:pt idx="262">3</cx:pt>
          <cx:pt idx="263">3</cx:pt>
          <cx:pt idx="264">2</cx:pt>
          <cx:pt idx="265">3</cx:pt>
          <cx:pt idx="266">3</cx:pt>
          <cx:pt idx="267">4</cx:pt>
          <cx:pt idx="268">2</cx:pt>
          <cx:pt idx="269">3</cx:pt>
          <cx:pt idx="270">3</cx:pt>
          <cx:pt idx="271">2</cx:pt>
          <cx:pt idx="272">4</cx:pt>
          <cx:pt idx="273">3</cx:pt>
          <cx:pt idx="274">2</cx:pt>
          <cx:pt idx="275">3</cx:pt>
          <cx:pt idx="276">3</cx:pt>
          <cx:pt idx="277">2</cx:pt>
          <cx:pt idx="278">3</cx:pt>
          <cx:pt idx="279">4</cx:pt>
          <cx:pt idx="280">3</cx:pt>
          <cx:pt idx="281">2</cx:pt>
          <cx:pt idx="282">2</cx:pt>
          <cx:pt idx="283">3</cx:pt>
          <cx:pt idx="284">2</cx:pt>
          <cx:pt idx="285">2</cx:pt>
          <cx:pt idx="286">3</cx:pt>
          <cx:pt idx="287">3</cx:pt>
          <cx:pt idx="288">3</cx:pt>
          <cx:pt idx="289">3</cx:pt>
          <cx:pt idx="290">3</cx:pt>
          <cx:pt idx="291">6</cx:pt>
          <cx:pt idx="292">3</cx:pt>
          <cx:pt idx="293">3</cx:pt>
          <cx:pt idx="294">3</cx:pt>
          <cx:pt idx="295">3</cx:pt>
          <cx:pt idx="296">4</cx:pt>
          <cx:pt idx="297">3</cx:pt>
          <cx:pt idx="298">3</cx:pt>
          <cx:pt idx="299">3</cx:pt>
          <cx:pt idx="300">2</cx:pt>
          <cx:pt idx="301">4</cx:pt>
          <cx:pt idx="302">3</cx:pt>
          <cx:pt idx="303">3</cx:pt>
          <cx:pt idx="304">3</cx:pt>
          <cx:pt idx="305">3</cx:pt>
          <cx:pt idx="306">4</cx:pt>
          <cx:pt idx="307">3</cx:pt>
          <cx:pt idx="308">1</cx:pt>
          <cx:pt idx="309">3</cx:pt>
          <cx:pt idx="310">3</cx:pt>
          <cx:pt idx="311">2</cx:pt>
          <cx:pt idx="312">3</cx:pt>
          <cx:pt idx="313">3</cx:pt>
          <cx:pt idx="314">3</cx:pt>
          <cx:pt idx="315">3</cx:pt>
          <cx:pt idx="316">4</cx:pt>
          <cx:pt idx="317">3</cx:pt>
          <cx:pt idx="318">4</cx:pt>
          <cx:pt idx="319">3</cx:pt>
          <cx:pt idx="320">4</cx:pt>
          <cx:pt idx="321">4</cx:pt>
          <cx:pt idx="322">4</cx:pt>
          <cx:pt idx="323">3</cx:pt>
          <cx:pt idx="324">5</cx:pt>
          <cx:pt idx="325">2</cx:pt>
          <cx:pt idx="326">1</cx:pt>
          <cx:pt idx="327">3</cx:pt>
          <cx:pt idx="328">5</cx:pt>
          <cx:pt idx="329">3</cx:pt>
          <cx:pt idx="330">6</cx:pt>
          <cx:pt idx="331">3</cx:pt>
          <cx:pt idx="332">3</cx:pt>
          <cx:pt idx="333">2</cx:pt>
          <cx:pt idx="334">3</cx:pt>
          <cx:pt idx="335">3</cx:pt>
          <cx:pt idx="336">3</cx:pt>
          <cx:pt idx="337">3</cx:pt>
          <cx:pt idx="338">3</cx:pt>
          <cx:pt idx="339">3</cx:pt>
          <cx:pt idx="340">4</cx:pt>
          <cx:pt idx="341">2</cx:pt>
          <cx:pt idx="342">2</cx:pt>
          <cx:pt idx="343">2</cx:pt>
          <cx:pt idx="344">3</cx:pt>
          <cx:pt idx="345">3</cx:pt>
          <cx:pt idx="346">2</cx:pt>
          <cx:pt idx="347">3</cx:pt>
          <cx:pt idx="348">2</cx:pt>
          <cx:pt idx="349">4</cx:pt>
          <cx:pt idx="350">2</cx:pt>
          <cx:pt idx="351">2</cx:pt>
          <cx:pt idx="352">3</cx:pt>
          <cx:pt idx="353">2</cx:pt>
          <cx:pt idx="354">2</cx:pt>
          <cx:pt idx="355">3</cx:pt>
          <cx:pt idx="356">3</cx:pt>
          <cx:pt idx="357">3</cx:pt>
          <cx:pt idx="358">3</cx:pt>
          <cx:pt idx="359">3</cx:pt>
          <cx:pt idx="360">2</cx:pt>
          <cx:pt idx="361">3</cx:pt>
          <cx:pt idx="362">4</cx:pt>
          <cx:pt idx="363">2</cx:pt>
          <cx:pt idx="364">3</cx:pt>
          <cx:pt idx="365">3</cx:pt>
          <cx:pt idx="366">3</cx:pt>
          <cx:pt idx="367">3</cx:pt>
          <cx:pt idx="368">2</cx:pt>
          <cx:pt idx="369">3</cx:pt>
          <cx:pt idx="370">3</cx:pt>
          <cx:pt idx="371">4</cx:pt>
          <cx:pt idx="372">2</cx:pt>
          <cx:pt idx="373">3</cx:pt>
          <cx:pt idx="374">4</cx:pt>
          <cx:pt idx="375">1</cx:pt>
          <cx:pt idx="376">2</cx:pt>
          <cx:pt idx="377">4</cx:pt>
          <cx:pt idx="378">1</cx:pt>
          <cx:pt idx="379">3</cx:pt>
          <cx:pt idx="380">3</cx:pt>
          <cx:pt idx="381">2</cx:pt>
          <cx:pt idx="382">3</cx:pt>
          <cx:pt idx="383">2</cx:pt>
          <cx:pt idx="384">3</cx:pt>
          <cx:pt idx="385">2</cx:pt>
          <cx:pt idx="386">5</cx:pt>
          <cx:pt idx="387">3</cx:pt>
          <cx:pt idx="388">3</cx:pt>
          <cx:pt idx="389">3</cx:pt>
          <cx:pt idx="390">4</cx:pt>
          <cx:pt idx="391">3</cx:pt>
          <cx:pt idx="392">3</cx:pt>
          <cx:pt idx="393">2</cx:pt>
          <cx:pt idx="394">2</cx:pt>
          <cx:pt idx="395">3</cx:pt>
          <cx:pt idx="396">2</cx:pt>
          <cx:pt idx="397">4</cx:pt>
          <cx:pt idx="398">2</cx:pt>
          <cx:pt idx="399">2</cx:pt>
          <cx:pt idx="400">1</cx:pt>
          <cx:pt idx="401">3</cx:pt>
          <cx:pt idx="402">2</cx:pt>
          <cx:pt idx="403">4</cx:pt>
          <cx:pt idx="404">3</cx:pt>
          <cx:pt idx="405">3</cx:pt>
          <cx:pt idx="406">3</cx:pt>
          <cx:pt idx="407">4</cx:pt>
          <cx:pt idx="408">3</cx:pt>
          <cx:pt idx="409">3</cx:pt>
          <cx:pt idx="410">3</cx:pt>
          <cx:pt idx="411">3</cx:pt>
          <cx:pt idx="412">2</cx:pt>
          <cx:pt idx="413">2</cx:pt>
          <cx:pt idx="414">3</cx:pt>
          <cx:pt idx="415">3</cx:pt>
          <cx:pt idx="416">3</cx:pt>
          <cx:pt idx="417">4</cx:pt>
          <cx:pt idx="418">3</cx:pt>
          <cx:pt idx="419">3</cx:pt>
          <cx:pt idx="420">2</cx:pt>
          <cx:pt idx="421">3</cx:pt>
          <cx:pt idx="422">2</cx:pt>
          <cx:pt idx="423">4</cx:pt>
          <cx:pt idx="424">2</cx:pt>
          <cx:pt idx="425">3</cx:pt>
          <cx:pt idx="426">2</cx:pt>
          <cx:pt idx="427">3</cx:pt>
          <cx:pt idx="428">2</cx:pt>
          <cx:pt idx="429">3</cx:pt>
          <cx:pt idx="430">2</cx:pt>
          <cx:pt idx="431">4</cx:pt>
          <cx:pt idx="432">2</cx:pt>
          <cx:pt idx="433">3</cx:pt>
          <cx:pt idx="434">1</cx:pt>
          <cx:pt idx="435">3</cx:pt>
          <cx:pt idx="436">2</cx:pt>
          <cx:pt idx="437">2</cx:pt>
          <cx:pt idx="438">2</cx:pt>
          <cx:pt idx="439">3</cx:pt>
          <cx:pt idx="440">2</cx:pt>
          <cx:pt idx="441">4</cx:pt>
          <cx:pt idx="442">3</cx:pt>
          <cx:pt idx="443">2</cx:pt>
          <cx:pt idx="444">4</cx:pt>
          <cx:pt idx="445">3</cx:pt>
          <cx:pt idx="446">2</cx:pt>
          <cx:pt idx="447">4</cx:pt>
          <cx:pt idx="448">3</cx:pt>
          <cx:pt idx="449">2</cx:pt>
          <cx:pt idx="450">2</cx:pt>
          <cx:pt idx="451">2</cx:pt>
          <cx:pt idx="452">3</cx:pt>
          <cx:pt idx="453">3</cx:pt>
          <cx:pt idx="454">4</cx:pt>
          <cx:pt idx="455">3</cx:pt>
          <cx:pt idx="456">4</cx:pt>
          <cx:pt idx="457">2</cx:pt>
          <cx:pt idx="458">3</cx:pt>
          <cx:pt idx="459">3</cx:pt>
          <cx:pt idx="460">3</cx:pt>
          <cx:pt idx="461">3</cx:pt>
          <cx:pt idx="462">3</cx:pt>
          <cx:pt idx="463">3</cx:pt>
          <cx:pt idx="464">3</cx:pt>
          <cx:pt idx="465">2</cx:pt>
          <cx:pt idx="466">2</cx:pt>
          <cx:pt idx="467">3</cx:pt>
          <cx:pt idx="468">3</cx:pt>
          <cx:pt idx="469">3</cx:pt>
          <cx:pt idx="470">1</cx:pt>
          <cx:pt idx="471">3</cx:pt>
          <cx:pt idx="472">2</cx:pt>
          <cx:pt idx="473">2</cx:pt>
          <cx:pt idx="474">2</cx:pt>
          <cx:pt idx="475">2</cx:pt>
          <cx:pt idx="476">3</cx:pt>
          <cx:pt idx="477">3</cx:pt>
          <cx:pt idx="478">3</cx:pt>
          <cx:pt idx="479">2</cx:pt>
          <cx:pt idx="480">3</cx:pt>
          <cx:pt idx="481">2</cx:pt>
          <cx:pt idx="482">4</cx:pt>
          <cx:pt idx="483">2</cx:pt>
          <cx:pt idx="484">3</cx:pt>
          <cx:pt idx="485">3</cx:pt>
          <cx:pt idx="486">3</cx:pt>
          <cx:pt idx="487">3</cx:pt>
          <cx:pt idx="488">3</cx:pt>
          <cx:pt idx="489">1</cx:pt>
          <cx:pt idx="490">3</cx:pt>
          <cx:pt idx="491">3</cx:pt>
          <cx:pt idx="492">3</cx:pt>
          <cx:pt idx="493">3</cx:pt>
          <cx:pt idx="494">2</cx:pt>
          <cx:pt idx="495">2</cx:pt>
          <cx:pt idx="496">4</cx:pt>
          <cx:pt idx="497">4</cx:pt>
          <cx:pt idx="498">3</cx:pt>
          <cx:pt idx="499">2</cx:pt>
          <cx:pt idx="500">3</cx:pt>
          <cx:pt idx="501">3</cx:pt>
          <cx:pt idx="502">2</cx:pt>
          <cx:pt idx="503">1</cx:pt>
          <cx:pt idx="504">3</cx:pt>
          <cx:pt idx="505">4</cx:pt>
          <cx:pt idx="506">3</cx:pt>
          <cx:pt idx="507">2</cx:pt>
          <cx:pt idx="508">3</cx:pt>
          <cx:pt idx="509">3</cx:pt>
          <cx:pt idx="510">2</cx:pt>
          <cx:pt idx="511">2</cx:pt>
          <cx:pt idx="512">3</cx:pt>
          <cx:pt idx="513">3</cx:pt>
          <cx:pt idx="514">2</cx:pt>
          <cx:pt idx="515">3</cx:pt>
          <cx:pt idx="516">3</cx:pt>
          <cx:pt idx="517">3</cx:pt>
          <cx:pt idx="518">3</cx:pt>
          <cx:pt idx="519">3</cx:pt>
          <cx:pt idx="520">3</cx:pt>
          <cx:pt idx="521">3</cx:pt>
          <cx:pt idx="522">3</cx:pt>
          <cx:pt idx="523">3</cx:pt>
          <cx:pt idx="524">3</cx:pt>
          <cx:pt idx="525">3</cx:pt>
          <cx:pt idx="526">2</cx:pt>
          <cx:pt idx="527">3</cx:pt>
          <cx:pt idx="528">2</cx:pt>
          <cx:pt idx="529">4</cx:pt>
          <cx:pt idx="530">3</cx:pt>
          <cx:pt idx="531">3</cx:pt>
          <cx:pt idx="532">2</cx:pt>
          <cx:pt idx="533">1</cx:pt>
          <cx:pt idx="534">3</cx:pt>
          <cx:pt idx="535">3</cx:pt>
          <cx:pt idx="536">3</cx:pt>
          <cx:pt idx="537">3</cx:pt>
          <cx:pt idx="538">3</cx:pt>
          <cx:pt idx="539">3</cx:pt>
          <cx:pt idx="540">2</cx:pt>
          <cx:pt idx="541">4</cx:pt>
          <cx:pt idx="542">3</cx:pt>
          <cx:pt idx="543">1</cx:pt>
          <cx:pt idx="544">3</cx:pt>
          <cx:pt idx="545">4</cx:pt>
          <cx:pt idx="546">3</cx:pt>
          <cx:pt idx="547">2</cx:pt>
          <cx:pt idx="548">2</cx:pt>
          <cx:pt idx="549">4</cx:pt>
          <cx:pt idx="550">2</cx:pt>
          <cx:pt idx="551">3</cx:pt>
          <cx:pt idx="552">3</cx:pt>
          <cx:pt idx="553">2</cx:pt>
          <cx:pt idx="554">3</cx:pt>
          <cx:pt idx="555">2</cx:pt>
          <cx:pt idx="556">2</cx:pt>
          <cx:pt idx="557">3</cx:pt>
          <cx:pt idx="558">3</cx:pt>
          <cx:pt idx="559">2</cx:pt>
          <cx:pt idx="560">3</cx:pt>
          <cx:pt idx="561">2</cx:pt>
          <cx:pt idx="562">3</cx:pt>
          <cx:pt idx="563">4</cx:pt>
          <cx:pt idx="564">4</cx:pt>
          <cx:pt idx="565">4</cx:pt>
          <cx:pt idx="566">4</cx:pt>
          <cx:pt idx="567">3</cx:pt>
          <cx:pt idx="568">1</cx:pt>
          <cx:pt idx="569">2</cx:pt>
          <cx:pt idx="570">6</cx:pt>
          <cx:pt idx="571">2</cx:pt>
          <cx:pt idx="572">3</cx:pt>
          <cx:pt idx="573">3</cx:pt>
          <cx:pt idx="574">3</cx:pt>
          <cx:pt idx="575">2</cx:pt>
          <cx:pt idx="576">3</cx:pt>
          <cx:pt idx="577">3</cx:pt>
          <cx:pt idx="578">2</cx:pt>
          <cx:pt idx="579">4</cx:pt>
          <cx:pt idx="580">3</cx:pt>
          <cx:pt idx="581">3</cx:pt>
          <cx:pt idx="582">3</cx:pt>
          <cx:pt idx="583">3</cx:pt>
          <cx:pt idx="584">3</cx:pt>
          <cx:pt idx="585">2</cx:pt>
          <cx:pt idx="586">2</cx:pt>
          <cx:pt idx="587">2</cx:pt>
          <cx:pt idx="588">1</cx:pt>
          <cx:pt idx="589">2</cx:pt>
          <cx:pt idx="590">3</cx:pt>
          <cx:pt idx="591">3</cx:pt>
          <cx:pt idx="592">2</cx:pt>
          <cx:pt idx="593">1</cx:pt>
          <cx:pt idx="594">3</cx:pt>
          <cx:pt idx="595">3</cx:pt>
          <cx:pt idx="596">3</cx:pt>
          <cx:pt idx="597">2</cx:pt>
          <cx:pt idx="598">3</cx:pt>
          <cx:pt idx="599">3</cx:pt>
          <cx:pt idx="600">3</cx:pt>
          <cx:pt idx="601">3</cx:pt>
          <cx:pt idx="602">3</cx:pt>
          <cx:pt idx="603">2</cx:pt>
          <cx:pt idx="604">3</cx:pt>
          <cx:pt idx="605">3</cx:pt>
          <cx:pt idx="606">3</cx:pt>
          <cx:pt idx="607">3</cx:pt>
          <cx:pt idx="608">4</cx:pt>
          <cx:pt idx="609">3</cx:pt>
          <cx:pt idx="610">3</cx:pt>
          <cx:pt idx="611">3</cx:pt>
          <cx:pt idx="612">3</cx:pt>
          <cx:pt idx="613">3</cx:pt>
          <cx:pt idx="614">1</cx:pt>
          <cx:pt idx="615">3</cx:pt>
          <cx:pt idx="616">3</cx:pt>
          <cx:pt idx="617">2</cx:pt>
          <cx:pt idx="618">3</cx:pt>
          <cx:pt idx="619">4</cx:pt>
          <cx:pt idx="620">2</cx:pt>
          <cx:pt idx="621">4</cx:pt>
          <cx:pt idx="622">3</cx:pt>
          <cx:pt idx="623">2</cx:pt>
          <cx:pt idx="624">4</cx:pt>
          <cx:pt idx="625">3</cx:pt>
          <cx:pt idx="626">3</cx:pt>
          <cx:pt idx="627">3</cx:pt>
          <cx:pt idx="628">5</cx:pt>
          <cx:pt idx="629">3</cx:pt>
          <cx:pt idx="630">3</cx:pt>
          <cx:pt idx="631">2</cx:pt>
          <cx:pt idx="632">3</cx:pt>
          <cx:pt idx="633">3</cx:pt>
          <cx:pt idx="634">0</cx:pt>
          <cx:pt idx="635">8</cx:pt>
          <cx:pt idx="636">1</cx:pt>
          <cx:pt idx="637">3</cx:pt>
          <cx:pt idx="638">2</cx:pt>
          <cx:pt idx="639">1</cx:pt>
          <cx:pt idx="640">1</cx:pt>
          <cx:pt idx="641">3</cx:pt>
          <cx:pt idx="642">4</cx:pt>
          <cx:pt idx="643">4</cx:pt>
          <cx:pt idx="644">2</cx:pt>
          <cx:pt idx="645">3</cx:pt>
          <cx:pt idx="646">3</cx:pt>
          <cx:pt idx="647">3</cx:pt>
          <cx:pt idx="648">4</cx:pt>
          <cx:pt idx="649">1</cx:pt>
          <cx:pt idx="650">3</cx:pt>
          <cx:pt idx="651">4</cx:pt>
          <cx:pt idx="652">2</cx:pt>
          <cx:pt idx="653">3</cx:pt>
          <cx:pt idx="654">2</cx:pt>
          <cx:pt idx="655">3</cx:pt>
          <cx:pt idx="656">3</cx:pt>
          <cx:pt idx="657">3</cx:pt>
          <cx:pt idx="658">3</cx:pt>
          <cx:pt idx="659">3</cx:pt>
          <cx:pt idx="660">3</cx:pt>
          <cx:pt idx="661">4</cx:pt>
          <cx:pt idx="662">2</cx:pt>
          <cx:pt idx="663">3</cx:pt>
          <cx:pt idx="664">1</cx:pt>
          <cx:pt idx="665">3</cx:pt>
          <cx:pt idx="666">3</cx:pt>
          <cx:pt idx="667">3</cx:pt>
          <cx:pt idx="668">3</cx:pt>
          <cx:pt idx="669">2</cx:pt>
          <cx:pt idx="670">3</cx:pt>
          <cx:pt idx="671">3</cx:pt>
          <cx:pt idx="672">3</cx:pt>
          <cx:pt idx="673">3</cx:pt>
          <cx:pt idx="674">3</cx:pt>
          <cx:pt idx="675">3</cx:pt>
          <cx:pt idx="676">4</cx:pt>
          <cx:pt idx="677">2</cx:pt>
          <cx:pt idx="678">3</cx:pt>
          <cx:pt idx="679">3</cx:pt>
          <cx:pt idx="680">2</cx:pt>
          <cx:pt idx="681">3</cx:pt>
          <cx:pt idx="682">2</cx:pt>
          <cx:pt idx="683">3</cx:pt>
          <cx:pt idx="684">4</cx:pt>
          <cx:pt idx="685">3</cx:pt>
          <cx:pt idx="686">3</cx:pt>
          <cx:pt idx="687">2</cx:pt>
          <cx:pt idx="688">2</cx:pt>
          <cx:pt idx="689">2</cx:pt>
          <cx:pt idx="690">1</cx:pt>
          <cx:pt idx="691">4</cx:pt>
          <cx:pt idx="692">4</cx:pt>
          <cx:pt idx="693">2</cx:pt>
          <cx:pt idx="694">3</cx:pt>
          <cx:pt idx="695">2</cx:pt>
          <cx:pt idx="696">2</cx:pt>
          <cx:pt idx="697">2</cx:pt>
          <cx:pt idx="698">3</cx:pt>
          <cx:pt idx="699">2</cx:pt>
          <cx:pt idx="700">3</cx:pt>
          <cx:pt idx="701">3</cx:pt>
          <cx:pt idx="702">4</cx:pt>
          <cx:pt idx="703">4</cx:pt>
          <cx:pt idx="704">3</cx:pt>
          <cx:pt idx="705">3</cx:pt>
          <cx:pt idx="706">2</cx:pt>
          <cx:pt idx="707">2</cx:pt>
          <cx:pt idx="708">3</cx:pt>
          <cx:pt idx="709">3</cx:pt>
          <cx:pt idx="710">2</cx:pt>
          <cx:pt idx="711">2</cx:pt>
          <cx:pt idx="712">2</cx:pt>
          <cx:pt idx="713">3</cx:pt>
          <cx:pt idx="714">3</cx:pt>
          <cx:pt idx="715">3</cx:pt>
          <cx:pt idx="716">3</cx:pt>
          <cx:pt idx="717">3</cx:pt>
          <cx:pt idx="718">3</cx:pt>
          <cx:pt idx="719">3</cx:pt>
          <cx:pt idx="720">2</cx:pt>
          <cx:pt idx="721">1</cx:pt>
          <cx:pt idx="722">3</cx:pt>
          <cx:pt idx="723">4</cx:pt>
          <cx:pt idx="724">3</cx:pt>
          <cx:pt idx="725">3</cx:pt>
          <cx:pt idx="726">3</cx:pt>
          <cx:pt idx="727">2</cx:pt>
          <cx:pt idx="728">4</cx:pt>
          <cx:pt idx="729">2</cx:pt>
          <cx:pt idx="730">2</cx:pt>
          <cx:pt idx="731">3</cx:pt>
          <cx:pt idx="732">3</cx:pt>
          <cx:pt idx="733">3</cx:pt>
          <cx:pt idx="734">3</cx:pt>
          <cx:pt idx="735">2</cx:pt>
          <cx:pt idx="736">2</cx:pt>
          <cx:pt idx="737">3</cx:pt>
          <cx:pt idx="738">3</cx:pt>
          <cx:pt idx="739">3</cx:pt>
          <cx:pt idx="740">2</cx:pt>
          <cx:pt idx="741">3</cx:pt>
          <cx:pt idx="742">3</cx:pt>
          <cx:pt idx="743">3</cx:pt>
          <cx:pt idx="744">2</cx:pt>
          <cx:pt idx="745">4</cx:pt>
          <cx:pt idx="746">4</cx:pt>
          <cx:pt idx="747">4</cx:pt>
          <cx:pt idx="748">3</cx:pt>
          <cx:pt idx="749">4</cx:pt>
          <cx:pt idx="750">3</cx:pt>
          <cx:pt idx="751">3</cx:pt>
          <cx:pt idx="752">3</cx:pt>
          <cx:pt idx="753">3</cx:pt>
          <cx:pt idx="754">3</cx:pt>
          <cx:pt idx="755">3</cx:pt>
          <cx:pt idx="756">3</cx:pt>
          <cx:pt idx="757">3</cx:pt>
          <cx:pt idx="758">3</cx:pt>
          <cx:pt idx="759">4</cx:pt>
          <cx:pt idx="760">2</cx:pt>
          <cx:pt idx="761">2</cx:pt>
          <cx:pt idx="762">3</cx:pt>
          <cx:pt idx="763">3</cx:pt>
          <cx:pt idx="764">2</cx:pt>
          <cx:pt idx="765">2</cx:pt>
          <cx:pt idx="766">3</cx:pt>
          <cx:pt idx="767">4</cx:pt>
          <cx:pt idx="768">3</cx:pt>
          <cx:pt idx="769">4</cx:pt>
          <cx:pt idx="770">2</cx:pt>
          <cx:pt idx="771">2</cx:pt>
          <cx:pt idx="772">3</cx:pt>
          <cx:pt idx="773">2</cx:pt>
          <cx:pt idx="774">3</cx:pt>
          <cx:pt idx="775">2</cx:pt>
          <cx:pt idx="776">3</cx:pt>
          <cx:pt idx="777">3</cx:pt>
          <cx:pt idx="778">4</cx:pt>
          <cx:pt idx="779">2</cx:pt>
          <cx:pt idx="780">3</cx:pt>
          <cx:pt idx="781">3</cx:pt>
          <cx:pt idx="782">3</cx:pt>
          <cx:pt idx="783">1</cx:pt>
          <cx:pt idx="784">3</cx:pt>
          <cx:pt idx="785">3</cx:pt>
          <cx:pt idx="786">4</cx:pt>
          <cx:pt idx="787">4</cx:pt>
          <cx:pt idx="788">2</cx:pt>
          <cx:pt idx="789">5</cx:pt>
          <cx:pt idx="790">2</cx:pt>
          <cx:pt idx="791">3</cx:pt>
          <cx:pt idx="792">3</cx:pt>
          <cx:pt idx="793">3</cx:pt>
          <cx:pt idx="794">3</cx:pt>
          <cx:pt idx="795">3</cx:pt>
          <cx:pt idx="796">3</cx:pt>
          <cx:pt idx="797">2</cx:pt>
          <cx:pt idx="798">4</cx:pt>
          <cx:pt idx="799">3</cx:pt>
          <cx:pt idx="800">4</cx:pt>
          <cx:pt idx="801">2</cx:pt>
          <cx:pt idx="802">3</cx:pt>
          <cx:pt idx="803">4</cx:pt>
          <cx:pt idx="804">2</cx:pt>
          <cx:pt idx="805">3</cx:pt>
          <cx:pt idx="806">3</cx:pt>
          <cx:pt idx="807">3</cx:pt>
          <cx:pt idx="808">3</cx:pt>
          <cx:pt idx="809">2</cx:pt>
          <cx:pt idx="810">3</cx:pt>
          <cx:pt idx="811">1</cx:pt>
          <cx:pt idx="812">2</cx:pt>
          <cx:pt idx="813">4</cx:pt>
          <cx:pt idx="814">3</cx:pt>
          <cx:pt idx="815">3</cx:pt>
          <cx:pt idx="816">2</cx:pt>
          <cx:pt idx="817">3</cx:pt>
          <cx:pt idx="818">3</cx:pt>
          <cx:pt idx="819">2</cx:pt>
          <cx:pt idx="820">3</cx:pt>
          <cx:pt idx="821">2</cx:pt>
          <cx:pt idx="822">3</cx:pt>
          <cx:pt idx="823">3</cx:pt>
          <cx:pt idx="824">3</cx:pt>
          <cx:pt idx="825">2</cx:pt>
          <cx:pt idx="826">2</cx:pt>
          <cx:pt idx="827">3</cx:pt>
          <cx:pt idx="828">3</cx:pt>
          <cx:pt idx="829">2</cx:pt>
          <cx:pt idx="830">3</cx:pt>
          <cx:pt idx="831">2</cx:pt>
          <cx:pt idx="832">3</cx:pt>
          <cx:pt idx="833">3</cx:pt>
          <cx:pt idx="834">3</cx:pt>
          <cx:pt idx="835">2</cx:pt>
          <cx:pt idx="836">2</cx:pt>
          <cx:pt idx="837">2</cx:pt>
          <cx:pt idx="838">3</cx:pt>
          <cx:pt idx="839">3</cx:pt>
          <cx:pt idx="840">4</cx:pt>
          <cx:pt idx="841">3</cx:pt>
          <cx:pt idx="842">3</cx:pt>
          <cx:pt idx="843">6</cx:pt>
          <cx:pt idx="844">4</cx:pt>
          <cx:pt idx="845">3</cx:pt>
          <cx:pt idx="846">3</cx:pt>
          <cx:pt idx="847">3</cx:pt>
          <cx:pt idx="848">5</cx:pt>
          <cx:pt idx="849">3</cx:pt>
          <cx:pt idx="850">1</cx:pt>
          <cx:pt idx="851">2</cx:pt>
          <cx:pt idx="852">4</cx:pt>
          <cx:pt idx="853">3</cx:pt>
          <cx:pt idx="854">3</cx:pt>
          <cx:pt idx="855">3</cx:pt>
          <cx:pt idx="856">3</cx:pt>
          <cx:pt idx="857">3</cx:pt>
          <cx:pt idx="858">3</cx:pt>
          <cx:pt idx="859">4</cx:pt>
          <cx:pt idx="860">3</cx:pt>
          <cx:pt idx="861">3</cx:pt>
          <cx:pt idx="862">3</cx:pt>
          <cx:pt idx="863">3</cx:pt>
          <cx:pt idx="864">3</cx:pt>
          <cx:pt idx="865">3</cx:pt>
          <cx:pt idx="866">3</cx:pt>
          <cx:pt idx="867">3</cx:pt>
          <cx:pt idx="868">2</cx:pt>
          <cx:pt idx="869">3</cx:pt>
          <cx:pt idx="870">2</cx:pt>
          <cx:pt idx="871">3</cx:pt>
          <cx:pt idx="872">3</cx:pt>
          <cx:pt idx="873">3</cx:pt>
          <cx:pt idx="874">3</cx:pt>
          <cx:pt idx="875">4</cx:pt>
          <cx:pt idx="876">3</cx:pt>
          <cx:pt idx="877">4</cx:pt>
          <cx:pt idx="878">3</cx:pt>
          <cx:pt idx="879">3</cx:pt>
          <cx:pt idx="880">2</cx:pt>
          <cx:pt idx="881">3</cx:pt>
          <cx:pt idx="882">3</cx:pt>
          <cx:pt idx="883">5</cx:pt>
          <cx:pt idx="884">3</cx:pt>
          <cx:pt idx="885">2</cx:pt>
          <cx:pt idx="886">4</cx:pt>
          <cx:pt idx="887">3</cx:pt>
          <cx:pt idx="888">4</cx:pt>
          <cx:pt idx="889">2</cx:pt>
          <cx:pt idx="890">3</cx:pt>
          <cx:pt idx="891">3</cx:pt>
          <cx:pt idx="892">3</cx:pt>
          <cx:pt idx="893">3</cx:pt>
          <cx:pt idx="894">4</cx:pt>
          <cx:pt idx="895">4</cx:pt>
          <cx:pt idx="896">2</cx:pt>
          <cx:pt idx="897">6</cx:pt>
          <cx:pt idx="898">2</cx:pt>
          <cx:pt idx="899">3</cx:pt>
          <cx:pt idx="900">2</cx:pt>
          <cx:pt idx="901">2</cx:pt>
          <cx:pt idx="902">3</cx:pt>
          <cx:pt idx="903">3</cx:pt>
          <cx:pt idx="904">3</cx:pt>
          <cx:pt idx="905">3</cx:pt>
          <cx:pt idx="906">3</cx:pt>
          <cx:pt idx="907">3</cx:pt>
          <cx:pt idx="908">2</cx:pt>
          <cx:pt idx="909">3</cx:pt>
          <cx:pt idx="910">5</cx:pt>
          <cx:pt idx="911">3</cx:pt>
          <cx:pt idx="912">3</cx:pt>
          <cx:pt idx="913">4</cx:pt>
          <cx:pt idx="914">2</cx:pt>
          <cx:pt idx="915">3</cx:pt>
          <cx:pt idx="916">1</cx:pt>
          <cx:pt idx="917">3</cx:pt>
          <cx:pt idx="918">4</cx:pt>
          <cx:pt idx="919">3</cx:pt>
          <cx:pt idx="920">3</cx:pt>
          <cx:pt idx="921">4</cx:pt>
          <cx:pt idx="922">3</cx:pt>
          <cx:pt idx="923">2</cx:pt>
          <cx:pt idx="924">3</cx:pt>
          <cx:pt idx="925">3</cx:pt>
          <cx:pt idx="926">4</cx:pt>
          <cx:pt idx="927">4</cx:pt>
          <cx:pt idx="928">3</cx:pt>
          <cx:pt idx="929">4</cx:pt>
          <cx:pt idx="930">3</cx:pt>
          <cx:pt idx="931">2</cx:pt>
          <cx:pt idx="932">3</cx:pt>
          <cx:pt idx="933">3</cx:pt>
          <cx:pt idx="934">4</cx:pt>
          <cx:pt idx="935">1</cx:pt>
          <cx:pt idx="936">2</cx:pt>
          <cx:pt idx="937">3</cx:pt>
          <cx:pt idx="938">3</cx:pt>
          <cx:pt idx="939">4</cx:pt>
          <cx:pt idx="940">4</cx:pt>
          <cx:pt idx="941">3</cx:pt>
          <cx:pt idx="942">4</cx:pt>
          <cx:pt idx="943">4</cx:pt>
          <cx:pt idx="944">3</cx:pt>
          <cx:pt idx="945">2</cx:pt>
          <cx:pt idx="946">3</cx:pt>
          <cx:pt idx="947">3</cx:pt>
          <cx:pt idx="948">3</cx:pt>
          <cx:pt idx="949">3</cx:pt>
          <cx:pt idx="950">3</cx:pt>
          <cx:pt idx="951">3</cx:pt>
          <cx:pt idx="952">2</cx:pt>
          <cx:pt idx="953">4</cx:pt>
          <cx:pt idx="954">4</cx:pt>
          <cx:pt idx="955">4</cx:pt>
          <cx:pt idx="956">2</cx:pt>
          <cx:pt idx="957">3</cx:pt>
          <cx:pt idx="958">3</cx:pt>
          <cx:pt idx="959">3</cx:pt>
          <cx:pt idx="960">2</cx:pt>
          <cx:pt idx="961">4</cx:pt>
          <cx:pt idx="962">3</cx:pt>
          <cx:pt idx="963">2</cx:pt>
          <cx:pt idx="964">4</cx:pt>
          <cx:pt idx="965">3</cx:pt>
          <cx:pt idx="966">2</cx:pt>
          <cx:pt idx="967">3</cx:pt>
          <cx:pt idx="968">2</cx:pt>
          <cx:pt idx="969">2</cx:pt>
          <cx:pt idx="970">4</cx:pt>
          <cx:pt idx="971">2</cx:pt>
          <cx:pt idx="972">2</cx:pt>
          <cx:pt idx="973">3</cx:pt>
          <cx:pt idx="974">3</cx:pt>
          <cx:pt idx="975">3</cx:pt>
          <cx:pt idx="976">2</cx:pt>
          <cx:pt idx="977">1</cx:pt>
          <cx:pt idx="978">3</cx:pt>
          <cx:pt idx="979">3</cx:pt>
          <cx:pt idx="980">3</cx:pt>
          <cx:pt idx="981">4</cx:pt>
          <cx:pt idx="982">2</cx:pt>
          <cx:pt idx="983">4</cx:pt>
          <cx:pt idx="984">4</cx:pt>
          <cx:pt idx="985">3</cx:pt>
          <cx:pt idx="986">2</cx:pt>
          <cx:pt idx="987">3</cx:pt>
          <cx:pt idx="988">4</cx:pt>
          <cx:pt idx="989">3</cx:pt>
          <cx:pt idx="990">3</cx:pt>
          <cx:pt idx="991">4</cx:pt>
          <cx:pt idx="992">3</cx:pt>
          <cx:pt idx="993">3</cx:pt>
          <cx:pt idx="994">3</cx:pt>
          <cx:pt idx="995">3</cx:pt>
          <cx:pt idx="996">3</cx:pt>
          <cx:pt idx="997">2</cx:pt>
          <cx:pt idx="998">3</cx:pt>
          <cx:pt idx="999">2</cx:pt>
          <cx:pt idx="1000">2</cx:pt>
          <cx:pt idx="1001">2</cx:pt>
          <cx:pt idx="1002">3</cx:pt>
          <cx:pt idx="1003">4</cx:pt>
          <cx:pt idx="1004">1</cx:pt>
          <cx:pt idx="1005">3</cx:pt>
          <cx:pt idx="1006">3</cx:pt>
          <cx:pt idx="1007">3</cx:pt>
          <cx:pt idx="1008">3</cx:pt>
          <cx:pt idx="1009">4</cx:pt>
          <cx:pt idx="1010">4</cx:pt>
          <cx:pt idx="1011">4</cx:pt>
          <cx:pt idx="1012">3</cx:pt>
          <cx:pt idx="1013">2</cx:pt>
          <cx:pt idx="1014">2</cx:pt>
          <cx:pt idx="1015">3</cx:pt>
          <cx:pt idx="1016">3</cx:pt>
          <cx:pt idx="1017">1</cx:pt>
          <cx:pt idx="1018">3</cx:pt>
          <cx:pt idx="1019">2</cx:pt>
          <cx:pt idx="1020">2</cx:pt>
          <cx:pt idx="1021">2</cx:pt>
          <cx:pt idx="1022">2</cx:pt>
          <cx:pt idx="1023">2</cx:pt>
          <cx:pt idx="1024">2</cx:pt>
          <cx:pt idx="1025">3</cx:pt>
          <cx:pt idx="1026">3</cx:pt>
          <cx:pt idx="1027">3</cx:pt>
          <cx:pt idx="1028">3</cx:pt>
          <cx:pt idx="1029">3</cx:pt>
          <cx:pt idx="1030">5</cx:pt>
          <cx:pt idx="1031">5</cx:pt>
          <cx:pt idx="1032">5</cx:pt>
          <cx:pt idx="1033">3</cx:pt>
          <cx:pt idx="1034">2</cx:pt>
          <cx:pt idx="1035">3</cx:pt>
          <cx:pt idx="1036">2</cx:pt>
          <cx:pt idx="1037">3</cx:pt>
          <cx:pt idx="1038">3</cx:pt>
          <cx:pt idx="1039">1</cx:pt>
          <cx:pt idx="1040">3</cx:pt>
          <cx:pt idx="1041">4</cx:pt>
          <cx:pt idx="1042">1</cx:pt>
          <cx:pt idx="1043">4</cx:pt>
          <cx:pt idx="1044">4</cx:pt>
          <cx:pt idx="1045">4</cx:pt>
          <cx:pt idx="1046">4</cx:pt>
          <cx:pt idx="1047">3</cx:pt>
          <cx:pt idx="1048">3</cx:pt>
          <cx:pt idx="1049">2</cx:pt>
          <cx:pt idx="1050">3</cx:pt>
          <cx:pt idx="1051">3</cx:pt>
          <cx:pt idx="1052">4</cx:pt>
          <cx:pt idx="1053">4</cx:pt>
          <cx:pt idx="1054">3</cx:pt>
          <cx:pt idx="1055">3</cx:pt>
          <cx:pt idx="1056">2</cx:pt>
          <cx:pt idx="1057">3</cx:pt>
          <cx:pt idx="1058">3</cx:pt>
          <cx:pt idx="1059">3</cx:pt>
          <cx:pt idx="1060">2</cx:pt>
          <cx:pt idx="1061">2</cx:pt>
          <cx:pt idx="1062">5</cx:pt>
          <cx:pt idx="1063">2</cx:pt>
          <cx:pt idx="1064">3</cx:pt>
          <cx:pt idx="1065">3</cx:pt>
          <cx:pt idx="1066">3</cx:pt>
          <cx:pt idx="1067">4</cx:pt>
          <cx:pt idx="1068">5</cx:pt>
          <cx:pt idx="1069">2</cx:pt>
          <cx:pt idx="1070">3</cx:pt>
          <cx:pt idx="1071">4</cx:pt>
          <cx:pt idx="1072">4</cx:pt>
          <cx:pt idx="1073">3</cx:pt>
          <cx:pt idx="1074">2</cx:pt>
          <cx:pt idx="1075">3</cx:pt>
          <cx:pt idx="1076">3</cx:pt>
          <cx:pt idx="1077">3</cx:pt>
          <cx:pt idx="1078">1</cx:pt>
          <cx:pt idx="1079">3</cx:pt>
          <cx:pt idx="1080">3</cx:pt>
          <cx:pt idx="1081">3</cx:pt>
          <cx:pt idx="1082">3</cx:pt>
          <cx:pt idx="1083">3</cx:pt>
          <cx:pt idx="1084">3</cx:pt>
          <cx:pt idx="1085">2</cx:pt>
          <cx:pt idx="1086">3</cx:pt>
          <cx:pt idx="1087">3</cx:pt>
          <cx:pt idx="1088">3</cx:pt>
          <cx:pt idx="1089">1</cx:pt>
          <cx:pt idx="1090">2</cx:pt>
          <cx:pt idx="1091">2</cx:pt>
          <cx:pt idx="1092">4</cx:pt>
          <cx:pt idx="1093">1</cx:pt>
          <cx:pt idx="1094">2</cx:pt>
          <cx:pt idx="1095">3</cx:pt>
          <cx:pt idx="1096">3</cx:pt>
          <cx:pt idx="1097">2</cx:pt>
          <cx:pt idx="1098">3</cx:pt>
          <cx:pt idx="1099">3</cx:pt>
          <cx:pt idx="1100">1</cx:pt>
          <cx:pt idx="1101">3</cx:pt>
          <cx:pt idx="1102">2</cx:pt>
          <cx:pt idx="1103">3</cx:pt>
          <cx:pt idx="1104">3</cx:pt>
          <cx:pt idx="1105">3</cx:pt>
          <cx:pt idx="1106">3</cx:pt>
          <cx:pt idx="1107">3</cx:pt>
          <cx:pt idx="1108">3</cx:pt>
          <cx:pt idx="1109">3</cx:pt>
          <cx:pt idx="1110">3</cx:pt>
          <cx:pt idx="1111">4</cx:pt>
          <cx:pt idx="1112">2</cx:pt>
          <cx:pt idx="1113">2</cx:pt>
          <cx:pt idx="1114">2</cx:pt>
          <cx:pt idx="1115">3</cx:pt>
          <cx:pt idx="1116">3</cx:pt>
          <cx:pt idx="1117">3</cx:pt>
          <cx:pt idx="1118">3</cx:pt>
          <cx:pt idx="1119">3</cx:pt>
          <cx:pt idx="1120">2</cx:pt>
          <cx:pt idx="1121">3</cx:pt>
          <cx:pt idx="1122">3</cx:pt>
          <cx:pt idx="1123">2</cx:pt>
          <cx:pt idx="1124">3</cx:pt>
          <cx:pt idx="1125">2</cx:pt>
          <cx:pt idx="1126">2</cx:pt>
          <cx:pt idx="1127">3</cx:pt>
          <cx:pt idx="1128">4</cx:pt>
          <cx:pt idx="1129">2</cx:pt>
          <cx:pt idx="1130">4</cx:pt>
          <cx:pt idx="1131">3</cx:pt>
          <cx:pt idx="1132">5</cx:pt>
          <cx:pt idx="1133">3</cx:pt>
          <cx:pt idx="1134">3</cx:pt>
          <cx:pt idx="1135">2</cx:pt>
          <cx:pt idx="1136">3</cx:pt>
          <cx:pt idx="1137">2</cx:pt>
          <cx:pt idx="1138">2</cx:pt>
          <cx:pt idx="1139">3</cx:pt>
          <cx:pt idx="1140">2</cx:pt>
          <cx:pt idx="1141">4</cx:pt>
          <cx:pt idx="1142">4</cx:pt>
          <cx:pt idx="1143">3</cx:pt>
          <cx:pt idx="1144">2</cx:pt>
          <cx:pt idx="1145">3</cx:pt>
          <cx:pt idx="1146">3</cx:pt>
          <cx:pt idx="1147">3</cx:pt>
          <cx:pt idx="1148">2</cx:pt>
          <cx:pt idx="1149">3</cx:pt>
          <cx:pt idx="1150">2</cx:pt>
          <cx:pt idx="1151">3</cx:pt>
          <cx:pt idx="1152">2</cx:pt>
          <cx:pt idx="1153">2</cx:pt>
          <cx:pt idx="1154">4</cx:pt>
          <cx:pt idx="1155">3</cx:pt>
          <cx:pt idx="1156">3</cx:pt>
          <cx:pt idx="1157">2</cx:pt>
          <cx:pt idx="1158">3</cx:pt>
          <cx:pt idx="1159">4</cx:pt>
          <cx:pt idx="1160">3</cx:pt>
          <cx:pt idx="1161">3</cx:pt>
          <cx:pt idx="1162">3</cx:pt>
          <cx:pt idx="1163">0</cx:pt>
          <cx:pt idx="1164">2</cx:pt>
          <cx:pt idx="1165">3</cx:pt>
          <cx:pt idx="1166">3</cx:pt>
          <cx:pt idx="1167">3</cx:pt>
          <cx:pt idx="1168">4</cx:pt>
          <cx:pt idx="1169">4</cx:pt>
          <cx:pt idx="1170">3</cx:pt>
          <cx:pt idx="1171">3</cx:pt>
          <cx:pt idx="1172">2</cx:pt>
          <cx:pt idx="1173">3</cx:pt>
          <cx:pt idx="1174">4</cx:pt>
          <cx:pt idx="1175">4</cx:pt>
          <cx:pt idx="1176">3</cx:pt>
          <cx:pt idx="1177">3</cx:pt>
          <cx:pt idx="1178">3</cx:pt>
          <cx:pt idx="1179">3</cx:pt>
          <cx:pt idx="1180">4</cx:pt>
          <cx:pt idx="1181">2</cx:pt>
          <cx:pt idx="1182">4</cx:pt>
          <cx:pt idx="1183">2</cx:pt>
          <cx:pt idx="1184">3</cx:pt>
          <cx:pt idx="1185">4</cx:pt>
          <cx:pt idx="1186">3</cx:pt>
          <cx:pt idx="1187">2</cx:pt>
          <cx:pt idx="1188">3</cx:pt>
          <cx:pt idx="1189">3</cx:pt>
          <cx:pt idx="1190">3</cx:pt>
          <cx:pt idx="1191">2</cx:pt>
          <cx:pt idx="1192">3</cx:pt>
          <cx:pt idx="1193">2</cx:pt>
          <cx:pt idx="1194">4</cx:pt>
          <cx:pt idx="1195">3</cx:pt>
          <cx:pt idx="1196">4</cx:pt>
          <cx:pt idx="1197">3</cx:pt>
          <cx:pt idx="1198">3</cx:pt>
          <cx:pt idx="1199">3</cx:pt>
          <cx:pt idx="1200">3</cx:pt>
          <cx:pt idx="1201">3</cx:pt>
          <cx:pt idx="1202">3</cx:pt>
          <cx:pt idx="1203">3</cx:pt>
          <cx:pt idx="1204">3</cx:pt>
          <cx:pt idx="1205">3</cx:pt>
          <cx:pt idx="1206">2</cx:pt>
          <cx:pt idx="1207">3</cx:pt>
          <cx:pt idx="1208">3</cx:pt>
          <cx:pt idx="1209">3</cx:pt>
          <cx:pt idx="1210">3</cx:pt>
          <cx:pt idx="1211">4</cx:pt>
          <cx:pt idx="1212">2</cx:pt>
          <cx:pt idx="1213">0</cx:pt>
          <cx:pt idx="1214">3</cx:pt>
          <cx:pt idx="1215">3</cx:pt>
          <cx:pt idx="1216">4</cx:pt>
          <cx:pt idx="1217">3</cx:pt>
          <cx:pt idx="1218">2</cx:pt>
          <cx:pt idx="1219">3</cx:pt>
          <cx:pt idx="1220">2</cx:pt>
          <cx:pt idx="1221">3</cx:pt>
          <cx:pt idx="1222">3</cx:pt>
          <cx:pt idx="1223">4</cx:pt>
          <cx:pt idx="1224">3</cx:pt>
          <cx:pt idx="1225">3</cx:pt>
          <cx:pt idx="1226">4</cx:pt>
          <cx:pt idx="1227">2</cx:pt>
          <cx:pt idx="1228">1</cx:pt>
          <cx:pt idx="1229">4</cx:pt>
          <cx:pt idx="1230">4</cx:pt>
          <cx:pt idx="1231">3</cx:pt>
          <cx:pt idx="1232">2</cx:pt>
          <cx:pt idx="1233">3</cx:pt>
          <cx:pt idx="1234">4</cx:pt>
          <cx:pt idx="1235">4</cx:pt>
          <cx:pt idx="1236">2</cx:pt>
          <cx:pt idx="1237">4</cx:pt>
          <cx:pt idx="1238">3</cx:pt>
          <cx:pt idx="1239">2</cx:pt>
          <cx:pt idx="1240">3</cx:pt>
          <cx:pt idx="1241">3</cx:pt>
          <cx:pt idx="1242">3</cx:pt>
          <cx:pt idx="1243">2</cx:pt>
          <cx:pt idx="1244">3</cx:pt>
          <cx:pt idx="1245">3</cx:pt>
          <cx:pt idx="1246">3</cx:pt>
          <cx:pt idx="1247">3</cx:pt>
          <cx:pt idx="1248">3</cx:pt>
          <cx:pt idx="1249">3</cx:pt>
          <cx:pt idx="1250">3</cx:pt>
          <cx:pt idx="1251">2</cx:pt>
          <cx:pt idx="1252">3</cx:pt>
          <cx:pt idx="1253">3</cx:pt>
          <cx:pt idx="1254">3</cx:pt>
          <cx:pt idx="1255">3</cx:pt>
          <cx:pt idx="1256">2</cx:pt>
          <cx:pt idx="1257">2</cx:pt>
          <cx:pt idx="1258">2</cx:pt>
          <cx:pt idx="1259">3</cx:pt>
          <cx:pt idx="1260">3</cx:pt>
          <cx:pt idx="1261">2</cx:pt>
          <cx:pt idx="1262">5</cx:pt>
          <cx:pt idx="1263">3</cx:pt>
          <cx:pt idx="1264">2</cx:pt>
          <cx:pt idx="1265">3</cx:pt>
          <cx:pt idx="1266">4</cx:pt>
          <cx:pt idx="1267">3</cx:pt>
          <cx:pt idx="1268">4</cx:pt>
          <cx:pt idx="1269">3</cx:pt>
          <cx:pt idx="1270">0</cx:pt>
          <cx:pt idx="1271">3</cx:pt>
          <cx:pt idx="1272">3</cx:pt>
          <cx:pt idx="1273">2</cx:pt>
          <cx:pt idx="1274">3</cx:pt>
          <cx:pt idx="1275">4</cx:pt>
          <cx:pt idx="1276">3</cx:pt>
          <cx:pt idx="1277">3</cx:pt>
          <cx:pt idx="1278">3</cx:pt>
          <cx:pt idx="1279">2</cx:pt>
          <cx:pt idx="1280">3</cx:pt>
          <cx:pt idx="1281">2</cx:pt>
          <cx:pt idx="1282">3</cx:pt>
          <cx:pt idx="1283">4</cx:pt>
          <cx:pt idx="1284">4</cx:pt>
          <cx:pt idx="1285">4</cx:pt>
          <cx:pt idx="1286">3</cx:pt>
          <cx:pt idx="1287">4</cx:pt>
          <cx:pt idx="1288">2</cx:pt>
          <cx:pt idx="1289">3</cx:pt>
          <cx:pt idx="1290">3</cx:pt>
          <cx:pt idx="1291">3</cx:pt>
          <cx:pt idx="1292">4</cx:pt>
          <cx:pt idx="1293">4</cx:pt>
          <cx:pt idx="1294">2</cx:pt>
          <cx:pt idx="1295">3</cx:pt>
          <cx:pt idx="1296">3</cx:pt>
          <cx:pt idx="1297">2</cx:pt>
          <cx:pt idx="1298">3</cx:pt>
          <cx:pt idx="1299">3</cx:pt>
          <cx:pt idx="1300">3</cx:pt>
          <cx:pt idx="1301">3</cx:pt>
          <cx:pt idx="1302">4</cx:pt>
          <cx:pt idx="1303">3</cx:pt>
          <cx:pt idx="1304">3</cx:pt>
          <cx:pt idx="1305">2</cx:pt>
          <cx:pt idx="1306">2</cx:pt>
          <cx:pt idx="1307">3</cx:pt>
          <cx:pt idx="1308">2</cx:pt>
          <cx:pt idx="1309">3</cx:pt>
          <cx:pt idx="1310">3</cx:pt>
          <cx:pt idx="1311">3</cx:pt>
          <cx:pt idx="1312">4</cx:pt>
          <cx:pt idx="1313">4</cx:pt>
          <cx:pt idx="1314">3</cx:pt>
          <cx:pt idx="1315">4</cx:pt>
          <cx:pt idx="1316">3</cx:pt>
          <cx:pt idx="1317">2</cx:pt>
          <cx:pt idx="1318">3</cx:pt>
          <cx:pt idx="1319">3</cx:pt>
          <cx:pt idx="1320">3</cx:pt>
          <cx:pt idx="1321">2</cx:pt>
          <cx:pt idx="1322">3</cx:pt>
          <cx:pt idx="1323">2</cx:pt>
          <cx:pt idx="1324">2</cx:pt>
          <cx:pt idx="1325">2</cx:pt>
          <cx:pt idx="1326">3</cx:pt>
          <cx:pt idx="1327">3</cx:pt>
          <cx:pt idx="1328">5</cx:pt>
          <cx:pt idx="1329">3</cx:pt>
          <cx:pt idx="1330">3</cx:pt>
          <cx:pt idx="1331">3</cx:pt>
          <cx:pt idx="1332">2</cx:pt>
          <cx:pt idx="1333">2</cx:pt>
          <cx:pt idx="1334">3</cx:pt>
          <cx:pt idx="1335">2</cx:pt>
          <cx:pt idx="1336">4</cx:pt>
          <cx:pt idx="1337">2</cx:pt>
          <cx:pt idx="1338">3</cx:pt>
          <cx:pt idx="1339">3</cx:pt>
          <cx:pt idx="1340">3</cx:pt>
          <cx:pt idx="1341">3</cx:pt>
          <cx:pt idx="1342">3</cx:pt>
          <cx:pt idx="1343">3</cx:pt>
          <cx:pt idx="1344">3</cx:pt>
          <cx:pt idx="1345">2</cx:pt>
          <cx:pt idx="1346">3</cx:pt>
          <cx:pt idx="1347">3</cx:pt>
          <cx:pt idx="1348">3</cx:pt>
          <cx:pt idx="1349">4</cx:pt>
          <cx:pt idx="1350">6</cx:pt>
          <cx:pt idx="1351">4</cx:pt>
          <cx:pt idx="1352">2</cx:pt>
          <cx:pt idx="1353">4</cx:pt>
          <cx:pt idx="1354">3</cx:pt>
          <cx:pt idx="1355">4</cx:pt>
          <cx:pt idx="1356">3</cx:pt>
          <cx:pt idx="1357">3</cx:pt>
          <cx:pt idx="1358">3</cx:pt>
          <cx:pt idx="1359">3</cx:pt>
          <cx:pt idx="1360">4</cx:pt>
          <cx:pt idx="1361">3</cx:pt>
          <cx:pt idx="1362">4</cx:pt>
          <cx:pt idx="1363">3</cx:pt>
          <cx:pt idx="1364">2</cx:pt>
          <cx:pt idx="1365">3</cx:pt>
          <cx:pt idx="1366">3</cx:pt>
          <cx:pt idx="1367">4</cx:pt>
          <cx:pt idx="1368">1</cx:pt>
          <cx:pt idx="1369">3</cx:pt>
          <cx:pt idx="1370">2</cx:pt>
          <cx:pt idx="1371">3</cx:pt>
          <cx:pt idx="1372">3</cx:pt>
          <cx:pt idx="1373">2</cx:pt>
          <cx:pt idx="1374">3</cx:pt>
          <cx:pt idx="1375">3</cx:pt>
          <cx:pt idx="1376">2</cx:pt>
          <cx:pt idx="1377">3</cx:pt>
          <cx:pt idx="1378">2</cx:pt>
          <cx:pt idx="1379">3</cx:pt>
          <cx:pt idx="1380">2</cx:pt>
          <cx:pt idx="1381">4</cx:pt>
          <cx:pt idx="1382">4</cx:pt>
          <cx:pt idx="1383">3</cx:pt>
          <cx:pt idx="1384">2</cx:pt>
          <cx:pt idx="1385">3</cx:pt>
          <cx:pt idx="1386">5</cx:pt>
          <cx:pt idx="1387">5</cx:pt>
          <cx:pt idx="1388">3</cx:pt>
          <cx:pt idx="1389">3</cx:pt>
          <cx:pt idx="1390">3</cx:pt>
          <cx:pt idx="1391">4</cx:pt>
          <cx:pt idx="1392">3</cx:pt>
          <cx:pt idx="1393">3</cx:pt>
          <cx:pt idx="1394">2</cx:pt>
          <cx:pt idx="1395">4</cx:pt>
          <cx:pt idx="1396">3</cx:pt>
          <cx:pt idx="1397">4</cx:pt>
          <cx:pt idx="1398">3</cx:pt>
          <cx:pt idx="1399">3</cx:pt>
          <cx:pt idx="1400">3</cx:pt>
          <cx:pt idx="1401">3</cx:pt>
          <cx:pt idx="1402">2</cx:pt>
          <cx:pt idx="1403">3</cx:pt>
          <cx:pt idx="1404">3</cx:pt>
          <cx:pt idx="1405">2</cx:pt>
          <cx:pt idx="1406">2</cx:pt>
          <cx:pt idx="1407">3</cx:pt>
          <cx:pt idx="1408">3</cx:pt>
          <cx:pt idx="1409">3</cx:pt>
          <cx:pt idx="1410">3</cx:pt>
          <cx:pt idx="1411">3</cx:pt>
          <cx:pt idx="1412">2</cx:pt>
          <cx:pt idx="1413">2</cx:pt>
          <cx:pt idx="1414">4</cx:pt>
          <cx:pt idx="1415">1</cx:pt>
          <cx:pt idx="1416">4</cx:pt>
          <cx:pt idx="1417">3</cx:pt>
          <cx:pt idx="1418">3</cx:pt>
          <cx:pt idx="1419">3</cx:pt>
          <cx:pt idx="1420">3</cx:pt>
          <cx:pt idx="1421">2</cx:pt>
          <cx:pt idx="1422">1</cx:pt>
          <cx:pt idx="1423">4</cx:pt>
          <cx:pt idx="1424">2</cx:pt>
          <cx:pt idx="1425">3</cx:pt>
          <cx:pt idx="1426">3</cx:pt>
          <cx:pt idx="1427">3</cx:pt>
          <cx:pt idx="1428">2</cx:pt>
          <cx:pt idx="1429">3</cx:pt>
          <cx:pt idx="1430">4</cx:pt>
          <cx:pt idx="1431">2</cx:pt>
          <cx:pt idx="1432">4</cx:pt>
          <cx:pt idx="1433">3</cx:pt>
          <cx:pt idx="1434">3</cx:pt>
          <cx:pt idx="1435">3</cx:pt>
          <cx:pt idx="1436">3</cx:pt>
          <cx:pt idx="1437">2</cx:pt>
          <cx:pt idx="1438">2</cx:pt>
          <cx:pt idx="1439">3</cx:pt>
          <cx:pt idx="1440">3</cx:pt>
          <cx:pt idx="1441">1</cx:pt>
          <cx:pt idx="1442">3</cx:pt>
          <cx:pt idx="1443">2</cx:pt>
          <cx:pt idx="1444">3</cx:pt>
          <cx:pt idx="1445">3</cx:pt>
          <cx:pt idx="1446">3</cx:pt>
          <cx:pt idx="1447">3</cx:pt>
          <cx:pt idx="1448">2</cx:pt>
          <cx:pt idx="1449">1</cx:pt>
          <cx:pt idx="1450">4</cx:pt>
          <cx:pt idx="1451">3</cx:pt>
          <cx:pt idx="1452">2</cx:pt>
          <cx:pt idx="1453">3</cx:pt>
          <cx:pt idx="1454">2</cx:pt>
          <cx:pt idx="1455">3</cx:pt>
          <cx:pt idx="1456">3</cx:pt>
          <cx:pt idx="1457">4</cx:pt>
          <cx:pt idx="1458">2</cx:pt>
          <cx:pt idx="1459">3</cx:pt>
        </cx:lvl>
        <cx:lvl ptCount="1460">
          <cx:pt idx="0">1</cx:pt>
          <cx:pt idx="1">0</cx:pt>
          <cx:pt idx="2">1</cx:pt>
          <cx:pt idx="3">0</cx:pt>
          <cx:pt idx="4">1</cx:pt>
          <cx:pt idx="5">1</cx:pt>
          <cx:pt idx="6">0</cx:pt>
          <cx:pt idx="7">1</cx:pt>
          <cx:pt idx="8">0</cx:pt>
          <cx:pt idx="9">0</cx:pt>
          <cx:pt idx="10">0</cx:pt>
          <cx:pt idx="11">0</cx:pt>
          <cx:pt idx="12">0</cx:pt>
          <cx:pt idx="13">0</cx:pt>
          <cx:pt idx="14">1</cx:pt>
          <cx:pt idx="15">0</cx:pt>
          <cx:pt idx="16">0</cx:pt>
          <cx:pt idx="17">0</cx:pt>
          <cx:pt idx="18">1</cx:pt>
          <cx:pt idx="19">0</cx:pt>
          <cx:pt idx="20">1</cx:pt>
          <cx:pt idx="21">0</cx:pt>
          <cx:pt idx="22">0</cx:pt>
          <cx:pt idx="23">0</cx:pt>
          <cx:pt idx="24">0</cx:pt>
          <cx:pt idx="25">0</cx:pt>
          <cx:pt idx="26">0</cx:pt>
          <cx:pt idx="27">0</cx:pt>
          <cx:pt idx="28">0</cx:pt>
          <cx:pt idx="29">0</cx:pt>
          <cx:pt idx="30">0</cx:pt>
          <cx:pt idx="31">1</cx:pt>
          <cx:pt idx="32">0</cx:pt>
          <cx:pt idx="33">1</cx:pt>
          <cx:pt idx="34">0</cx:pt>
          <cx:pt idx="35">1</cx:pt>
          <cx:pt idx="36">1</cx:pt>
          <cx:pt idx="37">0</cx:pt>
          <cx:pt idx="38">0</cx:pt>
          <cx:pt idx="39">0</cx:pt>
          <cx:pt idx="40">0</cx:pt>
          <cx:pt idx="41">1</cx:pt>
          <cx:pt idx="42">0</cx:pt>
          <cx:pt idx="43">0</cx:pt>
          <cx:pt idx="44">0</cx:pt>
          <cx:pt idx="45">0</cx:pt>
          <cx:pt idx="46">1</cx:pt>
          <cx:pt idx="47">0</cx:pt>
          <cx:pt idx="48">0</cx:pt>
          <cx:pt idx="49">0</cx:pt>
          <cx:pt idx="50">0</cx:pt>
          <cx:pt idx="51">0</cx:pt>
          <cx:pt idx="52">0</cx:pt>
          <cx:pt idx="53">1</cx:pt>
          <cx:pt idx="54">0</cx:pt>
          <cx:pt idx="55">0</cx:pt>
          <cx:pt idx="56">1</cx:pt>
          <cx:pt idx="57">1</cx:pt>
          <cx:pt idx="58">1</cx:pt>
          <cx:pt idx="59">0</cx:pt>
          <cx:pt idx="60">1</cx:pt>
          <cx:pt idx="61">0</cx:pt>
          <cx:pt idx="62">0</cx:pt>
          <cx:pt idx="63">0</cx:pt>
          <cx:pt idx="64">1</cx:pt>
          <cx:pt idx="65">1</cx:pt>
          <cx:pt idx="66">0</cx:pt>
          <cx:pt idx="67">0</cx:pt>
          <cx:pt idx="68">0</cx:pt>
          <cx:pt idx="69">0</cx:pt>
          <cx:pt idx="70">0</cx:pt>
          <cx:pt idx="71">0</cx:pt>
          <cx:pt idx="72">1</cx:pt>
          <cx:pt idx="73">0</cx:pt>
          <cx:pt idx="74">0</cx:pt>
          <cx:pt idx="75">0</cx:pt>
          <cx:pt idx="76">0</cx:pt>
          <cx:pt idx="77">0</cx:pt>
          <cx:pt idx="78">0</cx:pt>
          <cx:pt idx="79">1</cx:pt>
          <cx:pt idx="80">1</cx:pt>
          <cx:pt idx="81">0</cx:pt>
          <cx:pt idx="82">0</cx:pt>
          <cx:pt idx="83">1</cx:pt>
          <cx:pt idx="84">1</cx:pt>
          <cx:pt idx="85">1</cx:pt>
          <cx:pt idx="86">1</cx:pt>
          <cx:pt idx="87">1</cx:pt>
          <cx:pt idx="88">0</cx:pt>
          <cx:pt idx="89">0</cx:pt>
          <cx:pt idx="90">0</cx:pt>
          <cx:pt idx="91">0</cx:pt>
          <cx:pt idx="92">0</cx:pt>
          <cx:pt idx="93">0</cx:pt>
          <cx:pt idx="94">1</cx:pt>
          <cx:pt idx="95">1</cx:pt>
          <cx:pt idx="96">0</cx:pt>
          <cx:pt idx="97">0</cx:pt>
          <cx:pt idx="98">0</cx:pt>
          <cx:pt idx="99">1</cx:pt>
          <cx:pt idx="100">0</cx:pt>
          <cx:pt idx="101">1</cx:pt>
          <cx:pt idx="102">0</cx:pt>
          <cx:pt idx="103">0</cx:pt>
          <cx:pt idx="104">1</cx:pt>
          <cx:pt idx="105">1</cx:pt>
          <cx:pt idx="106">0</cx:pt>
          <cx:pt idx="107">0</cx:pt>
          <cx:pt idx="108">0</cx:pt>
          <cx:pt idx="109">0</cx:pt>
          <cx:pt idx="110">0</cx:pt>
          <cx:pt idx="111">1</cx:pt>
          <cx:pt idx="112">1</cx:pt>
          <cx:pt idx="113">0</cx:pt>
          <cx:pt idx="114">1</cx:pt>
          <cx:pt idx="115">1</cx:pt>
          <cx:pt idx="116">0</cx:pt>
          <cx:pt idx="117">1</cx:pt>
          <cx:pt idx="118">0</cx:pt>
          <cx:pt idx="119">1</cx:pt>
          <cx:pt idx="120">0</cx:pt>
          <cx:pt idx="121">0</cx:pt>
          <cx:pt idx="122">0</cx:pt>
          <cx:pt idx="123">0</cx:pt>
          <cx:pt idx="124">0</cx:pt>
          <cx:pt idx="125">0</cx:pt>
          <cx:pt idx="126">0</cx:pt>
          <cx:pt idx="127">0</cx:pt>
          <cx:pt idx="128">1</cx:pt>
          <cx:pt idx="129">1</cx:pt>
          <cx:pt idx="130">1</cx:pt>
          <cx:pt idx="131">1</cx:pt>
          <cx:pt idx="132">0</cx:pt>
          <cx:pt idx="133">0</cx:pt>
          <cx:pt idx="134">1</cx:pt>
          <cx:pt idx="135">0</cx:pt>
          <cx:pt idx="136">0</cx:pt>
          <cx:pt idx="137">0</cx:pt>
          <cx:pt idx="138">1</cx:pt>
          <cx:pt idx="139">1</cx:pt>
          <cx:pt idx="140">0</cx:pt>
          <cx:pt idx="141">0</cx:pt>
          <cx:pt idx="142">0</cx:pt>
          <cx:pt idx="143">0</cx:pt>
          <cx:pt idx="144">0</cx:pt>
          <cx:pt idx="145">0</cx:pt>
          <cx:pt idx="146">0</cx:pt>
          <cx:pt idx="147">1</cx:pt>
          <cx:pt idx="148">0</cx:pt>
          <cx:pt idx="149">0</cx:pt>
          <cx:pt idx="150">1</cx:pt>
          <cx:pt idx="151">0</cx:pt>
          <cx:pt idx="152">1</cx:pt>
          <cx:pt idx="153">0</cx:pt>
          <cx:pt idx="154">0</cx:pt>
          <cx:pt idx="155">0</cx:pt>
          <cx:pt idx="156">0</cx:pt>
          <cx:pt idx="157">1</cx:pt>
          <cx:pt idx="158">1</cx:pt>
          <cx:pt idx="159">1</cx:pt>
          <cx:pt idx="160">0</cx:pt>
          <cx:pt idx="161">1</cx:pt>
          <cx:pt idx="162">0</cx:pt>
          <cx:pt idx="163">0</cx:pt>
          <cx:pt idx="164">0</cx:pt>
          <cx:pt idx="165">0</cx:pt>
          <cx:pt idx="166">0</cx:pt>
          <cx:pt idx="167">1</cx:pt>
          <cx:pt idx="168">1</cx:pt>
          <cx:pt idx="169">1</cx:pt>
          <cx:pt idx="170">1</cx:pt>
          <cx:pt idx="171">0</cx:pt>
          <cx:pt idx="172">0</cx:pt>
          <cx:pt idx="173">1</cx:pt>
          <cx:pt idx="174">0</cx:pt>
          <cx:pt idx="175">0</cx:pt>
          <cx:pt idx="176">1</cx:pt>
          <cx:pt idx="177">0</cx:pt>
          <cx:pt idx="178">0</cx:pt>
          <cx:pt idx="179">0</cx:pt>
          <cx:pt idx="180">1</cx:pt>
          <cx:pt idx="181">1</cx:pt>
          <cx:pt idx="182">0</cx:pt>
          <cx:pt idx="183">1</cx:pt>
          <cx:pt idx="184">0</cx:pt>
          <cx:pt idx="185">1</cx:pt>
          <cx:pt idx="186">0</cx:pt>
          <cx:pt idx="187">1</cx:pt>
          <cx:pt idx="188">2</cx:pt>
          <cx:pt idx="189">1</cx:pt>
          <cx:pt idx="190">1</cx:pt>
          <cx:pt idx="191">1</cx:pt>
          <cx:pt idx="192">0</cx:pt>
          <cx:pt idx="193">0</cx:pt>
          <cx:pt idx="194">0</cx:pt>
          <cx:pt idx="195">1</cx:pt>
          <cx:pt idx="196">0</cx:pt>
          <cx:pt idx="197">0</cx:pt>
          <cx:pt idx="198">0</cx:pt>
          <cx:pt idx="199">0</cx:pt>
          <cx:pt idx="200">0</cx:pt>
          <cx:pt idx="201">0</cx:pt>
          <cx:pt idx="202">0</cx:pt>
          <cx:pt idx="203">0</cx:pt>
          <cx:pt idx="204">1</cx:pt>
          <cx:pt idx="205">0</cx:pt>
          <cx:pt idx="206">1</cx:pt>
          <cx:pt idx="207">0</cx:pt>
          <cx:pt idx="208">1</cx:pt>
          <cx:pt idx="209">0</cx:pt>
          <cx:pt idx="210">0</cx:pt>
          <cx:pt idx="211">0</cx:pt>
          <cx:pt idx="212">1</cx:pt>
          <cx:pt idx="213">0</cx:pt>
          <cx:pt idx="214">1</cx:pt>
          <cx:pt idx="215">0</cx:pt>
          <cx:pt idx="216">0</cx:pt>
          <cx:pt idx="217">0</cx:pt>
          <cx:pt idx="218">1</cx:pt>
          <cx:pt idx="219">0</cx:pt>
          <cx:pt idx="220">0</cx:pt>
          <cx:pt idx="221">1</cx:pt>
          <cx:pt idx="222">1</cx:pt>
          <cx:pt idx="223">0</cx:pt>
          <cx:pt idx="224">0</cx:pt>
          <cx:pt idx="225">1</cx:pt>
          <cx:pt idx="226">1</cx:pt>
          <cx:pt idx="227">1</cx:pt>
          <cx:pt idx="228">0</cx:pt>
          <cx:pt idx="229">0</cx:pt>
          <cx:pt idx="230">0</cx:pt>
          <cx:pt idx="231">1</cx:pt>
          <cx:pt idx="232">1</cx:pt>
          <cx:pt idx="233">0</cx:pt>
          <cx:pt idx="234">1</cx:pt>
          <cx:pt idx="235">1</cx:pt>
          <cx:pt idx="236">0</cx:pt>
          <cx:pt idx="237">1</cx:pt>
          <cx:pt idx="238">0</cx:pt>
          <cx:pt idx="239">1</cx:pt>
          <cx:pt idx="240">0</cx:pt>
          <cx:pt idx="241">0</cx:pt>
          <cx:pt idx="242">0</cx:pt>
          <cx:pt idx="243">1</cx:pt>
          <cx:pt idx="244">1</cx:pt>
          <cx:pt idx="245">0</cx:pt>
          <cx:pt idx="246">0</cx:pt>
          <cx:pt idx="247">0</cx:pt>
          <cx:pt idx="248">1</cx:pt>
          <cx:pt idx="249">0</cx:pt>
          <cx:pt idx="250">0</cx:pt>
          <cx:pt idx="251">0</cx:pt>
          <cx:pt idx="252">1</cx:pt>
          <cx:pt idx="253">0</cx:pt>
          <cx:pt idx="254">0</cx:pt>
          <cx:pt idx="255">1</cx:pt>
          <cx:pt idx="256">1</cx:pt>
          <cx:pt idx="257">1</cx:pt>
          <cx:pt idx="258">1</cx:pt>
          <cx:pt idx="259">0</cx:pt>
          <cx:pt idx="260">0</cx:pt>
          <cx:pt idx="261">1</cx:pt>
          <cx:pt idx="262">0</cx:pt>
          <cx:pt idx="263">0</cx:pt>
          <cx:pt idx="264">0</cx:pt>
          <cx:pt idx="265">0</cx:pt>
          <cx:pt idx="266">1</cx:pt>
          <cx:pt idx="267">1</cx:pt>
          <cx:pt idx="268">0</cx:pt>
          <cx:pt idx="269">1</cx:pt>
          <cx:pt idx="270">1</cx:pt>
          <cx:pt idx="271">0</cx:pt>
          <cx:pt idx="272">1</cx:pt>
          <cx:pt idx="273">0</cx:pt>
          <cx:pt idx="274">0</cx:pt>
          <cx:pt idx="275">1</cx:pt>
          <cx:pt idx="276">0</cx:pt>
          <cx:pt idx="277">0</cx:pt>
          <cx:pt idx="278">1</cx:pt>
          <cx:pt idx="279">1</cx:pt>
          <cx:pt idx="280">1</cx:pt>
          <cx:pt idx="281">0</cx:pt>
          <cx:pt idx="282">0</cx:pt>
          <cx:pt idx="283">0</cx:pt>
          <cx:pt idx="284">0</cx:pt>
          <cx:pt idx="285">1</cx:pt>
          <cx:pt idx="286">1</cx:pt>
          <cx:pt idx="287">0</cx:pt>
          <cx:pt idx="288">0</cx:pt>
          <cx:pt idx="289">0</cx:pt>
          <cx:pt idx="290">1</cx:pt>
          <cx:pt idx="291">0</cx:pt>
          <cx:pt idx="292">1</cx:pt>
          <cx:pt idx="293">1</cx:pt>
          <cx:pt idx="294">0</cx:pt>
          <cx:pt idx="295">0</cx:pt>
          <cx:pt idx="296">1</cx:pt>
          <cx:pt idx="297">1</cx:pt>
          <cx:pt idx="298">2</cx:pt>
          <cx:pt idx="299">0</cx:pt>
          <cx:pt idx="300">0</cx:pt>
          <cx:pt idx="301">1</cx:pt>
          <cx:pt idx="302">0</cx:pt>
          <cx:pt idx="303">0</cx:pt>
          <cx:pt idx="304">0</cx:pt>
          <cx:pt idx="305">0</cx:pt>
          <cx:pt idx="306">1</cx:pt>
          <cx:pt idx="307">0</cx:pt>
          <cx:pt idx="308">0</cx:pt>
          <cx:pt idx="309">0</cx:pt>
          <cx:pt idx="310">1</cx:pt>
          <cx:pt idx="311">0</cx:pt>
          <cx:pt idx="312">0</cx:pt>
          <cx:pt idx="313">0</cx:pt>
          <cx:pt idx="314">1</cx:pt>
          <cx:pt idx="315">1</cx:pt>
          <cx:pt idx="316">1</cx:pt>
          <cx:pt idx="317">1</cx:pt>
          <cx:pt idx="318">1</cx:pt>
          <cx:pt idx="319">0</cx:pt>
          <cx:pt idx="320">1</cx:pt>
          <cx:pt idx="321">1</cx:pt>
          <cx:pt idx="322">1</cx:pt>
          <cx:pt idx="323">0</cx:pt>
          <cx:pt idx="324">1</cx:pt>
          <cx:pt idx="325">0</cx:pt>
          <cx:pt idx="326">1</cx:pt>
          <cx:pt idx="327">1</cx:pt>
          <cx:pt idx="328">0</cx:pt>
          <cx:pt idx="329">0</cx:pt>
          <cx:pt idx="330">0</cx:pt>
          <cx:pt idx="331">0</cx:pt>
          <cx:pt idx="332">0</cx:pt>
          <cx:pt idx="333">0</cx:pt>
          <cx:pt idx="334">1</cx:pt>
          <cx:pt idx="335">0</cx:pt>
          <cx:pt idx="336">0</cx:pt>
          <cx:pt idx="337">0</cx:pt>
          <cx:pt idx="338">0</cx:pt>
          <cx:pt idx="339">0</cx:pt>
          <cx:pt idx="340">1</cx:pt>
          <cx:pt idx="341">0</cx:pt>
          <cx:pt idx="342">0</cx:pt>
          <cx:pt idx="343">0</cx:pt>
          <cx:pt idx="344">1</cx:pt>
          <cx:pt idx="345">0</cx:pt>
          <cx:pt idx="346">0</cx:pt>
          <cx:pt idx="347">0</cx:pt>
          <cx:pt idx="348">1</cx:pt>
          <cx:pt idx="349">1</cx:pt>
          <cx:pt idx="350">0</cx:pt>
          <cx:pt idx="351">1</cx:pt>
          <cx:pt idx="352">0</cx:pt>
          <cx:pt idx="353">0</cx:pt>
          <cx:pt idx="354">0</cx:pt>
          <cx:pt idx="355">0</cx:pt>
          <cx:pt idx="356">0</cx:pt>
          <cx:pt idx="357">1</cx:pt>
          <cx:pt idx="358">0</cx:pt>
          <cx:pt idx="359">1</cx:pt>
          <cx:pt idx="360">0</cx:pt>
          <cx:pt idx="361">0</cx:pt>
          <cx:pt idx="362">0</cx:pt>
          <cx:pt idx="363">1</cx:pt>
          <cx:pt idx="364">1</cx:pt>
          <cx:pt idx="365">0</cx:pt>
          <cx:pt idx="366">1</cx:pt>
          <cx:pt idx="367">0</cx:pt>
          <cx:pt idx="368">0</cx:pt>
          <cx:pt idx="369">0</cx:pt>
          <cx:pt idx="370">1</cx:pt>
          <cx:pt idx="371">0</cx:pt>
          <cx:pt idx="372">0</cx:pt>
          <cx:pt idx="373">0</cx:pt>
          <cx:pt idx="374">1</cx:pt>
          <cx:pt idx="375">1</cx:pt>
          <cx:pt idx="376">0</cx:pt>
          <cx:pt idx="377">0</cx:pt>
          <cx:pt idx="378">1</cx:pt>
          <cx:pt idx="379">1</cx:pt>
          <cx:pt idx="380">0</cx:pt>
          <cx:pt idx="381">0</cx:pt>
          <cx:pt idx="382">1</cx:pt>
          <cx:pt idx="383">0</cx:pt>
          <cx:pt idx="384">1</cx:pt>
          <cx:pt idx="385">0</cx:pt>
          <cx:pt idx="386">0</cx:pt>
          <cx:pt idx="387">0</cx:pt>
          <cx:pt idx="388">0</cx:pt>
          <cx:pt idx="389">1</cx:pt>
          <cx:pt idx="390">0</cx:pt>
          <cx:pt idx="391">1</cx:pt>
          <cx:pt idx="392">0</cx:pt>
          <cx:pt idx="393">0</cx:pt>
          <cx:pt idx="394">0</cx:pt>
          <cx:pt idx="395">0</cx:pt>
          <cx:pt idx="396">0</cx:pt>
          <cx:pt idx="397">0</cx:pt>
          <cx:pt idx="398">0</cx:pt>
          <cx:pt idx="399">0</cx:pt>
          <cx:pt idx="400">1</cx:pt>
          <cx:pt idx="401">0</cx:pt>
          <cx:pt idx="402">0</cx:pt>
          <cx:pt idx="403">1</cx:pt>
          <cx:pt idx="404">1</cx:pt>
          <cx:pt idx="405">0</cx:pt>
          <cx:pt idx="406">0</cx:pt>
          <cx:pt idx="407">0</cx:pt>
          <cx:pt idx="408">1</cx:pt>
          <cx:pt idx="409">1</cx:pt>
          <cx:pt idx="410">0</cx:pt>
          <cx:pt idx="411">0</cx:pt>
          <cx:pt idx="412">1</cx:pt>
          <cx:pt idx="413">0</cx:pt>
          <cx:pt idx="414">1</cx:pt>
          <cx:pt idx="415">0</cx:pt>
          <cx:pt idx="416">1</cx:pt>
          <cx:pt idx="417">1</cx:pt>
          <cx:pt idx="418">1</cx:pt>
          <cx:pt idx="419">0</cx:pt>
          <cx:pt idx="420">0</cx:pt>
          <cx:pt idx="421">0</cx:pt>
          <cx:pt idx="422">0</cx:pt>
          <cx:pt idx="423">1</cx:pt>
          <cx:pt idx="424">0</cx:pt>
          <cx:pt idx="425">1</cx:pt>
          <cx:pt idx="426">0</cx:pt>
          <cx:pt idx="427">0</cx:pt>
          <cx:pt idx="428">0</cx:pt>
          <cx:pt idx="429">0</cx:pt>
          <cx:pt idx="430">1</cx:pt>
          <cx:pt idx="431">0</cx:pt>
          <cx:pt idx="432">1</cx:pt>
          <cx:pt idx="433">1</cx:pt>
          <cx:pt idx="434">0</cx:pt>
          <cx:pt idx="435">1</cx:pt>
          <cx:pt idx="436">0</cx:pt>
          <cx:pt idx="437">0</cx:pt>
          <cx:pt idx="438">0</cx:pt>
          <cx:pt idx="439">0</cx:pt>
          <cx:pt idx="440">0</cx:pt>
          <cx:pt idx="441">0</cx:pt>
          <cx:pt idx="442">0</cx:pt>
          <cx:pt idx="443">0</cx:pt>
          <cx:pt idx="444">1</cx:pt>
          <cx:pt idx="445">0</cx:pt>
          <cx:pt idx="446">1</cx:pt>
          <cx:pt idx="447">1</cx:pt>
          <cx:pt idx="448">0</cx:pt>
          <cx:pt idx="449">1</cx:pt>
          <cx:pt idx="450">0</cx:pt>
          <cx:pt idx="451">0</cx:pt>
          <cx:pt idx="452">1</cx:pt>
          <cx:pt idx="453">1</cx:pt>
          <cx:pt idx="454">0</cx:pt>
          <cx:pt idx="455">1</cx:pt>
          <cx:pt idx="456">0</cx:pt>
          <cx:pt idx="457">0</cx:pt>
          <cx:pt idx="458">0</cx:pt>
          <cx:pt idx="459">0</cx:pt>
          <cx:pt idx="460">1</cx:pt>
          <cx:pt idx="461">0</cx:pt>
          <cx:pt idx="462">0</cx:pt>
          <cx:pt idx="463">1</cx:pt>
          <cx:pt idx="464">0</cx:pt>
          <cx:pt idx="465">0</cx:pt>
          <cx:pt idx="466">0</cx:pt>
          <cx:pt idx="467">1</cx:pt>
          <cx:pt idx="468">0</cx:pt>
          <cx:pt idx="469">1</cx:pt>
          <cx:pt idx="470">1</cx:pt>
          <cx:pt idx="471">1</cx:pt>
          <cx:pt idx="472">0</cx:pt>
          <cx:pt idx="473">0</cx:pt>
          <cx:pt idx="474">0</cx:pt>
          <cx:pt idx="475">0</cx:pt>
          <cx:pt idx="476">0</cx:pt>
          <cx:pt idx="477">1</cx:pt>
          <cx:pt idx="478">0</cx:pt>
          <cx:pt idx="479">0</cx:pt>
          <cx:pt idx="480">0</cx:pt>
          <cx:pt idx="481">0</cx:pt>
          <cx:pt idx="482">1</cx:pt>
          <cx:pt idx="483">0</cx:pt>
          <cx:pt idx="484">0</cx:pt>
          <cx:pt idx="485">0</cx:pt>
          <cx:pt idx="486">1</cx:pt>
          <cx:pt idx="487">0</cx:pt>
          <cx:pt idx="488">0</cx:pt>
          <cx:pt idx="489">0</cx:pt>
          <cx:pt idx="490">1</cx:pt>
          <cx:pt idx="491">0</cx:pt>
          <cx:pt idx="492">1</cx:pt>
          <cx:pt idx="493">1</cx:pt>
          <cx:pt idx="494">0</cx:pt>
          <cx:pt idx="495">0</cx:pt>
          <cx:pt idx="496">0</cx:pt>
          <cx:pt idx="497">0</cx:pt>
          <cx:pt idx="498">0</cx:pt>
          <cx:pt idx="499">0</cx:pt>
          <cx:pt idx="500">1</cx:pt>
          <cx:pt idx="501">1</cx:pt>
          <cx:pt idx="502">0</cx:pt>
          <cx:pt idx="503">0</cx:pt>
          <cx:pt idx="504">1</cx:pt>
          <cx:pt idx="505">0</cx:pt>
          <cx:pt idx="506">1</cx:pt>
          <cx:pt idx="507">0</cx:pt>
          <cx:pt idx="508">0</cx:pt>
          <cx:pt idx="509">0</cx:pt>
          <cx:pt idx="510">0</cx:pt>
          <cx:pt idx="511">0</cx:pt>
          <cx:pt idx="512">0</cx:pt>
          <cx:pt idx="513">1</cx:pt>
          <cx:pt idx="514">0</cx:pt>
          <cx:pt idx="515">1</cx:pt>
          <cx:pt idx="516">1</cx:pt>
          <cx:pt idx="517">1</cx:pt>
          <cx:pt idx="518">1</cx:pt>
          <cx:pt idx="519">1</cx:pt>
          <cx:pt idx="520">0</cx:pt>
          <cx:pt idx="521">1</cx:pt>
          <cx:pt idx="522">0</cx:pt>
          <cx:pt idx="523">1</cx:pt>
          <cx:pt idx="524">1</cx:pt>
          <cx:pt idx="525">0</cx:pt>
          <cx:pt idx="526">0</cx:pt>
          <cx:pt idx="527">1</cx:pt>
          <cx:pt idx="528">0</cx:pt>
          <cx:pt idx="529">0</cx:pt>
          <cx:pt idx="530">0</cx:pt>
          <cx:pt idx="531">0</cx:pt>
          <cx:pt idx="532">0</cx:pt>
          <cx:pt idx="533">0</cx:pt>
          <cx:pt idx="534">1</cx:pt>
          <cx:pt idx="535">0</cx:pt>
          <cx:pt idx="536">1</cx:pt>
          <cx:pt idx="537">0</cx:pt>
          <cx:pt idx="538">1</cx:pt>
          <cx:pt idx="539">0</cx:pt>
          <cx:pt idx="540">0</cx:pt>
          <cx:pt idx="541">1</cx:pt>
          <cx:pt idx="542">0</cx:pt>
          <cx:pt idx="543">0</cx:pt>
          <cx:pt idx="544">1</cx:pt>
          <cx:pt idx="545">1</cx:pt>
          <cx:pt idx="546">1</cx:pt>
          <cx:pt idx="547">0</cx:pt>
          <cx:pt idx="548">0</cx:pt>
          <cx:pt idx="549">1</cx:pt>
          <cx:pt idx="550">0</cx:pt>
          <cx:pt idx="551">0</cx:pt>
          <cx:pt idx="552">0</cx:pt>
          <cx:pt idx="553">0</cx:pt>
          <cx:pt idx="554">1</cx:pt>
          <cx:pt idx="555">0</cx:pt>
          <cx:pt idx="556">0</cx:pt>
          <cx:pt idx="557">1</cx:pt>
          <cx:pt idx="558">1</cx:pt>
          <cx:pt idx="559">0</cx:pt>
          <cx:pt idx="560">1</cx:pt>
          <cx:pt idx="561">0</cx:pt>
          <cx:pt idx="562">0</cx:pt>
          <cx:pt idx="563">0</cx:pt>
          <cx:pt idx="564">1</cx:pt>
          <cx:pt idx="565">1</cx:pt>
          <cx:pt idx="566">1</cx:pt>
          <cx:pt idx="567">0</cx:pt>
          <cx:pt idx="568">1</cx:pt>
          <cx:pt idx="569">0</cx:pt>
          <cx:pt idx="570">0</cx:pt>
          <cx:pt idx="571">0</cx:pt>
          <cx:pt idx="572">1</cx:pt>
          <cx:pt idx="573">1</cx:pt>
          <cx:pt idx="574">0</cx:pt>
          <cx:pt idx="575">0</cx:pt>
          <cx:pt idx="576">0</cx:pt>
          <cx:pt idx="577">0</cx:pt>
          <cx:pt idx="578">0</cx:pt>
          <cx:pt idx="579">0</cx:pt>
          <cx:pt idx="580">0</cx:pt>
          <cx:pt idx="581">1</cx:pt>
          <cx:pt idx="582">0</cx:pt>
          <cx:pt idx="583">1</cx:pt>
          <cx:pt idx="584">0</cx:pt>
          <cx:pt idx="585">0</cx:pt>
          <cx:pt idx="586">0</cx:pt>
          <cx:pt idx="587">0</cx:pt>
          <cx:pt idx="588">0</cx:pt>
          <cx:pt idx="589">0</cx:pt>
          <cx:pt idx="590">1</cx:pt>
          <cx:pt idx="591">1</cx:pt>
          <cx:pt idx="592">0</cx:pt>
          <cx:pt idx="593">0</cx:pt>
          <cx:pt idx="594">0</cx:pt>
          <cx:pt idx="595">0</cx:pt>
          <cx:pt idx="596">0</cx:pt>
          <cx:pt idx="597">2</cx:pt>
          <cx:pt idx="598">0</cx:pt>
          <cx:pt idx="599">1</cx:pt>
          <cx:pt idx="600">1</cx:pt>
          <cx:pt idx="601">1</cx:pt>
          <cx:pt idx="602">1</cx:pt>
          <cx:pt idx="603">1</cx:pt>
          <cx:pt idx="604">0</cx:pt>
          <cx:pt idx="605">1</cx:pt>
          <cx:pt idx="606">0</cx:pt>
          <cx:pt idx="607">0</cx:pt>
          <cx:pt idx="608">1</cx:pt>
          <cx:pt idx="609">0</cx:pt>
          <cx:pt idx="610">1</cx:pt>
          <cx:pt idx="611">0</cx:pt>
          <cx:pt idx="612">1</cx:pt>
          <cx:pt idx="613">0</cx:pt>
          <cx:pt idx="614">0</cx:pt>
          <cx:pt idx="615">0</cx:pt>
          <cx:pt idx="616">1</cx:pt>
          <cx:pt idx="617">0</cx:pt>
          <cx:pt idx="618">0</cx:pt>
          <cx:pt idx="619">1</cx:pt>
          <cx:pt idx="620">0</cx:pt>
          <cx:pt idx="621">1</cx:pt>
          <cx:pt idx="622">0</cx:pt>
          <cx:pt idx="623">1</cx:pt>
          <cx:pt idx="624">2</cx:pt>
          <cx:pt idx="625">1</cx:pt>
          <cx:pt idx="626">0</cx:pt>
          <cx:pt idx="627">0</cx:pt>
          <cx:pt idx="628">2</cx:pt>
          <cx:pt idx="629">1</cx:pt>
          <cx:pt idx="630">0</cx:pt>
          <cx:pt idx="631">0</cx:pt>
          <cx:pt idx="632">0</cx:pt>
          <cx:pt idx="633">0</cx:pt>
          <cx:pt idx="634">0</cx:pt>
          <cx:pt idx="635">0</cx:pt>
          <cx:pt idx="636">0</cx:pt>
          <cx:pt idx="637">0</cx:pt>
          <cx:pt idx="638">0</cx:pt>
          <cx:pt idx="639">0</cx:pt>
          <cx:pt idx="640">1</cx:pt>
          <cx:pt idx="641">1</cx:pt>
          <cx:pt idx="642">1</cx:pt>
          <cx:pt idx="643">1</cx:pt>
          <cx:pt idx="644">1</cx:pt>
          <cx:pt idx="645">1</cx:pt>
          <cx:pt idx="646">0</cx:pt>
          <cx:pt idx="647">0</cx:pt>
          <cx:pt idx="648">1</cx:pt>
          <cx:pt idx="649">0</cx:pt>
          <cx:pt idx="650">1</cx:pt>
          <cx:pt idx="651">0</cx:pt>
          <cx:pt idx="652">1</cx:pt>
          <cx:pt idx="653">0</cx:pt>
          <cx:pt idx="654">1</cx:pt>
          <cx:pt idx="655">1</cx:pt>
          <cx:pt idx="656">1</cx:pt>
          <cx:pt idx="657">1</cx:pt>
          <cx:pt idx="658">0</cx:pt>
          <cx:pt idx="659">0</cx:pt>
          <cx:pt idx="660">1</cx:pt>
          <cx:pt idx="661">1</cx:pt>
          <cx:pt idx="662">0</cx:pt>
          <cx:pt idx="663">0</cx:pt>
          <cx:pt idx="664">1</cx:pt>
          <cx:pt idx="665">1</cx:pt>
          <cx:pt idx="666">1</cx:pt>
          <cx:pt idx="667">0</cx:pt>
          <cx:pt idx="668">1</cx:pt>
          <cx:pt idx="669">0</cx:pt>
          <cx:pt idx="670">1</cx:pt>
          <cx:pt idx="671">0</cx:pt>
          <cx:pt idx="672">1</cx:pt>
          <cx:pt idx="673">0</cx:pt>
          <cx:pt idx="674">0</cx:pt>
          <cx:pt idx="675">1</cx:pt>
          <cx:pt idx="676">0</cx:pt>
          <cx:pt idx="677">0</cx:pt>
          <cx:pt idx="678">1</cx:pt>
          <cx:pt idx="679">0</cx:pt>
          <cx:pt idx="680">0</cx:pt>
          <cx:pt idx="681">0</cx:pt>
          <cx:pt idx="682">0</cx:pt>
          <cx:pt idx="683">0</cx:pt>
          <cx:pt idx="684">1</cx:pt>
          <cx:pt idx="685">0</cx:pt>
          <cx:pt idx="686">0</cx:pt>
          <cx:pt idx="687">1</cx:pt>
          <cx:pt idx="688">0</cx:pt>
          <cx:pt idx="689">0</cx:pt>
          <cx:pt idx="690">0</cx:pt>
          <cx:pt idx="691">1</cx:pt>
          <cx:pt idx="692">1</cx:pt>
          <cx:pt idx="693">0</cx:pt>
          <cx:pt idx="694">1</cx:pt>
          <cx:pt idx="695">0</cx:pt>
          <cx:pt idx="696">0</cx:pt>
          <cx:pt idx="697">0</cx:pt>
          <cx:pt idx="698">0</cx:pt>
          <cx:pt idx="699">0</cx:pt>
          <cx:pt idx="700">0</cx:pt>
          <cx:pt idx="701">1</cx:pt>
          <cx:pt idx="702">1</cx:pt>
          <cx:pt idx="703">0</cx:pt>
          <cx:pt idx="704">0</cx:pt>
          <cx:pt idx="705">0</cx:pt>
          <cx:pt idx="706">0</cx:pt>
          <cx:pt idx="707">0</cx:pt>
          <cx:pt idx="708">1</cx:pt>
          <cx:pt idx="709">0</cx:pt>
          <cx:pt idx="710">0</cx:pt>
          <cx:pt idx="711">0</cx:pt>
          <cx:pt idx="712">0</cx:pt>
          <cx:pt idx="713">0</cx:pt>
          <cx:pt idx="714">1</cx:pt>
          <cx:pt idx="715">0</cx:pt>
          <cx:pt idx="716">1</cx:pt>
          <cx:pt idx="717">1</cx:pt>
          <cx:pt idx="718">1</cx:pt>
          <cx:pt idx="719">1</cx:pt>
          <cx:pt idx="720">0</cx:pt>
          <cx:pt idx="721">0</cx:pt>
          <cx:pt idx="722">0</cx:pt>
          <cx:pt idx="723">0</cx:pt>
          <cx:pt idx="724">0</cx:pt>
          <cx:pt idx="725">0</cx:pt>
          <cx:pt idx="726">0</cx:pt>
          <cx:pt idx="727">0</cx:pt>
          <cx:pt idx="728">0</cx:pt>
          <cx:pt idx="729">0</cx:pt>
          <cx:pt idx="730">0</cx:pt>
          <cx:pt idx="731">0</cx:pt>
          <cx:pt idx="732">1</cx:pt>
          <cx:pt idx="733">0</cx:pt>
          <cx:pt idx="734">0</cx:pt>
          <cx:pt idx="735">1</cx:pt>
          <cx:pt idx="736">0</cx:pt>
          <cx:pt idx="737">1</cx:pt>
          <cx:pt idx="738">0</cx:pt>
          <cx:pt idx="739">1</cx:pt>
          <cx:pt idx="740">0</cx:pt>
          <cx:pt idx="741">0</cx:pt>
          <cx:pt idx="742">0</cx:pt>
          <cx:pt idx="743">0</cx:pt>
          <cx:pt idx="744">0</cx:pt>
          <cx:pt idx="745">1</cx:pt>
          <cx:pt idx="746">1</cx:pt>
          <cx:pt idx="747">1</cx:pt>
          <cx:pt idx="748">0</cx:pt>
          <cx:pt idx="749">0</cx:pt>
          <cx:pt idx="750">0</cx:pt>
          <cx:pt idx="751">1</cx:pt>
          <cx:pt idx="752">0</cx:pt>
          <cx:pt idx="753">1</cx:pt>
          <cx:pt idx="754">0</cx:pt>
          <cx:pt idx="755">1</cx:pt>
          <cx:pt idx="756">1</cx:pt>
          <cx:pt idx="757">1</cx:pt>
          <cx:pt idx="758">1</cx:pt>
          <cx:pt idx="759">1</cx:pt>
          <cx:pt idx="760">0</cx:pt>
          <cx:pt idx="761">0</cx:pt>
          <cx:pt idx="762">1</cx:pt>
          <cx:pt idx="763">1</cx:pt>
          <cx:pt idx="764">1</cx:pt>
          <cx:pt idx="765">0</cx:pt>
          <cx:pt idx="766">1</cx:pt>
          <cx:pt idx="767">0</cx:pt>
          <cx:pt idx="768">0</cx:pt>
          <cx:pt idx="769">1</cx:pt>
          <cx:pt idx="770">0</cx:pt>
          <cx:pt idx="771">0</cx:pt>
          <cx:pt idx="772">0</cx:pt>
          <cx:pt idx="773">0</cx:pt>
          <cx:pt idx="774">0</cx:pt>
          <cx:pt idx="775">0</cx:pt>
          <cx:pt idx="776">0</cx:pt>
          <cx:pt idx="777">0</cx:pt>
          <cx:pt idx="778">0</cx:pt>
          <cx:pt idx="779">0</cx:pt>
          <cx:pt idx="780">0</cx:pt>
          <cx:pt idx="781">1</cx:pt>
          <cx:pt idx="782">0</cx:pt>
          <cx:pt idx="783">0</cx:pt>
          <cx:pt idx="784">0</cx:pt>
          <cx:pt idx="785">0</cx:pt>
          <cx:pt idx="786">0</cx:pt>
          <cx:pt idx="787">1</cx:pt>
          <cx:pt idx="788">0</cx:pt>
          <cx:pt idx="789">1</cx:pt>
          <cx:pt idx="790">0</cx:pt>
          <cx:pt idx="791">0</cx:pt>
          <cx:pt idx="792">1</cx:pt>
          <cx:pt idx="793">0</cx:pt>
          <cx:pt idx="794">1</cx:pt>
          <cx:pt idx="795">1</cx:pt>
          <cx:pt idx="796">1</cx:pt>
          <cx:pt idx="797">0</cx:pt>
          <cx:pt idx="798">1</cx:pt>
          <cx:pt idx="799">1</cx:pt>
          <cx:pt idx="800">1</cx:pt>
          <cx:pt idx="801">0</cx:pt>
          <cx:pt idx="802">1</cx:pt>
          <cx:pt idx="803">1</cx:pt>
          <cx:pt idx="804">0</cx:pt>
          <cx:pt idx="805">0</cx:pt>
          <cx:pt idx="806">0</cx:pt>
          <cx:pt idx="807">1</cx:pt>
          <cx:pt idx="808">0</cx:pt>
          <cx:pt idx="809">0</cx:pt>
          <cx:pt idx="810">1</cx:pt>
          <cx:pt idx="811">0</cx:pt>
          <cx:pt idx="812">0</cx:pt>
          <cx:pt idx="813">1</cx:pt>
          <cx:pt idx="814">1</cx:pt>
          <cx:pt idx="815">0</cx:pt>
          <cx:pt idx="816">0</cx:pt>
          <cx:pt idx="817">0</cx:pt>
          <cx:pt idx="818">0</cx:pt>
          <cx:pt idx="819">0</cx:pt>
          <cx:pt idx="820">1</cx:pt>
          <cx:pt idx="821">0</cx:pt>
          <cx:pt idx="822">1</cx:pt>
          <cx:pt idx="823">0</cx:pt>
          <cx:pt idx="824">0</cx:pt>
          <cx:pt idx="825">0</cx:pt>
          <cx:pt idx="826">0</cx:pt>
          <cx:pt idx="827">0</cx:pt>
          <cx:pt idx="828">1</cx:pt>
          <cx:pt idx="829">1</cx:pt>
          <cx:pt idx="830">1</cx:pt>
          <cx:pt idx="831">1</cx:pt>
          <cx:pt idx="832">1</cx:pt>
          <cx:pt idx="833">1</cx:pt>
          <cx:pt idx="834">0</cx:pt>
          <cx:pt idx="835">0</cx:pt>
          <cx:pt idx="836">0</cx:pt>
          <cx:pt idx="837">1</cx:pt>
          <cx:pt idx="838">1</cx:pt>
          <cx:pt idx="839">0</cx:pt>
          <cx:pt idx="840">0</cx:pt>
          <cx:pt idx="841">0</cx:pt>
          <cx:pt idx="842">1</cx:pt>
          <cx:pt idx="843">0</cx:pt>
          <cx:pt idx="844">1</cx:pt>
          <cx:pt idx="845">0</cx:pt>
          <cx:pt idx="846">1</cx:pt>
          <cx:pt idx="847">0</cx:pt>
          <cx:pt idx="848">0</cx:pt>
          <cx:pt idx="849">1</cx:pt>
          <cx:pt idx="850">0</cx:pt>
          <cx:pt idx="851">0</cx:pt>
          <cx:pt idx="852">0</cx:pt>
          <cx:pt idx="853">1</cx:pt>
          <cx:pt idx="854">1</cx:pt>
          <cx:pt idx="855">1</cx:pt>
          <cx:pt idx="856">0</cx:pt>
          <cx:pt idx="857">1</cx:pt>
          <cx:pt idx="858">0</cx:pt>
          <cx:pt idx="859">1</cx:pt>
          <cx:pt idx="860">1</cx:pt>
          <cx:pt idx="861">1</cx:pt>
          <cx:pt idx="862">0</cx:pt>
          <cx:pt idx="863">0</cx:pt>
          <cx:pt idx="864">0</cx:pt>
          <cx:pt idx="865">0</cx:pt>
          <cx:pt idx="866">0</cx:pt>
          <cx:pt idx="867">1</cx:pt>
          <cx:pt idx="868">0</cx:pt>
          <cx:pt idx="869">1</cx:pt>
          <cx:pt idx="870">0</cx:pt>
          <cx:pt idx="871">1</cx:pt>
          <cx:pt idx="872">0</cx:pt>
          <cx:pt idx="873">0</cx:pt>
          <cx:pt idx="874">1</cx:pt>
          <cx:pt idx="875">1</cx:pt>
          <cx:pt idx="876">0</cx:pt>
          <cx:pt idx="877">1</cx:pt>
          <cx:pt idx="878">0</cx:pt>
          <cx:pt idx="879">0</cx:pt>
          <cx:pt idx="880">1</cx:pt>
          <cx:pt idx="881">1</cx:pt>
          <cx:pt idx="882">1</cx:pt>
          <cx:pt idx="883">0</cx:pt>
          <cx:pt idx="884">0</cx:pt>
          <cx:pt idx="885">0</cx:pt>
          <cx:pt idx="886">0</cx:pt>
          <cx:pt idx="887">1</cx:pt>
          <cx:pt idx="888">0</cx:pt>
          <cx:pt idx="889">0</cx:pt>
          <cx:pt idx="890">0</cx:pt>
          <cx:pt idx="891">1</cx:pt>
          <cx:pt idx="892">0</cx:pt>
          <cx:pt idx="893">0</cx:pt>
          <cx:pt idx="894">0</cx:pt>
          <cx:pt idx="895">1</cx:pt>
          <cx:pt idx="896">0</cx:pt>
          <cx:pt idx="897">0</cx:pt>
          <cx:pt idx="898">1</cx:pt>
          <cx:pt idx="899">0</cx:pt>
          <cx:pt idx="900">0</cx:pt>
          <cx:pt idx="901">0</cx:pt>
          <cx:pt idx="902">1</cx:pt>
          <cx:pt idx="903">0</cx:pt>
          <cx:pt idx="904">0</cx:pt>
          <cx:pt idx="905">0</cx:pt>
          <cx:pt idx="906">0</cx:pt>
          <cx:pt idx="907">1</cx:pt>
          <cx:pt idx="908">0</cx:pt>
          <cx:pt idx="909">1</cx:pt>
          <cx:pt idx="910">0</cx:pt>
          <cx:pt idx="911">1</cx:pt>
          <cx:pt idx="912">0</cx:pt>
          <cx:pt idx="913">0</cx:pt>
          <cx:pt idx="914">1</cx:pt>
          <cx:pt idx="915">1</cx:pt>
          <cx:pt idx="916">0</cx:pt>
          <cx:pt idx="917">0</cx:pt>
          <cx:pt idx="918">1</cx:pt>
          <cx:pt idx="919">0</cx:pt>
          <cx:pt idx="920">1</cx:pt>
          <cx:pt idx="921">2</cx:pt>
          <cx:pt idx="922">0</cx:pt>
          <cx:pt idx="923">0</cx:pt>
          <cx:pt idx="924">0</cx:pt>
          <cx:pt idx="925">0</cx:pt>
          <cx:pt idx="926">1</cx:pt>
          <cx:pt idx="927">1</cx:pt>
          <cx:pt idx="928">0</cx:pt>
          <cx:pt idx="929">1</cx:pt>
          <cx:pt idx="930">0</cx:pt>
          <cx:pt idx="931">0</cx:pt>
          <cx:pt idx="932">0</cx:pt>
          <cx:pt idx="933">0</cx:pt>
          <cx:pt idx="934">0</cx:pt>
          <cx:pt idx="935">0</cx:pt>
          <cx:pt idx="936">0</cx:pt>
          <cx:pt idx="937">1</cx:pt>
          <cx:pt idx="938">1</cx:pt>
          <cx:pt idx="939">0</cx:pt>
          <cx:pt idx="940">0</cx:pt>
          <cx:pt idx="941">1</cx:pt>
          <cx:pt idx="942">0</cx:pt>
          <cx:pt idx="943">0</cx:pt>
          <cx:pt idx="944">0</cx:pt>
          <cx:pt idx="945">0</cx:pt>
          <cx:pt idx="946">0</cx:pt>
          <cx:pt idx="947">0</cx:pt>
          <cx:pt idx="948">1</cx:pt>
          <cx:pt idx="949">1</cx:pt>
          <cx:pt idx="950">0</cx:pt>
          <cx:pt idx="951">0</cx:pt>
          <cx:pt idx="952">0</cx:pt>
          <cx:pt idx="953">1</cx:pt>
          <cx:pt idx="954">0</cx:pt>
          <cx:pt idx="955">0</cx:pt>
          <cx:pt idx="956">1</cx:pt>
          <cx:pt idx="957">0</cx:pt>
          <cx:pt idx="958">0</cx:pt>
          <cx:pt idx="959">1</cx:pt>
          <cx:pt idx="960">0</cx:pt>
          <cx:pt idx="961">1</cx:pt>
          <cx:pt idx="962">1</cx:pt>
          <cx:pt idx="963">0</cx:pt>
          <cx:pt idx="964">1</cx:pt>
          <cx:pt idx="965">1</cx:pt>
          <cx:pt idx="966">1</cx:pt>
          <cx:pt idx="967">0</cx:pt>
          <cx:pt idx="968">0</cx:pt>
          <cx:pt idx="969">0</cx:pt>
          <cx:pt idx="970">1</cx:pt>
          <cx:pt idx="971">0</cx:pt>
          <cx:pt idx="972">0</cx:pt>
          <cx:pt idx="973">0</cx:pt>
          <cx:pt idx="974">0</cx:pt>
          <cx:pt idx="975">1</cx:pt>
          <cx:pt idx="976">0</cx:pt>
          <cx:pt idx="977">1</cx:pt>
          <cx:pt idx="978">0</cx:pt>
          <cx:pt idx="979">0</cx:pt>
          <cx:pt idx="980">0</cx:pt>
          <cx:pt idx="981">1</cx:pt>
          <cx:pt idx="982">0</cx:pt>
          <cx:pt idx="983">1</cx:pt>
          <cx:pt idx="984">0</cx:pt>
          <cx:pt idx="985">0</cx:pt>
          <cx:pt idx="986">0</cx:pt>
          <cx:pt idx="987">1</cx:pt>
          <cx:pt idx="988">1</cx:pt>
          <cx:pt idx="989">1</cx:pt>
          <cx:pt idx="990">1</cx:pt>
          <cx:pt idx="991">1</cx:pt>
          <cx:pt idx="992">1</cx:pt>
          <cx:pt idx="993">1</cx:pt>
          <cx:pt idx="994">0</cx:pt>
          <cx:pt idx="995">1</cx:pt>
          <cx:pt idx="996">0</cx:pt>
          <cx:pt idx="997">0</cx:pt>
          <cx:pt idx="998">0</cx:pt>
          <cx:pt idx="999">0</cx:pt>
          <cx:pt idx="1000">0</cx:pt>
          <cx:pt idx="1001">0</cx:pt>
          <cx:pt idx="1002">0</cx:pt>
          <cx:pt idx="1003">0</cx:pt>
          <cx:pt idx="1004">0</cx:pt>
          <cx:pt idx="1005">0</cx:pt>
          <cx:pt idx="1006">0</cx:pt>
          <cx:pt idx="1007">1</cx:pt>
          <cx:pt idx="1008">0</cx:pt>
          <cx:pt idx="1009">0</cx:pt>
          <cx:pt idx="1010">0</cx:pt>
          <cx:pt idx="1011">0</cx:pt>
          <cx:pt idx="1012">1</cx:pt>
          <cx:pt idx="1013">0</cx:pt>
          <cx:pt idx="1014">0</cx:pt>
          <cx:pt idx="1015">1</cx:pt>
          <cx:pt idx="1016">0</cx:pt>
          <cx:pt idx="1017">0</cx:pt>
          <cx:pt idx="1018">1</cx:pt>
          <cx:pt idx="1019">0</cx:pt>
          <cx:pt idx="1020">1</cx:pt>
          <cx:pt idx="1021">0</cx:pt>
          <cx:pt idx="1022">0</cx:pt>
          <cx:pt idx="1023">0</cx:pt>
          <cx:pt idx="1024">0</cx:pt>
          <cx:pt idx="1025">0</cx:pt>
          <cx:pt idx="1026">0</cx:pt>
          <cx:pt idx="1027">0</cx:pt>
          <cx:pt idx="1028">0</cx:pt>
          <cx:pt idx="1029">1</cx:pt>
          <cx:pt idx="1030">0</cx:pt>
          <cx:pt idx="1031">1</cx:pt>
          <cx:pt idx="1032">1</cx:pt>
          <cx:pt idx="1033">0</cx:pt>
          <cx:pt idx="1034">0</cx:pt>
          <cx:pt idx="1035">0</cx:pt>
          <cx:pt idx="1036">0</cx:pt>
          <cx:pt idx="1037">1</cx:pt>
          <cx:pt idx="1038">1</cx:pt>
          <cx:pt idx="1039">0</cx:pt>
          <cx:pt idx="1040">0</cx:pt>
          <cx:pt idx="1041">1</cx:pt>
          <cx:pt idx="1042">0</cx:pt>
          <cx:pt idx="1043">1</cx:pt>
          <cx:pt idx="1044">1</cx:pt>
          <cx:pt idx="1045">0</cx:pt>
          <cx:pt idx="1046">1</cx:pt>
          <cx:pt idx="1047">0</cx:pt>
          <cx:pt idx="1048">0</cx:pt>
          <cx:pt idx="1049">0</cx:pt>
          <cx:pt idx="1050">0</cx:pt>
          <cx:pt idx="1051">0</cx:pt>
          <cx:pt idx="1052">1</cx:pt>
          <cx:pt idx="1053">0</cx:pt>
          <cx:pt idx="1054">1</cx:pt>
          <cx:pt idx="1055">0</cx:pt>
          <cx:pt idx="1056">0</cx:pt>
          <cx:pt idx="1057">1</cx:pt>
          <cx:pt idx="1058">1</cx:pt>
          <cx:pt idx="1059">1</cx:pt>
          <cx:pt idx="1060">0</cx:pt>
          <cx:pt idx="1061">0</cx:pt>
          <cx:pt idx="1062">0</cx:pt>
          <cx:pt idx="1063">0</cx:pt>
          <cx:pt idx="1064">1</cx:pt>
          <cx:pt idx="1065">1</cx:pt>
          <cx:pt idx="1066">1</cx:pt>
          <cx:pt idx="1067">1</cx:pt>
          <cx:pt idx="1068">1</cx:pt>
          <cx:pt idx="1069">0</cx:pt>
          <cx:pt idx="1070">0</cx:pt>
          <cx:pt idx="1071">1</cx:pt>
          <cx:pt idx="1072">0</cx:pt>
          <cx:pt idx="1073">1</cx:pt>
          <cx:pt idx="1074">0</cx:pt>
          <cx:pt idx="1075">1</cx:pt>
          <cx:pt idx="1076">0</cx:pt>
          <cx:pt idx="1077">0</cx:pt>
          <cx:pt idx="1078">0</cx:pt>
          <cx:pt idx="1079">0</cx:pt>
          <cx:pt idx="1080">0</cx:pt>
          <cx:pt idx="1081">1</cx:pt>
          <cx:pt idx="1082">0</cx:pt>
          <cx:pt idx="1083">0</cx:pt>
          <cx:pt idx="1084">1</cx:pt>
          <cx:pt idx="1085">0</cx:pt>
          <cx:pt idx="1086">1</cx:pt>
          <cx:pt idx="1087">1</cx:pt>
          <cx:pt idx="1088">0</cx:pt>
          <cx:pt idx="1089">1</cx:pt>
          <cx:pt idx="1090">0</cx:pt>
          <cx:pt idx="1091">1</cx:pt>
          <cx:pt idx="1092">0</cx:pt>
          <cx:pt idx="1093">1</cx:pt>
          <cx:pt idx="1094">0</cx:pt>
          <cx:pt idx="1095">0</cx:pt>
          <cx:pt idx="1096">1</cx:pt>
          <cx:pt idx="1097">1</cx:pt>
          <cx:pt idx="1098">0</cx:pt>
          <cx:pt idx="1099">0</cx:pt>
          <cx:pt idx="1100">0</cx:pt>
          <cx:pt idx="1101">0</cx:pt>
          <cx:pt idx="1102">0</cx:pt>
          <cx:pt idx="1103">0</cx:pt>
          <cx:pt idx="1104">1</cx:pt>
          <cx:pt idx="1105">1</cx:pt>
          <cx:pt idx="1106">0</cx:pt>
          <cx:pt idx="1107">1</cx:pt>
          <cx:pt idx="1108">1</cx:pt>
          <cx:pt idx="1109">0</cx:pt>
          <cx:pt idx="1110">1</cx:pt>
          <cx:pt idx="1111">1</cx:pt>
          <cx:pt idx="1112">0</cx:pt>
          <cx:pt idx="1113">0</cx:pt>
          <cx:pt idx="1114">0</cx:pt>
          <cx:pt idx="1115">0</cx:pt>
          <cx:pt idx="1116">1</cx:pt>
          <cx:pt idx="1117">0</cx:pt>
          <cx:pt idx="1118">0</cx:pt>
          <cx:pt idx="1119">0</cx:pt>
          <cx:pt idx="1120">0</cx:pt>
          <cx:pt idx="1121">0</cx:pt>
          <cx:pt idx="1122">0</cx:pt>
          <cx:pt idx="1123">0</cx:pt>
          <cx:pt idx="1124">1</cx:pt>
          <cx:pt idx="1125">0</cx:pt>
          <cx:pt idx="1126">0</cx:pt>
          <cx:pt idx="1127">0</cx:pt>
          <cx:pt idx="1128">1</cx:pt>
          <cx:pt idx="1129">0</cx:pt>
          <cx:pt idx="1130">0</cx:pt>
          <cx:pt idx="1131">0</cx:pt>
          <cx:pt idx="1132">0</cx:pt>
          <cx:pt idx="1133">1</cx:pt>
          <cx:pt idx="1134">1</cx:pt>
          <cx:pt idx="1135">0</cx:pt>
          <cx:pt idx="1136">0</cx:pt>
          <cx:pt idx="1137">0</cx:pt>
          <cx:pt idx="1138">0</cx:pt>
          <cx:pt idx="1139">0</cx:pt>
          <cx:pt idx="1140">0</cx:pt>
          <cx:pt idx="1141">1</cx:pt>
          <cx:pt idx="1142">0</cx:pt>
          <cx:pt idx="1143">0</cx:pt>
          <cx:pt idx="1144">0</cx:pt>
          <cx:pt idx="1145">0</cx:pt>
          <cx:pt idx="1146">0</cx:pt>
          <cx:pt idx="1147">1</cx:pt>
          <cx:pt idx="1148">0</cx:pt>
          <cx:pt idx="1149">0</cx:pt>
          <cx:pt idx="1150">0</cx:pt>
          <cx:pt idx="1151">1</cx:pt>
          <cx:pt idx="1152">0</cx:pt>
          <cx:pt idx="1153">0</cx:pt>
          <cx:pt idx="1154">2</cx:pt>
          <cx:pt idx="1155">0</cx:pt>
          <cx:pt idx="1156">0</cx:pt>
          <cx:pt idx="1157">0</cx:pt>
          <cx:pt idx="1158">0</cx:pt>
          <cx:pt idx="1159">1</cx:pt>
          <cx:pt idx="1160">1</cx:pt>
          <cx:pt idx="1161">0</cx:pt>
          <cx:pt idx="1162">0</cx:pt>
          <cx:pt idx="1163">2</cx:pt>
          <cx:pt idx="1164">1</cx:pt>
          <cx:pt idx="1165">0</cx:pt>
          <cx:pt idx="1166">0</cx:pt>
          <cx:pt idx="1167">1</cx:pt>
          <cx:pt idx="1168">0</cx:pt>
          <cx:pt idx="1169">1</cx:pt>
          <cx:pt idx="1170">0</cx:pt>
          <cx:pt idx="1171">0</cx:pt>
          <cx:pt idx="1172">1</cx:pt>
          <cx:pt idx="1173">0</cx:pt>
          <cx:pt idx="1174">1</cx:pt>
          <cx:pt idx="1175">1</cx:pt>
          <cx:pt idx="1176">0</cx:pt>
          <cx:pt idx="1177">0</cx:pt>
          <cx:pt idx="1178">1</cx:pt>
          <cx:pt idx="1179">0</cx:pt>
          <cx:pt idx="1180">1</cx:pt>
          <cx:pt idx="1181">0</cx:pt>
          <cx:pt idx="1182">1</cx:pt>
          <cx:pt idx="1183">0</cx:pt>
          <cx:pt idx="1184">1</cx:pt>
          <cx:pt idx="1185">0</cx:pt>
          <cx:pt idx="1186">0</cx:pt>
          <cx:pt idx="1187">0</cx:pt>
          <cx:pt idx="1188">1</cx:pt>
          <cx:pt idx="1189">1</cx:pt>
          <cx:pt idx="1190">0</cx:pt>
          <cx:pt idx="1191">1</cx:pt>
          <cx:pt idx="1192">0</cx:pt>
          <cx:pt idx="1193">0</cx:pt>
          <cx:pt idx="1194">1</cx:pt>
          <cx:pt idx="1195">1</cx:pt>
          <cx:pt idx="1196">1</cx:pt>
          <cx:pt idx="1197">0</cx:pt>
          <cx:pt idx="1198">0</cx:pt>
          <cx:pt idx="1199">1</cx:pt>
          <cx:pt idx="1200">0</cx:pt>
          <cx:pt idx="1201">1</cx:pt>
          <cx:pt idx="1202">0</cx:pt>
          <cx:pt idx="1203">0</cx:pt>
          <cx:pt idx="1204">1</cx:pt>
          <cx:pt idx="1205">0</cx:pt>
          <cx:pt idx="1206">0</cx:pt>
          <cx:pt idx="1207">0</cx:pt>
          <cx:pt idx="1208">0</cx:pt>
          <cx:pt idx="1209">0</cx:pt>
          <cx:pt idx="1210">1</cx:pt>
          <cx:pt idx="1211">0</cx:pt>
          <cx:pt idx="1212">0</cx:pt>
          <cx:pt idx="1213">0</cx:pt>
          <cx:pt idx="1214">0</cx:pt>
          <cx:pt idx="1215">0</cx:pt>
          <cx:pt idx="1216">0</cx:pt>
          <cx:pt idx="1217">0</cx:pt>
          <cx:pt idx="1218">0</cx:pt>
          <cx:pt idx="1219">1</cx:pt>
          <cx:pt idx="1220">0</cx:pt>
          <cx:pt idx="1221">0</cx:pt>
          <cx:pt idx="1222">0</cx:pt>
          <cx:pt idx="1223">0</cx:pt>
          <cx:pt idx="1224">1</cx:pt>
          <cx:pt idx="1225">0</cx:pt>
          <cx:pt idx="1226">1</cx:pt>
          <cx:pt idx="1227">0</cx:pt>
          <cx:pt idx="1228">1</cx:pt>
          <cx:pt idx="1229">0</cx:pt>
          <cx:pt idx="1230">2</cx:pt>
          <cx:pt idx="1231">0</cx:pt>
          <cx:pt idx="1232">0</cx:pt>
          <cx:pt idx="1233">0</cx:pt>
          <cx:pt idx="1234">1</cx:pt>
          <cx:pt idx="1235">1</cx:pt>
          <cx:pt idx="1236">1</cx:pt>
          <cx:pt idx="1237">1</cx:pt>
          <cx:pt idx="1238">1</cx:pt>
          <cx:pt idx="1239">0</cx:pt>
          <cx:pt idx="1240">1</cx:pt>
          <cx:pt idx="1241">0</cx:pt>
          <cx:pt idx="1242">0</cx:pt>
          <cx:pt idx="1243">1</cx:pt>
          <cx:pt idx="1244">0</cx:pt>
          <cx:pt idx="1245">1</cx:pt>
          <cx:pt idx="1246">1</cx:pt>
          <cx:pt idx="1247">0</cx:pt>
          <cx:pt idx="1248">1</cx:pt>
          <cx:pt idx="1249">0</cx:pt>
          <cx:pt idx="1250">1</cx:pt>
          <cx:pt idx="1251">0</cx:pt>
          <cx:pt idx="1252">0</cx:pt>
          <cx:pt idx="1253">1</cx:pt>
          <cx:pt idx="1254">1</cx:pt>
          <cx:pt idx="1255">0</cx:pt>
          <cx:pt idx="1256">0</cx:pt>
          <cx:pt idx="1257">0</cx:pt>
          <cx:pt idx="1258">0</cx:pt>
          <cx:pt idx="1259">1</cx:pt>
          <cx:pt idx="1260">1</cx:pt>
          <cx:pt idx="1261">0</cx:pt>
          <cx:pt idx="1262">0</cx:pt>
          <cx:pt idx="1263">0</cx:pt>
          <cx:pt idx="1264">0</cx:pt>
          <cx:pt idx="1265">1</cx:pt>
          <cx:pt idx="1266">1</cx:pt>
          <cx:pt idx="1267">0</cx:pt>
          <cx:pt idx="1268">1</cx:pt>
          <cx:pt idx="1269">1</cx:pt>
          <cx:pt idx="1270">1</cx:pt>
          <cx:pt idx="1271">0</cx:pt>
          <cx:pt idx="1272">0</cx:pt>
          <cx:pt idx="1273">0</cx:pt>
          <cx:pt idx="1274">0</cx:pt>
          <cx:pt idx="1275">0</cx:pt>
          <cx:pt idx="1276">1</cx:pt>
          <cx:pt idx="1277">1</cx:pt>
          <cx:pt idx="1278">1</cx:pt>
          <cx:pt idx="1279">0</cx:pt>
          <cx:pt idx="1280">0</cx:pt>
          <cx:pt idx="1281">0</cx:pt>
          <cx:pt idx="1282">0</cx:pt>
          <cx:pt idx="1283">2</cx:pt>
          <cx:pt idx="1284">0</cx:pt>
          <cx:pt idx="1285">0</cx:pt>
          <cx:pt idx="1286">1</cx:pt>
          <cx:pt idx="1287">0</cx:pt>
          <cx:pt idx="1288">0</cx:pt>
          <cx:pt idx="1289">1</cx:pt>
          <cx:pt idx="1290">0</cx:pt>
          <cx:pt idx="1291">1</cx:pt>
          <cx:pt idx="1292">0</cx:pt>
          <cx:pt idx="1293">1</cx:pt>
          <cx:pt idx="1294">0</cx:pt>
          <cx:pt idx="1295">1</cx:pt>
          <cx:pt idx="1296">0</cx:pt>
          <cx:pt idx="1297">0</cx:pt>
          <cx:pt idx="1298">1</cx:pt>
          <cx:pt idx="1299">1</cx:pt>
          <cx:pt idx="1300">1</cx:pt>
          <cx:pt idx="1301">0</cx:pt>
          <cx:pt idx="1302">1</cx:pt>
          <cx:pt idx="1303">0</cx:pt>
          <cx:pt idx="1304">0</cx:pt>
          <cx:pt idx="1305">0</cx:pt>
          <cx:pt idx="1306">0</cx:pt>
          <cx:pt idx="1307">0</cx:pt>
          <cx:pt idx="1308">0</cx:pt>
          <cx:pt idx="1309">0</cx:pt>
          <cx:pt idx="1310">0</cx:pt>
          <cx:pt idx="1311">0</cx:pt>
          <cx:pt idx="1312">1</cx:pt>
          <cx:pt idx="1313">1</cx:pt>
          <cx:pt idx="1314">0</cx:pt>
          <cx:pt idx="1315">1</cx:pt>
          <cx:pt idx="1316">0</cx:pt>
          <cx:pt idx="1317">0</cx:pt>
          <cx:pt idx="1318">0</cx:pt>
          <cx:pt idx="1319">0</cx:pt>
          <cx:pt idx="1320">1</cx:pt>
          <cx:pt idx="1321">0</cx:pt>
          <cx:pt idx="1322">1</cx:pt>
          <cx:pt idx="1323">0</cx:pt>
          <cx:pt idx="1324">0</cx:pt>
          <cx:pt idx="1325">0</cx:pt>
          <cx:pt idx="1326">0</cx:pt>
          <cx:pt idx="1327">0</cx:pt>
          <cx:pt idx="1328">0</cx:pt>
          <cx:pt idx="1329">1</cx:pt>
          <cx:pt idx="1330">0</cx:pt>
          <cx:pt idx="1331">0</cx:pt>
          <cx:pt idx="1332">0</cx:pt>
          <cx:pt idx="1333">1</cx:pt>
          <cx:pt idx="1334">1</cx:pt>
          <cx:pt idx="1335">0</cx:pt>
          <cx:pt idx="1336">0</cx:pt>
          <cx:pt idx="1337">0</cx:pt>
          <cx:pt idx="1338">1</cx:pt>
          <cx:pt idx="1339">0</cx:pt>
          <cx:pt idx="1340">0</cx:pt>
          <cx:pt idx="1341">0</cx:pt>
          <cx:pt idx="1342">1</cx:pt>
          <cx:pt idx="1343">1</cx:pt>
          <cx:pt idx="1344">1</cx:pt>
          <cx:pt idx="1345">0</cx:pt>
          <cx:pt idx="1346">0</cx:pt>
          <cx:pt idx="1347">0</cx:pt>
          <cx:pt idx="1348">0</cx:pt>
          <cx:pt idx="1349">0</cx:pt>
          <cx:pt idx="1350">2</cx:pt>
          <cx:pt idx="1351">1</cx:pt>
          <cx:pt idx="1352">0</cx:pt>
          <cx:pt idx="1353">1</cx:pt>
          <cx:pt idx="1354">1</cx:pt>
          <cx:pt idx="1355">0</cx:pt>
          <cx:pt idx="1356">0</cx:pt>
          <cx:pt idx="1357">1</cx:pt>
          <cx:pt idx="1358">1</cx:pt>
          <cx:pt idx="1359">0</cx:pt>
          <cx:pt idx="1360">1</cx:pt>
          <cx:pt idx="1361">0</cx:pt>
          <cx:pt idx="1362">0</cx:pt>
          <cx:pt idx="1363">1</cx:pt>
          <cx:pt idx="1364">1</cx:pt>
          <cx:pt idx="1365">1</cx:pt>
          <cx:pt idx="1366">1</cx:pt>
          <cx:pt idx="1367">0</cx:pt>
          <cx:pt idx="1368">0</cx:pt>
          <cx:pt idx="1369">0</cx:pt>
          <cx:pt idx="1370">0</cx:pt>
          <cx:pt idx="1371">0</cx:pt>
          <cx:pt idx="1372">1</cx:pt>
          <cx:pt idx="1373">1</cx:pt>
          <cx:pt idx="1374">1</cx:pt>
          <cx:pt idx="1375">0</cx:pt>
          <cx:pt idx="1376">0</cx:pt>
          <cx:pt idx="1377">0</cx:pt>
          <cx:pt idx="1378">1</cx:pt>
          <cx:pt idx="1379">1</cx:pt>
          <cx:pt idx="1380">0</cx:pt>
          <cx:pt idx="1381">1</cx:pt>
          <cx:pt idx="1382">1</cx:pt>
          <cx:pt idx="1383">0</cx:pt>
          <cx:pt idx="1384">0</cx:pt>
          <cx:pt idx="1385">0</cx:pt>
          <cx:pt idx="1386">1</cx:pt>
          <cx:pt idx="1387">0</cx:pt>
          <cx:pt idx="1388">0</cx:pt>
          <cx:pt idx="1389">0</cx:pt>
          <cx:pt idx="1390">0</cx:pt>
          <cx:pt idx="1391">0</cx:pt>
          <cx:pt idx="1392">0</cx:pt>
          <cx:pt idx="1393">0</cx:pt>
          <cx:pt idx="1394">0</cx:pt>
          <cx:pt idx="1395">1</cx:pt>
          <cx:pt idx="1396">0</cx:pt>
          <cx:pt idx="1397">1</cx:pt>
          <cx:pt idx="1398">1</cx:pt>
          <cx:pt idx="1399">1</cx:pt>
          <cx:pt idx="1400">0</cx:pt>
          <cx:pt idx="1401">1</cx:pt>
          <cx:pt idx="1402">0</cx:pt>
          <cx:pt idx="1403">0</cx:pt>
          <cx:pt idx="1404">0</cx:pt>
          <cx:pt idx="1405">0</cx:pt>
          <cx:pt idx="1406">0</cx:pt>
          <cx:pt idx="1407">0</cx:pt>
          <cx:pt idx="1408">0</cx:pt>
          <cx:pt idx="1409">1</cx:pt>
          <cx:pt idx="1410">1</cx:pt>
          <cx:pt idx="1411">1</cx:pt>
          <cx:pt idx="1412">0</cx:pt>
          <cx:pt idx="1413">0</cx:pt>
          <cx:pt idx="1414">1</cx:pt>
          <cx:pt idx="1415">0</cx:pt>
          <cx:pt idx="1416">0</cx:pt>
          <cx:pt idx="1417">1</cx:pt>
          <cx:pt idx="1418">1</cx:pt>
          <cx:pt idx="1419">0</cx:pt>
          <cx:pt idx="1420">1</cx:pt>
          <cx:pt idx="1421">0</cx:pt>
          <cx:pt idx="1422">0</cx:pt>
          <cx:pt idx="1423">0</cx:pt>
          <cx:pt idx="1424">0</cx:pt>
          <cx:pt idx="1425">0</cx:pt>
          <cx:pt idx="1426">1</cx:pt>
          <cx:pt idx="1427">1</cx:pt>
          <cx:pt idx="1428">0</cx:pt>
          <cx:pt idx="1429">0</cx:pt>
          <cx:pt idx="1430">1</cx:pt>
          <cx:pt idx="1431">0</cx:pt>
          <cx:pt idx="1432">0</cx:pt>
          <cx:pt idx="1433">1</cx:pt>
          <cx:pt idx="1434">0</cx:pt>
          <cx:pt idx="1435">1</cx:pt>
          <cx:pt idx="1436">0</cx:pt>
          <cx:pt idx="1437">0</cx:pt>
          <cx:pt idx="1438">0</cx:pt>
          <cx:pt idx="1439">1</cx:pt>
          <cx:pt idx="1440">0</cx:pt>
          <cx:pt idx="1441">0</cx:pt>
          <cx:pt idx="1442">1</cx:pt>
          <cx:pt idx="1443">0</cx:pt>
          <cx:pt idx="1444">0</cx:pt>
          <cx:pt idx="1445">0</cx:pt>
          <cx:pt idx="1446">0</cx:pt>
          <cx:pt idx="1447">1</cx:pt>
          <cx:pt idx="1448">1</cx:pt>
          <cx:pt idx="1449">0</cx:pt>
          <cx:pt idx="1450">2</cx:pt>
          <cx:pt idx="1451">0</cx:pt>
          <cx:pt idx="1452">0</cx:pt>
          <cx:pt idx="1453">0</cx:pt>
          <cx:pt idx="1454">0</cx:pt>
          <cx:pt idx="1455">1</cx:pt>
          <cx:pt idx="1456">0</cx:pt>
          <cx:pt idx="1457">0</cx:pt>
          <cx:pt idx="1458">0</cx:pt>
          <cx:pt idx="1459">1</cx:pt>
        </cx:lvl>
        <cx:lvl ptCount="1460">
          <cx:pt idx="0">2</cx:pt>
          <cx:pt idx="1">2</cx:pt>
          <cx:pt idx="2">2</cx:pt>
          <cx:pt idx="3">1</cx:pt>
          <cx:pt idx="4">2</cx:pt>
          <cx:pt idx="5">1</cx:pt>
          <cx:pt idx="6">2</cx:pt>
          <cx:pt idx="7">2</cx:pt>
          <cx:pt idx="8">2</cx:pt>
          <cx:pt idx="9">1</cx:pt>
          <cx:pt idx="10">1</cx:pt>
          <cx:pt idx="11">3</cx:pt>
          <cx:pt idx="12">1</cx:pt>
          <cx:pt idx="13">2</cx:pt>
          <cx:pt idx="14">1</cx:pt>
          <cx:pt idx="15">1</cx:pt>
          <cx:pt idx="16">1</cx:pt>
          <cx:pt idx="17">2</cx:pt>
          <cx:pt idx="18">1</cx:pt>
          <cx:pt idx="19">1</cx:pt>
          <cx:pt idx="20">3</cx:pt>
          <cx:pt idx="21">1</cx:pt>
          <cx:pt idx="22">2</cx:pt>
          <cx:pt idx="23">1</cx:pt>
          <cx:pt idx="24">1</cx:pt>
          <cx:pt idx="25">2</cx:pt>
          <cx:pt idx="26">1</cx:pt>
          <cx:pt idx="27">2</cx:pt>
          <cx:pt idx="28">1</cx:pt>
          <cx:pt idx="29">1</cx:pt>
          <cx:pt idx="30">1</cx:pt>
          <cx:pt idx="31">1</cx:pt>
          <cx:pt idx="32">2</cx:pt>
          <cx:pt idx="33">1</cx:pt>
          <cx:pt idx="34">2</cx:pt>
          <cx:pt idx="35">3</cx:pt>
          <cx:pt idx="36">1</cx:pt>
          <cx:pt idx="37">1</cx:pt>
          <cx:pt idx="38">1</cx:pt>
          <cx:pt idx="39">2</cx:pt>
          <cx:pt idx="40">2</cx:pt>
          <cx:pt idx="41">1</cx:pt>
          <cx:pt idx="42">1</cx:pt>
          <cx:pt idx="43">1</cx:pt>
          <cx:pt idx="44">1</cx:pt>
          <cx:pt idx="45">2</cx:pt>
          <cx:pt idx="46">1</cx:pt>
          <cx:pt idx="47">2</cx:pt>
          <cx:pt idx="48">2</cx:pt>
          <cx:pt idx="49">1</cx:pt>
          <cx:pt idx="50">2</cx:pt>
          <cx:pt idx="51">1</cx:pt>
          <cx:pt idx="52">1</cx:pt>
          <cx:pt idx="53">0</cx:pt>
          <cx:pt idx="54">1</cx:pt>
          <cx:pt idx="55">2</cx:pt>
          <cx:pt idx="56">2</cx:pt>
          <cx:pt idx="57">2</cx:pt>
          <cx:pt idx="58">3</cx:pt>
          <cx:pt idx="59">1</cx:pt>
          <cx:pt idx="60">1</cx:pt>
          <cx:pt idx="61">1</cx:pt>
          <cx:pt idx="62">2</cx:pt>
          <cx:pt idx="63">2</cx:pt>
          <cx:pt idx="64">2</cx:pt>
          <cx:pt idx="65">2</cx:pt>
          <cx:pt idx="66">2</cx:pt>
          <cx:pt idx="67">2</cx:pt>
          <cx:pt idx="68">1</cx:pt>
          <cx:pt idx="69">2</cx:pt>
          <cx:pt idx="70">2</cx:pt>
          <cx:pt idx="71">1</cx:pt>
          <cx:pt idx="72">2</cx:pt>
          <cx:pt idx="73">1</cx:pt>
          <cx:pt idx="74">2</cx:pt>
          <cx:pt idx="75">1</cx:pt>
          <cx:pt idx="76">1</cx:pt>
          <cx:pt idx="77">1</cx:pt>
          <cx:pt idx="78">2</cx:pt>
          <cx:pt idx="79">1</cx:pt>
          <cx:pt idx="80">2</cx:pt>
          <cx:pt idx="81">2</cx:pt>
          <cx:pt idx="82">2</cx:pt>
          <cx:pt idx="83">1</cx:pt>
          <cx:pt idx="84">2</cx:pt>
          <cx:pt idx="85">2</cx:pt>
          <cx:pt idx="86">2</cx:pt>
          <cx:pt idx="87">2</cx:pt>
          <cx:pt idx="88">1</cx:pt>
          <cx:pt idx="89">1</cx:pt>
          <cx:pt idx="90">1</cx:pt>
          <cx:pt idx="91">1</cx:pt>
          <cx:pt idx="92">1</cx:pt>
          <cx:pt idx="93">2</cx:pt>
          <cx:pt idx="94">2</cx:pt>
          <cx:pt idx="95">2</cx:pt>
          <cx:pt idx="96">2</cx:pt>
          <cx:pt idx="97">1</cx:pt>
          <cx:pt idx="98">1</cx:pt>
          <cx:pt idx="99">1</cx:pt>
          <cx:pt idx="100">2</cx:pt>
          <cx:pt idx="101">2</cx:pt>
          <cx:pt idx="102">2</cx:pt>
          <cx:pt idx="103">2</cx:pt>
          <cx:pt idx="104">1</cx:pt>
          <cx:pt idx="105">2</cx:pt>
          <cx:pt idx="106">1</cx:pt>
          <cx:pt idx="107">1</cx:pt>
          <cx:pt idx="108">2</cx:pt>
          <cx:pt idx="109">2</cx:pt>
          <cx:pt idx="110">2</cx:pt>
          <cx:pt idx="111">2</cx:pt>
          <cx:pt idx="112">2</cx:pt>
          <cx:pt idx="113">2</cx:pt>
          <cx:pt idx="114">2</cx:pt>
          <cx:pt idx="115">2</cx:pt>
          <cx:pt idx="116">1</cx:pt>
          <cx:pt idx="117">1</cx:pt>
          <cx:pt idx="118">3</cx:pt>
          <cx:pt idx="119">2</cx:pt>
          <cx:pt idx="120">1</cx:pt>
          <cx:pt idx="121">1</cx:pt>
          <cx:pt idx="122">1</cx:pt>
          <cx:pt idx="123">2</cx:pt>
          <cx:pt idx="124">2</cx:pt>
          <cx:pt idx="125">1</cx:pt>
          <cx:pt idx="126">2</cx:pt>
          <cx:pt idx="127">1</cx:pt>
          <cx:pt idx="128">1</cx:pt>
          <cx:pt idx="129">1</cx:pt>
          <cx:pt idx="130">2</cx:pt>
          <cx:pt idx="131">2</cx:pt>
          <cx:pt idx="132">1</cx:pt>
          <cx:pt idx="133">2</cx:pt>
          <cx:pt idx="134">2</cx:pt>
          <cx:pt idx="135">2</cx:pt>
          <cx:pt idx="136">2</cx:pt>
          <cx:pt idx="137">3</cx:pt>
          <cx:pt idx="138">2</cx:pt>
          <cx:pt idx="139">2</cx:pt>
          <cx:pt idx="140">1</cx:pt>
          <cx:pt idx="141">2</cx:pt>
          <cx:pt idx="142">2</cx:pt>
          <cx:pt idx="143">2</cx:pt>
          <cx:pt idx="144">2</cx:pt>
          <cx:pt idx="145">2</cx:pt>
          <cx:pt idx="146">1</cx:pt>
          <cx:pt idx="147">2</cx:pt>
          <cx:pt idx="148">1</cx:pt>
          <cx:pt idx="149">1</cx:pt>
          <cx:pt idx="150">1</cx:pt>
          <cx:pt idx="151">2</cx:pt>
          <cx:pt idx="152">2</cx:pt>
          <cx:pt idx="153">1</cx:pt>
          <cx:pt idx="154">1</cx:pt>
          <cx:pt idx="155">1</cx:pt>
          <cx:pt idx="156">1</cx:pt>
          <cx:pt idx="157">2</cx:pt>
          <cx:pt idx="158">2</cx:pt>
          <cx:pt idx="159">2</cx:pt>
          <cx:pt idx="160">2</cx:pt>
          <cx:pt idx="161">2</cx:pt>
          <cx:pt idx="162">2</cx:pt>
          <cx:pt idx="163">1</cx:pt>
          <cx:pt idx="164">2</cx:pt>
          <cx:pt idx="165">2</cx:pt>
          <cx:pt idx="166">1</cx:pt>
          <cx:pt idx="167">1</cx:pt>
          <cx:pt idx="168">2</cx:pt>
          <cx:pt idx="169">2</cx:pt>
          <cx:pt idx="170">1</cx:pt>
          <cx:pt idx="171">1</cx:pt>
          <cx:pt idx="172">2</cx:pt>
          <cx:pt idx="173">1</cx:pt>
          <cx:pt idx="174">2</cx:pt>
          <cx:pt idx="175">2</cx:pt>
          <cx:pt idx="176">2</cx:pt>
          <cx:pt idx="177">2</cx:pt>
          <cx:pt idx="178">2</cx:pt>
          <cx:pt idx="179">1</cx:pt>
          <cx:pt idx="180">2</cx:pt>
          <cx:pt idx="181">1</cx:pt>
          <cx:pt idx="182">1</cx:pt>
          <cx:pt idx="183">2</cx:pt>
          <cx:pt idx="184">1</cx:pt>
          <cx:pt idx="185">2</cx:pt>
          <cx:pt idx="186">2</cx:pt>
          <cx:pt idx="187">2</cx:pt>
          <cx:pt idx="188">0</cx:pt>
          <cx:pt idx="189">1</cx:pt>
          <cx:pt idx="190">2</cx:pt>
          <cx:pt idx="191">1</cx:pt>
          <cx:pt idx="192">2</cx:pt>
          <cx:pt idx="193">2</cx:pt>
          <cx:pt idx="194">1</cx:pt>
          <cx:pt idx="195">2</cx:pt>
          <cx:pt idx="196">2</cx:pt>
          <cx:pt idx="197">2</cx:pt>
          <cx:pt idx="198">1</cx:pt>
          <cx:pt idx="199">2</cx:pt>
          <cx:pt idx="200">2</cx:pt>
          <cx:pt idx="201">2</cx:pt>
          <cx:pt idx="202">2</cx:pt>
          <cx:pt idx="203">1</cx:pt>
          <cx:pt idx="204">1</cx:pt>
          <cx:pt idx="205">2</cx:pt>
          <cx:pt idx="206">1</cx:pt>
          <cx:pt idx="207">1</cx:pt>
          <cx:pt idx="208">2</cx:pt>
          <cx:pt idx="209">1</cx:pt>
          <cx:pt idx="210">1</cx:pt>
          <cx:pt idx="211">2</cx:pt>
          <cx:pt idx="212">2</cx:pt>
          <cx:pt idx="213">1</cx:pt>
          <cx:pt idx="214">1</cx:pt>
          <cx:pt idx="215">1</cx:pt>
          <cx:pt idx="216">2</cx:pt>
          <cx:pt idx="217">1</cx:pt>
          <cx:pt idx="218">1</cx:pt>
          <cx:pt idx="219">2</cx:pt>
          <cx:pt idx="220">2</cx:pt>
          <cx:pt idx="221">2</cx:pt>
          <cx:pt idx="222">2</cx:pt>
          <cx:pt idx="223">1</cx:pt>
          <cx:pt idx="224">2</cx:pt>
          <cx:pt idx="225">2</cx:pt>
          <cx:pt idx="226">2</cx:pt>
          <cx:pt idx="227">1</cx:pt>
          <cx:pt idx="228">1</cx:pt>
          <cx:pt idx="229">2</cx:pt>
          <cx:pt idx="230">1</cx:pt>
          <cx:pt idx="231">2</cx:pt>
          <cx:pt idx="232">1</cx:pt>
          <cx:pt idx="233">1</cx:pt>
          <cx:pt idx="234">2</cx:pt>
          <cx:pt idx="235">1</cx:pt>
          <cx:pt idx="236">2</cx:pt>
          <cx:pt idx="237">2</cx:pt>
          <cx:pt idx="238">2</cx:pt>
          <cx:pt idx="239">1</cx:pt>
          <cx:pt idx="240">2</cx:pt>
          <cx:pt idx="241">1</cx:pt>
          <cx:pt idx="242">1</cx:pt>
          <cx:pt idx="243">1</cx:pt>
          <cx:pt idx="244">2</cx:pt>
          <cx:pt idx="245">2</cx:pt>
          <cx:pt idx="246">2</cx:pt>
          <cx:pt idx="247">1</cx:pt>
          <cx:pt idx="248">2</cx:pt>
          <cx:pt idx="249">2</cx:pt>
          <cx:pt idx="250">1</cx:pt>
          <cx:pt idx="251">2</cx:pt>
          <cx:pt idx="252">2</cx:pt>
          <cx:pt idx="253">2</cx:pt>
          <cx:pt idx="254">1</cx:pt>
          <cx:pt idx="255">2</cx:pt>
          <cx:pt idx="256">2</cx:pt>
          <cx:pt idx="257">2</cx:pt>
          <cx:pt idx="258">2</cx:pt>
          <cx:pt idx="259">1</cx:pt>
          <cx:pt idx="260">1</cx:pt>
          <cx:pt idx="261">2</cx:pt>
          <cx:pt idx="262">1</cx:pt>
          <cx:pt idx="263">1</cx:pt>
          <cx:pt idx="264">1</cx:pt>
          <cx:pt idx="265">2</cx:pt>
          <cx:pt idx="266">2</cx:pt>
          <cx:pt idx="267">2</cx:pt>
          <cx:pt idx="268">1</cx:pt>
          <cx:pt idx="269">1</cx:pt>
          <cx:pt idx="270">2</cx:pt>
          <cx:pt idx="271">1</cx:pt>
          <cx:pt idx="272">2</cx:pt>
          <cx:pt idx="273">2</cx:pt>
          <cx:pt idx="274">1</cx:pt>
          <cx:pt idx="275">2</cx:pt>
          <cx:pt idx="276">2</cx:pt>
          <cx:pt idx="277">1</cx:pt>
          <cx:pt idx="278">2</cx:pt>
          <cx:pt idx="279">2</cx:pt>
          <cx:pt idx="280">2</cx:pt>
          <cx:pt idx="281">2</cx:pt>
          <cx:pt idx="282">2</cx:pt>
          <cx:pt idx="283">2</cx:pt>
          <cx:pt idx="284">2</cx:pt>
          <cx:pt idx="285">2</cx:pt>
          <cx:pt idx="286">1</cx:pt>
          <cx:pt idx="287">1</cx:pt>
          <cx:pt idx="288">1</cx:pt>
          <cx:pt idx="289">1</cx:pt>
          <cx:pt idx="290">2</cx:pt>
          <cx:pt idx="291">2</cx:pt>
          <cx:pt idx="292">1</cx:pt>
          <cx:pt idx="293">2</cx:pt>
          <cx:pt idx="294">1</cx:pt>
          <cx:pt idx="295">1</cx:pt>
          <cx:pt idx="296">1</cx:pt>
          <cx:pt idx="297">2</cx:pt>
          <cx:pt idx="298">1</cx:pt>
          <cx:pt idx="299">1</cx:pt>
          <cx:pt idx="300">1</cx:pt>
          <cx:pt idx="301">2</cx:pt>
          <cx:pt idx="302">2</cx:pt>
          <cx:pt idx="303">1</cx:pt>
          <cx:pt idx="304">3</cx:pt>
          <cx:pt idx="305">2</cx:pt>
          <cx:pt idx="306">2</cx:pt>
          <cx:pt idx="307">1</cx:pt>
          <cx:pt idx="308">1</cx:pt>
          <cx:pt idx="309">2</cx:pt>
          <cx:pt idx="310">2</cx:pt>
          <cx:pt idx="311">1</cx:pt>
          <cx:pt idx="312">1</cx:pt>
          <cx:pt idx="313">2</cx:pt>
          <cx:pt idx="314">1</cx:pt>
          <cx:pt idx="315">2</cx:pt>
          <cx:pt idx="316">2</cx:pt>
          <cx:pt idx="317">2</cx:pt>
          <cx:pt idx="318">2</cx:pt>
          <cx:pt idx="319">2</cx:pt>
          <cx:pt idx="320">3</cx:pt>
          <cx:pt idx="321">2</cx:pt>
          <cx:pt idx="322">2</cx:pt>
          <cx:pt idx="323">1</cx:pt>
          <cx:pt idx="324">2</cx:pt>
          <cx:pt idx="325">1</cx:pt>
          <cx:pt idx="326">1</cx:pt>
          <cx:pt idx="327">1</cx:pt>
          <cx:pt idx="328">2</cx:pt>
          <cx:pt idx="329">1</cx:pt>
          <cx:pt idx="330">2</cx:pt>
          <cx:pt idx="331">1</cx:pt>
          <cx:pt idx="332">2</cx:pt>
          <cx:pt idx="333">2</cx:pt>
          <cx:pt idx="334">2</cx:pt>
          <cx:pt idx="335">2</cx:pt>
          <cx:pt idx="336">2</cx:pt>
          <cx:pt idx="337">2</cx:pt>
          <cx:pt idx="338">2</cx:pt>
          <cx:pt idx="339">1</cx:pt>
          <cx:pt idx="340">2</cx:pt>
          <cx:pt idx="341">1</cx:pt>
          <cx:pt idx="342">2</cx:pt>
          <cx:pt idx="343">2</cx:pt>
          <cx:pt idx="344">1</cx:pt>
          <cx:pt idx="345">1</cx:pt>
          <cx:pt idx="346">1</cx:pt>
          <cx:pt idx="347">2</cx:pt>
          <cx:pt idx="348">2</cx:pt>
          <cx:pt idx="349">2</cx:pt>
          <cx:pt idx="350">2</cx:pt>
          <cx:pt idx="351">1</cx:pt>
          <cx:pt idx="352">1</cx:pt>
          <cx:pt idx="353">1</cx:pt>
          <cx:pt idx="354">1</cx:pt>
          <cx:pt idx="355">2</cx:pt>
          <cx:pt idx="356">2</cx:pt>
          <cx:pt idx="357">1</cx:pt>
          <cx:pt idx="358">1</cx:pt>
          <cx:pt idx="359">2</cx:pt>
          <cx:pt idx="360">1</cx:pt>
          <cx:pt idx="361">1</cx:pt>
          <cx:pt idx="362">3</cx:pt>
          <cx:pt idx="363">1</cx:pt>
          <cx:pt idx="364">2</cx:pt>
          <cx:pt idx="365">1</cx:pt>
          <cx:pt idx="366">1</cx:pt>
          <cx:pt idx="367">1</cx:pt>
          <cx:pt idx="368">1</cx:pt>
          <cx:pt idx="369">1</cx:pt>
          <cx:pt idx="370">2</cx:pt>
          <cx:pt idx="371">2</cx:pt>
          <cx:pt idx="372">1</cx:pt>
          <cx:pt idx="373">1</cx:pt>
          <cx:pt idx="374">2</cx:pt>
          <cx:pt idx="375">0</cx:pt>
          <cx:pt idx="376">1</cx:pt>
          <cx:pt idx="377">3</cx:pt>
          <cx:pt idx="378">1</cx:pt>
          <cx:pt idx="379">2</cx:pt>
          <cx:pt idx="380">2</cx:pt>
          <cx:pt idx="381">2</cx:pt>
          <cx:pt idx="382">2</cx:pt>
          <cx:pt idx="383">1</cx:pt>
          <cx:pt idx="384">2</cx:pt>
          <cx:pt idx="385">2</cx:pt>
          <cx:pt idx="386">1</cx:pt>
          <cx:pt idx="387">1</cx:pt>
          <cx:pt idx="388">2</cx:pt>
          <cx:pt idx="389">2</cx:pt>
          <cx:pt idx="390">1</cx:pt>
          <cx:pt idx="391">2</cx:pt>
          <cx:pt idx="392">1</cx:pt>
          <cx:pt idx="393">1</cx:pt>
          <cx:pt idx="394">1</cx:pt>
          <cx:pt idx="395">1</cx:pt>
          <cx:pt idx="396">1</cx:pt>
          <cx:pt idx="397">2</cx:pt>
          <cx:pt idx="398">1</cx:pt>
          <cx:pt idx="399">2</cx:pt>
          <cx:pt idx="400">1</cx:pt>
          <cx:pt idx="401">2</cx:pt>
          <cx:pt idx="402">1</cx:pt>
          <cx:pt idx="403">2</cx:pt>
          <cx:pt idx="404">2</cx:pt>
          <cx:pt idx="405">2</cx:pt>
          <cx:pt idx="406">1</cx:pt>
          <cx:pt idx="407">2</cx:pt>
          <cx:pt idx="408">2</cx:pt>
          <cx:pt idx="409">2</cx:pt>
          <cx:pt idx="410">1</cx:pt>
          <cx:pt idx="411">1</cx:pt>
          <cx:pt idx="412">2</cx:pt>
          <cx:pt idx="413">1</cx:pt>
          <cx:pt idx="414">2</cx:pt>
          <cx:pt idx="415">2</cx:pt>
          <cx:pt idx="416">1</cx:pt>
          <cx:pt idx="417">2</cx:pt>
          <cx:pt idx="418">1</cx:pt>
          <cx:pt idx="419">1</cx:pt>
          <cx:pt idx="420">2</cx:pt>
          <cx:pt idx="421">2</cx:pt>
          <cx:pt idx="422">1</cx:pt>
          <cx:pt idx="423">2</cx:pt>
          <cx:pt idx="424">1</cx:pt>
          <cx:pt idx="425">1</cx:pt>
          <cx:pt idx="426">2</cx:pt>
          <cx:pt idx="427">1</cx:pt>
          <cx:pt idx="428">2</cx:pt>
          <cx:pt idx="429">2</cx:pt>
          <cx:pt idx="430">1</cx:pt>
          <cx:pt idx="431">1</cx:pt>
          <cx:pt idx="432">1</cx:pt>
          <cx:pt idx="433">2</cx:pt>
          <cx:pt idx="434">1</cx:pt>
          <cx:pt idx="435">2</cx:pt>
          <cx:pt idx="436">1</cx:pt>
          <cx:pt idx="437">1</cx:pt>
          <cx:pt idx="438">1</cx:pt>
          <cx:pt idx="439">1</cx:pt>
          <cx:pt idx="440">2</cx:pt>
          <cx:pt idx="441">2</cx:pt>
          <cx:pt idx="442">2</cx:pt>
          <cx:pt idx="443">2</cx:pt>
          <cx:pt idx="444">2</cx:pt>
          <cx:pt idx="445">1</cx:pt>
          <cx:pt idx="446">2</cx:pt>
          <cx:pt idx="447">2</cx:pt>
          <cx:pt idx="448">2</cx:pt>
          <cx:pt idx="449">1</cx:pt>
          <cx:pt idx="450">1</cx:pt>
          <cx:pt idx="451">2</cx:pt>
          <cx:pt idx="452">2</cx:pt>
          <cx:pt idx="453">2</cx:pt>
          <cx:pt idx="454">2</cx:pt>
          <cx:pt idx="455">1</cx:pt>
          <cx:pt idx="456">1</cx:pt>
          <cx:pt idx="457">1</cx:pt>
          <cx:pt idx="458">1</cx:pt>
          <cx:pt idx="459">1</cx:pt>
          <cx:pt idx="460">2</cx:pt>
          <cx:pt idx="461">1</cx:pt>
          <cx:pt idx="462">1</cx:pt>
          <cx:pt idx="463">1</cx:pt>
          <cx:pt idx="464">2</cx:pt>
          <cx:pt idx="465">2</cx:pt>
          <cx:pt idx="466">1</cx:pt>
          <cx:pt idx="467">1</cx:pt>
          <cx:pt idx="468">2</cx:pt>
          <cx:pt idx="469">2</cx:pt>
          <cx:pt idx="470">1</cx:pt>
          <cx:pt idx="471">2</cx:pt>
          <cx:pt idx="472">1</cx:pt>
          <cx:pt idx="473">2</cx:pt>
          <cx:pt idx="474">2</cx:pt>
          <cx:pt idx="475">1</cx:pt>
          <cx:pt idx="476">2</cx:pt>
          <cx:pt idx="477">2</cx:pt>
          <cx:pt idx="478">2</cx:pt>
          <cx:pt idx="479">1</cx:pt>
          <cx:pt idx="480">2</cx:pt>
          <cx:pt idx="481">2</cx:pt>
          <cx:pt idx="482">1</cx:pt>
          <cx:pt idx="483">2</cx:pt>
          <cx:pt idx="484">1</cx:pt>
          <cx:pt idx="485">1</cx:pt>
          <cx:pt idx="486">1</cx:pt>
          <cx:pt idx="487">2</cx:pt>
          <cx:pt idx="488">2</cx:pt>
          <cx:pt idx="489">1</cx:pt>
          <cx:pt idx="490">1</cx:pt>
          <cx:pt idx="491">1</cx:pt>
          <cx:pt idx="492">2</cx:pt>
          <cx:pt idx="493">1</cx:pt>
          <cx:pt idx="494">1</cx:pt>
          <cx:pt idx="495">1</cx:pt>
          <cx:pt idx="496">3</cx:pt>
          <cx:pt idx="497">2</cx:pt>
          <cx:pt idx="498">1</cx:pt>
          <cx:pt idx="499">1</cx:pt>
          <cx:pt idx="500">1</cx:pt>
          <cx:pt idx="501">2</cx:pt>
          <cx:pt idx="502">1</cx:pt>
          <cx:pt idx="503">2</cx:pt>
          <cx:pt idx="504">2</cx:pt>
          <cx:pt idx="505">2</cx:pt>
          <cx:pt idx="506">2</cx:pt>
          <cx:pt idx="507">2</cx:pt>
          <cx:pt idx="508">2</cx:pt>
          <cx:pt idx="509">1</cx:pt>
          <cx:pt idx="510">1</cx:pt>
          <cx:pt idx="511">2</cx:pt>
          <cx:pt idx="512">1</cx:pt>
          <cx:pt idx="513">1</cx:pt>
          <cx:pt idx="514">1</cx:pt>
          <cx:pt idx="515">2</cx:pt>
          <cx:pt idx="516">2</cx:pt>
          <cx:pt idx="517">2</cx:pt>
          <cx:pt idx="518">2</cx:pt>
          <cx:pt idx="519">1</cx:pt>
          <cx:pt idx="520">2</cx:pt>
          <cx:pt idx="521">1</cx:pt>
          <cx:pt idx="522">2</cx:pt>
          <cx:pt idx="523">3</cx:pt>
          <cx:pt idx="524">2</cx:pt>
          <cx:pt idx="525">2</cx:pt>
          <cx:pt idx="526">1</cx:pt>
          <cx:pt idx="527">2</cx:pt>
          <cx:pt idx="528">1</cx:pt>
          <cx:pt idx="529">3</cx:pt>
          <cx:pt idx="530">2</cx:pt>
          <cx:pt idx="531">2</cx:pt>
          <cx:pt idx="532">1</cx:pt>
          <cx:pt idx="533">1</cx:pt>
          <cx:pt idx="534">2</cx:pt>
          <cx:pt idx="535">1</cx:pt>
          <cx:pt idx="536">2</cx:pt>
          <cx:pt idx="537">1</cx:pt>
          <cx:pt idx="538">1</cx:pt>
          <cx:pt idx="539">2</cx:pt>
          <cx:pt idx="540">2</cx:pt>
          <cx:pt idx="541">2</cx:pt>
          <cx:pt idx="542">2</cx:pt>
          <cx:pt idx="543">1</cx:pt>
          <cx:pt idx="544">2</cx:pt>
          <cx:pt idx="545">2</cx:pt>
          <cx:pt idx="546">1</cx:pt>
          <cx:pt idx="547">1</cx:pt>
          <cx:pt idx="548">1</cx:pt>
          <cx:pt idx="549">2</cx:pt>
          <cx:pt idx="550">2</cx:pt>
          <cx:pt idx="551">1</cx:pt>
          <cx:pt idx="552">2</cx:pt>
          <cx:pt idx="553">2</cx:pt>
          <cx:pt idx="554">2</cx:pt>
          <cx:pt idx="555">1</cx:pt>
          <cx:pt idx="556">1</cx:pt>
          <cx:pt idx="557">1</cx:pt>
          <cx:pt idx="558">2</cx:pt>
          <cx:pt idx="559">2</cx:pt>
          <cx:pt idx="560">1</cx:pt>
          <cx:pt idx="561">1</cx:pt>
          <cx:pt idx="562">1</cx:pt>
          <cx:pt idx="563">2</cx:pt>
          <cx:pt idx="564">2</cx:pt>
          <cx:pt idx="565">1</cx:pt>
          <cx:pt idx="566">2</cx:pt>
          <cx:pt idx="567">2</cx:pt>
          <cx:pt idx="568">1</cx:pt>
          <cx:pt idx="569">1</cx:pt>
          <cx:pt idx="570">2</cx:pt>
          <cx:pt idx="571">1</cx:pt>
          <cx:pt idx="572">2</cx:pt>
          <cx:pt idx="573">2</cx:pt>
          <cx:pt idx="574">1</cx:pt>
          <cx:pt idx="575">1</cx:pt>
          <cx:pt idx="576">2</cx:pt>
          <cx:pt idx="577">1</cx:pt>
          <cx:pt idx="578">2</cx:pt>
          <cx:pt idx="579">2</cx:pt>
          <cx:pt idx="580">1</cx:pt>
          <cx:pt idx="581">2</cx:pt>
          <cx:pt idx="582">1</cx:pt>
          <cx:pt idx="583">3</cx:pt>
          <cx:pt idx="584">1</cx:pt>
          <cx:pt idx="585">2</cx:pt>
          <cx:pt idx="586">1</cx:pt>
          <cx:pt idx="587">1</cx:pt>
          <cx:pt idx="588">1</cx:pt>
          <cx:pt idx="589">1</cx:pt>
          <cx:pt idx="590">2</cx:pt>
          <cx:pt idx="591">2</cx:pt>
          <cx:pt idx="592">1</cx:pt>
          <cx:pt idx="593">1</cx:pt>
          <cx:pt idx="594">1</cx:pt>
          <cx:pt idx="595">2</cx:pt>
          <cx:pt idx="596">1</cx:pt>
          <cx:pt idx="597">0</cx:pt>
          <cx:pt idx="598">2</cx:pt>
          <cx:pt idx="599">2</cx:pt>
          <cx:pt idx="600">2</cx:pt>
          <cx:pt idx="601">1</cx:pt>
          <cx:pt idx="602">2</cx:pt>
          <cx:pt idx="603">2</cx:pt>
          <cx:pt idx="604">2</cx:pt>
          <cx:pt idx="605">2</cx:pt>
          <cx:pt idx="606">1</cx:pt>
          <cx:pt idx="607">3</cx:pt>
          <cx:pt idx="608">2</cx:pt>
          <cx:pt idx="609">1</cx:pt>
          <cx:pt idx="610">2</cx:pt>
          <cx:pt idx="611">2</cx:pt>
          <cx:pt idx="612">2</cx:pt>
          <cx:pt idx="613">1</cx:pt>
          <cx:pt idx="614">1</cx:pt>
          <cx:pt idx="615">1</cx:pt>
          <cx:pt idx="616">2</cx:pt>
          <cx:pt idx="617">1</cx:pt>
          <cx:pt idx="618">2</cx:pt>
          <cx:pt idx="619">2</cx:pt>
          <cx:pt idx="620">1</cx:pt>
          <cx:pt idx="621">2</cx:pt>
          <cx:pt idx="622">1</cx:pt>
          <cx:pt idx="623">2</cx:pt>
          <cx:pt idx="624">1</cx:pt>
          <cx:pt idx="625">1</cx:pt>
          <cx:pt idx="626">1</cx:pt>
          <cx:pt idx="627">1</cx:pt>
          <cx:pt idx="628">1</cx:pt>
          <cx:pt idx="629">1</cx:pt>
          <cx:pt idx="630">1</cx:pt>
          <cx:pt idx="631">2</cx:pt>
          <cx:pt idx="632">2</cx:pt>
          <cx:pt idx="633">1</cx:pt>
          <cx:pt idx="634">0</cx:pt>
          <cx:pt idx="635">2</cx:pt>
          <cx:pt idx="636">1</cx:pt>
          <cx:pt idx="637">2</cx:pt>
          <cx:pt idx="638">1</cx:pt>
          <cx:pt idx="639">2</cx:pt>
          <cx:pt idx="640">1</cx:pt>
          <cx:pt idx="641">2</cx:pt>
          <cx:pt idx="642">2</cx:pt>
          <cx:pt idx="643">2</cx:pt>
          <cx:pt idx="644">2</cx:pt>
          <cx:pt idx="645">1</cx:pt>
          <cx:pt idx="646">1</cx:pt>
          <cx:pt idx="647">1</cx:pt>
          <cx:pt idx="648">1</cx:pt>
          <cx:pt idx="649">1</cx:pt>
          <cx:pt idx="650">2</cx:pt>
          <cx:pt idx="651">1</cx:pt>
          <cx:pt idx="652">2</cx:pt>
          <cx:pt idx="653">1</cx:pt>
          <cx:pt idx="654">2</cx:pt>
          <cx:pt idx="655">1</cx:pt>
          <cx:pt idx="656">1</cx:pt>
          <cx:pt idx="657">1</cx:pt>
          <cx:pt idx="658">1</cx:pt>
          <cx:pt idx="659">1</cx:pt>
          <cx:pt idx="660">2</cx:pt>
          <cx:pt idx="661">2</cx:pt>
          <cx:pt idx="662">1</cx:pt>
          <cx:pt idx="663">2</cx:pt>
          <cx:pt idx="664">1</cx:pt>
          <cx:pt idx="665">2</cx:pt>
          <cx:pt idx="666">2</cx:pt>
          <cx:pt idx="667">2</cx:pt>
          <cx:pt idx="668">1</cx:pt>
          <cx:pt idx="669">1</cx:pt>
          <cx:pt idx="670">2</cx:pt>
          <cx:pt idx="671">2</cx:pt>
          <cx:pt idx="672">1</cx:pt>
          <cx:pt idx="673">2</cx:pt>
          <cx:pt idx="674">1</cx:pt>
          <cx:pt idx="675">2</cx:pt>
          <cx:pt idx="676">2</cx:pt>
          <cx:pt idx="677">1</cx:pt>
          <cx:pt idx="678">2</cx:pt>
          <cx:pt idx="679">1</cx:pt>
          <cx:pt idx="680">2</cx:pt>
          <cx:pt idx="681">1</cx:pt>
          <cx:pt idx="682">1</cx:pt>
          <cx:pt idx="683">2</cx:pt>
          <cx:pt idx="684">2</cx:pt>
          <cx:pt idx="685">2</cx:pt>
          <cx:pt idx="686">3</cx:pt>
          <cx:pt idx="687">2</cx:pt>
          <cx:pt idx="688">2</cx:pt>
          <cx:pt idx="689">2</cx:pt>
          <cx:pt idx="690">1</cx:pt>
          <cx:pt idx="691">3</cx:pt>
          <cx:pt idx="692">2</cx:pt>
          <cx:pt idx="693">1</cx:pt>
          <cx:pt idx="694">1</cx:pt>
          <cx:pt idx="695">2</cx:pt>
          <cx:pt idx="696">1</cx:pt>
          <cx:pt idx="697">1</cx:pt>
          <cx:pt idx="698">1</cx:pt>
          <cx:pt idx="699">2</cx:pt>
          <cx:pt idx="700">2</cx:pt>
          <cx:pt idx="701">1</cx:pt>
          <cx:pt idx="702">2</cx:pt>
          <cx:pt idx="703">2</cx:pt>
          <cx:pt idx="704">2</cx:pt>
          <cx:pt idx="705">2</cx:pt>
          <cx:pt idx="706">2</cx:pt>
          <cx:pt idx="707">2</cx:pt>
          <cx:pt idx="708">2</cx:pt>
          <cx:pt idx="709">1</cx:pt>
          <cx:pt idx="710">1</cx:pt>
          <cx:pt idx="711">1</cx:pt>
          <cx:pt idx="712">2</cx:pt>
          <cx:pt idx="713">1</cx:pt>
          <cx:pt idx="714">2</cx:pt>
          <cx:pt idx="715">2</cx:pt>
          <cx:pt idx="716">1</cx:pt>
          <cx:pt idx="717">1</cx:pt>
          <cx:pt idx="718">2</cx:pt>
          <cx:pt idx="719">1</cx:pt>
          <cx:pt idx="720">2</cx:pt>
          <cx:pt idx="721">1</cx:pt>
          <cx:pt idx="722">1</cx:pt>
          <cx:pt idx="723">2</cx:pt>
          <cx:pt idx="724">2</cx:pt>
          <cx:pt idx="725">1</cx:pt>
          <cx:pt idx="726">2</cx:pt>
          <cx:pt idx="727">2</cx:pt>
          <cx:pt idx="728">2</cx:pt>
          <cx:pt idx="729">1</cx:pt>
          <cx:pt idx="730">2</cx:pt>
          <cx:pt idx="731">2</cx:pt>
          <cx:pt idx="732">2</cx:pt>
          <cx:pt idx="733">1</cx:pt>
          <cx:pt idx="734">1</cx:pt>
          <cx:pt idx="735">1</cx:pt>
          <cx:pt idx="736">2</cx:pt>
          <cx:pt idx="737">2</cx:pt>
          <cx:pt idx="738">3</cx:pt>
          <cx:pt idx="739">2</cx:pt>
          <cx:pt idx="740">2</cx:pt>
          <cx:pt idx="741">1</cx:pt>
          <cx:pt idx="742">2</cx:pt>
          <cx:pt idx="743">2</cx:pt>
          <cx:pt idx="744">2</cx:pt>
          <cx:pt idx="745">3</cx:pt>
          <cx:pt idx="746">2</cx:pt>
          <cx:pt idx="747">1</cx:pt>
          <cx:pt idx="748">2</cx:pt>
          <cx:pt idx="749">2</cx:pt>
          <cx:pt idx="750">1</cx:pt>
          <cx:pt idx="751">2</cx:pt>
          <cx:pt idx="752">2</cx:pt>
          <cx:pt idx="753">2</cx:pt>
          <cx:pt idx="754">1</cx:pt>
          <cx:pt idx="755">2</cx:pt>
          <cx:pt idx="756">2</cx:pt>
          <cx:pt idx="757">2</cx:pt>
          <cx:pt idx="758">2</cx:pt>
          <cx:pt idx="759">2</cx:pt>
          <cx:pt idx="760">1</cx:pt>
          <cx:pt idx="761">1</cx:pt>
          <cx:pt idx="762">2</cx:pt>
          <cx:pt idx="763">2</cx:pt>
          <cx:pt idx="764">1</cx:pt>
          <cx:pt idx="765">2</cx:pt>
          <cx:pt idx="766">2</cx:pt>
          <cx:pt idx="767">2</cx:pt>
          <cx:pt idx="768">2</cx:pt>
          <cx:pt idx="769">3</cx:pt>
          <cx:pt idx="770">1</cx:pt>
          <cx:pt idx="771">1</cx:pt>
          <cx:pt idx="772">1</cx:pt>
          <cx:pt idx="773">1</cx:pt>
          <cx:pt idx="774">2</cx:pt>
          <cx:pt idx="775">2</cx:pt>
          <cx:pt idx="776">2</cx:pt>
          <cx:pt idx="777">1</cx:pt>
          <cx:pt idx="778">2</cx:pt>
          <cx:pt idx="779">1</cx:pt>
          <cx:pt idx="780">2</cx:pt>
          <cx:pt idx="781">2</cx:pt>
          <cx:pt idx="782">2</cx:pt>
          <cx:pt idx="783">1</cx:pt>
          <cx:pt idx="784">2</cx:pt>
          <cx:pt idx="785">2</cx:pt>
          <cx:pt idx="786">2</cx:pt>
          <cx:pt idx="787">2</cx:pt>
          <cx:pt idx="788">1</cx:pt>
          <cx:pt idx="789">2</cx:pt>
          <cx:pt idx="790">2</cx:pt>
          <cx:pt idx="791">1</cx:pt>
          <cx:pt idx="792">2</cx:pt>
          <cx:pt idx="793">2</cx:pt>
          <cx:pt idx="794">2</cx:pt>
          <cx:pt idx="795">2</cx:pt>
          <cx:pt idx="796">1</cx:pt>
          <cx:pt idx="797">1</cx:pt>
          <cx:pt idx="798">3</cx:pt>
          <cx:pt idx="799">1</cx:pt>
          <cx:pt idx="800">2</cx:pt>
          <cx:pt idx="801">1</cx:pt>
          <cx:pt idx="802">2</cx:pt>
          <cx:pt idx="803">3</cx:pt>
          <cx:pt idx="804">1</cx:pt>
          <cx:pt idx="805">2</cx:pt>
          <cx:pt idx="806">2</cx:pt>
          <cx:pt idx="807">1</cx:pt>
          <cx:pt idx="808">1</cx:pt>
          <cx:pt idx="809">2</cx:pt>
          <cx:pt idx="810">1</cx:pt>
          <cx:pt idx="811">1</cx:pt>
          <cx:pt idx="812">1</cx:pt>
          <cx:pt idx="813">1</cx:pt>
          <cx:pt idx="814">1</cx:pt>
          <cx:pt idx="815">2</cx:pt>
          <cx:pt idx="816">1</cx:pt>
          <cx:pt idx="817">2</cx:pt>
          <cx:pt idx="818">1</cx:pt>
          <cx:pt idx="819">2</cx:pt>
          <cx:pt idx="820">2</cx:pt>
          <cx:pt idx="821">1</cx:pt>
          <cx:pt idx="822">2</cx:pt>
          <cx:pt idx="823">2</cx:pt>
          <cx:pt idx="824">2</cx:pt>
          <cx:pt idx="825">2</cx:pt>
          <cx:pt idx="826">1</cx:pt>
          <cx:pt idx="827">2</cx:pt>
          <cx:pt idx="828">2</cx:pt>
          <cx:pt idx="829">2</cx:pt>
          <cx:pt idx="830">1</cx:pt>
          <cx:pt idx="831">2</cx:pt>
          <cx:pt idx="832">2</cx:pt>
          <cx:pt idx="833">1</cx:pt>
          <cx:pt idx="834">1</cx:pt>
          <cx:pt idx="835">2</cx:pt>
          <cx:pt idx="836">1</cx:pt>
          <cx:pt idx="837">1</cx:pt>
          <cx:pt idx="838">1</cx:pt>
          <cx:pt idx="839">1</cx:pt>
          <cx:pt idx="840">2</cx:pt>
          <cx:pt idx="841">2</cx:pt>
          <cx:pt idx="842">1</cx:pt>
          <cx:pt idx="843">2</cx:pt>
          <cx:pt idx="844">1</cx:pt>
          <cx:pt idx="845">2</cx:pt>
          <cx:pt idx="846">2</cx:pt>
          <cx:pt idx="847">1</cx:pt>
          <cx:pt idx="848">3</cx:pt>
          <cx:pt idx="849">2</cx:pt>
          <cx:pt idx="850">1</cx:pt>
          <cx:pt idx="851">2</cx:pt>
          <cx:pt idx="852">2</cx:pt>
          <cx:pt idx="853">1</cx:pt>
          <cx:pt idx="854">1</cx:pt>
          <cx:pt idx="855">1</cx:pt>
          <cx:pt idx="856">1</cx:pt>
          <cx:pt idx="857">2</cx:pt>
          <cx:pt idx="858">2</cx:pt>
          <cx:pt idx="859">2</cx:pt>
          <cx:pt idx="860">1</cx:pt>
          <cx:pt idx="861">1</cx:pt>
          <cx:pt idx="862">2</cx:pt>
          <cx:pt idx="863">1</cx:pt>
          <cx:pt idx="864">2</cx:pt>
          <cx:pt idx="865">1</cx:pt>
          <cx:pt idx="866">2</cx:pt>
          <cx:pt idx="867">1</cx:pt>
          <cx:pt idx="868">2</cx:pt>
          <cx:pt idx="869">2</cx:pt>
          <cx:pt idx="870">1</cx:pt>
          <cx:pt idx="871">2</cx:pt>
          <cx:pt idx="872">1</cx:pt>
          <cx:pt idx="873">1</cx:pt>
          <cx:pt idx="874">1</cx:pt>
          <cx:pt idx="875">2</cx:pt>
          <cx:pt idx="876">1</cx:pt>
          <cx:pt idx="877">2</cx:pt>
          <cx:pt idx="878">1</cx:pt>
          <cx:pt idx="879">1</cx:pt>
          <cx:pt idx="880">1</cx:pt>
          <cx:pt idx="881">2</cx:pt>
          <cx:pt idx="882">2</cx:pt>
          <cx:pt idx="883">1</cx:pt>
          <cx:pt idx="884">1</cx:pt>
          <cx:pt idx="885">2</cx:pt>
          <cx:pt idx="886">2</cx:pt>
          <cx:pt idx="887">1</cx:pt>
          <cx:pt idx="888">2</cx:pt>
          <cx:pt idx="889">1</cx:pt>
          <cx:pt idx="890">1</cx:pt>
          <cx:pt idx="891">2</cx:pt>
          <cx:pt idx="892">1</cx:pt>
          <cx:pt idx="893">1</cx:pt>
          <cx:pt idx="894">2</cx:pt>
          <cx:pt idx="895">1</cx:pt>
          <cx:pt idx="896">1</cx:pt>
          <cx:pt idx="897">2</cx:pt>
          <cx:pt idx="898">2</cx:pt>
          <cx:pt idx="899">1</cx:pt>
          <cx:pt idx="900">1</cx:pt>
          <cx:pt idx="901">1</cx:pt>
          <cx:pt idx="902">2</cx:pt>
          <cx:pt idx="903">2</cx:pt>
          <cx:pt idx="904">1</cx:pt>
          <cx:pt idx="905">1</cx:pt>
          <cx:pt idx="906">2</cx:pt>
          <cx:pt idx="907">1</cx:pt>
          <cx:pt idx="908">1</cx:pt>
          <cx:pt idx="909">2</cx:pt>
          <cx:pt idx="910">2</cx:pt>
          <cx:pt idx="911">1</cx:pt>
          <cx:pt idx="912">1</cx:pt>
          <cx:pt idx="913">2</cx:pt>
          <cx:pt idx="914">2</cx:pt>
          <cx:pt idx="915">1</cx:pt>
          <cx:pt idx="916">0</cx:pt>
          <cx:pt idx="917">1</cx:pt>
          <cx:pt idx="918">2</cx:pt>
          <cx:pt idx="919">1</cx:pt>
          <cx:pt idx="920">2</cx:pt>
          <cx:pt idx="921">2</cx:pt>
          <cx:pt idx="922">2</cx:pt>
          <cx:pt idx="923">2</cx:pt>
          <cx:pt idx="924">2</cx:pt>
          <cx:pt idx="925">2</cx:pt>
          <cx:pt idx="926">2</cx:pt>
          <cx:pt idx="927">2</cx:pt>
          <cx:pt idx="928">2</cx:pt>
          <cx:pt idx="929">2</cx:pt>
          <cx:pt idx="930">2</cx:pt>
          <cx:pt idx="931">1</cx:pt>
          <cx:pt idx="932">2</cx:pt>
          <cx:pt idx="933">2</cx:pt>
          <cx:pt idx="934">2</cx:pt>
          <cx:pt idx="935">1</cx:pt>
          <cx:pt idx="936">2</cx:pt>
          <cx:pt idx="937">2</cx:pt>
          <cx:pt idx="938">2</cx:pt>
          <cx:pt idx="939">2</cx:pt>
          <cx:pt idx="940">2</cx:pt>
          <cx:pt idx="941">2</cx:pt>
          <cx:pt idx="942">2</cx:pt>
          <cx:pt idx="943">2</cx:pt>
          <cx:pt idx="944">1</cx:pt>
          <cx:pt idx="945">1</cx:pt>
          <cx:pt idx="946">1</cx:pt>
          <cx:pt idx="947">2</cx:pt>
          <cx:pt idx="948">2</cx:pt>
          <cx:pt idx="949">1</cx:pt>
          <cx:pt idx="950">1</cx:pt>
          <cx:pt idx="951">1</cx:pt>
          <cx:pt idx="952">1</cx:pt>
          <cx:pt idx="953">2</cx:pt>
          <cx:pt idx="954">2</cx:pt>
          <cx:pt idx="955">2</cx:pt>
          <cx:pt idx="956">1</cx:pt>
          <cx:pt idx="957">1</cx:pt>
          <cx:pt idx="958">2</cx:pt>
          <cx:pt idx="959">2</cx:pt>
          <cx:pt idx="960">1</cx:pt>
          <cx:pt idx="961">2</cx:pt>
          <cx:pt idx="962">2</cx:pt>
          <cx:pt idx="963">2</cx:pt>
          <cx:pt idx="964">2</cx:pt>
          <cx:pt idx="965">2</cx:pt>
          <cx:pt idx="966">1</cx:pt>
          <cx:pt idx="967">1</cx:pt>
          <cx:pt idx="968">1</cx:pt>
          <cx:pt idx="969">1</cx:pt>
          <cx:pt idx="970">1</cx:pt>
          <cx:pt idx="971">2</cx:pt>
          <cx:pt idx="972">2</cx:pt>
          <cx:pt idx="973">2</cx:pt>
          <cx:pt idx="974">1</cx:pt>
          <cx:pt idx="975">2</cx:pt>
          <cx:pt idx="976">1</cx:pt>
          <cx:pt idx="977">1</cx:pt>
          <cx:pt idx="978">1</cx:pt>
          <cx:pt idx="979">1</cx:pt>
          <cx:pt idx="980">1</cx:pt>
          <cx:pt idx="981">2</cx:pt>
          <cx:pt idx="982">2</cx:pt>
          <cx:pt idx="983">2</cx:pt>
          <cx:pt idx="984">2</cx:pt>
          <cx:pt idx="985">1</cx:pt>
          <cx:pt idx="986">1</cx:pt>
          <cx:pt idx="987">2</cx:pt>
          <cx:pt idx="988">2</cx:pt>
          <cx:pt idx="989">2</cx:pt>
          <cx:pt idx="990">2</cx:pt>
          <cx:pt idx="991">1</cx:pt>
          <cx:pt idx="992">2</cx:pt>
          <cx:pt idx="993">2</cx:pt>
          <cx:pt idx="994">2</cx:pt>
          <cx:pt idx="995">1</cx:pt>
          <cx:pt idx="996">1</cx:pt>
          <cx:pt idx="997">2</cx:pt>
          <cx:pt idx="998">1</cx:pt>
          <cx:pt idx="999">2</cx:pt>
          <cx:pt idx="1000">1</cx:pt>
          <cx:pt idx="1001">1</cx:pt>
          <cx:pt idx="1002">2</cx:pt>
          <cx:pt idx="1003">2</cx:pt>
          <cx:pt idx="1004">2</cx:pt>
          <cx:pt idx="1005">2</cx:pt>
          <cx:pt idx="1006">2</cx:pt>
          <cx:pt idx="1007">1</cx:pt>
          <cx:pt idx="1008">2</cx:pt>
          <cx:pt idx="1009">2</cx:pt>
          <cx:pt idx="1010">2</cx:pt>
          <cx:pt idx="1011">2</cx:pt>
          <cx:pt idx="1012">1</cx:pt>
          <cx:pt idx="1013">1</cx:pt>
          <cx:pt idx="1014">1</cx:pt>
          <cx:pt idx="1015">2</cx:pt>
          <cx:pt idx="1016">2</cx:pt>
          <cx:pt idx="1017">1</cx:pt>
          <cx:pt idx="1018">2</cx:pt>
          <cx:pt idx="1019">2</cx:pt>
          <cx:pt idx="1020">1</cx:pt>
          <cx:pt idx="1021">2</cx:pt>
          <cx:pt idx="1022">1</cx:pt>
          <cx:pt idx="1023">2</cx:pt>
          <cx:pt idx="1024">2</cx:pt>
          <cx:pt idx="1025">1</cx:pt>
          <cx:pt idx="1026">1</cx:pt>
          <cx:pt idx="1027">2</cx:pt>
          <cx:pt idx="1028">1</cx:pt>
          <cx:pt idx="1029">1</cx:pt>
          <cx:pt idx="1030">2</cx:pt>
          <cx:pt idx="1031">2</cx:pt>
          <cx:pt idx="1032">2</cx:pt>
          <cx:pt idx="1033">2</cx:pt>
          <cx:pt idx="1034">1</cx:pt>
          <cx:pt idx="1035">1</cx:pt>
          <cx:pt idx="1036">2</cx:pt>
          <cx:pt idx="1037">2</cx:pt>
          <cx:pt idx="1038">1</cx:pt>
          <cx:pt idx="1039">1</cx:pt>
          <cx:pt idx="1040">2</cx:pt>
          <cx:pt idx="1041">1</cx:pt>
          <cx:pt idx="1042">2</cx:pt>
          <cx:pt idx="1043">2</cx:pt>
          <cx:pt idx="1044">2</cx:pt>
          <cx:pt idx="1045">2</cx:pt>
          <cx:pt idx="1046">3</cx:pt>
          <cx:pt idx="1047">1</cx:pt>
          <cx:pt idx="1048">1</cx:pt>
          <cx:pt idx="1049">1</cx:pt>
          <cx:pt idx="1050">2</cx:pt>
          <cx:pt idx="1051">2</cx:pt>
          <cx:pt idx="1052">1</cx:pt>
          <cx:pt idx="1053">1</cx:pt>
          <cx:pt idx="1054">2</cx:pt>
          <cx:pt idx="1055">2</cx:pt>
          <cx:pt idx="1056">2</cx:pt>
          <cx:pt idx="1057">2</cx:pt>
          <cx:pt idx="1058">2</cx:pt>
          <cx:pt idx="1059">1</cx:pt>
          <cx:pt idx="1060">2</cx:pt>
          <cx:pt idx="1061">1</cx:pt>
          <cx:pt idx="1062">2</cx:pt>
          <cx:pt idx="1063">1</cx:pt>
          <cx:pt idx="1064">1</cx:pt>
          <cx:pt idx="1065">2</cx:pt>
          <cx:pt idx="1066">2</cx:pt>
          <cx:pt idx="1067">1</cx:pt>
          <cx:pt idx="1068">2</cx:pt>
          <cx:pt idx="1069">1</cx:pt>
          <cx:pt idx="1070">1</cx:pt>
          <cx:pt idx="1071">1</cx:pt>
          <cx:pt idx="1072">1</cx:pt>
          <cx:pt idx="1073">1</cx:pt>
          <cx:pt idx="1074">2</cx:pt>
          <cx:pt idx="1075">1</cx:pt>
          <cx:pt idx="1076">2</cx:pt>
          <cx:pt idx="1077">1</cx:pt>
          <cx:pt idx="1078">1</cx:pt>
          <cx:pt idx="1079">1</cx:pt>
          <cx:pt idx="1080">2</cx:pt>
          <cx:pt idx="1081">1</cx:pt>
          <cx:pt idx="1082">2</cx:pt>
          <cx:pt idx="1083">1</cx:pt>
          <cx:pt idx="1084">2</cx:pt>
          <cx:pt idx="1085">1</cx:pt>
          <cx:pt idx="1086">1</cx:pt>
          <cx:pt idx="1087">2</cx:pt>
          <cx:pt idx="1088">2</cx:pt>
          <cx:pt idx="1089">1</cx:pt>
          <cx:pt idx="1090">2</cx:pt>
          <cx:pt idx="1091">2</cx:pt>
          <cx:pt idx="1092">2</cx:pt>
          <cx:pt idx="1093">1</cx:pt>
          <cx:pt idx="1094">1</cx:pt>
          <cx:pt idx="1095">2</cx:pt>
          <cx:pt idx="1096">1</cx:pt>
          <cx:pt idx="1097">1</cx:pt>
          <cx:pt idx="1098">1</cx:pt>
          <cx:pt idx="1099">2</cx:pt>
          <cx:pt idx="1100">1</cx:pt>
          <cx:pt idx="1101">1</cx:pt>
          <cx:pt idx="1102">1</cx:pt>
          <cx:pt idx="1103">1</cx:pt>
          <cx:pt idx="1104">2</cx:pt>
          <cx:pt idx="1105">2</cx:pt>
          <cx:pt idx="1106">2</cx:pt>
          <cx:pt idx="1107">2</cx:pt>
          <cx:pt idx="1108">2</cx:pt>
          <cx:pt idx="1109">2</cx:pt>
          <cx:pt idx="1110">2</cx:pt>
          <cx:pt idx="1111">2</cx:pt>
          <cx:pt idx="1112">1</cx:pt>
          <cx:pt idx="1113">1</cx:pt>
          <cx:pt idx="1114">1</cx:pt>
          <cx:pt idx="1115">2</cx:pt>
          <cx:pt idx="1116">2</cx:pt>
          <cx:pt idx="1117">1</cx:pt>
          <cx:pt idx="1118">1</cx:pt>
          <cx:pt idx="1119">1</cx:pt>
          <cx:pt idx="1120">1</cx:pt>
          <cx:pt idx="1121">2</cx:pt>
          <cx:pt idx="1122">1</cx:pt>
          <cx:pt idx="1123">1</cx:pt>
          <cx:pt idx="1124">2</cx:pt>
          <cx:pt idx="1125">1</cx:pt>
          <cx:pt idx="1126">2</cx:pt>
          <cx:pt idx="1127">2</cx:pt>
          <cx:pt idx="1128">2</cx:pt>
          <cx:pt idx="1129">1</cx:pt>
          <cx:pt idx="1130">2</cx:pt>
          <cx:pt idx="1131">1</cx:pt>
          <cx:pt idx="1132">2</cx:pt>
          <cx:pt idx="1133">2</cx:pt>
          <cx:pt idx="1134">2</cx:pt>
          <cx:pt idx="1135">1</cx:pt>
          <cx:pt idx="1136">1</cx:pt>
          <cx:pt idx="1137">1</cx:pt>
          <cx:pt idx="1138">2</cx:pt>
          <cx:pt idx="1139">1</cx:pt>
          <cx:pt idx="1140">1</cx:pt>
          <cx:pt idx="1141">2</cx:pt>
          <cx:pt idx="1142">3</cx:pt>
          <cx:pt idx="1143">1</cx:pt>
          <cx:pt idx="1144">1</cx:pt>
          <cx:pt idx="1145">1</cx:pt>
          <cx:pt idx="1146">2</cx:pt>
          <cx:pt idx="1147">1</cx:pt>
          <cx:pt idx="1148">1</cx:pt>
          <cx:pt idx="1149">1</cx:pt>
          <cx:pt idx="1150">1</cx:pt>
          <cx:pt idx="1151">1</cx:pt>
          <cx:pt idx="1152">1</cx:pt>
          <cx:pt idx="1153">1</cx:pt>
          <cx:pt idx="1154">1</cx:pt>
          <cx:pt idx="1155">2</cx:pt>
          <cx:pt idx="1156">2</cx:pt>
          <cx:pt idx="1157">2</cx:pt>
          <cx:pt idx="1158">2</cx:pt>
          <cx:pt idx="1159">2</cx:pt>
          <cx:pt idx="1160">2</cx:pt>
          <cx:pt idx="1161">1</cx:pt>
          <cx:pt idx="1162">1</cx:pt>
          <cx:pt idx="1163">0</cx:pt>
          <cx:pt idx="1164">1</cx:pt>
          <cx:pt idx="1165">2</cx:pt>
          <cx:pt idx="1166">2</cx:pt>
          <cx:pt idx="1167">2</cx:pt>
          <cx:pt idx="1168">2</cx:pt>
          <cx:pt idx="1169">3</cx:pt>
          <cx:pt idx="1170">1</cx:pt>
          <cx:pt idx="1171">1</cx:pt>
          <cx:pt idx="1172">2</cx:pt>
          <cx:pt idx="1173">3</cx:pt>
          <cx:pt idx="1174">2</cx:pt>
          <cx:pt idx="1175">2</cx:pt>
          <cx:pt idx="1176">1</cx:pt>
          <cx:pt idx="1177">1</cx:pt>
          <cx:pt idx="1178">1</cx:pt>
          <cx:pt idx="1179">1</cx:pt>
          <cx:pt idx="1180">2</cx:pt>
          <cx:pt idx="1181">2</cx:pt>
          <cx:pt idx="1182">3</cx:pt>
          <cx:pt idx="1183">1</cx:pt>
          <cx:pt idx="1184">1</cx:pt>
          <cx:pt idx="1185">1</cx:pt>
          <cx:pt idx="1186">2</cx:pt>
          <cx:pt idx="1187">2</cx:pt>
          <cx:pt idx="1188">2</cx:pt>
          <cx:pt idx="1189">2</cx:pt>
          <cx:pt idx="1190">1</cx:pt>
          <cx:pt idx="1191">2</cx:pt>
          <cx:pt idx="1192">1</cx:pt>
          <cx:pt idx="1193">2</cx:pt>
          <cx:pt idx="1194">1</cx:pt>
          <cx:pt idx="1195">2</cx:pt>
          <cx:pt idx="1196">2</cx:pt>
          <cx:pt idx="1197">1</cx:pt>
          <cx:pt idx="1198">2</cx:pt>
          <cx:pt idx="1199">1</cx:pt>
          <cx:pt idx="1200">1</cx:pt>
          <cx:pt idx="1201">2</cx:pt>
          <cx:pt idx="1202">1</cx:pt>
          <cx:pt idx="1203">2</cx:pt>
          <cx:pt idx="1204">1</cx:pt>
          <cx:pt idx="1205">2</cx:pt>
          <cx:pt idx="1206">1</cx:pt>
          <cx:pt idx="1207">2</cx:pt>
          <cx:pt idx="1208">1</cx:pt>
          <cx:pt idx="1209">2</cx:pt>
          <cx:pt idx="1210">2</cx:pt>
          <cx:pt idx="1211">2</cx:pt>
          <cx:pt idx="1212">1</cx:pt>
          <cx:pt idx="1213">0</cx:pt>
          <cx:pt idx="1214">1</cx:pt>
          <cx:pt idx="1215">1</cx:pt>
          <cx:pt idx="1216">2</cx:pt>
          <cx:pt idx="1217">2</cx:pt>
          <cx:pt idx="1218">1</cx:pt>
          <cx:pt idx="1219">1</cx:pt>
          <cx:pt idx="1220">1</cx:pt>
          <cx:pt idx="1221">1</cx:pt>
          <cx:pt idx="1222">2</cx:pt>
          <cx:pt idx="1223">2</cx:pt>
          <cx:pt idx="1224">2</cx:pt>
          <cx:pt idx="1225">1</cx:pt>
          <cx:pt idx="1226">2</cx:pt>
          <cx:pt idx="1227">1</cx:pt>
          <cx:pt idx="1228">1</cx:pt>
          <cx:pt idx="1229">2</cx:pt>
          <cx:pt idx="1230">2</cx:pt>
          <cx:pt idx="1231">1</cx:pt>
          <cx:pt idx="1232">2</cx:pt>
          <cx:pt idx="1233">1</cx:pt>
          <cx:pt idx="1234">1</cx:pt>
          <cx:pt idx="1235">1</cx:pt>
          <cx:pt idx="1236">2</cx:pt>
          <cx:pt idx="1237">2</cx:pt>
          <cx:pt idx="1238">1</cx:pt>
          <cx:pt idx="1239">2</cx:pt>
          <cx:pt idx="1240">2</cx:pt>
          <cx:pt idx="1241">2</cx:pt>
          <cx:pt idx="1242">2</cx:pt>
          <cx:pt idx="1243">2</cx:pt>
          <cx:pt idx="1244">1</cx:pt>
          <cx:pt idx="1245">3</cx:pt>
          <cx:pt idx="1246">2</cx:pt>
          <cx:pt idx="1247">1</cx:pt>
          <cx:pt idx="1248">1</cx:pt>
          <cx:pt idx="1249">1</cx:pt>
          <cx:pt idx="1250">2</cx:pt>
          <cx:pt idx="1251">2</cx:pt>
          <cx:pt idx="1252">1</cx:pt>
          <cx:pt idx="1253">2</cx:pt>
          <cx:pt idx="1254">2</cx:pt>
          <cx:pt idx="1255">1</cx:pt>
          <cx:pt idx="1256">2</cx:pt>
          <cx:pt idx="1257">1</cx:pt>
          <cx:pt idx="1258">2</cx:pt>
          <cx:pt idx="1259">1</cx:pt>
          <cx:pt idx="1260">2</cx:pt>
          <cx:pt idx="1261">1</cx:pt>
          <cx:pt idx="1262">1</cx:pt>
          <cx:pt idx="1263">1</cx:pt>
          <cx:pt idx="1264">2</cx:pt>
          <cx:pt idx="1265">2</cx:pt>
          <cx:pt idx="1266">1</cx:pt>
          <cx:pt idx="1267">2</cx:pt>
          <cx:pt idx="1268">3</cx:pt>
          <cx:pt idx="1269">1</cx:pt>
          <cx:pt idx="1270">0</cx:pt>
          <cx:pt idx="1271">2</cx:pt>
          <cx:pt idx="1272">1</cx:pt>
          <cx:pt idx="1273">1</cx:pt>
          <cx:pt idx="1274">2</cx:pt>
          <cx:pt idx="1275">2</cx:pt>
          <cx:pt idx="1276">1</cx:pt>
          <cx:pt idx="1277">1</cx:pt>
          <cx:pt idx="1278">2</cx:pt>
          <cx:pt idx="1279">1</cx:pt>
          <cx:pt idx="1280">2</cx:pt>
          <cx:pt idx="1281">2</cx:pt>
          <cx:pt idx="1282">2</cx:pt>
          <cx:pt idx="1283">2</cx:pt>
          <cx:pt idx="1284">2</cx:pt>
          <cx:pt idx="1285">1</cx:pt>
          <cx:pt idx="1286">1</cx:pt>
          <cx:pt idx="1287">2</cx:pt>
          <cx:pt idx="1288">2</cx:pt>
          <cx:pt idx="1289">2</cx:pt>
          <cx:pt idx="1290">1</cx:pt>
          <cx:pt idx="1291">2</cx:pt>
          <cx:pt idx="1292">2</cx:pt>
          <cx:pt idx="1293">2</cx:pt>
          <cx:pt idx="1294">1</cx:pt>
          <cx:pt idx="1295">1</cx:pt>
          <cx:pt idx="1296">2</cx:pt>
          <cx:pt idx="1297">2</cx:pt>
          <cx:pt idx="1298">2</cx:pt>
          <cx:pt idx="1299">1</cx:pt>
          <cx:pt idx="1300">2</cx:pt>
          <cx:pt idx="1301">1</cx:pt>
          <cx:pt idx="1302">2</cx:pt>
          <cx:pt idx="1303">2</cx:pt>
          <cx:pt idx="1304">2</cx:pt>
          <cx:pt idx="1305">2</cx:pt>
          <cx:pt idx="1306">2</cx:pt>
          <cx:pt idx="1307">1</cx:pt>
          <cx:pt idx="1308">1</cx:pt>
          <cx:pt idx="1309">2</cx:pt>
          <cx:pt idx="1310">2</cx:pt>
          <cx:pt idx="1311">2</cx:pt>
          <cx:pt idx="1312">2</cx:pt>
          <cx:pt idx="1313">2</cx:pt>
          <cx:pt idx="1314">1</cx:pt>
          <cx:pt idx="1315">2</cx:pt>
          <cx:pt idx="1316">2</cx:pt>
          <cx:pt idx="1317">2</cx:pt>
          <cx:pt idx="1318">2</cx:pt>
          <cx:pt idx="1319">1</cx:pt>
          <cx:pt idx="1320">1</cx:pt>
          <cx:pt idx="1321">1</cx:pt>
          <cx:pt idx="1322">2</cx:pt>
          <cx:pt idx="1323">1</cx:pt>
          <cx:pt idx="1324">2</cx:pt>
          <cx:pt idx="1325">1</cx:pt>
          <cx:pt idx="1326">1</cx:pt>
          <cx:pt idx="1327">1</cx:pt>
          <cx:pt idx="1328">2</cx:pt>
          <cx:pt idx="1329">2</cx:pt>
          <cx:pt idx="1330">2</cx:pt>
          <cx:pt idx="1331">1</cx:pt>
          <cx:pt idx="1332">1</cx:pt>
          <cx:pt idx="1333">1</cx:pt>
          <cx:pt idx="1334">1</cx:pt>
          <cx:pt idx="1335">2</cx:pt>
          <cx:pt idx="1336">2</cx:pt>
          <cx:pt idx="1337">1</cx:pt>
          <cx:pt idx="1338">2</cx:pt>
          <cx:pt idx="1339">1</cx:pt>
          <cx:pt idx="1340">1</cx:pt>
          <cx:pt idx="1341">1</cx:pt>
          <cx:pt idx="1342">2</cx:pt>
          <cx:pt idx="1343">1</cx:pt>
          <cx:pt idx="1344">2</cx:pt>
          <cx:pt idx="1345">1</cx:pt>
          <cx:pt idx="1346">2</cx:pt>
          <cx:pt idx="1347">2</cx:pt>
          <cx:pt idx="1348">2</cx:pt>
          <cx:pt idx="1349">2</cx:pt>
          <cx:pt idx="1350">2</cx:pt>
          <cx:pt idx="1351">1</cx:pt>
          <cx:pt idx="1352">1</cx:pt>
          <cx:pt idx="1353">2</cx:pt>
          <cx:pt idx="1354">2</cx:pt>
          <cx:pt idx="1355">3</cx:pt>
          <cx:pt idx="1356">1</cx:pt>
          <cx:pt idx="1357">1</cx:pt>
          <cx:pt idx="1358">2</cx:pt>
          <cx:pt idx="1359">2</cx:pt>
          <cx:pt idx="1360">3</cx:pt>
          <cx:pt idx="1361">2</cx:pt>
          <cx:pt idx="1362">2</cx:pt>
          <cx:pt idx="1363">2</cx:pt>
          <cx:pt idx="1364">2</cx:pt>
          <cx:pt idx="1365">2</cx:pt>
          <cx:pt idx="1366">2</cx:pt>
          <cx:pt idx="1367">2</cx:pt>
          <cx:pt idx="1368">1</cx:pt>
          <cx:pt idx="1369">2</cx:pt>
          <cx:pt idx="1370">1</cx:pt>
          <cx:pt idx="1371">1</cx:pt>
          <cx:pt idx="1372">2</cx:pt>
          <cx:pt idx="1373">2</cx:pt>
          <cx:pt idx="1374">2</cx:pt>
          <cx:pt idx="1375">2</cx:pt>
          <cx:pt idx="1376">1</cx:pt>
          <cx:pt idx="1377">2</cx:pt>
          <cx:pt idx="1378">1</cx:pt>
          <cx:pt idx="1379">2</cx:pt>
          <cx:pt idx="1380">1</cx:pt>
          <cx:pt idx="1381">2</cx:pt>
          <cx:pt idx="1382">1</cx:pt>
          <cx:pt idx="1383">2</cx:pt>
          <cx:pt idx="1384">1</cx:pt>
          <cx:pt idx="1385">1</cx:pt>
          <cx:pt idx="1386">3</cx:pt>
          <cx:pt idx="1387">2</cx:pt>
          <cx:pt idx="1388">2</cx:pt>
          <cx:pt idx="1389">1</cx:pt>
          <cx:pt idx="1390">2</cx:pt>
          <cx:pt idx="1391">2</cx:pt>
          <cx:pt idx="1392">1</cx:pt>
          <cx:pt idx="1393">2</cx:pt>
          <cx:pt idx="1394">2</cx:pt>
          <cx:pt idx="1395">2</cx:pt>
          <cx:pt idx="1396">1</cx:pt>
          <cx:pt idx="1397">1</cx:pt>
          <cx:pt idx="1398">1</cx:pt>
          <cx:pt idx="1399">2</cx:pt>
          <cx:pt idx="1400">1</cx:pt>
          <cx:pt idx="1401">2</cx:pt>
          <cx:pt idx="1402">2</cx:pt>
          <cx:pt idx="1403">2</cx:pt>
          <cx:pt idx="1404">1</cx:pt>
          <cx:pt idx="1405">2</cx:pt>
          <cx:pt idx="1406">1</cx:pt>
          <cx:pt idx="1407">1</cx:pt>
          <cx:pt idx="1408">1</cx:pt>
          <cx:pt idx="1409">2</cx:pt>
          <cx:pt idx="1410">2</cx:pt>
          <cx:pt idx="1411">1</cx:pt>
          <cx:pt idx="1412">2</cx:pt>
          <cx:pt idx="1413">2</cx:pt>
          <cx:pt idx="1414">1</cx:pt>
          <cx:pt idx="1415">2</cx:pt>
          <cx:pt idx="1416">2</cx:pt>
          <cx:pt idx="1417">2</cx:pt>
          <cx:pt idx="1418">1</cx:pt>
          <cx:pt idx="1419">2</cx:pt>
          <cx:pt idx="1420">2</cx:pt>
          <cx:pt idx="1421">2</cx:pt>
          <cx:pt idx="1422">1</cx:pt>
          <cx:pt idx="1423">2</cx:pt>
          <cx:pt idx="1424">1</cx:pt>
          <cx:pt idx="1425">1</cx:pt>
          <cx:pt idx="1426">2</cx:pt>
          <cx:pt idx="1427">1</cx:pt>
          <cx:pt idx="1428">1</cx:pt>
          <cx:pt idx="1429">2</cx:pt>
          <cx:pt idx="1430">2</cx:pt>
          <cx:pt idx="1431">2</cx:pt>
          <cx:pt idx="1432">2</cx:pt>
          <cx:pt idx="1433">2</cx:pt>
          <cx:pt idx="1434">2</cx:pt>
          <cx:pt idx="1435">1</cx:pt>
          <cx:pt idx="1436">1</cx:pt>
          <cx:pt idx="1437">2</cx:pt>
          <cx:pt idx="1438">1</cx:pt>
          <cx:pt idx="1439">2</cx:pt>
          <cx:pt idx="1440">2</cx:pt>
          <cx:pt idx="1441">1</cx:pt>
          <cx:pt idx="1442">2</cx:pt>
          <cx:pt idx="1443">1</cx:pt>
          <cx:pt idx="1444">2</cx:pt>
          <cx:pt idx="1445">1</cx:pt>
          <cx:pt idx="1446">1</cx:pt>
          <cx:pt idx="1447">2</cx:pt>
          <cx:pt idx="1448">1</cx:pt>
          <cx:pt idx="1449">1</cx:pt>
          <cx:pt idx="1450">2</cx:pt>
          <cx:pt idx="1451">2</cx:pt>
          <cx:pt idx="1452">1</cx:pt>
          <cx:pt idx="1453">1</cx:pt>
          <cx:pt idx="1454">2</cx:pt>
          <cx:pt idx="1455">2</cx:pt>
          <cx:pt idx="1456">2</cx:pt>
          <cx:pt idx="1457">2</cx:pt>
          <cx:pt idx="1458">1</cx:pt>
          <cx:pt idx="1459">1</cx:pt>
        </cx:lvl>
        <cx:lvl ptCount="1460">
          <cx:pt idx="0">0</cx:pt>
          <cx:pt idx="1">1</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1</cx:pt>
          <cx:pt idx="27">0</cx:pt>
          <cx:pt idx="28">0</cx:pt>
          <cx:pt idx="29">0</cx:pt>
          <cx:pt idx="30">0</cx:pt>
          <cx:pt idx="31">0</cx:pt>
          <cx:pt idx="32">0</cx:pt>
          <cx:pt idx="33">1</cx:pt>
          <cx:pt idx="34">0</cx:pt>
          <cx:pt idx="35">0</cx:pt>
          <cx:pt idx="36">0</cx:pt>
          <cx:pt idx="37">1</cx:pt>
          <cx:pt idx="38">0</cx:pt>
          <cx:pt idx="39">0</cx:pt>
          <cx:pt idx="40">0</cx:pt>
          <cx:pt idx="41">1</cx:pt>
          <cx:pt idx="42">0</cx:pt>
          <cx:pt idx="43">0</cx:pt>
          <cx:pt idx="44">0</cx:pt>
          <cx:pt idx="45">0</cx:pt>
          <cx:pt idx="46">0</cx:pt>
          <cx:pt idx="47">0</cx:pt>
          <cx:pt idx="48">0</cx:pt>
          <cx:pt idx="49">0</cx:pt>
          <cx:pt idx="50">1</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1</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1</cx:pt>
          <cx:pt idx="117">0</cx:pt>
          <cx:pt idx="118">0</cx:pt>
          <cx:pt idx="119">0</cx:pt>
          <cx:pt idx="120">0</cx:pt>
          <cx:pt idx="121">0</cx:pt>
          <cx:pt idx="122">0</cx:pt>
          <cx:pt idx="123">0</cx:pt>
          <cx:pt idx="124">0</cx:pt>
          <cx:pt idx="125">0</cx:pt>
          <cx:pt idx="126">0</cx:pt>
          <cx:pt idx="127">0</cx:pt>
          <cx:pt idx="128">0</cx:pt>
          <cx:pt idx="129">1</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1</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1</cx:pt>
          <cx:pt idx="198">0</cx:pt>
          <cx:pt idx="199">0</cx:pt>
          <cx:pt idx="200">0</cx:pt>
          <cx:pt idx="201">1</cx:pt>
          <cx:pt idx="202">0</cx:pt>
          <cx:pt idx="203">0</cx:pt>
          <cx:pt idx="204">0</cx:pt>
          <cx:pt idx="205">0</cx:pt>
          <cx:pt idx="206">0</cx:pt>
          <cx:pt idx="207">0</cx:pt>
          <cx:pt idx="208">0</cx:pt>
          <cx:pt idx="209">0</cx:pt>
          <cx:pt idx="210">0</cx:pt>
          <cx:pt idx="211">0</cx:pt>
          <cx:pt idx="212">0</cx:pt>
          <cx:pt idx="213">1</cx:pt>
          <cx:pt idx="214">0</cx:pt>
          <cx:pt idx="215">1</cx:pt>
          <cx:pt idx="216">0</cx:pt>
          <cx:pt idx="217">0</cx:pt>
          <cx:pt idx="218">1</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1</cx:pt>
          <cx:pt idx="246">0</cx:pt>
          <cx:pt idx="247">0</cx:pt>
          <cx:pt idx="248">0</cx:pt>
          <cx:pt idx="249">1</cx:pt>
          <cx:pt idx="250">0</cx:pt>
          <cx:pt idx="251">1</cx:pt>
          <cx:pt idx="252">0</cx:pt>
          <cx:pt idx="253">1</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1</cx:pt>
          <cx:pt idx="299">1</cx:pt>
          <cx:pt idx="300">0</cx:pt>
          <cx:pt idx="301">0</cx:pt>
          <cx:pt idx="302">0</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0</cx:pt>
          <cx:pt idx="320">0</cx:pt>
          <cx:pt idx="321">0</cx:pt>
          <cx:pt idx="322">0</cx:pt>
          <cx:pt idx="323">0</cx:pt>
          <cx:pt idx="324">0</cx:pt>
          <cx:pt idx="325">0</cx:pt>
          <cx:pt idx="326">0</cx:pt>
          <cx:pt idx="327">0</cx:pt>
          <cx:pt idx="328">0</cx:pt>
          <cx:pt idx="329">0</cx:pt>
          <cx:pt idx="330">1</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1</cx:pt>
          <cx:pt idx="353">0</cx:pt>
          <cx:pt idx="354">0</cx:pt>
          <cx:pt idx="355">0</cx:pt>
          <cx:pt idx="356">0</cx:pt>
          <cx:pt idx="357">0</cx:pt>
          <cx:pt idx="358">1</cx:pt>
          <cx:pt idx="359">0</cx:pt>
          <cx:pt idx="360">0</cx:pt>
          <cx:pt idx="361">0</cx:pt>
          <cx:pt idx="362">0</cx:pt>
          <cx:pt idx="363">0</cx:pt>
          <cx:pt idx="364">0</cx:pt>
          <cx:pt idx="365">0</cx:pt>
          <cx:pt idx="366">0</cx:pt>
          <cx:pt idx="367">1</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1</cx:pt>
          <cx:pt idx="415">0</cx:pt>
          <cx:pt idx="416">0</cx:pt>
          <cx:pt idx="417">0</cx:pt>
          <cx:pt idx="418">0</cx:pt>
          <cx:pt idx="419">0</cx:pt>
          <cx:pt idx="420">0</cx:pt>
          <cx:pt idx="421">1</cx:pt>
          <cx:pt idx="422">0</cx:pt>
          <cx:pt idx="423">0</cx:pt>
          <cx:pt idx="424">0</cx:pt>
          <cx:pt idx="425">0</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1</cx:pt>
          <cx:pt idx="500">0</cx:pt>
          <cx:pt idx="501">0</cx:pt>
          <cx:pt idx="502">0</cx:pt>
          <cx:pt idx="503">0</cx:pt>
          <cx:pt idx="504">1</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1</cx:pt>
          <cx:pt idx="559">0</cx:pt>
          <cx:pt idx="560">0</cx:pt>
          <cx:pt idx="561">0</cx:pt>
          <cx:pt idx="562">0</cx:pt>
          <cx:pt idx="563">0</cx:pt>
          <cx:pt idx="564">0</cx:pt>
          <cx:pt idx="565">0</cx:pt>
          <cx:pt idx="566">0</cx:pt>
          <cx:pt idx="567">0</cx:pt>
          <cx:pt idx="568">0</cx:pt>
          <cx:pt idx="569">0</cx:pt>
          <cx:pt idx="570">0</cx:pt>
          <cx:pt idx="571">0</cx:pt>
          <cx:pt idx="572">0</cx:pt>
          <cx:pt idx="573">0</cx:pt>
          <cx:pt idx="574">1</cx:pt>
          <cx:pt idx="575">0</cx:pt>
          <cx:pt idx="576">1</cx:pt>
          <cx:pt idx="577">0</cx:pt>
          <cx:pt idx="578">0</cx:pt>
          <cx:pt idx="579">0</cx:pt>
          <cx:pt idx="580">1</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2</cx:pt>
          <cx:pt idx="598">0</cx:pt>
          <cx:pt idx="599">0</cx:pt>
          <cx:pt idx="600">0</cx:pt>
          <cx:pt idx="601">0</cx:pt>
          <cx:pt idx="602">0</cx:pt>
          <cx:pt idx="603">0</cx:pt>
          <cx:pt idx="604">0</cx:pt>
          <cx:pt idx="605">0</cx:pt>
          <cx:pt idx="606">0</cx:pt>
          <cx:pt idx="607">0</cx:pt>
          <cx:pt idx="608">0</cx:pt>
          <cx:pt idx="609">0</cx:pt>
          <cx:pt idx="610">0</cx:pt>
          <cx:pt idx="611">1</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1</cx:pt>
          <cx:pt idx="629">0</cx:pt>
          <cx:pt idx="630">0</cx:pt>
          <cx:pt idx="631">0</cx:pt>
          <cx:pt idx="632">0</cx:pt>
          <cx:pt idx="633">1</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1</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1</cx:pt>
          <cx:pt idx="692">0</cx:pt>
          <cx:pt idx="693">0</cx:pt>
          <cx:pt idx="694">0</cx:pt>
          <cx:pt idx="695">0</cx:pt>
          <cx:pt idx="696">0</cx:pt>
          <cx:pt idx="697">1</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1</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1</cx:pt>
          <cx:pt idx="742">0</cx:pt>
          <cx:pt idx="743">1</cx:pt>
          <cx:pt idx="744">0</cx:pt>
          <cx:pt idx="745">1</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1</cx:pt>
          <cx:pt idx="815">0</cx:pt>
          <cx:pt idx="816">0</cx:pt>
          <cx:pt idx="817">0</cx:pt>
          <cx:pt idx="818">0</cx:pt>
          <cx:pt idx="819">0</cx:pt>
          <cx:pt idx="820">0</cx:pt>
          <cx:pt idx="821">0</cx:pt>
          <cx:pt idx="822">0</cx:pt>
          <cx:pt idx="823">0</cx:pt>
          <cx:pt idx="824">0</cx:pt>
          <cx:pt idx="825">0</cx:pt>
          <cx:pt idx="826">0</cx:pt>
          <cx:pt idx="827">0</cx:pt>
          <cx:pt idx="828">1</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1</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1</cx:pt>
          <cx:pt idx="921">0</cx:pt>
          <cx:pt idx="922">0</cx:pt>
          <cx:pt idx="923">0</cx:pt>
          <cx:pt idx="924">0</cx:pt>
          <cx:pt idx="925">1</cx:pt>
          <cx:pt idx="926">0</cx:pt>
          <cx:pt idx="927">0</cx:pt>
          <cx:pt idx="928">0</cx:pt>
          <cx:pt idx="929">0</cx:pt>
          <cx:pt idx="930">0</cx:pt>
          <cx:pt idx="931">1</cx:pt>
          <cx:pt idx="932">0</cx:pt>
          <cx:pt idx="933">0</cx:pt>
          <cx:pt idx="934">0</cx:pt>
          <cx:pt idx="935">0</cx:pt>
          <cx:pt idx="936">0</cx:pt>
          <cx:pt idx="937">0</cx:pt>
          <cx:pt idx="938">0</cx:pt>
          <cx:pt idx="939">0</cx:pt>
          <cx:pt idx="940">0</cx:pt>
          <cx:pt idx="941">0</cx:pt>
          <cx:pt idx="942">0</cx:pt>
          <cx:pt idx="943">0</cx:pt>
          <cx:pt idx="944">1</cx:pt>
          <cx:pt idx="945">0</cx:pt>
          <cx:pt idx="946">0</cx:pt>
          <cx:pt idx="947">0</cx:pt>
          <cx:pt idx="948">0</cx:pt>
          <cx:pt idx="949">0</cx:pt>
          <cx:pt idx="950">0</cx:pt>
          <cx:pt idx="951">0</cx:pt>
          <cx:pt idx="952">1</cx:pt>
          <cx:pt idx="953">1</cx:pt>
          <cx:pt idx="954">2</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1</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1</cx:pt>
          <cx:pt idx="1030">0</cx:pt>
          <cx:pt idx="1031">0</cx:pt>
          <cx:pt idx="1032">0</cx:pt>
          <cx:pt idx="1033">0</cx:pt>
          <cx:pt idx="1034">0</cx:pt>
          <cx:pt idx="1035">0</cx:pt>
          <cx:pt idx="1036">0</cx:pt>
          <cx:pt idx="1037">0</cx:pt>
          <cx:pt idx="1038">0</cx:pt>
          <cx:pt idx="1039">0</cx:pt>
          <cx:pt idx="1040">0</cx:pt>
          <cx:pt idx="1041">1</cx:pt>
          <cx:pt idx="1042">0</cx:pt>
          <cx:pt idx="1043">0</cx:pt>
          <cx:pt idx="1044">0</cx:pt>
          <cx:pt idx="1045">0</cx:pt>
          <cx:pt idx="1046">0</cx:pt>
          <cx:pt idx="1047">1</cx:pt>
          <cx:pt idx="1048">0</cx:pt>
          <cx:pt idx="1049">0</cx:pt>
          <cx:pt idx="1050">0</cx:pt>
          <cx:pt idx="1051">0</cx:pt>
          <cx:pt idx="1052">1</cx:pt>
          <cx:pt idx="1053">0</cx:pt>
          <cx:pt idx="1054">0</cx:pt>
          <cx:pt idx="1055">1</cx:pt>
          <cx:pt idx="1056">0</cx:pt>
          <cx:pt idx="1057">0</cx:pt>
          <cx:pt idx="1058">0</cx:pt>
          <cx:pt idx="1059">0</cx:pt>
          <cx:pt idx="1060">0</cx:pt>
          <cx:pt idx="1061">0</cx:pt>
          <cx:pt idx="1062">0</cx:pt>
          <cx:pt idx="1063">0</cx:pt>
          <cx:pt idx="1064">0</cx:pt>
          <cx:pt idx="1065">0</cx:pt>
          <cx:pt idx="1066">0</cx:pt>
          <cx:pt idx="1067">0</cx:pt>
          <cx:pt idx="1068">0</cx:pt>
          <cx:pt idx="1069">1</cx:pt>
          <cx:pt idx="1070">0</cx:pt>
          <cx:pt idx="1071">0</cx:pt>
          <cx:pt idx="1072">1</cx:pt>
          <cx:pt idx="1073">0</cx:pt>
          <cx:pt idx="1074">0</cx:pt>
          <cx:pt idx="1075">0</cx:pt>
          <cx:pt idx="1076">1</cx:pt>
          <cx:pt idx="1077">0</cx:pt>
          <cx:pt idx="1078">0</cx:pt>
          <cx:pt idx="1079">0</cx:pt>
          <cx:pt idx="1080">1</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1</cx:pt>
          <cx:pt idx="1104">0</cx:pt>
          <cx:pt idx="1105">0</cx:pt>
          <cx:pt idx="1106">0</cx:pt>
          <cx:pt idx="1107">0</cx:pt>
          <cx:pt idx="1108">0</cx:pt>
          <cx:pt idx="1109">0</cx:pt>
          <cx:pt idx="1110">0</cx:pt>
          <cx:pt idx="1111">0</cx:pt>
          <cx:pt idx="1112">0</cx:pt>
          <cx:pt idx="1113">0</cx:pt>
          <cx:pt idx="1114">0</cx:pt>
          <cx:pt idx="1115">0</cx:pt>
          <cx:pt idx="1116">0</cx:pt>
          <cx:pt idx="1117">0</cx:pt>
          <cx:pt idx="1118">1</cx:pt>
          <cx:pt idx="1119">0</cx:pt>
          <cx:pt idx="1120">0</cx:pt>
          <cx:pt idx="1121">0</cx:pt>
          <cx:pt idx="1122">0</cx:pt>
          <cx:pt idx="1123">1</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1</cx:pt>
          <cx:pt idx="1150">0</cx:pt>
          <cx:pt idx="1151">0</cx:pt>
          <cx:pt idx="1152">0</cx:pt>
          <cx:pt idx="1153">0</cx:pt>
          <cx:pt idx="1154">0</cx:pt>
          <cx:pt idx="1155">0</cx:pt>
          <cx:pt idx="1156">1</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1</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1</cx:pt>
          <cx:pt idx="1214">0</cx:pt>
          <cx:pt idx="1215">0</cx:pt>
          <cx:pt idx="1216">0</cx:pt>
          <cx:pt idx="1217">0</cx:pt>
          <cx:pt idx="1218">0</cx:pt>
          <cx:pt idx="1219">0</cx:pt>
          <cx:pt idx="1220">0</cx:pt>
          <cx:pt idx="1221">0</cx:pt>
          <cx:pt idx="1222">0</cx:pt>
          <cx:pt idx="1223">0</cx:pt>
          <cx:pt idx="1224">0</cx:pt>
          <cx:pt idx="1225">1</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1</cx:pt>
          <cx:pt idx="1277">0</cx:pt>
          <cx:pt idx="1278">0</cx:pt>
          <cx:pt idx="1279">0</cx:pt>
          <cx:pt idx="1280">0</cx:pt>
          <cx:pt idx="1281">0</cx:pt>
          <cx:pt idx="1282">0</cx:pt>
          <cx:pt idx="1283">0</cx:pt>
          <cx:pt idx="1284">0</cx:pt>
          <cx:pt idx="1285">0</cx:pt>
          <cx:pt idx="1286">0</cx:pt>
          <cx:pt idx="1287">1</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1</cx:pt>
          <cx:pt idx="1328">0</cx:pt>
          <cx:pt idx="1329">0</cx:pt>
          <cx:pt idx="1330">0</cx:pt>
          <cx:pt idx="1331">0</cx:pt>
          <cx:pt idx="1332">0</cx:pt>
          <cx:pt idx="1333">0</cx:pt>
          <cx:pt idx="1334">0</cx:pt>
          <cx:pt idx="1335">1</cx:pt>
          <cx:pt idx="1336">0</cx:pt>
          <cx:pt idx="1337">0</cx:pt>
          <cx:pt idx="1338">0</cx:pt>
          <cx:pt idx="1339">0</cx:pt>
          <cx:pt idx="1340">0</cx:pt>
          <cx:pt idx="1341">0</cx:pt>
          <cx:pt idx="1342">0</cx:pt>
          <cx:pt idx="1343">0</cx:pt>
          <cx:pt idx="1344">0</cx:pt>
          <cx:pt idx="1345">0</cx:pt>
          <cx:pt idx="1346">0</cx:pt>
          <cx:pt idx="1347">0</cx:pt>
          <cx:pt idx="1348">0</cx:pt>
          <cx:pt idx="1349">0</cx:pt>
          <cx:pt idx="1350">1</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1</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1</cx:pt>
          <cx:pt idx="1406">0</cx:pt>
          <cx:pt idx="1407">0</cx:pt>
          <cx:pt idx="1408">0</cx:pt>
          <cx:pt idx="1409">0</cx:pt>
          <cx:pt idx="1410">0</cx:pt>
          <cx:pt idx="1411">0</cx:pt>
          <cx:pt idx="1412">0</cx:pt>
          <cx:pt idx="1413">0</cx:pt>
          <cx:pt idx="1414">0</cx:pt>
          <cx:pt idx="1415">1</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lvl>
        <cx:lvl ptCount="1460">
          <cx:pt idx="0">1</cx:pt>
          <cx:pt idx="1">0</cx:pt>
          <cx:pt idx="2">1</cx:pt>
          <cx:pt idx="3">1</cx:pt>
          <cx:pt idx="4">1</cx:pt>
          <cx:pt idx="5">1</cx:pt>
          <cx:pt idx="6">1</cx:pt>
          <cx:pt idx="7">1</cx:pt>
          <cx:pt idx="8">0</cx:pt>
          <cx:pt idx="9">1</cx:pt>
          <cx:pt idx="10">1</cx:pt>
          <cx:pt idx="11">1</cx:pt>
          <cx:pt idx="12">1</cx:pt>
          <cx:pt idx="13">0</cx:pt>
          <cx:pt idx="14">1</cx:pt>
          <cx:pt idx="15">0</cx:pt>
          <cx:pt idx="16">1</cx:pt>
          <cx:pt idx="17">0</cx:pt>
          <cx:pt idx="18">1</cx:pt>
          <cx:pt idx="19">0</cx:pt>
          <cx:pt idx="20">0</cx:pt>
          <cx:pt idx="21">0</cx:pt>
          <cx:pt idx="22">0</cx:pt>
          <cx:pt idx="23">1</cx:pt>
          <cx:pt idx="24">1</cx:pt>
          <cx:pt idx="25">0</cx:pt>
          <cx:pt idx="26">0</cx:pt>
          <cx:pt idx="27">1</cx:pt>
          <cx:pt idx="28">1</cx:pt>
          <cx:pt idx="29">0</cx:pt>
          <cx:pt idx="30">0</cx:pt>
          <cx:pt idx="31">0</cx:pt>
          <cx:pt idx="32">0</cx:pt>
          <cx:pt idx="33">0</cx:pt>
          <cx:pt idx="34">1</cx:pt>
          <cx:pt idx="35">0</cx:pt>
          <cx:pt idx="36">0</cx:pt>
          <cx:pt idx="37">0</cx:pt>
          <cx:pt idx="38">1</cx:pt>
          <cx:pt idx="39">0</cx:pt>
          <cx:pt idx="40">0</cx:pt>
          <cx:pt idx="41">0</cx:pt>
          <cx:pt idx="42">1</cx:pt>
          <cx:pt idx="43">1</cx:pt>
          <cx:pt idx="44">1</cx:pt>
          <cx:pt idx="45">1</cx:pt>
          <cx:pt idx="46">1</cx:pt>
          <cx:pt idx="47">0</cx:pt>
          <cx:pt idx="48">0</cx:pt>
          <cx:pt idx="49">1</cx:pt>
          <cx:pt idx="50">0</cx:pt>
          <cx:pt idx="51">0</cx:pt>
          <cx:pt idx="52">1</cx:pt>
          <cx:pt idx="53">2</cx:pt>
          <cx:pt idx="54">0</cx:pt>
          <cx:pt idx="55">0</cx:pt>
          <cx:pt idx="56">1</cx:pt>
          <cx:pt idx="57">0</cx:pt>
          <cx:pt idx="58">0</cx:pt>
          <cx:pt idx="59">0</cx:pt>
          <cx:pt idx="60">1</cx:pt>
          <cx:pt idx="61">0</cx:pt>
          <cx:pt idx="62">0</cx:pt>
          <cx:pt idx="63">0</cx:pt>
          <cx:pt idx="64">1</cx:pt>
          <cx:pt idx="65">0</cx:pt>
          <cx:pt idx="66">1</cx:pt>
          <cx:pt idx="67">1</cx:pt>
          <cx:pt idx="68">0</cx:pt>
          <cx:pt idx="69">0</cx:pt>
          <cx:pt idx="70">1</cx:pt>
          <cx:pt idx="71">1</cx:pt>
          <cx:pt idx="72">0</cx:pt>
          <cx:pt idx="73">1</cx:pt>
          <cx:pt idx="74">0</cx:pt>
          <cx:pt idx="75">1</cx:pt>
          <cx:pt idx="76">0</cx:pt>
          <cx:pt idx="77">1</cx:pt>
          <cx:pt idx="78">0</cx:pt>
          <cx:pt idx="79">0</cx:pt>
          <cx:pt idx="80">0</cx:pt>
          <cx:pt idx="81">1</cx:pt>
          <cx:pt idx="82">0</cx:pt>
          <cx:pt idx="83">0</cx:pt>
          <cx:pt idx="84">0</cx:pt>
          <cx:pt idx="85">0</cx:pt>
          <cx:pt idx="86">0</cx:pt>
          <cx:pt idx="87">0</cx:pt>
          <cx:pt idx="88">0</cx:pt>
          <cx:pt idx="89">1</cx:pt>
          <cx:pt idx="90">0</cx:pt>
          <cx:pt idx="91">0</cx:pt>
          <cx:pt idx="92">1</cx:pt>
          <cx:pt idx="93">0</cx:pt>
          <cx:pt idx="94">1</cx:pt>
          <cx:pt idx="95">0</cx:pt>
          <cx:pt idx="96">0</cx:pt>
          <cx:pt idx="97">1</cx:pt>
          <cx:pt idx="98">0</cx:pt>
          <cx:pt idx="99">1</cx:pt>
          <cx:pt idx="100">1</cx:pt>
          <cx:pt idx="101">0</cx:pt>
          <cx:pt idx="102">0</cx:pt>
          <cx:pt idx="103">0</cx:pt>
          <cx:pt idx="104">0</cx:pt>
          <cx:pt idx="105">0</cx:pt>
          <cx:pt idx="106">0</cx:pt>
          <cx:pt idx="107">0</cx:pt>
          <cx:pt idx="108">0</cx:pt>
          <cx:pt idx="109">0</cx:pt>
          <cx:pt idx="110">0</cx:pt>
          <cx:pt idx="111">0</cx:pt>
          <cx:pt idx="112">1</cx:pt>
          <cx:pt idx="113">1</cx:pt>
          <cx:pt idx="114">1</cx:pt>
          <cx:pt idx="115">0</cx:pt>
          <cx:pt idx="116">0</cx:pt>
          <cx:pt idx="117">0</cx:pt>
          <cx:pt idx="118">1</cx:pt>
          <cx:pt idx="119">0</cx:pt>
          <cx:pt idx="120">1</cx:pt>
          <cx:pt idx="121">0</cx:pt>
          <cx:pt idx="122">0</cx:pt>
          <cx:pt idx="123">0</cx:pt>
          <cx:pt idx="124">0</cx:pt>
          <cx:pt idx="125">1</cx:pt>
          <cx:pt idx="126">0</cx:pt>
          <cx:pt idx="127">0</cx:pt>
          <cx:pt idx="128">0</cx:pt>
          <cx:pt idx="129">0</cx:pt>
          <cx:pt idx="130">0</cx:pt>
          <cx:pt idx="131">1</cx:pt>
          <cx:pt idx="132">1</cx:pt>
          <cx:pt idx="133">1</cx:pt>
          <cx:pt idx="134">0</cx:pt>
          <cx:pt idx="135">0</cx:pt>
          <cx:pt idx="136">0</cx:pt>
          <cx:pt idx="137">0</cx:pt>
          <cx:pt idx="138">0</cx:pt>
          <cx:pt idx="139">1</cx:pt>
          <cx:pt idx="140">0</cx:pt>
          <cx:pt idx="141">1</cx:pt>
          <cx:pt idx="142">0</cx:pt>
          <cx:pt idx="143">1</cx:pt>
          <cx:pt idx="144">1</cx:pt>
          <cx:pt idx="145">0</cx:pt>
          <cx:pt idx="146">1</cx:pt>
          <cx:pt idx="147">0</cx:pt>
          <cx:pt idx="148">1</cx:pt>
          <cx:pt idx="149">0</cx:pt>
          <cx:pt idx="150">0</cx:pt>
          <cx:pt idx="151">1</cx:pt>
          <cx:pt idx="152">0</cx:pt>
          <cx:pt idx="153">1</cx:pt>
          <cx:pt idx="154">0</cx:pt>
          <cx:pt idx="155">0</cx:pt>
          <cx:pt idx="156">0</cx:pt>
          <cx:pt idx="157">0</cx:pt>
          <cx:pt idx="158">0</cx:pt>
          <cx:pt idx="159">1</cx:pt>
          <cx:pt idx="160">0</cx:pt>
          <cx:pt idx="161">1</cx:pt>
          <cx:pt idx="162">0</cx:pt>
          <cx:pt idx="163">0</cx:pt>
          <cx:pt idx="164">0</cx:pt>
          <cx:pt idx="165">1</cx:pt>
          <cx:pt idx="166">1</cx:pt>
          <cx:pt idx="167">1</cx:pt>
          <cx:pt idx="168">0</cx:pt>
          <cx:pt idx="169">0</cx:pt>
          <cx:pt idx="170">0</cx:pt>
          <cx:pt idx="171">1</cx:pt>
          <cx:pt idx="172">1</cx:pt>
          <cx:pt idx="173">1</cx:pt>
          <cx:pt idx="174">1</cx:pt>
          <cx:pt idx="175">1</cx:pt>
          <cx:pt idx="176">0</cx:pt>
          <cx:pt idx="177">1</cx:pt>
          <cx:pt idx="178">1</cx:pt>
          <cx:pt idx="179">0</cx:pt>
          <cx:pt idx="180">0</cx:pt>
          <cx:pt idx="181">0</cx:pt>
          <cx:pt idx="182">0</cx:pt>
          <cx:pt idx="183">0</cx:pt>
          <cx:pt idx="184">0</cx:pt>
          <cx:pt idx="185">0</cx:pt>
          <cx:pt idx="186">1</cx:pt>
          <cx:pt idx="187">0</cx:pt>
          <cx:pt idx="188">2</cx:pt>
          <cx:pt idx="189">1</cx:pt>
          <cx:pt idx="190">0</cx:pt>
          <cx:pt idx="191">1</cx:pt>
          <cx:pt idx="192">1</cx:pt>
          <cx:pt idx="193">0</cx:pt>
          <cx:pt idx="194">0</cx:pt>
          <cx:pt idx="195">0</cx:pt>
          <cx:pt idx="196">1</cx:pt>
          <cx:pt idx="197">1</cx:pt>
          <cx:pt idx="198">0</cx:pt>
          <cx:pt idx="199">1</cx:pt>
          <cx:pt idx="200">0</cx:pt>
          <cx:pt idx="201">0</cx:pt>
          <cx:pt idx="202">0</cx:pt>
          <cx:pt idx="203">1</cx:pt>
          <cx:pt idx="204">0</cx:pt>
          <cx:pt idx="205">0</cx:pt>
          <cx:pt idx="206">0</cx:pt>
          <cx:pt idx="207">1</cx:pt>
          <cx:pt idx="208">1</cx:pt>
          <cx:pt idx="209">1</cx:pt>
          <cx:pt idx="210">1</cx:pt>
          <cx:pt idx="211">0</cx:pt>
          <cx:pt idx="212">1</cx:pt>
          <cx:pt idx="213">0</cx:pt>
          <cx:pt idx="214">0</cx:pt>
          <cx:pt idx="215">0</cx:pt>
          <cx:pt idx="216">1</cx:pt>
          <cx:pt idx="217">0</cx:pt>
          <cx:pt idx="218">0</cx:pt>
          <cx:pt idx="219">0</cx:pt>
          <cx:pt idx="220">0</cx:pt>
          <cx:pt idx="221">0</cx:pt>
          <cx:pt idx="222">1</cx:pt>
          <cx:pt idx="223">0</cx:pt>
          <cx:pt idx="224">0</cx:pt>
          <cx:pt idx="225">0</cx:pt>
          <cx:pt idx="226">0</cx:pt>
          <cx:pt idx="227">0</cx:pt>
          <cx:pt idx="228">0</cx:pt>
          <cx:pt idx="229">0</cx:pt>
          <cx:pt idx="230">1</cx:pt>
          <cx:pt idx="231">1</cx:pt>
          <cx:pt idx="232">0</cx:pt>
          <cx:pt idx="233">1</cx:pt>
          <cx:pt idx="234">1</cx:pt>
          <cx:pt idx="235">0</cx:pt>
          <cx:pt idx="236">0</cx:pt>
          <cx:pt idx="237">0</cx:pt>
          <cx:pt idx="238">0</cx:pt>
          <cx:pt idx="239">0</cx:pt>
          <cx:pt idx="240">1</cx:pt>
          <cx:pt idx="241">0</cx:pt>
          <cx:pt idx="242">0</cx:pt>
          <cx:pt idx="243">0</cx:pt>
          <cx:pt idx="244">1</cx:pt>
          <cx:pt idx="245">0</cx:pt>
          <cx:pt idx="246">0</cx:pt>
          <cx:pt idx="247">0</cx:pt>
          <cx:pt idx="248">0</cx:pt>
          <cx:pt idx="249">0</cx:pt>
          <cx:pt idx="250">0</cx:pt>
          <cx:pt idx="251">1</cx:pt>
          <cx:pt idx="252">0</cx:pt>
          <cx:pt idx="253">0</cx:pt>
          <cx:pt idx="254">1</cx:pt>
          <cx:pt idx="255">0</cx:pt>
          <cx:pt idx="256">0</cx:pt>
          <cx:pt idx="257">1</cx:pt>
          <cx:pt idx="258">0</cx:pt>
          <cx:pt idx="259">0</cx:pt>
          <cx:pt idx="260">1</cx:pt>
          <cx:pt idx="261">0</cx:pt>
          <cx:pt idx="262">1</cx:pt>
          <cx:pt idx="263">1</cx:pt>
          <cx:pt idx="264">0</cx:pt>
          <cx:pt idx="265">0</cx:pt>
          <cx:pt idx="266">1</cx:pt>
          <cx:pt idx="267">0</cx:pt>
          <cx:pt idx="268">0</cx:pt>
          <cx:pt idx="269">1</cx:pt>
          <cx:pt idx="270">0</cx:pt>
          <cx:pt idx="271">1</cx:pt>
          <cx:pt idx="272">0</cx:pt>
          <cx:pt idx="273">1</cx:pt>
          <cx:pt idx="274">0</cx:pt>
          <cx:pt idx="275">0</cx:pt>
          <cx:pt idx="276">0</cx:pt>
          <cx:pt idx="277">0</cx:pt>
          <cx:pt idx="278">0</cx:pt>
          <cx:pt idx="279">0</cx:pt>
          <cx:pt idx="280">0</cx:pt>
          <cx:pt idx="281">0</cx:pt>
          <cx:pt idx="282">1</cx:pt>
          <cx:pt idx="283">0</cx:pt>
          <cx:pt idx="284">1</cx:pt>
          <cx:pt idx="285">0</cx:pt>
          <cx:pt idx="286">0</cx:pt>
          <cx:pt idx="287">0</cx:pt>
          <cx:pt idx="288">0</cx:pt>
          <cx:pt idx="289">0</cx:pt>
          <cx:pt idx="290">0</cx:pt>
          <cx:pt idx="291">1</cx:pt>
          <cx:pt idx="292">0</cx:pt>
          <cx:pt idx="293">1</cx:pt>
          <cx:pt idx="294">1</cx:pt>
          <cx:pt idx="295">1</cx:pt>
          <cx:pt idx="296">0</cx:pt>
          <cx:pt idx="297">0</cx:pt>
          <cx:pt idx="298">0</cx:pt>
          <cx:pt idx="299">0</cx:pt>
          <cx:pt idx="300">1</cx:pt>
          <cx:pt idx="301">0</cx:pt>
          <cx:pt idx="302">0</cx:pt>
          <cx:pt idx="303">1</cx:pt>
          <cx:pt idx="304">0</cx:pt>
          <cx:pt idx="305">1</cx:pt>
          <cx:pt idx="306">1</cx:pt>
          <cx:pt idx="307">0</cx:pt>
          <cx:pt idx="308">0</cx:pt>
          <cx:pt idx="309">1</cx:pt>
          <cx:pt idx="310">0</cx:pt>
          <cx:pt idx="311">1</cx:pt>
          <cx:pt idx="312">1</cx:pt>
          <cx:pt idx="313">2</cx:pt>
          <cx:pt idx="314">0</cx:pt>
          <cx:pt idx="315">1</cx:pt>
          <cx:pt idx="316">1</cx:pt>
          <cx:pt idx="317">0</cx:pt>
          <cx:pt idx="318">1</cx:pt>
          <cx:pt idx="319">1</cx:pt>
          <cx:pt idx="320">0</cx:pt>
          <cx:pt idx="321">1</cx:pt>
          <cx:pt idx="322">1</cx:pt>
          <cx:pt idx="323">1</cx:pt>
          <cx:pt idx="324">0</cx:pt>
          <cx:pt idx="325">0</cx:pt>
          <cx:pt idx="326">2</cx:pt>
          <cx:pt idx="327">0</cx:pt>
          <cx:pt idx="328">0</cx:pt>
          <cx:pt idx="329">0</cx:pt>
          <cx:pt idx="330">0</cx:pt>
          <cx:pt idx="331">1</cx:pt>
          <cx:pt idx="332">1</cx:pt>
          <cx:pt idx="333">1</cx:pt>
          <cx:pt idx="334">1</cx:pt>
          <cx:pt idx="335">2</cx:pt>
          <cx:pt idx="336">1</cx:pt>
          <cx:pt idx="337">1</cx:pt>
          <cx:pt idx="338">1</cx:pt>
          <cx:pt idx="339">0</cx:pt>
          <cx:pt idx="340">0</cx:pt>
          <cx:pt idx="341">0</cx:pt>
          <cx:pt idx="342">0</cx:pt>
          <cx:pt idx="343">0</cx:pt>
          <cx:pt idx="344">0</cx:pt>
          <cx:pt idx="345">0</cx:pt>
          <cx:pt idx="346">0</cx:pt>
          <cx:pt idx="347">1</cx:pt>
          <cx:pt idx="348">1</cx:pt>
          <cx:pt idx="349">1</cx:pt>
          <cx:pt idx="350">0</cx:pt>
          <cx:pt idx="351">1</cx:pt>
          <cx:pt idx="352">0</cx:pt>
          <cx:pt idx="353">0</cx:pt>
          <cx:pt idx="354">0</cx:pt>
          <cx:pt idx="355">1</cx:pt>
          <cx:pt idx="356">1</cx:pt>
          <cx:pt idx="357">1</cx:pt>
          <cx:pt idx="358">0</cx:pt>
          <cx:pt idx="359">1</cx:pt>
          <cx:pt idx="360">1</cx:pt>
          <cx:pt idx="361">1</cx:pt>
          <cx:pt idx="362">0</cx:pt>
          <cx:pt idx="363">0</cx:pt>
          <cx:pt idx="364">1</cx:pt>
          <cx:pt idx="365">0</cx:pt>
          <cx:pt idx="366">1</cx:pt>
          <cx:pt idx="367">0</cx:pt>
          <cx:pt idx="368">0</cx:pt>
          <cx:pt idx="369">1</cx:pt>
          <cx:pt idx="370">0</cx:pt>
          <cx:pt idx="371">0</cx:pt>
          <cx:pt idx="372">1</cx:pt>
          <cx:pt idx="373">1</cx:pt>
          <cx:pt idx="374">0</cx:pt>
          <cx:pt idx="375">1</cx:pt>
          <cx:pt idx="376">0</cx:pt>
          <cx:pt idx="377">0</cx:pt>
          <cx:pt idx="378">1</cx:pt>
          <cx:pt idx="379">0</cx:pt>
          <cx:pt idx="380">0</cx:pt>
          <cx:pt idx="381">1</cx:pt>
          <cx:pt idx="382">0</cx:pt>
          <cx:pt idx="383">0</cx:pt>
          <cx:pt idx="384">1</cx:pt>
          <cx:pt idx="385">0</cx:pt>
          <cx:pt idx="386">0</cx:pt>
          <cx:pt idx="387">1</cx:pt>
          <cx:pt idx="388">0</cx:pt>
          <cx:pt idx="389">1</cx:pt>
          <cx:pt idx="390">1</cx:pt>
          <cx:pt idx="391">1</cx:pt>
          <cx:pt idx="392">0</cx:pt>
          <cx:pt idx="393">0</cx:pt>
          <cx:pt idx="394">0</cx:pt>
          <cx:pt idx="395">1</cx:pt>
          <cx:pt idx="396">0</cx:pt>
          <cx:pt idx="397">0</cx:pt>
          <cx:pt idx="398">0</cx:pt>
          <cx:pt idx="399">1</cx:pt>
          <cx:pt idx="400">1</cx:pt>
          <cx:pt idx="401">0</cx:pt>
          <cx:pt idx="402">0</cx:pt>
          <cx:pt idx="403">0</cx:pt>
          <cx:pt idx="404">0</cx:pt>
          <cx:pt idx="405">1</cx:pt>
          <cx:pt idx="406">0</cx:pt>
          <cx:pt idx="407">0</cx:pt>
          <cx:pt idx="408">0</cx:pt>
          <cx:pt idx="409">1</cx:pt>
          <cx:pt idx="410">0</cx:pt>
          <cx:pt idx="411">1</cx:pt>
          <cx:pt idx="412">1</cx:pt>
          <cx:pt idx="413">0</cx:pt>
          <cx:pt idx="414">0</cx:pt>
          <cx:pt idx="415">0</cx:pt>
          <cx:pt idx="416">0</cx:pt>
          <cx:pt idx="417">1</cx:pt>
          <cx:pt idx="418">1</cx:pt>
          <cx:pt idx="419">1</cx:pt>
          <cx:pt idx="420">2</cx:pt>
          <cx:pt idx="421">0</cx:pt>
          <cx:pt idx="422">0</cx:pt>
          <cx:pt idx="423">1</cx:pt>
          <cx:pt idx="424">1</cx:pt>
          <cx:pt idx="425">0</cx:pt>
          <cx:pt idx="426">1</cx:pt>
          <cx:pt idx="427">0</cx:pt>
          <cx:pt idx="428">1</cx:pt>
          <cx:pt idx="429">1</cx:pt>
          <cx:pt idx="430">0</cx:pt>
          <cx:pt idx="431">0</cx:pt>
          <cx:pt idx="432">1</cx:pt>
          <cx:pt idx="433">0</cx:pt>
          <cx:pt idx="434">1</cx:pt>
          <cx:pt idx="435">1</cx:pt>
          <cx:pt idx="436">0</cx:pt>
          <cx:pt idx="437">0</cx:pt>
          <cx:pt idx="438">0</cx:pt>
          <cx:pt idx="439">0</cx:pt>
          <cx:pt idx="440">1</cx:pt>
          <cx:pt idx="441">0</cx:pt>
          <cx:pt idx="442">0</cx:pt>
          <cx:pt idx="443">0</cx:pt>
          <cx:pt idx="444">1</cx:pt>
          <cx:pt idx="445">0</cx:pt>
          <cx:pt idx="446">0</cx:pt>
          <cx:pt idx="447">0</cx:pt>
          <cx:pt idx="448">0</cx:pt>
          <cx:pt idx="449">0</cx:pt>
          <cx:pt idx="450">0</cx:pt>
          <cx:pt idx="451">1</cx:pt>
          <cx:pt idx="452">1</cx:pt>
          <cx:pt idx="453">0</cx:pt>
          <cx:pt idx="454">2</cx:pt>
          <cx:pt idx="455">0</cx:pt>
          <cx:pt idx="456">0</cx:pt>
          <cx:pt idx="457">1</cx:pt>
          <cx:pt idx="458">0</cx:pt>
          <cx:pt idx="459">1</cx:pt>
          <cx:pt idx="460">1</cx:pt>
          <cx:pt idx="461">1</cx:pt>
          <cx:pt idx="462">0</cx:pt>
          <cx:pt idx="463">0</cx:pt>
          <cx:pt idx="464">0</cx:pt>
          <cx:pt idx="465">0</cx:pt>
          <cx:pt idx="466">1</cx:pt>
          <cx:pt idx="467">0</cx:pt>
          <cx:pt idx="468">0</cx:pt>
          <cx:pt idx="469">0</cx:pt>
          <cx:pt idx="470">1</cx:pt>
          <cx:pt idx="471">0</cx:pt>
          <cx:pt idx="472">1</cx:pt>
          <cx:pt idx="473">1</cx:pt>
          <cx:pt idx="474">1</cx:pt>
          <cx:pt idx="475">1</cx:pt>
          <cx:pt idx="476">1</cx:pt>
          <cx:pt idx="477">0</cx:pt>
          <cx:pt idx="478">1</cx:pt>
          <cx:pt idx="479">0</cx:pt>
          <cx:pt idx="480">1</cx:pt>
          <cx:pt idx="481">1</cx:pt>
          <cx:pt idx="482">1</cx:pt>
          <cx:pt idx="483">1</cx:pt>
          <cx:pt idx="484">1</cx:pt>
          <cx:pt idx="485">0</cx:pt>
          <cx:pt idx="486">1</cx:pt>
          <cx:pt idx="487">0</cx:pt>
          <cx:pt idx="488">0</cx:pt>
          <cx:pt idx="489">1</cx:pt>
          <cx:pt idx="490">0</cx:pt>
          <cx:pt idx="491">1</cx:pt>
          <cx:pt idx="492">0</cx:pt>
          <cx:pt idx="493">0</cx:pt>
          <cx:pt idx="494">0</cx:pt>
          <cx:pt idx="495">0</cx:pt>
          <cx:pt idx="496">1</cx:pt>
          <cx:pt idx="497">1</cx:pt>
          <cx:pt idx="498">0</cx:pt>
          <cx:pt idx="499">0</cx:pt>
          <cx:pt idx="500">0</cx:pt>
          <cx:pt idx="501">0</cx:pt>
          <cx:pt idx="502">1</cx:pt>
          <cx:pt idx="503">1</cx:pt>
          <cx:pt idx="504">0</cx:pt>
          <cx:pt idx="505">0</cx:pt>
          <cx:pt idx="506">0</cx:pt>
          <cx:pt idx="507">0</cx:pt>
          <cx:pt idx="508">0</cx:pt>
          <cx:pt idx="509">1</cx:pt>
          <cx:pt idx="510">1</cx:pt>
          <cx:pt idx="511">0</cx:pt>
          <cx:pt idx="512">1</cx:pt>
          <cx:pt idx="513">0</cx:pt>
          <cx:pt idx="514">0</cx:pt>
          <cx:pt idx="515">1</cx:pt>
          <cx:pt idx="516">0</cx:pt>
          <cx:pt idx="517">0</cx:pt>
          <cx:pt idx="518">1</cx:pt>
          <cx:pt idx="519">0</cx:pt>
          <cx:pt idx="520">0</cx:pt>
          <cx:pt idx="521">0</cx:pt>
          <cx:pt idx="522">0</cx:pt>
          <cx:pt idx="523">1</cx:pt>
          <cx:pt idx="524">1</cx:pt>
          <cx:pt idx="525">0</cx:pt>
          <cx:pt idx="526">0</cx:pt>
          <cx:pt idx="527">1</cx:pt>
          <cx:pt idx="528">1</cx:pt>
          <cx:pt idx="529">1</cx:pt>
          <cx:pt idx="530">1</cx:pt>
          <cx:pt idx="531">0</cx:pt>
          <cx:pt idx="532">0</cx:pt>
          <cx:pt idx="533">0</cx:pt>
          <cx:pt idx="534">0</cx:pt>
          <cx:pt idx="535">1</cx:pt>
          <cx:pt idx="536">0</cx:pt>
          <cx:pt idx="537">0</cx:pt>
          <cx:pt idx="538">0</cx:pt>
          <cx:pt idx="539">1</cx:pt>
          <cx:pt idx="540">1</cx:pt>
          <cx:pt idx="541">0</cx:pt>
          <cx:pt idx="542">1</cx:pt>
          <cx:pt idx="543">1</cx:pt>
          <cx:pt idx="544">1</cx:pt>
          <cx:pt idx="545">0</cx:pt>
          <cx:pt idx="546">0</cx:pt>
          <cx:pt idx="547">1</cx:pt>
          <cx:pt idx="548">1</cx:pt>
          <cx:pt idx="549">0</cx:pt>
          <cx:pt idx="550">0</cx:pt>
          <cx:pt idx="551">0</cx:pt>
          <cx:pt idx="552">0</cx:pt>
          <cx:pt idx="553">0</cx:pt>
          <cx:pt idx="554">1</cx:pt>
          <cx:pt idx="555">0</cx:pt>
          <cx:pt idx="556">1</cx:pt>
          <cx:pt idx="557">0</cx:pt>
          <cx:pt idx="558">0</cx:pt>
          <cx:pt idx="559">0</cx:pt>
          <cx:pt idx="560">1</cx:pt>
          <cx:pt idx="561">1</cx:pt>
          <cx:pt idx="562">1</cx:pt>
          <cx:pt idx="563">0</cx:pt>
          <cx:pt idx="564">1</cx:pt>
          <cx:pt idx="565">1</cx:pt>
          <cx:pt idx="566">0</cx:pt>
          <cx:pt idx="567">0</cx:pt>
          <cx:pt idx="568">1</cx:pt>
          <cx:pt idx="569">1</cx:pt>
          <cx:pt idx="570">0</cx:pt>
          <cx:pt idx="571">1</cx:pt>
          <cx:pt idx="572">0</cx:pt>
          <cx:pt idx="573">0</cx:pt>
          <cx:pt idx="574">0</cx:pt>
          <cx:pt idx="575">0</cx:pt>
          <cx:pt idx="576">0</cx:pt>
          <cx:pt idx="577">1</cx:pt>
          <cx:pt idx="578">0</cx:pt>
          <cx:pt idx="579">0</cx:pt>
          <cx:pt idx="580">0</cx:pt>
          <cx:pt idx="581">0</cx:pt>
          <cx:pt idx="582">1</cx:pt>
          <cx:pt idx="583">0</cx:pt>
          <cx:pt idx="584">0</cx:pt>
          <cx:pt idx="585">1</cx:pt>
          <cx:pt idx="586">1</cx:pt>
          <cx:pt idx="587">1</cx:pt>
          <cx:pt idx="588">2</cx:pt>
          <cx:pt idx="589">0</cx:pt>
          <cx:pt idx="590">0</cx:pt>
          <cx:pt idx="591">1</cx:pt>
          <cx:pt idx="592">1</cx:pt>
          <cx:pt idx="593">1</cx:pt>
          <cx:pt idx="594">0</cx:pt>
          <cx:pt idx="595">1</cx:pt>
          <cx:pt idx="596">0</cx:pt>
          <cx:pt idx="597">0</cx:pt>
          <cx:pt idx="598">1</cx:pt>
          <cx:pt idx="599">1</cx:pt>
          <cx:pt idx="600">1</cx:pt>
          <cx:pt idx="601">0</cx:pt>
          <cx:pt idx="602">1</cx:pt>
          <cx:pt idx="603">0</cx:pt>
          <cx:pt idx="604">1</cx:pt>
          <cx:pt idx="605">0</cx:pt>
          <cx:pt idx="606">1</cx:pt>
          <cx:pt idx="607">1</cx:pt>
          <cx:pt idx="608">0</cx:pt>
          <cx:pt idx="609">1</cx:pt>
          <cx:pt idx="610">1</cx:pt>
          <cx:pt idx="611">0</cx:pt>
          <cx:pt idx="612">1</cx:pt>
          <cx:pt idx="613">0</cx:pt>
          <cx:pt idx="614">1</cx:pt>
          <cx:pt idx="615">1</cx:pt>
          <cx:pt idx="616">1</cx:pt>
          <cx:pt idx="617">0</cx:pt>
          <cx:pt idx="618">0</cx:pt>
          <cx:pt idx="619">1</cx:pt>
          <cx:pt idx="620">1</cx:pt>
          <cx:pt idx="621">0</cx:pt>
          <cx:pt idx="622">0</cx:pt>
          <cx:pt idx="623">0</cx:pt>
          <cx:pt idx="624">1</cx:pt>
          <cx:pt idx="625">0</cx:pt>
          <cx:pt idx="626">0</cx:pt>
          <cx:pt idx="627">1</cx:pt>
          <cx:pt idx="628">0</cx:pt>
          <cx:pt idx="629">1</cx:pt>
          <cx:pt idx="630">0</cx:pt>
          <cx:pt idx="631">0</cx:pt>
          <cx:pt idx="632">0</cx:pt>
          <cx:pt idx="633">0</cx:pt>
          <cx:pt idx="634">2</cx:pt>
          <cx:pt idx="635">0</cx:pt>
          <cx:pt idx="636">0</cx:pt>
          <cx:pt idx="637">0</cx:pt>
          <cx:pt idx="638">0</cx:pt>
          <cx:pt idx="639">1</cx:pt>
          <cx:pt idx="640">0</cx:pt>
          <cx:pt idx="641">1</cx:pt>
          <cx:pt idx="642">1</cx:pt>
          <cx:pt idx="643">0</cx:pt>
          <cx:pt idx="644">1</cx:pt>
          <cx:pt idx="645">1</cx:pt>
          <cx:pt idx="646">0</cx:pt>
          <cx:pt idx="647">0</cx:pt>
          <cx:pt idx="648">0</cx:pt>
          <cx:pt idx="649">1</cx:pt>
          <cx:pt idx="650">0</cx:pt>
          <cx:pt idx="651">1</cx:pt>
          <cx:pt idx="652">0</cx:pt>
          <cx:pt idx="653">0</cx:pt>
          <cx:pt idx="654">1</cx:pt>
          <cx:pt idx="655">0</cx:pt>
          <cx:pt idx="656">1</cx:pt>
          <cx:pt idx="657">0</cx:pt>
          <cx:pt idx="658">0</cx:pt>
          <cx:pt idx="659">1</cx:pt>
          <cx:pt idx="660">0</cx:pt>
          <cx:pt idx="661">1</cx:pt>
          <cx:pt idx="662">1</cx:pt>
          <cx:pt idx="663">1</cx:pt>
          <cx:pt idx="664">1</cx:pt>
          <cx:pt idx="665">0</cx:pt>
          <cx:pt idx="666">0</cx:pt>
          <cx:pt idx="667">1</cx:pt>
          <cx:pt idx="668">1</cx:pt>
          <cx:pt idx="669">0</cx:pt>
          <cx:pt idx="670">1</cx:pt>
          <cx:pt idx="671">1</cx:pt>
          <cx:pt idx="672">1</cx:pt>
          <cx:pt idx="673">1</cx:pt>
          <cx:pt idx="674">1</cx:pt>
          <cx:pt idx="675">0</cx:pt>
          <cx:pt idx="676">1</cx:pt>
          <cx:pt idx="677">0</cx:pt>
          <cx:pt idx="678">0</cx:pt>
          <cx:pt idx="679">1</cx:pt>
          <cx:pt idx="680">0</cx:pt>
          <cx:pt idx="681">0</cx:pt>
          <cx:pt idx="682">1</cx:pt>
          <cx:pt idx="683">1</cx:pt>
          <cx:pt idx="684">0</cx:pt>
          <cx:pt idx="685">1</cx:pt>
          <cx:pt idx="686">0</cx:pt>
          <cx:pt idx="687">0</cx:pt>
          <cx:pt idx="688">1</cx:pt>
          <cx:pt idx="689">0</cx:pt>
          <cx:pt idx="690">1</cx:pt>
          <cx:pt idx="691">0</cx:pt>
          <cx:pt idx="692">1</cx:pt>
          <cx:pt idx="693">0</cx:pt>
          <cx:pt idx="694">0</cx:pt>
          <cx:pt idx="695">1</cx:pt>
          <cx:pt idx="696">0</cx:pt>
          <cx:pt idx="697">0</cx:pt>
          <cx:pt idx="698">1</cx:pt>
          <cx:pt idx="699">0</cx:pt>
          <cx:pt idx="700">1</cx:pt>
          <cx:pt idx="701">0</cx:pt>
          <cx:pt idx="702">0</cx:pt>
          <cx:pt idx="703">0</cx:pt>
          <cx:pt idx="704">1</cx:pt>
          <cx:pt idx="705">0</cx:pt>
          <cx:pt idx="706">1</cx:pt>
          <cx:pt idx="707">1</cx:pt>
          <cx:pt idx="708">0</cx:pt>
          <cx:pt idx="709">0</cx:pt>
          <cx:pt idx="710">0</cx:pt>
          <cx:pt idx="711">0</cx:pt>
          <cx:pt idx="712">1</cx:pt>
          <cx:pt idx="713">1</cx:pt>
          <cx:pt idx="714">0</cx:pt>
          <cx:pt idx="715">0</cx:pt>
          <cx:pt idx="716">0</cx:pt>
          <cx:pt idx="717">0</cx:pt>
          <cx:pt idx="718">1</cx:pt>
          <cx:pt idx="719">0</cx:pt>
          <cx:pt idx="720">1</cx:pt>
          <cx:pt idx="721">1</cx:pt>
          <cx:pt idx="722">0</cx:pt>
          <cx:pt idx="723">0</cx:pt>
          <cx:pt idx="724">1</cx:pt>
          <cx:pt idx="725">0</cx:pt>
          <cx:pt idx="726">1</cx:pt>
          <cx:pt idx="727">1</cx:pt>
          <cx:pt idx="728">1</cx:pt>
          <cx:pt idx="729">0</cx:pt>
          <cx:pt idx="730">1</cx:pt>
          <cx:pt idx="731">1</cx:pt>
          <cx:pt idx="732">0</cx:pt>
          <cx:pt idx="733">1</cx:pt>
          <cx:pt idx="734">0</cx:pt>
          <cx:pt idx="735">0</cx:pt>
          <cx:pt idx="736">0</cx:pt>
          <cx:pt idx="737">0</cx:pt>
          <cx:pt idx="738">3</cx:pt>
          <cx:pt idx="739">0</cx:pt>
          <cx:pt idx="740">0</cx:pt>
          <cx:pt idx="741">1</cx:pt>
          <cx:pt idx="742">0</cx:pt>
          <cx:pt idx="743">0</cx:pt>
          <cx:pt idx="744">1</cx:pt>
          <cx:pt idx="745">0</cx:pt>
          <cx:pt idx="746">0</cx:pt>
          <cx:pt idx="747">0</cx:pt>
          <cx:pt idx="748">1</cx:pt>
          <cx:pt idx="749">0</cx:pt>
          <cx:pt idx="750">0</cx:pt>
          <cx:pt idx="751">0</cx:pt>
          <cx:pt idx="752">1</cx:pt>
          <cx:pt idx="753">0</cx:pt>
          <cx:pt idx="754">1</cx:pt>
          <cx:pt idx="755">0</cx:pt>
          <cx:pt idx="756">0</cx:pt>
          <cx:pt idx="757">0</cx:pt>
          <cx:pt idx="758">0</cx:pt>
          <cx:pt idx="759">0</cx:pt>
          <cx:pt idx="760">0</cx:pt>
          <cx:pt idx="761">0</cx:pt>
          <cx:pt idx="762">0</cx:pt>
          <cx:pt idx="763">1</cx:pt>
          <cx:pt idx="764">1</cx:pt>
          <cx:pt idx="765">0</cx:pt>
          <cx:pt idx="766">0</cx:pt>
          <cx:pt idx="767">1</cx:pt>
          <cx:pt idx="768">0</cx:pt>
          <cx:pt idx="769">1</cx:pt>
          <cx:pt idx="770">1</cx:pt>
          <cx:pt idx="771">0</cx:pt>
          <cx:pt idx="772">1</cx:pt>
          <cx:pt idx="773">0</cx:pt>
          <cx:pt idx="774">0</cx:pt>
          <cx:pt idx="775">1</cx:pt>
          <cx:pt idx="776">0</cx:pt>
          <cx:pt idx="777">1</cx:pt>
          <cx:pt idx="778">0</cx:pt>
          <cx:pt idx="779">1</cx:pt>
          <cx:pt idx="780">0</cx:pt>
          <cx:pt idx="781">0</cx:pt>
          <cx:pt idx="782">0</cx:pt>
          <cx:pt idx="783">1</cx:pt>
          <cx:pt idx="784">0</cx:pt>
          <cx:pt idx="785">0</cx:pt>
          <cx:pt idx="786">1</cx:pt>
          <cx:pt idx="787">1</cx:pt>
          <cx:pt idx="788">0</cx:pt>
          <cx:pt idx="789">0</cx:pt>
          <cx:pt idx="790">0</cx:pt>
          <cx:pt idx="791">1</cx:pt>
          <cx:pt idx="792">1</cx:pt>
          <cx:pt idx="793">0</cx:pt>
          <cx:pt idx="794">0</cx:pt>
          <cx:pt idx="795">0</cx:pt>
          <cx:pt idx="796">0</cx:pt>
          <cx:pt idx="797">0</cx:pt>
          <cx:pt idx="798">0</cx:pt>
          <cx:pt idx="799">1</cx:pt>
          <cx:pt idx="800">1</cx:pt>
          <cx:pt idx="801">1</cx:pt>
          <cx:pt idx="802">1</cx:pt>
          <cx:pt idx="803">0</cx:pt>
          <cx:pt idx="804">0</cx:pt>
          <cx:pt idx="805">0</cx:pt>
          <cx:pt idx="806">0</cx:pt>
          <cx:pt idx="807">2</cx:pt>
          <cx:pt idx="808">1</cx:pt>
          <cx:pt idx="809">0</cx:pt>
          <cx:pt idx="810">1</cx:pt>
          <cx:pt idx="811">1</cx:pt>
          <cx:pt idx="812">0</cx:pt>
          <cx:pt idx="813">0</cx:pt>
          <cx:pt idx="814">0</cx:pt>
          <cx:pt idx="815">0</cx:pt>
          <cx:pt idx="816">0</cx:pt>
          <cx:pt idx="817">1</cx:pt>
          <cx:pt idx="818">1</cx:pt>
          <cx:pt idx="819">1</cx:pt>
          <cx:pt idx="820">0</cx:pt>
          <cx:pt idx="821">0</cx:pt>
          <cx:pt idx="822">0</cx:pt>
          <cx:pt idx="823">0</cx:pt>
          <cx:pt idx="824">0</cx:pt>
          <cx:pt idx="825">1</cx:pt>
          <cx:pt idx="826">1</cx:pt>
          <cx:pt idx="827">0</cx:pt>
          <cx:pt idx="828">0</cx:pt>
          <cx:pt idx="829">0</cx:pt>
          <cx:pt idx="830">1</cx:pt>
          <cx:pt idx="831">0</cx:pt>
          <cx:pt idx="832">1</cx:pt>
          <cx:pt idx="833">0</cx:pt>
          <cx:pt idx="834">1</cx:pt>
          <cx:pt idx="835">0</cx:pt>
          <cx:pt idx="836">1</cx:pt>
          <cx:pt idx="837">1</cx:pt>
          <cx:pt idx="838">0</cx:pt>
          <cx:pt idx="839">0</cx:pt>
          <cx:pt idx="840">0</cx:pt>
          <cx:pt idx="841">0</cx:pt>
          <cx:pt idx="842">1</cx:pt>
          <cx:pt idx="843">0</cx:pt>
          <cx:pt idx="844">0</cx:pt>
          <cx:pt idx="845">1</cx:pt>
          <cx:pt idx="846">1</cx:pt>
          <cx:pt idx="847">1</cx:pt>
          <cx:pt idx="848">0</cx:pt>
          <cx:pt idx="849">0</cx:pt>
          <cx:pt idx="850">1</cx:pt>
          <cx:pt idx="851">0</cx:pt>
          <cx:pt idx="852">0</cx:pt>
          <cx:pt idx="853">0</cx:pt>
          <cx:pt idx="854">1</cx:pt>
          <cx:pt idx="855">1</cx:pt>
          <cx:pt idx="856">1</cx:pt>
          <cx:pt idx="857">0</cx:pt>
          <cx:pt idx="858">0</cx:pt>
          <cx:pt idx="859">1</cx:pt>
          <cx:pt idx="860">0</cx:pt>
          <cx:pt idx="861">1</cx:pt>
          <cx:pt idx="862">0</cx:pt>
          <cx:pt idx="863">1</cx:pt>
          <cx:pt idx="864">0</cx:pt>
          <cx:pt idx="865">1</cx:pt>
          <cx:pt idx="866">0</cx:pt>
          <cx:pt idx="867">1</cx:pt>
          <cx:pt idx="868">0</cx:pt>
          <cx:pt idx="869">1</cx:pt>
          <cx:pt idx="870">0</cx:pt>
          <cx:pt idx="871">0</cx:pt>
          <cx:pt idx="872">0</cx:pt>
          <cx:pt idx="873">0</cx:pt>
          <cx:pt idx="874">0</cx:pt>
          <cx:pt idx="875">0</cx:pt>
          <cx:pt idx="876">1</cx:pt>
          <cx:pt idx="877">1</cx:pt>
          <cx:pt idx="878">1</cx:pt>
          <cx:pt idx="879">1</cx:pt>
          <cx:pt idx="880">1</cx:pt>
          <cx:pt idx="881">0</cx:pt>
          <cx:pt idx="882">0</cx:pt>
          <cx:pt idx="883">1</cx:pt>
          <cx:pt idx="884">0</cx:pt>
          <cx:pt idx="885">1</cx:pt>
          <cx:pt idx="886">0</cx:pt>
          <cx:pt idx="887">0</cx:pt>
          <cx:pt idx="888">1</cx:pt>
          <cx:pt idx="889">1</cx:pt>
          <cx:pt idx="890">0</cx:pt>
          <cx:pt idx="891">0</cx:pt>
          <cx:pt idx="892">0</cx:pt>
          <cx:pt idx="893">1</cx:pt>
          <cx:pt idx="894">0</cx:pt>
          <cx:pt idx="895">1</cx:pt>
          <cx:pt idx="896">0</cx:pt>
          <cx:pt idx="897">0</cx:pt>
          <cx:pt idx="898">1</cx:pt>
          <cx:pt idx="899">0</cx:pt>
          <cx:pt idx="900">0</cx:pt>
          <cx:pt idx="901">1</cx:pt>
          <cx:pt idx="902">0</cx:pt>
          <cx:pt idx="903">0</cx:pt>
          <cx:pt idx="904">0</cx:pt>
          <cx:pt idx="905">1</cx:pt>
          <cx:pt idx="906">1</cx:pt>
          <cx:pt idx="907">0</cx:pt>
          <cx:pt idx="908">1</cx:pt>
          <cx:pt idx="909">0</cx:pt>
          <cx:pt idx="910">0</cx:pt>
          <cx:pt idx="911">0</cx:pt>
          <cx:pt idx="912">0</cx:pt>
          <cx:pt idx="913">0</cx:pt>
          <cx:pt idx="914">0</cx:pt>
          <cx:pt idx="915">0</cx:pt>
          <cx:pt idx="916">1</cx:pt>
          <cx:pt idx="917">0</cx:pt>
          <cx:pt idx="918">1</cx:pt>
          <cx:pt idx="919">1</cx:pt>
          <cx:pt idx="920">0</cx:pt>
          <cx:pt idx="921">2</cx:pt>
          <cx:pt idx="922">0</cx:pt>
          <cx:pt idx="923">1</cx:pt>
          <cx:pt idx="924">1</cx:pt>
          <cx:pt idx="925">0</cx:pt>
          <cx:pt idx="926">0</cx:pt>
          <cx:pt idx="927">0</cx:pt>
          <cx:pt idx="928">0</cx:pt>
          <cx:pt idx="929">0</cx:pt>
          <cx:pt idx="930">0</cx:pt>
          <cx:pt idx="931">0</cx:pt>
          <cx:pt idx="932">0</cx:pt>
          <cx:pt idx="933">0</cx:pt>
          <cx:pt idx="934">1</cx:pt>
          <cx:pt idx="935">0</cx:pt>
          <cx:pt idx="936">1</cx:pt>
          <cx:pt idx="937">0</cx:pt>
          <cx:pt idx="938">0</cx:pt>
          <cx:pt idx="939">0</cx:pt>
          <cx:pt idx="940">0</cx:pt>
          <cx:pt idx="941">1</cx:pt>
          <cx:pt idx="942">2</cx:pt>
          <cx:pt idx="943">0</cx:pt>
          <cx:pt idx="944">0</cx:pt>
          <cx:pt idx="945">0</cx:pt>
          <cx:pt idx="946">1</cx:pt>
          <cx:pt idx="947">1</cx:pt>
          <cx:pt idx="948">0</cx:pt>
          <cx:pt idx="949">1</cx:pt>
          <cx:pt idx="950">1</cx:pt>
          <cx:pt idx="951">1</cx:pt>
          <cx:pt idx="952">0</cx:pt>
          <cx:pt idx="953">0</cx:pt>
          <cx:pt idx="954">0</cx:pt>
          <cx:pt idx="955">0</cx:pt>
          <cx:pt idx="956">0</cx:pt>
          <cx:pt idx="957">0</cx:pt>
          <cx:pt idx="958">1</cx:pt>
          <cx:pt idx="959">1</cx:pt>
          <cx:pt idx="960">1</cx:pt>
          <cx:pt idx="961">1</cx:pt>
          <cx:pt idx="962">1</cx:pt>
          <cx:pt idx="963">0</cx:pt>
          <cx:pt idx="964">1</cx:pt>
          <cx:pt idx="965">0</cx:pt>
          <cx:pt idx="966">1</cx:pt>
          <cx:pt idx="967">1</cx:pt>
          <cx:pt idx="968">0</cx:pt>
          <cx:pt idx="969">1</cx:pt>
          <cx:pt idx="970">0</cx:pt>
          <cx:pt idx="971">0</cx:pt>
          <cx:pt idx="972">0</cx:pt>
          <cx:pt idx="973">0</cx:pt>
          <cx:pt idx="974">0</cx:pt>
          <cx:pt idx="975">1</cx:pt>
          <cx:pt idx="976">0</cx:pt>
          <cx:pt idx="977">1</cx:pt>
          <cx:pt idx="978">0</cx:pt>
          <cx:pt idx="979">1</cx:pt>
          <cx:pt idx="980">1</cx:pt>
          <cx:pt idx="981">1</cx:pt>
          <cx:pt idx="982">0</cx:pt>
          <cx:pt idx="983">0</cx:pt>
          <cx:pt idx="984">0</cx:pt>
          <cx:pt idx="985">1</cx:pt>
          <cx:pt idx="986">0</cx:pt>
          <cx:pt idx="987">1</cx:pt>
          <cx:pt idx="988">0</cx:pt>
          <cx:pt idx="989">0</cx:pt>
          <cx:pt idx="990">1</cx:pt>
          <cx:pt idx="991">0</cx:pt>
          <cx:pt idx="992">0</cx:pt>
          <cx:pt idx="993">0</cx:pt>
          <cx:pt idx="994">1</cx:pt>
          <cx:pt idx="995">1</cx:pt>
          <cx:pt idx="996">1</cx:pt>
          <cx:pt idx="997">0</cx:pt>
          <cx:pt idx="998">0</cx:pt>
          <cx:pt idx="999">1</cx:pt>
          <cx:pt idx="1000">0</cx:pt>
          <cx:pt idx="1001">0</cx:pt>
          <cx:pt idx="1002">0</cx:pt>
          <cx:pt idx="1003">0</cx:pt>
          <cx:pt idx="1004">0</cx:pt>
          <cx:pt idx="1005">0</cx:pt>
          <cx:pt idx="1006">0</cx:pt>
          <cx:pt idx="1007">0</cx:pt>
          <cx:pt idx="1008">0</cx:pt>
          <cx:pt idx="1009">0</cx:pt>
          <cx:pt idx="1010">0</cx:pt>
          <cx:pt idx="1011">0</cx:pt>
          <cx:pt idx="1012">0</cx:pt>
          <cx:pt idx="1013">1</cx:pt>
          <cx:pt idx="1014">0</cx:pt>
          <cx:pt idx="1015">1</cx:pt>
          <cx:pt idx="1016">1</cx:pt>
          <cx:pt idx="1017">1</cx:pt>
          <cx:pt idx="1018">0</cx:pt>
          <cx:pt idx="1019">0</cx:pt>
          <cx:pt idx="1020">1</cx:pt>
          <cx:pt idx="1021">1</cx:pt>
          <cx:pt idx="1022">0</cx:pt>
          <cx:pt idx="1023">0</cx:pt>
          <cx:pt idx="1024">1</cx:pt>
          <cx:pt idx="1025">1</cx:pt>
          <cx:pt idx="1026">1</cx:pt>
          <cx:pt idx="1027">1</cx:pt>
          <cx:pt idx="1028">1</cx:pt>
          <cx:pt idx="1029">0</cx:pt>
          <cx:pt idx="1030">0</cx:pt>
          <cx:pt idx="1031">1</cx:pt>
          <cx:pt idx="1032">1</cx:pt>
          <cx:pt idx="1033">1</cx:pt>
          <cx:pt idx="1034">0</cx:pt>
          <cx:pt idx="1035">0</cx:pt>
          <cx:pt idx="1036">1</cx:pt>
          <cx:pt idx="1037">0</cx:pt>
          <cx:pt idx="1038">0</cx:pt>
          <cx:pt idx="1039">1</cx:pt>
          <cx:pt idx="1040">1</cx:pt>
          <cx:pt idx="1041">0</cx:pt>
          <cx:pt idx="1042">1</cx:pt>
          <cx:pt idx="1043">1</cx:pt>
          <cx:pt idx="1044">1</cx:pt>
          <cx:pt idx="1045">0</cx:pt>
          <cx:pt idx="1046">0</cx:pt>
          <cx:pt idx="1047">0</cx:pt>
          <cx:pt idx="1048">0</cx:pt>
          <cx:pt idx="1049">0</cx:pt>
          <cx:pt idx="1050">0</cx:pt>
          <cx:pt idx="1051">0</cx:pt>
          <cx:pt idx="1052">0</cx:pt>
          <cx:pt idx="1053">0</cx:pt>
          <cx:pt idx="1054">1</cx:pt>
          <cx:pt idx="1055">0</cx:pt>
          <cx:pt idx="1056">1</cx:pt>
          <cx:pt idx="1057">0</cx:pt>
          <cx:pt idx="1058">1</cx:pt>
          <cx:pt idx="1059">0</cx:pt>
          <cx:pt idx="1060">1</cx:pt>
          <cx:pt idx="1061">0</cx:pt>
          <cx:pt idx="1062">0</cx:pt>
          <cx:pt idx="1063">0</cx:pt>
          <cx:pt idx="1064">0</cx:pt>
          <cx:pt idx="1065">1</cx:pt>
          <cx:pt idx="1066">0</cx:pt>
          <cx:pt idx="1067">1</cx:pt>
          <cx:pt idx="1068">1</cx:pt>
          <cx:pt idx="1069">0</cx:pt>
          <cx:pt idx="1070">1</cx:pt>
          <cx:pt idx="1071">0</cx:pt>
          <cx:pt idx="1072">1</cx:pt>
          <cx:pt idx="1073">0</cx:pt>
          <cx:pt idx="1074">0</cx:pt>
          <cx:pt idx="1075">0</cx:pt>
          <cx:pt idx="1076">0</cx:pt>
          <cx:pt idx="1077">1</cx:pt>
          <cx:pt idx="1078">1</cx:pt>
          <cx:pt idx="1079">0</cx:pt>
          <cx:pt idx="1080">0</cx:pt>
          <cx:pt idx="1081">1</cx:pt>
          <cx:pt idx="1082">0</cx:pt>
          <cx:pt idx="1083">1</cx:pt>
          <cx:pt idx="1084">0</cx:pt>
          <cx:pt idx="1085">1</cx:pt>
          <cx:pt idx="1086">0</cx:pt>
          <cx:pt idx="1087">0</cx:pt>
          <cx:pt idx="1088">0</cx:pt>
          <cx:pt idx="1089">1</cx:pt>
          <cx:pt idx="1090">0</cx:pt>
          <cx:pt idx="1091">1</cx:pt>
          <cx:pt idx="1092">0</cx:pt>
          <cx:pt idx="1093">1</cx:pt>
          <cx:pt idx="1094">1</cx:pt>
          <cx:pt idx="1095">0</cx:pt>
          <cx:pt idx="1096">0</cx:pt>
          <cx:pt idx="1097">0</cx:pt>
          <cx:pt idx="1098">0</cx:pt>
          <cx:pt idx="1099">0</cx:pt>
          <cx:pt idx="1100">0</cx:pt>
          <cx:pt idx="1101">0</cx:pt>
          <cx:pt idx="1102">0</cx:pt>
          <cx:pt idx="1103">0</cx:pt>
          <cx:pt idx="1104">0</cx:pt>
          <cx:pt idx="1105">1</cx:pt>
          <cx:pt idx="1106">1</cx:pt>
          <cx:pt idx="1107">0</cx:pt>
          <cx:pt idx="1108">0</cx:pt>
          <cx:pt idx="1109">1</cx:pt>
          <cx:pt idx="1110">1</cx:pt>
          <cx:pt idx="1111">0</cx:pt>
          <cx:pt idx="1112">1</cx:pt>
          <cx:pt idx="1113">1</cx:pt>
          <cx:pt idx="1114">0</cx:pt>
          <cx:pt idx="1115">1</cx:pt>
          <cx:pt idx="1116">1</cx:pt>
          <cx:pt idx="1117">1</cx:pt>
          <cx:pt idx="1118">0</cx:pt>
          <cx:pt idx="1119">0</cx:pt>
          <cx:pt idx="1120">0</cx:pt>
          <cx:pt idx="1121">0</cx:pt>
          <cx:pt idx="1122">0</cx:pt>
          <cx:pt idx="1123">0</cx:pt>
          <cx:pt idx="1124">0</cx:pt>
          <cx:pt idx="1125">0</cx:pt>
          <cx:pt idx="1126">0</cx:pt>
          <cx:pt idx="1127">1</cx:pt>
          <cx:pt idx="1128">0</cx:pt>
          <cx:pt idx="1129">1</cx:pt>
          <cx:pt idx="1130">1</cx:pt>
          <cx:pt idx="1131">0</cx:pt>
          <cx:pt idx="1132">0</cx:pt>
          <cx:pt idx="1133">0</cx:pt>
          <cx:pt idx="1134">0</cx:pt>
          <cx:pt idx="1135">0</cx:pt>
          <cx:pt idx="1136">0</cx:pt>
          <cx:pt idx="1137">0</cx:pt>
          <cx:pt idx="1138">1</cx:pt>
          <cx:pt idx="1139">0</cx:pt>
          <cx:pt idx="1140">1</cx:pt>
          <cx:pt idx="1141">1</cx:pt>
          <cx:pt idx="1142">1</cx:pt>
          <cx:pt idx="1143">0</cx:pt>
          <cx:pt idx="1144">1</cx:pt>
          <cx:pt idx="1145">0</cx:pt>
          <cx:pt idx="1146">1</cx:pt>
          <cx:pt idx="1147">0</cx:pt>
          <cx:pt idx="1148">0</cx:pt>
          <cx:pt idx="1149">0</cx:pt>
          <cx:pt idx="1150">0</cx:pt>
          <cx:pt idx="1151">0</cx:pt>
          <cx:pt idx="1152">0</cx:pt>
          <cx:pt idx="1153">0</cx:pt>
          <cx:pt idx="1154">0</cx:pt>
          <cx:pt idx="1155">1</cx:pt>
          <cx:pt idx="1156">0</cx:pt>
          <cx:pt idx="1157">1</cx:pt>
          <cx:pt idx="1158">0</cx:pt>
          <cx:pt idx="1159">0</cx:pt>
          <cx:pt idx="1160">0</cx:pt>
          <cx:pt idx="1161">1</cx:pt>
          <cx:pt idx="1162">0</cx:pt>
          <cx:pt idx="1163">2</cx:pt>
          <cx:pt idx="1164">1</cx:pt>
          <cx:pt idx="1165">0</cx:pt>
          <cx:pt idx="1166">0</cx:pt>
          <cx:pt idx="1167">1</cx:pt>
          <cx:pt idx="1168">0</cx:pt>
          <cx:pt idx="1169">1</cx:pt>
          <cx:pt idx="1170">1</cx:pt>
          <cx:pt idx="1171">1</cx:pt>
          <cx:pt idx="1172">0</cx:pt>
          <cx:pt idx="1173">0</cx:pt>
          <cx:pt idx="1174">0</cx:pt>
          <cx:pt idx="1175">0</cx:pt>
          <cx:pt idx="1176">1</cx:pt>
          <cx:pt idx="1177">0</cx:pt>
          <cx:pt idx="1178">0</cx:pt>
          <cx:pt idx="1179">0</cx:pt>
          <cx:pt idx="1180">0</cx:pt>
          <cx:pt idx="1181">1</cx:pt>
          <cx:pt idx="1182">1</cx:pt>
          <cx:pt idx="1183">1</cx:pt>
          <cx:pt idx="1184">1</cx:pt>
          <cx:pt idx="1185">1</cx:pt>
          <cx:pt idx="1186">1</cx:pt>
          <cx:pt idx="1187">1</cx:pt>
          <cx:pt idx="1188">0</cx:pt>
          <cx:pt idx="1189">0</cx:pt>
          <cx:pt idx="1190">1</cx:pt>
          <cx:pt idx="1191">0</cx:pt>
          <cx:pt idx="1192">0</cx:pt>
          <cx:pt idx="1193">1</cx:pt>
          <cx:pt idx="1194">0</cx:pt>
          <cx:pt idx="1195">0</cx:pt>
          <cx:pt idx="1196">0</cx:pt>
          <cx:pt idx="1197">0</cx:pt>
          <cx:pt idx="1198">0</cx:pt>
          <cx:pt idx="1199">0</cx:pt>
          <cx:pt idx="1200">0</cx:pt>
          <cx:pt idx="1201">0</cx:pt>
          <cx:pt idx="1202">1</cx:pt>
          <cx:pt idx="1203">0</cx:pt>
          <cx:pt idx="1204">1</cx:pt>
          <cx:pt idx="1205">0</cx:pt>
          <cx:pt idx="1206">1</cx:pt>
          <cx:pt idx="1207">1</cx:pt>
          <cx:pt idx="1208">1</cx:pt>
          <cx:pt idx="1209">1</cx:pt>
          <cx:pt idx="1210">0</cx:pt>
          <cx:pt idx="1211">0</cx:pt>
          <cx:pt idx="1212">1</cx:pt>
          <cx:pt idx="1213">1</cx:pt>
          <cx:pt idx="1214">1</cx:pt>
          <cx:pt idx="1215">0</cx:pt>
          <cx:pt idx="1216">0</cx:pt>
          <cx:pt idx="1217">1</cx:pt>
          <cx:pt idx="1218">0</cx:pt>
          <cx:pt idx="1219">0</cx:pt>
          <cx:pt idx="1220">0</cx:pt>
          <cx:pt idx="1221">0</cx:pt>
          <cx:pt idx="1222">0</cx:pt>
          <cx:pt idx="1223">0</cx:pt>
          <cx:pt idx="1224">1</cx:pt>
          <cx:pt idx="1225">0</cx:pt>
          <cx:pt idx="1226">0</cx:pt>
          <cx:pt idx="1227">1</cx:pt>
          <cx:pt idx="1228">1</cx:pt>
          <cx:pt idx="1229">0</cx:pt>
          <cx:pt idx="1230">0</cx:pt>
          <cx:pt idx="1231">1</cx:pt>
          <cx:pt idx="1232">0</cx:pt>
          <cx:pt idx="1233">1</cx:pt>
          <cx:pt idx="1234">0</cx:pt>
          <cx:pt idx="1235">0</cx:pt>
          <cx:pt idx="1236">0</cx:pt>
          <cx:pt idx="1237">0</cx:pt>
          <cx:pt idx="1238">0</cx:pt>
          <cx:pt idx="1239">0</cx:pt>
          <cx:pt idx="1240">1</cx:pt>
          <cx:pt idx="1241">0</cx:pt>
          <cx:pt idx="1242">1</cx:pt>
          <cx:pt idx="1243">1</cx:pt>
          <cx:pt idx="1244">0</cx:pt>
          <cx:pt idx="1245">0</cx:pt>
          <cx:pt idx="1246">0</cx:pt>
          <cx:pt idx="1247">1</cx:pt>
          <cx:pt idx="1248">0</cx:pt>
          <cx:pt idx="1249">0</cx:pt>
          <cx:pt idx="1250">1</cx:pt>
          <cx:pt idx="1251">0</cx:pt>
          <cx:pt idx="1252">1</cx:pt>
          <cx:pt idx="1253">1</cx:pt>
          <cx:pt idx="1254">0</cx:pt>
          <cx:pt idx="1255">0</cx:pt>
          <cx:pt idx="1256">1</cx:pt>
          <cx:pt idx="1257">0</cx:pt>
          <cx:pt idx="1258">1</cx:pt>
          <cx:pt idx="1259">1</cx:pt>
          <cx:pt idx="1260">0</cx:pt>
          <cx:pt idx="1261">0</cx:pt>
          <cx:pt idx="1262">1</cx:pt>
          <cx:pt idx="1263">0</cx:pt>
          <cx:pt idx="1264">1</cx:pt>
          <cx:pt idx="1265">1</cx:pt>
          <cx:pt idx="1266">0</cx:pt>
          <cx:pt idx="1267">0</cx:pt>
          <cx:pt idx="1268">0</cx:pt>
          <cx:pt idx="1269">0</cx:pt>
          <cx:pt idx="1270">2</cx:pt>
          <cx:pt idx="1271">0</cx:pt>
          <cx:pt idx="1272">1</cx:pt>
          <cx:pt idx="1273">1</cx:pt>
          <cx:pt idx="1274">0</cx:pt>
          <cx:pt idx="1275">0</cx:pt>
          <cx:pt idx="1276">0</cx:pt>
          <cx:pt idx="1277">1</cx:pt>
          <cx:pt idx="1278">1</cx:pt>
          <cx:pt idx="1279">0</cx:pt>
          <cx:pt idx="1280">1</cx:pt>
          <cx:pt idx="1281">1</cx:pt>
          <cx:pt idx="1282">0</cx:pt>
          <cx:pt idx="1283">0</cx:pt>
          <cx:pt idx="1284">0</cx:pt>
          <cx:pt idx="1285">0</cx:pt>
          <cx:pt idx="1286">1</cx:pt>
          <cx:pt idx="1287">0</cx:pt>
          <cx:pt idx="1288">1</cx:pt>
          <cx:pt idx="1289">0</cx:pt>
          <cx:pt idx="1290">1</cx:pt>
          <cx:pt idx="1291">0</cx:pt>
          <cx:pt idx="1292">0</cx:pt>
          <cx:pt idx="1293">0</cx:pt>
          <cx:pt idx="1294">1</cx:pt>
          <cx:pt idx="1295">1</cx:pt>
          <cx:pt idx="1296">1</cx:pt>
          <cx:pt idx="1297">1</cx:pt>
          <cx:pt idx="1298">2</cx:pt>
          <cx:pt idx="1299">1</cx:pt>
          <cx:pt idx="1300">0</cx:pt>
          <cx:pt idx="1301">0</cx:pt>
          <cx:pt idx="1302">1</cx:pt>
          <cx:pt idx="1303">0</cx:pt>
          <cx:pt idx="1304">0</cx:pt>
          <cx:pt idx="1305">1</cx:pt>
          <cx:pt idx="1306">0</cx:pt>
          <cx:pt idx="1307">1</cx:pt>
          <cx:pt idx="1308">1</cx:pt>
          <cx:pt idx="1309">1</cx:pt>
          <cx:pt idx="1310">1</cx:pt>
          <cx:pt idx="1311">1</cx:pt>
          <cx:pt idx="1312">0</cx:pt>
          <cx:pt idx="1313">0</cx:pt>
          <cx:pt idx="1314">1</cx:pt>
          <cx:pt idx="1315">0</cx:pt>
          <cx:pt idx="1316">1</cx:pt>
          <cx:pt idx="1317">0</cx:pt>
          <cx:pt idx="1318">0</cx:pt>
          <cx:pt idx="1319">0</cx:pt>
          <cx:pt idx="1320">1</cx:pt>
          <cx:pt idx="1321">0</cx:pt>
          <cx:pt idx="1322">1</cx:pt>
          <cx:pt idx="1323">0</cx:pt>
          <cx:pt idx="1324">0</cx:pt>
          <cx:pt idx="1325">0</cx:pt>
          <cx:pt idx="1326">0</cx:pt>
          <cx:pt idx="1327">0</cx:pt>
          <cx:pt idx="1328">0</cx:pt>
          <cx:pt idx="1329">0</cx:pt>
          <cx:pt idx="1330">0</cx:pt>
          <cx:pt idx="1331">0</cx:pt>
          <cx:pt idx="1332">1</cx:pt>
          <cx:pt idx="1333">0</cx:pt>
          <cx:pt idx="1334">0</cx:pt>
          <cx:pt idx="1335">0</cx:pt>
          <cx:pt idx="1336">0</cx:pt>
          <cx:pt idx="1337">0</cx:pt>
          <cx:pt idx="1338">1</cx:pt>
          <cx:pt idx="1339">0</cx:pt>
          <cx:pt idx="1340">0</cx:pt>
          <cx:pt idx="1341">1</cx:pt>
          <cx:pt idx="1342">0</cx:pt>
          <cx:pt idx="1343">0</cx:pt>
          <cx:pt idx="1344">0</cx:pt>
          <cx:pt idx="1345">0</cx:pt>
          <cx:pt idx="1346">0</cx:pt>
          <cx:pt idx="1347">1</cx:pt>
          <cx:pt idx="1348">1</cx:pt>
          <cx:pt idx="1349">0</cx:pt>
          <cx:pt idx="1350">1</cx:pt>
          <cx:pt idx="1351">0</cx:pt>
          <cx:pt idx="1352">0</cx:pt>
          <cx:pt idx="1353">1</cx:pt>
          <cx:pt idx="1354">1</cx:pt>
          <cx:pt idx="1355">0</cx:pt>
          <cx:pt idx="1356">0</cx:pt>
          <cx:pt idx="1357">1</cx:pt>
          <cx:pt idx="1358">0</cx:pt>
          <cx:pt idx="1359">1</cx:pt>
          <cx:pt idx="1360">0</cx:pt>
          <cx:pt idx="1361">1</cx:pt>
          <cx:pt idx="1362">0</cx:pt>
          <cx:pt idx="1363">0</cx:pt>
          <cx:pt idx="1364">0</cx:pt>
          <cx:pt idx="1365">1</cx:pt>
          <cx:pt idx="1366">1</cx:pt>
          <cx:pt idx="1367">0</cx:pt>
          <cx:pt idx="1368">1</cx:pt>
          <cx:pt idx="1369">1</cx:pt>
          <cx:pt idx="1370">0</cx:pt>
          <cx:pt idx="1371">1</cx:pt>
          <cx:pt idx="1372">1</cx:pt>
          <cx:pt idx="1373">1</cx:pt>
          <cx:pt idx="1374">0</cx:pt>
          <cx:pt idx="1375">0</cx:pt>
          <cx:pt idx="1376">0</cx:pt>
          <cx:pt idx="1377">0</cx:pt>
          <cx:pt idx="1378">0</cx:pt>
          <cx:pt idx="1379">0</cx:pt>
          <cx:pt idx="1380">1</cx:pt>
          <cx:pt idx="1381">0</cx:pt>
          <cx:pt idx="1382">1</cx:pt>
          <cx:pt idx="1383">0</cx:pt>
          <cx:pt idx="1384">0</cx:pt>
          <cx:pt idx="1385">1</cx:pt>
          <cx:pt idx="1386">1</cx:pt>
          <cx:pt idx="1387">0</cx:pt>
          <cx:pt idx="1388">1</cx:pt>
          <cx:pt idx="1389">0</cx:pt>
          <cx:pt idx="1390">1</cx:pt>
          <cx:pt idx="1391">0</cx:pt>
          <cx:pt idx="1392">1</cx:pt>
          <cx:pt idx="1393">0</cx:pt>
          <cx:pt idx="1394">1</cx:pt>
          <cx:pt idx="1395">0</cx:pt>
          <cx:pt idx="1396">1</cx:pt>
          <cx:pt idx="1397">0</cx:pt>
          <cx:pt idx="1398">1</cx:pt>
          <cx:pt idx="1399">0</cx:pt>
          <cx:pt idx="1400">0</cx:pt>
          <cx:pt idx="1401">1</cx:pt>
          <cx:pt idx="1402">0</cx:pt>
          <cx:pt idx="1403">1</cx:pt>
          <cx:pt idx="1404">0</cx:pt>
          <cx:pt idx="1405">1</cx:pt>
          <cx:pt idx="1406">1</cx:pt>
          <cx:pt idx="1407">1</cx:pt>
          <cx:pt idx="1408">0</cx:pt>
          <cx:pt idx="1409">0</cx:pt>
          <cx:pt idx="1410">1</cx:pt>
          <cx:pt idx="1411">0</cx:pt>
          <cx:pt idx="1412">0</cx:pt>
          <cx:pt idx="1413">1</cx:pt>
          <cx:pt idx="1414">0</cx:pt>
          <cx:pt idx="1415">0</cx:pt>
          <cx:pt idx="1416">0</cx:pt>
          <cx:pt idx="1417">1</cx:pt>
          <cx:pt idx="1418">1</cx:pt>
          <cx:pt idx="1419">1</cx:pt>
          <cx:pt idx="1420">0</cx:pt>
          <cx:pt idx="1421">0</cx:pt>
          <cx:pt idx="1422">1</cx:pt>
          <cx:pt idx="1423">0</cx:pt>
          <cx:pt idx="1424">1</cx:pt>
          <cx:pt idx="1425">0</cx:pt>
          <cx:pt idx="1426">1</cx:pt>
          <cx:pt idx="1427">1</cx:pt>
          <cx:pt idx="1428">1</cx:pt>
          <cx:pt idx="1429">0</cx:pt>
          <cx:pt idx="1430">0</cx:pt>
          <cx:pt idx="1431">0</cx:pt>
          <cx:pt idx="1432">0</cx:pt>
          <cx:pt idx="1433">1</cx:pt>
          <cx:pt idx="1434">1</cx:pt>
          <cx:pt idx="1435">1</cx:pt>
          <cx:pt idx="1436">0</cx:pt>
          <cx:pt idx="1437">1</cx:pt>
          <cx:pt idx="1438">1</cx:pt>
          <cx:pt idx="1439">0</cx:pt>
          <cx:pt idx="1440">0</cx:pt>
          <cx:pt idx="1441">1</cx:pt>
          <cx:pt idx="1442">1</cx:pt>
          <cx:pt idx="1443">0</cx:pt>
          <cx:pt idx="1444">0</cx:pt>
          <cx:pt idx="1445">1</cx:pt>
          <cx:pt idx="1446">0</cx:pt>
          <cx:pt idx="1447">1</cx:pt>
          <cx:pt idx="1448">0</cx:pt>
          <cx:pt idx="1449">1</cx:pt>
          <cx:pt idx="1450">0</cx:pt>
          <cx:pt idx="1451">0</cx:pt>
          <cx:pt idx="1452">1</cx:pt>
          <cx:pt idx="1453">0</cx:pt>
          <cx:pt idx="1454">1</cx:pt>
          <cx:pt idx="1455">0</cx:pt>
          <cx:pt idx="1456">1</cx:pt>
          <cx:pt idx="1457">0</cx:pt>
          <cx:pt idx="1458">1</cx:pt>
          <cx:pt idx="1459">1</cx:pt>
        </cx:lvl>
        <cx:lvl ptCount="1460">
          <cx:pt idx="0">1710</cx:pt>
          <cx:pt idx="1">1262</cx:pt>
          <cx:pt idx="2">1786</cx:pt>
          <cx:pt idx="3">1717</cx:pt>
          <cx:pt idx="4">2198</cx:pt>
          <cx:pt idx="5">1362</cx:pt>
          <cx:pt idx="6">1694</cx:pt>
          <cx:pt idx="7">2090</cx:pt>
          <cx:pt idx="8">1774</cx:pt>
          <cx:pt idx="9">1077</cx:pt>
          <cx:pt idx="10">1040</cx:pt>
          <cx:pt idx="11">2324</cx:pt>
          <cx:pt idx="12">912</cx:pt>
          <cx:pt idx="13">1494</cx:pt>
          <cx:pt idx="14">1253</cx:pt>
          <cx:pt idx="15">854</cx:pt>
          <cx:pt idx="16">1004</cx:pt>
          <cx:pt idx="17">1296</cx:pt>
          <cx:pt idx="18">1114</cx:pt>
          <cx:pt idx="19">1339</cx:pt>
          <cx:pt idx="20">2376</cx:pt>
          <cx:pt idx="21">1108</cx:pt>
          <cx:pt idx="22">1795</cx:pt>
          <cx:pt idx="23">1060</cx:pt>
          <cx:pt idx="24">1060</cx:pt>
          <cx:pt idx="25">1600</cx:pt>
          <cx:pt idx="26">900</cx:pt>
          <cx:pt idx="27">1704</cx:pt>
          <cx:pt idx="28">1600</cx:pt>
          <cx:pt idx="29">520</cx:pt>
          <cx:pt idx="30">1317</cx:pt>
          <cx:pt idx="31">1228</cx:pt>
          <cx:pt idx="32">1234</cx:pt>
          <cx:pt idx="33">1700</cx:pt>
          <cx:pt idx="34">1561</cx:pt>
          <cx:pt idx="35">2452</cx:pt>
          <cx:pt idx="36">1097</cx:pt>
          <cx:pt idx="37">1297</cx:pt>
          <cx:pt idx="38">1057</cx:pt>
          <cx:pt idx="39">1152</cx:pt>
          <cx:pt idx="40">1324</cx:pt>
          <cx:pt idx="41">1328</cx:pt>
          <cx:pt idx="42">884</cx:pt>
          <cx:pt idx="43">938</cx:pt>
          <cx:pt idx="44">1150</cx:pt>
          <cx:pt idx="45">1752</cx:pt>
          <cx:pt idx="46">2149</cx:pt>
          <cx:pt idx="47">1656</cx:pt>
          <cx:pt idx="48">1452</cx:pt>
          <cx:pt idx="49">955</cx:pt>
          <cx:pt idx="50">1470</cx:pt>
          <cx:pt idx="51">1176</cx:pt>
          <cx:pt idx="52">816</cx:pt>
          <cx:pt idx="53">1842</cx:pt>
          <cx:pt idx="54">1360</cx:pt>
          <cx:pt idx="55">1425</cx:pt>
          <cx:pt idx="56">1739</cx:pt>
          <cx:pt idx="57">1720</cx:pt>
          <cx:pt idx="58">2945</cx:pt>
          <cx:pt idx="59">780</cx:pt>
          <cx:pt idx="60">1158</cx:pt>
          <cx:pt idx="61">1111</cx:pt>
          <cx:pt idx="62">1370</cx:pt>
          <cx:pt idx="63">1710</cx:pt>
          <cx:pt idx="64">2034</cx:pt>
          <cx:pt idx="65">2473</cx:pt>
          <cx:pt idx="66">2207</cx:pt>
          <cx:pt idx="67">1479</cx:pt>
          <cx:pt idx="68">747</cx:pt>
          <cx:pt idx="69">2287</cx:pt>
          <cx:pt idx="70">2223</cx:pt>
          <cx:pt idx="71">845</cx:pt>
          <cx:pt idx="72">1718</cx:pt>
          <cx:pt idx="73">1086</cx:pt>
          <cx:pt idx="74">1605</cx:pt>
          <cx:pt idx="75">988</cx:pt>
          <cx:pt idx="76">952</cx:pt>
          <cx:pt idx="77">1285</cx:pt>
          <cx:pt idx="78">1768</cx:pt>
          <cx:pt idx="79">1230</cx:pt>
          <cx:pt idx="80">2142</cx:pt>
          <cx:pt idx="81">1337</cx:pt>
          <cx:pt idx="82">1563</cx:pt>
          <cx:pt idx="83">1065</cx:pt>
          <cx:pt idx="84">1474</cx:pt>
          <cx:pt idx="85">2417</cx:pt>
          <cx:pt idx="86">1560</cx:pt>
          <cx:pt idx="87">1224</cx:pt>
          <cx:pt idx="88">1526</cx:pt>
          <cx:pt idx="89">990</cx:pt>
          <cx:pt idx="90">1040</cx:pt>
          <cx:pt idx="91">1235</cx:pt>
          <cx:pt idx="92">964</cx:pt>
          <cx:pt idx="93">2291</cx:pt>
          <cx:pt idx="94">1786</cx:pt>
          <cx:pt idx="95">1470</cx:pt>
          <cx:pt idx="96">1588</cx:pt>
          <cx:pt idx="97">960</cx:pt>
          <cx:pt idx="98">835</cx:pt>
          <cx:pt idx="99">1225</cx:pt>
          <cx:pt idx="100">1610</cx:pt>
          <cx:pt idx="101">1732</cx:pt>
          <cx:pt idx="102">1535</cx:pt>
          <cx:pt idx="103">1226</cx:pt>
          <cx:pt idx="104">1818</cx:pt>
          <cx:pt idx="105">1992</cx:pt>
          <cx:pt idx="106">1047</cx:pt>
          <cx:pt idx="107">789</cx:pt>
          <cx:pt idx="108">1517</cx:pt>
          <cx:pt idx="109">1844</cx:pt>
          <cx:pt idx="110">1855</cx:pt>
          <cx:pt idx="111">1430</cx:pt>
          <cx:pt idx="112">2696</cx:pt>
          <cx:pt idx="113">2259</cx:pt>
          <cx:pt idx="114">2320</cx:pt>
          <cx:pt idx="115">1458</cx:pt>
          <cx:pt idx="116">1092</cx:pt>
          <cx:pt idx="117">1125</cx:pt>
          <cx:pt idx="118">3222</cx:pt>
          <cx:pt idx="119">1456</cx:pt>
          <cx:pt idx="120">988</cx:pt>
          <cx:pt idx="121">1123</cx:pt>
          <cx:pt idx="122">1080</cx:pt>
          <cx:pt idx="123">1199</cx:pt>
          <cx:pt idx="124">1586</cx:pt>
          <cx:pt idx="125">754</cx:pt>
          <cx:pt idx="126">958</cx:pt>
          <cx:pt idx="127">840</cx:pt>
          <cx:pt idx="128">1348</cx:pt>
          <cx:pt idx="129">1053</cx:pt>
          <cx:pt idx="130">2157</cx:pt>
          <cx:pt idx="131">2054</cx:pt>
          <cx:pt idx="132">1327</cx:pt>
          <cx:pt idx="133">1296</cx:pt>
          <cx:pt idx="134">1721</cx:pt>
          <cx:pt idx="135">1682</cx:pt>
          <cx:pt idx="136">1214</cx:pt>
          <cx:pt idx="137">1959</cx:pt>
          <cx:pt idx="138">1852</cx:pt>
          <cx:pt idx="139">1764</cx:pt>
          <cx:pt idx="140">864</cx:pt>
          <cx:pt idx="141">1734</cx:pt>
          <cx:pt idx="142">1385</cx:pt>
          <cx:pt idx="143">1501</cx:pt>
          <cx:pt idx="144">1728</cx:pt>
          <cx:pt idx="145">1709</cx:pt>
          <cx:pt idx="146">875</cx:pt>
          <cx:pt idx="147">2035</cx:pt>
          <cx:pt idx="148">1080</cx:pt>
          <cx:pt idx="149">1344</cx:pt>
          <cx:pt idx="150">969</cx:pt>
          <cx:pt idx="151">1710</cx:pt>
          <cx:pt idx="152">1993</cx:pt>
          <cx:pt idx="153">1252</cx:pt>
          <cx:pt idx="154">1200</cx:pt>
          <cx:pt idx="155">1096</cx:pt>
          <cx:pt idx="156">1040</cx:pt>
          <cx:pt idx="157">1968</cx:pt>
          <cx:pt idx="158">1947</cx:pt>
          <cx:pt idx="159">2462</cx:pt>
          <cx:pt idx="160">1232</cx:pt>
          <cx:pt idx="161">2668</cx:pt>
          <cx:pt idx="162">1541</cx:pt>
          <cx:pt idx="163">882</cx:pt>
          <cx:pt idx="164">1616</cx:pt>
          <cx:pt idx="165">1355</cx:pt>
          <cx:pt idx="166">1867</cx:pt>
          <cx:pt idx="167">2161</cx:pt>
          <cx:pt idx="168">1720</cx:pt>
          <cx:pt idx="169">1707</cx:pt>
          <cx:pt idx="170">1382</cx:pt>
          <cx:pt idx="171">1656</cx:pt>
          <cx:pt idx="172">1767</cx:pt>
          <cx:pt idx="173">1362</cx:pt>
          <cx:pt idx="174">1651</cx:pt>
          <cx:pt idx="175">2158</cx:pt>
          <cx:pt idx="176">2060</cx:pt>
          <cx:pt idx="177">1920</cx:pt>
          <cx:pt idx="178">2234</cx:pt>
          <cx:pt idx="179">968</cx:pt>
          <cx:pt idx="180">1525</cx:pt>
          <cx:pt idx="181">1802</cx:pt>
          <cx:pt idx="182">1340</cx:pt>
          <cx:pt idx="183">2082</cx:pt>
          <cx:pt idx="184">1252</cx:pt>
          <cx:pt idx="185">3608</cx:pt>
          <cx:pt idx="186">1217</cx:pt>
          <cx:pt idx="187">1656</cx:pt>
          <cx:pt idx="188">1224</cx:pt>
          <cx:pt idx="189">1593</cx:pt>
          <cx:pt idx="190">2727</cx:pt>
          <cx:pt idx="191">1479</cx:pt>
          <cx:pt idx="192">1431</cx:pt>
          <cx:pt idx="193">1709</cx:pt>
          <cx:pt idx="194">864</cx:pt>
          <cx:pt idx="195">1456</cx:pt>
          <cx:pt idx="196">1726</cx:pt>
          <cx:pt idx="197">3112</cx:pt>
          <cx:pt idx="198">2229</cx:pt>
          <cx:pt idx="199">1713</cx:pt>
          <cx:pt idx="200">1121</cx:pt>
          <cx:pt idx="201">1279</cx:pt>
          <cx:pt idx="202">1310</cx:pt>
          <cx:pt idx="203">848</cx:pt>
          <cx:pt idx="204">1284</cx:pt>
          <cx:pt idx="205">1442</cx:pt>
          <cx:pt idx="206">1696</cx:pt>
          <cx:pt idx="207">1100</cx:pt>
          <cx:pt idx="208">2062</cx:pt>
          <cx:pt idx="209">1092</cx:pt>
          <cx:pt idx="210">864</cx:pt>
          <cx:pt idx="211">1212</cx:pt>
          <cx:pt idx="212">1852</cx:pt>
          <cx:pt idx="213">990</cx:pt>
          <cx:pt idx="214">1392</cx:pt>
          <cx:pt idx="215">1236</cx:pt>
          <cx:pt idx="216">1436</cx:pt>
          <cx:pt idx="217">1328</cx:pt>
          <cx:pt idx="218">1954</cx:pt>
          <cx:pt idx="219">1248</cx:pt>
          <cx:pt idx="220">1498</cx:pt>
          <cx:pt idx="221">2267</cx:pt>
          <cx:pt idx="222">1552</cx:pt>
          <cx:pt idx="223">864</cx:pt>
          <cx:pt idx="224">2392</cx:pt>
          <cx:pt idx="225">1302</cx:pt>
          <cx:pt idx="226">2520</cx:pt>
          <cx:pt idx="227">987</cx:pt>
          <cx:pt idx="228">912</cx:pt>
          <cx:pt idx="229">1555</cx:pt>
          <cx:pt idx="230">1194</cx:pt>
          <cx:pt idx="231">2794</cx:pt>
          <cx:pt idx="232">987</cx:pt>
          <cx:pt idx="233">894</cx:pt>
          <cx:pt idx="234">1960</cx:pt>
          <cx:pt idx="235">987</cx:pt>
          <cx:pt idx="236">1414</cx:pt>
          <cx:pt idx="237">1744</cx:pt>
          <cx:pt idx="238">1694</cx:pt>
          <cx:pt idx="239">1487</cx:pt>
          <cx:pt idx="240">1566</cx:pt>
          <cx:pt idx="241">866</cx:pt>
          <cx:pt idx="242">1440</cx:pt>
          <cx:pt idx="243">1217</cx:pt>
          <cx:pt idx="244">2110</cx:pt>
          <cx:pt idx="245">1872</cx:pt>
          <cx:pt idx="246">1928</cx:pt>
          <cx:pt idx="247">1375</cx:pt>
          <cx:pt idx="248">1668</cx:pt>
          <cx:pt idx="249">2144</cx:pt>
          <cx:pt idx="250">1306</cx:pt>
          <cx:pt idx="251">1625</cx:pt>
          <cx:pt idx="252">1640</cx:pt>
          <cx:pt idx="253">1302</cx:pt>
          <cx:pt idx="254">1314</cx:pt>
          <cx:pt idx="255">2291</cx:pt>
          <cx:pt idx="256">1728</cx:pt>
          <cx:pt idx="257">1604</cx:pt>
          <cx:pt idx="258">1792</cx:pt>
          <cx:pt idx="259">882</cx:pt>
          <cx:pt idx="260">1382</cx:pt>
          <cx:pt idx="261">2574</cx:pt>
          <cx:pt idx="262">1212</cx:pt>
          <cx:pt idx="263">1316</cx:pt>
          <cx:pt idx="264">764</cx:pt>
          <cx:pt idx="265">1422</cx:pt>
          <cx:pt idx="266">1511</cx:pt>
          <cx:pt idx="267">2192</cx:pt>
          <cx:pt idx="268">778</cx:pt>
          <cx:pt idx="269">1113</cx:pt>
          <cx:pt idx="270">1939</cx:pt>
          <cx:pt idx="271">1363</cx:pt>
          <cx:pt idx="272">2270</cx:pt>
          <cx:pt idx="273">1632</cx:pt>
          <cx:pt idx="274">816</cx:pt>
          <cx:pt idx="275">1548</cx:pt>
          <cx:pt idx="276">1560</cx:pt>
          <cx:pt idx="277">864</cx:pt>
          <cx:pt idx="278">2121</cx:pt>
          <cx:pt idx="279">2022</cx:pt>
          <cx:pt idx="280">1982</cx:pt>
          <cx:pt idx="281">1262</cx:pt>
          <cx:pt idx="282">1314</cx:pt>
          <cx:pt idx="283">1468</cx:pt>
          <cx:pt idx="284">1575</cx:pt>
          <cx:pt idx="285">1250</cx:pt>
          <cx:pt idx="286">1734</cx:pt>
          <cx:pt idx="287">858</cx:pt>
          <cx:pt idx="288">900</cx:pt>
          <cx:pt idx="289">1396</cx:pt>
          <cx:pt idx="290">1919</cx:pt>
          <cx:pt idx="291">1716</cx:pt>
          <cx:pt idx="292">1716</cx:pt>
          <cx:pt idx="293">2263</cx:pt>
          <cx:pt idx="294">1644</cx:pt>
          <cx:pt idx="295">1003</cx:pt>
          <cx:pt idx="296">1558</cx:pt>
          <cx:pt idx="297">1950</cx:pt>
          <cx:pt idx="298">1743</cx:pt>
          <cx:pt idx="299">1152</cx:pt>
          <cx:pt idx="300">1336</cx:pt>
          <cx:pt idx="301">2452</cx:pt>
          <cx:pt idx="302">1541</cx:pt>
          <cx:pt idx="303">894</cx:pt>
          <cx:pt idx="304">3493</cx:pt>
          <cx:pt idx="305">2000</cx:pt>
          <cx:pt idx="306">2243</cx:pt>
          <cx:pt idx="307">1406</cx:pt>
          <cx:pt idx="308">861</cx:pt>
          <cx:pt idx="309">1944</cx:pt>
          <cx:pt idx="310">1501</cx:pt>
          <cx:pt idx="311">972</cx:pt>
          <cx:pt idx="312">1118</cx:pt>
          <cx:pt idx="313">2036</cx:pt>
          <cx:pt idx="314">1641</cx:pt>
          <cx:pt idx="315">1432</cx:pt>
          <cx:pt idx="316">2353</cx:pt>
          <cx:pt idx="317">1959</cx:pt>
          <cx:pt idx="318">2646</cx:pt>
          <cx:pt idx="319">1472</cx:pt>
          <cx:pt idx="320">2596</cx:pt>
          <cx:pt idx="321">2468</cx:pt>
          <cx:pt idx="322">2730</cx:pt>
          <cx:pt idx="323">1163</cx:pt>
          <cx:pt idx="324">2978</cx:pt>
          <cx:pt idx="325">803</cx:pt>
          <cx:pt idx="326">1719</cx:pt>
          <cx:pt idx="327">1383</cx:pt>
          <cx:pt idx="328">2134</cx:pt>
          <cx:pt idx="329">1192</cx:pt>
          <cx:pt idx="330">1728</cx:pt>
          <cx:pt idx="331">1056</cx:pt>
          <cx:pt idx="332">1629</cx:pt>
          <cx:pt idx="333">1358</cx:pt>
          <cx:pt idx="334">1638</cx:pt>
          <cx:pt idx="335">1786</cx:pt>
          <cx:pt idx="336">1922</cx:pt>
          <cx:pt idx="337">1536</cx:pt>
          <cx:pt idx="338">1621</cx:pt>
          <cx:pt idx="339">1215</cx:pt>
          <cx:pt idx="340">1908</cx:pt>
          <cx:pt idx="341">841</cx:pt>
          <cx:pt idx="342">1040</cx:pt>
          <cx:pt idx="343">1684</cx:pt>
          <cx:pt idx="344">1112</cx:pt>
          <cx:pt idx="345">1577</cx:pt>
          <cx:pt idx="346">958</cx:pt>
          <cx:pt idx="347">1478</cx:pt>
          <cx:pt idx="348">1626</cx:pt>
          <cx:pt idx="349">2728</cx:pt>
          <cx:pt idx="350">1869</cx:pt>
          <cx:pt idx="351">1453</cx:pt>
          <cx:pt idx="352">1111</cx:pt>
          <cx:pt idx="353">720</cx:pt>
          <cx:pt idx="354">1595</cx:pt>
          <cx:pt idx="355">1200</cx:pt>
          <cx:pt idx="356">1167</cx:pt>
          <cx:pt idx="357">1142</cx:pt>
          <cx:pt idx="358">1352</cx:pt>
          <cx:pt idx="359">1924</cx:pt>
          <cx:pt idx="360">912</cx:pt>
          <cx:pt idx="361">1505</cx:pt>
          <cx:pt idx="362">1922</cx:pt>
          <cx:pt idx="363">987</cx:pt>
          <cx:pt idx="364">1574</cx:pt>
          <cx:pt idx="365">1344</cx:pt>
          <cx:pt idx="366">1394</cx:pt>
          <cx:pt idx="367">1431</cx:pt>
          <cx:pt idx="368">1268</cx:pt>
          <cx:pt idx="369">1287</cx:pt>
          <cx:pt idx="370">1664</cx:pt>
          <cx:pt idx="371">1588</cx:pt>
          <cx:pt idx="372">752</cx:pt>
          <cx:pt idx="373">1319</cx:pt>
          <cx:pt idx="374">1928</cx:pt>
          <cx:pt idx="375">904</cx:pt>
          <cx:pt idx="376">914</cx:pt>
          <cx:pt idx="377">2466</cx:pt>
          <cx:pt idx="378">1856</cx:pt>
          <cx:pt idx="379">1800</cx:pt>
          <cx:pt idx="380">1691</cx:pt>
          <cx:pt idx="381">1301</cx:pt>
          <cx:pt idx="382">1797</cx:pt>
          <cx:pt idx="383">784</cx:pt>
          <cx:pt idx="384">1953</cx:pt>
          <cx:pt idx="385">1269</cx:pt>
          <cx:pt idx="386">1184</cx:pt>
          <cx:pt idx="387">1125</cx:pt>
          <cx:pt idx="388">1479</cx:pt>
          <cx:pt idx="389">2332</cx:pt>
          <cx:pt idx="390">1367</cx:pt>
          <cx:pt idx="391">1961</cx:pt>
          <cx:pt idx="392">882</cx:pt>
          <cx:pt idx="393">788</cx:pt>
          <cx:pt idx="394">1034</cx:pt>
          <cx:pt idx="395">1144</cx:pt>
          <cx:pt idx="396">894</cx:pt>
          <cx:pt idx="397">1812</cx:pt>
          <cx:pt idx="398">1077</cx:pt>
          <cx:pt idx="399">1550</cx:pt>
          <cx:pt idx="400">1288</cx:pt>
          <cx:pt idx="401">1310</cx:pt>
          <cx:pt idx="402">672</cx:pt>
          <cx:pt idx="403">2263</cx:pt>
          <cx:pt idx="404">1572</cx:pt>
          <cx:pt idx="405">1620</cx:pt>
          <cx:pt idx="406">1639</cx:pt>
          <cx:pt idx="407">1680</cx:pt>
          <cx:pt idx="408">2172</cx:pt>
          <cx:pt idx="409">2078</cx:pt>
          <cx:pt idx="410">1276</cx:pt>
          <cx:pt idx="411">1056</cx:pt>
          <cx:pt idx="412">1478</cx:pt>
          <cx:pt idx="413">1028</cx:pt>
          <cx:pt idx="414">2097</cx:pt>
          <cx:pt idx="415">1340</cx:pt>
          <cx:pt idx="416">1400</cx:pt>
          <cx:pt idx="417">2624</cx:pt>
          <cx:pt idx="418">1134</cx:pt>
          <cx:pt idx="419">1056</cx:pt>
          <cx:pt idx="420">1344</cx:pt>
          <cx:pt idx="421">1602</cx:pt>
          <cx:pt idx="422">988</cx:pt>
          <cx:pt idx="423">2630</cx:pt>
          <cx:pt idx="424">1196</cx:pt>
          <cx:pt idx="425">1389</cx:pt>
          <cx:pt idx="426">1644</cx:pt>
          <cx:pt idx="427">907</cx:pt>
          <cx:pt idx="428">1208</cx:pt>
          <cx:pt idx="429">1412</cx:pt>
          <cx:pt idx="430">987</cx:pt>
          <cx:pt idx="431">1198</cx:pt>
          <cx:pt idx="432">1365</cx:pt>
          <cx:pt idx="433">1604</cx:pt>
          <cx:pt idx="434">630</cx:pt>
          <cx:pt idx="435">1661</cx:pt>
          <cx:pt idx="436">1118</cx:pt>
          <cx:pt idx="437">904</cx:pt>
          <cx:pt idx="438">694</cx:pt>
          <cx:pt idx="439">1196</cx:pt>
          <cx:pt idx="440">2402</cx:pt>
          <cx:pt idx="441">1440</cx:pt>
          <cx:pt idx="442">1573</cx:pt>
          <cx:pt idx="443">1258</cx:pt>
          <cx:pt idx="444">1908</cx:pt>
          <cx:pt idx="445">1689</cx:pt>
          <cx:pt idx="446">1888</cx:pt>
          <cx:pt idx="447">1886</cx:pt>
          <cx:pt idx="448">1376</cx:pt>
          <cx:pt idx="449">1183</cx:pt>
          <cx:pt idx="450">813</cx:pt>
          <cx:pt idx="451">1533</cx:pt>
          <cx:pt idx="452">1756</cx:pt>
          <cx:pt idx="453">1590</cx:pt>
          <cx:pt idx="454">1728</cx:pt>
          <cx:pt idx="455">1242</cx:pt>
          <cx:pt idx="456">1344</cx:pt>
          <cx:pt idx="457">1663</cx:pt>
          <cx:pt idx="458">1666</cx:pt>
          <cx:pt idx="459">1203</cx:pt>
          <cx:pt idx="460">1935</cx:pt>
          <cx:pt idx="461">1135</cx:pt>
          <cx:pt idx="462">864</cx:pt>
          <cx:pt idx="463">1660</cx:pt>
          <cx:pt idx="464">1040</cx:pt>
          <cx:pt idx="465">1414</cx:pt>
          <cx:pt idx="466">1277</cx:pt>
          <cx:pt idx="467">1644</cx:pt>
          <cx:pt idx="468">1634</cx:pt>
          <cx:pt idx="469">1710</cx:pt>
          <cx:pt idx="470">1502</cx:pt>
          <cx:pt idx="471">1969</cx:pt>
          <cx:pt idx="472">1072</cx:pt>
          <cx:pt idx="473">1976</cx:pt>
          <cx:pt idx="474">1652</cx:pt>
          <cx:pt idx="475">970</cx:pt>
          <cx:pt idx="476">1493</cx:pt>
          <cx:pt idx="477">2643</cx:pt>
          <cx:pt idx="478">1718</cx:pt>
          <cx:pt idx="479">1131</cx:pt>
          <cx:pt idx="480">1850</cx:pt>
          <cx:pt idx="481">1792</cx:pt>
          <cx:pt idx="482">1826</cx:pt>
          <cx:pt idx="483">1216</cx:pt>
          <cx:pt idx="484">999</cx:pt>
          <cx:pt idx="485">1113</cx:pt>
          <cx:pt idx="486">1073</cx:pt>
          <cx:pt idx="487">1484</cx:pt>
          <cx:pt idx="488">2414</cx:pt>
          <cx:pt idx="489">630</cx:pt>
          <cx:pt idx="490">1304</cx:pt>
          <cx:pt idx="491">1578</cx:pt>
          <cx:pt idx="492">1456</cx:pt>
          <cx:pt idx="493">1269</cx:pt>
          <cx:pt idx="494">886</cx:pt>
          <cx:pt idx="495">720</cx:pt>
          <cx:pt idx="496">3228</cx:pt>
          <cx:pt idx="497">1820</cx:pt>
          <cx:pt idx="498">899</cx:pt>
          <cx:pt idx="499">912</cx:pt>
          <cx:pt idx="500">1218</cx:pt>
          <cx:pt idx="501">1768</cx:pt>
          <cx:pt idx="502">1214</cx:pt>
          <cx:pt idx="503">1801</cx:pt>
          <cx:pt idx="504">1322</cx:pt>
          <cx:pt idx="505">1960</cx:pt>
          <cx:pt idx="506">1911</cx:pt>
          <cx:pt idx="507">1218</cx:pt>
          <cx:pt idx="508">1378</cx:pt>
          <cx:pt idx="509">1041</cx:pt>
          <cx:pt idx="510">1363</cx:pt>
          <cx:pt idx="511">1368</cx:pt>
          <cx:pt idx="512">864</cx:pt>
          <cx:pt idx="513">1080</cx:pt>
          <cx:pt idx="514">789</cx:pt>
          <cx:pt idx="515">2020</cx:pt>
          <cx:pt idx="516">2119</cx:pt>
          <cx:pt idx="517">2344</cx:pt>
          <cx:pt idx="518">1796</cx:pt>
          <cx:pt idx="519">2080</cx:pt>
          <cx:pt idx="520">1294</cx:pt>
          <cx:pt idx="521">1244</cx:pt>
          <cx:pt idx="522">1664</cx:pt>
          <cx:pt idx="523">4676</cx:pt>
          <cx:pt idx="524">2398</cx:pt>
          <cx:pt idx="525">1266</cx:pt>
          <cx:pt idx="526">928</cx:pt>
          <cx:pt idx="527">2713</cx:pt>
          <cx:pt idx="528">605</cx:pt>
          <cx:pt idx="529">2515</cx:pt>
          <cx:pt idx="530">1509</cx:pt>
          <cx:pt idx="531">1362</cx:pt>
          <cx:pt idx="532">827</cx:pt>
          <cx:pt idx="533">334</cx:pt>
          <cx:pt idx="534">1414</cx:pt>
          <cx:pt idx="535">1347</cx:pt>
          <cx:pt idx="536">1724</cx:pt>
          <cx:pt idx="537">864</cx:pt>
          <cx:pt idx="538">1159</cx:pt>
          <cx:pt idx="539">1601</cx:pt>
          <cx:pt idx="540">1838</cx:pt>
          <cx:pt idx="541">2285</cx:pt>
          <cx:pt idx="542">1680</cx:pt>
          <cx:pt idx="543">767</cx:pt>
          <cx:pt idx="544">1496</cx:pt>
          <cx:pt idx="545">2183</cx:pt>
          <cx:pt idx="546">1635</cx:pt>
          <cx:pt idx="547">768</cx:pt>
          <cx:pt idx="548">825</cx:pt>
          <cx:pt idx="549">2094</cx:pt>
          <cx:pt idx="550">1069</cx:pt>
          <cx:pt idx="551">928</cx:pt>
          <cx:pt idx="552">1717</cx:pt>
          <cx:pt idx="553">1126</cx:pt>
          <cx:pt idx="554">2046</cx:pt>
          <cx:pt idx="555">1048</cx:pt>
          <cx:pt idx="556">1092</cx:pt>
          <cx:pt idx="557">1336</cx:pt>
          <cx:pt idx="558">1446</cx:pt>
          <cx:pt idx="559">1557</cx:pt>
          <cx:pt idx="560">1392</cx:pt>
          <cx:pt idx="561">1389</cx:pt>
          <cx:pt idx="562">996</cx:pt>
          <cx:pt idx="563">1674</cx:pt>
          <cx:pt idx="564">2295</cx:pt>
          <cx:pt idx="565">1647</cx:pt>
          <cx:pt idx="566">2504</cx:pt>
          <cx:pt idx="567">1535</cx:pt>
          <cx:pt idx="568">2132</cx:pt>
          <cx:pt idx="569">943</cx:pt>
          <cx:pt idx="570">1728</cx:pt>
          <cx:pt idx="571">864</cx:pt>
          <cx:pt idx="572">1692</cx:pt>
          <cx:pt idx="573">1430</cx:pt>
          <cx:pt idx="574">1109</cx:pt>
          <cx:pt idx="575">1216</cx:pt>
          <cx:pt idx="576">1477</cx:pt>
          <cx:pt idx="577">1320</cx:pt>
          <cx:pt idx="578">1392</cx:pt>
          <cx:pt idx="579">1795</cx:pt>
          <cx:pt idx="580">1429</cx:pt>
          <cx:pt idx="581">2042</cx:pt>
          <cx:pt idx="582">816</cx:pt>
          <cx:pt idx="583">2775</cx:pt>
          <cx:pt idx="584">1573</cx:pt>
          <cx:pt idx="585">2028</cx:pt>
          <cx:pt idx="586">838</cx:pt>
          <cx:pt idx="587">860</cx:pt>
          <cx:pt idx="588">1473</cx:pt>
          <cx:pt idx="589">935</cx:pt>
          <cx:pt idx="590">1582</cx:pt>
          <cx:pt idx="591">2296</cx:pt>
          <cx:pt idx="592">816</cx:pt>
          <cx:pt idx="593">848</cx:pt>
          <cx:pt idx="594">924</cx:pt>
          <cx:pt idx="595">1826</cx:pt>
          <cx:pt idx="596">1368</cx:pt>
          <cx:pt idx="597">1402</cx:pt>
          <cx:pt idx="598">1647</cx:pt>
          <cx:pt idx="599">1556</cx:pt>
          <cx:pt idx="600">1904</cx:pt>
          <cx:pt idx="601">1375</cx:pt>
          <cx:pt idx="602">1915</cx:pt>
          <cx:pt idx="603">1200</cx:pt>
          <cx:pt idx="604">1494</cx:pt>
          <cx:pt idx="605">1986</cx:pt>
          <cx:pt idx="606">1040</cx:pt>
          <cx:pt idx="607">2008</cx:pt>
          <cx:pt idx="608">3194</cx:pt>
          <cx:pt idx="609">1029</cx:pt>
          <cx:pt idx="610">2153</cx:pt>
          <cx:pt idx="611">1032</cx:pt>
          <cx:pt idx="612">1872</cx:pt>
          <cx:pt idx="613">1120</cx:pt>
          <cx:pt idx="614">630</cx:pt>
          <cx:pt idx="615">1054</cx:pt>
          <cx:pt idx="616">1509</cx:pt>
          <cx:pt idx="617">832</cx:pt>
          <cx:pt idx="618">1828</cx:pt>
          <cx:pt idx="619">2262</cx:pt>
          <cx:pt idx="620">864</cx:pt>
          <cx:pt idx="621">2614</cx:pt>
          <cx:pt idx="622">980</cx:pt>
          <cx:pt idx="623">1512</cx:pt>
          <cx:pt idx="624">1790</cx:pt>
          <cx:pt idx="625">1116</cx:pt>
          <cx:pt idx="626">1422</cx:pt>
          <cx:pt idx="627">1520</cx:pt>
          <cx:pt idx="628">2080</cx:pt>
          <cx:pt idx="629">1350</cx:pt>
          <cx:pt idx="630">1750</cx:pt>
          <cx:pt idx="631">1554</cx:pt>
          <cx:pt idx="632">1411</cx:pt>
          <cx:pt idx="633">1056</cx:pt>
          <cx:pt idx="634">1056</cx:pt>
          <cx:pt idx="635">3395</cx:pt>
          <cx:pt idx="636">800</cx:pt>
          <cx:pt idx="637">1387</cx:pt>
          <cx:pt idx="638">796</cx:pt>
          <cx:pt idx="639">1567</cx:pt>
          <cx:pt idx="640">1518</cx:pt>
          <cx:pt idx="641">1929</cx:pt>
          <cx:pt idx="642">2704</cx:pt>
          <cx:pt idx="643">1620</cx:pt>
          <cx:pt idx="644">1766</cx:pt>
          <cx:pt idx="645">981</cx:pt>
          <cx:pt idx="646">1048</cx:pt>
          <cx:pt idx="647">1094</cx:pt>
          <cx:pt idx="648">1839</cx:pt>
          <cx:pt idx="649">630</cx:pt>
          <cx:pt idx="650">1665</cx:pt>
          <cx:pt idx="651">1510</cx:pt>
          <cx:pt idx="652">1716</cx:pt>
          <cx:pt idx="653">1469</cx:pt>
          <cx:pt idx="654">2113</cx:pt>
          <cx:pt idx="655">1092</cx:pt>
          <cx:pt idx="656">1053</cx:pt>
          <cx:pt idx="657">1502</cx:pt>
          <cx:pt idx="658">1458</cx:pt>
          <cx:pt idx="659">1486</cx:pt>
          <cx:pt idx="660">1935</cx:pt>
          <cx:pt idx="661">2448</cx:pt>
          <cx:pt idx="662">1392</cx:pt>
          <cx:pt idx="663">1181</cx:pt>
          <cx:pt idx="664">2097</cx:pt>
          <cx:pt idx="665">1936</cx:pt>
          <cx:pt idx="666">2380</cx:pt>
          <cx:pt idx="667">1679</cx:pt>
          <cx:pt idx="668">1437</cx:pt>
          <cx:pt idx="669">1180</cx:pt>
          <cx:pt idx="670">1476</cx:pt>
          <cx:pt idx="671">1369</cx:pt>
          <cx:pt idx="672">1208</cx:pt>
          <cx:pt idx="673">1839</cx:pt>
          <cx:pt idx="674">1136</cx:pt>
          <cx:pt idx="675">1441</cx:pt>
          <cx:pt idx="676">1774</cx:pt>
          <cx:pt idx="677">792</cx:pt>
          <cx:pt idx="678">2046</cx:pt>
          <cx:pt idx="679">988</cx:pt>
          <cx:pt idx="680">923</cx:pt>
          <cx:pt idx="681">1520</cx:pt>
          <cx:pt idx="682">1291</cx:pt>
          <cx:pt idx="683">1668</cx:pt>
          <cx:pt idx="684">1839</cx:pt>
          <cx:pt idx="685">2090</cx:pt>
          <cx:pt idx="686">1761</cx:pt>
          <cx:pt idx="687">1102</cx:pt>
          <cx:pt idx="688">1419</cx:pt>
          <cx:pt idx="689">1362</cx:pt>
          <cx:pt idx="690">848</cx:pt>
          <cx:pt idx="691">4316</cx:pt>
          <cx:pt idx="692">2519</cx:pt>
          <cx:pt idx="693">1073</cx:pt>
          <cx:pt idx="694">1539</cx:pt>
          <cx:pt idx="695">1137</cx:pt>
          <cx:pt idx="696">616</cx:pt>
          <cx:pt idx="697">1148</cx:pt>
          <cx:pt idx="698">894</cx:pt>
          <cx:pt idx="699">1391</cx:pt>
          <cx:pt idx="700">1800</cx:pt>
          <cx:pt idx="701">1164</cx:pt>
          <cx:pt idx="702">2576</cx:pt>
          <cx:pt idx="703">1812</cx:pt>
          <cx:pt idx="704">1484</cx:pt>
          <cx:pt idx="705">1092</cx:pt>
          <cx:pt idx="706">1824</cx:pt>
          <cx:pt idx="707">1324</cx:pt>
          <cx:pt idx="708">1456</cx:pt>
          <cx:pt idx="709">904</cx:pt>
          <cx:pt idx="710">729</cx:pt>
          <cx:pt idx="711">1178</cx:pt>
          <cx:pt idx="712">1228</cx:pt>
          <cx:pt idx="713">960</cx:pt>
          <cx:pt idx="714">1479</cx:pt>
          <cx:pt idx="715">1350</cx:pt>
          <cx:pt idx="716">2554</cx:pt>
          <cx:pt idx="717">1178</cx:pt>
          <cx:pt idx="718">2418</cx:pt>
          <cx:pt idx="719">971</cx:pt>
          <cx:pt idx="720">1742</cx:pt>
          <cx:pt idx="721">848</cx:pt>
          <cx:pt idx="722">864</cx:pt>
          <cx:pt idx="723">1470</cx:pt>
          <cx:pt idx="724">1698</cx:pt>
          <cx:pt idx="725">864</cx:pt>
          <cx:pt idx="726">1680</cx:pt>
          <cx:pt idx="727">1232</cx:pt>
          <cx:pt idx="728">1776</cx:pt>
          <cx:pt idx="729">1208</cx:pt>
          <cx:pt idx="730">1616</cx:pt>
          <cx:pt idx="731">1146</cx:pt>
          <cx:pt idx="732">2031</cx:pt>
          <cx:pt idx="733">1144</cx:pt>
          <cx:pt idx="734">948</cx:pt>
          <cx:pt idx="735">1768</cx:pt>
          <cx:pt idx="736">1040</cx:pt>
          <cx:pt idx="737">1801</cx:pt>
          <cx:pt idx="738">1200</cx:pt>
          <cx:pt idx="739">1728</cx:pt>
          <cx:pt idx="740">1432</cx:pt>
          <cx:pt idx="741">912</cx:pt>
          <cx:pt idx="742">1349</cx:pt>
          <cx:pt idx="743">1464</cx:pt>
          <cx:pt idx="744">1337</cx:pt>
          <cx:pt idx="745">2715</cx:pt>
          <cx:pt idx="746">2256</cx:pt>
          <cx:pt idx="747">2640</cx:pt>
          <cx:pt idx="748">1720</cx:pt>
          <cx:pt idx="749">1529</cx:pt>
          <cx:pt idx="750">1140</cx:pt>
          <cx:pt idx="751">1320</cx:pt>
          <cx:pt idx="752">1494</cx:pt>
          <cx:pt idx="753">2098</cx:pt>
          <cx:pt idx="754">1026</cx:pt>
          <cx:pt idx="755">1471</cx:pt>
          <cx:pt idx="756">1768</cx:pt>
          <cx:pt idx="757">1386</cx:pt>
          <cx:pt idx="758">1501</cx:pt>
          <cx:pt idx="759">2531</cx:pt>
          <cx:pt idx="760">864</cx:pt>
          <cx:pt idx="761">1301</cx:pt>
          <cx:pt idx="762">1547</cx:pt>
          <cx:pt idx="763">2365</cx:pt>
          <cx:pt idx="764">1494</cx:pt>
          <cx:pt idx="765">1506</cx:pt>
          <cx:pt idx="766">1714</cx:pt>
          <cx:pt idx="767">1750</cx:pt>
          <cx:pt idx="768">1836</cx:pt>
          <cx:pt idx="769">3279</cx:pt>
          <cx:pt idx="770">858</cx:pt>
          <cx:pt idx="771">1220</cx:pt>
          <cx:pt idx="772">1117</cx:pt>
          <cx:pt idx="773">912</cx:pt>
          <cx:pt idx="774">1973</cx:pt>
          <cx:pt idx="775">1204</cx:pt>
          <cx:pt idx="776">1614</cx:pt>
          <cx:pt idx="777">894</cx:pt>
          <cx:pt idx="778">2020</cx:pt>
          <cx:pt idx="779">1004</cx:pt>
          <cx:pt idx="780">1253</cx:pt>
          <cx:pt idx="781">1603</cx:pt>
          <cx:pt idx="782">1430</cx:pt>
          <cx:pt idx="783">1110</cx:pt>
          <cx:pt idx="784">1484</cx:pt>
          <cx:pt idx="785">1342</cx:pt>
          <cx:pt idx="786">1652</cx:pt>
          <cx:pt idx="787">2084</cx:pt>
          <cx:pt idx="788">901</cx:pt>
          <cx:pt idx="789">2087</cx:pt>
          <cx:pt idx="790">1145</cx:pt>
          <cx:pt idx="791">1062</cx:pt>
          <cx:pt idx="792">2013</cx:pt>
          <cx:pt idx="793">1496</cx:pt>
          <cx:pt idx="794">1895</cx:pt>
          <cx:pt idx="795">1564</cx:pt>
          <cx:pt idx="796">1285</cx:pt>
          <cx:pt idx="797">773</cx:pt>
          <cx:pt idx="798">3140</cx:pt>
          <cx:pt idx="799">1768</cx:pt>
          <cx:pt idx="800">1688</cx:pt>
          <cx:pt idx="801">1196</cx:pt>
          <cx:pt idx="802">1456</cx:pt>
          <cx:pt idx="803">2822</cx:pt>
          <cx:pt idx="804">1128</cx:pt>
          <cx:pt idx="805">1428</cx:pt>
          <cx:pt idx="806">980</cx:pt>
          <cx:pt idx="807">1576</cx:pt>
          <cx:pt idx="808">1086</cx:pt>
          <cx:pt idx="809">2138</cx:pt>
          <cx:pt idx="810">1309</cx:pt>
          <cx:pt idx="811">848</cx:pt>
          <cx:pt idx="812">1044</cx:pt>
          <cx:pt idx="813">1442</cx:pt>
          <cx:pt idx="814">1250</cx:pt>
          <cx:pt idx="815">1661</cx:pt>
          <cx:pt idx="816">1008</cx:pt>
          <cx:pt idx="817">1689</cx:pt>
          <cx:pt idx="818">1052</cx:pt>
          <cx:pt idx="819">1358</cx:pt>
          <cx:pt idx="820">1640</cx:pt>
          <cx:pt idx="821">936</cx:pt>
          <cx:pt idx="822">1733</cx:pt>
          <cx:pt idx="823">1489</cx:pt>
          <cx:pt idx="824">1489</cx:pt>
          <cx:pt idx="825">2084</cx:pt>
          <cx:pt idx="826">784</cx:pt>
          <cx:pt idx="827">1434</cx:pt>
          <cx:pt idx="828">2126</cx:pt>
          <cx:pt idx="829">1223</cx:pt>
          <cx:pt idx="830">1392</cx:pt>
          <cx:pt idx="831">1200</cx:pt>
          <cx:pt idx="832">1829</cx:pt>
          <cx:pt idx="833">1516</cx:pt>
          <cx:pt idx="834">1144</cx:pt>
          <cx:pt idx="835">1067</cx:pt>
          <cx:pt idx="836">1559</cx:pt>
          <cx:pt idx="837">987</cx:pt>
          <cx:pt idx="838">1099</cx:pt>
          <cx:pt idx="839">1200</cx:pt>
          <cx:pt idx="840">1482</cx:pt>
          <cx:pt idx="841">1539</cx:pt>
          <cx:pt idx="842">1165</cx:pt>
          <cx:pt idx="843">1800</cx:pt>
          <cx:pt idx="844">1416</cx:pt>
          <cx:pt idx="845">1701</cx:pt>
          <cx:pt idx="846">1775</cx:pt>
          <cx:pt idx="847">864</cx:pt>
          <cx:pt idx="848">2358</cx:pt>
          <cx:pt idx="849">1855</cx:pt>
          <cx:pt idx="850">848</cx:pt>
          <cx:pt idx="851">1456</cx:pt>
          <cx:pt idx="852">1646</cx:pt>
          <cx:pt idx="853">1445</cx:pt>
          <cx:pt idx="854">1779</cx:pt>
          <cx:pt idx="855">1040</cx:pt>
          <cx:pt idx="856">1026</cx:pt>
          <cx:pt idx="857">1481</cx:pt>
          <cx:pt idx="858">1370</cx:pt>
          <cx:pt idx="859">2654</cx:pt>
          <cx:pt idx="860">1426</cx:pt>
          <cx:pt idx="861">1039</cx:pt>
          <cx:pt idx="862">1097</cx:pt>
          <cx:pt idx="863">1148</cx:pt>
          <cx:pt idx="864">1372</cx:pt>
          <cx:pt idx="865">1002</cx:pt>
          <cx:pt idx="866">1646</cx:pt>
          <cx:pt idx="867">1120</cx:pt>
          <cx:pt idx="868">2320</cx:pt>
          <cx:pt idx="869">1949</cx:pt>
          <cx:pt idx="870">894</cx:pt>
          <cx:pt idx="871">1682</cx:pt>
          <cx:pt idx="872">910</cx:pt>
          <cx:pt idx="873">1268</cx:pt>
          <cx:pt idx="874">1131</cx:pt>
          <cx:pt idx="875">2610</cx:pt>
          <cx:pt idx="876">1040</cx:pt>
          <cx:pt idx="877">2224</cx:pt>
          <cx:pt idx="878">1155</cx:pt>
          <cx:pt idx="879">864</cx:pt>
          <cx:pt idx="880">1090</cx:pt>
          <cx:pt idx="881">1717</cx:pt>
          <cx:pt idx="882">1593</cx:pt>
          <cx:pt idx="883">2230</cx:pt>
          <cx:pt idx="884">892</cx:pt>
          <cx:pt idx="885">1709</cx:pt>
          <cx:pt idx="886">1712</cx:pt>
          <cx:pt idx="887">1393</cx:pt>
          <cx:pt idx="888">2217</cx:pt>
          <cx:pt idx="889">1505</cx:pt>
          <cx:pt idx="890">924</cx:pt>
          <cx:pt idx="891">1683</cx:pt>
          <cx:pt idx="892">1068</cx:pt>
          <cx:pt idx="893">1383</cx:pt>
          <cx:pt idx="894">1535</cx:pt>
          <cx:pt idx="895">1796</cx:pt>
          <cx:pt idx="896">951</cx:pt>
          <cx:pt idx="897">2240</cx:pt>
          <cx:pt idx="898">2364</cx:pt>
          <cx:pt idx="899">1236</cx:pt>
          <cx:pt idx="900">858</cx:pt>
          <cx:pt idx="901">1306</cx:pt>
          <cx:pt idx="902">1509</cx:pt>
          <cx:pt idx="903">1670</cx:pt>
          <cx:pt idx="904">902</cx:pt>
          <cx:pt idx="905">1063</cx:pt>
          <cx:pt idx="906">1636</cx:pt>
          <cx:pt idx="907">2057</cx:pt>
          <cx:pt idx="908">902</cx:pt>
          <cx:pt idx="909">1484</cx:pt>
          <cx:pt idx="910">2274</cx:pt>
          <cx:pt idx="911">1268</cx:pt>
          <cx:pt idx="912">1015</cx:pt>
          <cx:pt idx="913">2002</cx:pt>
          <cx:pt idx="914">1224</cx:pt>
          <cx:pt idx="915">1092</cx:pt>
          <cx:pt idx="916">480</cx:pt>
          <cx:pt idx="917">1229</cx:pt>
          <cx:pt idx="918">2127</cx:pt>
          <cx:pt idx="919">1414</cx:pt>
          <cx:pt idx="920">1721</cx:pt>
          <cx:pt idx="921">2200</cx:pt>
          <cx:pt idx="922">1316</cx:pt>
          <cx:pt idx="923">1617</cx:pt>
          <cx:pt idx="924">1686</cx:pt>
          <cx:pt idx="925">1126</cx:pt>
          <cx:pt idx="926">2374</cx:pt>
          <cx:pt idx="927">1978</cx:pt>
          <cx:pt idx="928">1788</cx:pt>
          <cx:pt idx="929">2236</cx:pt>
          <cx:pt idx="930">1466</cx:pt>
          <cx:pt idx="931">925</cx:pt>
          <cx:pt idx="932">1905</cx:pt>
          <cx:pt idx="933">1500</cx:pt>
          <cx:pt idx="934">2069</cx:pt>
          <cx:pt idx="935">747</cx:pt>
          <cx:pt idx="936">1200</cx:pt>
          <cx:pt idx="937">1971</cx:pt>
          <cx:pt idx="938">1962</cx:pt>
          <cx:pt idx="939">2403</cx:pt>
          <cx:pt idx="940">1728</cx:pt>
          <cx:pt idx="941">2060</cx:pt>
          <cx:pt idx="942">1440</cx:pt>
          <cx:pt idx="943">1632</cx:pt>
          <cx:pt idx="944">1344</cx:pt>
          <cx:pt idx="945">1869</cx:pt>
          <cx:pt idx="946">1144</cx:pt>
          <cx:pt idx="947">1629</cx:pt>
          <cx:pt idx="948">1776</cx:pt>
          <cx:pt idx="949">1381</cx:pt>
          <cx:pt idx="950">864</cx:pt>
          <cx:pt idx="951">965</cx:pt>
          <cx:pt idx="952">768</cx:pt>
          <cx:pt idx="953">1968</cx:pt>
          <cx:pt idx="954">980</cx:pt>
          <cx:pt idx="955">1958</cx:pt>
          <cx:pt idx="956">1229</cx:pt>
          <cx:pt idx="957">1057</cx:pt>
          <cx:pt idx="958">1337</cx:pt>
          <cx:pt idx="959">1416</cx:pt>
          <cx:pt idx="960">858</cx:pt>
          <cx:pt idx="961">2872</cx:pt>
          <cx:pt idx="962">1548</cx:pt>
          <cx:pt idx="963">1800</cx:pt>
          <cx:pt idx="964">1894</cx:pt>
          <cx:pt idx="965">1484</cx:pt>
          <cx:pt idx="966">1308</cx:pt>
          <cx:pt idx="967">1098</cx:pt>
          <cx:pt idx="968">968</cx:pt>
          <cx:pt idx="969">1095</cx:pt>
          <cx:pt idx="970">1192</cx:pt>
          <cx:pt idx="971">1626</cx:pt>
          <cx:pt idx="972">918</cx:pt>
          <cx:pt idx="973">1428</cx:pt>
          <cx:pt idx="974">2019</cx:pt>
          <cx:pt idx="975">1382</cx:pt>
          <cx:pt idx="976">869</cx:pt>
          <cx:pt idx="977">1241</cx:pt>
          <cx:pt idx="978">894</cx:pt>
          <cx:pt idx="979">1121</cx:pt>
          <cx:pt idx="980">999</cx:pt>
          <cx:pt idx="981">2612</cx:pt>
          <cx:pt idx="982">1266</cx:pt>
          <cx:pt idx="983">2290</cx:pt>
          <cx:pt idx="984">1734</cx:pt>
          <cx:pt idx="985">1164</cx:pt>
          <cx:pt idx="986">1635</cx:pt>
          <cx:pt idx="987">1940</cx:pt>
          <cx:pt idx="988">2030</cx:pt>
          <cx:pt idx="989">1576</cx:pt>
          <cx:pt idx="990">2392</cx:pt>
          <cx:pt idx="991">1742</cx:pt>
          <cx:pt idx="992">1851</cx:pt>
          <cx:pt idx="993">1500</cx:pt>
          <cx:pt idx="994">1718</cx:pt>
          <cx:pt idx="995">1230</cx:pt>
          <cx:pt idx="996">1050</cx:pt>
          <cx:pt idx="997">1442</cx:pt>
          <cx:pt idx="998">1077</cx:pt>
          <cx:pt idx="999">1208</cx:pt>
          <cx:pt idx="1000">944</cx:pt>
          <cx:pt idx="1001">691</cx:pt>
          <cx:pt idx="1002">1574</cx:pt>
          <cx:pt idx="1003">1680</cx:pt>
          <cx:pt idx="1004">1504</cx:pt>
          <cx:pt idx="1005">985</cx:pt>
          <cx:pt idx="1006">1657</cx:pt>
          <cx:pt idx="1007">1092</cx:pt>
          <cx:pt idx="1008">1710</cx:pt>
          <cx:pt idx="1009">1522</cx:pt>
          <cx:pt idx="1010">1271</cx:pt>
          <cx:pt idx="1011">1664</cx:pt>
          <cx:pt idx="1012">1502</cx:pt>
          <cx:pt idx="1013">1022</cx:pt>
          <cx:pt idx="1014">1082</cx:pt>
          <cx:pt idx="1015">1665</cx:pt>
          <cx:pt idx="1016">1504</cx:pt>
          <cx:pt idx="1017">1360</cx:pt>
          <cx:pt idx="1018">1472</cx:pt>
          <cx:pt idx="1019">1506</cx:pt>
          <cx:pt idx="1020">1132</cx:pt>
          <cx:pt idx="1021">1220</cx:pt>
          <cx:pt idx="1022">1248</cx:pt>
          <cx:pt idx="1023">1504</cx:pt>
          <cx:pt idx="1024">2898</cx:pt>
          <cx:pt idx="1025">882</cx:pt>
          <cx:pt idx="1026">1264</cx:pt>
          <cx:pt idx="1027">1646</cx:pt>
          <cx:pt idx="1028">1376</cx:pt>
          <cx:pt idx="1029">1218</cx:pt>
          <cx:pt idx="1030">1928</cx:pt>
          <cx:pt idx="1031">3082</cx:pt>
          <cx:pt idx="1032">2520</cx:pt>
          <cx:pt idx="1033">1654</cx:pt>
          <cx:pt idx="1034">954</cx:pt>
          <cx:pt idx="1035">845</cx:pt>
          <cx:pt idx="1036">1620</cx:pt>
          <cx:pt idx="1037">2263</cx:pt>
          <cx:pt idx="1038">1344</cx:pt>
          <cx:pt idx="1039">630</cx:pt>
          <cx:pt idx="1040">1803</cx:pt>
          <cx:pt idx="1041">1632</cx:pt>
          <cx:pt idx="1042">1306</cx:pt>
          <cx:pt idx="1043">2329</cx:pt>
          <cx:pt idx="1044">2524</cx:pt>
          <cx:pt idx="1045">1733</cx:pt>
          <cx:pt idx="1046">2868</cx:pt>
          <cx:pt idx="1047">990</cx:pt>
          <cx:pt idx="1048">1771</cx:pt>
          <cx:pt idx="1049">930</cx:pt>
          <cx:pt idx="1050">1302</cx:pt>
          <cx:pt idx="1051">1316</cx:pt>
          <cx:pt idx="1052">1977</cx:pt>
          <cx:pt idx="1053">1526</cx:pt>
          <cx:pt idx="1054">1989</cx:pt>
          <cx:pt idx="1055">1523</cx:pt>
          <cx:pt idx="1056">1364</cx:pt>
          <cx:pt idx="1057">1850</cx:pt>
          <cx:pt idx="1058">2184</cx:pt>
          <cx:pt idx="1059">1991</cx:pt>
          <cx:pt idx="1060">1338</cx:pt>
          <cx:pt idx="1061">894</cx:pt>
          <cx:pt idx="1062">2337</cx:pt>
          <cx:pt idx="1063">1103</cx:pt>
          <cx:pt idx="1064">1154</cx:pt>
          <cx:pt idx="1065">2260</cx:pt>
          <cx:pt idx="1066">1571</cx:pt>
          <cx:pt idx="1067">1611</cx:pt>
          <cx:pt idx="1068">2521</cx:pt>
          <cx:pt idx="1069">893</cx:pt>
          <cx:pt idx="1070">1048</cx:pt>
          <cx:pt idx="1071">1556</cx:pt>
          <cx:pt idx="1072">1456</cx:pt>
          <cx:pt idx="1073">1426</cx:pt>
          <cx:pt idx="1074">1240</cx:pt>
          <cx:pt idx="1075">1740</cx:pt>
          <cx:pt idx="1076">1466</cx:pt>
          <cx:pt idx="1077">1096</cx:pt>
          <cx:pt idx="1078">848</cx:pt>
          <cx:pt idx="1079">990</cx:pt>
          <cx:pt idx="1080">1258</cx:pt>
          <cx:pt idx="1081">1040</cx:pt>
          <cx:pt idx="1082">1459</cx:pt>
          <cx:pt idx="1083">1251</cx:pt>
          <cx:pt idx="1084">1498</cx:pt>
          <cx:pt idx="1085">996</cx:pt>
          <cx:pt idx="1086">1092</cx:pt>
          <cx:pt idx="1087">1953</cx:pt>
          <cx:pt idx="1088">1709</cx:pt>
          <cx:pt idx="1089">1247</cx:pt>
          <cx:pt idx="1090">1040</cx:pt>
          <cx:pt idx="1091">1252</cx:pt>
          <cx:pt idx="1092">1694</cx:pt>
          <cx:pt idx="1093">1200</cx:pt>
          <cx:pt idx="1094">936</cx:pt>
          <cx:pt idx="1095">1314</cx:pt>
          <cx:pt idx="1096">1355</cx:pt>
          <cx:pt idx="1097">1088</cx:pt>
          <cx:pt idx="1098">1324</cx:pt>
          <cx:pt idx="1099">1601</cx:pt>
          <cx:pt idx="1100">438</cx:pt>
          <cx:pt idx="1101">950</cx:pt>
          <cx:pt idx="1102">1134</cx:pt>
          <cx:pt idx="1103">1194</cx:pt>
          <cx:pt idx="1104">1302</cx:pt>
          <cx:pt idx="1105">2622</cx:pt>
          <cx:pt idx="1106">1442</cx:pt>
          <cx:pt idx="1107">2021</cx:pt>
          <cx:pt idx="1108">1690</cx:pt>
          <cx:pt idx="1109">1836</cx:pt>
          <cx:pt idx="1110">1658</cx:pt>
          <cx:pt idx="1111">1964</cx:pt>
          <cx:pt idx="1112">816</cx:pt>
          <cx:pt idx="1113">1008</cx:pt>
          <cx:pt idx="1114">833</cx:pt>
          <cx:pt idx="1115">1734</cx:pt>
          <cx:pt idx="1116">1419</cx:pt>
          <cx:pt idx="1117">894</cx:pt>
          <cx:pt idx="1118">1601</cx:pt>
          <cx:pt idx="1119">1040</cx:pt>
          <cx:pt idx="1120">1012</cx:pt>
          <cx:pt idx="1121">1552</cx:pt>
          <cx:pt idx="1122">960</cx:pt>
          <cx:pt idx="1123">698</cx:pt>
          <cx:pt idx="1124">1482</cx:pt>
          <cx:pt idx="1125">1005</cx:pt>
          <cx:pt idx="1126">1555</cx:pt>
          <cx:pt idx="1127">1530</cx:pt>
          <cx:pt idx="1128">1959</cx:pt>
          <cx:pt idx="1129">936</cx:pt>
          <cx:pt idx="1130">1981</cx:pt>
          <cx:pt idx="1131">974</cx:pt>
          <cx:pt idx="1132">2210</cx:pt>
          <cx:pt idx="1133">2020</cx:pt>
          <cx:pt idx="1134">1600</cx:pt>
          <cx:pt idx="1135">986</cx:pt>
          <cx:pt idx="1136">1252</cx:pt>
          <cx:pt idx="1137">1020</cx:pt>
          <cx:pt idx="1138">1567</cx:pt>
          <cx:pt idx="1139">1167</cx:pt>
          <cx:pt idx="1140">952</cx:pt>
          <cx:pt idx="1141">1868</cx:pt>
          <cx:pt idx="1142">2828</cx:pt>
          <cx:pt idx="1143">1006</cx:pt>
          <cx:pt idx="1144">924</cx:pt>
          <cx:pt idx="1145">1576</cx:pt>
          <cx:pt idx="1146">1298</cx:pt>
          <cx:pt idx="1147">1564</cx:pt>
          <cx:pt idx="1148">1111</cx:pt>
          <cx:pt idx="1149">1482</cx:pt>
          <cx:pt idx="1150">932</cx:pt>
          <cx:pt idx="1151">1466</cx:pt>
          <cx:pt idx="1152">1811</cx:pt>
          <cx:pt idx="1153">816</cx:pt>
          <cx:pt idx="1154">1820</cx:pt>
          <cx:pt idx="1155">1437</cx:pt>
          <cx:pt idx="1156">1265</cx:pt>
          <cx:pt idx="1157">1314</cx:pt>
          <cx:pt idx="1158">1580</cx:pt>
          <cx:pt idx="1159">1876</cx:pt>
          <cx:pt idx="1160">1456</cx:pt>
          <cx:pt idx="1161">1640</cx:pt>
          <cx:pt idx="1162">894</cx:pt>
          <cx:pt idx="1163">1258</cx:pt>
          <cx:pt idx="1164">1432</cx:pt>
          <cx:pt idx="1165">1502</cx:pt>
          <cx:pt idx="1166">1694</cx:pt>
          <cx:pt idx="1167">1671</cx:pt>
          <cx:pt idx="1168">2108</cx:pt>
          <cx:pt idx="1169">3627</cx:pt>
          <cx:pt idx="1170">1118</cx:pt>
          <cx:pt idx="1171">1261</cx:pt>
          <cx:pt idx="1172">1250</cx:pt>
          <cx:pt idx="1173">3086</cx:pt>
          <cx:pt idx="1174">2345</cx:pt>
          <cx:pt idx="1175">2872</cx:pt>
          <cx:pt idx="1176">923</cx:pt>
          <cx:pt idx="1177">1224</cx:pt>
          <cx:pt idx="1178">1343</cx:pt>
          <cx:pt idx="1179">1124</cx:pt>
          <cx:pt idx="1180">2514</cx:pt>
          <cx:pt idx="1181">1652</cx:pt>
          <cx:pt idx="1182">4476</cx:pt>
          <cx:pt idx="1183">1130</cx:pt>
          <cx:pt idx="1184">1572</cx:pt>
          <cx:pt idx="1185">1221</cx:pt>
          <cx:pt idx="1186">1699</cx:pt>
          <cx:pt idx="1187">1624</cx:pt>
          <cx:pt idx="1188">1660</cx:pt>
          <cx:pt idx="1189">1804</cx:pt>
          <cx:pt idx="1190">1622</cx:pt>
          <cx:pt idx="1191">1441</cx:pt>
          <cx:pt idx="1192">1472</cx:pt>
          <cx:pt idx="1193">1224</cx:pt>
          <cx:pt idx="1194">1352</cx:pt>
          <cx:pt idx="1195">1456</cx:pt>
          <cx:pt idx="1196">1863</cx:pt>
          <cx:pt idx="1197">1690</cx:pt>
          <cx:pt idx="1198">1212</cx:pt>
          <cx:pt idx="1199">1382</cx:pt>
          <cx:pt idx="1200">864</cx:pt>
          <cx:pt idx="1201">1779</cx:pt>
          <cx:pt idx="1202">1348</cx:pt>
          <cx:pt idx="1203">1630</cx:pt>
          <cx:pt idx="1204">1074</cx:pt>
          <cx:pt idx="1205">2196</cx:pt>
          <cx:pt idx="1206">1056</cx:pt>
          <cx:pt idx="1207">1700</cx:pt>
          <cx:pt idx="1208">1283</cx:pt>
          <cx:pt idx="1209">1660</cx:pt>
          <cx:pt idx="1210">1845</cx:pt>
          <cx:pt idx="1211">1752</cx:pt>
          <cx:pt idx="1212">672</cx:pt>
          <cx:pt idx="1213">960</cx:pt>
          <cx:pt idx="1214">999</cx:pt>
          <cx:pt idx="1215">894</cx:pt>
          <cx:pt idx="1216">1902</cx:pt>
          <cx:pt idx="1217">1314</cx:pt>
          <cx:pt idx="1218">912</cx:pt>
          <cx:pt idx="1219">1218</cx:pt>
          <cx:pt idx="1220">912</cx:pt>
          <cx:pt idx="1221">1211</cx:pt>
          <cx:pt idx="1222">1846</cx:pt>
          <cx:pt idx="1223">2136</cx:pt>
          <cx:pt idx="1224">1490</cx:pt>
          <cx:pt idx="1225">1138</cx:pt>
          <cx:pt idx="1226">1933</cx:pt>
          <cx:pt idx="1227">912</cx:pt>
          <cx:pt idx="1228">1702</cx:pt>
          <cx:pt idx="1229">1507</cx:pt>
          <cx:pt idx="1230">2620</cx:pt>
          <cx:pt idx="1231">1190</cx:pt>
          <cx:pt idx="1232">1224</cx:pt>
          <cx:pt idx="1233">1188</cx:pt>
          <cx:pt idx="1234">1964</cx:pt>
          <cx:pt idx="1235">1784</cx:pt>
          <cx:pt idx="1236">1626</cx:pt>
          <cx:pt idx="1237">1948</cx:pt>
          <cx:pt idx="1238">1141</cx:pt>
          <cx:pt idx="1239">1484</cx:pt>
          <cx:pt idx="1240">1768</cx:pt>
          <cx:pt idx="1241">1689</cx:pt>
          <cx:pt idx="1242">1173</cx:pt>
          <cx:pt idx="1243">2076</cx:pt>
          <cx:pt idx="1244">1517</cx:pt>
          <cx:pt idx="1245">1868</cx:pt>
          <cx:pt idx="1246">1553</cx:pt>
          <cx:pt idx="1247">1034</cx:pt>
          <cx:pt idx="1248">2058</cx:pt>
          <cx:pt idx="1249">988</cx:pt>
          <cx:pt idx="1250">2110</cx:pt>
          <cx:pt idx="1251">1405</cx:pt>
          <cx:pt idx="1252">874</cx:pt>
          <cx:pt idx="1253">2167</cx:pt>
          <cx:pt idx="1254">1656</cx:pt>
          <cx:pt idx="1255">1367</cx:pt>
          <cx:pt idx="1256">1987</cx:pt>
          <cx:pt idx="1257">864</cx:pt>
          <cx:pt idx="1258">1166</cx:pt>
          <cx:pt idx="1259">1054</cx:pt>
          <cx:pt idx="1260">1675</cx:pt>
          <cx:pt idx="1261">1050</cx:pt>
          <cx:pt idx="1262">1788</cx:pt>
          <cx:pt idx="1263">1824</cx:pt>
          <cx:pt idx="1264">1337</cx:pt>
          <cx:pt idx="1265">1452</cx:pt>
          <cx:pt idx="1266">1889</cx:pt>
          <cx:pt idx="1267">2018</cx:pt>
          <cx:pt idx="1268">3447</cx:pt>
          <cx:pt idx="1269">1524</cx:pt>
          <cx:pt idx="1270">1524</cx:pt>
          <cx:pt idx="1271">1489</cx:pt>
          <cx:pt idx="1272">935</cx:pt>
          <cx:pt idx="1273">1357</cx:pt>
          <cx:pt idx="1274">1250</cx:pt>
          <cx:pt idx="1275">1920</cx:pt>
          <cx:pt idx="1276">1395</cx:pt>
          <cx:pt idx="1277">1724</cx:pt>
          <cx:pt idx="1278">2031</cx:pt>
          <cx:pt idx="1279">1128</cx:pt>
          <cx:pt idx="1280">1573</cx:pt>
          <cx:pt idx="1281">1339</cx:pt>
          <cx:pt idx="1282">1040</cx:pt>
          <cx:pt idx="1283">1824</cx:pt>
          <cx:pt idx="1284">2447</cx:pt>
          <cx:pt idx="1285">1412</cx:pt>
          <cx:pt idx="1286">1328</cx:pt>
          <cx:pt idx="1287">1582</cx:pt>
          <cx:pt idx="1288">1659</cx:pt>
          <cx:pt idx="1289">1970</cx:pt>
          <cx:pt idx="1290">1152</cx:pt>
          <cx:pt idx="1291">1302</cx:pt>
          <cx:pt idx="1292">2372</cx:pt>
          <cx:pt idx="1293">1664</cx:pt>
          <cx:pt idx="1294">864</cx:pt>
          <cx:pt idx="1295">1052</cx:pt>
          <cx:pt idx="1296">1128</cx:pt>
          <cx:pt idx="1297">1072</cx:pt>
          <cx:pt idx="1298">5642</cx:pt>
          <cx:pt idx="1299">1246</cx:pt>
          <cx:pt idx="1300">1983</cx:pt>
          <cx:pt idx="1301">1494</cx:pt>
          <cx:pt idx="1302">2526</cx:pt>
          <cx:pt idx="1303">1616</cx:pt>
          <cx:pt idx="1304">1708</cx:pt>
          <cx:pt idx="1305">1652</cx:pt>
          <cx:pt idx="1306">1368</cx:pt>
          <cx:pt idx="1307">990</cx:pt>
          <cx:pt idx="1308">1122</cx:pt>
          <cx:pt idx="1309">1294</cx:pt>
          <cx:pt idx="1310">1902</cx:pt>
          <cx:pt idx="1311">1274</cx:pt>
          <cx:pt idx="1312">2810</cx:pt>
          <cx:pt idx="1313">2599</cx:pt>
          <cx:pt idx="1314">948</cx:pt>
          <cx:pt idx="1315">2112</cx:pt>
          <cx:pt idx="1316">1630</cx:pt>
          <cx:pt idx="1317">1352</cx:pt>
          <cx:pt idx="1318">1787</cx:pt>
          <cx:pt idx="1319">948</cx:pt>
          <cx:pt idx="1320">1478</cx:pt>
          <cx:pt idx="1321">720</cx:pt>
          <cx:pt idx="1322">1923</cx:pt>
          <cx:pt idx="1323">708</cx:pt>
          <cx:pt idx="1324">1795</cx:pt>
          <cx:pt idx="1325">796</cx:pt>
          <cx:pt idx="1326">774</cx:pt>
          <cx:pt idx="1327">816</cx:pt>
          <cx:pt idx="1328">2792</cx:pt>
          <cx:pt idx="1329">1632</cx:pt>
          <cx:pt idx="1330">1588</cx:pt>
          <cx:pt idx="1331">954</cx:pt>
          <cx:pt idx="1332">816</cx:pt>
          <cx:pt idx="1333">1360</cx:pt>
          <cx:pt idx="1334">1365</cx:pt>
          <cx:pt idx="1335">1334</cx:pt>
          <cx:pt idx="1336">1656</cx:pt>
          <cx:pt idx="1337">693</cx:pt>
          <cx:pt idx="1338">1861</cx:pt>
          <cx:pt idx="1339">864</cx:pt>
          <cx:pt idx="1340">872</cx:pt>
          <cx:pt idx="1341">1114</cx:pt>
          <cx:pt idx="1342">2169</cx:pt>
          <cx:pt idx="1343">1913</cx:pt>
          <cx:pt idx="1344">1456</cx:pt>
          <cx:pt idx="1345">960</cx:pt>
          <cx:pt idx="1346">2156</cx:pt>
          <cx:pt idx="1347">1776</cx:pt>
          <cx:pt idx="1348">1494</cx:pt>
          <cx:pt idx="1349">2358</cx:pt>
          <cx:pt idx="1350">2634</cx:pt>
          <cx:pt idx="1351">1716</cx:pt>
          <cx:pt idx="1352">1176</cx:pt>
          <cx:pt idx="1353">3238</cx:pt>
          <cx:pt idx="1354">1865</cx:pt>
          <cx:pt idx="1355">1920</cx:pt>
          <cx:pt idx="1356">892</cx:pt>
          <cx:pt idx="1357">1078</cx:pt>
          <cx:pt idx="1358">1573</cx:pt>
          <cx:pt idx="1359">1980</cx:pt>
          <cx:pt idx="1360">2601</cx:pt>
          <cx:pt idx="1361">1530</cx:pt>
          <cx:pt idx="1362">1738</cx:pt>
          <cx:pt idx="1363">1412</cx:pt>
          <cx:pt idx="1364">1200</cx:pt>
          <cx:pt idx="1365">1674</cx:pt>
          <cx:pt idx="1366">1790</cx:pt>
          <cx:pt idx="1367">1475</cx:pt>
          <cx:pt idx="1368">848</cx:pt>
          <cx:pt idx="1369">1668</cx:pt>
          <cx:pt idx="1370">1374</cx:pt>
          <cx:pt idx="1371">1661</cx:pt>
          <cx:pt idx="1372">2097</cx:pt>
          <cx:pt idx="1373">2633</cx:pt>
          <cx:pt idx="1374">1958</cx:pt>
          <cx:pt idx="1375">1571</cx:pt>
          <cx:pt idx="1376">790</cx:pt>
          <cx:pt idx="1377">1604</cx:pt>
          <cx:pt idx="1378">987</cx:pt>
          <cx:pt idx="1379">1394</cx:pt>
          <cx:pt idx="1380">864</cx:pt>
          <cx:pt idx="1381">2117</cx:pt>
          <cx:pt idx="1382">1762</cx:pt>
          <cx:pt idx="1383">1416</cx:pt>
          <cx:pt idx="1384">1258</cx:pt>
          <cx:pt idx="1385">1154</cx:pt>
          <cx:pt idx="1386">2784</cx:pt>
          <cx:pt idx="1387">2526</cx:pt>
          <cx:pt idx="1388">1746</cx:pt>
          <cx:pt idx="1389">1218</cx:pt>
          <cx:pt idx="1390">1525</cx:pt>
          <cx:pt idx="1391">1584</cx:pt>
          <cx:pt idx="1392">900</cx:pt>
          <cx:pt idx="1393">1912</cx:pt>
          <cx:pt idx="1394">1500</cx:pt>
          <cx:pt idx="1395">2482</cx:pt>
          <cx:pt idx="1396">1687</cx:pt>
          <cx:pt idx="1397">1513</cx:pt>
          <cx:pt idx="1398">1904</cx:pt>
          <cx:pt idx="1399">1608</cx:pt>
          <cx:pt idx="1400">1158</cx:pt>
          <cx:pt idx="1401">1593</cx:pt>
          <cx:pt idx="1402">1294</cx:pt>
          <cx:pt idx="1403">1464</cx:pt>
          <cx:pt idx="1404">1214</cx:pt>
          <cx:pt idx="1405">1646</cx:pt>
          <cx:pt idx="1406">768</cx:pt>
          <cx:pt idx="1407">833</cx:pt>
          <cx:pt idx="1408">1363</cx:pt>
          <cx:pt idx="1409">2093</cx:pt>
          <cx:pt idx="1410">1840</cx:pt>
          <cx:pt idx="1411">1668</cx:pt>
          <cx:pt idx="1412">1040</cx:pt>
          <cx:pt idx="1413">1844</cx:pt>
          <cx:pt idx="1414">1848</cx:pt>
          <cx:pt idx="1415">1569</cx:pt>
          <cx:pt idx="1416">2290</cx:pt>
          <cx:pt idx="1417">2450</cx:pt>
          <cx:pt idx="1418">1144</cx:pt>
          <cx:pt idx="1419">1844</cx:pt>
          <cx:pt idx="1420">1416</cx:pt>
          <cx:pt idx="1421">1069</cx:pt>
          <cx:pt idx="1422">848</cx:pt>
          <cx:pt idx="1423">2201</cx:pt>
          <cx:pt idx="1424">1344</cx:pt>
          <cx:pt idx="1425">1252</cx:pt>
          <cx:pt idx="1426">2127</cx:pt>
          <cx:pt idx="1427">1558</cx:pt>
          <cx:pt idx="1428">804</cx:pt>
          <cx:pt idx="1429">1440</cx:pt>
          <cx:pt idx="1430">1838</cx:pt>
          <cx:pt idx="1431">958</cx:pt>
          <cx:pt idx="1432">968</cx:pt>
          <cx:pt idx="1433">1792</cx:pt>
          <cx:pt idx="1434">1126</cx:pt>
          <cx:pt idx="1435">1537</cx:pt>
          <cx:pt idx="1436">864</cx:pt>
          <cx:pt idx="1437">1932</cx:pt>
          <cx:pt idx="1438">1236</cx:pt>
          <cx:pt idx="1439">1725</cx:pt>
          <cx:pt idx="1440">2555</cx:pt>
          <cx:pt idx="1441">848</cx:pt>
          <cx:pt idx="1442">2007</cx:pt>
          <cx:pt idx="1443">952</cx:pt>
          <cx:pt idx="1444">1422</cx:pt>
          <cx:pt idx="1445">913</cx:pt>
          <cx:pt idx="1446">1188</cx:pt>
          <cx:pt idx="1447">2090</cx:pt>
          <cx:pt idx="1448">1346</cx:pt>
          <cx:pt idx="1449">630</cx:pt>
          <cx:pt idx="1450">1792</cx:pt>
          <cx:pt idx="1451">1578</cx:pt>
          <cx:pt idx="1452">1072</cx:pt>
          <cx:pt idx="1453">1140</cx:pt>
          <cx:pt idx="1454">1221</cx:pt>
          <cx:pt idx="1455">1647</cx:pt>
          <cx:pt idx="1456">2073</cx:pt>
          <cx:pt idx="1457">2340</cx:pt>
          <cx:pt idx="1458">1078</cx:pt>
          <cx:pt idx="1459">1256</cx:pt>
        </cx:lvl>
        <cx:lvl ptCount="1460">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360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513</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234</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528</cx:pt>
          <cx:pt idx="171">0</cx:pt>
          <cx:pt idx="172">0</cx:pt>
          <cx:pt idx="173">0</cx:pt>
          <cx:pt idx="174">0</cx:pt>
          <cx:pt idx="175">0</cx:pt>
          <cx:pt idx="176">0</cx:pt>
          <cx:pt idx="177">0</cx:pt>
          <cx:pt idx="178">0</cx:pt>
          <cx:pt idx="179">0</cx:pt>
          <cx:pt idx="180">0</cx:pt>
          <cx:pt idx="181">0</cx:pt>
          <cx:pt idx="182">0</cx:pt>
          <cx:pt idx="183">0</cx:pt>
          <cx:pt idx="184">0</cx:pt>
          <cx:pt idx="185">572</cx:pt>
          <cx:pt idx="186">0</cx:pt>
          <cx:pt idx="187">144</cx:pt>
          <cx:pt idx="188">0</cx:pt>
          <cx:pt idx="189">0</cx:pt>
          <cx:pt idx="190">0</cx:pt>
          <cx:pt idx="191">0</cx:pt>
          <cx:pt idx="192">0</cx:pt>
          <cx:pt idx="193">0</cx:pt>
          <cx:pt idx="194">0</cx:pt>
          <cx:pt idx="195">0</cx:pt>
          <cx:pt idx="196">0</cx:pt>
          <cx:pt idx="197">392</cx:pt>
          <cx:pt idx="198">371</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390</cx:pt>
          <cx:pt idx="264">0</cx:pt>
          <cx:pt idx="265">0</cx:pt>
          <cx:pt idx="266">0</cx:pt>
          <cx:pt idx="267">420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473</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156</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515</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360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80</cx:pt>
          <cx:pt idx="830">0</cx:pt>
          <cx:pt idx="831">80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53</cx:pt>
          <cx:pt idx="869">0</cx:pt>
          <cx:pt idx="870">0</cx:pt>
          <cx:pt idx="871">0</cx:pt>
          <cx:pt idx="872">0</cx:pt>
          <cx:pt idx="873">232</cx:pt>
          <cx:pt idx="874">0</cx:pt>
          <cx:pt idx="875">0</cx:pt>
          <cx:pt idx="876">0</cx:pt>
          <cx:pt idx="877">0</cx:pt>
          <cx:pt idx="878">0</cx:pt>
          <cx:pt idx="879">0</cx:pt>
          <cx:pt idx="880">0</cx:pt>
          <cx:pt idx="881">0</cx:pt>
          <cx:pt idx="882">0</cx:pt>
          <cx:pt idx="883">481</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120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514</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397</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479</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205</cx:pt>
          <cx:pt idx="1350">0</cx:pt>
          <cx:pt idx="1351">0</cx:pt>
          <cx:pt idx="1352">0</cx:pt>
          <cx:pt idx="1353">0</cx:pt>
          <cx:pt idx="1354">0</cx:pt>
          <cx:pt idx="1355">0</cx:pt>
          <cx:pt idx="1356">0</cx:pt>
          <cx:pt idx="1357">0</cx:pt>
          <cx:pt idx="1358">0</cx:pt>
          <cx:pt idx="1359">0</cx:pt>
          <cx:pt idx="1360">0</cx:pt>
          <cx:pt idx="1361">0</cx:pt>
          <cx:pt idx="1362">0</cx:pt>
          <cx:pt idx="1363">0</cx:pt>
          <cx:pt idx="1364">80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384</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lvl>
        <cx:lvl ptCount="1460">
          <cx:pt idx="0">854</cx:pt>
          <cx:pt idx="1">0</cx:pt>
          <cx:pt idx="2">866</cx:pt>
          <cx:pt idx="3">756</cx:pt>
          <cx:pt idx="4">1053</cx:pt>
          <cx:pt idx="5">566</cx:pt>
          <cx:pt idx="6">0</cx:pt>
          <cx:pt idx="7">983</cx:pt>
          <cx:pt idx="8">752</cx:pt>
          <cx:pt idx="9">0</cx:pt>
          <cx:pt idx="10">0</cx:pt>
          <cx:pt idx="11">1142</cx:pt>
          <cx:pt idx="12">0</cx:pt>
          <cx:pt idx="13">0</cx:pt>
          <cx:pt idx="14">0</cx:pt>
          <cx:pt idx="15">0</cx:pt>
          <cx:pt idx="16">0</cx:pt>
          <cx:pt idx="17">0</cx:pt>
          <cx:pt idx="18">0</cx:pt>
          <cx:pt idx="19">0</cx:pt>
          <cx:pt idx="20">1218</cx:pt>
          <cx:pt idx="21">0</cx:pt>
          <cx:pt idx="22">0</cx:pt>
          <cx:pt idx="23">0</cx:pt>
          <cx:pt idx="24">0</cx:pt>
          <cx:pt idx="25">0</cx:pt>
          <cx:pt idx="26">0</cx:pt>
          <cx:pt idx="27">0</cx:pt>
          <cx:pt idx="28">0</cx:pt>
          <cx:pt idx="29">0</cx:pt>
          <cx:pt idx="30">668</cx:pt>
          <cx:pt idx="31">0</cx:pt>
          <cx:pt idx="32">0</cx:pt>
          <cx:pt idx="33">0</cx:pt>
          <cx:pt idx="34">0</cx:pt>
          <cx:pt idx="35">1320</cx:pt>
          <cx:pt idx="36">0</cx:pt>
          <cx:pt idx="37">0</cx:pt>
          <cx:pt idx="38">0</cx:pt>
          <cx:pt idx="39">0</cx:pt>
          <cx:pt idx="40">0</cx:pt>
          <cx:pt idx="41">0</cx:pt>
          <cx:pt idx="42">0</cx:pt>
          <cx:pt idx="43">0</cx:pt>
          <cx:pt idx="44">0</cx:pt>
          <cx:pt idx="45">0</cx:pt>
          <cx:pt idx="46">631</cx:pt>
          <cx:pt idx="47">0</cx:pt>
          <cx:pt idx="48">716</cx:pt>
          <cx:pt idx="49">0</cx:pt>
          <cx:pt idx="50">676</cx:pt>
          <cx:pt idx="51">0</cx:pt>
          <cx:pt idx="52">0</cx:pt>
          <cx:pt idx="53">0</cx:pt>
          <cx:pt idx="54">0</cx:pt>
          <cx:pt idx="55">0</cx:pt>
          <cx:pt idx="56">756</cx:pt>
          <cx:pt idx="57">860</cx:pt>
          <cx:pt idx="58">1519</cx:pt>
          <cx:pt idx="59">0</cx:pt>
          <cx:pt idx="60">0</cx:pt>
          <cx:pt idx="61">530</cx:pt>
          <cx:pt idx="62">0</cx:pt>
          <cx:pt idx="63">808</cx:pt>
          <cx:pt idx="64">977</cx:pt>
          <cx:pt idx="65">1330</cx:pt>
          <cx:pt idx="66">0</cx:pt>
          <cx:pt idx="67">0</cx:pt>
          <cx:pt idx="68">0</cx:pt>
          <cx:pt idx="69">983</cx:pt>
          <cx:pt idx="70">0</cx:pt>
          <cx:pt idx="71">0</cx:pt>
          <cx:pt idx="72">833</cx:pt>
          <cx:pt idx="73">0</cx:pt>
          <cx:pt idx="74">765</cx:pt>
          <cx:pt idx="75">462</cx:pt>
          <cx:pt idx="76">0</cx:pt>
          <cx:pt idx="77">213</cx:pt>
          <cx:pt idx="78">0</cx:pt>
          <cx:pt idx="79">548</cx:pt>
          <cx:pt idx="80">960</cx:pt>
          <cx:pt idx="81">0</cx:pt>
          <cx:pt idx="82">0</cx:pt>
          <cx:pt idx="83">0</cx:pt>
          <cx:pt idx="84">670</cx:pt>
          <cx:pt idx="85">1116</cx:pt>
          <cx:pt idx="86">876</cx:pt>
          <cx:pt idx="87">612</cx:pt>
          <cx:pt idx="88">0</cx:pt>
          <cx:pt idx="89">0</cx:pt>
          <cx:pt idx="90">0</cx:pt>
          <cx:pt idx="91">0</cx:pt>
          <cx:pt idx="92">0</cx:pt>
          <cx:pt idx="93">1031</cx:pt>
          <cx:pt idx="94">881</cx:pt>
          <cx:pt idx="95">790</cx:pt>
          <cx:pt idx="96">0</cx:pt>
          <cx:pt idx="97">0</cx:pt>
          <cx:pt idx="98">0</cx:pt>
          <cx:pt idx="99">0</cx:pt>
          <cx:pt idx="100">0</cx:pt>
          <cx:pt idx="101">755</cx:pt>
          <cx:pt idx="102">0</cx:pt>
          <cx:pt idx="103">0</cx:pt>
          <cx:pt idx="104">592</cx:pt>
          <cx:pt idx="105">939</cx:pt>
          <cx:pt idx="106">0</cx:pt>
          <cx:pt idx="107">0</cx:pt>
          <cx:pt idx="108">520</cx:pt>
          <cx:pt idx="109">0</cx:pt>
          <cx:pt idx="110">639</cx:pt>
          <cx:pt idx="111">656</cx:pt>
          <cx:pt idx="112">1414</cx:pt>
          <cx:pt idx="113">0</cx:pt>
          <cx:pt idx="114">884</cx:pt>
          <cx:pt idx="115">729</cx:pt>
          <cx:pt idx="116">0</cx:pt>
          <cx:pt idx="117">0</cx:pt>
          <cx:pt idx="118">1523</cx:pt>
          <cx:pt idx="119">728</cx:pt>
          <cx:pt idx="120">0</cx:pt>
          <cx:pt idx="121">351</cx:pt>
          <cx:pt idx="122">0</cx:pt>
          <cx:pt idx="123">0</cx:pt>
          <cx:pt idx="124">0</cx:pt>
          <cx:pt idx="125">0</cx:pt>
          <cx:pt idx="126">0</cx:pt>
          <cx:pt idx="127">0</cx:pt>
          <cx:pt idx="128">688</cx:pt>
          <cx:pt idx="129">0</cx:pt>
          <cx:pt idx="130">941</cx:pt>
          <cx:pt idx="131">1032</cx:pt>
          <cx:pt idx="132">0</cx:pt>
          <cx:pt idx="133">0</cx:pt>
          <cx:pt idx="134">0</cx:pt>
          <cx:pt idx="135">0</cx:pt>
          <cx:pt idx="136">0</cx:pt>
          <cx:pt idx="137">0</cx:pt>
          <cx:pt idx="138">848</cx:pt>
          <cx:pt idx="139">836</cx:pt>
          <cx:pt idx="140">0</cx:pt>
          <cx:pt idx="141">0</cx:pt>
          <cx:pt idx="142">475</cx:pt>
          <cx:pt idx="143">0</cx:pt>
          <cx:pt idx="144">0</cx:pt>
          <cx:pt idx="145">739</cx:pt>
          <cx:pt idx="146">0</cx:pt>
          <cx:pt idx="147">1151</cx:pt>
          <cx:pt idx="148">0</cx:pt>
          <cx:pt idx="149">448</cx:pt>
          <cx:pt idx="150">0</cx:pt>
          <cx:pt idx="151">0</cx:pt>
          <cx:pt idx="152">896</cx:pt>
          <cx:pt idx="153">0</cx:pt>
          <cx:pt idx="154">0</cx:pt>
          <cx:pt idx="155">524</cx:pt>
          <cx:pt idx="156">0</cx:pt>
          <cx:pt idx="157">1194</cx:pt>
          <cx:pt idx="158">956</cx:pt>
          <cx:pt idx="159">1070</cx:pt>
          <cx:pt idx="160">0</cx:pt>
          <cx:pt idx="161">1096</cx:pt>
          <cx:pt idx="162">0</cx:pt>
          <cx:pt idx="163">0</cx:pt>
          <cx:pt idx="164">467</cx:pt>
          <cx:pt idx="165">547</cx:pt>
          <cx:pt idx="166">0</cx:pt>
          <cx:pt idx="167">551</cx:pt>
          <cx:pt idx="168">880</cx:pt>
          <cx:pt idx="169">0</cx:pt>
          <cx:pt idx="170">0</cx:pt>
          <cx:pt idx="171">0</cx:pt>
          <cx:pt idx="172">703</cx:pt>
          <cx:pt idx="173">0</cx:pt>
          <cx:pt idx="174">0</cx:pt>
          <cx:pt idx="175">0</cx:pt>
          <cx:pt idx="176">896</cx:pt>
          <cx:pt idx="177">668</cx:pt>
          <cx:pt idx="178">0</cx:pt>
          <cx:pt idx="179">0</cx:pt>
          <cx:pt idx="180">756</cx:pt>
          <cx:pt idx="181">901</cx:pt>
          <cx:pt idx="182">0</cx:pt>
          <cx:pt idx="183">720</cx:pt>
          <cx:pt idx="184">316</cx:pt>
          <cx:pt idx="185">1518</cx:pt>
          <cx:pt idx="186">0</cx:pt>
          <cx:pt idx="187">704</cx:pt>
          <cx:pt idx="188">0</cx:pt>
          <cx:pt idx="189">0</cx:pt>
          <cx:pt idx="190">1178</cx:pt>
          <cx:pt idx="191">754</cx:pt>
          <cx:pt idx="192">0</cx:pt>
          <cx:pt idx="193">739</cx:pt>
          <cx:pt idx="194">0</cx:pt>
          <cx:pt idx="195">601</cx:pt>
          <cx:pt idx="196">0</cx:pt>
          <cx:pt idx="197">1360</cx:pt>
          <cx:pt idx="198">929</cx:pt>
          <cx:pt idx="199">0</cx:pt>
          <cx:pt idx="200">0</cx:pt>
          <cx:pt idx="201">0</cx:pt>
          <cx:pt idx="202">445</cx:pt>
          <cx:pt idx="203">0</cx:pt>
          <cx:pt idx="204">564</cx:pt>
          <cx:pt idx="205">0</cx:pt>
          <cx:pt idx="206">0</cx:pt>
          <cx:pt idx="207">0</cx:pt>
          <cx:pt idx="208">882</cx:pt>
          <cx:pt idx="209">0</cx:pt>
          <cx:pt idx="210">0</cx:pt>
          <cx:pt idx="211">0</cx:pt>
          <cx:pt idx="212">920</cx:pt>
          <cx:pt idx="213">0</cx:pt>
          <cx:pt idx="214">703</cx:pt>
          <cx:pt idx="215">0</cx:pt>
          <cx:pt idx="216">0</cx:pt>
          <cx:pt idx="217">518</cx:pt>
          <cx:pt idx="218">817</cx:pt>
          <cx:pt idx="219">0</cx:pt>
          <cx:pt idx="220">0</cx:pt>
          <cx:pt idx="221">1257</cx:pt>
          <cx:pt idx="222">741</cx:pt>
          <cx:pt idx="223">0</cx:pt>
          <cx:pt idx="224">0</cx:pt>
          <cx:pt idx="225">672</cx:pt>
          <cx:pt idx="226">1306</cx:pt>
          <cx:pt idx="227">504</cx:pt>
          <cx:pt idx="228">0</cx:pt>
          <cx:pt idx="229">0</cx:pt>
          <cx:pt idx="230">0</cx:pt>
          <cx:pt idx="231">1304</cx:pt>
          <cx:pt idx="232">504</cx:pt>
          <cx:pt idx="233">0</cx:pt>
          <cx:pt idx="234">1100</cx:pt>
          <cx:pt idx="235">504</cx:pt>
          <cx:pt idx="236">0</cx:pt>
          <cx:pt idx="237">730</cx:pt>
          <cx:pt idx="238">0</cx:pt>
          <cx:pt idx="239">689</cx:pt>
          <cx:pt idx="240">0</cx:pt>
          <cx:pt idx="241">0</cx:pt>
          <cx:pt idx="242">551</cx:pt>
          <cx:pt idx="243">591</cx:pt>
          <cx:pt idx="244">888</cx:pt>
          <cx:pt idx="245">0</cx:pt>
          <cx:pt idx="246">1020</cx:pt>
          <cx:pt idx="247">0</cx:pt>
          <cx:pt idx="248">828</cx:pt>
          <cx:pt idx="249">700</cx:pt>
          <cx:pt idx="250">0</cx:pt>
          <cx:pt idx="251">0</cx:pt>
          <cx:pt idx="252">842</cx:pt>
          <cx:pt idx="253">0</cx:pt>
          <cx:pt idx="254">0</cx:pt>
          <cx:pt idx="255">1286</cx:pt>
          <cx:pt idx="256">864</cx:pt>
          <cx:pt idx="257">0</cx:pt>
          <cx:pt idx="258">829</cx:pt>
          <cx:pt idx="259">0</cx:pt>
          <cx:pt idx="260">0</cx:pt>
          <cx:pt idx="261">1092</cx:pt>
          <cx:pt idx="262">0</cx:pt>
          <cx:pt idx="263">0</cx:pt>
          <cx:pt idx="264">0</cx:pt>
          <cx:pt idx="265">0</cx:pt>
          <cx:pt idx="266">709</cx:pt>
          <cx:pt idx="267">720</cx:pt>
          <cx:pt idx="268">0</cx:pt>
          <cx:pt idx="269">0</cx:pt>
          <cx:pt idx="270">844</cx:pt>
          <cx:pt idx="271">0</cx:pt>
          <cx:pt idx="272">1106</cx:pt>
          <cx:pt idx="273">0</cx:pt>
          <cx:pt idx="274">0</cx:pt>
          <cx:pt idx="275">596</cx:pt>
          <cx:pt idx="276">0</cx:pt>
          <cx:pt idx="277">0</cx:pt>
          <cx:pt idx="278">0</cx:pt>
          <cx:pt idx="279">866</cx:pt>
          <cx:pt idx="280">807</cx:pt>
          <cx:pt idx="281">0</cx:pt>
          <cx:pt idx="282">0</cx:pt>
          <cx:pt idx="283">0</cx:pt>
          <cx:pt idx="284">0</cx:pt>
          <cx:pt idx="285">625</cx:pt>
          <cx:pt idx="286">649</cx:pt>
          <cx:pt idx="287">0</cx:pt>
          <cx:pt idx="288">0</cx:pt>
          <cx:pt idx="289">698</cx:pt>
          <cx:pt idx="290">840</cx:pt>
          <cx:pt idx="291">780</cx:pt>
          <cx:pt idx="292">568</cx:pt>
          <cx:pt idx="293">795</cx:pt>
          <cx:pt idx="294">0</cx:pt>
          <cx:pt idx="295">0</cx:pt>
          <cx:pt idx="296">648</cx:pt>
          <cx:pt idx="297">975</cx:pt>
          <cx:pt idx="298">702</cx:pt>
          <cx:pt idx="299">0</cx:pt>
          <cx:pt idx="300">0</cx:pt>
          <cx:pt idx="301">1242</cx:pt>
          <cx:pt idx="302">0</cx:pt>
          <cx:pt idx="303">0</cx:pt>
          <cx:pt idx="304">1818</cx:pt>
          <cx:pt idx="305">0</cx:pt>
          <cx:pt idx="306">1121</cx:pt>
          <cx:pt idx="307">371</cx:pt>
          <cx:pt idx="308">0</cx:pt>
          <cx:pt idx="309">0</cx:pt>
          <cx:pt idx="310">804</cx:pt>
          <cx:pt idx="311">0</cx:pt>
          <cx:pt idx="312">325</cx:pt>
          <cx:pt idx="313">0</cx:pt>
          <cx:pt idx="314">809</cx:pt>
          <cx:pt idx="315">716</cx:pt>
          <cx:pt idx="316">1200</cx:pt>
          <cx:pt idx="317">871</cx:pt>
          <cx:pt idx="318">1274</cx:pt>
          <cx:pt idx="319">0</cx:pt>
          <cx:pt idx="320">1347</cx:pt>
          <cx:pt idx="321">1332</cx:pt>
          <cx:pt idx="322">1177</cx:pt>
          <cx:pt idx="323">0</cx:pt>
          <cx:pt idx="324">1080</cx:pt>
          <cx:pt idx="325">0</cx:pt>
          <cx:pt idx="326">0</cx:pt>
          <cx:pt idx="327">0</cx:pt>
          <cx:pt idx="328">689</cx:pt>
          <cx:pt idx="329">596</cx:pt>
          <cx:pt idx="330">0</cx:pt>
          <cx:pt idx="331">0</cx:pt>
          <cx:pt idx="332">0</cx:pt>
          <cx:pt idx="333">0</cx:pt>
          <cx:pt idx="334">695</cx:pt>
          <cx:pt idx="335">167</cx:pt>
          <cx:pt idx="336">0</cx:pt>
          <cx:pt idx="337">0</cx:pt>
          <cx:pt idx="338">0</cx:pt>
          <cx:pt idx="339">0</cx:pt>
          <cx:pt idx="340">915</cx:pt>
          <cx:pt idx="341">0</cx:pt>
          <cx:pt idx="342">0</cx:pt>
          <cx:pt idx="343">0</cx:pt>
          <cx:pt idx="344">576</cx:pt>
          <cx:pt idx="345">605</cx:pt>
          <cx:pt idx="346">0</cx:pt>
          <cx:pt idx="347">0</cx:pt>
          <cx:pt idx="348">862</cx:pt>
          <cx:pt idx="349">880</cx:pt>
          <cx:pt idx="350">0</cx:pt>
          <cx:pt idx="351">0</cx:pt>
          <cx:pt idx="352">495</cx:pt>
          <cx:pt idx="353">0</cx:pt>
          <cx:pt idx="354">403</cx:pt>
          <cx:pt idx="355">0</cx:pt>
          <cx:pt idx="356">0</cx:pt>
          <cx:pt idx="357">0</cx:pt>
          <cx:pt idx="358">0</cx:pt>
          <cx:pt idx="359">838</cx:pt>
          <cx:pt idx="360">0</cx:pt>
          <cx:pt idx="361">517</cx:pt>
          <cx:pt idx="362">1427</cx:pt>
          <cx:pt idx="363">504</cx:pt>
          <cx:pt idx="364">784</cx:pt>
          <cx:pt idx="365">672</cx:pt>
          <cx:pt idx="366">0</cx:pt>
          <cx:pt idx="367">0</cx:pt>
          <cx:pt idx="368">0</cx:pt>
          <cx:pt idx="369">0</cx:pt>
          <cx:pt idx="370">711</cx:pt>
          <cx:pt idx="371">468</cx:pt>
          <cx:pt idx="372">0</cx:pt>
          <cx:pt idx="373">0</cx:pt>
          <cx:pt idx="374">1081</cx:pt>
          <cx:pt idx="375">0</cx:pt>
          <cx:pt idx="376">0</cx:pt>
          <cx:pt idx="377">886</cx:pt>
          <cx:pt idx="378">0</cx:pt>
          <cx:pt idx="379">793</cx:pt>
          <cx:pt idx="380">665</cx:pt>
          <cx:pt idx="381">0</cx:pt>
          <cx:pt idx="382">858</cx:pt>
          <cx:pt idx="383">0</cx:pt>
          <cx:pt idx="384">874</cx:pt>
          <cx:pt idx="385">0</cx:pt>
          <cx:pt idx="386">526</cx:pt>
          <cx:pt idx="387">0</cx:pt>
          <cx:pt idx="388">0</cx:pt>
          <cx:pt idx="389">590</cx:pt>
          <cx:pt idx="390">406</cx:pt>
          <cx:pt idx="391">1157</cx:pt>
          <cx:pt idx="392">0</cx:pt>
          <cx:pt idx="393">0</cx:pt>
          <cx:pt idx="394">299</cx:pt>
          <cx:pt idx="395">0</cx:pt>
          <cx:pt idx="396">0</cx:pt>
          <cx:pt idx="397">936</cx:pt>
          <cx:pt idx="398">0</cx:pt>
          <cx:pt idx="399">438</cx:pt>
          <cx:pt idx="400">0</cx:pt>
          <cx:pt idx="401">0</cx:pt>
          <cx:pt idx="402">0</cx:pt>
          <cx:pt idx="403">1098</cx:pt>
          <cx:pt idx="404">766</cx:pt>
          <cx:pt idx="405">0</cx:pt>
          <cx:pt idx="406">0</cx:pt>
          <cx:pt idx="407">840</cx:pt>
          <cx:pt idx="408">1101</cx:pt>
          <cx:pt idx="409">1028</cx:pt>
          <cx:pt idx="410">0</cx:pt>
          <cx:pt idx="411">0</cx:pt>
          <cx:pt idx="412">0</cx:pt>
          <cx:pt idx="413">0</cx:pt>
          <cx:pt idx="414">1017</cx:pt>
          <cx:pt idx="415">0</cx:pt>
          <cx:pt idx="416">728</cx:pt>
          <cx:pt idx="417">1254</cx:pt>
          <cx:pt idx="418">378</cx:pt>
          <cx:pt idx="419">0</cx:pt>
          <cx:pt idx="420">0</cx:pt>
          <cx:pt idx="421">0</cx:pt>
          <cx:pt idx="422">0</cx:pt>
          <cx:pt idx="423">1160</cx:pt>
          <cx:pt idx="424">0</cx:pt>
          <cx:pt idx="425">682</cx:pt>
          <cx:pt idx="426">0</cx:pt>
          <cx:pt idx="427">0</cx:pt>
          <cx:pt idx="428">0</cx:pt>
          <cx:pt idx="429">0</cx:pt>
          <cx:pt idx="430">504</cx:pt>
          <cx:pt idx="431">110</cx:pt>
          <cx:pt idx="432">600</cx:pt>
          <cx:pt idx="433">678</cx:pt>
          <cx:pt idx="434">0</cx:pt>
          <cx:pt idx="435">834</cx:pt>
          <cx:pt idx="436">384</cx:pt>
          <cx:pt idx="437">0</cx:pt>
          <cx:pt idx="438">0</cx:pt>
          <cx:pt idx="439">512</cx:pt>
          <cx:pt idx="440">0</cx:pt>
          <cx:pt idx="441">0</cx:pt>
          <cx:pt idx="442">445</cx:pt>
          <cx:pt idx="443">0</cx:pt>
          <cx:pt idx="444">975</cx:pt>
          <cx:pt idx="445">0</cx:pt>
          <cx:pt idx="446">0</cx:pt>
          <cx:pt idx="447">930</cx:pt>
          <cx:pt idx="448">596</cx:pt>
          <cx:pt idx="449">504</cx:pt>
          <cx:pt idx="450">0</cx:pt>
          <cx:pt idx="451">0</cx:pt>
          <cx:pt idx="452">868</cx:pt>
          <cx:pt idx="453">804</cx:pt>
          <cx:pt idx="454">0</cx:pt>
          <cx:pt idx="455">0</cx:pt>
          <cx:pt idx="456">720</cx:pt>
          <cx:pt idx="457">0</cx:pt>
          <cx:pt idx="458">833</cx:pt>
          <cx:pt idx="459">224</cx:pt>
          <cx:pt idx="460">1103</cx:pt>
          <cx:pt idx="461">560</cx:pt>
          <cx:pt idx="462">0</cx:pt>
          <cx:pt idx="463">811</cx:pt>
          <cx:pt idx="464">0</cx:pt>
          <cx:pt idx="465">0</cx:pt>
          <cx:pt idx="466">0</cx:pt>
          <cx:pt idx="467">756</cx:pt>
          <cx:pt idx="468">0</cx:pt>
          <cx:pt idx="469">878</cx:pt>
          <cx:pt idx="470">0</cx:pt>
          <cx:pt idx="471">808</cx:pt>
          <cx:pt idx="472">0</cx:pt>
          <cx:pt idx="473">0</cx:pt>
          <cx:pt idx="474">0</cx:pt>
          <cx:pt idx="475">0</cx:pt>
          <cx:pt idx="476">0</cx:pt>
          <cx:pt idx="477">574</cx:pt>
          <cx:pt idx="478">0</cx:pt>
          <cx:pt idx="479">0</cx:pt>
          <cx:pt idx="480">0</cx:pt>
          <cx:pt idx="481">0</cx:pt>
          <cx:pt idx="482">910</cx:pt>
          <cx:pt idx="483">0</cx:pt>
          <cx:pt idx="484">0</cx:pt>
          <cx:pt idx="485">0</cx:pt>
          <cx:pt idx="486">0</cx:pt>
          <cx:pt idx="487">0</cx:pt>
          <cx:pt idx="488">648</cx:pt>
          <cx:pt idx="489">0</cx:pt>
          <cx:pt idx="490">688</cx:pt>
          <cx:pt idx="491">620</cx:pt>
          <cx:pt idx="492">728</cx:pt>
          <cx:pt idx="493">0</cx:pt>
          <cx:pt idx="494">0</cx:pt>
          <cx:pt idx="495">0</cx:pt>
          <cx:pt idx="496">0</cx:pt>
          <cx:pt idx="497">687</cx:pt>
          <cx:pt idx="498">0</cx:pt>
          <cx:pt idx="499">0</cx:pt>
          <cx:pt idx="500">546</cx:pt>
          <cx:pt idx="501">902</cx:pt>
          <cx:pt idx="502">0</cx:pt>
          <cx:pt idx="503">0</cx:pt>
          <cx:pt idx="504">467</cx:pt>
          <cx:pt idx="505">1000</cx:pt>
          <cx:pt idx="506">846</cx:pt>
          <cx:pt idx="507">0</cx:pt>
          <cx:pt idx="508">689</cx:pt>
          <cx:pt idx="509">0</cx:pt>
          <cx:pt idx="510">0</cx:pt>
          <cx:pt idx="511">0</cx:pt>
          <cx:pt idx="512">0</cx:pt>
          <cx:pt idx="513">0</cx:pt>
          <cx:pt idx="514">0</cx:pt>
          <cx:pt idx="515">0</cx:pt>
          <cx:pt idx="516">741</cx:pt>
          <cx:pt idx="517">1067</cx:pt>
          <cx:pt idx="518">914</cx:pt>
          <cx:pt idx="519">804</cx:pt>
          <cx:pt idx="520">600</cx:pt>
          <cx:pt idx="521">0</cx:pt>
          <cx:pt idx="522">660</cx:pt>
          <cx:pt idx="523">1538</cx:pt>
          <cx:pt idx="524">1015</cx:pt>
          <cx:pt idx="525">0</cx:pt>
          <cx:pt idx="526">0</cx:pt>
          <cx:pt idx="527">1237</cx:pt>
          <cx:pt idx="528">0</cx:pt>
          <cx:pt idx="529">0</cx:pt>
          <cx:pt idx="530">0</cx:pt>
          <cx:pt idx="531">611</cx:pt>
          <cx:pt idx="532">0</cx:pt>
          <cx:pt idx="533">0</cx:pt>
          <cx:pt idx="534">707</cx:pt>
          <cx:pt idx="535">527</cx:pt>
          <cx:pt idx="536">844</cx:pt>
          <cx:pt idx="537">0</cx:pt>
          <cx:pt idx="538">0</cx:pt>
          <cx:pt idx="539">0</cx:pt>
          <cx:pt idx="540">0</cx:pt>
          <cx:pt idx="541">1288</cx:pt>
          <cx:pt idx="542">0</cx:pt>
          <cx:pt idx="543">0</cx:pt>
          <cx:pt idx="544">832</cx:pt>
          <cx:pt idx="545">806</cx:pt>
          <cx:pt idx="546">720</cx:pt>
          <cx:pt idx="547">0</cx:pt>
          <cx:pt idx="548">0</cx:pt>
          <cx:pt idx="549">1182</cx:pt>
          <cx:pt idx="550">0</cx:pt>
          <cx:pt idx="551">0</cx:pt>
          <cx:pt idx="552">0</cx:pt>
          <cx:pt idx="553">0</cx:pt>
          <cx:pt idx="554">1040</cx:pt>
          <cx:pt idx="555">0</cx:pt>
          <cx:pt idx="556">0</cx:pt>
          <cx:pt idx="557">439</cx:pt>
          <cx:pt idx="558">717</cx:pt>
          <cx:pt idx="559">0</cx:pt>
          <cx:pt idx="560">0</cx:pt>
          <cx:pt idx="561">0</cx:pt>
          <cx:pt idx="562">0</cx:pt>
          <cx:pt idx="563">511</cx:pt>
          <cx:pt idx="564">1129</cx:pt>
          <cx:pt idx="565">806</cx:pt>
          <cx:pt idx="566">1370</cx:pt>
          <cx:pt idx="567">0</cx:pt>
          <cx:pt idx="568">636</cx:pt>
          <cx:pt idx="569">0</cx:pt>
          <cx:pt idx="570">0</cx:pt>
          <cx:pt idx="571">0</cx:pt>
          <cx:pt idx="572">846</cx:pt>
          <cx:pt idx="573">656</cx:pt>
          <cx:pt idx="574">533</cx:pt>
          <cx:pt idx="575">384</cx:pt>
          <cx:pt idx="576">600</cx:pt>
          <cx:pt idx="577">0</cx:pt>
          <cx:pt idx="578">689</cx:pt>
          <cx:pt idx="579">745</cx:pt>
          <cx:pt idx="580">0</cx:pt>
          <cx:pt idx="581">0</cx:pt>
          <cx:pt idx="582">0</cx:pt>
          <cx:pt idx="583">1254</cx:pt>
          <cx:pt idx="584">584</cx:pt>
          <cx:pt idx="585">0</cx:pt>
          <cx:pt idx="586">0</cx:pt>
          <cx:pt idx="587">0</cx:pt>
          <cx:pt idx="588">0</cx:pt>
          <cx:pt idx="589">0</cx:pt>
          <cx:pt idx="590">812</cx:pt>
          <cx:pt idx="591">568</cx:pt>
          <cx:pt idx="592">0</cx:pt>
          <cx:pt idx="593">0</cx:pt>
          <cx:pt idx="594">0</cx:pt>
          <cx:pt idx="595">0</cx:pt>
          <cx:pt idx="596">684</cx:pt>
          <cx:pt idx="597">0</cx:pt>
          <cx:pt idx="598">0</cx:pt>
          <cx:pt idx="599">840</cx:pt>
          <cx:pt idx="600">846</cx:pt>
          <cx:pt idx="601">595</cx:pt>
          <cx:pt idx="602">988</cx:pt>
          <cx:pt idx="603">600</cx:pt>
          <cx:pt idx="604">0</cx:pt>
          <cx:pt idx="605">800</cx:pt>
          <cx:pt idx="606">0</cx:pt>
          <cx:pt idx="607">896</cx:pt>
          <cx:pt idx="608">1254</cx:pt>
          <cx:pt idx="609">0</cx:pt>
          <cx:pt idx="610">677</cx:pt>
          <cx:pt idx="611">0</cx:pt>
          <cx:pt idx="612">573</cx:pt>
          <cx:pt idx="613">0</cx:pt>
          <cx:pt idx="614">0</cx:pt>
          <cx:pt idx="615">0</cx:pt>
          <cx:pt idx="616">702</cx:pt>
          <cx:pt idx="617">0</cx:pt>
          <cx:pt idx="618">0</cx:pt>
          <cx:pt idx="619">780</cx:pt>
          <cx:pt idx="620">0</cx:pt>
          <cx:pt idx="621">1066</cx:pt>
          <cx:pt idx="622">0</cx:pt>
          <cx:pt idx="623">756</cx:pt>
          <cx:pt idx="624">778</cx:pt>
          <cx:pt idx="625">0</cx:pt>
          <cx:pt idx="626">0</cx:pt>
          <cx:pt idx="627">0</cx:pt>
          <cx:pt idx="628">1040</cx:pt>
          <cx:pt idx="629">0</cx:pt>
          <cx:pt idx="630">661</cx:pt>
          <cx:pt idx="631">0</cx:pt>
          <cx:pt idx="632">0</cx:pt>
          <cx:pt idx="633">0</cx:pt>
          <cx:pt idx="634">0</cx:pt>
          <cx:pt idx="635">1440</cx:pt>
          <cx:pt idx="636">0</cx:pt>
          <cx:pt idx="637">576</cx:pt>
          <cx:pt idx="638">0</cx:pt>
          <cx:pt idx="639">0</cx:pt>
          <cx:pt idx="640">0</cx:pt>
          <cx:pt idx="641">872</cx:pt>
          <cx:pt idx="642">704</cx:pt>
          <cx:pt idx="643">840</cx:pt>
          <cx:pt idx="644">0</cx:pt>
          <cx:pt idx="645">0</cx:pt>
          <cx:pt idx="646">0</cx:pt>
          <cx:pt idx="647">0</cx:pt>
          <cx:pt idx="648">788</cx:pt>
          <cx:pt idx="649">0</cx:pt>
          <cx:pt idx="650">843</cx:pt>
          <cx:pt idx="651">755</cx:pt>
          <cx:pt idx="652">807</cx:pt>
          <cx:pt idx="653">713</cx:pt>
          <cx:pt idx="654">0</cx:pt>
          <cx:pt idx="655">567</cx:pt>
          <cx:pt idx="656">0</cx:pt>
          <cx:pt idx="657">651</cx:pt>
          <cx:pt idx="658">546</cx:pt>
          <cx:pt idx="659">0</cx:pt>
          <cx:pt idx="660">793</cx:pt>
          <cx:pt idx="661">762</cx:pt>
          <cx:pt idx="662">0</cx:pt>
          <cx:pt idx="663">0</cx:pt>
          <cx:pt idx="664">0</cx:pt>
          <cx:pt idx="665">482</cx:pt>
          <cx:pt idx="666">915</cx:pt>
          <cx:pt idx="667">0</cx:pt>
          <cx:pt idx="668">0</cx:pt>
          <cx:pt idx="669">0</cx:pt>
          <cx:pt idx="670">738</cx:pt>
          <cx:pt idx="671">672</cx:pt>
          <cx:pt idx="672">0</cx:pt>
          <cx:pt idx="673">0</cx:pt>
          <cx:pt idx="674">0</cx:pt>
          <cx:pt idx="675">586</cx:pt>
          <cx:pt idx="676">679</cx:pt>
          <cx:pt idx="677">0</cx:pt>
          <cx:pt idx="678">0</cx:pt>
          <cx:pt idx="679">0</cx:pt>
          <cx:pt idx="680">0</cx:pt>
          <cx:pt idx="681">672</cx:pt>
          <cx:pt idx="682">0</cx:pt>
          <cx:pt idx="683">0</cx:pt>
          <cx:pt idx="684">644</cx:pt>
          <cx:pt idx="685">900</cx:pt>
          <cx:pt idx="686">887</cx:pt>
          <cx:pt idx="687">551</cx:pt>
          <cx:pt idx="688">0</cx:pt>
          <cx:pt idx="689">0</cx:pt>
          <cx:pt idx="690">0</cx:pt>
          <cx:pt idx="691">1872</cx:pt>
          <cx:pt idx="692">1281</cx:pt>
          <cx:pt idx="693">0</cx:pt>
          <cx:pt idx="694">472</cx:pt>
          <cx:pt idx="695">0</cx:pt>
          <cx:pt idx="696">0</cx:pt>
          <cx:pt idx="697">0</cx:pt>
          <cx:pt idx="698">0</cx:pt>
          <cx:pt idx="699">0</cx:pt>
          <cx:pt idx="700">0</cx:pt>
          <cx:pt idx="701">0</cx:pt>
          <cx:pt idx="702">1312</cx:pt>
          <cx:pt idx="703">780</cx:pt>
          <cx:pt idx="704">0</cx:pt>
          <cx:pt idx="705">720</cx:pt>
          <cx:pt idx="706">0</cx:pt>
          <cx:pt idx="707">0</cx:pt>
          <cx:pt idx="708">728</cx:pt>
          <cx:pt idx="709">0</cx:pt>
          <cx:pt idx="710">0</cx:pt>
          <cx:pt idx="711">319</cx:pt>
          <cx:pt idx="712">0</cx:pt>
          <cx:pt idx="713">0</cx:pt>
          <cx:pt idx="714">754</cx:pt>
          <cx:pt idx="715">0</cx:pt>
          <cx:pt idx="716">978</cx:pt>
          <cx:pt idx="717">0</cx:pt>
          <cx:pt idx="718">1093</cx:pt>
          <cx:pt idx="719">0</cx:pt>
          <cx:pt idx="720">0</cx:pt>
          <cx:pt idx="721">0</cx:pt>
          <cx:pt idx="722">0</cx:pt>
          <cx:pt idx="723">473</cx:pt>
          <cx:pt idx="724">0</cx:pt>
          <cx:pt idx="725">0</cx:pt>
          <cx:pt idx="726">0</cx:pt>
          <cx:pt idx="727">0</cx:pt>
          <cx:pt idx="728">0</cx:pt>
          <cx:pt idx="729">0</cx:pt>
          <cx:pt idx="730">0</cx:pt>
          <cx:pt idx="731">0</cx:pt>
          <cx:pt idx="732">878</cx:pt>
          <cx:pt idx="733">0</cx:pt>
          <cx:pt idx="734">0</cx:pt>
          <cx:pt idx="735">888</cx:pt>
          <cx:pt idx="736">0</cx:pt>
          <cx:pt idx="737">900</cx:pt>
          <cx:pt idx="738">0</cx:pt>
          <cx:pt idx="739">864</cx:pt>
          <cx:pt idx="740">664</cx:pt>
          <cx:pt idx="741">0</cx:pt>
          <cx:pt idx="742">0</cx:pt>
          <cx:pt idx="743">0</cx:pt>
          <cx:pt idx="744">0</cx:pt>
          <cx:pt idx="745">1540</cx:pt>
          <cx:pt idx="746">1276</cx:pt>
          <cx:pt idx="747">1320</cx:pt>
          <cx:pt idx="748">0</cx:pt>
          <cx:pt idx="749">441</cx:pt>
          <cx:pt idx="750">348</cx:pt>
          <cx:pt idx="751">660</cx:pt>
          <cx:pt idx="752">0</cx:pt>
          <cx:pt idx="753">1060</cx:pt>
          <cx:pt idx="754">0</cx:pt>
          <cx:pt idx="755">729</cx:pt>
          <cx:pt idx="756">902</cx:pt>
          <cx:pt idx="757">714</cx:pt>
          <cx:pt idx="758">744</cx:pt>
          <cx:pt idx="759">1203</cx:pt>
          <cx:pt idx="760">0</cx:pt>
          <cx:pt idx="761">0</cx:pt>
          <cx:pt idx="762">783</cx:pt>
          <cx:pt idx="763">1097</cx:pt>
          <cx:pt idx="764">0</cx:pt>
          <cx:pt idx="765">0</cx:pt>
          <cx:pt idx="766">734</cx:pt>
          <cx:pt idx="767">767</cx:pt>
          <cx:pt idx="768">0</cx:pt>
          <cx:pt idx="769">1589</cx:pt>
          <cx:pt idx="770">0</cx:pt>
          <cx:pt idx="771">0</cx:pt>
          <cx:pt idx="772">0</cx:pt>
          <cx:pt idx="773">0</cx:pt>
          <cx:pt idx="774">0</cx:pt>
          <cx:pt idx="775">0</cx:pt>
          <cx:pt idx="776">0</cx:pt>
          <cx:pt idx="777">0</cx:pt>
          <cx:pt idx="778">0</cx:pt>
          <cx:pt idx="779">0</cx:pt>
          <cx:pt idx="780">0</cx:pt>
          <cx:pt idx="781">793</cx:pt>
          <cx:pt idx="782">0</cx:pt>
          <cx:pt idx="783">0</cx:pt>
          <cx:pt idx="784">742</cx:pt>
          <cx:pt idx="785">0</cx:pt>
          <cx:pt idx="786">686</cx:pt>
          <cx:pt idx="787">1128</cx:pt>
          <cx:pt idx="788">0</cx:pt>
          <cx:pt idx="789">1111</cx:pt>
          <cx:pt idx="790">0</cx:pt>
          <cx:pt idx="791">0</cx:pt>
          <cx:pt idx="792">886</cx:pt>
          <cx:pt idx="793">0</cx:pt>
          <cx:pt idx="794">809</cx:pt>
          <cx:pt idx="795">676</cx:pt>
          <cx:pt idx="796">0</cx:pt>
          <cx:pt idx="797">0</cx:pt>
          <cx:pt idx="798">1174</cx:pt>
          <cx:pt idx="799">787</cx:pt>
          <cx:pt idx="800">1072</cx:pt>
          <cx:pt idx="801">0</cx:pt>
          <cx:pt idx="802">728</cx:pt>
          <cx:pt idx="803">1088</cx:pt>
          <cx:pt idx="804">0</cx:pt>
          <cx:pt idx="805">0</cx:pt>
          <cx:pt idx="806">0</cx:pt>
          <cx:pt idx="807">504</cx:pt>
          <cx:pt idx="808">0</cx:pt>
          <cx:pt idx="809">1063</cx:pt>
          <cx:pt idx="810">0</cx:pt>
          <cx:pt idx="811">0</cx:pt>
          <cx:pt idx="812">0</cx:pt>
          <cx:pt idx="813">0</cx:pt>
          <cx:pt idx="814">564</cx:pt>
          <cx:pt idx="815">0</cx:pt>
          <cx:pt idx="816">0</cx:pt>
          <cx:pt idx="817">0</cx:pt>
          <cx:pt idx="818">0</cx:pt>
          <cx:pt idx="819">0</cx:pt>
          <cx:pt idx="820">842</cx:pt>
          <cx:pt idx="821">0</cx:pt>
          <cx:pt idx="822">886</cx:pt>
          <cx:pt idx="823">545</cx:pt>
          <cx:pt idx="824">0</cx:pt>
          <cx:pt idx="825">0</cx:pt>
          <cx:pt idx="826">0</cx:pt>
          <cx:pt idx="827">0</cx:pt>
          <cx:pt idx="828">966</cx:pt>
          <cx:pt idx="829">623</cx:pt>
          <cx:pt idx="830">0</cx:pt>
          <cx:pt idx="831">600</cx:pt>
          <cx:pt idx="832">888</cx:pt>
          <cx:pt idx="833">0</cx:pt>
          <cx:pt idx="834">0</cx:pt>
          <cx:pt idx="835">0</cx:pt>
          <cx:pt idx="836">0</cx:pt>
          <cx:pt idx="837">504</cx:pt>
          <cx:pt idx="838">0</cx:pt>
          <cx:pt idx="839">432</cx:pt>
          <cx:pt idx="840">672</cx:pt>
          <cx:pt idx="841">581</cx:pt>
          <cx:pt idx="842">0</cx:pt>
          <cx:pt idx="843">0</cx:pt>
          <cx:pt idx="844">540</cx:pt>
          <cx:pt idx="845">0</cx:pt>
          <cx:pt idx="846">769</cx:pt>
          <cx:pt idx="847">0</cx:pt>
          <cx:pt idx="848">1051</cx:pt>
          <cx:pt idx="849">761</cx:pt>
          <cx:pt idx="850">0</cx:pt>
          <cx:pt idx="851">0</cx:pt>
          <cx:pt idx="852">728</cx:pt>
          <cx:pt idx="853">0</cx:pt>
          <cx:pt idx="854">0</cx:pt>
          <cx:pt idx="855">0</cx:pt>
          <cx:pt idx="856">0</cx:pt>
          <cx:pt idx="857">779</cx:pt>
          <cx:pt idx="858">0</cx:pt>
          <cx:pt idx="859">1142</cx:pt>
          <cx:pt idx="860">514</cx:pt>
          <cx:pt idx="861">0</cx:pt>
          <cx:pt idx="862">0</cx:pt>
          <cx:pt idx="863">0</cx:pt>
          <cx:pt idx="864">0</cx:pt>
          <cx:pt idx="865">0</cx:pt>
          <cx:pt idx="866">0</cx:pt>
          <cx:pt idx="867">0</cx:pt>
          <cx:pt idx="868">720</cx:pt>
          <cx:pt idx="869">887</cx:pt>
          <cx:pt idx="870">0</cx:pt>
          <cx:pt idx="871">878</cx:pt>
          <cx:pt idx="872">0</cx:pt>
          <cx:pt idx="873">0</cx:pt>
          <cx:pt idx="874">455</cx:pt>
          <cx:pt idx="875">1426</cx:pt>
          <cx:pt idx="876">0</cx:pt>
          <cx:pt idx="877">762</cx:pt>
          <cx:pt idx="878">0</cx:pt>
          <cx:pt idx="879">0</cx:pt>
          <cx:pt idx="880">0</cx:pt>
          <cx:pt idx="881">530</cx:pt>
          <cx:pt idx="882">785</cx:pt>
          <cx:pt idx="883">795</cx:pt>
          <cx:pt idx="884">0</cx:pt>
          <cx:pt idx="885">0</cx:pt>
          <cx:pt idx="886">0</cx:pt>
          <cx:pt idx="887">521</cx:pt>
          <cx:pt idx="888">0</cx:pt>
          <cx:pt idx="889">0</cx:pt>
          <cx:pt idx="890">252</cx:pt>
          <cx:pt idx="891">765</cx:pt>
          <cx:pt idx="892">0</cx:pt>
          <cx:pt idx="893">0</cx:pt>
          <cx:pt idx="894">0</cx:pt>
          <cx:pt idx="895">813</cx:pt>
          <cx:pt idx="896">0</cx:pt>
          <cx:pt idx="897">1120</cx:pt>
          <cx:pt idx="898">0</cx:pt>
          <cx:pt idx="899">0</cx:pt>
          <cx:pt idx="900">0</cx:pt>
          <cx:pt idx="901">0</cx:pt>
          <cx:pt idx="902">702</cx:pt>
          <cx:pt idx="903">0</cx:pt>
          <cx:pt idx="904">0</cx:pt>
          <cx:pt idx="905">0</cx:pt>
          <cx:pt idx="906">0</cx:pt>
          <cx:pt idx="907">1037</cx:pt>
          <cx:pt idx="908">0</cx:pt>
          <cx:pt idx="909">742</cx:pt>
          <cx:pt idx="910">1169</cx:pt>
          <cx:pt idx="911">0</cx:pt>
          <cx:pt idx="912">0</cx:pt>
          <cx:pt idx="913">1001</cx:pt>
          <cx:pt idx="914">612</cx:pt>
          <cx:pt idx="915">546</cx:pt>
          <cx:pt idx="916">0</cx:pt>
          <cx:pt idx="917">0</cx:pt>
          <cx:pt idx="918">1215</cx:pt>
          <cx:pt idx="919">0</cx:pt>
          <cx:pt idx="920">785</cx:pt>
          <cx:pt idx="921">928</cx:pt>
          <cx:pt idx="922">0</cx:pt>
          <cx:pt idx="923">0</cx:pt>
          <cx:pt idx="924">0</cx:pt>
          <cx:pt idx="925">0</cx:pt>
          <cx:pt idx="926">1140</cx:pt>
          <cx:pt idx="927">880</cx:pt>
          <cx:pt idx="928">0</cx:pt>
          <cx:pt idx="929">1243</cx:pt>
          <cx:pt idx="930">0</cx:pt>
          <cx:pt idx="931">0</cx:pt>
          <cx:pt idx="932">0</cx:pt>
          <cx:pt idx="933">0</cx:pt>
          <cx:pt idx="934">0</cx:pt>
          <cx:pt idx="935">0</cx:pt>
          <cx:pt idx="936">0</cx:pt>
          <cx:pt idx="937">858</cx:pt>
          <cx:pt idx="938">571</cx:pt>
          <cx:pt idx="939">1196</cx:pt>
          <cx:pt idx="940">0</cx:pt>
          <cx:pt idx="941">1038</cx:pt>
          <cx:pt idx="942">0</cx:pt>
          <cx:pt idx="943">0</cx:pt>
          <cx:pt idx="944">0</cx:pt>
          <cx:pt idx="945">561</cx:pt>
          <cx:pt idx="946">0</cx:pt>
          <cx:pt idx="947">0</cx:pt>
          <cx:pt idx="948">840</cx:pt>
          <cx:pt idx="949">0</cx:pt>
          <cx:pt idx="950">0</cx:pt>
          <cx:pt idx="951">0</cx:pt>
          <cx:pt idx="952">0</cx:pt>
          <cx:pt idx="953">800</cx:pt>
          <cx:pt idx="954">0</cx:pt>
          <cx:pt idx="955">979</cx:pt>
          <cx:pt idx="956">668</cx:pt>
          <cx:pt idx="957">0</cx:pt>
          <cx:pt idx="958">0</cx:pt>
          <cx:pt idx="959">720</cx:pt>
          <cx:pt idx="960">0</cx:pt>
          <cx:pt idx="961">1330</cx:pt>
          <cx:pt idx="962">744</cx:pt>
          <cx:pt idx="963">0</cx:pt>
          <cx:pt idx="964">1070</cx:pt>
          <cx:pt idx="965">701</cx:pt>
          <cx:pt idx="966">332</cx:pt>
          <cx:pt idx="967">0</cx:pt>
          <cx:pt idx="968">368</cx:pt>
          <cx:pt idx="969">0</cx:pt>
          <cx:pt idx="970">472</cx:pt>
          <cx:pt idx="971">862</cx:pt>
          <cx:pt idx="972">0</cx:pt>
          <cx:pt idx="973">0</cx:pt>
          <cx:pt idx="974">883</cx:pt>
          <cx:pt idx="975">709</cx:pt>
          <cx:pt idx="976">0</cx:pt>
          <cx:pt idx="977">0</cx:pt>
          <cx:pt idx="978">0</cx:pt>
          <cx:pt idx="979">0</cx:pt>
          <cx:pt idx="980">0</cx:pt>
          <cx:pt idx="981">1336</cx:pt>
          <cx:pt idx="982">0</cx:pt>
          <cx:pt idx="983">1141</cx:pt>
          <cx:pt idx="984">432</cx:pt>
          <cx:pt idx="985">0</cx:pt>
          <cx:pt idx="986">634</cx:pt>
          <cx:pt idx="987">0</cx:pt>
          <cx:pt idx="988">912</cx:pt>
          <cx:pt idx="989">798</cx:pt>
          <cx:pt idx="990">985</cx:pt>
          <cx:pt idx="991">826</cx:pt>
          <cx:pt idx="992">831</cx:pt>
          <cx:pt idx="993">750</cx:pt>
          <cx:pt idx="994">0</cx:pt>
          <cx:pt idx="995">456</cx:pt>
          <cx:pt idx="996">0</cx:pt>
          <cx:pt idx="997">0</cx:pt>
          <cx:pt idx="998">0</cx:pt>
          <cx:pt idx="999">0</cx:pt>
          <cx:pt idx="1000">0</cx:pt>
          <cx:pt idx="1001">0</cx:pt>
          <cx:pt idx="1002">0</cx:pt>
          <cx:pt idx="1003">0</cx:pt>
          <cx:pt idx="1004">0</cx:pt>
          <cx:pt idx="1005">0</cx:pt>
          <cx:pt idx="1006">0</cx:pt>
          <cx:pt idx="1007">546</cx:pt>
          <cx:pt idx="1008">0</cx:pt>
          <cx:pt idx="1009">0</cx:pt>
          <cx:pt idx="1010">551</cx:pt>
          <cx:pt idx="1011">0</cx:pt>
          <cx:pt idx="1012">602</cx:pt>
          <cx:pt idx="1013">0</cx:pt>
          <cx:pt idx="1014">0</cx:pt>
          <cx:pt idx="1015">855</cx:pt>
          <cx:pt idx="1016">0</cx:pt>
          <cx:pt idx="1017">0</cx:pt>
          <cx:pt idx="1018">670</cx:pt>
          <cx:pt idx="1019">0</cx:pt>
          <cx:pt idx="1020">0</cx:pt>
          <cx:pt idx="1021">0</cx:pt>
          <cx:pt idx="1022">336</cx:pt>
          <cx:pt idx="1023">0</cx:pt>
          <cx:pt idx="1024">0</cx:pt>
          <cx:pt idx="1025">0</cx:pt>
          <cx:pt idx="1026">0</cx:pt>
          <cx:pt idx="1027">0</cx:pt>
          <cx:pt idx="1028">408</cx:pt>
          <cx:pt idx="1029">546</cx:pt>
          <cx:pt idx="1030">980</cx:pt>
          <cx:pt idx="1031">998</cx:pt>
          <cx:pt idx="1032">1168</cx:pt>
          <cx:pt idx="1033">0</cx:pt>
          <cx:pt idx="1034">0</cx:pt>
          <cx:pt idx="1035">0</cx:pt>
          <cx:pt idx="1036">0</cx:pt>
          <cx:pt idx="1037">1208</cx:pt>
          <cx:pt idx="1038">546</cx:pt>
          <cx:pt idx="1039">0</cx:pt>
          <cx:pt idx="1040">0</cx:pt>
          <cx:pt idx="1041">832</cx:pt>
          <cx:pt idx="1042">0</cx:pt>
          <cx:pt idx="1043">797</cx:pt>
          <cx:pt idx="1044">0</cx:pt>
          <cx:pt idx="1045">0</cx:pt>
          <cx:pt idx="1046">876</cx:pt>
          <cx:pt idx="1047">0</cx:pt>
          <cx:pt idx="1048">0</cx:pt>
          <cx:pt idx="1049">0</cx:pt>
          <cx:pt idx="1050">0</cx:pt>
          <cx:pt idx="1051">0</cx:pt>
          <cx:pt idx="1052">850</cx:pt>
          <cx:pt idx="1053">0</cx:pt>
          <cx:pt idx="1054">898</cx:pt>
          <cx:pt idx="1055">0</cx:pt>
          <cx:pt idx="1056">0</cx:pt>
          <cx:pt idx="1057">871</cx:pt>
          <cx:pt idx="1058">1054</cx:pt>
          <cx:pt idx="1059">895</cx:pt>
          <cx:pt idx="1060">0</cx:pt>
          <cx:pt idx="1061">0</cx:pt>
          <cx:pt idx="1062">915</cx:pt>
          <cx:pt idx="1063">0</cx:pt>
          <cx:pt idx="1064">0</cx:pt>
          <cx:pt idx="1065">954</cx:pt>
          <cx:pt idx="1066">772</cx:pt>
          <cx:pt idx="1067">813</cx:pt>
          <cx:pt idx="1068">1230</cx:pt>
          <cx:pt idx="1069">0</cx:pt>
          <cx:pt idx="1070">0</cx:pt>
          <cx:pt idx="1071">727</cx:pt>
          <cx:pt idx="1072">454</cx:pt>
          <cx:pt idx="1073">728</cx:pt>
          <cx:pt idx="1074">0</cx:pt>
          <cx:pt idx="1075">780</cx:pt>
          <cx:pt idx="1076">370</cx:pt>
          <cx:pt idx="1077">0</cx:pt>
          <cx:pt idx="1078">0</cx:pt>
          <cx:pt idx="1079">0</cx:pt>
          <cx:pt idx="1080">0</cx:pt>
          <cx:pt idx="1081">0</cx:pt>
          <cx:pt idx="1082">0</cx:pt>
          <cx:pt idx="1083">0</cx:pt>
          <cx:pt idx="1084">807</cx:pt>
          <cx:pt idx="1085">0</cx:pt>
          <cx:pt idx="1086">546</cx:pt>
          <cx:pt idx="1087">871</cx:pt>
          <cx:pt idx="1088">739</cx:pt>
          <cx:pt idx="1089">0</cx:pt>
          <cx:pt idx="1090">0</cx:pt>
          <cx:pt idx="1091">628</cx:pt>
          <cx:pt idx="1092">304</cx:pt>
          <cx:pt idx="1093">0</cx:pt>
          <cx:pt idx="1094">0</cx:pt>
          <cx:pt idx="1095">0</cx:pt>
          <cx:pt idx="1096">582</cx:pt>
          <cx:pt idx="1097">0</cx:pt>
          <cx:pt idx="1098">567</cx:pt>
          <cx:pt idx="1099">0</cx:pt>
          <cx:pt idx="1100">0</cx:pt>
          <cx:pt idx="1101">0</cx:pt>
          <cx:pt idx="1102">0</cx:pt>
          <cx:pt idx="1103">0</cx:pt>
          <cx:pt idx="1104">672</cx:pt>
          <cx:pt idx="1105">1122</cx:pt>
          <cx:pt idx="1106">0</cx:pt>
          <cx:pt idx="1107">1134</cx:pt>
          <cx:pt idx="1108">742</cx:pt>
          <cx:pt idx="1109">0</cx:pt>
          <cx:pt idx="1110">885</cx:pt>
          <cx:pt idx="1111">866</cx:pt>
          <cx:pt idx="1112">0</cx:pt>
          <cx:pt idx="1113">0</cx:pt>
          <cx:pt idx="1114">0</cx:pt>
          <cx:pt idx="1115">0</cx:pt>
          <cx:pt idx="1116">640</cx:pt>
          <cx:pt idx="1117">0</cx:pt>
          <cx:pt idx="1118">580</cx:pt>
          <cx:pt idx="1119">0</cx:pt>
          <cx:pt idx="1120">0</cx:pt>
          <cx:pt idx="1121">0</cx:pt>
          <cx:pt idx="1122">0</cx:pt>
          <cx:pt idx="1123">0</cx:pt>
          <cx:pt idx="1124">670</cx:pt>
          <cx:pt idx="1125">0</cx:pt>
          <cx:pt idx="1126">0</cx:pt>
          <cx:pt idx="1127">0</cx:pt>
          <cx:pt idx="1128">1112</cx:pt>
          <cx:pt idx="1129">0</cx:pt>
          <cx:pt idx="1130">653</cx:pt>
          <cx:pt idx="1131">0</cx:pt>
          <cx:pt idx="1132">1032</cx:pt>
          <cx:pt idx="1133">878</cx:pt>
          <cx:pt idx="1134">684</cx:pt>
          <cx:pt idx="1135">0</cx:pt>
          <cx:pt idx="1136">220</cx:pt>
          <cx:pt idx="1137">240</cx:pt>
          <cx:pt idx="1138">0</cx:pt>
          <cx:pt idx="1139">0</cx:pt>
          <cx:pt idx="1140">0</cx:pt>
          <cx:pt idx="1141">780</cx:pt>
          <cx:pt idx="1142">1362</cx:pt>
          <cx:pt idx="1143">0</cx:pt>
          <cx:pt idx="1144">252</cx:pt>
          <cx:pt idx="1145">534</cx:pt>
          <cx:pt idx="1146">0</cx:pt>
          <cx:pt idx="1147">704</cx:pt>
          <cx:pt idx="1148">539</cx:pt>
          <cx:pt idx="1149">650</cx:pt>
          <cx:pt idx="1150">0</cx:pt>
          <cx:pt idx="1151">0</cx:pt>
          <cx:pt idx="1152">0</cx:pt>
          <cx:pt idx="1153">0</cx:pt>
          <cx:pt idx="1154">918</cx:pt>
          <cx:pt idx="1155">0</cx:pt>
          <cx:pt idx="1156">0</cx:pt>
          <cx:pt idx="1157">0</cx:pt>
          <cx:pt idx="1158">0</cx:pt>
          <cx:pt idx="1159">933</cx:pt>
          <cx:pt idx="1160">601</cx:pt>
          <cx:pt idx="1161">0</cx:pt>
          <cx:pt idx="1162">0</cx:pt>
          <cx:pt idx="1163">0</cx:pt>
          <cx:pt idx="1164">0</cx:pt>
          <cx:pt idx="1165">0</cx:pt>
          <cx:pt idx="1166">0</cx:pt>
          <cx:pt idx="1167">712</cx:pt>
          <cx:pt idx="1168">872</cx:pt>
          <cx:pt idx="1169">1796</cx:pt>
          <cx:pt idx="1170">0</cx:pt>
          <cx:pt idx="1171">0</cx:pt>
          <cx:pt idx="1172">625</cx:pt>
          <cx:pt idx="1173">971</cx:pt>
          <cx:pt idx="1174">1175</cx:pt>
          <cx:pt idx="1175">743</cx:pt>
          <cx:pt idx="1176">0</cx:pt>
          <cx:pt idx="1177">406</cx:pt>
          <cx:pt idx="1178">523</cx:pt>
          <cx:pt idx="1179">0</cx:pt>
          <cx:pt idx="1180">1216</cx:pt>
          <cx:pt idx="1181">0</cx:pt>
          <cx:pt idx="1182">2065</cx:pt>
          <cx:pt idx="1183">0</cx:pt>
          <cx:pt idx="1184">0</cx:pt>
          <cx:pt idx="1185">272</cx:pt>
          <cx:pt idx="1186">685</cx:pt>
          <cx:pt idx="1187">0</cx:pt>
          <cx:pt idx="1188">829</cx:pt>
          <cx:pt idx="1189">776</cx:pt>
          <cx:pt idx="1190">0</cx:pt>
          <cx:pt idx="1191">677</cx:pt>
          <cx:pt idx="1192">630</cx:pt>
          <cx:pt idx="1193">0</cx:pt>
          <cx:pt idx="1194">689</cx:pt>
          <cx:pt idx="1195">728</cx:pt>
          <cx:pt idx="1196">984</cx:pt>
          <cx:pt idx="1197">875</cx:pt>
          <cx:pt idx="1198">0</cx:pt>
          <cx:pt idx="1199">0</cx:pt>
          <cx:pt idx="1200">0</cx:pt>
          <cx:pt idx="1201">913</cx:pt>
          <cx:pt idx="1202">464</cx:pt>
          <cx:pt idx="1203">0</cx:pt>
          <cx:pt idx="1204">0</cx:pt>
          <cx:pt idx="1205">0</cx:pt>
          <cx:pt idx="1206">0</cx:pt>
          <cx:pt idx="1207">0</cx:pt>
          <cx:pt idx="1208">0</cx:pt>
          <cx:pt idx="1209">0</cx:pt>
          <cx:pt idx="1210">790</cx:pt>
          <cx:pt idx="1211">672</cx:pt>
          <cx:pt idx="1212">0</cx:pt>
          <cx:pt idx="1213">0</cx:pt>
          <cx:pt idx="1214">0</cx:pt>
          <cx:pt idx="1215">0</cx:pt>
          <cx:pt idx="1216">584</cx:pt>
          <cx:pt idx="1217">0</cx:pt>
          <cx:pt idx="1218">240</cx:pt>
          <cx:pt idx="1219">546</cx:pt>
          <cx:pt idx="1220">0</cx:pt>
          <cx:pt idx="1221">0</cx:pt>
          <cx:pt idx="1222">678</cx:pt>
          <cx:pt idx="1223">0</cx:pt>
          <cx:pt idx="1224">702</cx:pt>
          <cx:pt idx="1225">0</cx:pt>
          <cx:pt idx="1226">1039</cx:pt>
          <cx:pt idx="1227">0</cx:pt>
          <cx:pt idx="1228">0</cx:pt>
          <cx:pt idx="1229">0</cx:pt>
          <cx:pt idx="1230">1259</cx:pt>
          <cx:pt idx="1231">0</cx:pt>
          <cx:pt idx="1232">0</cx:pt>
          <cx:pt idx="1233">0</cx:pt>
          <cx:pt idx="1234">940</cx:pt>
          <cx:pt idx="1235">892</cx:pt>
          <cx:pt idx="1236">862</cx:pt>
          <cx:pt idx="1237">1101</cx:pt>
          <cx:pt idx="1238">0</cx:pt>
          <cx:pt idx="1239">0</cx:pt>
          <cx:pt idx="1240">884</cx:pt>
          <cx:pt idx="1241">0</cx:pt>
          <cx:pt idx="1242">0</cx:pt>
          <cx:pt idx="1243">0</cx:pt>
          <cx:pt idx="1244">725</cx:pt>
          <cx:pt idx="1245">728</cx:pt>
          <cx:pt idx="1246">797</cx:pt>
          <cx:pt idx="1247">0</cx:pt>
          <cx:pt idx="1248">924</cx:pt>
          <cx:pt idx="1249">0</cx:pt>
          <cx:pt idx="1250">0</cx:pt>
          <cx:pt idx="1251">0</cx:pt>
          <cx:pt idx="1252">0</cx:pt>
          <cx:pt idx="1253">651</cx:pt>
          <cx:pt idx="1254">896</cx:pt>
          <cx:pt idx="1255">408</cx:pt>
          <cx:pt idx="1256">0</cx:pt>
          <cx:pt idx="1257">0</cx:pt>
          <cx:pt idx="1258">0</cx:pt>
          <cx:pt idx="1259">0</cx:pt>
          <cx:pt idx="1260">783</cx:pt>
          <cx:pt idx="1261">0</cx:pt>
          <cx:pt idx="1262">684</cx:pt>
          <cx:pt idx="1263">764</cx:pt>
          <cx:pt idx="1264">0</cx:pt>
          <cx:pt idx="1265">739</cx:pt>
          <cx:pt idx="1266">925</cx:pt>
          <cx:pt idx="1267">0</cx:pt>
          <cx:pt idx="1268">1479</cx:pt>
          <cx:pt idx="1269">650</cx:pt>
          <cx:pt idx="1270">192</cx:pt>
          <cx:pt idx="1271">0</cx:pt>
          <cx:pt idx="1272">0</cx:pt>
          <cx:pt idx="1273">0</cx:pt>
          <cx:pt idx="1274">589</cx:pt>
          <cx:pt idx="1275">992</cx:pt>
          <cx:pt idx="1276">660</cx:pt>
          <cx:pt idx="1277">0</cx:pt>
          <cx:pt idx="1278">903</cx:pt>
          <cx:pt idx="1279">430</cx:pt>
          <cx:pt idx="1280">0</cx:pt>
          <cx:pt idx="1281">0</cx:pt>
          <cx:pt idx="1282">0</cx:pt>
          <cx:pt idx="1283">912</cx:pt>
          <cx:pt idx="1284">748</cx:pt>
          <cx:pt idx="1285">587</cx:pt>
          <cx:pt idx="1286">0</cx:pt>
          <cx:pt idx="1287">0</cx:pt>
          <cx:pt idx="1288">0</cx:pt>
          <cx:pt idx="1289">850</cx:pt>
          <cx:pt idx="1290">0</cx:pt>
          <cx:pt idx="1291">672</cx:pt>
          <cx:pt idx="1292">994</cx:pt>
          <cx:pt idx="1293">832</cx:pt>
          <cx:pt idx="1294">0</cx:pt>
          <cx:pt idx="1295">0</cx:pt>
          <cx:pt idx="1296">0</cx:pt>
          <cx:pt idx="1297">0</cx:pt>
          <cx:pt idx="1298">950</cx:pt>
          <cx:pt idx="1299">0</cx:pt>
          <cx:pt idx="1300">978</cx:pt>
          <cx:pt idx="1301">741</cx:pt>
          <cx:pt idx="1302">1323</cx:pt>
          <cx:pt idx="1303">0</cx:pt>
          <cx:pt idx="1304">732</cx:pt>
          <cx:pt idx="1305">0</cx:pt>
          <cx:pt idx="1306">0</cx:pt>
          <cx:pt idx="1307">0</cx:pt>
          <cx:pt idx="1308">0</cx:pt>
          <cx:pt idx="1309">0</cx:pt>
          <cx:pt idx="1310">0</cx:pt>
          <cx:pt idx="1311">0</cx:pt>
          <cx:pt idx="1312">1357</cx:pt>
          <cx:pt idx="1313">1177</cx:pt>
          <cx:pt idx="1314">0</cx:pt>
          <cx:pt idx="1315">1020</cx:pt>
          <cx:pt idx="1316">0</cx:pt>
          <cx:pt idx="1317">0</cx:pt>
          <cx:pt idx="1318">0</cx:pt>
          <cx:pt idx="1319">0</cx:pt>
          <cx:pt idx="1320">0</cx:pt>
          <cx:pt idx="1321">0</cx:pt>
          <cx:pt idx="1322">862</cx:pt>
          <cx:pt idx="1323">0</cx:pt>
          <cx:pt idx="1324">0</cx:pt>
          <cx:pt idx="1325">0</cx:pt>
          <cx:pt idx="1326">0</cx:pt>
          <cx:pt idx="1327">0</cx:pt>
          <cx:pt idx="1328">1208</cx:pt>
          <cx:pt idx="1329">677</cx:pt>
          <cx:pt idx="1330">0</cx:pt>
          <cx:pt idx="1331">0</cx:pt>
          <cx:pt idx="1332">0</cx:pt>
          <cx:pt idx="1333">557</cx:pt>
          <cx:pt idx="1334">600</cx:pt>
          <cx:pt idx="1335">0</cx:pt>
          <cx:pt idx="1336">0</cx:pt>
          <cx:pt idx="1337">0</cx:pt>
          <cx:pt idx="1338">941</cx:pt>
          <cx:pt idx="1339">0</cx:pt>
          <cx:pt idx="1340">0</cx:pt>
          <cx:pt idx="1341">0</cx:pt>
          <cx:pt idx="1342">885</cx:pt>
          <cx:pt idx="1343">741</cx:pt>
          <cx:pt idx="1344">728</cx:pt>
          <cx:pt idx="1345">0</cx:pt>
          <cx:pt idx="1346">0</cx:pt>
          <cx:pt idx="1347">0</cx:pt>
          <cx:pt idx="1348">0</cx:pt>
          <cx:pt idx="1349">1215</cx:pt>
          <cx:pt idx="1350">1296</cx:pt>
          <cx:pt idx="1351">858</cx:pt>
          <cx:pt idx="1352">390</cx:pt>
          <cx:pt idx="1353">1185</cx:pt>
          <cx:pt idx="1354">873</cx:pt>
          <cx:pt idx="1355">698</cx:pt>
          <cx:pt idx="1356">0</cx:pt>
          <cx:pt idx="1357">0</cx:pt>
          <cx:pt idx="1358">804</cx:pt>
          <cx:pt idx="1359">0</cx:pt>
          <cx:pt idx="1360">1611</cx:pt>
          <cx:pt idx="1361">0</cx:pt>
          <cx:pt idx="1362">457</cx:pt>
          <cx:pt idx="1363">796</cx:pt>
          <cx:pt idx="1364">600</cx:pt>
          <cx:pt idx="1365">860</cx:pt>
          <cx:pt idx="1366">908</cx:pt>
          <cx:pt idx="1367">550</cx:pt>
          <cx:pt idx="1368">0</cx:pt>
          <cx:pt idx="1369">0</cx:pt>
          <cx:pt idx="1370">534</cx:pt>
          <cx:pt idx="1371">0</cx:pt>
          <cx:pt idx="1372">989</cx:pt>
          <cx:pt idx="1373">0</cx:pt>
          <cx:pt idx="1374">932</cx:pt>
          <cx:pt idx="1375">0</cx:pt>
          <cx:pt idx="1376">0</cx:pt>
          <cx:pt idx="1377">620</cx:pt>
          <cx:pt idx="1378">504</cx:pt>
          <cx:pt idx="1379">640</cx:pt>
          <cx:pt idx="1380">0</cx:pt>
          <cx:pt idx="1381">0</cx:pt>
          <cx:pt idx="1382">764</cx:pt>
          <cx:pt idx="1383">0</cx:pt>
          <cx:pt idx="1384">560</cx:pt>
          <cx:pt idx="1385">358</cx:pt>
          <cx:pt idx="1386">1392</cx:pt>
          <cx:pt idx="1387">862</cx:pt>
          <cx:pt idx="1388">0</cx:pt>
          <cx:pt idx="1389">349</cx:pt>
          <cx:pt idx="1390">0</cx:pt>
          <cx:pt idx="1391">0</cx:pt>
          <cx:pt idx="1392">0</cx:pt>
          <cx:pt idx="1393">691</cx:pt>
          <cx:pt idx="1394">0</cx:pt>
          <cx:pt idx="1395">1349</cx:pt>
          <cx:pt idx="1396">0</cx:pt>
          <cx:pt idx="1397">574</cx:pt>
          <cx:pt idx="1398">768</cx:pt>
          <cx:pt idx="1399">448</cx:pt>
          <cx:pt idx="1400">208</cx:pt>
          <cx:pt idx="1401">729</cx:pt>
          <cx:pt idx="1402">0</cx:pt>
          <cx:pt idx="1403">0</cx:pt>
          <cx:pt idx="1404">520</cx:pt>
          <cx:pt idx="1405">0</cx:pt>
          <cx:pt idx="1406">0</cx:pt>
          <cx:pt idx="1407">0</cx:pt>
          <cx:pt idx="1408">622</cx:pt>
          <cx:pt idx="1409">857</cx:pt>
          <cx:pt idx="1410">896</cx:pt>
          <cx:pt idx="1411">556</cx:pt>
          <cx:pt idx="1412">0</cx:pt>
          <cx:pt idx="1413">0</cx:pt>
          <cx:pt idx="1414">795</cx:pt>
          <cx:pt idx="1415">0</cx:pt>
          <cx:pt idx="1416">1044</cx:pt>
          <cx:pt idx="1417">1140</cx:pt>
          <cx:pt idx="1418">0</cx:pt>
          <cx:pt idx="1419">0</cx:pt>
          <cx:pt idx="1420">708</cx:pt>
          <cx:pt idx="1421">0</cx:pt>
          <cx:pt idx="1422">0</cx:pt>
          <cx:pt idx="1423">626</cx:pt>
          <cx:pt idx="1424">0</cx:pt>
          <cx:pt idx="1425">0</cx:pt>
          <cx:pt idx="1426">904</cx:pt>
          <cx:pt idx="1427">510</cx:pt>
          <cx:pt idx="1428">0</cx:pt>
          <cx:pt idx="1429">0</cx:pt>
          <cx:pt idx="1430">1104</cx:pt>
          <cx:pt idx="1431">0</cx:pt>
          <cx:pt idx="1432">0</cx:pt>
          <cx:pt idx="1433">830</cx:pt>
          <cx:pt idx="1434">0</cx:pt>
          <cx:pt idx="1435">0</cx:pt>
          <cx:pt idx="1436">0</cx:pt>
          <cx:pt idx="1437">0</cx:pt>
          <cx:pt idx="1438">0</cx:pt>
          <cx:pt idx="1439">685</cx:pt>
          <cx:pt idx="1440">748</cx:pt>
          <cx:pt idx="1441">0</cx:pt>
          <cx:pt idx="1442">981</cx:pt>
          <cx:pt idx="1443">0</cx:pt>
          <cx:pt idx="1444">0</cx:pt>
          <cx:pt idx="1445">0</cx:pt>
          <cx:pt idx="1446">0</cx:pt>
          <cx:pt idx="1447">870</cx:pt>
          <cx:pt idx="1448">550</cx:pt>
          <cx:pt idx="1449">0</cx:pt>
          <cx:pt idx="1450">896</cx:pt>
          <cx:pt idx="1451">0</cx:pt>
          <cx:pt idx="1452">0</cx:pt>
          <cx:pt idx="1453">0</cx:pt>
          <cx:pt idx="1454">0</cx:pt>
          <cx:pt idx="1455">694</cx:pt>
          <cx:pt idx="1456">0</cx:pt>
          <cx:pt idx="1457">1152</cx:pt>
          <cx:pt idx="1458">0</cx:pt>
          <cx:pt idx="1459">0</cx:pt>
        </cx:lvl>
        <cx:lvl ptCount="1460">
          <cx:pt idx="0">856</cx:pt>
          <cx:pt idx="1">1262</cx:pt>
          <cx:pt idx="2">920</cx:pt>
          <cx:pt idx="3">961</cx:pt>
          <cx:pt idx="4">1145</cx:pt>
          <cx:pt idx="5">796</cx:pt>
          <cx:pt idx="6">1694</cx:pt>
          <cx:pt idx="7">1107</cx:pt>
          <cx:pt idx="8">1022</cx:pt>
          <cx:pt idx="9">1077</cx:pt>
          <cx:pt idx="10">1040</cx:pt>
          <cx:pt idx="11">1182</cx:pt>
          <cx:pt idx="12">912</cx:pt>
          <cx:pt idx="13">1494</cx:pt>
          <cx:pt idx="14">1253</cx:pt>
          <cx:pt idx="15">854</cx:pt>
          <cx:pt idx="16">1004</cx:pt>
          <cx:pt idx="17">1296</cx:pt>
          <cx:pt idx="18">1114</cx:pt>
          <cx:pt idx="19">1339</cx:pt>
          <cx:pt idx="20">1158</cx:pt>
          <cx:pt idx="21">1108</cx:pt>
          <cx:pt idx="22">1795</cx:pt>
          <cx:pt idx="23">1060</cx:pt>
          <cx:pt idx="24">1060</cx:pt>
          <cx:pt idx="25">1600</cx:pt>
          <cx:pt idx="26">900</cx:pt>
          <cx:pt idx="27">1704</cx:pt>
          <cx:pt idx="28">1600</cx:pt>
          <cx:pt idx="29">520</cx:pt>
          <cx:pt idx="30">649</cx:pt>
          <cx:pt idx="31">1228</cx:pt>
          <cx:pt idx="32">1234</cx:pt>
          <cx:pt idx="33">1700</cx:pt>
          <cx:pt idx="34">1561</cx:pt>
          <cx:pt idx="35">1132</cx:pt>
          <cx:pt idx="36">1097</cx:pt>
          <cx:pt idx="37">1297</cx:pt>
          <cx:pt idx="38">1057</cx:pt>
          <cx:pt idx="39">1152</cx:pt>
          <cx:pt idx="40">1324</cx:pt>
          <cx:pt idx="41">1328</cx:pt>
          <cx:pt idx="42">884</cx:pt>
          <cx:pt idx="43">938</cx:pt>
          <cx:pt idx="44">1150</cx:pt>
          <cx:pt idx="45">1752</cx:pt>
          <cx:pt idx="46">1518</cx:pt>
          <cx:pt idx="47">1656</cx:pt>
          <cx:pt idx="48">736</cx:pt>
          <cx:pt idx="49">955</cx:pt>
          <cx:pt idx="50">794</cx:pt>
          <cx:pt idx="51">816</cx:pt>
          <cx:pt idx="52">816</cx:pt>
          <cx:pt idx="53">1842</cx:pt>
          <cx:pt idx="54">1360</cx:pt>
          <cx:pt idx="55">1425</cx:pt>
          <cx:pt idx="56">983</cx:pt>
          <cx:pt idx="57">860</cx:pt>
          <cx:pt idx="58">1426</cx:pt>
          <cx:pt idx="59">780</cx:pt>
          <cx:pt idx="60">1158</cx:pt>
          <cx:pt idx="61">581</cx:pt>
          <cx:pt idx="62">1370</cx:pt>
          <cx:pt idx="63">902</cx:pt>
          <cx:pt idx="64">1057</cx:pt>
          <cx:pt idx="65">1143</cx:pt>
          <cx:pt idx="66">2207</cx:pt>
          <cx:pt idx="67">1479</cx:pt>
          <cx:pt idx="68">747</cx:pt>
          <cx:pt idx="69">1304</cx:pt>
          <cx:pt idx="70">2223</cx:pt>
          <cx:pt idx="71">845</cx:pt>
          <cx:pt idx="72">885</cx:pt>
          <cx:pt idx="73">1086</cx:pt>
          <cx:pt idx="74">840</cx:pt>
          <cx:pt idx="75">526</cx:pt>
          <cx:pt idx="76">952</cx:pt>
          <cx:pt idx="77">1072</cx:pt>
          <cx:pt idx="78">1768</cx:pt>
          <cx:pt idx="79">682</cx:pt>
          <cx:pt idx="80">1182</cx:pt>
          <cx:pt idx="81">1337</cx:pt>
          <cx:pt idx="82">1563</cx:pt>
          <cx:pt idx="83">1065</cx:pt>
          <cx:pt idx="84">804</cx:pt>
          <cx:pt idx="85">1301</cx:pt>
          <cx:pt idx="86">684</cx:pt>
          <cx:pt idx="87">612</cx:pt>
          <cx:pt idx="88">1013</cx:pt>
          <cx:pt idx="89">990</cx:pt>
          <cx:pt idx="90">1040</cx:pt>
          <cx:pt idx="91">1235</cx:pt>
          <cx:pt idx="92">964</cx:pt>
          <cx:pt idx="93">1260</cx:pt>
          <cx:pt idx="94">905</cx:pt>
          <cx:pt idx="95">680</cx:pt>
          <cx:pt idx="96">1588</cx:pt>
          <cx:pt idx="97">960</cx:pt>
          <cx:pt idx="98">835</cx:pt>
          <cx:pt idx="99">1225</cx:pt>
          <cx:pt idx="100">1610</cx:pt>
          <cx:pt idx="101">977</cx:pt>
          <cx:pt idx="102">1535</cx:pt>
          <cx:pt idx="103">1226</cx:pt>
          <cx:pt idx="104">1226</cx:pt>
          <cx:pt idx="105">1053</cx:pt>
          <cx:pt idx="106">1047</cx:pt>
          <cx:pt idx="107">789</cx:pt>
          <cx:pt idx="108">997</cx:pt>
          <cx:pt idx="109">1844</cx:pt>
          <cx:pt idx="110">1216</cx:pt>
          <cx:pt idx="111">774</cx:pt>
          <cx:pt idx="112">1282</cx:pt>
          <cx:pt idx="113">2259</cx:pt>
          <cx:pt idx="114">1436</cx:pt>
          <cx:pt idx="115">729</cx:pt>
          <cx:pt idx="116">1092</cx:pt>
          <cx:pt idx="117">1125</cx:pt>
          <cx:pt idx="118">1699</cx:pt>
          <cx:pt idx="119">728</cx:pt>
          <cx:pt idx="120">988</cx:pt>
          <cx:pt idx="121">772</cx:pt>
          <cx:pt idx="122">1080</cx:pt>
          <cx:pt idx="123">1199</cx:pt>
          <cx:pt idx="124">1586</cx:pt>
          <cx:pt idx="125">520</cx:pt>
          <cx:pt idx="126">958</cx:pt>
          <cx:pt idx="127">840</cx:pt>
          <cx:pt idx="128">660</cx:pt>
          <cx:pt idx="129">1053</cx:pt>
          <cx:pt idx="130">1216</cx:pt>
          <cx:pt idx="131">1022</cx:pt>
          <cx:pt idx="132">1327</cx:pt>
          <cx:pt idx="133">1296</cx:pt>
          <cx:pt idx="134">1721</cx:pt>
          <cx:pt idx="135">1682</cx:pt>
          <cx:pt idx="136">1214</cx:pt>
          <cx:pt idx="137">1959</cx:pt>
          <cx:pt idx="138">1004</cx:pt>
          <cx:pt idx="139">928</cx:pt>
          <cx:pt idx="140">864</cx:pt>
          <cx:pt idx="141">1734</cx:pt>
          <cx:pt idx="142">910</cx:pt>
          <cx:pt idx="143">1501</cx:pt>
          <cx:pt idx="144">1728</cx:pt>
          <cx:pt idx="145">970</cx:pt>
          <cx:pt idx="146">875</cx:pt>
          <cx:pt idx="147">884</cx:pt>
          <cx:pt idx="148">1080</cx:pt>
          <cx:pt idx="149">896</cx:pt>
          <cx:pt idx="150">969</cx:pt>
          <cx:pt idx="151">1710</cx:pt>
          <cx:pt idx="152">1097</cx:pt>
          <cx:pt idx="153">1252</cx:pt>
          <cx:pt idx="154">1200</cx:pt>
          <cx:pt idx="155">572</cx:pt>
          <cx:pt idx="156">1040</cx:pt>
          <cx:pt idx="157">774</cx:pt>
          <cx:pt idx="158">991</cx:pt>
          <cx:pt idx="159">1392</cx:pt>
          <cx:pt idx="160">1232</cx:pt>
          <cx:pt idx="161">1572</cx:pt>
          <cx:pt idx="162">1541</cx:pt>
          <cx:pt idx="163">882</cx:pt>
          <cx:pt idx="164">1149</cx:pt>
          <cx:pt idx="165">808</cx:pt>
          <cx:pt idx="166">1867</cx:pt>
          <cx:pt idx="167">1610</cx:pt>
          <cx:pt idx="168">840</cx:pt>
          <cx:pt idx="169">1707</cx:pt>
          <cx:pt idx="170">854</cx:pt>
          <cx:pt idx="171">1656</cx:pt>
          <cx:pt idx="172">1064</cx:pt>
          <cx:pt idx="173">1362</cx:pt>
          <cx:pt idx="174">1651</cx:pt>
          <cx:pt idx="175">2158</cx:pt>
          <cx:pt idx="176">1164</cx:pt>
          <cx:pt idx="177">1252</cx:pt>
          <cx:pt idx="178">2234</cx:pt>
          <cx:pt idx="179">968</cx:pt>
          <cx:pt idx="180">769</cx:pt>
          <cx:pt idx="181">901</cx:pt>
          <cx:pt idx="182">1340</cx:pt>
          <cx:pt idx="183">1362</cx:pt>
          <cx:pt idx="184">936</cx:pt>
          <cx:pt idx="185">1518</cx:pt>
          <cx:pt idx="186">1217</cx:pt>
          <cx:pt idx="187">808</cx:pt>
          <cx:pt idx="188">1224</cx:pt>
          <cx:pt idx="189">1593</cx:pt>
          <cx:pt idx="190">1549</cx:pt>
          <cx:pt idx="191">725</cx:pt>
          <cx:pt idx="192">1431</cx:pt>
          <cx:pt idx="193">970</cx:pt>
          <cx:pt idx="194">864</cx:pt>
          <cx:pt idx="195">855</cx:pt>
          <cx:pt idx="196">1726</cx:pt>
          <cx:pt idx="197">1360</cx:pt>
          <cx:pt idx="198">929</cx:pt>
          <cx:pt idx="199">1713</cx:pt>
          <cx:pt idx="200">1121</cx:pt>
          <cx:pt idx="201">1279</cx:pt>
          <cx:pt idx="202">865</cx:pt>
          <cx:pt idx="203">848</cx:pt>
          <cx:pt idx="204">720</cx:pt>
          <cx:pt idx="205">1442</cx:pt>
          <cx:pt idx="206">1696</cx:pt>
          <cx:pt idx="207">1100</cx:pt>
          <cx:pt idx="208">1180</cx:pt>
          <cx:pt idx="209">1092</cx:pt>
          <cx:pt idx="210">864</cx:pt>
          <cx:pt idx="211">1212</cx:pt>
          <cx:pt idx="212">932</cx:pt>
          <cx:pt idx="213">990</cx:pt>
          <cx:pt idx="214">689</cx:pt>
          <cx:pt idx="215">1236</cx:pt>
          <cx:pt idx="216">1436</cx:pt>
          <cx:pt idx="217">810</cx:pt>
          <cx:pt idx="218">1137</cx:pt>
          <cx:pt idx="219">1248</cx:pt>
          <cx:pt idx="220">1498</cx:pt>
          <cx:pt idx="221">1010</cx:pt>
          <cx:pt idx="222">811</cx:pt>
          <cx:pt idx="223">864</cx:pt>
          <cx:pt idx="224">2392</cx:pt>
          <cx:pt idx="225">630</cx:pt>
          <cx:pt idx="226">1214</cx:pt>
          <cx:pt idx="227">483</cx:pt>
          <cx:pt idx="228">912</cx:pt>
          <cx:pt idx="229">1555</cx:pt>
          <cx:pt idx="230">1194</cx:pt>
          <cx:pt idx="231">1490</cx:pt>
          <cx:pt idx="232">483</cx:pt>
          <cx:pt idx="233">894</cx:pt>
          <cx:pt idx="234">860</cx:pt>
          <cx:pt idx="235">483</cx:pt>
          <cx:pt idx="236">1414</cx:pt>
          <cx:pt idx="237">1014</cx:pt>
          <cx:pt idx="238">1694</cx:pt>
          <cx:pt idx="239">798</cx:pt>
          <cx:pt idx="240">1566</cx:pt>
          <cx:pt idx="241">866</cx:pt>
          <cx:pt idx="242">889</cx:pt>
          <cx:pt idx="243">626</cx:pt>
          <cx:pt idx="244">1222</cx:pt>
          <cx:pt idx="245">1872</cx:pt>
          <cx:pt idx="246">908</cx:pt>
          <cx:pt idx="247">1375</cx:pt>
          <cx:pt idx="248">840</cx:pt>
          <cx:pt idx="249">1444</cx:pt>
          <cx:pt idx="250">1306</cx:pt>
          <cx:pt idx="251">1625</cx:pt>
          <cx:pt idx="252">798</cx:pt>
          <cx:pt idx="253">1302</cx:pt>
          <cx:pt idx="254">1314</cx:pt>
          <cx:pt idx="255">1005</cx:pt>
          <cx:pt idx="256">864</cx:pt>
          <cx:pt idx="257">1604</cx:pt>
          <cx:pt idx="258">963</cx:pt>
          <cx:pt idx="259">882</cx:pt>
          <cx:pt idx="260">1382</cx:pt>
          <cx:pt idx="261">1482</cx:pt>
          <cx:pt idx="262">1212</cx:pt>
          <cx:pt idx="263">926</cx:pt>
          <cx:pt idx="264">764</cx:pt>
          <cx:pt idx="265">1422</cx:pt>
          <cx:pt idx="266">802</cx:pt>
          <cx:pt idx="267">1052</cx:pt>
          <cx:pt idx="268">778</cx:pt>
          <cx:pt idx="269">1113</cx:pt>
          <cx:pt idx="270">1095</cx:pt>
          <cx:pt idx="271">1363</cx:pt>
          <cx:pt idx="272">1164</cx:pt>
          <cx:pt idx="273">1632</cx:pt>
          <cx:pt idx="274">816</cx:pt>
          <cx:pt idx="275">952</cx:pt>
          <cx:pt idx="276">1560</cx:pt>
          <cx:pt idx="277">864</cx:pt>
          <cx:pt idx="278">2121</cx:pt>
          <cx:pt idx="279">1156</cx:pt>
          <cx:pt idx="280">1175</cx:pt>
          <cx:pt idx="281">1262</cx:pt>
          <cx:pt idx="282">1314</cx:pt>
          <cx:pt idx="283">1468</cx:pt>
          <cx:pt idx="284">1575</cx:pt>
          <cx:pt idx="285">625</cx:pt>
          <cx:pt idx="286">1085</cx:pt>
          <cx:pt idx="287">858</cx:pt>
          <cx:pt idx="288">900</cx:pt>
          <cx:pt idx="289">698</cx:pt>
          <cx:pt idx="290">1079</cx:pt>
          <cx:pt idx="291">936</cx:pt>
          <cx:pt idx="292">1148</cx:pt>
          <cx:pt idx="293">1468</cx:pt>
          <cx:pt idx="294">1644</cx:pt>
          <cx:pt idx="295">1003</cx:pt>
          <cx:pt idx="296">910</cx:pt>
          <cx:pt idx="297">975</cx:pt>
          <cx:pt idx="298">1041</cx:pt>
          <cx:pt idx="299">1152</cx:pt>
          <cx:pt idx="300">1336</cx:pt>
          <cx:pt idx="301">1210</cx:pt>
          <cx:pt idx="302">1541</cx:pt>
          <cx:pt idx="303">894</cx:pt>
          <cx:pt idx="304">1675</cx:pt>
          <cx:pt idx="305">2000</cx:pt>
          <cx:pt idx="306">1122</cx:pt>
          <cx:pt idx="307">1035</cx:pt>
          <cx:pt idx="308">861</cx:pt>
          <cx:pt idx="309">1944</cx:pt>
          <cx:pt idx="310">697</cx:pt>
          <cx:pt idx="311">972</cx:pt>
          <cx:pt idx="312">793</cx:pt>
          <cx:pt idx="313">2036</cx:pt>
          <cx:pt idx="314">832</cx:pt>
          <cx:pt idx="315">716</cx:pt>
          <cx:pt idx="316">1153</cx:pt>
          <cx:pt idx="317">1088</cx:pt>
          <cx:pt idx="318">1372</cx:pt>
          <cx:pt idx="319">1472</cx:pt>
          <cx:pt idx="320">1249</cx:pt>
          <cx:pt idx="321">1136</cx:pt>
          <cx:pt idx="322">1553</cx:pt>
          <cx:pt idx="323">1163</cx:pt>
          <cx:pt idx="324">1898</cx:pt>
          <cx:pt idx="325">803</cx:pt>
          <cx:pt idx="326">1719</cx:pt>
          <cx:pt idx="327">1383</cx:pt>
          <cx:pt idx="328">1445</cx:pt>
          <cx:pt idx="329">596</cx:pt>
          <cx:pt idx="330">1728</cx:pt>
          <cx:pt idx="331">1056</cx:pt>
          <cx:pt idx="332">1629</cx:pt>
          <cx:pt idx="333">1358</cx:pt>
          <cx:pt idx="334">943</cx:pt>
          <cx:pt idx="335">1619</cx:pt>
          <cx:pt idx="336">1922</cx:pt>
          <cx:pt idx="337">1536</cx:pt>
          <cx:pt idx="338">1621</cx:pt>
          <cx:pt idx="339">1215</cx:pt>
          <cx:pt idx="340">993</cx:pt>
          <cx:pt idx="341">841</cx:pt>
          <cx:pt idx="342">1040</cx:pt>
          <cx:pt idx="343">1684</cx:pt>
          <cx:pt idx="344">536</cx:pt>
          <cx:pt idx="345">972</cx:pt>
          <cx:pt idx="346">958</cx:pt>
          <cx:pt idx="347">1478</cx:pt>
          <cx:pt idx="348">764</cx:pt>
          <cx:pt idx="349">1848</cx:pt>
          <cx:pt idx="350">1869</cx:pt>
          <cx:pt idx="351">1453</cx:pt>
          <cx:pt idx="352">616</cx:pt>
          <cx:pt idx="353">720</cx:pt>
          <cx:pt idx="354">1192</cx:pt>
          <cx:pt idx="355">1200</cx:pt>
          <cx:pt idx="356">1167</cx:pt>
          <cx:pt idx="357">1142</cx:pt>
          <cx:pt idx="358">1352</cx:pt>
          <cx:pt idx="359">1086</cx:pt>
          <cx:pt idx="360">912</cx:pt>
          <cx:pt idx="361">988</cx:pt>
          <cx:pt idx="362">495</cx:pt>
          <cx:pt idx="363">483</cx:pt>
          <cx:pt idx="364">790</cx:pt>
          <cx:pt idx="365">672</cx:pt>
          <cx:pt idx="366">1394</cx:pt>
          <cx:pt idx="367">1431</cx:pt>
          <cx:pt idx="368">1268</cx:pt>
          <cx:pt idx="369">1287</cx:pt>
          <cx:pt idx="370">953</cx:pt>
          <cx:pt idx="371">1120</cx:pt>
          <cx:pt idx="372">752</cx:pt>
          <cx:pt idx="373">1319</cx:pt>
          <cx:pt idx="374">847</cx:pt>
          <cx:pt idx="375">904</cx:pt>
          <cx:pt idx="376">914</cx:pt>
          <cx:pt idx="377">1580</cx:pt>
          <cx:pt idx="378">1856</cx:pt>
          <cx:pt idx="379">1007</cx:pt>
          <cx:pt idx="380">1026</cx:pt>
          <cx:pt idx="381">1301</cx:pt>
          <cx:pt idx="382">939</cx:pt>
          <cx:pt idx="383">784</cx:pt>
          <cx:pt idx="384">1079</cx:pt>
          <cx:pt idx="385">1269</cx:pt>
          <cx:pt idx="386">658</cx:pt>
          <cx:pt idx="387">1125</cx:pt>
          <cx:pt idx="388">1479</cx:pt>
          <cx:pt idx="389">1742</cx:pt>
          <cx:pt idx="390">961</cx:pt>
          <cx:pt idx="391">804</cx:pt>
          <cx:pt idx="392">882</cx:pt>
          <cx:pt idx="393">788</cx:pt>
          <cx:pt idx="394">735</cx:pt>
          <cx:pt idx="395">1144</cx:pt>
          <cx:pt idx="396">894</cx:pt>
          <cx:pt idx="397">876</cx:pt>
          <cx:pt idx="398">1077</cx:pt>
          <cx:pt idx="399">1112</cx:pt>
          <cx:pt idx="400">1288</cx:pt>
          <cx:pt idx="401">1310</cx:pt>
          <cx:pt idx="402">672</cx:pt>
          <cx:pt idx="403">1165</cx:pt>
          <cx:pt idx="404">806</cx:pt>
          <cx:pt idx="405">1620</cx:pt>
          <cx:pt idx="406">1166</cx:pt>
          <cx:pt idx="407">840</cx:pt>
          <cx:pt idx="408">1071</cx:pt>
          <cx:pt idx="409">1050</cx:pt>
          <cx:pt idx="410">1276</cx:pt>
          <cx:pt idx="411">1056</cx:pt>
          <cx:pt idx="412">1478</cx:pt>
          <cx:pt idx="413">1028</cx:pt>
          <cx:pt idx="414">1080</cx:pt>
          <cx:pt idx="415">1340</cx:pt>
          <cx:pt idx="416">672</cx:pt>
          <cx:pt idx="417">1370</cx:pt>
          <cx:pt idx="418">756</cx:pt>
          <cx:pt idx="419">1056</cx:pt>
          <cx:pt idx="420">1344</cx:pt>
          <cx:pt idx="421">1602</cx:pt>
          <cx:pt idx="422">988</cx:pt>
          <cx:pt idx="423">1470</cx:pt>
          <cx:pt idx="424">1196</cx:pt>
          <cx:pt idx="425">707</cx:pt>
          <cx:pt idx="426">1644</cx:pt>
          <cx:pt idx="427">907</cx:pt>
          <cx:pt idx="428">1208</cx:pt>
          <cx:pt idx="429">1412</cx:pt>
          <cx:pt idx="430">483</cx:pt>
          <cx:pt idx="431">1088</cx:pt>
          <cx:pt idx="432">765</cx:pt>
          <cx:pt idx="433">926</cx:pt>
          <cx:pt idx="434">630</cx:pt>
          <cx:pt idx="435">827</cx:pt>
          <cx:pt idx="436">734</cx:pt>
          <cx:pt idx="437">904</cx:pt>
          <cx:pt idx="438">694</cx:pt>
          <cx:pt idx="439">684</cx:pt>
          <cx:pt idx="440">2402</cx:pt>
          <cx:pt idx="441">1440</cx:pt>
          <cx:pt idx="442">1128</cx:pt>
          <cx:pt idx="443">1258</cx:pt>
          <cx:pt idx="444">933</cx:pt>
          <cx:pt idx="445">1689</cx:pt>
          <cx:pt idx="446">1888</cx:pt>
          <cx:pt idx="447">956</cx:pt>
          <cx:pt idx="448">780</cx:pt>
          <cx:pt idx="449">679</cx:pt>
          <cx:pt idx="450">813</cx:pt>
          <cx:pt idx="451">1533</cx:pt>
          <cx:pt idx="452">888</cx:pt>
          <cx:pt idx="453">786</cx:pt>
          <cx:pt idx="454">1728</cx:pt>
          <cx:pt idx="455">1242</cx:pt>
          <cx:pt idx="456">624</cx:pt>
          <cx:pt idx="457">1663</cx:pt>
          <cx:pt idx="458">833</cx:pt>
          <cx:pt idx="459">979</cx:pt>
          <cx:pt idx="460">832</cx:pt>
          <cx:pt idx="461">575</cx:pt>
          <cx:pt idx="462">864</cx:pt>
          <cx:pt idx="463">849</cx:pt>
          <cx:pt idx="464">1040</cx:pt>
          <cx:pt idx="465">1414</cx:pt>
          <cx:pt idx="466">1277</cx:pt>
          <cx:pt idx="467">888</cx:pt>
          <cx:pt idx="468">1634</cx:pt>
          <cx:pt idx="469">832</cx:pt>
          <cx:pt idx="470">1502</cx:pt>
          <cx:pt idx="471">1161</cx:pt>
          <cx:pt idx="472">1072</cx:pt>
          <cx:pt idx="473">1976</cx:pt>
          <cx:pt idx="474">1652</cx:pt>
          <cx:pt idx="475">970</cx:pt>
          <cx:pt idx="476">1493</cx:pt>
          <cx:pt idx="477">2069</cx:pt>
          <cx:pt idx="478">1718</cx:pt>
          <cx:pt idx="479">1131</cx:pt>
          <cx:pt idx="480">1850</cx:pt>
          <cx:pt idx="481">1792</cx:pt>
          <cx:pt idx="482">916</cx:pt>
          <cx:pt idx="483">1216</cx:pt>
          <cx:pt idx="484">999</cx:pt>
          <cx:pt idx="485">1113</cx:pt>
          <cx:pt idx="486">1073</cx:pt>
          <cx:pt idx="487">1484</cx:pt>
          <cx:pt idx="488">1766</cx:pt>
          <cx:pt idx="489">630</cx:pt>
          <cx:pt idx="490">616</cx:pt>
          <cx:pt idx="491">958</cx:pt>
          <cx:pt idx="492">728</cx:pt>
          <cx:pt idx="493">1269</cx:pt>
          <cx:pt idx="494">886</cx:pt>
          <cx:pt idx="495">720</cx:pt>
          <cx:pt idx="496">3228</cx:pt>
          <cx:pt idx="497">1133</cx:pt>
          <cx:pt idx="498">899</cx:pt>
          <cx:pt idx="499">912</cx:pt>
          <cx:pt idx="500">672</cx:pt>
          <cx:pt idx="501">866</cx:pt>
          <cx:pt idx="502">1214</cx:pt>
          <cx:pt idx="503">1801</cx:pt>
          <cx:pt idx="504">855</cx:pt>
          <cx:pt idx="505">960</cx:pt>
          <cx:pt idx="506">1065</cx:pt>
          <cx:pt idx="507">1218</cx:pt>
          <cx:pt idx="508">689</cx:pt>
          <cx:pt idx="509">1041</cx:pt>
          <cx:pt idx="510">1363</cx:pt>
          <cx:pt idx="511">1368</cx:pt>
          <cx:pt idx="512">864</cx:pt>
          <cx:pt idx="513">1080</cx:pt>
          <cx:pt idx="514">789</cx:pt>
          <cx:pt idx="515">2020</cx:pt>
          <cx:pt idx="516">1378</cx:pt>
          <cx:pt idx="517">1277</cx:pt>
          <cx:pt idx="518">882</cx:pt>
          <cx:pt idx="519">1276</cx:pt>
          <cx:pt idx="520">694</cx:pt>
          <cx:pt idx="521">1244</cx:pt>
          <cx:pt idx="522">1004</cx:pt>
          <cx:pt idx="523">3138</cx:pt>
          <cx:pt idx="524">1383</cx:pt>
          <cx:pt idx="525">1266</cx:pt>
          <cx:pt idx="526">928</cx:pt>
          <cx:pt idx="527">1476</cx:pt>
          <cx:pt idx="528">605</cx:pt>
          <cx:pt idx="529">2515</cx:pt>
          <cx:pt idx="530">1509</cx:pt>
          <cx:pt idx="531">751</cx:pt>
          <cx:pt idx="532">827</cx:pt>
          <cx:pt idx="533">334</cx:pt>
          <cx:pt idx="534">707</cx:pt>
          <cx:pt idx="535">820</cx:pt>
          <cx:pt idx="536">880</cx:pt>
          <cx:pt idx="537">864</cx:pt>
          <cx:pt idx="538">1159</cx:pt>
          <cx:pt idx="539">1601</cx:pt>
          <cx:pt idx="540">1838</cx:pt>
          <cx:pt idx="541">997</cx:pt>
          <cx:pt idx="542">1680</cx:pt>
          <cx:pt idx="543">767</cx:pt>
          <cx:pt idx="544">664</cx:pt>
          <cx:pt idx="545">1377</cx:pt>
          <cx:pt idx="546">915</cx:pt>
          <cx:pt idx="547">768</cx:pt>
          <cx:pt idx="548">825</cx:pt>
          <cx:pt idx="549">912</cx:pt>
          <cx:pt idx="550">1069</cx:pt>
          <cx:pt idx="551">928</cx:pt>
          <cx:pt idx="552">1717</cx:pt>
          <cx:pt idx="553">1126</cx:pt>
          <cx:pt idx="554">1006</cx:pt>
          <cx:pt idx="555">1048</cx:pt>
          <cx:pt idx="556">1092</cx:pt>
          <cx:pt idx="557">897</cx:pt>
          <cx:pt idx="558">729</cx:pt>
          <cx:pt idx="559">1557</cx:pt>
          <cx:pt idx="560">1392</cx:pt>
          <cx:pt idx="561">1389</cx:pt>
          <cx:pt idx="562">996</cx:pt>
          <cx:pt idx="563">1163</cx:pt>
          <cx:pt idx="564">1166</cx:pt>
          <cx:pt idx="565">841</cx:pt>
          <cx:pt idx="566">1134</cx:pt>
          <cx:pt idx="567">1535</cx:pt>
          <cx:pt idx="568">1496</cx:pt>
          <cx:pt idx="569">943</cx:pt>
          <cx:pt idx="570">1728</cx:pt>
          <cx:pt idx="571">864</cx:pt>
          <cx:pt idx="572">846</cx:pt>
          <cx:pt idx="573">774</cx:pt>
          <cx:pt idx="574">576</cx:pt>
          <cx:pt idx="575">832</cx:pt>
          <cx:pt idx="576">877</cx:pt>
          <cx:pt idx="577">1320</cx:pt>
          <cx:pt idx="578">703</cx:pt>
          <cx:pt idx="579">1050</cx:pt>
          <cx:pt idx="580">1429</cx:pt>
          <cx:pt idx="581">2042</cx:pt>
          <cx:pt idx="582">816</cx:pt>
          <cx:pt idx="583">1521</cx:pt>
          <cx:pt idx="584">989</cx:pt>
          <cx:pt idx="585">2028</cx:pt>
          <cx:pt idx="586">838</cx:pt>
          <cx:pt idx="587">860</cx:pt>
          <cx:pt idx="588">1473</cx:pt>
          <cx:pt idx="589">779</cx:pt>
          <cx:pt idx="590">770</cx:pt>
          <cx:pt idx="591">1728</cx:pt>
          <cx:pt idx="592">816</cx:pt>
          <cx:pt idx="593">848</cx:pt>
          <cx:pt idx="594">924</cx:pt>
          <cx:pt idx="595">1826</cx:pt>
          <cx:pt idx="596">684</cx:pt>
          <cx:pt idx="597">1402</cx:pt>
          <cx:pt idx="598">1647</cx:pt>
          <cx:pt idx="599">716</cx:pt>
          <cx:pt idx="600">1058</cx:pt>
          <cx:pt idx="601">780</cx:pt>
          <cx:pt idx="602">927</cx:pt>
          <cx:pt idx="603">600</cx:pt>
          <cx:pt idx="604">1494</cx:pt>
          <cx:pt idx="605">1186</cx:pt>
          <cx:pt idx="606">1040</cx:pt>
          <cx:pt idx="607">1112</cx:pt>
          <cx:pt idx="608">1940</cx:pt>
          <cx:pt idx="609">1029</cx:pt>
          <cx:pt idx="610">1476</cx:pt>
          <cx:pt idx="611">1032</cx:pt>
          <cx:pt idx="612">1299</cx:pt>
          <cx:pt idx="613">1120</cx:pt>
          <cx:pt idx="614">630</cx:pt>
          <cx:pt idx="615">1054</cx:pt>
          <cx:pt idx="616">807</cx:pt>
          <cx:pt idx="617">832</cx:pt>
          <cx:pt idx="618">1828</cx:pt>
          <cx:pt idx="619">1482</cx:pt>
          <cx:pt idx="620">864</cx:pt>
          <cx:pt idx="621">1548</cx:pt>
          <cx:pt idx="622">980</cx:pt>
          <cx:pt idx="623">756</cx:pt>
          <cx:pt idx="624">1012</cx:pt>
          <cx:pt idx="625">1116</cx:pt>
          <cx:pt idx="626">1422</cx:pt>
          <cx:pt idx="627">1520</cx:pt>
          <cx:pt idx="628">1040</cx:pt>
          <cx:pt idx="629">1350</cx:pt>
          <cx:pt idx="630">1089</cx:pt>
          <cx:pt idx="631">1554</cx:pt>
          <cx:pt idx="632">1411</cx:pt>
          <cx:pt idx="633">1056</cx:pt>
          <cx:pt idx="634">1056</cx:pt>
          <cx:pt idx="635">1440</cx:pt>
          <cx:pt idx="636">800</cx:pt>
          <cx:pt idx="637">811</cx:pt>
          <cx:pt idx="638">796</cx:pt>
          <cx:pt idx="639">1567</cx:pt>
          <cx:pt idx="640">1518</cx:pt>
          <cx:pt idx="641">1057</cx:pt>
          <cx:pt idx="642">2000</cx:pt>
          <cx:pt idx="643">780</cx:pt>
          <cx:pt idx="644">1766</cx:pt>
          <cx:pt idx="645">981</cx:pt>
          <cx:pt idx="646">1048</cx:pt>
          <cx:pt idx="647">1094</cx:pt>
          <cx:pt idx="648">1051</cx:pt>
          <cx:pt idx="649">630</cx:pt>
          <cx:pt idx="650">822</cx:pt>
          <cx:pt idx="651">755</cx:pt>
          <cx:pt idx="652">909</cx:pt>
          <cx:pt idx="653">756</cx:pt>
          <cx:pt idx="654">2113</cx:pt>
          <cx:pt idx="655">525</cx:pt>
          <cx:pt idx="656">1053</cx:pt>
          <cx:pt idx="657">851</cx:pt>
          <cx:pt idx="658">912</cx:pt>
          <cx:pt idx="659">1486</cx:pt>
          <cx:pt idx="660">1142</cx:pt>
          <cx:pt idx="661">1686</cx:pt>
          <cx:pt idx="662">1392</cx:pt>
          <cx:pt idx="663">1181</cx:pt>
          <cx:pt idx="664">2097</cx:pt>
          <cx:pt idx="665">1454</cx:pt>
          <cx:pt idx="666">1465</cx:pt>
          <cx:pt idx="667">1679</cx:pt>
          <cx:pt idx="668">1437</cx:pt>
          <cx:pt idx="669">1180</cx:pt>
          <cx:pt idx="670">738</cx:pt>
          <cx:pt idx="671">697</cx:pt>
          <cx:pt idx="672">1208</cx:pt>
          <cx:pt idx="673">1839</cx:pt>
          <cx:pt idx="674">1136</cx:pt>
          <cx:pt idx="675">855</cx:pt>
          <cx:pt idx="676">1095</cx:pt>
          <cx:pt idx="677">792</cx:pt>
          <cx:pt idx="678">2046</cx:pt>
          <cx:pt idx="679">988</cx:pt>
          <cx:pt idx="680">923</cx:pt>
          <cx:pt idx="681">848</cx:pt>
          <cx:pt idx="682">1291</cx:pt>
          <cx:pt idx="683">1668</cx:pt>
          <cx:pt idx="684">1195</cx:pt>
          <cx:pt idx="685">1190</cx:pt>
          <cx:pt idx="686">874</cx:pt>
          <cx:pt idx="687">551</cx:pt>
          <cx:pt idx="688">1419</cx:pt>
          <cx:pt idx="689">1362</cx:pt>
          <cx:pt idx="690">848</cx:pt>
          <cx:pt idx="691">2444</cx:pt>
          <cx:pt idx="692">1238</cx:pt>
          <cx:pt idx="693">1073</cx:pt>
          <cx:pt idx="694">1067</cx:pt>
          <cx:pt idx="695">1137</cx:pt>
          <cx:pt idx="696">616</cx:pt>
          <cx:pt idx="697">1148</cx:pt>
          <cx:pt idx="698">894</cx:pt>
          <cx:pt idx="699">1391</cx:pt>
          <cx:pt idx="700">1800</cx:pt>
          <cx:pt idx="701">1164</cx:pt>
          <cx:pt idx="702">1264</cx:pt>
          <cx:pt idx="703">1032</cx:pt>
          <cx:pt idx="704">1484</cx:pt>
          <cx:pt idx="705">372</cx:pt>
          <cx:pt idx="706">1824</cx:pt>
          <cx:pt idx="707">1324</cx:pt>
          <cx:pt idx="708">728</cx:pt>
          <cx:pt idx="709">904</cx:pt>
          <cx:pt idx="710">729</cx:pt>
          <cx:pt idx="711">859</cx:pt>
          <cx:pt idx="712">1228</cx:pt>
          <cx:pt idx="713">960</cx:pt>
          <cx:pt idx="714">725</cx:pt>
          <cx:pt idx="715">1350</cx:pt>
          <cx:pt idx="716">1576</cx:pt>
          <cx:pt idx="717">1178</cx:pt>
          <cx:pt idx="718">1325</cx:pt>
          <cx:pt idx="719">971</cx:pt>
          <cx:pt idx="720">1742</cx:pt>
          <cx:pt idx="721">848</cx:pt>
          <cx:pt idx="722">864</cx:pt>
          <cx:pt idx="723">997</cx:pt>
          <cx:pt idx="724">1698</cx:pt>
          <cx:pt idx="725">864</cx:pt>
          <cx:pt idx="726">1680</cx:pt>
          <cx:pt idx="727">1232</cx:pt>
          <cx:pt idx="728">1776</cx:pt>
          <cx:pt idx="729">848</cx:pt>
          <cx:pt idx="730">1616</cx:pt>
          <cx:pt idx="731">1146</cx:pt>
          <cx:pt idx="732">1153</cx:pt>
          <cx:pt idx="733">1144</cx:pt>
          <cx:pt idx="734">948</cx:pt>
          <cx:pt idx="735">880</cx:pt>
          <cx:pt idx="736">1040</cx:pt>
          <cx:pt idx="737">901</cx:pt>
          <cx:pt idx="738">1200</cx:pt>
          <cx:pt idx="739">864</cx:pt>
          <cx:pt idx="740">768</cx:pt>
          <cx:pt idx="741">912</cx:pt>
          <cx:pt idx="742">1349</cx:pt>
          <cx:pt idx="743">1464</cx:pt>
          <cx:pt idx="744">1337</cx:pt>
          <cx:pt idx="745">1175</cx:pt>
          <cx:pt idx="746">980</cx:pt>
          <cx:pt idx="747">1320</cx:pt>
          <cx:pt idx="748">1720</cx:pt>
          <cx:pt idx="749">1088</cx:pt>
          <cx:pt idx="750">792</cx:pt>
          <cx:pt idx="751">660</cx:pt>
          <cx:pt idx="752">1494</cx:pt>
          <cx:pt idx="753">1038</cx:pt>
          <cx:pt idx="754">1026</cx:pt>
          <cx:pt idx="755">742</cx:pt>
          <cx:pt idx="756">866</cx:pt>
          <cx:pt idx="757">672</cx:pt>
          <cx:pt idx="758">757</cx:pt>
          <cx:pt idx="759">1328</cx:pt>
          <cx:pt idx="760">864</cx:pt>
          <cx:pt idx="761">1301</cx:pt>
          <cx:pt idx="762">764</cx:pt>
          <cx:pt idx="763">1268</cx:pt>
          <cx:pt idx="764">1494</cx:pt>
          <cx:pt idx="765">1506</cx:pt>
          <cx:pt idx="766">980</cx:pt>
          <cx:pt idx="767">983</cx:pt>
          <cx:pt idx="768">1836</cx:pt>
          <cx:pt idx="769">1690</cx:pt>
          <cx:pt idx="770">858</cx:pt>
          <cx:pt idx="771">1220</cx:pt>
          <cx:pt idx="772">1117</cx:pt>
          <cx:pt idx="773">912</cx:pt>
          <cx:pt idx="774">1973</cx:pt>
          <cx:pt idx="775">1204</cx:pt>
          <cx:pt idx="776">1614</cx:pt>
          <cx:pt idx="777">894</cx:pt>
          <cx:pt idx="778">2020</cx:pt>
          <cx:pt idx="779">1004</cx:pt>
          <cx:pt idx="780">1253</cx:pt>
          <cx:pt idx="781">810</cx:pt>
          <cx:pt idx="782">1430</cx:pt>
          <cx:pt idx="783">1110</cx:pt>
          <cx:pt idx="784">742</cx:pt>
          <cx:pt idx="785">1342</cx:pt>
          <cx:pt idx="786">966</cx:pt>
          <cx:pt idx="787">956</cx:pt>
          <cx:pt idx="788">901</cx:pt>
          <cx:pt idx="789">976</cx:pt>
          <cx:pt idx="790">1145</cx:pt>
          <cx:pt idx="791">1062</cx:pt>
          <cx:pt idx="792">1127</cx:pt>
          <cx:pt idx="793">1496</cx:pt>
          <cx:pt idx="794">1086</cx:pt>
          <cx:pt idx="795">888</cx:pt>
          <cx:pt idx="796">1285</cx:pt>
          <cx:pt idx="797">773</cx:pt>
          <cx:pt idx="798">1966</cx:pt>
          <cx:pt idx="799">981</cx:pt>
          <cx:pt idx="800">616</cx:pt>
          <cx:pt idx="801">1196</cx:pt>
          <cx:pt idx="802">728</cx:pt>
          <cx:pt idx="803">1734</cx:pt>
          <cx:pt idx="804">1128</cx:pt>
          <cx:pt idx="805">1428</cx:pt>
          <cx:pt idx="806">980</cx:pt>
          <cx:pt idx="807">1072</cx:pt>
          <cx:pt idx="808">1086</cx:pt>
          <cx:pt idx="809">1075</cx:pt>
          <cx:pt idx="810">1309</cx:pt>
          <cx:pt idx="811">848</cx:pt>
          <cx:pt idx="812">1044</cx:pt>
          <cx:pt idx="813">1442</cx:pt>
          <cx:pt idx="814">686</cx:pt>
          <cx:pt idx="815">1661</cx:pt>
          <cx:pt idx="816">1008</cx:pt>
          <cx:pt idx="817">1689</cx:pt>
          <cx:pt idx="818">1052</cx:pt>
          <cx:pt idx="819">1358</cx:pt>
          <cx:pt idx="820">798</cx:pt>
          <cx:pt idx="821">936</cx:pt>
          <cx:pt idx="822">847</cx:pt>
          <cx:pt idx="823">944</cx:pt>
          <cx:pt idx="824">1489</cx:pt>
          <cx:pt idx="825">2084</cx:pt>
          <cx:pt idx="826">784</cx:pt>
          <cx:pt idx="827">1434</cx:pt>
          <cx:pt idx="828">1160</cx:pt>
          <cx:pt idx="829">520</cx:pt>
          <cx:pt idx="830">1392</cx:pt>
          <cx:pt idx="831">520</cx:pt>
          <cx:pt idx="832">941</cx:pt>
          <cx:pt idx="833">1516</cx:pt>
          <cx:pt idx="834">1144</cx:pt>
          <cx:pt idx="835">1067</cx:pt>
          <cx:pt idx="836">1559</cx:pt>
          <cx:pt idx="837">483</cx:pt>
          <cx:pt idx="838">1099</cx:pt>
          <cx:pt idx="839">768</cx:pt>
          <cx:pt idx="840">810</cx:pt>
          <cx:pt idx="841">958</cx:pt>
          <cx:pt idx="842">1165</cx:pt>
          <cx:pt idx="843">1800</cx:pt>
          <cx:pt idx="844">876</cx:pt>
          <cx:pt idx="845">1701</cx:pt>
          <cx:pt idx="846">1006</cx:pt>
          <cx:pt idx="847">864</cx:pt>
          <cx:pt idx="848">1307</cx:pt>
          <cx:pt idx="849">1094</cx:pt>
          <cx:pt idx="850">848</cx:pt>
          <cx:pt idx="851">1456</cx:pt>
          <cx:pt idx="852">918</cx:pt>
          <cx:pt idx="853">1445</cx:pt>
          <cx:pt idx="854">1779</cx:pt>
          <cx:pt idx="855">1040</cx:pt>
          <cx:pt idx="856">1026</cx:pt>
          <cx:pt idx="857">702</cx:pt>
          <cx:pt idx="858">1370</cx:pt>
          <cx:pt idx="859">1512</cx:pt>
          <cx:pt idx="860">912</cx:pt>
          <cx:pt idx="861">1039</cx:pt>
          <cx:pt idx="862">1097</cx:pt>
          <cx:pt idx="863">1148</cx:pt>
          <cx:pt idx="864">1372</cx:pt>
          <cx:pt idx="865">1002</cx:pt>
          <cx:pt idx="866">1646</cx:pt>
          <cx:pt idx="867">1120</cx:pt>
          <cx:pt idx="868">1547</cx:pt>
          <cx:pt idx="869">1062</cx:pt>
          <cx:pt idx="870">894</cx:pt>
          <cx:pt idx="871">804</cx:pt>
          <cx:pt idx="872">910</cx:pt>
          <cx:pt idx="873">1036</cx:pt>
          <cx:pt idx="874">676</cx:pt>
          <cx:pt idx="875">1184</cx:pt>
          <cx:pt idx="876">1040</cx:pt>
          <cx:pt idx="877">1462</cx:pt>
          <cx:pt idx="878">1155</cx:pt>
          <cx:pt idx="879">864</cx:pt>
          <cx:pt idx="880">1090</cx:pt>
          <cx:pt idx="881">1187</cx:pt>
          <cx:pt idx="882">808</cx:pt>
          <cx:pt idx="883">954</cx:pt>
          <cx:pt idx="884">892</cx:pt>
          <cx:pt idx="885">1709</cx:pt>
          <cx:pt idx="886">1712</cx:pt>
          <cx:pt idx="887">872</cx:pt>
          <cx:pt idx="888">2217</cx:pt>
          <cx:pt idx="889">1505</cx:pt>
          <cx:pt idx="890">672</cx:pt>
          <cx:pt idx="891">918</cx:pt>
          <cx:pt idx="892">1068</cx:pt>
          <cx:pt idx="893">1383</cx:pt>
          <cx:pt idx="894">1535</cx:pt>
          <cx:pt idx="895">983</cx:pt>
          <cx:pt idx="896">951</cx:pt>
          <cx:pt idx="897">1120</cx:pt>
          <cx:pt idx="898">2364</cx:pt>
          <cx:pt idx="899">1236</cx:pt>
          <cx:pt idx="900">858</cx:pt>
          <cx:pt idx="901">1306</cx:pt>
          <cx:pt idx="902">807</cx:pt>
          <cx:pt idx="903">1670</cx:pt>
          <cx:pt idx="904">902</cx:pt>
          <cx:pt idx="905">1063</cx:pt>
          <cx:pt idx="906">1636</cx:pt>
          <cx:pt idx="907">1020</cx:pt>
          <cx:pt idx="908">902</cx:pt>
          <cx:pt idx="909">742</cx:pt>
          <cx:pt idx="910">1105</cx:pt>
          <cx:pt idx="911">1268</cx:pt>
          <cx:pt idx="912">1015</cx:pt>
          <cx:pt idx="913">1001</cx:pt>
          <cx:pt idx="914">612</cx:pt>
          <cx:pt idx="915">546</cx:pt>
          <cx:pt idx="916">480</cx:pt>
          <cx:pt idx="917">1229</cx:pt>
          <cx:pt idx="918">912</cx:pt>
          <cx:pt idx="919">1414</cx:pt>
          <cx:pt idx="920">936</cx:pt>
          <cx:pt idx="921">1272</cx:pt>
          <cx:pt idx="922">1316</cx:pt>
          <cx:pt idx="923">1617</cx:pt>
          <cx:pt idx="924">1686</cx:pt>
          <cx:pt idx="925">1126</cx:pt>
          <cx:pt idx="926">1234</cx:pt>
          <cx:pt idx="927">1098</cx:pt>
          <cx:pt idx="928">1788</cx:pt>
          <cx:pt idx="929">993</cx:pt>
          <cx:pt idx="930">1466</cx:pt>
          <cx:pt idx="931">925</cx:pt>
          <cx:pt idx="932">1905</cx:pt>
          <cx:pt idx="933">1500</cx:pt>
          <cx:pt idx="934">2069</cx:pt>
          <cx:pt idx="935">747</cx:pt>
          <cx:pt idx="936">1200</cx:pt>
          <cx:pt idx="937">1113</cx:pt>
          <cx:pt idx="938">1391</cx:pt>
          <cx:pt idx="939">1207</cx:pt>
          <cx:pt idx="940">1728</cx:pt>
          <cx:pt idx="941">1022</cx:pt>
          <cx:pt idx="942">1440</cx:pt>
          <cx:pt idx="943">1632</cx:pt>
          <cx:pt idx="944">1344</cx:pt>
          <cx:pt idx="945">1188</cx:pt>
          <cx:pt idx="946">1144</cx:pt>
          <cx:pt idx="947">1629</cx:pt>
          <cx:pt idx="948">936</cx:pt>
          <cx:pt idx="949">1381</cx:pt>
          <cx:pt idx="950">864</cx:pt>
          <cx:pt idx="951">965</cx:pt>
          <cx:pt idx="952">768</cx:pt>
          <cx:pt idx="953">1168</cx:pt>
          <cx:pt idx="954">980</cx:pt>
          <cx:pt idx="955">979</cx:pt>
          <cx:pt idx="956">561</cx:pt>
          <cx:pt idx="957">1057</cx:pt>
          <cx:pt idx="958">1337</cx:pt>
          <cx:pt idx="959">696</cx:pt>
          <cx:pt idx="960">858</cx:pt>
          <cx:pt idx="961">1542</cx:pt>
          <cx:pt idx="962">804</cx:pt>
          <cx:pt idx="963">1800</cx:pt>
          <cx:pt idx="964">824</cx:pt>
          <cx:pt idx="965">783</cx:pt>
          <cx:pt idx="966">976</cx:pt>
          <cx:pt idx="967">1098</cx:pt>
          <cx:pt idx="968">600</cx:pt>
          <cx:pt idx="969">1095</cx:pt>
          <cx:pt idx="970">720</cx:pt>
          <cx:pt idx="971">764</cx:pt>
          <cx:pt idx="972">918</cx:pt>
          <cx:pt idx="973">1428</cx:pt>
          <cx:pt idx="974">1136</cx:pt>
          <cx:pt idx="975">673</cx:pt>
          <cx:pt idx="976">869</cx:pt>
          <cx:pt idx="977">1241</cx:pt>
          <cx:pt idx="978">894</cx:pt>
          <cx:pt idx="979">1121</cx:pt>
          <cx:pt idx="980">999</cx:pt>
          <cx:pt idx="981">1276</cx:pt>
          <cx:pt idx="982">1266</cx:pt>
          <cx:pt idx="983">1149</cx:pt>
          <cx:pt idx="984">1302</cx:pt>
          <cx:pt idx="985">1164</cx:pt>
          <cx:pt idx="986">1001</cx:pt>
          <cx:pt idx="987">1940</cx:pt>
          <cx:pt idx="988">1118</cx:pt>
          <cx:pt idx="989">778</cx:pt>
          <cx:pt idx="990">1407</cx:pt>
          <cx:pt idx="991">916</cx:pt>
          <cx:pt idx="992">1020</cx:pt>
          <cx:pt idx="993">750</cx:pt>
          <cx:pt idx="994">1718</cx:pt>
          <cx:pt idx="995">774</cx:pt>
          <cx:pt idx="996">1050</cx:pt>
          <cx:pt idx="997">1442</cx:pt>
          <cx:pt idx="998">1077</cx:pt>
          <cx:pt idx="999">1208</cx:pt>
          <cx:pt idx="1000">944</cx:pt>
          <cx:pt idx="1001">691</cx:pt>
          <cx:pt idx="1002">1574</cx:pt>
          <cx:pt idx="1003">1680</cx:pt>
          <cx:pt idx="1004">1504</cx:pt>
          <cx:pt idx="1005">985</cx:pt>
          <cx:pt idx="1006">1657</cx:pt>
          <cx:pt idx="1007">546</cx:pt>
          <cx:pt idx="1008">1710</cx:pt>
          <cx:pt idx="1009">1008</cx:pt>
          <cx:pt idx="1010">720</cx:pt>
          <cx:pt idx="1011">1664</cx:pt>
          <cx:pt idx="1012">900</cx:pt>
          <cx:pt idx="1013">1022</cx:pt>
          <cx:pt idx="1014">1082</cx:pt>
          <cx:pt idx="1015">810</cx:pt>
          <cx:pt idx="1016">1504</cx:pt>
          <cx:pt idx="1017">1360</cx:pt>
          <cx:pt idx="1018">802</cx:pt>
          <cx:pt idx="1019">1506</cx:pt>
          <cx:pt idx="1020">1132</cx:pt>
          <cx:pt idx="1021">1220</cx:pt>
          <cx:pt idx="1022">912</cx:pt>
          <cx:pt idx="1023">1504</cx:pt>
          <cx:pt idx="1024">2898</cx:pt>
          <cx:pt idx="1025">882</cx:pt>
          <cx:pt idx="1026">1264</cx:pt>
          <cx:pt idx="1027">1646</cx:pt>
          <cx:pt idx="1028">968</cx:pt>
          <cx:pt idx="1029">672</cx:pt>
          <cx:pt idx="1030">948</cx:pt>
          <cx:pt idx="1031">1687</cx:pt>
          <cx:pt idx="1032">1352</cx:pt>
          <cx:pt idx="1033">1654</cx:pt>
          <cx:pt idx="1034">954</cx:pt>
          <cx:pt idx="1035">845</cx:pt>
          <cx:pt idx="1036">1620</cx:pt>
          <cx:pt idx="1037">1055</cx:pt>
          <cx:pt idx="1038">798</cx:pt>
          <cx:pt idx="1039">630</cx:pt>
          <cx:pt idx="1040">1803</cx:pt>
          <cx:pt idx="1041">800</cx:pt>
          <cx:pt idx="1042">1306</cx:pt>
          <cx:pt idx="1043">1532</cx:pt>
          <cx:pt idx="1044">2524</cx:pt>
          <cx:pt idx="1045">1733</cx:pt>
          <cx:pt idx="1046">1992</cx:pt>
          <cx:pt idx="1047">990</cx:pt>
          <cx:pt idx="1048">1771</cx:pt>
          <cx:pt idx="1049">930</cx:pt>
          <cx:pt idx="1050">1302</cx:pt>
          <cx:pt idx="1051">1316</cx:pt>
          <cx:pt idx="1052">1127</cx:pt>
          <cx:pt idx="1053">1526</cx:pt>
          <cx:pt idx="1054">1091</cx:pt>
          <cx:pt idx="1055">1523</cx:pt>
          <cx:pt idx="1056">1364</cx:pt>
          <cx:pt idx="1057">979</cx:pt>
          <cx:pt idx="1058">1130</cx:pt>
          <cx:pt idx="1059">1096</cx:pt>
          <cx:pt idx="1060">1338</cx:pt>
          <cx:pt idx="1061">894</cx:pt>
          <cx:pt idx="1062">1422</cx:pt>
          <cx:pt idx="1063">1103</cx:pt>
          <cx:pt idx="1064">1154</cx:pt>
          <cx:pt idx="1065">1306</cx:pt>
          <cx:pt idx="1066">799</cx:pt>
          <cx:pt idx="1067">798</cx:pt>
          <cx:pt idx="1068">1291</cx:pt>
          <cx:pt idx="1069">893</cx:pt>
          <cx:pt idx="1070">1048</cx:pt>
          <cx:pt idx="1071">829</cx:pt>
          <cx:pt idx="1072">1002</cx:pt>
          <cx:pt idx="1073">698</cx:pt>
          <cx:pt idx="1074">1240</cx:pt>
          <cx:pt idx="1075">960</cx:pt>
          <cx:pt idx="1076">1096</cx:pt>
          <cx:pt idx="1077">1096</cx:pt>
          <cx:pt idx="1078">848</cx:pt>
          <cx:pt idx="1079">990</cx:pt>
          <cx:pt idx="1080">1258</cx:pt>
          <cx:pt idx="1081">1040</cx:pt>
          <cx:pt idx="1082">1459</cx:pt>
          <cx:pt idx="1083">1251</cx:pt>
          <cx:pt idx="1084">691</cx:pt>
          <cx:pt idx="1085">996</cx:pt>
          <cx:pt idx="1086">546</cx:pt>
          <cx:pt idx="1087">1082</cx:pt>
          <cx:pt idx="1088">970</cx:pt>
          <cx:pt idx="1089">1247</cx:pt>
          <cx:pt idx="1090">1040</cx:pt>
          <cx:pt idx="1091">624</cx:pt>
          <cx:pt idx="1092">1390</cx:pt>
          <cx:pt idx="1093">1200</cx:pt>
          <cx:pt idx="1094">936</cx:pt>
          <cx:pt idx="1095">1314</cx:pt>
          <cx:pt idx="1096">773</cx:pt>
          <cx:pt idx="1097">1088</cx:pt>
          <cx:pt idx="1098">757</cx:pt>
          <cx:pt idx="1099">1601</cx:pt>
          <cx:pt idx="1100">438</cx:pt>
          <cx:pt idx="1101">950</cx:pt>
          <cx:pt idx="1102">1134</cx:pt>
          <cx:pt idx="1103">1194</cx:pt>
          <cx:pt idx="1104">630</cx:pt>
          <cx:pt idx="1105">1500</cx:pt>
          <cx:pt idx="1106">1442</cx:pt>
          <cx:pt idx="1107">887</cx:pt>
          <cx:pt idx="1108">948</cx:pt>
          <cx:pt idx="1109">1836</cx:pt>
          <cx:pt idx="1110">773</cx:pt>
          <cx:pt idx="1111">1098</cx:pt>
          <cx:pt idx="1112">816</cx:pt>
          <cx:pt idx="1113">1008</cx:pt>
          <cx:pt idx="1114">833</cx:pt>
          <cx:pt idx="1115">1734</cx:pt>
          <cx:pt idx="1116">779</cx:pt>
          <cx:pt idx="1117">894</cx:pt>
          <cx:pt idx="1118">1021</cx:pt>
          <cx:pt idx="1119">1040</cx:pt>
          <cx:pt idx="1120">1012</cx:pt>
          <cx:pt idx="1121">1552</cx:pt>
          <cx:pt idx="1122">960</cx:pt>
          <cx:pt idx="1123">698</cx:pt>
          <cx:pt idx="1124">812</cx:pt>
          <cx:pt idx="1125">1005</cx:pt>
          <cx:pt idx="1126">1555</cx:pt>
          <cx:pt idx="1127">1530</cx:pt>
          <cx:pt idx="1128">847</cx:pt>
          <cx:pt idx="1129">936</cx:pt>
          <cx:pt idx="1130">1328</cx:pt>
          <cx:pt idx="1131">974</cx:pt>
          <cx:pt idx="1132">1178</cx:pt>
          <cx:pt idx="1133">1142</cx:pt>
          <cx:pt idx="1134">916</cx:pt>
          <cx:pt idx="1135">986</cx:pt>
          <cx:pt idx="1136">1032</cx:pt>
          <cx:pt idx="1137">780</cx:pt>
          <cx:pt idx="1138">1567</cx:pt>
          <cx:pt idx="1139">1167</cx:pt>
          <cx:pt idx="1140">952</cx:pt>
          <cx:pt idx="1141">1088</cx:pt>
          <cx:pt idx="1142">1466</cx:pt>
          <cx:pt idx="1143">1006</cx:pt>
          <cx:pt idx="1144">672</cx:pt>
          <cx:pt idx="1145">1042</cx:pt>
          <cx:pt idx="1146">1298</cx:pt>
          <cx:pt idx="1147">860</cx:pt>
          <cx:pt idx="1148">572</cx:pt>
          <cx:pt idx="1149">832</cx:pt>
          <cx:pt idx="1150">932</cx:pt>
          <cx:pt idx="1151">1466</cx:pt>
          <cx:pt idx="1152">1811</cx:pt>
          <cx:pt idx="1153">816</cx:pt>
          <cx:pt idx="1154">902</cx:pt>
          <cx:pt idx="1155">1437</cx:pt>
          <cx:pt idx="1156">1265</cx:pt>
          <cx:pt idx="1157">1314</cx:pt>
          <cx:pt idx="1158">1580</cx:pt>
          <cx:pt idx="1159">943</cx:pt>
          <cx:pt idx="1160">855</cx:pt>
          <cx:pt idx="1161">1640</cx:pt>
          <cx:pt idx="1162">894</cx:pt>
          <cx:pt idx="1163">1258</cx:pt>
          <cx:pt idx="1164">1432</cx:pt>
          <cx:pt idx="1165">1502</cx:pt>
          <cx:pt idx="1166">1694</cx:pt>
          <cx:pt idx="1167">959</cx:pt>
          <cx:pt idx="1168">1236</cx:pt>
          <cx:pt idx="1169">1831</cx:pt>
          <cx:pt idx="1170">1118</cx:pt>
          <cx:pt idx="1171">1261</cx:pt>
          <cx:pt idx="1172">625</cx:pt>
          <cx:pt idx="1173">1636</cx:pt>
          <cx:pt idx="1174">1170</cx:pt>
          <cx:pt idx="1175">2129</cx:pt>
          <cx:pt idx="1176">923</cx:pt>
          <cx:pt idx="1177">818</cx:pt>
          <cx:pt idx="1178">820</cx:pt>
          <cx:pt idx="1179">1124</cx:pt>
          <cx:pt idx="1180">1298</cx:pt>
          <cx:pt idx="1181">1652</cx:pt>
          <cx:pt idx="1182">2411</cx:pt>
          <cx:pt idx="1183">1130</cx:pt>
          <cx:pt idx="1184">1572</cx:pt>
          <cx:pt idx="1185">949</cx:pt>
          <cx:pt idx="1186">1014</cx:pt>
          <cx:pt idx="1187">1624</cx:pt>
          <cx:pt idx="1188">831</cx:pt>
          <cx:pt idx="1189">1028</cx:pt>
          <cx:pt idx="1190">1622</cx:pt>
          <cx:pt idx="1191">764</cx:pt>
          <cx:pt idx="1192">842</cx:pt>
          <cx:pt idx="1193">1224</cx:pt>
          <cx:pt idx="1194">663</cx:pt>
          <cx:pt idx="1195">728</cx:pt>
          <cx:pt idx="1196">879</cx:pt>
          <cx:pt idx="1197">815</cx:pt>
          <cx:pt idx="1198">1212</cx:pt>
          <cx:pt idx="1199">1382</cx:pt>
          <cx:pt idx="1200">864</cx:pt>
          <cx:pt idx="1201">866</cx:pt>
          <cx:pt idx="1202">884</cx:pt>
          <cx:pt idx="1203">1630</cx:pt>
          <cx:pt idx="1204">1074</cx:pt>
          <cx:pt idx="1205">2196</cx:pt>
          <cx:pt idx="1206">1056</cx:pt>
          <cx:pt idx="1207">1700</cx:pt>
          <cx:pt idx="1208">1283</cx:pt>
          <cx:pt idx="1209">1660</cx:pt>
          <cx:pt idx="1210">1055</cx:pt>
          <cx:pt idx="1211">1080</cx:pt>
          <cx:pt idx="1212">672</cx:pt>
          <cx:pt idx="1213">960</cx:pt>
          <cx:pt idx="1214">999</cx:pt>
          <cx:pt idx="1215">894</cx:pt>
          <cx:pt idx="1216">1318</cx:pt>
          <cx:pt idx="1217">1314</cx:pt>
          <cx:pt idx="1218">672</cx:pt>
          <cx:pt idx="1219">672</cx:pt>
          <cx:pt idx="1220">912</cx:pt>
          <cx:pt idx="1221">1211</cx:pt>
          <cx:pt idx="1222">1168</cx:pt>
          <cx:pt idx="1223">2136</cx:pt>
          <cx:pt idx="1224">788</cx:pt>
          <cx:pt idx="1225">1138</cx:pt>
          <cx:pt idx="1226">894</cx:pt>
          <cx:pt idx="1227">912</cx:pt>
          <cx:pt idx="1228">1702</cx:pt>
          <cx:pt idx="1229">1507</cx:pt>
          <cx:pt idx="1230">1361</cx:pt>
          <cx:pt idx="1231">1190</cx:pt>
          <cx:pt idx="1232">1224</cx:pt>
          <cx:pt idx="1233">1188</cx:pt>
          <cx:pt idx="1234">1024</cx:pt>
          <cx:pt idx="1235">892</cx:pt>
          <cx:pt idx="1236">764</cx:pt>
          <cx:pt idx="1237">847</cx:pt>
          <cx:pt idx="1238">1141</cx:pt>
          <cx:pt idx="1239">1484</cx:pt>
          <cx:pt idx="1240">884</cx:pt>
          <cx:pt idx="1241">1689</cx:pt>
          <cx:pt idx="1242">1173</cx:pt>
          <cx:pt idx="1243">2076</cx:pt>
          <cx:pt idx="1244">792</cx:pt>
          <cx:pt idx="1245">1140</cx:pt>
          <cx:pt idx="1246">756</cx:pt>
          <cx:pt idx="1247">1034</cx:pt>
          <cx:pt idx="1248">1134</cx:pt>
          <cx:pt idx="1249">988</cx:pt>
          <cx:pt idx="1250">2110</cx:pt>
          <cx:pt idx="1251">1405</cx:pt>
          <cx:pt idx="1252">874</cx:pt>
          <cx:pt idx="1253">1516</cx:pt>
          <cx:pt idx="1254">760</cx:pt>
          <cx:pt idx="1255">959</cx:pt>
          <cx:pt idx="1256">1987</cx:pt>
          <cx:pt idx="1257">864</cx:pt>
          <cx:pt idx="1258">1166</cx:pt>
          <cx:pt idx="1259">1054</cx:pt>
          <cx:pt idx="1260">892</cx:pt>
          <cx:pt idx="1261">1050</cx:pt>
          <cx:pt idx="1262">1104</cx:pt>
          <cx:pt idx="1263">1060</cx:pt>
          <cx:pt idx="1264">1337</cx:pt>
          <cx:pt idx="1265">713</cx:pt>
          <cx:pt idx="1266">964</cx:pt>
          <cx:pt idx="1267">2018</cx:pt>
          <cx:pt idx="1268">1968</cx:pt>
          <cx:pt idx="1269">874</cx:pt>
          <cx:pt idx="1270">1332</cx:pt>
          <cx:pt idx="1271">1489</cx:pt>
          <cx:pt idx="1272">935</cx:pt>
          <cx:pt idx="1273">1357</cx:pt>
          <cx:pt idx="1274">661</cx:pt>
          <cx:pt idx="1275">928</cx:pt>
          <cx:pt idx="1276">735</cx:pt>
          <cx:pt idx="1277">1724</cx:pt>
          <cx:pt idx="1278">1128</cx:pt>
          <cx:pt idx="1279">698</cx:pt>
          <cx:pt idx="1280">1573</cx:pt>
          <cx:pt idx="1281">1339</cx:pt>
          <cx:pt idx="1282">1040</cx:pt>
          <cx:pt idx="1283">912</cx:pt>
          <cx:pt idx="1284">1699</cx:pt>
          <cx:pt idx="1285">825</cx:pt>
          <cx:pt idx="1286">1328</cx:pt>
          <cx:pt idx="1287">1582</cx:pt>
          <cx:pt idx="1288">1659</cx:pt>
          <cx:pt idx="1289">1120</cx:pt>
          <cx:pt idx="1290">1152</cx:pt>
          <cx:pt idx="1291">630</cx:pt>
          <cx:pt idx="1292">1378</cx:pt>
          <cx:pt idx="1293">832</cx:pt>
          <cx:pt idx="1294">864</cx:pt>
          <cx:pt idx="1295">1052</cx:pt>
          <cx:pt idx="1296">1128</cx:pt>
          <cx:pt idx="1297">1072</cx:pt>
          <cx:pt idx="1298">4692</cx:pt>
          <cx:pt idx="1299">1246</cx:pt>
          <cx:pt idx="1300">1005</cx:pt>
          <cx:pt idx="1301">753</cx:pt>
          <cx:pt idx="1302">1203</cx:pt>
          <cx:pt idx="1303">1616</cx:pt>
          <cx:pt idx="1304">976</cx:pt>
          <cx:pt idx="1305">1652</cx:pt>
          <cx:pt idx="1306">1368</cx:pt>
          <cx:pt idx="1307">990</cx:pt>
          <cx:pt idx="1308">1122</cx:pt>
          <cx:pt idx="1309">1294</cx:pt>
          <cx:pt idx="1310">1902</cx:pt>
          <cx:pt idx="1311">1274</cx:pt>
          <cx:pt idx="1312">1453</cx:pt>
          <cx:pt idx="1313">1422</cx:pt>
          <cx:pt idx="1314">948</cx:pt>
          <cx:pt idx="1315">1092</cx:pt>
          <cx:pt idx="1316">1630</cx:pt>
          <cx:pt idx="1317">1352</cx:pt>
          <cx:pt idx="1318">1787</cx:pt>
          <cx:pt idx="1319">948</cx:pt>
          <cx:pt idx="1320">1478</cx:pt>
          <cx:pt idx="1321">720</cx:pt>
          <cx:pt idx="1322">1061</cx:pt>
          <cx:pt idx="1323">708</cx:pt>
          <cx:pt idx="1324">1795</cx:pt>
          <cx:pt idx="1325">796</cx:pt>
          <cx:pt idx="1326">774</cx:pt>
          <cx:pt idx="1327">816</cx:pt>
          <cx:pt idx="1328">1584</cx:pt>
          <cx:pt idx="1329">955</cx:pt>
          <cx:pt idx="1330">1588</cx:pt>
          <cx:pt idx="1331">954</cx:pt>
          <cx:pt idx="1332">816</cx:pt>
          <cx:pt idx="1333">803</cx:pt>
          <cx:pt idx="1334">765</cx:pt>
          <cx:pt idx="1335">1334</cx:pt>
          <cx:pt idx="1336">1656</cx:pt>
          <cx:pt idx="1337">693</cx:pt>
          <cx:pt idx="1338">920</cx:pt>
          <cx:pt idx="1339">864</cx:pt>
          <cx:pt idx="1340">872</cx:pt>
          <cx:pt idx="1341">1114</cx:pt>
          <cx:pt idx="1342">1284</cx:pt>
          <cx:pt idx="1343">1172</cx:pt>
          <cx:pt idx="1344">728</cx:pt>
          <cx:pt idx="1345">960</cx:pt>
          <cx:pt idx="1346">2156</cx:pt>
          <cx:pt idx="1347">1776</cx:pt>
          <cx:pt idx="1348">1494</cx:pt>
          <cx:pt idx="1349">938</cx:pt>
          <cx:pt idx="1350">1338</cx:pt>
          <cx:pt idx="1351">858</cx:pt>
          <cx:pt idx="1352">786</cx:pt>
          <cx:pt idx="1353">2053</cx:pt>
          <cx:pt idx="1354">992</cx:pt>
          <cx:pt idx="1355">1222</cx:pt>
          <cx:pt idx="1356">892</cx:pt>
          <cx:pt idx="1357">1078</cx:pt>
          <cx:pt idx="1358">769</cx:pt>
          <cx:pt idx="1359">1980</cx:pt>
          <cx:pt idx="1360">990</cx:pt>
          <cx:pt idx="1361">1530</cx:pt>
          <cx:pt idx="1362">1281</cx:pt>
          <cx:pt idx="1363">616</cx:pt>
          <cx:pt idx="1364">520</cx:pt>
          <cx:pt idx="1365">814</cx:pt>
          <cx:pt idx="1366">882</cx:pt>
          <cx:pt idx="1367">925</cx:pt>
          <cx:pt idx="1368">848</cx:pt>
          <cx:pt idx="1369">1668</cx:pt>
          <cx:pt idx="1370">840</cx:pt>
          <cx:pt idx="1371">1661</cx:pt>
          <cx:pt idx="1372">1108</cx:pt>
          <cx:pt idx="1373">2633</cx:pt>
          <cx:pt idx="1374">1026</cx:pt>
          <cx:pt idx="1375">1571</cx:pt>
          <cx:pt idx="1376">790</cx:pt>
          <cx:pt idx="1377">984</cx:pt>
          <cx:pt idx="1378">483</cx:pt>
          <cx:pt idx="1379">754</cx:pt>
          <cx:pt idx="1380">864</cx:pt>
          <cx:pt idx="1381">2117</cx:pt>
          <cx:pt idx="1382">998</cx:pt>
          <cx:pt idx="1383">1416</cx:pt>
          <cx:pt idx="1384">698</cx:pt>
          <cx:pt idx="1385">796</cx:pt>
          <cx:pt idx="1386">1392</cx:pt>
          <cx:pt idx="1387">1664</cx:pt>
          <cx:pt idx="1388">1746</cx:pt>
          <cx:pt idx="1389">869</cx:pt>
          <cx:pt idx="1390">1525</cx:pt>
          <cx:pt idx="1391">1584</cx:pt>
          <cx:pt idx="1392">900</cx:pt>
          <cx:pt idx="1393">1221</cx:pt>
          <cx:pt idx="1394">1500</cx:pt>
          <cx:pt idx="1395">1133</cx:pt>
          <cx:pt idx="1396">1687</cx:pt>
          <cx:pt idx="1397">939</cx:pt>
          <cx:pt idx="1398">1136</cx:pt>
          <cx:pt idx="1399">1160</cx:pt>
          <cx:pt idx="1400">950</cx:pt>
          <cx:pt idx="1401">864</cx:pt>
          <cx:pt idx="1402">1294</cx:pt>
          <cx:pt idx="1403">1464</cx:pt>
          <cx:pt idx="1404">694</cx:pt>
          <cx:pt idx="1405">1646</cx:pt>
          <cx:pt idx="1406">768</cx:pt>
          <cx:pt idx="1407">833</cx:pt>
          <cx:pt idx="1408">741</cx:pt>
          <cx:pt idx="1409">1236</cx:pt>
          <cx:pt idx="1410">944</cx:pt>
          <cx:pt idx="1411">1112</cx:pt>
          <cx:pt idx="1412">1040</cx:pt>
          <cx:pt idx="1413">1844</cx:pt>
          <cx:pt idx="1414">1053</cx:pt>
          <cx:pt idx="1415">1569</cx:pt>
          <cx:pt idx="1416">1246</cx:pt>
          <cx:pt idx="1417">1310</cx:pt>
          <cx:pt idx="1418">1144</cx:pt>
          <cx:pt idx="1419">1844</cx:pt>
          <cx:pt idx="1420">708</cx:pt>
          <cx:pt idx="1421">1069</cx:pt>
          <cx:pt idx="1422">848</cx:pt>
          <cx:pt idx="1423">1575</cx:pt>
          <cx:pt idx="1424">1344</cx:pt>
          <cx:pt idx="1425">1252</cx:pt>
          <cx:pt idx="1426">1223</cx:pt>
          <cx:pt idx="1427">1048</cx:pt>
          <cx:pt idx="1428">804</cx:pt>
          <cx:pt idx="1429">1440</cx:pt>
          <cx:pt idx="1430">734</cx:pt>
          <cx:pt idx="1431">958</cx:pt>
          <cx:pt idx="1432">968</cx:pt>
          <cx:pt idx="1433">962</cx:pt>
          <cx:pt idx="1434">1126</cx:pt>
          <cx:pt idx="1435">1537</cx:pt>
          <cx:pt idx="1436">864</cx:pt>
          <cx:pt idx="1437">1932</cx:pt>
          <cx:pt idx="1438">1236</cx:pt>
          <cx:pt idx="1439">1040</cx:pt>
          <cx:pt idx="1440">1423</cx:pt>
          <cx:pt idx="1441">848</cx:pt>
          <cx:pt idx="1442">1026</cx:pt>
          <cx:pt idx="1443">952</cx:pt>
          <cx:pt idx="1444">1422</cx:pt>
          <cx:pt idx="1445">913</cx:pt>
          <cx:pt idx="1446">1188</cx:pt>
          <cx:pt idx="1447">1220</cx:pt>
          <cx:pt idx="1448">796</cx:pt>
          <cx:pt idx="1449">630</cx:pt>
          <cx:pt idx="1450">896</cx:pt>
          <cx:pt idx="1451">1578</cx:pt>
          <cx:pt idx="1452">1072</cx:pt>
          <cx:pt idx="1453">1140</cx:pt>
          <cx:pt idx="1454">1221</cx:pt>
          <cx:pt idx="1455">953</cx:pt>
          <cx:pt idx="1456">2073</cx:pt>
          <cx:pt idx="1457">1188</cx:pt>
          <cx:pt idx="1458">1078</cx:pt>
          <cx:pt idx="1459">1256</cx:pt>
        </cx:lvl>
        <cx:lvl ptCount="1460">
          <cx:pt idx="0">SBrkr</cx:pt>
          <cx:pt idx="1">SBrkr</cx:pt>
          <cx:pt idx="2">SBrkr</cx:pt>
          <cx:pt idx="3">SBrkr</cx:pt>
          <cx:pt idx="4">SBrkr</cx:pt>
          <cx:pt idx="5">SBrkr</cx:pt>
          <cx:pt idx="6">SBrkr</cx:pt>
          <cx:pt idx="7">SBrkr</cx:pt>
          <cx:pt idx="8">FuseF</cx:pt>
          <cx:pt idx="9">SBrkr</cx:pt>
          <cx:pt idx="10">SBrkr</cx:pt>
          <cx:pt idx="11">SBrkr</cx:pt>
          <cx:pt idx="12">SBrkr</cx:pt>
          <cx:pt idx="13">SBrkr</cx:pt>
          <cx:pt idx="14">SBrkr</cx:pt>
          <cx:pt idx="15">FuseA</cx:pt>
          <cx:pt idx="16">SBrkr</cx:pt>
          <cx:pt idx="17">SBrkr</cx:pt>
          <cx:pt idx="18">SBrkr</cx:pt>
          <cx:pt idx="19">SBrkr</cx:pt>
          <cx:pt idx="20">SBrkr</cx:pt>
          <cx:pt idx="21">FuseF</cx:pt>
          <cx:pt idx="22">SBrkr</cx:pt>
          <cx:pt idx="23">SBrkr</cx:pt>
          <cx:pt idx="24">SBrkr</cx:pt>
          <cx:pt idx="25">SBrkr</cx:pt>
          <cx:pt idx="26">SBrkr</cx:pt>
          <cx:pt idx="27">SBrkr</cx:pt>
          <cx:pt idx="28">SBrkr</cx:pt>
          <cx:pt idx="29">SBrkr</cx:pt>
          <cx:pt idx="30">SBrkr</cx:pt>
          <cx:pt idx="31">SBrkr</cx:pt>
          <cx:pt idx="32">SBrkr</cx:pt>
          <cx:pt idx="33">SBrkr</cx:pt>
          <cx:pt idx="34">SBrkr</cx:pt>
          <cx:pt idx="35">SBrkr</cx:pt>
          <cx:pt idx="36">SBrkr</cx:pt>
          <cx:pt idx="37">SBrkr</cx:pt>
          <cx:pt idx="38">SBrkr</cx:pt>
          <cx:pt idx="39">FuseP</cx:pt>
          <cx:pt idx="40">SBrkr</cx:pt>
          <cx:pt idx="41">SBrkr</cx:pt>
          <cx:pt idx="42">SBrkr</cx:pt>
          <cx:pt idx="43">SBrkr</cx:pt>
          <cx:pt idx="44">FuseA</cx:pt>
          <cx:pt idx="45">SBrkr</cx:pt>
          <cx:pt idx="46">SBrkr</cx:pt>
          <cx:pt idx="47">SBrkr</cx:pt>
          <cx:pt idx="48">SBrkr</cx:pt>
          <cx:pt idx="49">SBrkr</cx:pt>
          <cx:pt idx="50">SBrkr</cx:pt>
          <cx:pt idx="51">SBrkr</cx:pt>
          <cx:pt idx="52">SBrkr</cx:pt>
          <cx:pt idx="53">SBrkr</cx:pt>
          <cx:pt idx="54">SBrkr</cx:pt>
          <cx:pt idx="55">SBrkr</cx:pt>
          <cx:pt idx="56">SBrkr</cx:pt>
          <cx:pt idx="57">SBrkr</cx:pt>
          <cx:pt idx="58">SBrkr</cx:pt>
          <cx:pt idx="59">SBrkr</cx:pt>
          <cx:pt idx="60">SBrkr</cx:pt>
          <cx:pt idx="61">SBrkr</cx:pt>
          <cx:pt idx="62">SBrkr</cx:pt>
          <cx:pt idx="63">SBrkr</cx:pt>
          <cx:pt idx="64">SBrkr</cx:pt>
          <cx:pt idx="65">SBrkr</cx:pt>
          <cx:pt idx="66">SBrkr</cx:pt>
          <cx:pt idx="67">SBrkr</cx:pt>
          <cx:pt idx="68">SBrkr</cx:pt>
          <cx:pt idx="69">SBrkr</cx:pt>
          <cx:pt idx="70">SBrkr</cx:pt>
          <cx:pt idx="71">SBrkr</cx:pt>
          <cx:pt idx="72">SBrkr</cx:pt>
          <cx:pt idx="73">SBrkr</cx:pt>
          <cx:pt idx="74">SBrkr</cx:pt>
          <cx:pt idx="75">SBrkr</cx:pt>
          <cx:pt idx="76">FuseA</cx:pt>
          <cx:pt idx="77">SBrkr</cx:pt>
          <cx:pt idx="78">SBrkr</cx:pt>
          <cx:pt idx="79">SBrkr</cx:pt>
          <cx:pt idx="80">SBrkr</cx:pt>
          <cx:pt idx="81">SBrkr</cx:pt>
          <cx:pt idx="82">SBrkr</cx:pt>
          <cx:pt idx="83">SBrkr</cx:pt>
          <cx:pt idx="84">SBrkr</cx:pt>
          <cx:pt idx="85">SBrkr</cx:pt>
          <cx:pt idx="86">SBrkr</cx:pt>
          <cx:pt idx="87">SBrkr</cx:pt>
          <cx:pt idx="88">SBrkr</cx:pt>
          <cx:pt idx="89">SBrkr</cx:pt>
          <cx:pt idx="90">FuseA</cx:pt>
          <cx:pt idx="91">SBrkr</cx:pt>
          <cx:pt idx="92">SBrkr</cx:pt>
          <cx:pt idx="93">SBrkr</cx:pt>
          <cx:pt idx="94">SBrkr</cx:pt>
          <cx:pt idx="95">SBrkr</cx:pt>
          <cx:pt idx="96">SBrkr</cx:pt>
          <cx:pt idx="97">FuseF</cx:pt>
          <cx:pt idx="98">SBrkr</cx:pt>
          <cx:pt idx="99">SBrkr</cx:pt>
          <cx:pt idx="100">SBrkr</cx:pt>
          <cx:pt idx="101">SBrkr</cx:pt>
          <cx:pt idx="102">SBrkr</cx:pt>
          <cx:pt idx="103">SBrkr</cx:pt>
          <cx:pt idx="104">FuseF</cx:pt>
          <cx:pt idx="105">SBrkr</cx:pt>
          <cx:pt idx="106">SBrkr</cx:pt>
          <cx:pt idx="107">SBrkr</cx:pt>
          <cx:pt idx="108">FuseF</cx:pt>
          <cx:pt idx="109">SBrkr</cx:pt>
          <cx:pt idx="110">SBrkr</cx:pt>
          <cx:pt idx="111">SBrkr</cx:pt>
          <cx:pt idx="112">SBrkr</cx:pt>
          <cx:pt idx="113">SBrkr</cx:pt>
          <cx:pt idx="114">SBrkr</cx:pt>
          <cx:pt idx="115">SBrkr</cx:pt>
          <cx:pt idx="116">SBrkr</cx:pt>
          <cx:pt idx="117">SBrkr</cx:pt>
          <cx:pt idx="118">SBrkr</cx:pt>
          <cx:pt idx="119">SBrkr</cx:pt>
          <cx:pt idx="120">SBrkr</cx:pt>
          <cx:pt idx="121">SBrkr</cx:pt>
          <cx:pt idx="122">SBrkr</cx:pt>
          <cx:pt idx="123">SBrkr</cx:pt>
          <cx:pt idx="124">SBrkr</cx:pt>
          <cx:pt idx="125">SBrkr</cx:pt>
          <cx:pt idx="126">SBrkr</cx:pt>
          <cx:pt idx="127">SBrkr</cx:pt>
          <cx:pt idx="128">SBrkr</cx:pt>
          <cx:pt idx="129">FuseA</cx:pt>
          <cx:pt idx="130">SBrkr</cx:pt>
          <cx:pt idx="131">SBrkr</cx:pt>
          <cx:pt idx="132">SBrkr</cx:pt>
          <cx:pt idx="133">SBrkr</cx:pt>
          <cx:pt idx="134">SBrkr</cx:pt>
          <cx:pt idx="135">SBrkr</cx:pt>
          <cx:pt idx="136">SBrkr</cx:pt>
          <cx:pt idx="137">SBrkr</cx:pt>
          <cx:pt idx="138">SBrkr</cx:pt>
          <cx:pt idx="139">SBrkr</cx:pt>
          <cx:pt idx="140">SBrkr</cx:pt>
          <cx:pt idx="141">SBrkr</cx:pt>
          <cx:pt idx="142">SBrkr</cx:pt>
          <cx:pt idx="143">SBrkr</cx:pt>
          <cx:pt idx="144">SBrkr</cx:pt>
          <cx:pt idx="145">SBrkr</cx:pt>
          <cx:pt idx="146">FuseA</cx:pt>
          <cx:pt idx="147">SBrkr</cx:pt>
          <cx:pt idx="148">SBrkr</cx:pt>
          <cx:pt idx="149">FuseA</cx:pt>
          <cx:pt idx="150">SBrkr</cx:pt>
          <cx:pt idx="151">SBrkr</cx:pt>
          <cx:pt idx="152">SBrkr</cx:pt>
          <cx:pt idx="153">SBrkr</cx:pt>
          <cx:pt idx="154">FuseA</cx:pt>
          <cx:pt idx="155">FuseF</cx:pt>
          <cx:pt idx="156">FuseF</cx:pt>
          <cx:pt idx="157">SBrkr</cx:pt>
          <cx:pt idx="158">SBrkr</cx:pt>
          <cx:pt idx="159">SBrkr</cx:pt>
          <cx:pt idx="160">SBrkr</cx:pt>
          <cx:pt idx="161">SBrkr</cx:pt>
          <cx:pt idx="162">SBrkr</cx:pt>
          <cx:pt idx="163">SBrkr</cx:pt>
          <cx:pt idx="164">FuseA</cx:pt>
          <cx:pt idx="165">SBrkr</cx:pt>
          <cx:pt idx="166">FuseA</cx:pt>
          <cx:pt idx="167">SBrkr</cx:pt>
          <cx:pt idx="168">SBrkr</cx:pt>
          <cx:pt idx="169">SBrkr</cx:pt>
          <cx:pt idx="170">SBrkr</cx:pt>
          <cx:pt idx="171">SBrkr</cx:pt>
          <cx:pt idx="172">SBrkr</cx:pt>
          <cx:pt idx="173">SBrkr</cx:pt>
          <cx:pt idx="174">SBrkr</cx:pt>
          <cx:pt idx="175">SBrkr</cx:pt>
          <cx:pt idx="176">SBrkr</cx:pt>
          <cx:pt idx="177">SBrkr</cx:pt>
          <cx:pt idx="178">SBrkr</cx:pt>
          <cx:pt idx="179">SBrkr</cx:pt>
          <cx:pt idx="180">SBrkr</cx:pt>
          <cx:pt idx="181">SBrkr</cx:pt>
          <cx:pt idx="182">SBrkr</cx:pt>
          <cx:pt idx="183">SBrkr</cx:pt>
          <cx:pt idx="184">SBrkr</cx:pt>
          <cx:pt idx="185">SBrkr</cx:pt>
          <cx:pt idx="186">SBrkr</cx:pt>
          <cx:pt idx="187">SBrkr</cx:pt>
          <cx:pt idx="188">SBrkr</cx:pt>
          <cx:pt idx="189">SBrkr</cx:pt>
          <cx:pt idx="190">SBrkr</cx:pt>
          <cx:pt idx="191">SBrkr</cx:pt>
          <cx:pt idx="192">SBrkr</cx:pt>
          <cx:pt idx="193">SBrkr</cx:pt>
          <cx:pt idx="194">SBrkr</cx:pt>
          <cx:pt idx="195">SBrkr</cx:pt>
          <cx:pt idx="196">SBrkr</cx:pt>
          <cx:pt idx="197">SBrkr</cx:pt>
          <cx:pt idx="198">SBrkr</cx:pt>
          <cx:pt idx="199">SBrkr</cx:pt>
          <cx:pt idx="200">SBrkr</cx:pt>
          <cx:pt idx="201">SBrkr</cx:pt>
          <cx:pt idx="202">SBrkr</cx:pt>
          <cx:pt idx="203">SBrkr</cx:pt>
          <cx:pt idx="204">SBrkr</cx:pt>
          <cx:pt idx="205">SBrkr</cx:pt>
          <cx:pt idx="206">SBrkr</cx:pt>
          <cx:pt idx="207">SBrkr</cx:pt>
          <cx:pt idx="208">SBrkr</cx:pt>
          <cx:pt idx="209">SBrkr</cx:pt>
          <cx:pt idx="210">FuseA</cx:pt>
          <cx:pt idx="211">SBrkr</cx:pt>
          <cx:pt idx="212">SBrkr</cx:pt>
          <cx:pt idx="213">SBrkr</cx:pt>
          <cx:pt idx="214">SBrkr</cx:pt>
          <cx:pt idx="215">SBrkr</cx:pt>
          <cx:pt idx="216">SBrkr</cx:pt>
          <cx:pt idx="217">SBrkr</cx:pt>
          <cx:pt idx="218">SBrkr</cx:pt>
          <cx:pt idx="219">SBrkr</cx:pt>
          <cx:pt idx="220">SBrkr</cx:pt>
          <cx:pt idx="221">SBrkr</cx:pt>
          <cx:pt idx="222">SBrkr</cx:pt>
          <cx:pt idx="223">SBrkr</cx:pt>
          <cx:pt idx="224">SBrkr</cx:pt>
          <cx:pt idx="225">SBrkr</cx:pt>
          <cx:pt idx="226">SBrkr</cx:pt>
          <cx:pt idx="227">SBrkr</cx:pt>
          <cx:pt idx="228">SBrkr</cx:pt>
          <cx:pt idx="229">SBrkr</cx:pt>
          <cx:pt idx="230">SBrkr</cx:pt>
          <cx:pt idx="231">SBrkr</cx:pt>
          <cx:pt idx="232">SBrkr</cx:pt>
          <cx:pt idx="233">SBrkr</cx:pt>
          <cx:pt idx="234">SBrkr</cx:pt>
          <cx:pt idx="235">SBrkr</cx:pt>
          <cx:pt idx="236">SBrkr</cx:pt>
          <cx:pt idx="237">SBrkr</cx:pt>
          <cx:pt idx="238">SBrkr</cx:pt>
          <cx:pt idx="239">FuseA</cx:pt>
          <cx:pt idx="240">SBrkr</cx:pt>
          <cx:pt idx="241">SBrkr</cx:pt>
          <cx:pt idx="242">FuseA</cx:pt>
          <cx:pt idx="243">SBrkr</cx:pt>
          <cx:pt idx="244">SBrkr</cx:pt>
          <cx:pt idx="245">SBrkr</cx:pt>
          <cx:pt idx="246">FuseP</cx:pt>
          <cx:pt idx="247">SBrkr</cx:pt>
          <cx:pt idx="248">SBrkr</cx:pt>
          <cx:pt idx="249">SBrkr</cx:pt>
          <cx:pt idx="250">SBrkr</cx:pt>
          <cx:pt idx="251">SBrkr</cx:pt>
          <cx:pt idx="252">SBrkr</cx:pt>
          <cx:pt idx="253">SBrkr</cx:pt>
          <cx:pt idx="254">SBrkr</cx:pt>
          <cx:pt idx="255">SBrkr</cx:pt>
          <cx:pt idx="256">SBrkr</cx:pt>
          <cx:pt idx="257">SBrkr</cx:pt>
          <cx:pt idx="258">SBrkr</cx:pt>
          <cx:pt idx="259">FuseA</cx:pt>
          <cx:pt idx="260">SBrkr</cx:pt>
          <cx:pt idx="261">SBrkr</cx:pt>
          <cx:pt idx="262">SBrkr</cx:pt>
          <cx:pt idx="263">SBrkr</cx:pt>
          <cx:pt idx="264">FuseP</cx:pt>
          <cx:pt idx="265">SBrkr</cx:pt>
          <cx:pt idx="266">SBrkr</cx:pt>
          <cx:pt idx="267">SBrkr</cx:pt>
          <cx:pt idx="268">SBrkr</cx:pt>
          <cx:pt idx="269">SBrkr</cx:pt>
          <cx:pt idx="270">SBrkr</cx:pt>
          <cx:pt idx="271">SBrkr</cx:pt>
          <cx:pt idx="272">SBrkr</cx:pt>
          <cx:pt idx="273">SBrkr</cx:pt>
          <cx:pt idx="274">SBrkr</cx:pt>
          <cx:pt idx="275">SBrkr</cx:pt>
          <cx:pt idx="276">SBrkr</cx:pt>
          <cx:pt idx="277">SBrkr</cx:pt>
          <cx:pt idx="278">SBrkr</cx:pt>
          <cx:pt idx="279">SBrkr</cx:pt>
          <cx:pt idx="280">SBrkr</cx:pt>
          <cx:pt idx="281">SBrkr</cx:pt>
          <cx:pt idx="282">SBrkr</cx:pt>
          <cx:pt idx="283">SBrkr</cx:pt>
          <cx:pt idx="284">SBrkr</cx:pt>
          <cx:pt idx="285">SBrkr</cx:pt>
          <cx:pt idx="286">SBrkr</cx:pt>
          <cx:pt idx="287">SBrkr</cx:pt>
          <cx:pt idx="288">SBrkr</cx:pt>
          <cx:pt idx="289">FuseA</cx:pt>
          <cx:pt idx="290">SBrkr</cx:pt>
          <cx:pt idx="291">SBrkr</cx:pt>
          <cx:pt idx="292">SBrkr</cx:pt>
          <cx:pt idx="293">SBrkr</cx:pt>
          <cx:pt idx="294">SBrkr</cx:pt>
          <cx:pt idx="295">SBrkr</cx:pt>
          <cx:pt idx="296">FuseA</cx:pt>
          <cx:pt idx="297">SBrkr</cx:pt>
          <cx:pt idx="298">SBrkr</cx:pt>
          <cx:pt idx="299">SBrkr</cx:pt>
          <cx:pt idx="300">SBrkr</cx:pt>
          <cx:pt idx="301">SBrkr</cx:pt>
          <cx:pt idx="302">SBrkr</cx:pt>
          <cx:pt idx="303">SBrkr</cx:pt>
          <cx:pt idx="304">SBrkr</cx:pt>
          <cx:pt idx="305">SBrkr</cx:pt>
          <cx:pt idx="306">SBrkr</cx:pt>
          <cx:pt idx="307">FuseA</cx:pt>
          <cx:pt idx="308">SBrkr</cx:pt>
          <cx:pt idx="309">SBrkr</cx:pt>
          <cx:pt idx="310">SBrkr</cx:pt>
          <cx:pt idx="311">SBrkr</cx:pt>
          <cx:pt idx="312">SBrkr</cx:pt>
          <cx:pt idx="313">SBrkr</cx:pt>
          <cx:pt idx="314">SBrkr</cx:pt>
          <cx:pt idx="315">SBrkr</cx:pt>
          <cx:pt idx="316">SBrkr</cx:pt>
          <cx:pt idx="317">SBrkr</cx:pt>
          <cx:pt idx="318">SBrkr</cx:pt>
          <cx:pt idx="319">SBrkr</cx:pt>
          <cx:pt idx="320">SBrkr</cx:pt>
          <cx:pt idx="321">SBrkr</cx:pt>
          <cx:pt idx="322">SBrkr</cx:pt>
          <cx:pt idx="323">SBrkr</cx:pt>
          <cx:pt idx="324">SBrkr</cx:pt>
          <cx:pt idx="325">FuseF</cx:pt>
          <cx:pt idx="326">SBrkr</cx:pt>
          <cx:pt idx="327">SBrkr</cx:pt>
          <cx:pt idx="328">FuseA</cx:pt>
          <cx:pt idx="329">SBrkr</cx:pt>
          <cx:pt idx="330">SBrkr</cx:pt>
          <cx:pt idx="331">SBrkr</cx:pt>
          <cx:pt idx="332">SBrkr</cx:pt>
          <cx:pt idx="333">SBrkr</cx:pt>
          <cx:pt idx="334">SBrkr</cx:pt>
          <cx:pt idx="335">SBrkr</cx:pt>
          <cx:pt idx="336">SBrkr</cx:pt>
          <cx:pt idx="337">SBrkr</cx:pt>
          <cx:pt idx="338">SBrkr</cx:pt>
          <cx:pt idx="339">FuseA</cx:pt>
          <cx:pt idx="340">SBrkr</cx:pt>
          <cx:pt idx="341">SBrkr</cx:pt>
          <cx:pt idx="342">FuseA</cx:pt>
          <cx:pt idx="343">SBrkr</cx:pt>
          <cx:pt idx="344">SBrkr</cx:pt>
          <cx:pt idx="345">SBrkr</cx:pt>
          <cx:pt idx="346">SBrkr</cx:pt>
          <cx:pt idx="347">FuseA</cx:pt>
          <cx:pt idx="348">SBrkr</cx:pt>
          <cx:pt idx="349">SBrkr</cx:pt>
          <cx:pt idx="350">SBrkr</cx:pt>
          <cx:pt idx="351">SBrkr</cx:pt>
          <cx:pt idx="352">SBrkr</cx:pt>
          <cx:pt idx="353">SBrkr</cx:pt>
          <cx:pt idx="354">SBrkr</cx:pt>
          <cx:pt idx="355">SBrkr</cx:pt>
          <cx:pt idx="356">SBrkr</cx:pt>
          <cx:pt idx="357">SBrkr</cx:pt>
          <cx:pt idx="358">FuseF</cx:pt>
          <cx:pt idx="359">SBrkr</cx:pt>
          <cx:pt idx="360">SBrkr</cx:pt>
          <cx:pt idx="361">SBrkr</cx:pt>
          <cx:pt idx="362">SBrkr</cx:pt>
          <cx:pt idx="363">SBrkr</cx:pt>
          <cx:pt idx="364">SBrkr</cx:pt>
          <cx:pt idx="365">FuseA</cx:pt>
          <cx:pt idx="366">SBrkr</cx:pt>
          <cx:pt idx="367">SBrkr</cx:pt>
          <cx:pt idx="368">SBrkr</cx:pt>
          <cx:pt idx="369">SBrkr</cx:pt>
          <cx:pt idx="370">SBrkr</cx:pt>
          <cx:pt idx="371">SBrkr</cx:pt>
          <cx:pt idx="372">SBrkr</cx:pt>
          <cx:pt idx="373">SBrkr</cx:pt>
          <cx:pt idx="374">SBrkr</cx:pt>
          <cx:pt idx="375">FuseA</cx:pt>
          <cx:pt idx="376">SBrkr</cx:pt>
          <cx:pt idx="377">SBrkr</cx:pt>
          <cx:pt idx="378">SBrkr</cx:pt>
          <cx:pt idx="379">SBrkr</cx:pt>
          <cx:pt idx="380">SBrkr</cx:pt>
          <cx:pt idx="381">SBrkr</cx:pt>
          <cx:pt idx="382">SBrkr</cx:pt>
          <cx:pt idx="383">FuseA</cx:pt>
          <cx:pt idx="384">SBrkr</cx:pt>
          <cx:pt idx="385">SBrkr</cx:pt>
          <cx:pt idx="386">SBrkr</cx:pt>
          <cx:pt idx="387">SBrkr</cx:pt>
          <cx:pt idx="388">SBrkr</cx:pt>
          <cx:pt idx="389">SBrkr</cx:pt>
          <cx:pt idx="390">SBrkr</cx:pt>
          <cx:pt idx="391">SBrkr</cx:pt>
          <cx:pt idx="392">SBrkr</cx:pt>
          <cx:pt idx="393">FuseA</cx:pt>
          <cx:pt idx="394">FuseA</cx:pt>
          <cx:pt idx="395">SBrkr</cx:pt>
          <cx:pt idx="396">SBrkr</cx:pt>
          <cx:pt idx="397">SBrkr</cx:pt>
          <cx:pt idx="398">Mix</cx:pt>
          <cx:pt idx="399">SBrkr</cx:pt>
          <cx:pt idx="400">SBrkr</cx:pt>
          <cx:pt idx="401">SBrkr</cx:pt>
          <cx:pt idx="402">SBrkr</cx:pt>
          <cx:pt idx="403">SBrkr</cx:pt>
          <cx:pt idx="404">SBrkr</cx:pt>
          <cx:pt idx="405">SBrkr</cx:pt>
          <cx:pt idx="406">FuseA</cx:pt>
          <cx:pt idx="407">SBrkr</cx:pt>
          <cx:pt idx="408">SBrkr</cx:pt>
          <cx:pt idx="409">SBrkr</cx:pt>
          <cx:pt idx="410">FuseA</cx:pt>
          <cx:pt idx="411">SBrkr</cx:pt>
          <cx:pt idx="412">SBrkr</cx:pt>
          <cx:pt idx="413">FuseA</cx:pt>
          <cx:pt idx="414">SBrkr</cx:pt>
          <cx:pt idx="415">SBrkr</cx:pt>
          <cx:pt idx="416">SBrkr</cx:pt>
          <cx:pt idx="417">FuseA</cx:pt>
          <cx:pt idx="418">FuseF</cx:pt>
          <cx:pt idx="419">SBrkr</cx:pt>
          <cx:pt idx="420">SBrkr</cx:pt>
          <cx:pt idx="421">SBrkr</cx:pt>
          <cx:pt idx="422">FuseA</cx:pt>
          <cx:pt idx="423">SBrkr</cx:pt>
          <cx:pt idx="424">FuseA</cx:pt>
          <cx:pt idx="425">SBrkr</cx:pt>
          <cx:pt idx="426">SBrkr</cx:pt>
          <cx:pt idx="427">SBrkr</cx:pt>
          <cx:pt idx="428">SBrkr</cx:pt>
          <cx:pt idx="429">SBrkr</cx:pt>
          <cx:pt idx="430">SBrkr</cx:pt>
          <cx:pt idx="431">SBrkr</cx:pt>
          <cx:pt idx="432">SBrkr</cx:pt>
          <cx:pt idx="433">SBrkr</cx:pt>
          <cx:pt idx="434">SBrkr</cx:pt>
          <cx:pt idx="435">SBrkr</cx:pt>
          <cx:pt idx="436">FuseA</cx:pt>
          <cx:pt idx="437">SBrkr</cx:pt>
          <cx:pt idx="438">SBrkr</cx:pt>
          <cx:pt idx="439">SBrkr</cx:pt>
          <cx:pt idx="440">SBrkr</cx:pt>
          <cx:pt idx="441">FuseF</cx:pt>
          <cx:pt idx="442">SBrkr</cx:pt>
          <cx:pt idx="443">SBrkr</cx:pt>
          <cx:pt idx="444">SBrkr</cx:pt>
          <cx:pt idx="445">SBrkr</cx:pt>
          <cx:pt idx="446">SBrkr</cx:pt>
          <cx:pt idx="447">SBrkr</cx:pt>
          <cx:pt idx="448">SBrkr</cx:pt>
          <cx:pt idx="449">SBrkr</cx:pt>
          <cx:pt idx="450">FuseA</cx:pt>
          <cx:pt idx="451">SBrkr</cx:pt>
          <cx:pt idx="452">SBrkr</cx:pt>
          <cx:pt idx="453">SBrkr</cx:pt>
          <cx:pt idx="454">SBrkr</cx:pt>
          <cx:pt idx="455">SBrkr</cx:pt>
          <cx:pt idx="456">SBrkr</cx:pt>
          <cx:pt idx="457">SBrkr</cx:pt>
          <cx:pt idx="458">SBrkr</cx:pt>
          <cx:pt idx="459">SBrkr</cx:pt>
          <cx:pt idx="460">SBrkr</cx:pt>
          <cx:pt idx="461">SBrkr</cx:pt>
          <cx:pt idx="462">SBrkr</cx:pt>
          <cx:pt idx="463">FuseA</cx:pt>
          <cx:pt idx="464">SBrkr</cx:pt>
          <cx:pt idx="465">SBrkr</cx:pt>
          <cx:pt idx="466">SBrkr</cx:pt>
          <cx:pt idx="467">SBrkr</cx:pt>
          <cx:pt idx="468">SBrkr</cx:pt>
          <cx:pt idx="469">SBrkr</cx:pt>
          <cx:pt idx="470">SBrkr</cx:pt>
          <cx:pt idx="471">SBrkr</cx:pt>
          <cx:pt idx="472">SBrkr</cx:pt>
          <cx:pt idx="473">SBrkr</cx:pt>
          <cx:pt idx="474">SBrkr</cx:pt>
          <cx:pt idx="475">SBrkr</cx:pt>
          <cx:pt idx="476">SBrkr</cx:pt>
          <cx:pt idx="477">SBrkr</cx:pt>
          <cx:pt idx="478">SBrkr</cx:pt>
          <cx:pt idx="479">SBrkr</cx:pt>
          <cx:pt idx="480">SBrkr</cx:pt>
          <cx:pt idx="481">SBrkr</cx:pt>
          <cx:pt idx="482">SBrkr</cx:pt>
          <cx:pt idx="483">SBrkr</cx:pt>
          <cx:pt idx="484">SBrkr</cx:pt>
          <cx:pt idx="485">SBrkr</cx:pt>
          <cx:pt idx="486">SBrkr</cx:pt>
          <cx:pt idx="487">SBrkr</cx:pt>
          <cx:pt idx="488">FuseA</cx:pt>
          <cx:pt idx="489">SBrkr</cx:pt>
          <cx:pt idx="490">SBrkr</cx:pt>
          <cx:pt idx="491">FuseA</cx:pt>
          <cx:pt idx="492">SBrkr</cx:pt>
          <cx:pt idx="493">FuseA</cx:pt>
          <cx:pt idx="494">FuseA</cx:pt>
          <cx:pt idx="495">FuseA</cx:pt>
          <cx:pt idx="496">SBrkr</cx:pt>
          <cx:pt idx="497">SBrkr</cx:pt>
          <cx:pt idx="498">SBrkr</cx:pt>
          <cx:pt idx="499">SBrkr</cx:pt>
          <cx:pt idx="500">SBrkr</cx:pt>
          <cx:pt idx="501">SBrkr</cx:pt>
          <cx:pt idx="502">SBrkr</cx:pt>
          <cx:pt idx="503">SBrkr</cx:pt>
          <cx:pt idx="504">SBrkr</cx:pt>
          <cx:pt idx="505">SBrkr</cx:pt>
          <cx:pt idx="506">SBrkr</cx:pt>
          <cx:pt idx="507">SBrkr</cx:pt>
          <cx:pt idx="508">SBrkr</cx:pt>
          <cx:pt idx="509">SBrkr</cx:pt>
          <cx:pt idx="510">SBrkr</cx:pt>
          <cx:pt idx="511">SBrkr</cx:pt>
          <cx:pt idx="512">SBrkr</cx:pt>
          <cx:pt idx="513">SBrkr</cx:pt>
          <cx:pt idx="514">SBrkr</cx:pt>
          <cx:pt idx="515">SBrkr</cx:pt>
          <cx:pt idx="516">SBrkr</cx:pt>
          <cx:pt idx="517">SBrkr</cx:pt>
          <cx:pt idx="518">SBrkr</cx:pt>
          <cx:pt idx="519">SBrkr</cx:pt>
          <cx:pt idx="520">FuseA</cx:pt>
          <cx:pt idx="521">FuseA</cx:pt>
          <cx:pt idx="522">SBrkr</cx:pt>
          <cx:pt idx="523">SBrkr</cx:pt>
          <cx:pt idx="524">SBrkr</cx:pt>
          <cx:pt idx="525">SBrkr</cx:pt>
          <cx:pt idx="526">SBrkr</cx:pt>
          <cx:pt idx="527">SBrkr</cx:pt>
          <cx:pt idx="528">SBrkr</cx:pt>
          <cx:pt idx="529">SBrkr</cx:pt>
          <cx:pt idx="530">SBrkr</cx:pt>
          <cx:pt idx="531">SBrkr</cx:pt>
          <cx:pt idx="532">SBrkr</cx:pt>
          <cx:pt idx="533">FuseF</cx:pt>
          <cx:pt idx="534">SBrkr</cx:pt>
          <cx:pt idx="535">SBrkr</cx:pt>
          <cx:pt idx="536">SBrkr</cx:pt>
          <cx:pt idx="537">SBrkr</cx:pt>
          <cx:pt idx="538">SBrkr</cx:pt>
          <cx:pt idx="539">SBrkr</cx:pt>
          <cx:pt idx="540">SBrkr</cx:pt>
          <cx:pt idx="541">SBrkr</cx:pt>
          <cx:pt idx="542">SBrkr</cx:pt>
          <cx:pt idx="543">SBrkr</cx:pt>
          <cx:pt idx="544">SBrkr</cx:pt>
          <cx:pt idx="545">SBrkr</cx:pt>
          <cx:pt idx="546">FuseA</cx:pt>
          <cx:pt idx="547">SBrkr</cx:pt>
          <cx:pt idx="548">SBrkr</cx:pt>
          <cx:pt idx="549">SBrkr</cx:pt>
          <cx:pt idx="550">SBrkr</cx:pt>
          <cx:pt idx="551">FuseA</cx:pt>
          <cx:pt idx="552">SBrkr</cx:pt>
          <cx:pt idx="553">SBrkr</cx:pt>
          <cx:pt idx="554">SBrkr</cx:pt>
          <cx:pt idx="555">FuseA</cx:pt>
          <cx:pt idx="556">FuseA</cx:pt>
          <cx:pt idx="557">SBrkr</cx:pt>
          <cx:pt idx="558">SBrkr</cx:pt>
          <cx:pt idx="559">SBrkr</cx:pt>
          <cx:pt idx="560">SBrkr</cx:pt>
          <cx:pt idx="561">SBrkr</cx:pt>
          <cx:pt idx="562">SBrkr</cx:pt>
          <cx:pt idx="563">SBrkr</cx:pt>
          <cx:pt idx="564">SBrkr</cx:pt>
          <cx:pt idx="565">FuseF</cx:pt>
          <cx:pt idx="566">SBrkr</cx:pt>
          <cx:pt idx="567">SBrkr</cx:pt>
          <cx:pt idx="568">SBrkr</cx:pt>
          <cx:pt idx="569">SBrkr</cx:pt>
          <cx:pt idx="570">SBrkr</cx:pt>
          <cx:pt idx="571">SBrkr</cx:pt>
          <cx:pt idx="572">SBrkr</cx:pt>
          <cx:pt idx="573">SBrkr</cx:pt>
          <cx:pt idx="574">SBrkr</cx:pt>
          <cx:pt idx="575">SBrkr</cx:pt>
          <cx:pt idx="576">SBrkr</cx:pt>
          <cx:pt idx="577">SBrkr</cx:pt>
          <cx:pt idx="578">SBrkr</cx:pt>
          <cx:pt idx="579">FuseF</cx:pt>
          <cx:pt idx="580">SBrkr</cx:pt>
          <cx:pt idx="581">SBrkr</cx:pt>
          <cx:pt idx="582">SBrkr</cx:pt>
          <cx:pt idx="583">SBrkr</cx:pt>
          <cx:pt idx="584">SBrkr</cx:pt>
          <cx:pt idx="585">SBrkr</cx:pt>
          <cx:pt idx="586">SBrkr</cx:pt>
          <cx:pt idx="587">SBrkr</cx:pt>
          <cx:pt idx="588">SBrkr</cx:pt>
          <cx:pt idx="589">FuseA</cx:pt>
          <cx:pt idx="590">SBrkr</cx:pt>
          <cx:pt idx="591">SBrkr</cx:pt>
          <cx:pt idx="592">SBrkr</cx:pt>
          <cx:pt idx="593">SBrkr</cx:pt>
          <cx:pt idx="594">SBrkr</cx:pt>
          <cx:pt idx="595">SBrkr</cx:pt>
          <cx:pt idx="596">FuseA</cx:pt>
          <cx:pt idx="597">SBrkr</cx:pt>
          <cx:pt idx="598">SBrkr</cx:pt>
          <cx:pt idx="599">SBrkr</cx:pt>
          <cx:pt idx="600">SBrkr</cx:pt>
          <cx:pt idx="601">SBrkr</cx:pt>
          <cx:pt idx="602">SBrkr</cx:pt>
          <cx:pt idx="603">SBrkr</cx:pt>
          <cx:pt idx="604">SBrkr</cx:pt>
          <cx:pt idx="605">SBrkr</cx:pt>
          <cx:pt idx="606">SBrkr</cx:pt>
          <cx:pt idx="607">SBrkr</cx:pt>
          <cx:pt idx="608">SBrkr</cx:pt>
          <cx:pt idx="609">SBrkr</cx:pt>
          <cx:pt idx="610">SBrkr</cx:pt>
          <cx:pt idx="611">SBrkr</cx:pt>
          <cx:pt idx="612">SBrkr</cx:pt>
          <cx:pt idx="613">SBrkr</cx:pt>
          <cx:pt idx="614">SBrkr</cx:pt>
          <cx:pt idx="615">SBrkr</cx:pt>
          <cx:pt idx="616">SBrkr</cx:pt>
          <cx:pt idx="617">SBrkr</cx:pt>
          <cx:pt idx="618">SBrkr</cx:pt>
          <cx:pt idx="619">SBrkr</cx:pt>
          <cx:pt idx="620">FuseF</cx:pt>
          <cx:pt idx="621">SBrkr</cx:pt>
          <cx:pt idx="622">SBrkr</cx:pt>
          <cx:pt idx="623">SBrkr</cx:pt>
          <cx:pt idx="624">SBrkr</cx:pt>
          <cx:pt idx="625">SBrkr</cx:pt>
          <cx:pt idx="626">SBrkr</cx:pt>
          <cx:pt idx="627">SBrkr</cx:pt>
          <cx:pt idx="628">SBrkr</cx:pt>
          <cx:pt idx="629">SBrkr</cx:pt>
          <cx:pt idx="630">FuseA</cx:pt>
          <cx:pt idx="631">SBrkr</cx:pt>
          <cx:pt idx="632">SBrkr</cx:pt>
          <cx:pt idx="633">SBrkr</cx:pt>
          <cx:pt idx="634">SBrkr</cx:pt>
          <cx:pt idx="635">FuseA</cx:pt>
          <cx:pt idx="636">FuseA</cx:pt>
          <cx:pt idx="637">FuseA</cx:pt>
          <cx:pt idx="638">FuseA</cx:pt>
          <cx:pt idx="639">SBrkr</cx:pt>
          <cx:pt idx="640">SBrkr</cx:pt>
          <cx:pt idx="641">SBrkr</cx:pt>
          <cx:pt idx="642">SBrkr</cx:pt>
          <cx:pt idx="643">SBrkr</cx:pt>
          <cx:pt idx="644">SBrkr</cx:pt>
          <cx:pt idx="645">SBrkr</cx:pt>
          <cx:pt idx="646">SBrkr</cx:pt>
          <cx:pt idx="647">SBrkr</cx:pt>
          <cx:pt idx="648">SBrkr</cx:pt>
          <cx:pt idx="649">SBrkr</cx:pt>
          <cx:pt idx="650">SBrkr</cx:pt>
          <cx:pt idx="651">SBrkr</cx:pt>
          <cx:pt idx="652">SBrkr</cx:pt>
          <cx:pt idx="653">SBrkr</cx:pt>
          <cx:pt idx="654">SBrkr</cx:pt>
          <cx:pt idx="655">SBrkr</cx:pt>
          <cx:pt idx="656">SBrkr</cx:pt>
          <cx:pt idx="657">SBrkr</cx:pt>
          <cx:pt idx="658">SBrkr</cx:pt>
          <cx:pt idx="659">SBrkr</cx:pt>
          <cx:pt idx="660">SBrkr</cx:pt>
          <cx:pt idx="661">SBrkr</cx:pt>
          <cx:pt idx="662">SBrkr</cx:pt>
          <cx:pt idx="663">SBrkr</cx:pt>
          <cx:pt idx="664">SBrkr</cx:pt>
          <cx:pt idx="665">SBrkr</cx:pt>
          <cx:pt idx="666">SBrkr</cx:pt>
          <cx:pt idx="667">SBrkr</cx:pt>
          <cx:pt idx="668">SBrkr</cx:pt>
          <cx:pt idx="669">SBrkr</cx:pt>
          <cx:pt idx="670">SBrkr</cx:pt>
          <cx:pt idx="671">SBrkr</cx:pt>
          <cx:pt idx="672">SBrkr</cx:pt>
          <cx:pt idx="673">SBrkr</cx:pt>
          <cx:pt idx="674">SBrkr</cx:pt>
          <cx:pt idx="675">SBrkr</cx:pt>
          <cx:pt idx="676">SBrkr</cx:pt>
          <cx:pt idx="677">SBrkr</cx:pt>
          <cx:pt idx="678">SBrkr</cx:pt>
          <cx:pt idx="679">SBrkr</cx:pt>
          <cx:pt idx="680">SBrkr</cx:pt>
          <cx:pt idx="681">SBrkr</cx:pt>
          <cx:pt idx="682">SBrkr</cx:pt>
          <cx:pt idx="683">SBrkr</cx:pt>
          <cx:pt idx="684">SBrkr</cx:pt>
          <cx:pt idx="685">SBrkr</cx:pt>
          <cx:pt idx="686">SBrkr</cx:pt>
          <cx:pt idx="687">SBrkr</cx:pt>
          <cx:pt idx="688">SBrkr</cx:pt>
          <cx:pt idx="689">SBrkr</cx:pt>
          <cx:pt idx="690">SBrkr</cx:pt>
          <cx:pt idx="691">SBrkr</cx:pt>
          <cx:pt idx="692">SBrkr</cx:pt>
          <cx:pt idx="693">SBrkr</cx:pt>
          <cx:pt idx="694">SBrkr</cx:pt>
          <cx:pt idx="695">SBrkr</cx:pt>
          <cx:pt idx="696">SBrkr</cx:pt>
          <cx:pt idx="697">FuseA</cx:pt>
          <cx:pt idx="698">SBrkr</cx:pt>
          <cx:pt idx="699">SBrkr</cx:pt>
          <cx:pt idx="700">SBrkr</cx:pt>
          <cx:pt idx="701">SBrkr</cx:pt>
          <cx:pt idx="702">SBrkr</cx:pt>
          <cx:pt idx="703">SBrkr</cx:pt>
          <cx:pt idx="704">SBrkr</cx:pt>
          <cx:pt idx="705">SBrkr</cx:pt>
          <cx:pt idx="706">SBrkr</cx:pt>
          <cx:pt idx="707">SBrkr</cx:pt>
          <cx:pt idx="708">SBrkr</cx:pt>
          <cx:pt idx="709">SBrkr</cx:pt>
          <cx:pt idx="710">SBrkr</cx:pt>
          <cx:pt idx="711">SBrkr</cx:pt>
          <cx:pt idx="712">SBrkr</cx:pt>
          <cx:pt idx="713">SBrkr</cx:pt>
          <cx:pt idx="714">SBrkr</cx:pt>
          <cx:pt idx="715">SBrkr</cx:pt>
          <cx:pt idx="716">SBrkr</cx:pt>
          <cx:pt idx="717">SBrkr</cx:pt>
          <cx:pt idx="718">SBrkr</cx:pt>
          <cx:pt idx="719">SBrkr</cx:pt>
          <cx:pt idx="720">SBrkr</cx:pt>
          <cx:pt idx="721">SBrkr</cx:pt>
          <cx:pt idx="722">SBrkr</cx:pt>
          <cx:pt idx="723">SBrkr</cx:pt>
          <cx:pt idx="724">SBrkr</cx:pt>
          <cx:pt idx="725">SBrkr</cx:pt>
          <cx:pt idx="726">SBrkr</cx:pt>
          <cx:pt idx="727">SBrkr</cx:pt>
          <cx:pt idx="728">SBrkr</cx:pt>
          <cx:pt idx="729">FuseA</cx:pt>
          <cx:pt idx="730">SBrkr</cx:pt>
          <cx:pt idx="731">SBrkr</cx:pt>
          <cx:pt idx="732">SBrkr</cx:pt>
          <cx:pt idx="733">SBrkr</cx:pt>
          <cx:pt idx="734">SBrkr</cx:pt>
          <cx:pt idx="735">SBrkr</cx:pt>
          <cx:pt idx="736">FuseF</cx:pt>
          <cx:pt idx="737">SBrkr</cx:pt>
          <cx:pt idx="738">SBrkr</cx:pt>
          <cx:pt idx="739">SBrkr</cx:pt>
          <cx:pt idx="740">SBrkr</cx:pt>
          <cx:pt idx="741">SBrkr</cx:pt>
          <cx:pt idx="742">SBrkr</cx:pt>
          <cx:pt idx="743">SBrkr</cx:pt>
          <cx:pt idx="744">SBrkr</cx:pt>
          <cx:pt idx="745">SBrkr</cx:pt>
          <cx:pt idx="746">SBrkr</cx:pt>
          <cx:pt idx="747">SBrkr</cx:pt>
          <cx:pt idx="748">SBrkr</cx:pt>
          <cx:pt idx="749">FuseF</cx:pt>
          <cx:pt idx="750">SBrkr</cx:pt>
          <cx:pt idx="751">SBrkr</cx:pt>
          <cx:pt idx="752">SBrkr</cx:pt>
          <cx:pt idx="753">SBrkr</cx:pt>
          <cx:pt idx="754">SBrkr</cx:pt>
          <cx:pt idx="755">SBrkr</cx:pt>
          <cx:pt idx="756">SBrkr</cx:pt>
          <cx:pt idx="757">SBrkr</cx:pt>
          <cx:pt idx="758">SBrkr</cx:pt>
          <cx:pt idx="759">SBrkr</cx:pt>
          <cx:pt idx="760">SBrkr</cx:pt>
          <cx:pt idx="761">SBrkr</cx:pt>
          <cx:pt idx="762">SBrkr</cx:pt>
          <cx:pt idx="763">SBrkr</cx:pt>
          <cx:pt idx="764">SBrkr</cx:pt>
          <cx:pt idx="765">SBrkr</cx:pt>
          <cx:pt idx="766">SBrkr</cx:pt>
          <cx:pt idx="767">SBrkr</cx:pt>
          <cx:pt idx="768">SBrkr</cx:pt>
          <cx:pt idx="769">SBrkr</cx:pt>
          <cx:pt idx="770">SBrkr</cx:pt>
          <cx:pt idx="771">FuseF</cx:pt>
          <cx:pt idx="772">SBrkr</cx:pt>
          <cx:pt idx="773">FuseA</cx:pt>
          <cx:pt idx="774">SBrkr</cx:pt>
          <cx:pt idx="775">SBrkr</cx:pt>
          <cx:pt idx="776">SBrkr</cx:pt>
          <cx:pt idx="777">SBrkr</cx:pt>
          <cx:pt idx="778">SBrkr</cx:pt>
          <cx:pt idx="779">SBrkr</cx:pt>
          <cx:pt idx="780">SBrkr</cx:pt>
          <cx:pt idx="781">SBrkr</cx:pt>
          <cx:pt idx="782">SBrkr</cx:pt>
          <cx:pt idx="783">SBrkr</cx:pt>
          <cx:pt idx="784">SBrkr</cx:pt>
          <cx:pt idx="785">SBrkr</cx:pt>
          <cx:pt idx="786">SBrkr</cx:pt>
          <cx:pt idx="787">SBrkr</cx:pt>
          <cx:pt idx="788">SBrkr</cx:pt>
          <cx:pt idx="789">SBrkr</cx:pt>
          <cx:pt idx="790">SBrkr</cx:pt>
          <cx:pt idx="791">SBrkr</cx:pt>
          <cx:pt idx="792">SBrkr</cx:pt>
          <cx:pt idx="793">SBrkr</cx:pt>
          <cx:pt idx="794">SBrkr</cx:pt>
          <cx:pt idx="795">SBrkr</cx:pt>
          <cx:pt idx="796">SBrkr</cx:pt>
          <cx:pt idx="797">SBrkr</cx:pt>
          <cx:pt idx="798">SBrkr</cx:pt>
          <cx:pt idx="799">SBrkr</cx:pt>
          <cx:pt idx="800">SBrkr</cx:pt>
          <cx:pt idx="801">FuseA</cx:pt>
          <cx:pt idx="802">SBrkr</cx:pt>
          <cx:pt idx="803">SBrkr</cx:pt>
          <cx:pt idx="804">SBrkr</cx:pt>
          <cx:pt idx="805">SBrkr</cx:pt>
          <cx:pt idx="806">SBrkr</cx:pt>
          <cx:pt idx="807">SBrkr</cx:pt>
          <cx:pt idx="808">SBrkr</cx:pt>
          <cx:pt idx="809">FuseA</cx:pt>
          <cx:pt idx="810">SBrkr</cx:pt>
          <cx:pt idx="811">SBrkr</cx:pt>
          <cx:pt idx="812">FuseA</cx:pt>
          <cx:pt idx="813">SBrkr</cx:pt>
          <cx:pt idx="814">SBrkr</cx:pt>
          <cx:pt idx="815">SBrkr</cx:pt>
          <cx:pt idx="816">SBrkr</cx:pt>
          <cx:pt idx="817">SBrkr</cx:pt>
          <cx:pt idx="818">SBrkr</cx:pt>
          <cx:pt idx="819">SBrkr</cx:pt>
          <cx:pt idx="820">SBrkr</cx:pt>
          <cx:pt idx="821">SBrkr</cx:pt>
          <cx:pt idx="822">SBrkr</cx:pt>
          <cx:pt idx="823">SBrkr</cx:pt>
          <cx:pt idx="824">SBrkr</cx:pt>
          <cx:pt idx="825">SBrkr</cx:pt>
          <cx:pt idx="826">SBrkr</cx:pt>
          <cx:pt idx="827">SBrkr</cx:pt>
          <cx:pt idx="828">SBrkr</cx:pt>
          <cx:pt idx="829">SBrkr</cx:pt>
          <cx:pt idx="830">FuseA</cx:pt>
          <cx:pt idx="831">SBrkr</cx:pt>
          <cx:pt idx="832">SBrkr</cx:pt>
          <cx:pt idx="833">SBrkr</cx:pt>
          <cx:pt idx="834">SBrkr</cx:pt>
          <cx:pt idx="835">SBrkr</cx:pt>
          <cx:pt idx="836">SBrkr</cx:pt>
          <cx:pt idx="837">SBrkr</cx:pt>
          <cx:pt idx="838">SBrkr</cx:pt>
          <cx:pt idx="839">SBrkr</cx:pt>
          <cx:pt idx="840">SBrkr</cx:pt>
          <cx:pt idx="841">SBrkr</cx:pt>
          <cx:pt idx="842">SBrkr</cx:pt>
          <cx:pt idx="843">SBrkr</cx:pt>
          <cx:pt idx="844">SBrkr</cx:pt>
          <cx:pt idx="845">SBrkr</cx:pt>
          <cx:pt idx="846">SBrkr</cx:pt>
          <cx:pt idx="847">SBrkr</cx:pt>
          <cx:pt idx="848">SBrkr</cx:pt>
          <cx:pt idx="849">SBrkr</cx:pt>
          <cx:pt idx="850">SBrkr</cx:pt>
          <cx:pt idx="851">SBrkr</cx:pt>
          <cx:pt idx="852">SBrkr</cx:pt>
          <cx:pt idx="853">SBrkr</cx:pt>
          <cx:pt idx="854">SBrkr</cx:pt>
          <cx:pt idx="855">SBrkr</cx:pt>
          <cx:pt idx="856">SBrkr</cx:pt>
          <cx:pt idx="857">SBrkr</cx:pt>
          <cx:pt idx="858">SBrkr</cx:pt>
          <cx:pt idx="859">SBrkr</cx:pt>
          <cx:pt idx="860">SBrkr</cx:pt>
          <cx:pt idx="861">SBrkr</cx:pt>
          <cx:pt idx="862">SBrkr</cx:pt>
          <cx:pt idx="863">SBrkr</cx:pt>
          <cx:pt idx="864">SBrkr</cx:pt>
          <cx:pt idx="865">SBrkr</cx:pt>
          <cx:pt idx="866">SBrkr</cx:pt>
          <cx:pt idx="867">SBrkr</cx:pt>
          <cx:pt idx="868">SBrkr</cx:pt>
          <cx:pt idx="869">SBrkr</cx:pt>
          <cx:pt idx="870">SBrkr</cx:pt>
          <cx:pt idx="871">SBrkr</cx:pt>
          <cx:pt idx="872">SBrkr</cx:pt>
          <cx:pt idx="873">SBrkr</cx:pt>
          <cx:pt idx="874">SBrkr</cx:pt>
          <cx:pt idx="875">SBrkr</cx:pt>
          <cx:pt idx="876">SBrkr</cx:pt>
          <cx:pt idx="877">SBrkr</cx:pt>
          <cx:pt idx="878">SBrkr</cx:pt>
          <cx:pt idx="879">SBrkr</cx:pt>
          <cx:pt idx="880">SBrkr</cx:pt>
          <cx:pt idx="881">SBrkr</cx:pt>
          <cx:pt idx="882">SBrkr</cx:pt>
          <cx:pt idx="883">SBrkr</cx:pt>
          <cx:pt idx="884">SBrkr</cx:pt>
          <cx:pt idx="885">SBrkr</cx:pt>
          <cx:pt idx="886">SBrkr</cx:pt>
          <cx:pt idx="887">SBrkr</cx:pt>
          <cx:pt idx="888">SBrkr</cx:pt>
          <cx:pt idx="889">SBrkr</cx:pt>
          <cx:pt idx="890">SBrkr</cx:pt>
          <cx:pt idx="891">SBrkr</cx:pt>
          <cx:pt idx="892">SBrkr</cx:pt>
          <cx:pt idx="893">SBrkr</cx:pt>
          <cx:pt idx="894">SBrkr</cx:pt>
          <cx:pt idx="895">SBrkr</cx:pt>
          <cx:pt idx="896">SBrkr</cx:pt>
          <cx:pt idx="897">SBrkr</cx:pt>
          <cx:pt idx="898">SBrkr</cx:pt>
          <cx:pt idx="899">SBrkr</cx:pt>
          <cx:pt idx="900">SBrkr</cx:pt>
          <cx:pt idx="901">SBrkr</cx:pt>
          <cx:pt idx="902">SBrkr</cx:pt>
          <cx:pt idx="903">SBrkr</cx:pt>
          <cx:pt idx="904">SBrkr</cx:pt>
          <cx:pt idx="905">SBrkr</cx:pt>
          <cx:pt idx="906">SBrkr</cx:pt>
          <cx:pt idx="907">SBrkr</cx:pt>
          <cx:pt idx="908">SBrkr</cx:pt>
          <cx:pt idx="909">SBrkr</cx:pt>
          <cx:pt idx="910">FuseA</cx:pt>
          <cx:pt idx="911">SBrkr</cx:pt>
          <cx:pt idx="912">SBrkr</cx:pt>
          <cx:pt idx="913">FuseA</cx:pt>
          <cx:pt idx="914">SBrkr</cx:pt>
          <cx:pt idx="915">SBrkr</cx:pt>
          <cx:pt idx="916">FuseA</cx:pt>
          <cx:pt idx="917">FuseA</cx:pt>
          <cx:pt idx="918">SBrkr</cx:pt>
          <cx:pt idx="919">SBrkr</cx:pt>
          <cx:pt idx="920">SBrkr</cx:pt>
          <cx:pt idx="921">SBrkr</cx:pt>
          <cx:pt idx="922">SBrkr</cx:pt>
          <cx:pt idx="923">SBrkr</cx:pt>
          <cx:pt idx="924">SBrkr</cx:pt>
          <cx:pt idx="925">SBrkr</cx:pt>
          <cx:pt idx="926">SBrkr</cx:pt>
          <cx:pt idx="927">SBrkr</cx:pt>
          <cx:pt idx="928">SBrkr</cx:pt>
          <cx:pt idx="929">SBrkr</cx:pt>
          <cx:pt idx="930">SBrkr</cx:pt>
          <cx:pt idx="931">SBrkr</cx:pt>
          <cx:pt idx="932">SBrkr</cx:pt>
          <cx:pt idx="933">SBrkr</cx:pt>
          <cx:pt idx="934">SBrkr</cx:pt>
          <cx:pt idx="935">SBrkr</cx:pt>
          <cx:pt idx="936">SBrkr</cx:pt>
          <cx:pt idx="937">SBrkr</cx:pt>
          <cx:pt idx="938">SBrkr</cx:pt>
          <cx:pt idx="939">SBrkr</cx:pt>
          <cx:pt idx="940">SBrkr</cx:pt>
          <cx:pt idx="941">SBrkr</cx:pt>
          <cx:pt idx="942">SBrkr</cx:pt>
          <cx:pt idx="943">SBrkr</cx:pt>
          <cx:pt idx="944">FuseA</cx:pt>
          <cx:pt idx="945">SBrkr</cx:pt>
          <cx:pt idx="946">SBrkr</cx:pt>
          <cx:pt idx="947">SBrkr</cx:pt>
          <cx:pt idx="948">SBrkr</cx:pt>
          <cx:pt idx="949">SBrkr</cx:pt>
          <cx:pt idx="950">SBrkr</cx:pt>
          <cx:pt idx="951">SBrkr</cx:pt>
          <cx:pt idx="952">SBrkr</cx:pt>
          <cx:pt idx="953">SBrkr</cx:pt>
          <cx:pt idx="954">SBrkr</cx:pt>
          <cx:pt idx="955">FuseF</cx:pt>
          <cx:pt idx="956">SBrkr</cx:pt>
          <cx:pt idx="957">SBrkr</cx:pt>
          <cx:pt idx="958">SBrkr</cx:pt>
          <cx:pt idx="959">SBrkr</cx:pt>
          <cx:pt idx="960">SBrkr</cx:pt>
          <cx:pt idx="961">SBrkr</cx:pt>
          <cx:pt idx="962">SBrkr</cx:pt>
          <cx:pt idx="963">SBrkr</cx:pt>
          <cx:pt idx="964">SBrkr</cx:pt>
          <cx:pt idx="965">SBrkr</cx:pt>
          <cx:pt idx="966">SBrkr</cx:pt>
          <cx:pt idx="967">SBrkr</cx:pt>
          <cx:pt idx="968">SBrkr</cx:pt>
          <cx:pt idx="969">SBrkr</cx:pt>
          <cx:pt idx="970">FuseA</cx:pt>
          <cx:pt idx="971">SBrkr</cx:pt>
          <cx:pt idx="972">SBrkr</cx:pt>
          <cx:pt idx="973">SBrkr</cx:pt>
          <cx:pt idx="974">SBrkr</cx:pt>
          <cx:pt idx="975">SBrkr</cx:pt>
          <cx:pt idx="976">FuseA</cx:pt>
          <cx:pt idx="977">SBrkr</cx:pt>
          <cx:pt idx="978">SBrkr</cx:pt>
          <cx:pt idx="979">SBrkr</cx:pt>
          <cx:pt idx="980">SBrkr</cx:pt>
          <cx:pt idx="981">SBrkr</cx:pt>
          <cx:pt idx="982">SBrkr</cx:pt>
          <cx:pt idx="983">SBrkr</cx:pt>
          <cx:pt idx="984">SBrkr</cx:pt>
          <cx:pt idx="985">SBrkr</cx:pt>
          <cx:pt idx="986">SBrkr</cx:pt>
          <cx:pt idx="987">SBrkr</cx:pt>
          <cx:pt idx="988">SBrkr</cx:pt>
          <cx:pt idx="989">SBrkr</cx:pt>
          <cx:pt idx="990">SBrkr</cx:pt>
          <cx:pt idx="991">SBrkr</cx:pt>
          <cx:pt idx="992">SBrkr</cx:pt>
          <cx:pt idx="993">SBrkr</cx:pt>
          <cx:pt idx="994">SBrkr</cx:pt>
          <cx:pt idx="995">SBrkr</cx:pt>
          <cx:pt idx="996">SBrkr</cx:pt>
          <cx:pt idx="997">SBrkr</cx:pt>
          <cx:pt idx="998">SBrkr</cx:pt>
          <cx:pt idx="999">SBrkr</cx:pt>
          <cx:pt idx="1000">FuseF</cx:pt>
          <cx:pt idx="1001">FuseA</cx:pt>
          <cx:pt idx="1002">SBrkr</cx:pt>
          <cx:pt idx="1003">SBrkr</cx:pt>
          <cx:pt idx="1004">SBrkr</cx:pt>
          <cx:pt idx="1005">SBrkr</cx:pt>
          <cx:pt idx="1006">SBrkr</cx:pt>
          <cx:pt idx="1007">SBrkr</cx:pt>
          <cx:pt idx="1008">SBrkr</cx:pt>
          <cx:pt idx="1009">SBrkr</cx:pt>
          <cx:pt idx="1010">SBrkr</cx:pt>
          <cx:pt idx="1011">SBrkr</cx:pt>
          <cx:pt idx="1012">SBrkr</cx:pt>
          <cx:pt idx="1013">SBrkr</cx:pt>
          <cx:pt idx="1014">SBrkr</cx:pt>
          <cx:pt idx="1015">SBrkr</cx:pt>
          <cx:pt idx="1016">SBrkr</cx:pt>
          <cx:pt idx="1017">SBrkr</cx:pt>
          <cx:pt idx="1018">SBrkr</cx:pt>
          <cx:pt idx="1019">SBrkr</cx:pt>
          <cx:pt idx="1020">SBrkr</cx:pt>
          <cx:pt idx="1021">SBrkr</cx:pt>
          <cx:pt idx="1022">FuseA</cx:pt>
          <cx:pt idx="1023">SBrkr</cx:pt>
          <cx:pt idx="1024">SBrkr</cx:pt>
          <cx:pt idx="1025">SBrkr</cx:pt>
          <cx:pt idx="1026">SBrkr</cx:pt>
          <cx:pt idx="1027">SBrkr</cx:pt>
          <cx:pt idx="1028">SBrkr</cx:pt>
          <cx:pt idx="1029">SBrkr</cx:pt>
          <cx:pt idx="1030">SBrkr</cx:pt>
          <cx:pt idx="1031">SBrkr</cx:pt>
          <cx:pt idx="1032">SBrkr</cx:pt>
          <cx:pt idx="1033">SBrkr</cx:pt>
          <cx:pt idx="1034">SBrkr</cx:pt>
          <cx:pt idx="1035">SBrkr</cx:pt>
          <cx:pt idx="1036">SBrkr</cx:pt>
          <cx:pt idx="1037">SBrkr</cx:pt>
          <cx:pt idx="1038">SBrkr</cx:pt>
          <cx:pt idx="1039">SBrkr</cx:pt>
          <cx:pt idx="1040">SBrkr</cx:pt>
          <cx:pt idx="1041">SBrkr</cx:pt>
          <cx:pt idx="1042">SBrkr</cx:pt>
          <cx:pt idx="1043">SBrkr</cx:pt>
          <cx:pt idx="1044">SBrkr</cx:pt>
          <cx:pt idx="1045">FuseA</cx:pt>
          <cx:pt idx="1046">SBrkr</cx:pt>
          <cx:pt idx="1047">SBrkr</cx:pt>
          <cx:pt idx="1048">SBrkr</cx:pt>
          <cx:pt idx="1049">SBrkr</cx:pt>
          <cx:pt idx="1050">SBrkr</cx:pt>
          <cx:pt idx="1051">SBrkr</cx:pt>
          <cx:pt idx="1052">SBrkr</cx:pt>
          <cx:pt idx="1053">FuseA</cx:pt>
          <cx:pt idx="1054">SBrkr</cx:pt>
          <cx:pt idx="1055">SBrkr</cx:pt>
          <cx:pt idx="1056">SBrkr</cx:pt>
          <cx:pt idx="1057">SBrkr</cx:pt>
          <cx:pt idx="1058">SBrkr</cx:pt>
          <cx:pt idx="1059">SBrkr</cx:pt>
          <cx:pt idx="1060">SBrkr</cx:pt>
          <cx:pt idx="1061">SBrkr</cx:pt>
          <cx:pt idx="1062">SBrkr</cx:pt>
          <cx:pt idx="1063">SBrkr</cx:pt>
          <cx:pt idx="1064">SBrkr</cx:pt>
          <cx:pt idx="1065">SBrkr</cx:pt>
          <cx:pt idx="1066">SBrkr</cx:pt>
          <cx:pt idx="1067">SBrkr</cx:pt>
          <cx:pt idx="1068">SBrkr</cx:pt>
          <cx:pt idx="1069">SBrkr</cx:pt>
          <cx:pt idx="1070">SBrkr</cx:pt>
          <cx:pt idx="1071">SBrkr</cx:pt>
          <cx:pt idx="1072">FuseA</cx:pt>
          <cx:pt idx="1073">SBrkr</cx:pt>
          <cx:pt idx="1074">SBrkr</cx:pt>
          <cx:pt idx="1075">SBrkr</cx:pt>
          <cx:pt idx="1076">SBrkr</cx:pt>
          <cx:pt idx="1077">SBrkr</cx:pt>
          <cx:pt idx="1078">SBrkr</cx:pt>
          <cx:pt idx="1079">SBrkr</cx:pt>
          <cx:pt idx="1080">SBrkr</cx:pt>
          <cx:pt idx="1081">SBrkr</cx:pt>
          <cx:pt idx="1082">SBrkr</cx:pt>
          <cx:pt idx="1083">SBrkr</cx:pt>
          <cx:pt idx="1084">SBrkr</cx:pt>
          <cx:pt idx="1085">SBrkr</cx:pt>
          <cx:pt idx="1086">SBrkr</cx:pt>
          <cx:pt idx="1087">SBrkr</cx:pt>
          <cx:pt idx="1088">SBrkr</cx:pt>
          <cx:pt idx="1089">SBrkr</cx:pt>
          <cx:pt idx="1090">FuseA</cx:pt>
          <cx:pt idx="1091">SBrkr</cx:pt>
          <cx:pt idx="1092">SBrkr</cx:pt>
          <cx:pt idx="1093">SBrkr</cx:pt>
          <cx:pt idx="1094">SBrkr</cx:pt>
          <cx:pt idx="1095">SBrkr</cx:pt>
          <cx:pt idx="1096">SBrkr</cx:pt>
          <cx:pt idx="1097">SBrkr</cx:pt>
          <cx:pt idx="1098">SBrkr</cx:pt>
          <cx:pt idx="1099">SBrkr</cx:pt>
          <cx:pt idx="1100">FuseF</cx:pt>
          <cx:pt idx="1101">SBrkr</cx:pt>
          <cx:pt idx="1102">SBrkr</cx:pt>
          <cx:pt idx="1103">SBrkr</cx:pt>
          <cx:pt idx="1104">SBrkr</cx:pt>
          <cx:pt idx="1105">SBrkr</cx:pt>
          <cx:pt idx="1106">SBrkr</cx:pt>
          <cx:pt idx="1107">SBrkr</cx:pt>
          <cx:pt idx="1108">SBrkr</cx:pt>
          <cx:pt idx="1109">SBrkr</cx:pt>
          <cx:pt idx="1110">SBrkr</cx:pt>
          <cx:pt idx="1111">SBrkr</cx:pt>
          <cx:pt idx="1112">FuseA</cx:pt>
          <cx:pt idx="1113">SBrkr</cx:pt>
          <cx:pt idx="1114">SBrkr</cx:pt>
          <cx:pt idx="1115">SBrkr</cx:pt>
          <cx:pt idx="1116">SBrkr</cx:pt>
          <cx:pt idx="1117">SBrkr</cx:pt>
          <cx:pt idx="1118">SBrkr</cx:pt>
          <cx:pt idx="1119">FuseA</cx:pt>
          <cx:pt idx="1120">FuseA</cx:pt>
          <cx:pt idx="1121">SBrkr</cx:pt>
          <cx:pt idx="1122">FuseA</cx:pt>
          <cx:pt idx="1123">SBrkr</cx:pt>
          <cx:pt idx="1124">SBrkr</cx:pt>
          <cx:pt idx="1125">SBrkr</cx:pt>
          <cx:pt idx="1126">SBrkr</cx:pt>
          <cx:pt idx="1127">SBrkr</cx:pt>
          <cx:pt idx="1128">SBrkr</cx:pt>
          <cx:pt idx="1129">SBrkr</cx:pt>
          <cx:pt idx="1130">SBrkr</cx:pt>
          <cx:pt idx="1131">SBrkr</cx:pt>
          <cx:pt idx="1132">SBrkr</cx:pt>
          <cx:pt idx="1133">SBrkr</cx:pt>
          <cx:pt idx="1134">SBrkr</cx:pt>
          <cx:pt idx="1135">SBrkr</cx:pt>
          <cx:pt idx="1136">FuseA</cx:pt>
          <cx:pt idx="1137">SBrkr</cx:pt>
          <cx:pt idx="1138">SBrkr</cx:pt>
          <cx:pt idx="1139">SBrkr</cx:pt>
          <cx:pt idx="1140">SBrkr</cx:pt>
          <cx:pt idx="1141">SBrkr</cx:pt>
          <cx:pt idx="1142">SBrkr</cx:pt>
          <cx:pt idx="1143">SBrkr</cx:pt>
          <cx:pt idx="1144">FuseA</cx:pt>
          <cx:pt idx="1145">SBrkr</cx:pt>
          <cx:pt idx="1146">SBrkr</cx:pt>
          <cx:pt idx="1147">SBrkr</cx:pt>
          <cx:pt idx="1148">SBrkr</cx:pt>
          <cx:pt idx="1149">SBrkr</cx:pt>
          <cx:pt idx="1150">FuseA</cx:pt>
          <cx:pt idx="1151">SBrkr</cx:pt>
          <cx:pt idx="1152">SBrkr</cx:pt>
          <cx:pt idx="1153">SBrkr</cx:pt>
          <cx:pt idx="1154">SBrkr</cx:pt>
          <cx:pt idx="1155">SBrkr</cx:pt>
          <cx:pt idx="1156">SBrkr</cx:pt>
          <cx:pt idx="1157">SBrkr</cx:pt>
          <cx:pt idx="1158">SBrkr</cx:pt>
          <cx:pt idx="1159">SBrkr</cx:pt>
          <cx:pt idx="1160">SBrkr</cx:pt>
          <cx:pt idx="1161">SBrkr</cx:pt>
          <cx:pt idx="1162">SBrkr</cx:pt>
          <cx:pt idx="1163">SBrkr</cx:pt>
          <cx:pt idx="1164">SBrkr</cx:pt>
          <cx:pt idx="1165">SBrkr</cx:pt>
          <cx:pt idx="1166">SBrkr</cx:pt>
          <cx:pt idx="1167">SBrkr</cx:pt>
          <cx:pt idx="1168">SBrkr</cx:pt>
          <cx:pt idx="1169">SBrkr</cx:pt>
          <cx:pt idx="1170">SBrkr</cx:pt>
          <cx:pt idx="1171">SBrkr</cx:pt>
          <cx:pt idx="1172">SBrkr</cx:pt>
          <cx:pt idx="1173">SBrkr</cx:pt>
          <cx:pt idx="1174">SBrkr</cx:pt>
          <cx:pt idx="1175">SBrkr</cx:pt>
          <cx:pt idx="1176">SBrkr</cx:pt>
          <cx:pt idx="1177">SBrkr</cx:pt>
          <cx:pt idx="1178">SBrkr</cx:pt>
          <cx:pt idx="1179">SBrkr</cx:pt>
          <cx:pt idx="1180">SBrkr</cx:pt>
          <cx:pt idx="1181">SBrkr</cx:pt>
          <cx:pt idx="1182">SBrkr</cx:pt>
          <cx:pt idx="1183">SBrkr</cx:pt>
          <cx:pt idx="1184">SBrkr</cx:pt>
          <cx:pt idx="1185">SBrkr</cx:pt>
          <cx:pt idx="1186">SBrkr</cx:pt>
          <cx:pt idx="1187">SBrkr</cx:pt>
          <cx:pt idx="1188">SBrkr</cx:pt>
          <cx:pt idx="1189">SBrkr</cx:pt>
          <cx:pt idx="1190">SBrkr</cx:pt>
          <cx:pt idx="1191">SBrkr</cx:pt>
          <cx:pt idx="1192">SBrkr</cx:pt>
          <cx:pt idx="1193">SBrkr</cx:pt>
          <cx:pt idx="1194">SBrkr</cx:pt>
          <cx:pt idx="1195">SBrkr</cx:pt>
          <cx:pt idx="1196">SBrkr</cx:pt>
          <cx:pt idx="1197">SBrkr</cx:pt>
          <cx:pt idx="1198">SBrkr</cx:pt>
          <cx:pt idx="1199">SBrkr</cx:pt>
          <cx:pt idx="1200">SBrkr</cx:pt>
          <cx:pt idx="1201">SBrkr</cx:pt>
          <cx:pt idx="1202">SBrkr</cx:pt>
          <cx:pt idx="1203">SBrkr</cx:pt>
          <cx:pt idx="1204">SBrkr</cx:pt>
          <cx:pt idx="1205">SBrkr</cx:pt>
          <cx:pt idx="1206">SBrkr</cx:pt>
          <cx:pt idx="1207">SBrkr</cx:pt>
          <cx:pt idx="1208">SBrkr</cx:pt>
          <cx:pt idx="1209">SBrkr</cx:pt>
          <cx:pt idx="1210">SBrkr</cx:pt>
          <cx:pt idx="1211">SBrkr</cx:pt>
          <cx:pt idx="1212">SBrkr</cx:pt>
          <cx:pt idx="1213">SBrkr</cx:pt>
          <cx:pt idx="1214">SBrkr</cx:pt>
          <cx:pt idx="1215">SBrkr</cx:pt>
          <cx:pt idx="1216">SBrkr</cx:pt>
          <cx:pt idx="1217">SBrkr</cx:pt>
          <cx:pt idx="1218">SBrkr</cx:pt>
          <cx:pt idx="1219">SBrkr</cx:pt>
          <cx:pt idx="1220">SBrkr</cx:pt>
          <cx:pt idx="1221">SBrkr</cx:pt>
          <cx:pt idx="1222">SBrkr</cx:pt>
          <cx:pt idx="1223">FuseA</cx:pt>
          <cx:pt idx="1224">SBrkr</cx:pt>
          <cx:pt idx="1225">SBrkr</cx:pt>
          <cx:pt idx="1226">SBrkr</cx:pt>
          <cx:pt idx="1227">SBrkr</cx:pt>
          <cx:pt idx="1228">SBrkr</cx:pt>
          <cx:pt idx="1229">SBrkr</cx:pt>
          <cx:pt idx="1230">SBrkr</cx:pt>
          <cx:pt idx="1231">SBrkr</cx:pt>
          <cx:pt idx="1232">SBrkr</cx:pt>
          <cx:pt idx="1233">SBrkr</cx:pt>
          <cx:pt idx="1234">FuseA</cx:pt>
          <cx:pt idx="1235">FuseF</cx:pt>
          <cx:pt idx="1236">SBrkr</cx:pt>
          <cx:pt idx="1237">SBrkr</cx:pt>
          <cx:pt idx="1238">SBrkr</cx:pt>
          <cx:pt idx="1239">SBrkr</cx:pt>
          <cx:pt idx="1240">SBrkr</cx:pt>
          <cx:pt idx="1241">SBrkr</cx:pt>
          <cx:pt idx="1242">SBrkr</cx:pt>
          <cx:pt idx="1243">SBrkr</cx:pt>
          <cx:pt idx="1244">SBrkr</cx:pt>
          <cx:pt idx="1245">SBrkr</cx:pt>
          <cx:pt idx="1246">SBrkr</cx:pt>
          <cx:pt idx="1247">SBrkr</cx:pt>
          <cx:pt idx="1248">SBrkr</cx:pt>
          <cx:pt idx="1249">SBrkr</cx:pt>
          <cx:pt idx="1250">SBrkr</cx:pt>
          <cx:pt idx="1251">SBrkr</cx:pt>
          <cx:pt idx="1252">SBrkr</cx:pt>
          <cx:pt idx="1253">SBrkr</cx:pt>
          <cx:pt idx="1254">SBrkr</cx:pt>
          <cx:pt idx="1255">FuseA</cx:pt>
          <cx:pt idx="1256">SBrkr</cx:pt>
          <cx:pt idx="1257">SBrkr</cx:pt>
          <cx:pt idx="1258">SBrkr</cx:pt>
          <cx:pt idx="1259">SBrkr</cx:pt>
          <cx:pt idx="1260">SBrkr</cx:pt>
          <cx:pt idx="1261">SBrkr</cx:pt>
          <cx:pt idx="1262">FuseA</cx:pt>
          <cx:pt idx="1263">FuseA</cx:pt>
          <cx:pt idx="1264">SBrkr</cx:pt>
          <cx:pt idx="1265">SBrkr</cx:pt>
          <cx:pt idx="1266">FuseF</cx:pt>
          <cx:pt idx="1267">SBrkr</cx:pt>
          <cx:pt idx="1268">SBrkr</cx:pt>
          <cx:pt idx="1269">FuseA</cx:pt>
          <cx:pt idx="1270">SBrkr</cx:pt>
          <cx:pt idx="1271">SBrkr</cx:pt>
          <cx:pt idx="1272">SBrkr</cx:pt>
          <cx:pt idx="1273">SBrkr</cx:pt>
          <cx:pt idx="1274">SBrkr</cx:pt>
          <cx:pt idx="1275">FuseA</cx:pt>
          <cx:pt idx="1276">SBrkr</cx:pt>
          <cx:pt idx="1277">SBrkr</cx:pt>
          <cx:pt idx="1278">SBrkr</cx:pt>
          <cx:pt idx="1279">FuseA</cx:pt>
          <cx:pt idx="1280">SBrkr</cx:pt>
          <cx:pt idx="1281">SBrkr</cx:pt>
          <cx:pt idx="1282">SBrkr</cx:pt>
          <cx:pt idx="1283">SBrkr</cx:pt>
          <cx:pt idx="1284">SBrkr</cx:pt>
          <cx:pt idx="1285">FuseF</cx:pt>
          <cx:pt idx="1286">SBrkr</cx:pt>
          <cx:pt idx="1287">SBrkr</cx:pt>
          <cx:pt idx="1288">SBrkr</cx:pt>
          <cx:pt idx="1289">SBrkr</cx:pt>
          <cx:pt idx="1290">SBrkr</cx:pt>
          <cx:pt idx="1291">SBrkr</cx:pt>
          <cx:pt idx="1292">SBrkr</cx:pt>
          <cx:pt idx="1293">SBrkr</cx:pt>
          <cx:pt idx="1294">SBrkr</cx:pt>
          <cx:pt idx="1295">SBrkr</cx:pt>
          <cx:pt idx="1296">SBrkr</cx:pt>
          <cx:pt idx="1297">SBrkr</cx:pt>
          <cx:pt idx="1298">SBrkr</cx:pt>
          <cx:pt idx="1299">SBrkr</cx:pt>
          <cx:pt idx="1300">SBrkr</cx:pt>
          <cx:pt idx="1301">SBrkr</cx:pt>
          <cx:pt idx="1302">SBrkr</cx:pt>
          <cx:pt idx="1303">SBrkr</cx:pt>
          <cx:pt idx="1304">SBrkr</cx:pt>
          <cx:pt idx="1305">SBrkr</cx:pt>
          <cx:pt idx="1306">SBrkr</cx:pt>
          <cx:pt idx="1307">SBrkr</cx:pt>
          <cx:pt idx="1308">SBrkr</cx:pt>
          <cx:pt idx="1309">SBrkr</cx:pt>
          <cx:pt idx="1310">SBrkr</cx:pt>
          <cx:pt idx="1311">SBrkr</cx:pt>
          <cx:pt idx="1312">SBrkr</cx:pt>
          <cx:pt idx="1313">SBrkr</cx:pt>
          <cx:pt idx="1314">SBrkr</cx:pt>
          <cx:pt idx="1315">SBrkr</cx:pt>
          <cx:pt idx="1316">SBrkr</cx:pt>
          <cx:pt idx="1317">SBrkr</cx:pt>
          <cx:pt idx="1318">SBrkr</cx:pt>
          <cx:pt idx="1319">SBrkr</cx:pt>
          <cx:pt idx="1320">SBrkr</cx:pt>
          <cx:pt idx="1321">SBrkr</cx:pt>
          <cx:pt idx="1322">SBrkr</cx:pt>
          <cx:pt idx="1323">SBrkr</cx:pt>
          <cx:pt idx="1324">SBrkr</cx:pt>
          <cx:pt idx="1325">SBrkr</cx:pt>
          <cx:pt idx="1326">SBrkr</cx:pt>
          <cx:pt idx="1327">SBrkr</cx:pt>
          <cx:pt idx="1328">SBrkr</cx:pt>
          <cx:pt idx="1329">SBrkr</cx:pt>
          <cx:pt idx="1330">SBrkr</cx:pt>
          <cx:pt idx="1331">SBrkr</cx:pt>
          <cx:pt idx="1332">SBrkr</cx:pt>
          <cx:pt idx="1333">SBrkr</cx:pt>
          <cx:pt idx="1334">SBrkr</cx:pt>
          <cx:pt idx="1335">SBrkr</cx:pt>
          <cx:pt idx="1336">SBrkr</cx:pt>
          <cx:pt idx="1337">FuseA</cx:pt>
          <cx:pt idx="1338">SBrkr</cx:pt>
          <cx:pt idx="1339">SBrkr</cx:pt>
          <cx:pt idx="1340">SBrkr</cx:pt>
          <cx:pt idx="1341">SBrkr</cx:pt>
          <cx:pt idx="1342">SBrkr</cx:pt>
          <cx:pt idx="1343">SBrkr</cx:pt>
          <cx:pt idx="1344">SBrkr</cx:pt>
          <cx:pt idx="1345">FuseA</cx:pt>
          <cx:pt idx="1346">SBrkr</cx:pt>
          <cx:pt idx="1347">SBrkr</cx:pt>
          <cx:pt idx="1348">SBrkr</cx:pt>
          <cx:pt idx="1349">SBrkr</cx:pt>
          <cx:pt idx="1350">SBrkr</cx:pt>
          <cx:pt idx="1351">SBrkr</cx:pt>
          <cx:pt idx="1352">SBrkr</cx:pt>
          <cx:pt idx="1353">SBrkr</cx:pt>
          <cx:pt idx="1354">SBrkr</cx:pt>
          <cx:pt idx="1355">SBrkr</cx:pt>
          <cx:pt idx="1356">SBrkr</cx:pt>
          <cx:pt idx="1357">SBrkr</cx:pt>
          <cx:pt idx="1358">SBrkr</cx:pt>
          <cx:pt idx="1359">SBrkr</cx:pt>
          <cx:pt idx="1360">SBrkr</cx:pt>
          <cx:pt idx="1361">SBrkr</cx:pt>
          <cx:pt idx="1362">SBrkr</cx:pt>
          <cx:pt idx="1363">SBrkr</cx:pt>
          <cx:pt idx="1364">SBrkr</cx:pt>
          <cx:pt idx="1365">SBrkr</cx:pt>
          <cx:pt idx="1366">SBrkr</cx:pt>
          <cx:pt idx="1367">SBrkr</cx:pt>
          <cx:pt idx="1368">SBrkr</cx:pt>
          <cx:pt idx="1369">SBrkr</cx:pt>
          <cx:pt idx="1370">SBrkr</cx:pt>
          <cx:pt idx="1371">SBrkr</cx:pt>
          <cx:pt idx="1372">SBrkr</cx:pt>
          <cx:pt idx="1373">SBrkr</cx:pt>
          <cx:pt idx="1374">SBrkr</cx:pt>
          <cx:pt idx="1375">SBrkr</cx:pt>
          <cx:pt idx="1376">SBrkr</cx:pt>
          <cx:pt idx="1377">SBrkr</cx:pt>
          <cx:pt idx="1378">SBrkr</cx:pt>
          <cx:pt idx="1379">NA</cx:pt>
          <cx:pt idx="1380">FuseF</cx:pt>
          <cx:pt idx="1381">SBrkr</cx:pt>
          <cx:pt idx="1382">SBrkr</cx:pt>
          <cx:pt idx="1383">SBrkr</cx:pt>
          <cx:pt idx="1384">SBrkr</cx:pt>
          <cx:pt idx="1385">SBrkr</cx:pt>
          <cx:pt idx="1386">SBrkr</cx:pt>
          <cx:pt idx="1387">SBrkr</cx:pt>
          <cx:pt idx="1388">SBrkr</cx:pt>
          <cx:pt idx="1389">SBrkr</cx:pt>
          <cx:pt idx="1390">SBrkr</cx:pt>
          <cx:pt idx="1391">SBrkr</cx:pt>
          <cx:pt idx="1392">SBrkr</cx:pt>
          <cx:pt idx="1393">SBrkr</cx:pt>
          <cx:pt idx="1394">SBrkr</cx:pt>
          <cx:pt idx="1395">SBrkr</cx:pt>
          <cx:pt idx="1396">SBrkr</cx:pt>
          <cx:pt idx="1397">SBrkr</cx:pt>
          <cx:pt idx="1398">FuseA</cx:pt>
          <cx:pt idx="1399">SBrkr</cx:pt>
          <cx:pt idx="1400">SBrkr</cx:pt>
          <cx:pt idx="1401">SBrkr</cx:pt>
          <cx:pt idx="1402">SBrkr</cx:pt>
          <cx:pt idx="1403">SBrkr</cx:pt>
          <cx:pt idx="1404">SBrkr</cx:pt>
          <cx:pt idx="1405">SBrkr</cx:pt>
          <cx:pt idx="1406">SBrkr</cx:pt>
          <cx:pt idx="1407">SBrkr</cx:pt>
          <cx:pt idx="1408">SBrkr</cx:pt>
          <cx:pt idx="1409">SBrkr</cx:pt>
          <cx:pt idx="1410">SBrkr</cx:pt>
          <cx:pt idx="1411">SBrkr</cx:pt>
          <cx:pt idx="1412">FuseF</cx:pt>
          <cx:pt idx="1413">SBrkr</cx:pt>
          <cx:pt idx="1414">SBrkr</cx:pt>
          <cx:pt idx="1415">SBrkr</cx:pt>
          <cx:pt idx="1416">SBrkr</cx:pt>
          <cx:pt idx="1417">SBrkr</cx:pt>
          <cx:pt idx="1418">SBrkr</cx:pt>
          <cx:pt idx="1419">SBrkr</cx:pt>
          <cx:pt idx="1420">SBrkr</cx:pt>
          <cx:pt idx="1421">SBrkr</cx:pt>
          <cx:pt idx="1422">SBrkr</cx:pt>
          <cx:pt idx="1423">SBrkr</cx:pt>
          <cx:pt idx="1424">SBrkr</cx:pt>
          <cx:pt idx="1425">SBrkr</cx:pt>
          <cx:pt idx="1426">SBrkr</cx:pt>
          <cx:pt idx="1427">FuseA</cx:pt>
          <cx:pt idx="1428">SBrkr</cx:pt>
          <cx:pt idx="1429">SBrkr</cx:pt>
          <cx:pt idx="1430">SBrkr</cx:pt>
          <cx:pt idx="1431">SBrkr</cx:pt>
          <cx:pt idx="1432">SBrkr</cx:pt>
          <cx:pt idx="1433">SBrkr</cx:pt>
          <cx:pt idx="1434">SBrkr</cx:pt>
          <cx:pt idx="1435">SBrkr</cx:pt>
          <cx:pt idx="1436">SBrkr</cx:pt>
          <cx:pt idx="1437">SBrkr</cx:pt>
          <cx:pt idx="1438">FuseA</cx:pt>
          <cx:pt idx="1439">SBrkr</cx:pt>
          <cx:pt idx="1440">SBrkr</cx:pt>
          <cx:pt idx="1441">SBrkr</cx:pt>
          <cx:pt idx="1442">SBrkr</cx:pt>
          <cx:pt idx="1443">FuseF</cx:pt>
          <cx:pt idx="1444">SBrkr</cx:pt>
          <cx:pt idx="1445">SBrkr</cx:pt>
          <cx:pt idx="1446">SBrkr</cx:pt>
          <cx:pt idx="1447">SBrkr</cx:pt>
          <cx:pt idx="1448">SBrkr</cx:pt>
          <cx:pt idx="1449">SBrkr</cx:pt>
          <cx:pt idx="1450">SBrkr</cx:pt>
          <cx:pt idx="1451">SBrkr</cx:pt>
          <cx:pt idx="1452">SBrkr</cx:pt>
          <cx:pt idx="1453">SBrkr</cx:pt>
          <cx:pt idx="1454">SBrkr</cx:pt>
          <cx:pt idx="1455">SBrkr</cx:pt>
          <cx:pt idx="1456">SBrkr</cx:pt>
          <cx:pt idx="1457">SBrkr</cx:pt>
          <cx:pt idx="1458">FuseA</cx:pt>
          <cx:pt idx="1459">SBrkr</cx:pt>
        </cx:lvl>
        <cx:lvl ptCount="1460">
          <cx:pt idx="0">Y</cx:pt>
          <cx:pt idx="1">Y</cx:pt>
          <cx:pt idx="2">Y</cx:pt>
          <cx:pt idx="3">Y</cx:pt>
          <cx:pt idx="4">Y</cx:pt>
          <cx:pt idx="5">Y</cx:pt>
          <cx:pt idx="6">Y</cx:pt>
          <cx:pt idx="7">Y</cx:pt>
          <cx:pt idx="8">Y</cx:pt>
          <cx:pt idx="9">Y</cx:pt>
          <cx:pt idx="10">Y</cx:pt>
          <cx:pt idx="11">Y</cx:pt>
          <cx:pt idx="12">Y</cx:pt>
          <cx:pt idx="13">Y</cx:pt>
          <cx:pt idx="14">Y</cx:pt>
          <cx:pt idx="15">Y</cx:pt>
          <cx:pt idx="16">Y</cx:pt>
          <cx:pt idx="17">Y</cx:pt>
          <cx:pt idx="18">Y</cx:pt>
          <cx:pt idx="19">Y</cx:pt>
          <cx:pt idx="20">Y</cx:pt>
          <cx:pt idx="21">Y</cx:pt>
          <cx:pt idx="22">Y</cx:pt>
          <cx:pt idx="23">Y</cx:pt>
          <cx:pt idx="24">Y</cx:pt>
          <cx:pt idx="25">Y</cx:pt>
          <cx:pt idx="26">Y</cx:pt>
          <cx:pt idx="27">Y</cx:pt>
          <cx:pt idx="28">Y</cx:pt>
          <cx:pt idx="29">N</cx:pt>
          <cx:pt idx="30">N</cx:pt>
          <cx:pt idx="31">Y</cx:pt>
          <cx:pt idx="32">Y</cx:pt>
          <cx:pt idx="33">Y</cx:pt>
          <cx:pt idx="34">Y</cx:pt>
          <cx:pt idx="35">Y</cx:pt>
          <cx:pt idx="36">Y</cx:pt>
          <cx:pt idx="37">Y</cx:pt>
          <cx:pt idx="38">Y</cx:pt>
          <cx:pt idx="39">N</cx:pt>
          <cx:pt idx="40">Y</cx:pt>
          <cx:pt idx="41">Y</cx:pt>
          <cx:pt idx="42">Y</cx:pt>
          <cx:pt idx="43">Y</cx:pt>
          <cx:pt idx="44">Y</cx:pt>
          <cx:pt idx="45">Y</cx:pt>
          <cx:pt idx="46">Y</cx:pt>
          <cx:pt idx="47">Y</cx:pt>
          <cx:pt idx="48">Y</cx:pt>
          <cx:pt idx="49">Y</cx:pt>
          <cx:pt idx="50">Y</cx:pt>
          <cx:pt idx="51">Y</cx:pt>
          <cx:pt idx="52">N</cx:pt>
          <cx:pt idx="53">Y</cx:pt>
          <cx:pt idx="54">Y</cx:pt>
          <cx:pt idx="55">Y</cx:pt>
          <cx:pt idx="56">Y</cx:pt>
          <cx:pt idx="57">Y</cx:pt>
          <cx:pt idx="58">Y</cx:pt>
          <cx:pt idx="59">Y</cx:pt>
          <cx:pt idx="60">Y</cx:pt>
          <cx:pt idx="61">N</cx:pt>
          <cx:pt idx="62">Y</cx:pt>
          <cx:pt idx="63">Y</cx:pt>
          <cx:pt idx="64">Y</cx:pt>
          <cx:pt idx="65">Y</cx:pt>
          <cx:pt idx="66">Y</cx:pt>
          <cx:pt idx="67">Y</cx:pt>
          <cx:pt idx="68">Y</cx:pt>
          <cx:pt idx="69">Y</cx:pt>
          <cx:pt idx="70">Y</cx:pt>
          <cx:pt idx="71">Y</cx:pt>
          <cx:pt idx="72">Y</cx:pt>
          <cx:pt idx="73">Y</cx:pt>
          <cx:pt idx="74">N</cx:pt>
          <cx:pt idx="75">Y</cx:pt>
          <cx:pt idx="76">Y</cx:pt>
          <cx:pt idx="77">Y</cx:pt>
          <cx:pt idx="78">N</cx:pt>
          <cx:pt idx="79">Y</cx:pt>
          <cx:pt idx="80">Y</cx:pt>
          <cx:pt idx="81">Y</cx:pt>
          <cx:pt idx="82">Y</cx:pt>
          <cx:pt idx="83">Y</cx:pt>
          <cx:pt idx="84">Y</cx:pt>
          <cx:pt idx="85">Y</cx:pt>
          <cx:pt idx="86">Y</cx:pt>
          <cx:pt idx="87">Y</cx:pt>
          <cx:pt idx="88">N</cx:pt>
          <cx:pt idx="89">Y</cx:pt>
          <cx:pt idx="90">Y</cx:pt>
          <cx:pt idx="91">Y</cx:pt>
          <cx:pt idx="92">Y</cx:pt>
          <cx:pt idx="93">N</cx:pt>
          <cx:pt idx="94">Y</cx:pt>
          <cx:pt idx="95">Y</cx:pt>
          <cx:pt idx="96">Y</cx:pt>
          <cx:pt idx="97">Y</cx:pt>
          <cx:pt idx="98">N</cx:pt>
          <cx:pt idx="99">Y</cx:pt>
          <cx:pt idx="100">Y</cx:pt>
          <cx:pt idx="101">Y</cx:pt>
          <cx:pt idx="102">Y</cx:pt>
          <cx:pt idx="103">Y</cx:pt>
          <cx:pt idx="104">Y</cx:pt>
          <cx:pt idx="105">Y</cx:pt>
          <cx:pt idx="106">Y</cx:pt>
          <cx:pt idx="107">Y</cx:pt>
          <cx:pt idx="108">N</cx:pt>
          <cx:pt idx="109">Y</cx:pt>
          <cx:pt idx="110">Y</cx:pt>
          <cx:pt idx="111">Y</cx:pt>
          <cx:pt idx="112">Y</cx:pt>
          <cx:pt idx="113">Y</cx:pt>
          <cx:pt idx="114">Y</cx:pt>
          <cx:pt idx="115">Y</cx:pt>
          <cx:pt idx="116">Y</cx:pt>
          <cx:pt idx="117">Y</cx:pt>
          <cx:pt idx="118">Y</cx:pt>
          <cx:pt idx="119">Y</cx:pt>
          <cx:pt idx="120">Y</cx:pt>
          <cx:pt idx="121">Y</cx:pt>
          <cx:pt idx="122">Y</cx:pt>
          <cx:pt idx="123">Y</cx:pt>
          <cx:pt idx="124">Y</cx:pt>
          <cx:pt idx="125">N</cx:pt>
          <cx:pt idx="126">Y</cx:pt>
          <cx:pt idx="127">Y</cx:pt>
          <cx:pt idx="128">Y</cx:pt>
          <cx:pt idx="129">Y</cx:pt>
          <cx:pt idx="130">Y</cx:pt>
          <cx:pt idx="131">Y</cx:pt>
          <cx:pt idx="132">Y</cx:pt>
          <cx:pt idx="133">Y</cx:pt>
          <cx:pt idx="134">Y</cx:pt>
          <cx:pt idx="135">Y</cx:pt>
          <cx:pt idx="136">Y</cx:pt>
          <cx:pt idx="137">Y</cx:pt>
          <cx:pt idx="138">Y</cx:pt>
          <cx:pt idx="139">Y</cx:pt>
          <cx:pt idx="140">Y</cx:pt>
          <cx:pt idx="141">Y</cx:pt>
          <cx:pt idx="142">Y</cx:pt>
          <cx:pt idx="143">Y</cx:pt>
          <cx:pt idx="144">Y</cx:pt>
          <cx:pt idx="145">Y</cx:pt>
          <cx:pt idx="146">Y</cx:pt>
          <cx:pt idx="147">Y</cx:pt>
          <cx:pt idx="148">Y</cx:pt>
          <cx:pt idx="149">Y</cx:pt>
          <cx:pt idx="150">Y</cx:pt>
          <cx:pt idx="151">Y</cx:pt>
          <cx:pt idx="152">Y</cx:pt>
          <cx:pt idx="153">Y</cx:pt>
          <cx:pt idx="154">Y</cx:pt>
          <cx:pt idx="155">N</cx:pt>
          <cx:pt idx="156">Y</cx:pt>
          <cx:pt idx="157">Y</cx:pt>
          <cx:pt idx="158">Y</cx:pt>
          <cx:pt idx="159">Y</cx:pt>
          <cx:pt idx="160">Y</cx:pt>
          <cx:pt idx="161">Y</cx:pt>
          <cx:pt idx="162">Y</cx:pt>
          <cx:pt idx="163">Y</cx:pt>
          <cx:pt idx="164">Y</cx:pt>
          <cx:pt idx="165">Y</cx:pt>
          <cx:pt idx="166">Y</cx:pt>
          <cx:pt idx="167">Y</cx:pt>
          <cx:pt idx="168">Y</cx:pt>
          <cx:pt idx="169">Y</cx:pt>
          <cx:pt idx="170">Y</cx:pt>
          <cx:pt idx="171">Y</cx:pt>
          <cx:pt idx="172">Y</cx:pt>
          <cx:pt idx="173">Y</cx:pt>
          <cx:pt idx="174">Y</cx:pt>
          <cx:pt idx="175">Y</cx:pt>
          <cx:pt idx="176">Y</cx:pt>
          <cx:pt idx="177">Y</cx:pt>
          <cx:pt idx="178">Y</cx:pt>
          <cx:pt idx="179">Y</cx:pt>
          <cx:pt idx="180">Y</cx:pt>
          <cx:pt idx="181">Y</cx:pt>
          <cx:pt idx="182">Y</cx:pt>
          <cx:pt idx="183">Y</cx:pt>
          <cx:pt idx="184">Y</cx:pt>
          <cx:pt idx="185">Y</cx:pt>
          <cx:pt idx="186">Y</cx:pt>
          <cx:pt idx="187">Y</cx:pt>
          <cx:pt idx="188">Y</cx:pt>
          <cx:pt idx="189">Y</cx:pt>
          <cx:pt idx="190">Y</cx:pt>
          <cx:pt idx="191">Y</cx:pt>
          <cx:pt idx="192">Y</cx:pt>
          <cx:pt idx="193">Y</cx:pt>
          <cx:pt idx="194">Y</cx:pt>
          <cx:pt idx="195">Y</cx:pt>
          <cx:pt idx="196">Y</cx:pt>
          <cx:pt idx="197">Y</cx:pt>
          <cx:pt idx="198">Y</cx:pt>
          <cx:pt idx="199">Y</cx:pt>
          <cx:pt idx="200">Y</cx:pt>
          <cx:pt idx="201">Y</cx:pt>
          <cx:pt idx="202">Y</cx:pt>
          <cx:pt idx="203">Y</cx:pt>
          <cx:pt idx="204">Y</cx:pt>
          <cx:pt idx="205">Y</cx:pt>
          <cx:pt idx="206">Y</cx:pt>
          <cx:pt idx="207">Y</cx:pt>
          <cx:pt idx="208">Y</cx:pt>
          <cx:pt idx="209">Y</cx:pt>
          <cx:pt idx="210">N</cx:pt>
          <cx:pt idx="211">Y</cx:pt>
          <cx:pt idx="212">Y</cx:pt>
          <cx:pt idx="213">Y</cx:pt>
          <cx:pt idx="214">Y</cx:pt>
          <cx:pt idx="215">Y</cx:pt>
          <cx:pt idx="216">Y</cx:pt>
          <cx:pt idx="217">N</cx:pt>
          <cx:pt idx="218">Y</cx:pt>
          <cx:pt idx="219">Y</cx:pt>
          <cx:pt idx="220">Y</cx:pt>
          <cx:pt idx="221">Y</cx:pt>
          <cx:pt idx="222">Y</cx:pt>
          <cx:pt idx="223">Y</cx:pt>
          <cx:pt idx="224">Y</cx:pt>
          <cx:pt idx="225">Y</cx:pt>
          <cx:pt idx="226">Y</cx:pt>
          <cx:pt idx="227">Y</cx:pt>
          <cx:pt idx="228">Y</cx:pt>
          <cx:pt idx="229">Y</cx:pt>
          <cx:pt idx="230">Y</cx:pt>
          <cx:pt idx="231">Y</cx:pt>
          <cx:pt idx="232">Y</cx:pt>
          <cx:pt idx="233">Y</cx:pt>
          <cx:pt idx="234">Y</cx:pt>
          <cx:pt idx="235">Y</cx:pt>
          <cx:pt idx="236">Y</cx:pt>
          <cx:pt idx="237">Y</cx:pt>
          <cx:pt idx="238">Y</cx:pt>
          <cx:pt idx="239">Y</cx:pt>
          <cx:pt idx="240">Y</cx:pt>
          <cx:pt idx="241">Y</cx:pt>
          <cx:pt idx="242">N</cx:pt>
          <cx:pt idx="243">Y</cx:pt>
          <cx:pt idx="244">Y</cx:pt>
          <cx:pt idx="245">Y</cx:pt>
          <cx:pt idx="246">N</cx:pt>
          <cx:pt idx="247">Y</cx:pt>
          <cx:pt idx="248">Y</cx:pt>
          <cx:pt idx="249">Y</cx:pt>
          <cx:pt idx="250">Y</cx:pt>
          <cx:pt idx="251">Y</cx:pt>
          <cx:pt idx="252">Y</cx:pt>
          <cx:pt idx="253">Y</cx:pt>
          <cx:pt idx="254">Y</cx:pt>
          <cx:pt idx="255">Y</cx:pt>
          <cx:pt idx="256">Y</cx:pt>
          <cx:pt idx="257">Y</cx:pt>
          <cx:pt idx="258">Y</cx:pt>
          <cx:pt idx="259">Y</cx:pt>
          <cx:pt idx="260">Y</cx:pt>
          <cx:pt idx="261">Y</cx:pt>
          <cx:pt idx="262">Y</cx:pt>
          <cx:pt idx="263">Y</cx:pt>
          <cx:pt idx="264">N</cx:pt>
          <cx:pt idx="265">Y</cx:pt>
          <cx:pt idx="266">Y</cx:pt>
          <cx:pt idx="267">Y</cx:pt>
          <cx:pt idx="268">Y</cx:pt>
          <cx:pt idx="269">Y</cx:pt>
          <cx:pt idx="270">Y</cx:pt>
          <cx:pt idx="271">Y</cx:pt>
          <cx:pt idx="272">Y</cx:pt>
          <cx:pt idx="273">Y</cx:pt>
          <cx:pt idx="274">Y</cx:pt>
          <cx:pt idx="275">N</cx:pt>
          <cx:pt idx="276">Y</cx:pt>
          <cx:pt idx="277">Y</cx:pt>
          <cx:pt idx="278">Y</cx:pt>
          <cx:pt idx="279">Y</cx:pt>
          <cx:pt idx="280">Y</cx:pt>
          <cx:pt idx="281">Y</cx:pt>
          <cx:pt idx="282">Y</cx:pt>
          <cx:pt idx="283">Y</cx:pt>
          <cx:pt idx="284">Y</cx:pt>
          <cx:pt idx="285">Y</cx:pt>
          <cx:pt idx="286">Y</cx:pt>
          <cx:pt idx="287">Y</cx:pt>
          <cx:pt idx="288">Y</cx:pt>
          <cx:pt idx="289">Y</cx:pt>
          <cx:pt idx="290">Y</cx:pt>
          <cx:pt idx="291">N</cx:pt>
          <cx:pt idx="292">Y</cx:pt>
          <cx:pt idx="293">Y</cx:pt>
          <cx:pt idx="294">Y</cx:pt>
          <cx:pt idx="295">Y</cx:pt>
          <cx:pt idx="296">Y</cx:pt>
          <cx:pt idx="297">Y</cx:pt>
          <cx:pt idx="298">Y</cx:pt>
          <cx:pt idx="299">Y</cx:pt>
          <cx:pt idx="300">Y</cx:pt>
          <cx:pt idx="301">Y</cx:pt>
          <cx:pt idx="302">Y</cx:pt>
          <cx:pt idx="303">Y</cx:pt>
          <cx:pt idx="304">Y</cx:pt>
          <cx:pt idx="305">Y</cx:pt>
          <cx:pt idx="306">Y</cx:pt>
          <cx:pt idx="307">Y</cx:pt>
          <cx:pt idx="308">Y</cx:pt>
          <cx:pt idx="309">Y</cx:pt>
          <cx:pt idx="310">Y</cx:pt>
          <cx:pt idx="311">Y</cx:pt>
          <cx:pt idx="312">Y</cx:pt>
          <cx:pt idx="313">Y</cx:pt>
          <cx:pt idx="314">Y</cx:pt>
          <cx:pt idx="315">Y</cx:pt>
          <cx:pt idx="316">Y</cx:pt>
          <cx:pt idx="317">Y</cx:pt>
          <cx:pt idx="318">Y</cx:pt>
          <cx:pt idx="319">Y</cx:pt>
          <cx:pt idx="320">Y</cx:pt>
          <cx:pt idx="321">Y</cx:pt>
          <cx:pt idx="322">Y</cx:pt>
          <cx:pt idx="323">Y</cx:pt>
          <cx:pt idx="324">Y</cx:pt>
          <cx:pt idx="325">N</cx:pt>
          <cx:pt idx="326">Y</cx:pt>
          <cx:pt idx="327">Y</cx:pt>
          <cx:pt idx="328">N</cx:pt>
          <cx:pt idx="329">N</cx:pt>
          <cx:pt idx="330">Y</cx:pt>
          <cx:pt idx="331">Y</cx:pt>
          <cx:pt idx="332">Y</cx:pt>
          <cx:pt idx="333">Y</cx:pt>
          <cx:pt idx="334">Y</cx:pt>
          <cx:pt idx="335">Y</cx:pt>
          <cx:pt idx="336">Y</cx:pt>
          <cx:pt idx="337">Y</cx:pt>
          <cx:pt idx="338">Y</cx:pt>
          <cx:pt idx="339">Y</cx:pt>
          <cx:pt idx="340">Y</cx:pt>
          <cx:pt idx="341">Y</cx:pt>
          <cx:pt idx="342">N</cx:pt>
          <cx:pt idx="343">Y</cx:pt>
          <cx:pt idx="344">Y</cx:pt>
          <cx:pt idx="345">Y</cx:pt>
          <cx:pt idx="346">Y</cx:pt>
          <cx:pt idx="347">Y</cx:pt>
          <cx:pt idx="348">Y</cx:pt>
          <cx:pt idx="349">Y</cx:pt>
          <cx:pt idx="350">Y</cx:pt>
          <cx:pt idx="351">Y</cx:pt>
          <cx:pt idx="352">N</cx:pt>
          <cx:pt idx="353">Y</cx:pt>
          <cx:pt idx="354">Y</cx:pt>
          <cx:pt idx="355">Y</cx:pt>
          <cx:pt idx="356">Y</cx:pt>
          <cx:pt idx="357">Y</cx:pt>
          <cx:pt idx="358">Y</cx:pt>
          <cx:pt idx="359">Y</cx:pt>
          <cx:pt idx="360">Y</cx:pt>
          <cx:pt idx="361">Y</cx:pt>
          <cx:pt idx="362">Y</cx:pt>
          <cx:pt idx="363">Y</cx:pt>
          <cx:pt idx="364">Y</cx:pt>
          <cx:pt idx="365">Y</cx:pt>
          <cx:pt idx="366">Y</cx:pt>
          <cx:pt idx="367">Y</cx:pt>
          <cx:pt idx="368">Y</cx:pt>
          <cx:pt idx="369">Y</cx:pt>
          <cx:pt idx="370">Y</cx:pt>
          <cx:pt idx="371">Y</cx:pt>
          <cx:pt idx="372">Y</cx:pt>
          <cx:pt idx="373">Y</cx:pt>
          <cx:pt idx="374">Y</cx:pt>
          <cx:pt idx="375">N</cx:pt>
          <cx:pt idx="376">Y</cx:pt>
          <cx:pt idx="377">Y</cx:pt>
          <cx:pt idx="378">Y</cx:pt>
          <cx:pt idx="379">Y</cx:pt>
          <cx:pt idx="380">Y</cx:pt>
          <cx:pt idx="381">Y</cx:pt>
          <cx:pt idx="382">Y</cx:pt>
          <cx:pt idx="383">N</cx:pt>
          <cx:pt idx="384">Y</cx:pt>
          <cx:pt idx="385">Y</cx:pt>
          <cx:pt idx="386">Y</cx:pt>
          <cx:pt idx="387">Y</cx:pt>
          <cx:pt idx="388">Y</cx:pt>
          <cx:pt idx="389">Y</cx:pt>
          <cx:pt idx="390">Y</cx:pt>
          <cx:pt idx="391">Y</cx:pt>
          <cx:pt idx="392">Y</cx:pt>
          <cx:pt idx="393">Y</cx:pt>
          <cx:pt idx="394">Y</cx:pt>
          <cx:pt idx="395">Y</cx:pt>
          <cx:pt idx="396">Y</cx:pt>
          <cx:pt idx="397">Y</cx:pt>
          <cx:pt idx="398">Y</cx:pt>
          <cx:pt idx="399">Y</cx:pt>
          <cx:pt idx="400">Y</cx:pt>
          <cx:pt idx="401">Y</cx:pt>
          <cx:pt idx="402">Y</cx:pt>
          <cx:pt idx="403">Y</cx:pt>
          <cx:pt idx="404">Y</cx:pt>
          <cx:pt idx="405">Y</cx:pt>
          <cx:pt idx="406">Y</cx:pt>
          <cx:pt idx="407">Y</cx:pt>
          <cx:pt idx="408">Y</cx:pt>
          <cx:pt idx="409">Y</cx:pt>
          <cx:pt idx="410">Y</cx:pt>
          <cx:pt idx="411">N</cx:pt>
          <cx:pt idx="412">Y</cx:pt>
          <cx:pt idx="413">Y</cx:pt>
          <cx:pt idx="414">Y</cx:pt>
          <cx:pt idx="415">Y</cx:pt>
          <cx:pt idx="416">Y</cx:pt>
          <cx:pt idx="417">N</cx:pt>
          <cx:pt idx="418">N</cx:pt>
          <cx:pt idx="419">Y</cx:pt>
          <cx:pt idx="420">Y</cx:pt>
          <cx:pt idx="421">Y</cx:pt>
          <cx:pt idx="422">Y</cx:pt>
          <cx:pt idx="423">Y</cx:pt>
          <cx:pt idx="424">Y</cx:pt>
          <cx:pt idx="425">Y</cx:pt>
          <cx:pt idx="426">Y</cx:pt>
          <cx:pt idx="427">Y</cx:pt>
          <cx:pt idx="428">Y</cx:pt>
          <cx:pt idx="429">Y</cx:pt>
          <cx:pt idx="430">Y</cx:pt>
          <cx:pt idx="431">Y</cx:pt>
          <cx:pt idx="432">Y</cx:pt>
          <cx:pt idx="433">Y</cx:pt>
          <cx:pt idx="434">Y</cx:pt>
          <cx:pt idx="435">Y</cx:pt>
          <cx:pt idx="436">Y</cx:pt>
          <cx:pt idx="437">Y</cx:pt>
          <cx:pt idx="438">N</cx:pt>
          <cx:pt idx="439">Y</cx:pt>
          <cx:pt idx="440">Y</cx:pt>
          <cx:pt idx="441">N</cx:pt>
          <cx:pt idx="442">Y</cx:pt>
          <cx:pt idx="443">Y</cx:pt>
          <cx:pt idx="444">Y</cx:pt>
          <cx:pt idx="445">Y</cx:pt>
          <cx:pt idx="446">Y</cx:pt>
          <cx:pt idx="447">Y</cx:pt>
          <cx:pt idx="448">Y</cx:pt>
          <cx:pt idx="449">Y</cx:pt>
          <cx:pt idx="450">Y</cx:pt>
          <cx:pt idx="451">Y</cx:pt>
          <cx:pt idx="452">Y</cx:pt>
          <cx:pt idx="453">Y</cx:pt>
          <cx:pt idx="454">Y</cx:pt>
          <cx:pt idx="455">Y</cx:pt>
          <cx:pt idx="456">N</cx:pt>
          <cx:pt idx="457">Y</cx:pt>
          <cx:pt idx="458">Y</cx:pt>
          <cx:pt idx="459">Y</cx:pt>
          <cx:pt idx="460">Y</cx:pt>
          <cx:pt idx="461">Y</cx:pt>
          <cx:pt idx="462">Y</cx:pt>
          <cx:pt idx="463">Y</cx:pt>
          <cx:pt idx="464">Y</cx:pt>
          <cx:pt idx="465">Y</cx:pt>
          <cx:pt idx="466">Y</cx:pt>
          <cx:pt idx="467">Y</cx:pt>
          <cx:pt idx="468">Y</cx:pt>
          <cx:pt idx="469">Y</cx:pt>
          <cx:pt idx="470">Y</cx:pt>
          <cx:pt idx="471">Y</cx:pt>
          <cx:pt idx="472">Y</cx:pt>
          <cx:pt idx="473">Y</cx:pt>
          <cx:pt idx="474">Y</cx:pt>
          <cx:pt idx="475">Y</cx:pt>
          <cx:pt idx="476">Y</cx:pt>
          <cx:pt idx="477">Y</cx:pt>
          <cx:pt idx="478">Y</cx:pt>
          <cx:pt idx="479">Y</cx:pt>
          <cx:pt idx="480">Y</cx:pt>
          <cx:pt idx="481">Y</cx:pt>
          <cx:pt idx="482">Y</cx:pt>
          <cx:pt idx="483">Y</cx:pt>
          <cx:pt idx="484">Y</cx:pt>
          <cx:pt idx="485">Y</cx:pt>
          <cx:pt idx="486">Y</cx:pt>
          <cx:pt idx="487">Y</cx:pt>
          <cx:pt idx="488">N</cx:pt>
          <cx:pt idx="489">Y</cx:pt>
          <cx:pt idx="490">Y</cx:pt>
          <cx:pt idx="491">Y</cx:pt>
          <cx:pt idx="492">Y</cx:pt>
          <cx:pt idx="493">Y</cx:pt>
          <cx:pt idx="494">Y</cx:pt>
          <cx:pt idx="495">N</cx:pt>
          <cx:pt idx="496">Y</cx:pt>
          <cx:pt idx="497">Y</cx:pt>
          <cx:pt idx="498">Y</cx:pt>
          <cx:pt idx="499">Y</cx:pt>
          <cx:pt idx="500">Y</cx:pt>
          <cx:pt idx="501">Y</cx:pt>
          <cx:pt idx="502">Y</cx:pt>
          <cx:pt idx="503">Y</cx:pt>
          <cx:pt idx="504">Y</cx:pt>
          <cx:pt idx="505">Y</cx:pt>
          <cx:pt idx="506">Y</cx:pt>
          <cx:pt idx="507">Y</cx:pt>
          <cx:pt idx="508">Y</cx:pt>
          <cx:pt idx="509">Y</cx:pt>
          <cx:pt idx="510">Y</cx:pt>
          <cx:pt idx="511">Y</cx:pt>
          <cx:pt idx="512">Y</cx:pt>
          <cx:pt idx="513">Y</cx:pt>
          <cx:pt idx="514">N</cx:pt>
          <cx:pt idx="515">Y</cx:pt>
          <cx:pt idx="516">Y</cx:pt>
          <cx:pt idx="517">Y</cx:pt>
          <cx:pt idx="518">Y</cx:pt>
          <cx:pt idx="519">Y</cx:pt>
          <cx:pt idx="520">N</cx:pt>
          <cx:pt idx="521">Y</cx:pt>
          <cx:pt idx="522">Y</cx:pt>
          <cx:pt idx="523">Y</cx:pt>
          <cx:pt idx="524">Y</cx:pt>
          <cx:pt idx="525">Y</cx:pt>
          <cx:pt idx="526">Y</cx:pt>
          <cx:pt idx="527">Y</cx:pt>
          <cx:pt idx="528">Y</cx:pt>
          <cx:pt idx="529">Y</cx:pt>
          <cx:pt idx="530">Y</cx:pt>
          <cx:pt idx="531">Y</cx:pt>
          <cx:pt idx="532">Y</cx:pt>
          <cx:pt idx="533">N</cx:pt>
          <cx:pt idx="534">Y</cx:pt>
          <cx:pt idx="535">Y</cx:pt>
          <cx:pt idx="536">Y</cx:pt>
          <cx:pt idx="537">Y</cx:pt>
          <cx:pt idx="538">Y</cx:pt>
          <cx:pt idx="539">Y</cx:pt>
          <cx:pt idx="540">Y</cx:pt>
          <cx:pt idx="541">Y</cx:pt>
          <cx:pt idx="542">Y</cx:pt>
          <cx:pt idx="543">Y</cx:pt>
          <cx:pt idx="544">Y</cx:pt>
          <cx:pt idx="545">Y</cx:pt>
          <cx:pt idx="546">Y</cx:pt>
          <cx:pt idx="547">Y</cx:pt>
          <cx:pt idx="548">Y</cx:pt>
          <cx:pt idx="549">Y</cx:pt>
          <cx:pt idx="550">Y</cx:pt>
          <cx:pt idx="551">Y</cx:pt>
          <cx:pt idx="552">Y</cx:pt>
          <cx:pt idx="553">Y</cx:pt>
          <cx:pt idx="554">Y</cx:pt>
          <cx:pt idx="555">Y</cx:pt>
          <cx:pt idx="556">Y</cx:pt>
          <cx:pt idx="557">Y</cx:pt>
          <cx:pt idx="558">Y</cx:pt>
          <cx:pt idx="559">Y</cx:pt>
          <cx:pt idx="560">Y</cx:pt>
          <cx:pt idx="561">Y</cx:pt>
          <cx:pt idx="562">Y</cx:pt>
          <cx:pt idx="563">Y</cx:pt>
          <cx:pt idx="564">Y</cx:pt>
          <cx:pt idx="565">N</cx:pt>
          <cx:pt idx="566">Y</cx:pt>
          <cx:pt idx="567">Y</cx:pt>
          <cx:pt idx="568">Y</cx:pt>
          <cx:pt idx="569">Y</cx:pt>
          <cx:pt idx="570">Y</cx:pt>
          <cx:pt idx="571">Y</cx:pt>
          <cx:pt idx="572">Y</cx:pt>
          <cx:pt idx="573">Y</cx:pt>
          <cx:pt idx="574">Y</cx:pt>
          <cx:pt idx="575">Y</cx:pt>
          <cx:pt idx="576">Y</cx:pt>
          <cx:pt idx="577">Y</cx:pt>
          <cx:pt idx="578">Y</cx:pt>
          <cx:pt idx="579">N</cx:pt>
          <cx:pt idx="580">Y</cx:pt>
          <cx:pt idx="581">Y</cx:pt>
          <cx:pt idx="582">Y</cx:pt>
          <cx:pt idx="583">Y</cx:pt>
          <cx:pt idx="584">Y</cx:pt>
          <cx:pt idx="585">Y</cx:pt>
          <cx:pt idx="586">Y</cx:pt>
          <cx:pt idx="587">Y</cx:pt>
          <cx:pt idx="588">Y</cx:pt>
          <cx:pt idx="589">Y</cx:pt>
          <cx:pt idx="590">Y</cx:pt>
          <cx:pt idx="591">Y</cx:pt>
          <cx:pt idx="592">Y</cx:pt>
          <cx:pt idx="593">Y</cx:pt>
          <cx:pt idx="594">Y</cx:pt>
          <cx:pt idx="595">Y</cx:pt>
          <cx:pt idx="596">N</cx:pt>
          <cx:pt idx="597">Y</cx:pt>
          <cx:pt idx="598">Y</cx:pt>
          <cx:pt idx="599">Y</cx:pt>
          <cx:pt idx="600">Y</cx:pt>
          <cx:pt idx="601">Y</cx:pt>
          <cx:pt idx="602">Y</cx:pt>
          <cx:pt idx="603">Y</cx:pt>
          <cx:pt idx="604">Y</cx:pt>
          <cx:pt idx="605">Y</cx:pt>
          <cx:pt idx="606">Y</cx:pt>
          <cx:pt idx="607">Y</cx:pt>
          <cx:pt idx="608">Y</cx:pt>
          <cx:pt idx="609">Y</cx:pt>
          <cx:pt idx="610">Y</cx:pt>
          <cx:pt idx="611">Y</cx:pt>
          <cx:pt idx="612">Y</cx:pt>
          <cx:pt idx="613">Y</cx:pt>
          <cx:pt idx="614">Y</cx:pt>
          <cx:pt idx="615">Y</cx:pt>
          <cx:pt idx="616">Y</cx:pt>
          <cx:pt idx="617">Y</cx:pt>
          <cx:pt idx="618">Y</cx:pt>
          <cx:pt idx="619">Y</cx:pt>
          <cx:pt idx="620">N</cx:pt>
          <cx:pt idx="621">Y</cx:pt>
          <cx:pt idx="622">Y</cx:pt>
          <cx:pt idx="623">Y</cx:pt>
          <cx:pt idx="624">Y</cx:pt>
          <cx:pt idx="625">Y</cx:pt>
          <cx:pt idx="626">Y</cx:pt>
          <cx:pt idx="627">Y</cx:pt>
          <cx:pt idx="628">Y</cx:pt>
          <cx:pt idx="629">Y</cx:pt>
          <cx:pt idx="630">Y</cx:pt>
          <cx:pt idx="631">Y</cx:pt>
          <cx:pt idx="632">Y</cx:pt>
          <cx:pt idx="633">Y</cx:pt>
          <cx:pt idx="634">Y</cx:pt>
          <cx:pt idx="635">Y</cx:pt>
          <cx:pt idx="636">N</cx:pt>
          <cx:pt idx="637">Y</cx:pt>
          <cx:pt idx="638">Y</cx:pt>
          <cx:pt idx="639">Y</cx:pt>
          <cx:pt idx="640">Y</cx:pt>
          <cx:pt idx="641">Y</cx:pt>
          <cx:pt idx="642">Y</cx:pt>
          <cx:pt idx="643">Y</cx:pt>
          <cx:pt idx="644">Y</cx:pt>
          <cx:pt idx="645">Y</cx:pt>
          <cx:pt idx="646">Y</cx:pt>
          <cx:pt idx="647">Y</cx:pt>
          <cx:pt idx="648">Y</cx:pt>
          <cx:pt idx="649">Y</cx:pt>
          <cx:pt idx="650">Y</cx:pt>
          <cx:pt idx="651">Y</cx:pt>
          <cx:pt idx="652">Y</cx:pt>
          <cx:pt idx="653">Y</cx:pt>
          <cx:pt idx="654">Y</cx:pt>
          <cx:pt idx="655">Y</cx:pt>
          <cx:pt idx="656">Y</cx:pt>
          <cx:pt idx="657">Y</cx:pt>
          <cx:pt idx="658">Y</cx:pt>
          <cx:pt idx="659">Y</cx:pt>
          <cx:pt idx="660">Y</cx:pt>
          <cx:pt idx="661">Y</cx:pt>
          <cx:pt idx="662">Y</cx:pt>
          <cx:pt idx="663">Y</cx:pt>
          <cx:pt idx="664">Y</cx:pt>
          <cx:pt idx="665">Y</cx:pt>
          <cx:pt idx="666">Y</cx:pt>
          <cx:pt idx="667">Y</cx:pt>
          <cx:pt idx="668">Y</cx:pt>
          <cx:pt idx="669">Y</cx:pt>
          <cx:pt idx="670">Y</cx:pt>
          <cx:pt idx="671">N</cx:pt>
          <cx:pt idx="672">Y</cx:pt>
          <cx:pt idx="673">Y</cx:pt>
          <cx:pt idx="674">Y</cx:pt>
          <cx:pt idx="675">Y</cx:pt>
          <cx:pt idx="676">N</cx:pt>
          <cx:pt idx="677">Y</cx:pt>
          <cx:pt idx="678">Y</cx:pt>
          <cx:pt idx="679">Y</cx:pt>
          <cx:pt idx="680">Y</cx:pt>
          <cx:pt idx="681">Y</cx:pt>
          <cx:pt idx="682">Y</cx:pt>
          <cx:pt idx="683">Y</cx:pt>
          <cx:pt idx="684">Y</cx:pt>
          <cx:pt idx="685">Y</cx:pt>
          <cx:pt idx="686">Y</cx:pt>
          <cx:pt idx="687">Y</cx:pt>
          <cx:pt idx="688">Y</cx:pt>
          <cx:pt idx="689">Y</cx:pt>
          <cx:pt idx="690">Y</cx:pt>
          <cx:pt idx="691">Y</cx:pt>
          <cx:pt idx="692">Y</cx:pt>
          <cx:pt idx="693">Y</cx:pt>
          <cx:pt idx="694">Y</cx:pt>
          <cx:pt idx="695">Y</cx:pt>
          <cx:pt idx="696">Y</cx:pt>
          <cx:pt idx="697">Y</cx:pt>
          <cx:pt idx="698">Y</cx:pt>
          <cx:pt idx="699">Y</cx:pt>
          <cx:pt idx="700">Y</cx:pt>
          <cx:pt idx="701">Y</cx:pt>
          <cx:pt idx="702">Y</cx:pt>
          <cx:pt idx="703">Y</cx:pt>
          <cx:pt idx="704">Y</cx:pt>
          <cx:pt idx="705">N</cx:pt>
          <cx:pt idx="706">Y</cx:pt>
          <cx:pt idx="707">Y</cx:pt>
          <cx:pt idx="708">Y</cx:pt>
          <cx:pt idx="709">Y</cx:pt>
          <cx:pt idx="710">Y</cx:pt>
          <cx:pt idx="711">Y</cx:pt>
          <cx:pt idx="712">Y</cx:pt>
          <cx:pt idx="713">N</cx:pt>
          <cx:pt idx="714">Y</cx:pt>
          <cx:pt idx="715">Y</cx:pt>
          <cx:pt idx="716">Y</cx:pt>
          <cx:pt idx="717">Y</cx:pt>
          <cx:pt idx="718">Y</cx:pt>
          <cx:pt idx="719">Y</cx:pt>
          <cx:pt idx="720">Y</cx:pt>
          <cx:pt idx="721">Y</cx:pt>
          <cx:pt idx="722">Y</cx:pt>
          <cx:pt idx="723">Y</cx:pt>
          <cx:pt idx="724">Y</cx:pt>
          <cx:pt idx="725">Y</cx:pt>
          <cx:pt idx="726">Y</cx:pt>
          <cx:pt idx="727">Y</cx:pt>
          <cx:pt idx="728">Y</cx:pt>
          <cx:pt idx="729">Y</cx:pt>
          <cx:pt idx="730">Y</cx:pt>
          <cx:pt idx="731">Y</cx:pt>
          <cx:pt idx="732">Y</cx:pt>
          <cx:pt idx="733">Y</cx:pt>
          <cx:pt idx="734">Y</cx:pt>
          <cx:pt idx="735">N</cx:pt>
          <cx:pt idx="736">N</cx:pt>
          <cx:pt idx="737">Y</cx:pt>
          <cx:pt idx="738">Y</cx:pt>
          <cx:pt idx="739">Y</cx:pt>
          <cx:pt idx="740">Y</cx:pt>
          <cx:pt idx="741">Y</cx:pt>
          <cx:pt idx="742">Y</cx:pt>
          <cx:pt idx="743">Y</cx:pt>
          <cx:pt idx="744">Y</cx:pt>
          <cx:pt idx="745">Y</cx:pt>
          <cx:pt idx="746">Y</cx:pt>
          <cx:pt idx="747">N</cx:pt>
          <cx:pt idx="748">Y</cx:pt>
          <cx:pt idx="749">N</cx:pt>
          <cx:pt idx="750">Y</cx:pt>
          <cx:pt idx="751">Y</cx:pt>
          <cx:pt idx="752">Y</cx:pt>
          <cx:pt idx="753">Y</cx:pt>
          <cx:pt idx="754">Y</cx:pt>
          <cx:pt idx="755">Y</cx:pt>
          <cx:pt idx="756">Y</cx:pt>
          <cx:pt idx="757">Y</cx:pt>
          <cx:pt idx="758">Y</cx:pt>
          <cx:pt idx="759">Y</cx:pt>
          <cx:pt idx="760">Y</cx:pt>
          <cx:pt idx="761">Y</cx:pt>
          <cx:pt idx="762">Y</cx:pt>
          <cx:pt idx="763">Y</cx:pt>
          <cx:pt idx="764">Y</cx:pt>
          <cx:pt idx="765">Y</cx:pt>
          <cx:pt idx="766">Y</cx:pt>
          <cx:pt idx="767">Y</cx:pt>
          <cx:pt idx="768">Y</cx:pt>
          <cx:pt idx="769">Y</cx:pt>
          <cx:pt idx="770">Y</cx:pt>
          <cx:pt idx="771">Y</cx:pt>
          <cx:pt idx="772">Y</cx:pt>
          <cx:pt idx="773">Y</cx:pt>
          <cx:pt idx="774">Y</cx:pt>
          <cx:pt idx="775">Y</cx:pt>
          <cx:pt idx="776">Y</cx:pt>
          <cx:pt idx="777">Y</cx:pt>
          <cx:pt idx="778">Y</cx:pt>
          <cx:pt idx="779">Y</cx:pt>
          <cx:pt idx="780">Y</cx:pt>
          <cx:pt idx="781">Y</cx:pt>
          <cx:pt idx="782">Y</cx:pt>
          <cx:pt idx="783">Y</cx:pt>
          <cx:pt idx="784">Y</cx:pt>
          <cx:pt idx="785">Y</cx:pt>
          <cx:pt idx="786">Y</cx:pt>
          <cx:pt idx="787">Y</cx:pt>
          <cx:pt idx="788">Y</cx:pt>
          <cx:pt idx="789">Y</cx:pt>
          <cx:pt idx="790">Y</cx:pt>
          <cx:pt idx="791">Y</cx:pt>
          <cx:pt idx="792">Y</cx:pt>
          <cx:pt idx="793">Y</cx:pt>
          <cx:pt idx="794">Y</cx:pt>
          <cx:pt idx="795">Y</cx:pt>
          <cx:pt idx="796">Y</cx:pt>
          <cx:pt idx="797">Y</cx:pt>
          <cx:pt idx="798">Y</cx:pt>
          <cx:pt idx="799">Y</cx:pt>
          <cx:pt idx="800">Y</cx:pt>
          <cx:pt idx="801">Y</cx:pt>
          <cx:pt idx="802">Y</cx:pt>
          <cx:pt idx="803">Y</cx:pt>
          <cx:pt idx="804">Y</cx:pt>
          <cx:pt idx="805">Y</cx:pt>
          <cx:pt idx="806">Y</cx:pt>
          <cx:pt idx="807">Y</cx:pt>
          <cx:pt idx="808">Y</cx:pt>
          <cx:pt idx="809">N</cx:pt>
          <cx:pt idx="810">Y</cx:pt>
          <cx:pt idx="811">Y</cx:pt>
          <cx:pt idx="812">N</cx:pt>
          <cx:pt idx="813">Y</cx:pt>
          <cx:pt idx="814">Y</cx:pt>
          <cx:pt idx="815">Y</cx:pt>
          <cx:pt idx="816">Y</cx:pt>
          <cx:pt idx="817">Y</cx:pt>
          <cx:pt idx="818">Y</cx:pt>
          <cx:pt idx="819">Y</cx:pt>
          <cx:pt idx="820">Y</cx:pt>
          <cx:pt idx="821">N</cx:pt>
          <cx:pt idx="822">Y</cx:pt>
          <cx:pt idx="823">Y</cx:pt>
          <cx:pt idx="824">Y</cx:pt>
          <cx:pt idx="825">Y</cx:pt>
          <cx:pt idx="826">Y</cx:pt>
          <cx:pt idx="827">Y</cx:pt>
          <cx:pt idx="828">Y</cx:pt>
          <cx:pt idx="829">Y</cx:pt>
          <cx:pt idx="830">Y</cx:pt>
          <cx:pt idx="831">Y</cx:pt>
          <cx:pt idx="832">Y</cx:pt>
          <cx:pt idx="833">Y</cx:pt>
          <cx:pt idx="834">Y</cx:pt>
          <cx:pt idx="835">Y</cx:pt>
          <cx:pt idx="836">Y</cx:pt>
          <cx:pt idx="837">Y</cx:pt>
          <cx:pt idx="838">Y</cx:pt>
          <cx:pt idx="839">Y</cx:pt>
          <cx:pt idx="840">N</cx:pt>
          <cx:pt idx="841">Y</cx:pt>
          <cx:pt idx="842">Y</cx:pt>
          <cx:pt idx="843">N</cx:pt>
          <cx:pt idx="844">Y</cx:pt>
          <cx:pt idx="845">Y</cx:pt>
          <cx:pt idx="846">Y</cx:pt>
          <cx:pt idx="847">Y</cx:pt>
          <cx:pt idx="848">Y</cx:pt>
          <cx:pt idx="849">Y</cx:pt>
          <cx:pt idx="850">Y</cx:pt>
          <cx:pt idx="851">Y</cx:pt>
          <cx:pt idx="852">Y</cx:pt>
          <cx:pt idx="853">Y</cx:pt>
          <cx:pt idx="854">Y</cx:pt>
          <cx:pt idx="855">Y</cx:pt>
          <cx:pt idx="856">Y</cx:pt>
          <cx:pt idx="857">Y</cx:pt>
          <cx:pt idx="858">Y</cx:pt>
          <cx:pt idx="859">Y</cx:pt>
          <cx:pt idx="860">Y</cx:pt>
          <cx:pt idx="861">Y</cx:pt>
          <cx:pt idx="862">Y</cx:pt>
          <cx:pt idx="863">Y</cx:pt>
          <cx:pt idx="864">Y</cx:pt>
          <cx:pt idx="865">Y</cx:pt>
          <cx:pt idx="866">Y</cx:pt>
          <cx:pt idx="867">Y</cx:pt>
          <cx:pt idx="868">Y</cx:pt>
          <cx:pt idx="869">Y</cx:pt>
          <cx:pt idx="870">N</cx:pt>
          <cx:pt idx="871">Y</cx:pt>
          <cx:pt idx="872">Y</cx:pt>
          <cx:pt idx="873">Y</cx:pt>
          <cx:pt idx="874">Y</cx:pt>
          <cx:pt idx="875">Y</cx:pt>
          <cx:pt idx="876">Y</cx:pt>
          <cx:pt idx="877">Y</cx:pt>
          <cx:pt idx="878">Y</cx:pt>
          <cx:pt idx="879">Y</cx:pt>
          <cx:pt idx="880">Y</cx:pt>
          <cx:pt idx="881">Y</cx:pt>
          <cx:pt idx="882">Y</cx:pt>
          <cx:pt idx="883">N</cx:pt>
          <cx:pt idx="884">Y</cx:pt>
          <cx:pt idx="885">Y</cx:pt>
          <cx:pt idx="886">Y</cx:pt>
          <cx:pt idx="887">Y</cx:pt>
          <cx:pt idx="888">Y</cx:pt>
          <cx:pt idx="889">Y</cx:pt>
          <cx:pt idx="890">Y</cx:pt>
          <cx:pt idx="891">Y</cx:pt>
          <cx:pt idx="892">Y</cx:pt>
          <cx:pt idx="893">Y</cx:pt>
          <cx:pt idx="894">Y</cx:pt>
          <cx:pt idx="895">Y</cx:pt>
          <cx:pt idx="896">N</cx:pt>
          <cx:pt idx="897">Y</cx:pt>
          <cx:pt idx="898">Y</cx:pt>
          <cx:pt idx="899">Y</cx:pt>
          <cx:pt idx="900">Y</cx:pt>
          <cx:pt idx="901">Y</cx:pt>
          <cx:pt idx="902">Y</cx:pt>
          <cx:pt idx="903">Y</cx:pt>
          <cx:pt idx="904">Y</cx:pt>
          <cx:pt idx="905">Y</cx:pt>
          <cx:pt idx="906">Y</cx:pt>
          <cx:pt idx="907">Y</cx:pt>
          <cx:pt idx="908">Y</cx:pt>
          <cx:pt idx="909">Y</cx:pt>
          <cx:pt idx="910">Y</cx:pt>
          <cx:pt idx="911">Y</cx:pt>
          <cx:pt idx="912">N</cx:pt>
          <cx:pt idx="913">N</cx:pt>
          <cx:pt idx="914">Y</cx:pt>
          <cx:pt idx="915">Y</cx:pt>
          <cx:pt idx="916">N</cx:pt>
          <cx:pt idx="917">Y</cx:pt>
          <cx:pt idx="918">Y</cx:pt>
          <cx:pt idx="919">Y</cx:pt>
          <cx:pt idx="920">Y</cx:pt>
          <cx:pt idx="921">Y</cx:pt>
          <cx:pt idx="922">Y</cx:pt>
          <cx:pt idx="923">Y</cx:pt>
          <cx:pt idx="924">Y</cx:pt>
          <cx:pt idx="925">Y</cx:pt>
          <cx:pt idx="926">Y</cx:pt>
          <cx:pt idx="927">Y</cx:pt>
          <cx:pt idx="928">Y</cx:pt>
          <cx:pt idx="929">Y</cx:pt>
          <cx:pt idx="930">Y</cx:pt>
          <cx:pt idx="931">Y</cx:pt>
          <cx:pt idx="932">Y</cx:pt>
          <cx:pt idx="933">Y</cx:pt>
          <cx:pt idx="934">Y</cx:pt>
          <cx:pt idx="935">Y</cx:pt>
          <cx:pt idx="936">Y</cx:pt>
          <cx:pt idx="937">Y</cx:pt>
          <cx:pt idx="938">Y</cx:pt>
          <cx:pt idx="939">Y</cx:pt>
          <cx:pt idx="940">Y</cx:pt>
          <cx:pt idx="941">Y</cx:pt>
          <cx:pt idx="942">Y</cx:pt>
          <cx:pt idx="943">Y</cx:pt>
          <cx:pt idx="944">Y</cx:pt>
          <cx:pt idx="945">Y</cx:pt>
          <cx:pt idx="946">Y</cx:pt>
          <cx:pt idx="947">Y</cx:pt>
          <cx:pt idx="948">Y</cx:pt>
          <cx:pt idx="949">Y</cx:pt>
          <cx:pt idx="950">Y</cx:pt>
          <cx:pt idx="951">Y</cx:pt>
          <cx:pt idx="952">Y</cx:pt>
          <cx:pt idx="953">Y</cx:pt>
          <cx:pt idx="954">Y</cx:pt>
          <cx:pt idx="955">N</cx:pt>
          <cx:pt idx="956">Y</cx:pt>
          <cx:pt idx="957">Y</cx:pt>
          <cx:pt idx="958">Y</cx:pt>
          <cx:pt idx="959">Y</cx:pt>
          <cx:pt idx="960">Y</cx:pt>
          <cx:pt idx="961">Y</cx:pt>
          <cx:pt idx="962">Y</cx:pt>
          <cx:pt idx="963">Y</cx:pt>
          <cx:pt idx="964">Y</cx:pt>
          <cx:pt idx="965">Y</cx:pt>
          <cx:pt idx="966">Y</cx:pt>
          <cx:pt idx="967">Y</cx:pt>
          <cx:pt idx="968">N</cx:pt>
          <cx:pt idx="969">Y</cx:pt>
          <cx:pt idx="970">N</cx:pt>
          <cx:pt idx="971">Y</cx:pt>
          <cx:pt idx="972">Y</cx:pt>
          <cx:pt idx="973">Y</cx:pt>
          <cx:pt idx="974">N</cx:pt>
          <cx:pt idx="975">Y</cx:pt>
          <cx:pt idx="976">Y</cx:pt>
          <cx:pt idx="977">Y</cx:pt>
          <cx:pt idx="978">Y</cx:pt>
          <cx:pt idx="979">Y</cx:pt>
          <cx:pt idx="980">Y</cx:pt>
          <cx:pt idx="981">Y</cx:pt>
          <cx:pt idx="982">Y</cx:pt>
          <cx:pt idx="983">Y</cx:pt>
          <cx:pt idx="984">Y</cx:pt>
          <cx:pt idx="985">N</cx:pt>
          <cx:pt idx="986">Y</cx:pt>
          <cx:pt idx="987">Y</cx:pt>
          <cx:pt idx="988">Y</cx:pt>
          <cx:pt idx="989">Y</cx:pt>
          <cx:pt idx="990">Y</cx:pt>
          <cx:pt idx="991">Y</cx:pt>
          <cx:pt idx="992">Y</cx:pt>
          <cx:pt idx="993">Y</cx:pt>
          <cx:pt idx="994">Y</cx:pt>
          <cx:pt idx="995">Y</cx:pt>
          <cx:pt idx="996">Y</cx:pt>
          <cx:pt idx="997">Y</cx:pt>
          <cx:pt idx="998">N</cx:pt>
          <cx:pt idx="999">Y</cx:pt>
          <cx:pt idx="1000">N</cx:pt>
          <cx:pt idx="1001">Y</cx:pt>
          <cx:pt idx="1002">Y</cx:pt>
          <cx:pt idx="1003">Y</cx:pt>
          <cx:pt idx="1004">Y</cx:pt>
          <cx:pt idx="1005">Y</cx:pt>
          <cx:pt idx="1006">Y</cx:pt>
          <cx:pt idx="1007">Y</cx:pt>
          <cx:pt idx="1008">Y</cx:pt>
          <cx:pt idx="1009">Y</cx:pt>
          <cx:pt idx="1010">Y</cx:pt>
          <cx:pt idx="1011">N</cx:pt>
          <cx:pt idx="1012">Y</cx:pt>
          <cx:pt idx="1013">N</cx:pt>
          <cx:pt idx="1014">Y</cx:pt>
          <cx:pt idx="1015">Y</cx:pt>
          <cx:pt idx="1016">Y</cx:pt>
          <cx:pt idx="1017">Y</cx:pt>
          <cx:pt idx="1018">Y</cx:pt>
          <cx:pt idx="1019">Y</cx:pt>
          <cx:pt idx="1020">Y</cx:pt>
          <cx:pt idx="1021">Y</cx:pt>
          <cx:pt idx="1022">Y</cx:pt>
          <cx:pt idx="1023">Y</cx:pt>
          <cx:pt idx="1024">Y</cx:pt>
          <cx:pt idx="1025">Y</cx:pt>
          <cx:pt idx="1026">Y</cx:pt>
          <cx:pt idx="1027">Y</cx:pt>
          <cx:pt idx="1028">Y</cx:pt>
          <cx:pt idx="1029">Y</cx:pt>
          <cx:pt idx="1030">Y</cx:pt>
          <cx:pt idx="1031">Y</cx:pt>
          <cx:pt idx="1032">Y</cx:pt>
          <cx:pt idx="1033">Y</cx:pt>
          <cx:pt idx="1034">Y</cx:pt>
          <cx:pt idx="1035">N</cx:pt>
          <cx:pt idx="1036">Y</cx:pt>
          <cx:pt idx="1037">Y</cx:pt>
          <cx:pt idx="1038">Y</cx:pt>
          <cx:pt idx="1039">Y</cx:pt>
          <cx:pt idx="1040">Y</cx:pt>
          <cx:pt idx="1041">Y</cx:pt>
          <cx:pt idx="1042">Y</cx:pt>
          <cx:pt idx="1043">Y</cx:pt>
          <cx:pt idx="1044">Y</cx:pt>
          <cx:pt idx="1045">Y</cx:pt>
          <cx:pt idx="1046">Y</cx:pt>
          <cx:pt idx="1047">Y</cx:pt>
          <cx:pt idx="1048">Y</cx:pt>
          <cx:pt idx="1049">Y</cx:pt>
          <cx:pt idx="1050">Y</cx:pt>
          <cx:pt idx="1051">Y</cx:pt>
          <cx:pt idx="1052">Y</cx:pt>
          <cx:pt idx="1053">Y</cx:pt>
          <cx:pt idx="1054">Y</cx:pt>
          <cx:pt idx="1055">Y</cx:pt>
          <cx:pt idx="1056">Y</cx:pt>
          <cx:pt idx="1057">Y</cx:pt>
          <cx:pt idx="1058">Y</cx:pt>
          <cx:pt idx="1059">Y</cx:pt>
          <cx:pt idx="1060">Y</cx:pt>
          <cx:pt idx="1061">Y</cx:pt>
          <cx:pt idx="1062">N</cx:pt>
          <cx:pt idx="1063">Y</cx:pt>
          <cx:pt idx="1064">Y</cx:pt>
          <cx:pt idx="1065">Y</cx:pt>
          <cx:pt idx="1066">Y</cx:pt>
          <cx:pt idx="1067">Y</cx:pt>
          <cx:pt idx="1068">Y</cx:pt>
          <cx:pt idx="1069">Y</cx:pt>
          <cx:pt idx="1070">Y</cx:pt>
          <cx:pt idx="1071">Y</cx:pt>
          <cx:pt idx="1072">Y</cx:pt>
          <cx:pt idx="1073">Y</cx:pt>
          <cx:pt idx="1074">Y</cx:pt>
          <cx:pt idx="1075">Y</cx:pt>
          <cx:pt idx="1076">Y</cx:pt>
          <cx:pt idx="1077">Y</cx:pt>
          <cx:pt idx="1078">Y</cx:pt>
          <cx:pt idx="1079">Y</cx:pt>
          <cx:pt idx="1080">Y</cx:pt>
          <cx:pt idx="1081">Y</cx:pt>
          <cx:pt idx="1082">Y</cx:pt>
          <cx:pt idx="1083">Y</cx:pt>
          <cx:pt idx="1084">Y</cx:pt>
          <cx:pt idx="1085">Y</cx:pt>
          <cx:pt idx="1086">Y</cx:pt>
          <cx:pt idx="1087">Y</cx:pt>
          <cx:pt idx="1088">Y</cx:pt>
          <cx:pt idx="1089">Y</cx:pt>
          <cx:pt idx="1090">N</cx:pt>
          <cx:pt idx="1091">Y</cx:pt>
          <cx:pt idx="1092">Y</cx:pt>
          <cx:pt idx="1093">Y</cx:pt>
          <cx:pt idx="1094">Y</cx:pt>
          <cx:pt idx="1095">Y</cx:pt>
          <cx:pt idx="1096">Y</cx:pt>
          <cx:pt idx="1097">Y</cx:pt>
          <cx:pt idx="1098">Y</cx:pt>
          <cx:pt idx="1099">Y</cx:pt>
          <cx:pt idx="1100">N</cx:pt>
          <cx:pt idx="1101">Y</cx:pt>
          <cx:pt idx="1102">Y</cx:pt>
          <cx:pt idx="1103">Y</cx:pt>
          <cx:pt idx="1104">Y</cx:pt>
          <cx:pt idx="1105">Y</cx:pt>
          <cx:pt idx="1106">Y</cx:pt>
          <cx:pt idx="1107">Y</cx:pt>
          <cx:pt idx="1108">Y</cx:pt>
          <cx:pt idx="1109">Y</cx:pt>
          <cx:pt idx="1110">Y</cx:pt>
          <cx:pt idx="1111">Y</cx:pt>
          <cx:pt idx="1112">Y</cx:pt>
          <cx:pt idx="1113">Y</cx:pt>
          <cx:pt idx="1114">Y</cx:pt>
          <cx:pt idx="1115">Y</cx:pt>
          <cx:pt idx="1116">Y</cx:pt>
          <cx:pt idx="1117">Y</cx:pt>
          <cx:pt idx="1118">Y</cx:pt>
          <cx:pt idx="1119">Y</cx:pt>
          <cx:pt idx="1120">Y</cx:pt>
          <cx:pt idx="1121">Y</cx:pt>
          <cx:pt idx="1122">Y</cx:pt>
          <cx:pt idx="1123">Y</cx:pt>
          <cx:pt idx="1124">Y</cx:pt>
          <cx:pt idx="1125">Y</cx:pt>
          <cx:pt idx="1126">Y</cx:pt>
          <cx:pt idx="1127">Y</cx:pt>
          <cx:pt idx="1128">Y</cx:pt>
          <cx:pt idx="1129">Y</cx:pt>
          <cx:pt idx="1130">Y</cx:pt>
          <cx:pt idx="1131">Y</cx:pt>
          <cx:pt idx="1132">Y</cx:pt>
          <cx:pt idx="1133">Y</cx:pt>
          <cx:pt idx="1134">Y</cx:pt>
          <cx:pt idx="1135">N</cx:pt>
          <cx:pt idx="1136">Y</cx:pt>
          <cx:pt idx="1137">N</cx:pt>
          <cx:pt idx="1138">Y</cx:pt>
          <cx:pt idx="1139">Y</cx:pt>
          <cx:pt idx="1140">Y</cx:pt>
          <cx:pt idx="1141">Y</cx:pt>
          <cx:pt idx="1142">Y</cx:pt>
          <cx:pt idx="1143">Y</cx:pt>
          <cx:pt idx="1144">N</cx:pt>
          <cx:pt idx="1145">Y</cx:pt>
          <cx:pt idx="1146">Y</cx:pt>
          <cx:pt idx="1147">Y</cx:pt>
          <cx:pt idx="1148">Y</cx:pt>
          <cx:pt idx="1149">Y</cx:pt>
          <cx:pt idx="1150">Y</cx:pt>
          <cx:pt idx="1151">Y</cx:pt>
          <cx:pt idx="1152">Y</cx:pt>
          <cx:pt idx="1153">Y</cx:pt>
          <cx:pt idx="1154">Y</cx:pt>
          <cx:pt idx="1155">Y</cx:pt>
          <cx:pt idx="1156">Y</cx:pt>
          <cx:pt idx="1157">Y</cx:pt>
          <cx:pt idx="1158">Y</cx:pt>
          <cx:pt idx="1159">Y</cx:pt>
          <cx:pt idx="1160">Y</cx:pt>
          <cx:pt idx="1161">Y</cx:pt>
          <cx:pt idx="1162">Y</cx:pt>
          <cx:pt idx="1163">Y</cx:pt>
          <cx:pt idx="1164">Y</cx:pt>
          <cx:pt idx="1165">Y</cx:pt>
          <cx:pt idx="1166">Y</cx:pt>
          <cx:pt idx="1167">Y</cx:pt>
          <cx:pt idx="1168">Y</cx:pt>
          <cx:pt idx="1169">Y</cx:pt>
          <cx:pt idx="1170">Y</cx:pt>
          <cx:pt idx="1171">Y</cx:pt>
          <cx:pt idx="1172">Y</cx:pt>
          <cx:pt idx="1173">Y</cx:pt>
          <cx:pt idx="1174">Y</cx:pt>
          <cx:pt idx="1175">Y</cx:pt>
          <cx:pt idx="1176">Y</cx:pt>
          <cx:pt idx="1177">Y</cx:pt>
          <cx:pt idx="1178">Y</cx:pt>
          <cx:pt idx="1179">Y</cx:pt>
          <cx:pt idx="1180">Y</cx:pt>
          <cx:pt idx="1181">Y</cx:pt>
          <cx:pt idx="1182">Y</cx:pt>
          <cx:pt idx="1183">Y</cx:pt>
          <cx:pt idx="1184">Y</cx:pt>
          <cx:pt idx="1185">Y</cx:pt>
          <cx:pt idx="1186">Y</cx:pt>
          <cx:pt idx="1187">Y</cx:pt>
          <cx:pt idx="1188">Y</cx:pt>
          <cx:pt idx="1189">Y</cx:pt>
          <cx:pt idx="1190">Y</cx:pt>
          <cx:pt idx="1191">Y</cx:pt>
          <cx:pt idx="1192">Y</cx:pt>
          <cx:pt idx="1193">Y</cx:pt>
          <cx:pt idx="1194">Y</cx:pt>
          <cx:pt idx="1195">Y</cx:pt>
          <cx:pt idx="1196">Y</cx:pt>
          <cx:pt idx="1197">Y</cx:pt>
          <cx:pt idx="1198">Y</cx:pt>
          <cx:pt idx="1199">Y</cx:pt>
          <cx:pt idx="1200">Y</cx:pt>
          <cx:pt idx="1201">Y</cx:pt>
          <cx:pt idx="1202">Y</cx:pt>
          <cx:pt idx="1203">Y</cx:pt>
          <cx:pt idx="1204">Y</cx:pt>
          <cx:pt idx="1205">Y</cx:pt>
          <cx:pt idx="1206">Y</cx:pt>
          <cx:pt idx="1207">Y</cx:pt>
          <cx:pt idx="1208">Y</cx:pt>
          <cx:pt idx="1209">Y</cx:pt>
          <cx:pt idx="1210">Y</cx:pt>
          <cx:pt idx="1211">Y</cx:pt>
          <cx:pt idx="1212">Y</cx:pt>
          <cx:pt idx="1213">Y</cx:pt>
          <cx:pt idx="1214">Y</cx:pt>
          <cx:pt idx="1215">Y</cx:pt>
          <cx:pt idx="1216">Y</cx:pt>
          <cx:pt idx="1217">Y</cx:pt>
          <cx:pt idx="1218">N</cx:pt>
          <cx:pt idx="1219">Y</cx:pt>
          <cx:pt idx="1220">Y</cx:pt>
          <cx:pt idx="1221">Y</cx:pt>
          <cx:pt idx="1222">Y</cx:pt>
          <cx:pt idx="1223">N</cx:pt>
          <cx:pt idx="1224">Y</cx:pt>
          <cx:pt idx="1225">Y</cx:pt>
          <cx:pt idx="1226">Y</cx:pt>
          <cx:pt idx="1227">Y</cx:pt>
          <cx:pt idx="1228">Y</cx:pt>
          <cx:pt idx="1229">Y</cx:pt>
          <cx:pt idx="1230">Y</cx:pt>
          <cx:pt idx="1231">Y</cx:pt>
          <cx:pt idx="1232">Y</cx:pt>
          <cx:pt idx="1233">Y</cx:pt>
          <cx:pt idx="1234">N</cx:pt>
          <cx:pt idx="1235">Y</cx:pt>
          <cx:pt idx="1236">Y</cx:pt>
          <cx:pt idx="1237">Y</cx:pt>
          <cx:pt idx="1238">Y</cx:pt>
          <cx:pt idx="1239">Y</cx:pt>
          <cx:pt idx="1240">Y</cx:pt>
          <cx:pt idx="1241">Y</cx:pt>
          <cx:pt idx="1242">Y</cx:pt>
          <cx:pt idx="1243">Y</cx:pt>
          <cx:pt idx="1244">Y</cx:pt>
          <cx:pt idx="1245">Y</cx:pt>
          <cx:pt idx="1246">Y</cx:pt>
          <cx:pt idx="1247">Y</cx:pt>
          <cx:pt idx="1248">N</cx:pt>
          <cx:pt idx="1249">Y</cx:pt>
          <cx:pt idx="1250">Y</cx:pt>
          <cx:pt idx="1251">Y</cx:pt>
          <cx:pt idx="1252">Y</cx:pt>
          <cx:pt idx="1253">Y</cx:pt>
          <cx:pt idx="1254">Y</cx:pt>
          <cx:pt idx="1255">Y</cx:pt>
          <cx:pt idx="1256">Y</cx:pt>
          <cx:pt idx="1257">Y</cx:pt>
          <cx:pt idx="1258">Y</cx:pt>
          <cx:pt idx="1259">Y</cx:pt>
          <cx:pt idx="1260">Y</cx:pt>
          <cx:pt idx="1261">Y</cx:pt>
          <cx:pt idx="1262">Y</cx:pt>
          <cx:pt idx="1263">Y</cx:pt>
          <cx:pt idx="1264">Y</cx:pt>
          <cx:pt idx="1265">Y</cx:pt>
          <cx:pt idx="1266">N</cx:pt>
          <cx:pt idx="1267">Y</cx:pt>
          <cx:pt idx="1268">Y</cx:pt>
          <cx:pt idx="1269">Y</cx:pt>
          <cx:pt idx="1270">Y</cx:pt>
          <cx:pt idx="1271">Y</cx:pt>
          <cx:pt idx="1272">Y</cx:pt>
          <cx:pt idx="1273">Y</cx:pt>
          <cx:pt idx="1274">Y</cx:pt>
          <cx:pt idx="1275">Y</cx:pt>
          <cx:pt idx="1276">Y</cx:pt>
          <cx:pt idx="1277">Y</cx:pt>
          <cx:pt idx="1278">Y</cx:pt>
          <cx:pt idx="1279">Y</cx:pt>
          <cx:pt idx="1280">Y</cx:pt>
          <cx:pt idx="1281">Y</cx:pt>
          <cx:pt idx="1282">Y</cx:pt>
          <cx:pt idx="1283">Y</cx:pt>
          <cx:pt idx="1284">Y</cx:pt>
          <cx:pt idx="1285">Y</cx:pt>
          <cx:pt idx="1286">Y</cx:pt>
          <cx:pt idx="1287">Y</cx:pt>
          <cx:pt idx="1288">Y</cx:pt>
          <cx:pt idx="1289">Y</cx:pt>
          <cx:pt idx="1290">Y</cx:pt>
          <cx:pt idx="1291">Y</cx:pt>
          <cx:pt idx="1292">N</cx:pt>
          <cx:pt idx="1293">Y</cx:pt>
          <cx:pt idx="1294">Y</cx:pt>
          <cx:pt idx="1295">Y</cx:pt>
          <cx:pt idx="1296">Y</cx:pt>
          <cx:pt idx="1297">Y</cx:pt>
          <cx:pt idx="1298">Y</cx:pt>
          <cx:pt idx="1299">Y</cx:pt>
          <cx:pt idx="1300">Y</cx:pt>
          <cx:pt idx="1301">Y</cx:pt>
          <cx:pt idx="1302">Y</cx:pt>
          <cx:pt idx="1303">Y</cx:pt>
          <cx:pt idx="1304">Y</cx:pt>
          <cx:pt idx="1305">Y</cx:pt>
          <cx:pt idx="1306">Y</cx:pt>
          <cx:pt idx="1307">Y</cx:pt>
          <cx:pt idx="1308">Y</cx:pt>
          <cx:pt idx="1309">Y</cx:pt>
          <cx:pt idx="1310">Y</cx:pt>
          <cx:pt idx="1311">Y</cx:pt>
          <cx:pt idx="1312">Y</cx:pt>
          <cx:pt idx="1313">Y</cx:pt>
          <cx:pt idx="1314">Y</cx:pt>
          <cx:pt idx="1315">Y</cx:pt>
          <cx:pt idx="1316">Y</cx:pt>
          <cx:pt idx="1317">Y</cx:pt>
          <cx:pt idx="1318">Y</cx:pt>
          <cx:pt idx="1319">Y</cx:pt>
          <cx:pt idx="1320">Y</cx:pt>
          <cx:pt idx="1321">N</cx:pt>
          <cx:pt idx="1322">Y</cx:pt>
          <cx:pt idx="1323">Y</cx:pt>
          <cx:pt idx="1324">Y</cx:pt>
          <cx:pt idx="1325">N</cx:pt>
          <cx:pt idx="1326">Y</cx:pt>
          <cx:pt idx="1327">Y</cx:pt>
          <cx:pt idx="1328">Y</cx:pt>
          <cx:pt idx="1329">Y</cx:pt>
          <cx:pt idx="1330">Y</cx:pt>
          <cx:pt idx="1331">Y</cx:pt>
          <cx:pt idx="1332">Y</cx:pt>
          <cx:pt idx="1333">Y</cx:pt>
          <cx:pt idx="1334">Y</cx:pt>
          <cx:pt idx="1335">Y</cx:pt>
          <cx:pt idx="1336">Y</cx:pt>
          <cx:pt idx="1337">N</cx:pt>
          <cx:pt idx="1338">Y</cx:pt>
          <cx:pt idx="1339">Y</cx:pt>
          <cx:pt idx="1340">Y</cx:pt>
          <cx:pt idx="1341">Y</cx:pt>
          <cx:pt idx="1342">Y</cx:pt>
          <cx:pt idx="1343">Y</cx:pt>
          <cx:pt idx="1344">Y</cx:pt>
          <cx:pt idx="1345">Y</cx:pt>
          <cx:pt idx="1346">Y</cx:pt>
          <cx:pt idx="1347">Y</cx:pt>
          <cx:pt idx="1348">Y</cx:pt>
          <cx:pt idx="1349">N</cx:pt>
          <cx:pt idx="1350">Y</cx:pt>
          <cx:pt idx="1351">Y</cx:pt>
          <cx:pt idx="1352">Y</cx:pt>
          <cx:pt idx="1353">Y</cx:pt>
          <cx:pt idx="1354">Y</cx:pt>
          <cx:pt idx="1355">Y</cx:pt>
          <cx:pt idx="1356">Y</cx:pt>
          <cx:pt idx="1357">Y</cx:pt>
          <cx:pt idx="1358">Y</cx:pt>
          <cx:pt idx="1359">Y</cx:pt>
          <cx:pt idx="1360">Y</cx:pt>
          <cx:pt idx="1361">Y</cx:pt>
          <cx:pt idx="1362">Y</cx:pt>
          <cx:pt idx="1363">Y</cx:pt>
          <cx:pt idx="1364">Y</cx:pt>
          <cx:pt idx="1365">Y</cx:pt>
          <cx:pt idx="1366">Y</cx:pt>
          <cx:pt idx="1367">Y</cx:pt>
          <cx:pt idx="1368">Y</cx:pt>
          <cx:pt idx="1369">Y</cx:pt>
          <cx:pt idx="1370">Y</cx:pt>
          <cx:pt idx="1371">Y</cx:pt>
          <cx:pt idx="1372">Y</cx:pt>
          <cx:pt idx="1373">Y</cx:pt>
          <cx:pt idx="1374">Y</cx:pt>
          <cx:pt idx="1375">Y</cx:pt>
          <cx:pt idx="1376">N</cx:pt>
          <cx:pt idx="1377">Y</cx:pt>
          <cx:pt idx="1378">Y</cx:pt>
          <cx:pt idx="1379">Y</cx:pt>
          <cx:pt idx="1380">N</cx:pt>
          <cx:pt idx="1381">Y</cx:pt>
          <cx:pt idx="1382">Y</cx:pt>
          <cx:pt idx="1383">Y</cx:pt>
          <cx:pt idx="1384">Y</cx:pt>
          <cx:pt idx="1385">Y</cx:pt>
          <cx:pt idx="1386">Y</cx:pt>
          <cx:pt idx="1387">N</cx:pt>
          <cx:pt idx="1388">Y</cx:pt>
          <cx:pt idx="1389">Y</cx:pt>
          <cx:pt idx="1390">Y</cx:pt>
          <cx:pt idx="1391">Y</cx:pt>
          <cx:pt idx="1392">Y</cx:pt>
          <cx:pt idx="1393">N</cx:pt>
          <cx:pt idx="1394">Y</cx:pt>
          <cx:pt idx="1395">Y</cx:pt>
          <cx:pt idx="1396">Y</cx:pt>
          <cx:pt idx="1397">Y</cx:pt>
          <cx:pt idx="1398">Y</cx:pt>
          <cx:pt idx="1399">Y</cx:pt>
          <cx:pt idx="1400">Y</cx:pt>
          <cx:pt idx="1401">Y</cx:pt>
          <cx:pt idx="1402">Y</cx:pt>
          <cx:pt idx="1403">Y</cx:pt>
          <cx:pt idx="1404">Y</cx:pt>
          <cx:pt idx="1405">Y</cx:pt>
          <cx:pt idx="1406">Y</cx:pt>
          <cx:pt idx="1407">Y</cx:pt>
          <cx:pt idx="1408">Y</cx:pt>
          <cx:pt idx="1409">Y</cx:pt>
          <cx:pt idx="1410">Y</cx:pt>
          <cx:pt idx="1411">Y</cx:pt>
          <cx:pt idx="1412">N</cx:pt>
          <cx:pt idx="1413">Y</cx:pt>
          <cx:pt idx="1414">Y</cx:pt>
          <cx:pt idx="1415">Y</cx:pt>
          <cx:pt idx="1416">Y</cx:pt>
          <cx:pt idx="1417">Y</cx:pt>
          <cx:pt idx="1418">Y</cx:pt>
          <cx:pt idx="1419">Y</cx:pt>
          <cx:pt idx="1420">Y</cx:pt>
          <cx:pt idx="1421">Y</cx:pt>
          <cx:pt idx="1422">Y</cx:pt>
          <cx:pt idx="1423">Y</cx:pt>
          <cx:pt idx="1424">Y</cx:pt>
          <cx:pt idx="1425">Y</cx:pt>
          <cx:pt idx="1426">Y</cx:pt>
          <cx:pt idx="1427">Y</cx:pt>
          <cx:pt idx="1428">Y</cx:pt>
          <cx:pt idx="1429">Y</cx:pt>
          <cx:pt idx="1430">Y</cx:pt>
          <cx:pt idx="1431">Y</cx:pt>
          <cx:pt idx="1432">Y</cx:pt>
          <cx:pt idx="1433">Y</cx:pt>
          <cx:pt idx="1434">Y</cx:pt>
          <cx:pt idx="1435">Y</cx:pt>
          <cx:pt idx="1436">Y</cx:pt>
          <cx:pt idx="1437">Y</cx:pt>
          <cx:pt idx="1438">Y</cx:pt>
          <cx:pt idx="1439">Y</cx:pt>
          <cx:pt idx="1440">Y</cx:pt>
          <cx:pt idx="1441">Y</cx:pt>
          <cx:pt idx="1442">Y</cx:pt>
          <cx:pt idx="1443">N</cx:pt>
          <cx:pt idx="1444">Y</cx:pt>
          <cx:pt idx="1445">Y</cx:pt>
          <cx:pt idx="1446">Y</cx:pt>
          <cx:pt idx="1447">Y</cx:pt>
          <cx:pt idx="1448">N</cx:pt>
          <cx:pt idx="1449">Y</cx:pt>
          <cx:pt idx="1450">Y</cx:pt>
          <cx:pt idx="1451">Y</cx:pt>
          <cx:pt idx="1452">Y</cx:pt>
          <cx:pt idx="1453">Y</cx:pt>
          <cx:pt idx="1454">Y</cx:pt>
          <cx:pt idx="1455">Y</cx:pt>
          <cx:pt idx="1456">Y</cx:pt>
          <cx:pt idx="1457">Y</cx:pt>
          <cx:pt idx="1458">Y</cx:pt>
          <cx:pt idx="1459">Y</cx:pt>
        </cx:lvl>
        <cx:lvl ptCount="1460">
          <cx:pt idx="0">Ex</cx:pt>
          <cx:pt idx="1">Ex</cx:pt>
          <cx:pt idx="2">Ex</cx:pt>
          <cx:pt idx="3">Gd</cx:pt>
          <cx:pt idx="4">Ex</cx:pt>
          <cx:pt idx="5">Ex</cx:pt>
          <cx:pt idx="6">Ex</cx:pt>
          <cx:pt idx="7">Ex</cx:pt>
          <cx:pt idx="8">Gd</cx:pt>
          <cx:pt idx="9">Ex</cx:pt>
          <cx:pt idx="10">Ex</cx:pt>
          <cx:pt idx="11">Ex</cx:pt>
          <cx:pt idx="12">TA</cx:pt>
          <cx:pt idx="13">Ex</cx:pt>
          <cx:pt idx="14">TA</cx:pt>
          <cx:pt idx="15">Ex</cx:pt>
          <cx:pt idx="16">Ex</cx:pt>
          <cx:pt idx="17">TA</cx:pt>
          <cx:pt idx="18">Ex</cx:pt>
          <cx:pt idx="19">TA</cx:pt>
          <cx:pt idx="20">Ex</cx:pt>
          <cx:pt idx="21">Ex</cx:pt>
          <cx:pt idx="22">Ex</cx:pt>
          <cx:pt idx="23">TA</cx:pt>
          <cx:pt idx="24">Ex</cx:pt>
          <cx:pt idx="25">Ex</cx:pt>
          <cx:pt idx="26">TA</cx:pt>
          <cx:pt idx="27">Ex</cx:pt>
          <cx:pt idx="28">TA</cx:pt>
          <cx:pt idx="29">Fa</cx:pt>
          <cx:pt idx="30">TA</cx:pt>
          <cx:pt idx="31">Gd</cx:pt>
          <cx:pt idx="32">Ex</cx:pt>
          <cx:pt idx="33">Gd</cx:pt>
          <cx:pt idx="34">Ex</cx:pt>
          <cx:pt idx="35">Ex</cx:pt>
          <cx:pt idx="36">Ex</cx:pt>
          <cx:pt idx="37">Gd</cx:pt>
          <cx:pt idx="38">TA</cx:pt>
          <cx:pt idx="39">TA</cx:pt>
          <cx:pt idx="40">Ex</cx:pt>
          <cx:pt idx="41">Gd</cx:pt>
          <cx:pt idx="42">Gd</cx:pt>
          <cx:pt idx="43">TA</cx:pt>
          <cx:pt idx="44">Ex</cx:pt>
          <cx:pt idx="45">Ex</cx:pt>
          <cx:pt idx="46">Ex</cx:pt>
          <cx:pt idx="47">Ex</cx:pt>
          <cx:pt idx="48">Gd</cx:pt>
          <cx:pt idx="49">Ex</cx:pt>
          <cx:pt idx="50">Gd</cx:pt>
          <cx:pt idx="51">TA</cx:pt>
          <cx:pt idx="52">TA</cx:pt>
          <cx:pt idx="53">Gd</cx:pt>
          <cx:pt idx="54">TA</cx:pt>
          <cx:pt idx="55">Gd</cx:pt>
          <cx:pt idx="56">Ex</cx:pt>
          <cx:pt idx="57">Ex</cx:pt>
          <cx:pt idx="58">Ex</cx:pt>
          <cx:pt idx="59">Ex</cx:pt>
          <cx:pt idx="60">Ex</cx:pt>
          <cx:pt idx="61">TA</cx:pt>
          <cx:pt idx="62">Ex</cx:pt>
          <cx:pt idx="63">Gd</cx:pt>
          <cx:pt idx="64">Ex</cx:pt>
          <cx:pt idx="65">Ex</cx:pt>
          <cx:pt idx="66">TA</cx:pt>
          <cx:pt idx="67">Ex</cx:pt>
          <cx:pt idx="68">TA</cx:pt>
          <cx:pt idx="69">TA</cx:pt>
          <cx:pt idx="70">Ex</cx:pt>
          <cx:pt idx="71">TA</cx:pt>
          <cx:pt idx="72">Gd</cx:pt>
          <cx:pt idx="73">Gd</cx:pt>
          <cx:pt idx="74">Gd</cx:pt>
          <cx:pt idx="75">TA</cx:pt>
          <cx:pt idx="76">Ex</cx:pt>
          <cx:pt idx="77">TA</cx:pt>
          <cx:pt idx="78">TA</cx:pt>
          <cx:pt idx="79">Gd</cx:pt>
          <cx:pt idx="80">TA</cx:pt>
          <cx:pt idx="81">Ex</cx:pt>
          <cx:pt idx="82">Ex</cx:pt>
          <cx:pt idx="83">Gd</cx:pt>
          <cx:pt idx="84">Gd</cx:pt>
          <cx:pt idx="85">Ex</cx:pt>
          <cx:pt idx="86">Ex</cx:pt>
          <cx:pt idx="87">Ex</cx:pt>
          <cx:pt idx="88">TA</cx:pt>
          <cx:pt idx="89">Ex</cx:pt>
          <cx:pt idx="90">TA</cx:pt>
          <cx:pt idx="91">TA</cx:pt>
          <cx:pt idx="92">Ex</cx:pt>
          <cx:pt idx="93">Ex</cx:pt>
          <cx:pt idx="94">Ex</cx:pt>
          <cx:pt idx="95">Gd</cx:pt>
          <cx:pt idx="96">Ex</cx:pt>
          <cx:pt idx="97">TA</cx:pt>
          <cx:pt idx="98">Fa</cx:pt>
          <cx:pt idx="99">Fa</cx:pt>
          <cx:pt idx="100">Gd</cx:pt>
          <cx:pt idx="101">TA</cx:pt>
          <cx:pt idx="102">TA</cx:pt>
          <cx:pt idx="103">Ex</cx:pt>
          <cx:pt idx="104">Ex</cx:pt>
          <cx:pt idx="105">Ex</cx:pt>
          <cx:pt idx="106">Gd</cx:pt>
          <cx:pt idx="107">Ex</cx:pt>
          <cx:pt idx="108">TA</cx:pt>
          <cx:pt idx="109">Ex</cx:pt>
          <cx:pt idx="110">Gd</cx:pt>
          <cx:pt idx="111">Ex</cx:pt>
          <cx:pt idx="112">Ex</cx:pt>
          <cx:pt idx="113">TA</cx:pt>
          <cx:pt idx="114">Ex</cx:pt>
          <cx:pt idx="115">Gd</cx:pt>
          <cx:pt idx="116">TA</cx:pt>
          <cx:pt idx="117">Gd</cx:pt>
          <cx:pt idx="118">Gd</cx:pt>
          <cx:pt idx="119">Ex</cx:pt>
          <cx:pt idx="120">Ex</cx:pt>
          <cx:pt idx="121">Gd</cx:pt>
          <cx:pt idx="122">Gd</cx:pt>
          <cx:pt idx="123">Ex</cx:pt>
          <cx:pt idx="124">TA</cx:pt>
          <cx:pt idx="125">Gd</cx:pt>
          <cx:pt idx="126">TA</cx:pt>
          <cx:pt idx="127">Ex</cx:pt>
          <cx:pt idx="128">TA</cx:pt>
          <cx:pt idx="129">TA</cx:pt>
          <cx:pt idx="130">Ex</cx:pt>
          <cx:pt idx="131">Ex</cx:pt>
          <cx:pt idx="132">Gd</cx:pt>
          <cx:pt idx="133">Ex</cx:pt>
          <cx:pt idx="134">Gd</cx:pt>
          <cx:pt idx="135">Gd</cx:pt>
          <cx:pt idx="136">TA</cx:pt>
          <cx:pt idx="137">Gd</cx:pt>
          <cx:pt idx="138">Ex</cx:pt>
          <cx:pt idx="139">Ex</cx:pt>
          <cx:pt idx="140">TA</cx:pt>
          <cx:pt idx="141">Ex</cx:pt>
          <cx:pt idx="142">Fa</cx:pt>
          <cx:pt idx="143">Ex</cx:pt>
          <cx:pt idx="144">TA</cx:pt>
          <cx:pt idx="145">Ex</cx:pt>
          <cx:pt idx="146">TA</cx:pt>
          <cx:pt idx="147">Ex</cx:pt>
          <cx:pt idx="148">Ex</cx:pt>
          <cx:pt idx="149">Gd</cx:pt>
          <cx:pt idx="150">TA</cx:pt>
          <cx:pt idx="151">Ex</cx:pt>
          <cx:pt idx="152">Gd</cx:pt>
          <cx:pt idx="153">Gd</cx:pt>
          <cx:pt idx="154">TA</cx:pt>
          <cx:pt idx="155">Fa</cx:pt>
          <cx:pt idx="156">TA</cx:pt>
          <cx:pt idx="157">Ex</cx:pt>
          <cx:pt idx="158">Ex</cx:pt>
          <cx:pt idx="159">Ex</cx:pt>
          <cx:pt idx="160">TA</cx:pt>
          <cx:pt idx="161">Ex</cx:pt>
          <cx:pt idx="162">Ex</cx:pt>
          <cx:pt idx="163">Ex</cx:pt>
          <cx:pt idx="164">Gd</cx:pt>
          <cx:pt idx="165">Gd</cx:pt>
          <cx:pt idx="166">Ex</cx:pt>
          <cx:pt idx="167">Ex</cx:pt>
          <cx:pt idx="168">Ex</cx:pt>
          <cx:pt idx="169">TA</cx:pt>
          <cx:pt idx="170">TA</cx:pt>
          <cx:pt idx="171">Fa</cx:pt>
          <cx:pt idx="172">Gd</cx:pt>
          <cx:pt idx="173">TA</cx:pt>
          <cx:pt idx="174">TA</cx:pt>
          <cx:pt idx="175">TA</cx:pt>
          <cx:pt idx="176">TA</cx:pt>
          <cx:pt idx="177">Ex</cx:pt>
          <cx:pt idx="178">Ex</cx:pt>
          <cx:pt idx="179">TA</cx:pt>
          <cx:pt idx="180">Ex</cx:pt>
          <cx:pt idx="181">Gd</cx:pt>
          <cx:pt idx="182">Ex</cx:pt>
          <cx:pt idx="183">Ex</cx:pt>
          <cx:pt idx="184">Gd</cx:pt>
          <cx:pt idx="185">Ex</cx:pt>
          <cx:pt idx="186">Ex</cx:pt>
          <cx:pt idx="187">Ex</cx:pt>
          <cx:pt idx="188">TA</cx:pt>
          <cx:pt idx="189">Ex</cx:pt>
          <cx:pt idx="190">TA</cx:pt>
          <cx:pt idx="191">Gd</cx:pt>
          <cx:pt idx="192">Ex</cx:pt>
          <cx:pt idx="193">Ex</cx:pt>
          <cx:pt idx="194">TA</cx:pt>
          <cx:pt idx="195">TA</cx:pt>
          <cx:pt idx="196">Ex</cx:pt>
          <cx:pt idx="197">Gd</cx:pt>
          <cx:pt idx="198">Ex</cx:pt>
          <cx:pt idx="199">Ex</cx:pt>
          <cx:pt idx="200">Ex</cx:pt>
          <cx:pt idx="201">TA</cx:pt>
          <cx:pt idx="202">Gd</cx:pt>
          <cx:pt idx="203">Ex</cx:pt>
          <cx:pt idx="204">TA</cx:pt>
          <cx:pt idx="205">Ex</cx:pt>
          <cx:pt idx="206">TA</cx:pt>
          <cx:pt idx="207">TA</cx:pt>
          <cx:pt idx="208">Ex</cx:pt>
          <cx:pt idx="209">Ex</cx:pt>
          <cx:pt idx="210">TA</cx:pt>
          <cx:pt idx="211">Ex</cx:pt>
          <cx:pt idx="212">Ex</cx:pt>
          <cx:pt idx="213">Ex</cx:pt>
          <cx:pt idx="214">Ex</cx:pt>
          <cx:pt idx="215">TA</cx:pt>
          <cx:pt idx="216">Ex</cx:pt>
          <cx:pt idx="217">Fa</cx:pt>
          <cx:pt idx="218">Ex</cx:pt>
          <cx:pt idx="219">Ex</cx:pt>
          <cx:pt idx="220">Ex</cx:pt>
          <cx:pt idx="221">Ex</cx:pt>
          <cx:pt idx="222">TA</cx:pt>
          <cx:pt idx="223">Gd</cx:pt>
          <cx:pt idx="224">Ex</cx:pt>
          <cx:pt idx="225">TA</cx:pt>
          <cx:pt idx="226">Ex</cx:pt>
          <cx:pt idx="227">TA</cx:pt>
          <cx:pt idx="228">TA</cx:pt>
          <cx:pt idx="229">Ex</cx:pt>
          <cx:pt idx="230">TA</cx:pt>
          <cx:pt idx="231">Ex</cx:pt>
          <cx:pt idx="232">TA</cx:pt>
          <cx:pt idx="233">TA</cx:pt>
          <cx:pt idx="234">Ex</cx:pt>
          <cx:pt idx="235">TA</cx:pt>
          <cx:pt idx="236">Ex</cx:pt>
          <cx:pt idx="237">Ex</cx:pt>
          <cx:pt idx="238">Ex</cx:pt>
          <cx:pt idx="239">TA</cx:pt>
          <cx:pt idx="240">Ex</cx:pt>
          <cx:pt idx="241">Gd</cx:pt>
          <cx:pt idx="242">Gd</cx:pt>
          <cx:pt idx="243">TA</cx:pt>
          <cx:pt idx="244">Ex</cx:pt>
          <cx:pt idx="245">Gd</cx:pt>
          <cx:pt idx="246">Gd</cx:pt>
          <cx:pt idx="247">Ex</cx:pt>
          <cx:pt idx="248">Ex</cx:pt>
          <cx:pt idx="249">Gd</cx:pt>
          <cx:pt idx="250">Ex</cx:pt>
          <cx:pt idx="251">Ex</cx:pt>
          <cx:pt idx="252">Ex</cx:pt>
          <cx:pt idx="253">Ex</cx:pt>
          <cx:pt idx="254">TA</cx:pt>
          <cx:pt idx="255">Ex</cx:pt>
          <cx:pt idx="256">Ex</cx:pt>
          <cx:pt idx="257">Ex</cx:pt>
          <cx:pt idx="258">Ex</cx:pt>
          <cx:pt idx="259">Gd</cx:pt>
          <cx:pt idx="260">TA</cx:pt>
          <cx:pt idx="261">Ex</cx:pt>
          <cx:pt idx="262">TA</cx:pt>
          <cx:pt idx="263">TA</cx:pt>
          <cx:pt idx="264">Gd</cx:pt>
          <cx:pt idx="265">TA</cx:pt>
          <cx:pt idx="266">Gd</cx:pt>
          <cx:pt idx="267">Ex</cx:pt>
          <cx:pt idx="268">Ex</cx:pt>
          <cx:pt idx="269">TA</cx:pt>
          <cx:pt idx="270">Gd</cx:pt>
          <cx:pt idx="271">Ex</cx:pt>
          <cx:pt idx="272">Ex</cx:pt>
          <cx:pt idx="273">Gd</cx:pt>
          <cx:pt idx="274">TA</cx:pt>
          <cx:pt idx="275">Gd</cx:pt>
          <cx:pt idx="276">Ex</cx:pt>
          <cx:pt idx="277">Ex</cx:pt>
          <cx:pt idx="278">Ex</cx:pt>
          <cx:pt idx="279">Ex</cx:pt>
          <cx:pt idx="280">Gd</cx:pt>
          <cx:pt idx="281">Gd</cx:pt>
          <cx:pt idx="282">Ex</cx:pt>
          <cx:pt idx="283">Ex</cx:pt>
          <cx:pt idx="284">Gd</cx:pt>
          <cx:pt idx="285">Ex</cx:pt>
          <cx:pt idx="286">TA</cx:pt>
          <cx:pt idx="287">TA</cx:pt>
          <cx:pt idx="288">TA</cx:pt>
          <cx:pt idx="289">Ex</cx:pt>
          <cx:pt idx="290">Ex</cx:pt>
          <cx:pt idx="291">Ex</cx:pt>
          <cx:pt idx="292">Gd</cx:pt>
          <cx:pt idx="293">Fa</cx:pt>
          <cx:pt idx="294">TA</cx:pt>
          <cx:pt idx="295">TA</cx:pt>
          <cx:pt idx="296">TA</cx:pt>
          <cx:pt idx="297">Ex</cx:pt>
          <cx:pt idx="298">Gd</cx:pt>
          <cx:pt idx="299">Ex</cx:pt>
          <cx:pt idx="300">TA</cx:pt>
          <cx:pt idx="301">Ex</cx:pt>
          <cx:pt idx="302">Ex</cx:pt>
          <cx:pt idx="303">TA</cx:pt>
          <cx:pt idx="304">Ex</cx:pt>
          <cx:pt idx="305">Ex</cx:pt>
          <cx:pt idx="306">Gd</cx:pt>
          <cx:pt idx="307">TA</cx:pt>
          <cx:pt idx="308">Ex</cx:pt>
          <cx:pt idx="309">Ex</cx:pt>
          <cx:pt idx="310">Gd</cx:pt>
          <cx:pt idx="311">Ex</cx:pt>
          <cx:pt idx="312">TA</cx:pt>
          <cx:pt idx="313">TA</cx:pt>
          <cx:pt idx="314">Ex</cx:pt>
          <cx:pt idx="315">Ex</cx:pt>
          <cx:pt idx="316">TA</cx:pt>
          <cx:pt idx="317">Ex</cx:pt>
          <cx:pt idx="318">Ex</cx:pt>
          <cx:pt idx="319">TA</cx:pt>
          <cx:pt idx="320">Ex</cx:pt>
          <cx:pt idx="321">Ex</cx:pt>
          <cx:pt idx="322">Ex</cx:pt>
          <cx:pt idx="323">Ex</cx:pt>
          <cx:pt idx="324">Ex</cx:pt>
          <cx:pt idx="325">Po</cx:pt>
          <cx:pt idx="326">Ex</cx:pt>
          <cx:pt idx="327">TA</cx:pt>
          <cx:pt idx="328">Gd</cx:pt>
          <cx:pt idx="329">TA</cx:pt>
          <cx:pt idx="330">TA</cx:pt>
          <cx:pt idx="331">Fa</cx:pt>
          <cx:pt idx="332">Ex</cx:pt>
          <cx:pt idx="333">Ex</cx:pt>
          <cx:pt idx="334">Gd</cx:pt>
          <cx:pt idx="335">Ex</cx:pt>
          <cx:pt idx="336">Ex</cx:pt>
          <cx:pt idx="337">Ex</cx:pt>
          <cx:pt idx="338">Ex</cx:pt>
          <cx:pt idx="339">TA</cx:pt>
          <cx:pt idx="340">Ex</cx:pt>
          <cx:pt idx="341">Gd</cx:pt>
          <cx:pt idx="342">Fa</cx:pt>
          <cx:pt idx="343">Ex</cx:pt>
          <cx:pt idx="344">TA</cx:pt>
          <cx:pt idx="345">Gd</cx:pt>
          <cx:pt idx="346">TA</cx:pt>
          <cx:pt idx="347">Ex</cx:pt>
          <cx:pt idx="348">Ex</cx:pt>
          <cx:pt idx="349">Ex</cx:pt>
          <cx:pt idx="350">Ex</cx:pt>
          <cx:pt idx="351">Gd</cx:pt>
          <cx:pt idx="352">TA</cx:pt>
          <cx:pt idx="353">Gd</cx:pt>
          <cx:pt idx="354">Ex</cx:pt>
          <cx:pt idx="355">Ex</cx:pt>
          <cx:pt idx="356">Gd</cx:pt>
          <cx:pt idx="357">TA</cx:pt>
          <cx:pt idx="358">Ex</cx:pt>
          <cx:pt idx="359">Ex</cx:pt>
          <cx:pt idx="360">Ex</cx:pt>
          <cx:pt idx="361">Gd</cx:pt>
          <cx:pt idx="362">Ex</cx:pt>
          <cx:pt idx="363">Gd</cx:pt>
          <cx:pt idx="364">TA</cx:pt>
          <cx:pt idx="365">Gd</cx:pt>
          <cx:pt idx="366">Gd</cx:pt>
          <cx:pt idx="367">Gd</cx:pt>
          <cx:pt idx="368">Gd</cx:pt>
          <cx:pt idx="369">Ex</cx:pt>
          <cx:pt idx="370">Ex</cx:pt>
          <cx:pt idx="371">TA</cx:pt>
          <cx:pt idx="372">TA</cx:pt>
          <cx:pt idx="373">TA</cx:pt>
          <cx:pt idx="374">Ex</cx:pt>
          <cx:pt idx="375">Gd</cx:pt>
          <cx:pt idx="376">Ex</cx:pt>
          <cx:pt idx="377">Ex</cx:pt>
          <cx:pt idx="378">Ex</cx:pt>
          <cx:pt idx="379">Ex</cx:pt>
          <cx:pt idx="380">TA</cx:pt>
          <cx:pt idx="381">Ex</cx:pt>
          <cx:pt idx="382">Ex</cx:pt>
          <cx:pt idx="383">TA</cx:pt>
          <cx:pt idx="384">Ex</cx:pt>
          <cx:pt idx="385">Ex</cx:pt>
          <cx:pt idx="386">TA</cx:pt>
          <cx:pt idx="387">Ex</cx:pt>
          <cx:pt idx="388">Ex</cx:pt>
          <cx:pt idx="389">Ex</cx:pt>
          <cx:pt idx="390">Ex</cx:pt>
          <cx:pt idx="391">Ex</cx:pt>
          <cx:pt idx="392">TA</cx:pt>
          <cx:pt idx="393">TA</cx:pt>
          <cx:pt idx="394">Gd</cx:pt>
          <cx:pt idx="395">TA</cx:pt>
          <cx:pt idx="396">TA</cx:pt>
          <cx:pt idx="397">TA</cx:pt>
          <cx:pt idx="398">Gd</cx:pt>
          <cx:pt idx="399">Ex</cx:pt>
          <cx:pt idx="400">Ex</cx:pt>
          <cx:pt idx="401">Ex</cx:pt>
          <cx:pt idx="402">Ex</cx:pt>
          <cx:pt idx="403">Gd</cx:pt>
          <cx:pt idx="404">Gd</cx:pt>
          <cx:pt idx="405">Ex</cx:pt>
          <cx:pt idx="406">Ex</cx:pt>
          <cx:pt idx="407">Ex</cx:pt>
          <cx:pt idx="408">Ex</cx:pt>
          <cx:pt idx="409">Ex</cx:pt>
          <cx:pt idx="410">TA</cx:pt>
          <cx:pt idx="411">TA</cx:pt>
          <cx:pt idx="412">Ex</cx:pt>
          <cx:pt idx="413">Gd</cx:pt>
          <cx:pt idx="414">Ex</cx:pt>
          <cx:pt idx="415">Ex</cx:pt>
          <cx:pt idx="416">TA</cx:pt>
          <cx:pt idx="417">TA</cx:pt>
          <cx:pt idx="418">Fa</cx:pt>
          <cx:pt idx="419">Ex</cx:pt>
          <cx:pt idx="420">Ex</cx:pt>
          <cx:pt idx="421">Gd</cx:pt>
          <cx:pt idx="422">Ex</cx:pt>
          <cx:pt idx="423">Gd</cx:pt>
          <cx:pt idx="424">Gd</cx:pt>
          <cx:pt idx="425">Gd</cx:pt>
          <cx:pt idx="426">Gd</cx:pt>
          <cx:pt idx="427">Ex</cx:pt>
          <cx:pt idx="428">Ex</cx:pt>
          <cx:pt idx="429">TA</cx:pt>
          <cx:pt idx="430">TA</cx:pt>
          <cx:pt idx="431">Gd</cx:pt>
          <cx:pt idx="432">Ex</cx:pt>
          <cx:pt idx="433">Ex</cx:pt>
          <cx:pt idx="434">Gd</cx:pt>
          <cx:pt idx="435">Ex</cx:pt>
          <cx:pt idx="436">TA</cx:pt>
          <cx:pt idx="437">Gd</cx:pt>
          <cx:pt idx="438">TA</cx:pt>
          <cx:pt idx="439">Gd</cx:pt>
          <cx:pt idx="440">Ex</cx:pt>
          <cx:pt idx="441">TA</cx:pt>
          <cx:pt idx="442">TA</cx:pt>
          <cx:pt idx="443">Ex</cx:pt>
          <cx:pt idx="444">Ex</cx:pt>
          <cx:pt idx="445">Fa</cx:pt>
          <cx:pt idx="446">Ex</cx:pt>
          <cx:pt idx="447">Gd</cx:pt>
          <cx:pt idx="448">TA</cx:pt>
          <cx:pt idx="449">Ex</cx:pt>
          <cx:pt idx="450">Ex</cx:pt>
          <cx:pt idx="451">TA</cx:pt>
          <cx:pt idx="452">Ex</cx:pt>
          <cx:pt idx="453">Ex</cx:pt>
          <cx:pt idx="454">TA</cx:pt>
          <cx:pt idx="455">Fa</cx:pt>
          <cx:pt idx="456">Fa</cx:pt>
          <cx:pt idx="457">Ex</cx:pt>
          <cx:pt idx="458">Fa</cx:pt>
          <cx:pt idx="459">TA</cx:pt>
          <cx:pt idx="460">Ex</cx:pt>
          <cx:pt idx="461">Ex</cx:pt>
          <cx:pt idx="462">Gd</cx:pt>
          <cx:pt idx="463">Fa</cx:pt>
          <cx:pt idx="464">TA</cx:pt>
          <cx:pt idx="465">Ex</cx:pt>
          <cx:pt idx="466">TA</cx:pt>
          <cx:pt idx="467">Ex</cx:pt>
          <cx:pt idx="468">Ex</cx:pt>
          <cx:pt idx="469">Ex</cx:pt>
          <cx:pt idx="470">TA</cx:pt>
          <cx:pt idx="471">TA</cx:pt>
          <cx:pt idx="472">Ex</cx:pt>
          <cx:pt idx="473">Ex</cx:pt>
          <cx:pt idx="474">Ex</cx:pt>
          <cx:pt idx="475">TA</cx:pt>
          <cx:pt idx="476">Ex</cx:pt>
          <cx:pt idx="477">Ex</cx:pt>
          <cx:pt idx="478">Ex</cx:pt>
          <cx:pt idx="479">TA</cx:pt>
          <cx:pt idx="480">Ex</cx:pt>
          <cx:pt idx="481">Ex</cx:pt>
          <cx:pt idx="482">Ex</cx:pt>
          <cx:pt idx="483">Ex</cx:pt>
          <cx:pt idx="484">Gd</cx:pt>
          <cx:pt idx="485">Gd</cx:pt>
          <cx:pt idx="486">TA</cx:pt>
          <cx:pt idx="487">Gd</cx:pt>
          <cx:pt idx="488">TA</cx:pt>
          <cx:pt idx="489">TA</cx:pt>
          <cx:pt idx="490">TA</cx:pt>
          <cx:pt idx="491">TA</cx:pt>
          <cx:pt idx="492">Gd</cx:pt>
          <cx:pt idx="493">TA</cx:pt>
          <cx:pt idx="494">Gd</cx:pt>
          <cx:pt idx="495">TA</cx:pt>
          <cx:pt idx="496">Ex</cx:pt>
          <cx:pt idx="497">Ex</cx:pt>
          <cx:pt idx="498">Ex</cx:pt>
          <cx:pt idx="499">Fa</cx:pt>
          <cx:pt idx="500">TA</cx:pt>
          <cx:pt idx="501">Gd</cx:pt>
          <cx:pt idx="502">Ex</cx:pt>
          <cx:pt idx="503">TA</cx:pt>
          <cx:pt idx="504">TA</cx:pt>
          <cx:pt idx="505">Gd</cx:pt>
          <cx:pt idx="506">Ex</cx:pt>
          <cx:pt idx="507">Ex</cx:pt>
          <cx:pt idx="508">Ex</cx:pt>
          <cx:pt idx="509">Ex</cx:pt>
          <cx:pt idx="510">Ex</cx:pt>
          <cx:pt idx="511">Ex</cx:pt>
          <cx:pt idx="512">TA</cx:pt>
          <cx:pt idx="513">TA</cx:pt>
          <cx:pt idx="514">Fa</cx:pt>
          <cx:pt idx="515">Ex</cx:pt>
          <cx:pt idx="516">TA</cx:pt>
          <cx:pt idx="517">Ex</cx:pt>
          <cx:pt idx="518">Ex</cx:pt>
          <cx:pt idx="519">Ex</cx:pt>
          <cx:pt idx="520">TA</cx:pt>
          <cx:pt idx="521">Ex</cx:pt>
          <cx:pt idx="522">Ex</cx:pt>
          <cx:pt idx="523">Ex</cx:pt>
          <cx:pt idx="524">Ex</cx:pt>
          <cx:pt idx="525">Ex</cx:pt>
          <cx:pt idx="526">TA</cx:pt>
          <cx:pt idx="527">Ex</cx:pt>
          <cx:pt idx="528">Ex</cx:pt>
          <cx:pt idx="529">TA</cx:pt>
          <cx:pt idx="530">Ex</cx:pt>
          <cx:pt idx="531">Ex</cx:pt>
          <cx:pt idx="532">Ex</cx:pt>
          <cx:pt idx="533">Fa</cx:pt>
          <cx:pt idx="534">Ex</cx:pt>
          <cx:pt idx="535">TA</cx:pt>
          <cx:pt idx="536">Ex</cx:pt>
          <cx:pt idx="537">TA</cx:pt>
          <cx:pt idx="538">TA</cx:pt>
          <cx:pt idx="539">Ex</cx:pt>
          <cx:pt idx="540">Ex</cx:pt>
          <cx:pt idx="541">Ex</cx:pt>
          <cx:pt idx="542">Ex</cx:pt>
          <cx:pt idx="543">Ex</cx:pt>
          <cx:pt idx="544">Ex</cx:pt>
          <cx:pt idx="545">Gd</cx:pt>
          <cx:pt idx="546">Ex</cx:pt>
          <cx:pt idx="547">Ex</cx:pt>
          <cx:pt idx="548">TA</cx:pt>
          <cx:pt idx="549">Ex</cx:pt>
          <cx:pt idx="550">TA</cx:pt>
          <cx:pt idx="551">Gd</cx:pt>
          <cx:pt idx="552">Ex</cx:pt>
          <cx:pt idx="553">Ex</cx:pt>
          <cx:pt idx="554">Ex</cx:pt>
          <cx:pt idx="555">TA</cx:pt>
          <cx:pt idx="556">TA</cx:pt>
          <cx:pt idx="557">Gd</cx:pt>
          <cx:pt idx="558">Ex</cx:pt>
          <cx:pt idx="559">Ex</cx:pt>
          <cx:pt idx="560">TA</cx:pt>
          <cx:pt idx="561">Gd</cx:pt>
          <cx:pt idx="562">Ex</cx:pt>
          <cx:pt idx="563">Ex</cx:pt>
          <cx:pt idx="564">Ex</cx:pt>
          <cx:pt idx="565">TA</cx:pt>
          <cx:pt idx="566">Ex</cx:pt>
          <cx:pt idx="567">Ex</cx:pt>
          <cx:pt idx="568">Ex</cx:pt>
          <cx:pt idx="569">TA</cx:pt>
          <cx:pt idx="570">TA</cx:pt>
          <cx:pt idx="571">Ex</cx:pt>
          <cx:pt idx="572">Gd</cx:pt>
          <cx:pt idx="573">Ex</cx:pt>
          <cx:pt idx="574">TA</cx:pt>
          <cx:pt idx="575">TA</cx:pt>
          <cx:pt idx="576">Gd</cx:pt>
          <cx:pt idx="577">Ex</cx:pt>
          <cx:pt idx="578">Ex</cx:pt>
          <cx:pt idx="579">Ex</cx:pt>
          <cx:pt idx="580">Ex</cx:pt>
          <cx:pt idx="581">Ex</cx:pt>
          <cx:pt idx="582">TA</cx:pt>
          <cx:pt idx="583">Gd</cx:pt>
          <cx:pt idx="584">Ex</cx:pt>
          <cx:pt idx="585">Ex</cx:pt>
          <cx:pt idx="586">Ex</cx:pt>
          <cx:pt idx="587">TA</cx:pt>
          <cx:pt idx="588">Ex</cx:pt>
          <cx:pt idx="589">TA</cx:pt>
          <cx:pt idx="590">Ex</cx:pt>
          <cx:pt idx="591">Ex</cx:pt>
          <cx:pt idx="592">Ex</cx:pt>
          <cx:pt idx="593">Ex</cx:pt>
          <cx:pt idx="594">TA</cx:pt>
          <cx:pt idx="595">Ex</cx:pt>
          <cx:pt idx="596">Ex</cx:pt>
          <cx:pt idx="597">Ex</cx:pt>
          <cx:pt idx="598">Ex</cx:pt>
          <cx:pt idx="599">TA</cx:pt>
          <cx:pt idx="600">Ex</cx:pt>
          <cx:pt idx="601">TA</cx:pt>
          <cx:pt idx="602">Ex</cx:pt>
          <cx:pt idx="603">Ex</cx:pt>
          <cx:pt idx="604">Ex</cx:pt>
          <cx:pt idx="605">TA</cx:pt>
          <cx:pt idx="606">Gd</cx:pt>
          <cx:pt idx="607">Ex</cx:pt>
          <cx:pt idx="608">TA</cx:pt>
          <cx:pt idx="609">Gd</cx:pt>
          <cx:pt idx="610">Ex</cx:pt>
          <cx:pt idx="611">TA</cx:pt>
          <cx:pt idx="612">Ex</cx:pt>
          <cx:pt idx="613">Ex</cx:pt>
          <cx:pt idx="614">Ex</cx:pt>
          <cx:pt idx="615">Ex</cx:pt>
          <cx:pt idx="616">Ex</cx:pt>
          <cx:pt idx="617">Gd</cx:pt>
          <cx:pt idx="618">Ex</cx:pt>
          <cx:pt idx="619">Ex</cx:pt>
          <cx:pt idx="620">TA</cx:pt>
          <cx:pt idx="621">TA</cx:pt>
          <cx:pt idx="622">TA</cx:pt>
          <cx:pt idx="623">Ex</cx:pt>
          <cx:pt idx="624">Gd</cx:pt>
          <cx:pt idx="625">TA</cx:pt>
          <cx:pt idx="626">TA</cx:pt>
          <cx:pt idx="627">Ex</cx:pt>
          <cx:pt idx="628">TA</cx:pt>
          <cx:pt idx="629">TA</cx:pt>
          <cx:pt idx="630">TA</cx:pt>
          <cx:pt idx="631">Ex</cx:pt>
          <cx:pt idx="632">TA</cx:pt>
          <cx:pt idx="633">TA</cx:pt>
          <cx:pt idx="634">Gd</cx:pt>
          <cx:pt idx="635">Ex</cx:pt>
          <cx:pt idx="636">Fa</cx:pt>
          <cx:pt idx="637">TA</cx:pt>
          <cx:pt idx="638">Gd</cx:pt>
          <cx:pt idx="639">Ex</cx:pt>
          <cx:pt idx="640">Ex</cx:pt>
          <cx:pt idx="641">Ex</cx:pt>
          <cx:pt idx="642">Gd</cx:pt>
          <cx:pt idx="643">Ex</cx:pt>
          <cx:pt idx="644">Ex</cx:pt>
          <cx:pt idx="645">TA</cx:pt>
          <cx:pt idx="646">Gd</cx:pt>
          <cx:pt idx="647">Ex</cx:pt>
          <cx:pt idx="648">TA</cx:pt>
          <cx:pt idx="649">Gd</cx:pt>
          <cx:pt idx="650">Ex</cx:pt>
          <cx:pt idx="651">TA</cx:pt>
          <cx:pt idx="652">Ex</cx:pt>
          <cx:pt idx="653">Ex</cx:pt>
          <cx:pt idx="654">Ex</cx:pt>
          <cx:pt idx="655">TA</cx:pt>
          <cx:pt idx="656">Ex</cx:pt>
          <cx:pt idx="657">TA</cx:pt>
          <cx:pt idx="658">TA</cx:pt>
          <cx:pt idx="659">Ex</cx:pt>
          <cx:pt idx="660">TA</cx:pt>
          <cx:pt idx="661">Ex</cx:pt>
          <cx:pt idx="662">Gd</cx:pt>
          <cx:pt idx="663">TA</cx:pt>
          <cx:pt idx="664">Ex</cx:pt>
          <cx:pt idx="665">Ex</cx:pt>
          <cx:pt idx="666">TA</cx:pt>
          <cx:pt idx="667">Ex</cx:pt>
          <cx:pt idx="668">Gd</cx:pt>
          <cx:pt idx="669">Ex</cx:pt>
          <cx:pt idx="670">Ex</cx:pt>
          <cx:pt idx="671">TA</cx:pt>
          <cx:pt idx="672">TA</cx:pt>
          <cx:pt idx="673">Ex</cx:pt>
          <cx:pt idx="674">TA</cx:pt>
          <cx:pt idx="675">TA</cx:pt>
          <cx:pt idx="676">Fa</cx:pt>
          <cx:pt idx="677">Ex</cx:pt>
          <cx:pt idx="678">Ex</cx:pt>
          <cx:pt idx="679">TA</cx:pt>
          <cx:pt idx="680">TA</cx:pt>
          <cx:pt idx="681">Ex</cx:pt>
          <cx:pt idx="682">Ex</cx:pt>
          <cx:pt idx="683">Ex</cx:pt>
          <cx:pt idx="684">Gd</cx:pt>
          <cx:pt idx="685">Gd</cx:pt>
          <cx:pt idx="686">Ex</cx:pt>
          <cx:pt idx="687">Ex</cx:pt>
          <cx:pt idx="688">Ex</cx:pt>
          <cx:pt idx="689">Ex</cx:pt>
          <cx:pt idx="690">Ex</cx:pt>
          <cx:pt idx="691">Ex</cx:pt>
          <cx:pt idx="692">Ex</cx:pt>
          <cx:pt idx="693">Ex</cx:pt>
          <cx:pt idx="694">TA</cx:pt>
          <cx:pt idx="695">Gd</cx:pt>
          <cx:pt idx="696">Gd</cx:pt>
          <cx:pt idx="697">Fa</cx:pt>
          <cx:pt idx="698">Ex</cx:pt>
          <cx:pt idx="699">Ex</cx:pt>
          <cx:pt idx="700">Ex</cx:pt>
          <cx:pt idx="701">TA</cx:pt>
          <cx:pt idx="702">Ex</cx:pt>
          <cx:pt idx="703">Gd</cx:pt>
          <cx:pt idx="704">Ex</cx:pt>
          <cx:pt idx="705">Fa</cx:pt>
          <cx:pt idx="706">TA</cx:pt>
          <cx:pt idx="707">Ex</cx:pt>
          <cx:pt idx="708">Ex</cx:pt>
          <cx:pt idx="709">TA</cx:pt>
          <cx:pt idx="710">Gd</cx:pt>
          <cx:pt idx="711">Gd</cx:pt>
          <cx:pt idx="712">Gd</cx:pt>
          <cx:pt idx="713">TA</cx:pt>
          <cx:pt idx="714">Ex</cx:pt>
          <cx:pt idx="715">TA</cx:pt>
          <cx:pt idx="716">Ex</cx:pt>
          <cx:pt idx="717">Gd</cx:pt>
          <cx:pt idx="718">Ex</cx:pt>
          <cx:pt idx="719">TA</cx:pt>
          <cx:pt idx="720">TA</cx:pt>
          <cx:pt idx="721">Ex</cx:pt>
          <cx:pt idx="722">Ex</cx:pt>
          <cx:pt idx="723">Ex</cx:pt>
          <cx:pt idx="724">Ex</cx:pt>
          <cx:pt idx="725">TA</cx:pt>
          <cx:pt idx="726">Ex</cx:pt>
          <cx:pt idx="727">Ex</cx:pt>
          <cx:pt idx="728">TA</cx:pt>
          <cx:pt idx="729">TA</cx:pt>
          <cx:pt idx="730">Ex</cx:pt>
          <cx:pt idx="731">Ex</cx:pt>
          <cx:pt idx="732">Ex</cx:pt>
          <cx:pt idx="733">Ex</cx:pt>
          <cx:pt idx="734">TA</cx:pt>
          <cx:pt idx="735">Fa</cx:pt>
          <cx:pt idx="736">Gd</cx:pt>
          <cx:pt idx="737">Ex</cx:pt>
          <cx:pt idx="738">TA</cx:pt>
          <cx:pt idx="739">Ex</cx:pt>
          <cx:pt idx="740">Ex</cx:pt>
          <cx:pt idx="741">Gd</cx:pt>
          <cx:pt idx="742">Ex</cx:pt>
          <cx:pt idx="743">Ex</cx:pt>
          <cx:pt idx="744">Gd</cx:pt>
          <cx:pt idx="745">Ex</cx:pt>
          <cx:pt idx="746">Ex</cx:pt>
          <cx:pt idx="747">TA</cx:pt>
          <cx:pt idx="748">Ex</cx:pt>
          <cx:pt idx="749">TA</cx:pt>
          <cx:pt idx="750">Gd</cx:pt>
          <cx:pt idx="751">Ex</cx:pt>
          <cx:pt idx="752">Ex</cx:pt>
          <cx:pt idx="753">Gd</cx:pt>
          <cx:pt idx="754">Gd</cx:pt>
          <cx:pt idx="755">Gd</cx:pt>
          <cx:pt idx="756">Ex</cx:pt>
          <cx:pt idx="757">TA</cx:pt>
          <cx:pt idx="758">Gd</cx:pt>
          <cx:pt idx="759">Ex</cx:pt>
          <cx:pt idx="760">Ex</cx:pt>
          <cx:pt idx="761">TA</cx:pt>
          <cx:pt idx="762">Ex</cx:pt>
          <cx:pt idx="763">Ex</cx:pt>
          <cx:pt idx="764">Ex</cx:pt>
          <cx:pt idx="765">Ex</cx:pt>
          <cx:pt idx="766">TA</cx:pt>
          <cx:pt idx="767">Ex</cx:pt>
          <cx:pt idx="768">Ex</cx:pt>
          <cx:pt idx="769">Ex</cx:pt>
          <cx:pt idx="770">TA</cx:pt>
          <cx:pt idx="771">TA</cx:pt>
          <cx:pt idx="772">TA</cx:pt>
          <cx:pt idx="773">Ex</cx:pt>
          <cx:pt idx="774">Gd</cx:pt>
          <cx:pt idx="775">Ex</cx:pt>
          <cx:pt idx="776">Ex</cx:pt>
          <cx:pt idx="777">TA</cx:pt>
          <cx:pt idx="778">TA</cx:pt>
          <cx:pt idx="779">TA</cx:pt>
          <cx:pt idx="780">Gd</cx:pt>
          <cx:pt idx="781">Ex</cx:pt>
          <cx:pt idx="782">Ex</cx:pt>
          <cx:pt idx="783">Ex</cx:pt>
          <cx:pt idx="784">Ex</cx:pt>
          <cx:pt idx="785">TA</cx:pt>
          <cx:pt idx="786">TA</cx:pt>
          <cx:pt idx="787">Ex</cx:pt>
          <cx:pt idx="788">Ex</cx:pt>
          <cx:pt idx="789">Gd</cx:pt>
          <cx:pt idx="790">Ex</cx:pt>
          <cx:pt idx="791">TA</cx:pt>
          <cx:pt idx="792">Ex</cx:pt>
          <cx:pt idx="793">Ex</cx:pt>
          <cx:pt idx="794">Ex</cx:pt>
          <cx:pt idx="795">TA</cx:pt>
          <cx:pt idx="796">Ex</cx:pt>
          <cx:pt idx="797">Gd</cx:pt>
          <cx:pt idx="798">Ex</cx:pt>
          <cx:pt idx="799">Ex</cx:pt>
          <cx:pt idx="800">Gd</cx:pt>
          <cx:pt idx="801">Ex</cx:pt>
          <cx:pt idx="802">Ex</cx:pt>
          <cx:pt idx="803">Ex</cx:pt>
          <cx:pt idx="804">TA</cx:pt>
          <cx:pt idx="805">Ex</cx:pt>
          <cx:pt idx="806">Gd</cx:pt>
          <cx:pt idx="807">Ex</cx:pt>
          <cx:pt idx="808">TA</cx:pt>
          <cx:pt idx="809">TA</cx:pt>
          <cx:pt idx="810">Fa</cx:pt>
          <cx:pt idx="811">Ex</cx:pt>
          <cx:pt idx="812">TA</cx:pt>
          <cx:pt idx="813">Gd</cx:pt>
          <cx:pt idx="814">Gd</cx:pt>
          <cx:pt idx="815">Ex</cx:pt>
          <cx:pt idx="816">Gd</cx:pt>
          <cx:pt idx="817">Ex</cx:pt>
          <cx:pt idx="818">Gd</cx:pt>
          <cx:pt idx="819">Ex</cx:pt>
          <cx:pt idx="820">Ex</cx:pt>
          <cx:pt idx="821">TA</cx:pt>
          <cx:pt idx="822">Ex</cx:pt>
          <cx:pt idx="823">TA</cx:pt>
          <cx:pt idx="824">Ex</cx:pt>
          <cx:pt idx="825">Ex</cx:pt>
          <cx:pt idx="826">Gd</cx:pt>
          <cx:pt idx="827">Ex</cx:pt>
          <cx:pt idx="828">TA</cx:pt>
          <cx:pt idx="829">Ex</cx:pt>
          <cx:pt idx="830">TA</cx:pt>
          <cx:pt idx="831">Ex</cx:pt>
          <cx:pt idx="832">Ex</cx:pt>
          <cx:pt idx="833">TA</cx:pt>
          <cx:pt idx="834">Gd</cx:pt>
          <cx:pt idx="835">TA</cx:pt>
          <cx:pt idx="836">Gd</cx:pt>
          <cx:pt idx="837">TA</cx:pt>
          <cx:pt idx="838">Ex</cx:pt>
          <cx:pt idx="839">Ex</cx:pt>
          <cx:pt idx="840">TA</cx:pt>
          <cx:pt idx="841">Gd</cx:pt>
          <cx:pt idx="842">TA</cx:pt>
          <cx:pt idx="843">Ex</cx:pt>
          <cx:pt idx="844">Gd</cx:pt>
          <cx:pt idx="845">TA</cx:pt>
          <cx:pt idx="846">Ex</cx:pt>
          <cx:pt idx="847">Ex</cx:pt>
          <cx:pt idx="848">TA</cx:pt>
          <cx:pt idx="849">Ex</cx:pt>
          <cx:pt idx="850">Ex</cx:pt>
          <cx:pt idx="851">Ex</cx:pt>
          <cx:pt idx="852">Gd</cx:pt>
          <cx:pt idx="853">TA</cx:pt>
          <cx:pt idx="854">TA</cx:pt>
          <cx:pt idx="855">Ex</cx:pt>
          <cx:pt idx="856">TA</cx:pt>
          <cx:pt idx="857">Gd</cx:pt>
          <cx:pt idx="858">TA</cx:pt>
          <cx:pt idx="859">TA</cx:pt>
          <cx:pt idx="860">Gd</cx:pt>
          <cx:pt idx="861">Ex</cx:pt>
          <cx:pt idx="862">TA</cx:pt>
          <cx:pt idx="863">TA</cx:pt>
          <cx:pt idx="864">Ex</cx:pt>
          <cx:pt idx="865">TA</cx:pt>
          <cx:pt idx="866">Ex</cx:pt>
          <cx:pt idx="867">TA</cx:pt>
          <cx:pt idx="868">Gd</cx:pt>
          <cx:pt idx="869">Ex</cx:pt>
          <cx:pt idx="870">Gd</cx:pt>
          <cx:pt idx="871">Ex</cx:pt>
          <cx:pt idx="872">Gd</cx:pt>
          <cx:pt idx="873">Gd</cx:pt>
          <cx:pt idx="874">Ex</cx:pt>
          <cx:pt idx="875">Ex</cx:pt>
          <cx:pt idx="876">Gd</cx:pt>
          <cx:pt idx="877">Ex</cx:pt>
          <cx:pt idx="878">TA</cx:pt>
          <cx:pt idx="879">Ex</cx:pt>
          <cx:pt idx="880">Gd</cx:pt>
          <cx:pt idx="881">Ex</cx:pt>
          <cx:pt idx="882">Gd</cx:pt>
          <cx:pt idx="883">TA</cx:pt>
          <cx:pt idx="884">TA</cx:pt>
          <cx:pt idx="885">Ex</cx:pt>
          <cx:pt idx="886">Ex</cx:pt>
          <cx:pt idx="887">TA</cx:pt>
          <cx:pt idx="888">Ex</cx:pt>
          <cx:pt idx="889">Ex</cx:pt>
          <cx:pt idx="890">Ex</cx:pt>
          <cx:pt idx="891">Gd</cx:pt>
          <cx:pt idx="892">TA</cx:pt>
          <cx:pt idx="893">TA</cx:pt>
          <cx:pt idx="894">TA</cx:pt>
          <cx:pt idx="895">TA</cx:pt>
          <cx:pt idx="896">Ex</cx:pt>
          <cx:pt idx="897">TA</cx:pt>
          <cx:pt idx="898">Ex</cx:pt>
          <cx:pt idx="899">TA</cx:pt>
          <cx:pt idx="900">TA</cx:pt>
          <cx:pt idx="901">TA</cx:pt>
          <cx:pt idx="902">Ex</cx:pt>
          <cx:pt idx="903">Ex</cx:pt>
          <cx:pt idx="904">TA</cx:pt>
          <cx:pt idx="905">TA</cx:pt>
          <cx:pt idx="906">Ex</cx:pt>
          <cx:pt idx="907">Gd</cx:pt>
          <cx:pt idx="908">TA</cx:pt>
          <cx:pt idx="909">Ex</cx:pt>
          <cx:pt idx="910">TA</cx:pt>
          <cx:pt idx="911">TA</cx:pt>
          <cx:pt idx="912">TA</cx:pt>
          <cx:pt idx="913">TA</cx:pt>
          <cx:pt idx="914">Ex</cx:pt>
          <cx:pt idx="915">Fa</cx:pt>
          <cx:pt idx="916">TA</cx:pt>
          <cx:pt idx="917">Ex</cx:pt>
          <cx:pt idx="918">Ex</cx:pt>
          <cx:pt idx="919">Ex</cx:pt>
          <cx:pt idx="920">Ex</cx:pt>
          <cx:pt idx="921">Gd</cx:pt>
          <cx:pt idx="922">Ex</cx:pt>
          <cx:pt idx="923">Ex</cx:pt>
          <cx:pt idx="924">TA</cx:pt>
          <cx:pt idx="925">TA</cx:pt>
          <cx:pt idx="926">Ex</cx:pt>
          <cx:pt idx="927">Gd</cx:pt>
          <cx:pt idx="928">Ex</cx:pt>
          <cx:pt idx="929">Gd</cx:pt>
          <cx:pt idx="930">Ex</cx:pt>
          <cx:pt idx="931">Ex</cx:pt>
          <cx:pt idx="932">Ex</cx:pt>
          <cx:pt idx="933">Ex</cx:pt>
          <cx:pt idx="934">Ex</cx:pt>
          <cx:pt idx="935">Gd</cx:pt>
          <cx:pt idx="936">Ex</cx:pt>
          <cx:pt idx="937">Ex</cx:pt>
          <cx:pt idx="938">Ex</cx:pt>
          <cx:pt idx="939">Ex</cx:pt>
          <cx:pt idx="940">TA</cx:pt>
          <cx:pt idx="941">Ex</cx:pt>
          <cx:pt idx="942">TA</cx:pt>
          <cx:pt idx="943">TA</cx:pt>
          <cx:pt idx="944">Gd</cx:pt>
          <cx:pt idx="945">TA</cx:pt>
          <cx:pt idx="946">TA</cx:pt>
          <cx:pt idx="947">Ex</cx:pt>
          <cx:pt idx="948">Ex</cx:pt>
          <cx:pt idx="949">TA</cx:pt>
          <cx:pt idx="950">Gd</cx:pt>
          <cx:pt idx="951">Gd</cx:pt>
          <cx:pt idx="952">Gd</cx:pt>
          <cx:pt idx="953">Ex</cx:pt>
          <cx:pt idx="954">TA</cx:pt>
          <cx:pt idx="955">TA</cx:pt>
          <cx:pt idx="956">TA</cx:pt>
          <cx:pt idx="957">TA</cx:pt>
          <cx:pt idx="958">Ex</cx:pt>
          <cx:pt idx="959">Ex</cx:pt>
          <cx:pt idx="960">Gd</cx:pt>
          <cx:pt idx="961">TA</cx:pt>
          <cx:pt idx="962">TA</cx:pt>
          <cx:pt idx="963">Ex</cx:pt>
          <cx:pt idx="964">Ex</cx:pt>
          <cx:pt idx="965">Ex</cx:pt>
          <cx:pt idx="966">Ex</cx:pt>
          <cx:pt idx="967">TA</cx:pt>
          <cx:pt idx="968">Fa</cx:pt>
          <cx:pt idx="969">TA</cx:pt>
          <cx:pt idx="970">TA</cx:pt>
          <cx:pt idx="971">Ex</cx:pt>
          <cx:pt idx="972">TA</cx:pt>
          <cx:pt idx="973">Ex</cx:pt>
          <cx:pt idx="974">TA</cx:pt>
          <cx:pt idx="975">Ex</cx:pt>
          <cx:pt idx="976">TA</cx:pt>
          <cx:pt idx="977">Ex</cx:pt>
          <cx:pt idx="978">Ex</cx:pt>
          <cx:pt idx="979">TA</cx:pt>
          <cx:pt idx="980">Gd</cx:pt>
          <cx:pt idx="981">Ex</cx:pt>
          <cx:pt idx="982">Ex</cx:pt>
          <cx:pt idx="983">Ex</cx:pt>
          <cx:pt idx="984">TA</cx:pt>
          <cx:pt idx="985">TA</cx:pt>
          <cx:pt idx="986">Gd</cx:pt>
          <cx:pt idx="987">Ex</cx:pt>
          <cx:pt idx="988">TA</cx:pt>
          <cx:pt idx="989">Ex</cx:pt>
          <cx:pt idx="990">Ex</cx:pt>
          <cx:pt idx="991">Gd</cx:pt>
          <cx:pt idx="992">Gd</cx:pt>
          <cx:pt idx="993">Ex</cx:pt>
          <cx:pt idx="994">Ex</cx:pt>
          <cx:pt idx="995">TA</cx:pt>
          <cx:pt idx="996">TA</cx:pt>
          <cx:pt idx="997">TA</cx:pt>
          <cx:pt idx="998">Fa</cx:pt>
          <cx:pt idx="999">Ex</cx:pt>
          <cx:pt idx="1000">Fa</cx:pt>
          <cx:pt idx="1001">Ex</cx:pt>
          <cx:pt idx="1002">Ex</cx:pt>
          <cx:pt idx="1003">Fa</cx:pt>
          <cx:pt idx="1004">Ex</cx:pt>
          <cx:pt idx="1005">TA</cx:pt>
          <cx:pt idx="1006">Gd</cx:pt>
          <cx:pt idx="1007">TA</cx:pt>
          <cx:pt idx="1008">Ex</cx:pt>
          <cx:pt idx="1009">Ex</cx:pt>
          <cx:pt idx="1010">TA</cx:pt>
          <cx:pt idx="1011">TA</cx:pt>
          <cx:pt idx="1012">TA</cx:pt>
          <cx:pt idx="1013">TA</cx:pt>
          <cx:pt idx="1014">TA</cx:pt>
          <cx:pt idx="1015">Ex</cx:pt>
          <cx:pt idx="1016">Ex</cx:pt>
          <cx:pt idx="1017">Gd</cx:pt>
          <cx:pt idx="1018">Gd</cx:pt>
          <cx:pt idx="1019">Ex</cx:pt>
          <cx:pt idx="1020">Ex</cx:pt>
          <cx:pt idx="1021">Ex</cx:pt>
          <cx:pt idx="1022">Gd</cx:pt>
          <cx:pt idx="1023">Ex</cx:pt>
          <cx:pt idx="1024">TA</cx:pt>
          <cx:pt idx="1025">TA</cx:pt>
          <cx:pt idx="1026">TA</cx:pt>
          <cx:pt idx="1027">Ex</cx:pt>
          <cx:pt idx="1028">TA</cx:pt>
          <cx:pt idx="1029">Gd</cx:pt>
          <cx:pt idx="1030">Gd</cx:pt>
          <cx:pt idx="1031">Ex</cx:pt>
          <cx:pt idx="1032">Ex</cx:pt>
          <cx:pt idx="1033">Ex</cx:pt>
          <cx:pt idx="1034">Ex</cx:pt>
          <cx:pt idx="1035">Ex</cx:pt>
          <cx:pt idx="1036">Ex</cx:pt>
          <cx:pt idx="1037">Ex</cx:pt>
          <cx:pt idx="1038">TA</cx:pt>
          <cx:pt idx="1039">TA</cx:pt>
          <cx:pt idx="1040">Ex</cx:pt>
          <cx:pt idx="1041">Gd</cx:pt>
          <cx:pt idx="1042">Ex</cx:pt>
          <cx:pt idx="1043">Ex</cx:pt>
          <cx:pt idx="1044">TA</cx:pt>
          <cx:pt idx="1045">Ex</cx:pt>
          <cx:pt idx="1046">Ex</cx:pt>
          <cx:pt idx="1047">Ex</cx:pt>
          <cx:pt idx="1048">TA</cx:pt>
          <cx:pt idx="1049">Ex</cx:pt>
          <cx:pt idx="1050">Ex</cx:pt>
          <cx:pt idx="1051">Ex</cx:pt>
          <cx:pt idx="1052">TA</cx:pt>
          <cx:pt idx="1053">Ex</cx:pt>
          <cx:pt idx="1054">Ex</cx:pt>
          <cx:pt idx="1055">TA</cx:pt>
          <cx:pt idx="1056">Ex</cx:pt>
          <cx:pt idx="1057">Ex</cx:pt>
          <cx:pt idx="1058">Ex</cx:pt>
          <cx:pt idx="1059">TA</cx:pt>
          <cx:pt idx="1060">Ex</cx:pt>
          <cx:pt idx="1061">TA</cx:pt>
          <cx:pt idx="1062">TA</cx:pt>
          <cx:pt idx="1063">Gd</cx:pt>
          <cx:pt idx="1064">Ex</cx:pt>
          <cx:pt idx="1065">Ex</cx:pt>
          <cx:pt idx="1066">Gd</cx:pt>
          <cx:pt idx="1067">TA</cx:pt>
          <cx:pt idx="1068">Gd</cx:pt>
          <cx:pt idx="1069">TA</cx:pt>
          <cx:pt idx="1070">TA</cx:pt>
          <cx:pt idx="1071">Ex</cx:pt>
          <cx:pt idx="1072">Fa</cx:pt>
          <cx:pt idx="1073">TA</cx:pt>
          <cx:pt idx="1074">Ex</cx:pt>
          <cx:pt idx="1075">TA</cx:pt>
          <cx:pt idx="1076">Gd</cx:pt>
          <cx:pt idx="1077">Ex</cx:pt>
          <cx:pt idx="1078">Ex</cx:pt>
          <cx:pt idx="1079">Gd</cx:pt>
          <cx:pt idx="1080">Ex</cx:pt>
          <cx:pt idx="1081">Fa</cx:pt>
          <cx:pt idx="1082">Ex</cx:pt>
          <cx:pt idx="1083">TA</cx:pt>
          <cx:pt idx="1084">Gd</cx:pt>
          <cx:pt idx="1085">Ex</cx:pt>
          <cx:pt idx="1086">TA</cx:pt>
          <cx:pt idx="1087">Ex</cx:pt>
          <cx:pt idx="1088">Ex</cx:pt>
          <cx:pt idx="1089">Ex</cx:pt>
          <cx:pt idx="1090">Fa</cx:pt>
          <cx:pt idx="1091">Ex</cx:pt>
          <cx:pt idx="1092">Fa</cx:pt>
          <cx:pt idx="1093">Gd</cx:pt>
          <cx:pt idx="1094">Ex</cx:pt>
          <cx:pt idx="1095">Gd</cx:pt>
          <cx:pt idx="1096">TA</cx:pt>
          <cx:pt idx="1097">Ex</cx:pt>
          <cx:pt idx="1098">TA</cx:pt>
          <cx:pt idx="1099">TA</cx:pt>
          <cx:pt idx="1100">TA</cx:pt>
          <cx:pt idx="1101">TA</cx:pt>
          <cx:pt idx="1102">Ex</cx:pt>
          <cx:pt idx="1103">Ex</cx:pt>
          <cx:pt idx="1104">TA</cx:pt>
          <cx:pt idx="1105">Ex</cx:pt>
          <cx:pt idx="1106">Gd</cx:pt>
          <cx:pt idx="1107">Ex</cx:pt>
          <cx:pt idx="1108">Ex</cx:pt>
          <cx:pt idx="1109">Ex</cx:pt>
          <cx:pt idx="1110">Gd</cx:pt>
          <cx:pt idx="1111">TA</cx:pt>
          <cx:pt idx="1112">TA</cx:pt>
          <cx:pt idx="1113">Gd</cx:pt>
          <cx:pt idx="1114">Ex</cx:pt>
          <cx:pt idx="1115">Ex</cx:pt>
          <cx:pt idx="1116">Ex</cx:pt>
          <cx:pt idx="1117">Ex</cx:pt>
          <cx:pt idx="1118">TA</cx:pt>
          <cx:pt idx="1119">TA</cx:pt>
          <cx:pt idx="1120">TA</cx:pt>
          <cx:pt idx="1121">Ex</cx:pt>
          <cx:pt idx="1122">Ex</cx:pt>
          <cx:pt idx="1123">Ex</cx:pt>
          <cx:pt idx="1124">Gd</cx:pt>
          <cx:pt idx="1125">TA</cx:pt>
          <cx:pt idx="1126">Ex</cx:pt>
          <cx:pt idx="1127">Ex</cx:pt>
          <cx:pt idx="1128">Ex</cx:pt>
          <cx:pt idx="1129">TA</cx:pt>
          <cx:pt idx="1130">TA</cx:pt>
          <cx:pt idx="1131">TA</cx:pt>
          <cx:pt idx="1132">TA</cx:pt>
          <cx:pt idx="1133">Ex</cx:pt>
          <cx:pt idx="1134">Gd</cx:pt>
          <cx:pt idx="1135">TA</cx:pt>
          <cx:pt idx="1136">TA</cx:pt>
          <cx:pt idx="1137">Gd</cx:pt>
          <cx:pt idx="1138">TA</cx:pt>
          <cx:pt idx="1139">TA</cx:pt>
          <cx:pt idx="1140">TA</cx:pt>
          <cx:pt idx="1141">Ex</cx:pt>
          <cx:pt idx="1142">Ex</cx:pt>
          <cx:pt idx="1143">TA</cx:pt>
          <cx:pt idx="1144">Fa</cx:pt>
          <cx:pt idx="1145">Ex</cx:pt>
          <cx:pt idx="1146">TA</cx:pt>
          <cx:pt idx="1147">Ex</cx:pt>
          <cx:pt idx="1148">TA</cx:pt>
          <cx:pt idx="1149">Ex</cx:pt>
          <cx:pt idx="1150">Ex</cx:pt>
          <cx:pt idx="1151">TA</cx:pt>
          <cx:pt idx="1152">Ex</cx:pt>
          <cx:pt idx="1153">Ex</cx:pt>
          <cx:pt idx="1154">TA</cx:pt>
          <cx:pt idx="1155">TA</cx:pt>
          <cx:pt idx="1156">Gd</cx:pt>
          <cx:pt idx="1157">Ex</cx:pt>
          <cx:pt idx="1158">Ex</cx:pt>
          <cx:pt idx="1159">TA</cx:pt>
          <cx:pt idx="1160">Fa</cx:pt>
          <cx:pt idx="1161">Ex</cx:pt>
          <cx:pt idx="1162">Gd</cx:pt>
          <cx:pt idx="1163">TA</cx:pt>
          <cx:pt idx="1164">Ex</cx:pt>
          <cx:pt idx="1165">Ex</cx:pt>
          <cx:pt idx="1166">Ex</cx:pt>
          <cx:pt idx="1167">Ex</cx:pt>
          <cx:pt idx="1168">Ex</cx:pt>
          <cx:pt idx="1169">Ex</cx:pt>
          <cx:pt idx="1170">TA</cx:pt>
          <cx:pt idx="1171">Ex</cx:pt>
          <cx:pt idx="1172">Ex</cx:pt>
          <cx:pt idx="1173">TA</cx:pt>
          <cx:pt idx="1174">TA</cx:pt>
          <cx:pt idx="1175">Ex</cx:pt>
          <cx:pt idx="1176">TA</cx:pt>
          <cx:pt idx="1177">TA</cx:pt>
          <cx:pt idx="1178">Ex</cx:pt>
          <cx:pt idx="1179">Gd</cx:pt>
          <cx:pt idx="1180">Ex</cx:pt>
          <cx:pt idx="1181">Ex</cx:pt>
          <cx:pt idx="1182">Ex</cx:pt>
          <cx:pt idx="1183">Ex</cx:pt>
          <cx:pt idx="1184">Gd</cx:pt>
          <cx:pt idx="1185">Gd</cx:pt>
          <cx:pt idx="1186">TA</cx:pt>
          <cx:pt idx="1187">Ex</cx:pt>
          <cx:pt idx="1188">Ex</cx:pt>
          <cx:pt idx="1189">Gd</cx:pt>
          <cx:pt idx="1190">Ex</cx:pt>
          <cx:pt idx="1191">Ex</cx:pt>
          <cx:pt idx="1192">Gd</cx:pt>
          <cx:pt idx="1193">Ex</cx:pt>
          <cx:pt idx="1194">TA</cx:pt>
          <cx:pt idx="1195">Ex</cx:pt>
          <cx:pt idx="1196">Ex</cx:pt>
          <cx:pt idx="1197">Ex</cx:pt>
          <cx:pt idx="1198">Ex</cx:pt>
          <cx:pt idx="1199">Gd</cx:pt>
          <cx:pt idx="1200">Gd</cx:pt>
          <cx:pt idx="1201">Ex</cx:pt>
          <cx:pt idx="1202">Ex</cx:pt>
          <cx:pt idx="1203">Ex</cx:pt>
          <cx:pt idx="1204">Ex</cx:pt>
          <cx:pt idx="1205">Gd</cx:pt>
          <cx:pt idx="1206">TA</cx:pt>
          <cx:pt idx="1207">Ex</cx:pt>
          <cx:pt idx="1208">TA</cx:pt>
          <cx:pt idx="1209">Ex</cx:pt>
          <cx:pt idx="1210">Ex</cx:pt>
          <cx:pt idx="1211">Gd</cx:pt>
          <cx:pt idx="1212">TA</cx:pt>
          <cx:pt idx="1213">Ex</cx:pt>
          <cx:pt idx="1214">TA</cx:pt>
          <cx:pt idx="1215">TA</cx:pt>
          <cx:pt idx="1216">TA</cx:pt>
          <cx:pt idx="1217">Ex</cx:pt>
          <cx:pt idx="1218">Gd</cx:pt>
          <cx:pt idx="1219">TA</cx:pt>
          <cx:pt idx="1220">TA</cx:pt>
          <cx:pt idx="1221">Ex</cx:pt>
          <cx:pt idx="1222">Ex</cx:pt>
          <cx:pt idx="1223">TA</cx:pt>
          <cx:pt idx="1224">Ex</cx:pt>
          <cx:pt idx="1225">Ex</cx:pt>
          <cx:pt idx="1226">Ex</cx:pt>
          <cx:pt idx="1227">Ex</cx:pt>
          <cx:pt idx="1228">Ex</cx:pt>
          <cx:pt idx="1229">Gd</cx:pt>
          <cx:pt idx="1230">Ex</cx:pt>
          <cx:pt idx="1231">TA</cx:pt>
          <cx:pt idx="1232">TA</cx:pt>
          <cx:pt idx="1233">Fa</cx:pt>
          <cx:pt idx="1234">TA</cx:pt>
          <cx:pt idx="1235">Gd</cx:pt>
          <cx:pt idx="1236">Ex</cx:pt>
          <cx:pt idx="1237">Ex</cx:pt>
          <cx:pt idx="1238">Ex</cx:pt>
          <cx:pt idx="1239">Ex</cx:pt>
          <cx:pt idx="1240">Ex</cx:pt>
          <cx:pt idx="1241">Ex</cx:pt>
          <cx:pt idx="1242">TA</cx:pt>
          <cx:pt idx="1243">Ex</cx:pt>
          <cx:pt idx="1244">Fa</cx:pt>
          <cx:pt idx="1245">Ex</cx:pt>
          <cx:pt idx="1246">Ex</cx:pt>
          <cx:pt idx="1247">TA</cx:pt>
          <cx:pt idx="1248">Fa</cx:pt>
          <cx:pt idx="1249">TA</cx:pt>
          <cx:pt idx="1250">Ex</cx:pt>
          <cx:pt idx="1251">Ex</cx:pt>
          <cx:pt idx="1252">TA</cx:pt>
          <cx:pt idx="1253">TA</cx:pt>
          <cx:pt idx="1254">Ex</cx:pt>
          <cx:pt idx="1255">TA</cx:pt>
          <cx:pt idx="1256">Ex</cx:pt>
          <cx:pt idx="1257">Ex</cx:pt>
          <cx:pt idx="1258">Ex</cx:pt>
          <cx:pt idx="1259">Gd</cx:pt>
          <cx:pt idx="1260">Ex</cx:pt>
          <cx:pt idx="1261">Gd</cx:pt>
          <cx:pt idx="1262">Ex</cx:pt>
          <cx:pt idx="1263">Ex</cx:pt>
          <cx:pt idx="1264">Ex</cx:pt>
          <cx:pt idx="1265">Ex</cx:pt>
          <cx:pt idx="1266">TA</cx:pt>
          <cx:pt idx="1267">Ex</cx:pt>
          <cx:pt idx="1268">Ex</cx:pt>
          <cx:pt idx="1269">TA</cx:pt>
          <cx:pt idx="1270">TA</cx:pt>
          <cx:pt idx="1271">Gd</cx:pt>
          <cx:pt idx="1272">TA</cx:pt>
          <cx:pt idx="1273">Gd</cx:pt>
          <cx:pt idx="1274">Ex</cx:pt>
          <cx:pt idx="1275">Gd</cx:pt>
          <cx:pt idx="1276">TA</cx:pt>
          <cx:pt idx="1277">Fa</cx:pt>
          <cx:pt idx="1278">Ex</cx:pt>
          <cx:pt idx="1279">TA</cx:pt>
          <cx:pt idx="1280">Ex</cx:pt>
          <cx:pt idx="1281">TA</cx:pt>
          <cx:pt idx="1282">TA</cx:pt>
          <cx:pt idx="1283">TA</cx:pt>
          <cx:pt idx="1284">Ex</cx:pt>
          <cx:pt idx="1285">Ex</cx:pt>
          <cx:pt idx="1286">TA</cx:pt>
          <cx:pt idx="1287">Fa</cx:pt>
          <cx:pt idx="1288">Ex</cx:pt>
          <cx:pt idx="1289">Ex</cx:pt>
          <cx:pt idx="1290">TA</cx:pt>
          <cx:pt idx="1291">TA</cx:pt>
          <cx:pt idx="1292">TA</cx:pt>
          <cx:pt idx="1293">TA</cx:pt>
          <cx:pt idx="1294">TA</cx:pt>
          <cx:pt idx="1295">Gd</cx:pt>
          <cx:pt idx="1296">Gd</cx:pt>
          <cx:pt idx="1297">Gd</cx:pt>
          <cx:pt idx="1298">Ex</cx:pt>
          <cx:pt idx="1299">Ex</cx:pt>
          <cx:pt idx="1300">Ex</cx:pt>
          <cx:pt idx="1301">Fa</cx:pt>
          <cx:pt idx="1302">Ex</cx:pt>
          <cx:pt idx="1303">Ex</cx:pt>
          <cx:pt idx="1304">Ex</cx:pt>
          <cx:pt idx="1305">Ex</cx:pt>
          <cx:pt idx="1306">Ex</cx:pt>
          <cx:pt idx="1307">Ex</cx:pt>
          <cx:pt idx="1308">Ex</cx:pt>
          <cx:pt idx="1309">Gd</cx:pt>
          <cx:pt idx="1310">TA</cx:pt>
          <cx:pt idx="1311">Ex</cx:pt>
          <cx:pt idx="1312">Ex</cx:pt>
          <cx:pt idx="1313">Ex</cx:pt>
          <cx:pt idx="1314">Ex</cx:pt>
          <cx:pt idx="1315">TA</cx:pt>
          <cx:pt idx="1316">Ex</cx:pt>
          <cx:pt idx="1317">Ex</cx:pt>
          <cx:pt idx="1318">Ex</cx:pt>
          <cx:pt idx="1319">Ex</cx:pt>
          <cx:pt idx="1320">Gd</cx:pt>
          <cx:pt idx="1321">TA</cx:pt>
          <cx:pt idx="1322">Ex</cx:pt>
          <cx:pt idx="1323">Gd</cx:pt>
          <cx:pt idx="1324">Ex</cx:pt>
          <cx:pt idx="1325">Fa</cx:pt>
          <cx:pt idx="1326">Ex</cx:pt>
          <cx:pt idx="1327">Ex</cx:pt>
          <cx:pt idx="1328">Ex</cx:pt>
          <cx:pt idx="1329">Gd</cx:pt>
          <cx:pt idx="1330">Ex</cx:pt>
          <cx:pt idx="1331">Gd</cx:pt>
          <cx:pt idx="1332">Ex</cx:pt>
          <cx:pt idx="1333">Ex</cx:pt>
          <cx:pt idx="1334">TA</cx:pt>
          <cx:pt idx="1335">TA</cx:pt>
          <cx:pt idx="1336">TA</cx:pt>
          <cx:pt idx="1337">Fa</cx:pt>
          <cx:pt idx="1338">Ex</cx:pt>
          <cx:pt idx="1339">Ex</cx:pt>
          <cx:pt idx="1340">TA</cx:pt>
          <cx:pt idx="1341">Ex</cx:pt>
          <cx:pt idx="1342">Ex</cx:pt>
          <cx:pt idx="1343">Gd</cx:pt>
          <cx:pt idx="1344">Ex</cx:pt>
          <cx:pt idx="1345">Gd</cx:pt>
          <cx:pt idx="1346">TA</cx:pt>
          <cx:pt idx="1347">Ex</cx:pt>
          <cx:pt idx="1348">Ex</cx:pt>
          <cx:pt idx="1349">Fa</cx:pt>
          <cx:pt idx="1350">TA</cx:pt>
          <cx:pt idx="1351">Ex</cx:pt>
          <cx:pt idx="1352">TA</cx:pt>
          <cx:pt idx="1353">Ex</cx:pt>
          <cx:pt idx="1354">Ex</cx:pt>
          <cx:pt idx="1355">Gd</cx:pt>
          <cx:pt idx="1356">TA</cx:pt>
          <cx:pt idx="1357">Ex</cx:pt>
          <cx:pt idx="1358">Ex</cx:pt>
          <cx:pt idx="1359">Ex</cx:pt>
          <cx:pt idx="1360">Ex</cx:pt>
          <cx:pt idx="1361">Ex</cx:pt>
          <cx:pt idx="1362">Gd</cx:pt>
          <cx:pt idx="1363">Ex</cx:pt>
          <cx:pt idx="1364">Ex</cx:pt>
          <cx:pt idx="1365">Ex</cx:pt>
          <cx:pt idx="1366">Ex</cx:pt>
          <cx:pt idx="1367">Ex</cx:pt>
          <cx:pt idx="1368">Ex</cx:pt>
          <cx:pt idx="1369">Ex</cx:pt>
          <cx:pt idx="1370">Ex</cx:pt>
          <cx:pt idx="1371">Gd</cx:pt>
          <cx:pt idx="1372">Ex</cx:pt>
          <cx:pt idx="1373">Ex</cx:pt>
          <cx:pt idx="1374">Ex</cx:pt>
          <cx:pt idx="1375">Ex</cx:pt>
          <cx:pt idx="1376">TA</cx:pt>
          <cx:pt idx="1377">Ex</cx:pt>
          <cx:pt idx="1378">TA</cx:pt>
          <cx:pt idx="1379">Gd</cx:pt>
          <cx:pt idx="1380">TA</cx:pt>
          <cx:pt idx="1381">Ex</cx:pt>
          <cx:pt idx="1382">Ex</cx:pt>
          <cx:pt idx="1383">Ex</cx:pt>
          <cx:pt idx="1384">TA</cx:pt>
          <cx:pt idx="1385">Gd</cx:pt>
          <cx:pt idx="1386">TA</cx:pt>
          <cx:pt idx="1387">TA</cx:pt>
          <cx:pt idx="1388">Ex</cx:pt>
          <cx:pt idx="1389">Ex</cx:pt>
          <cx:pt idx="1390">Ex</cx:pt>
          <cx:pt idx="1391">TA</cx:pt>
          <cx:pt idx="1392">TA</cx:pt>
          <cx:pt idx="1393">Ex</cx:pt>
          <cx:pt idx="1394">Ex</cx:pt>
          <cx:pt idx="1395">Ex</cx:pt>
          <cx:pt idx="1396">TA</cx:pt>
          <cx:pt idx="1397">Ex</cx:pt>
          <cx:pt idx="1398">Gd</cx:pt>
          <cx:pt idx="1399">Ex</cx:pt>
          <cx:pt idx="1400">TA</cx:pt>
          <cx:pt idx="1401">Ex</cx:pt>
          <cx:pt idx="1402">Ex</cx:pt>
          <cx:pt idx="1403">Ex</cx:pt>
          <cx:pt idx="1404">TA</cx:pt>
          <cx:pt idx="1405">Ex</cx:pt>
          <cx:pt idx="1406">TA</cx:pt>
          <cx:pt idx="1407">Ex</cx:pt>
          <cx:pt idx="1408">Gd</cx:pt>
          <cx:pt idx="1409">Gd</cx:pt>
          <cx:pt idx="1410">Ex</cx:pt>
          <cx:pt idx="1411">Ex</cx:pt>
          <cx:pt idx="1412">Fa</cx:pt>
          <cx:pt idx="1413">Ex</cx:pt>
          <cx:pt idx="1414">Gd</cx:pt>
          <cx:pt idx="1415">Ex</cx:pt>
          <cx:pt idx="1416">Gd</cx:pt>
          <cx:pt idx="1417">Ex</cx:pt>
          <cx:pt idx="1418">TA</cx:pt>
          <cx:pt idx="1419">Gd</cx:pt>
          <cx:pt idx="1420">Gd</cx:pt>
          <cx:pt idx="1421">TA</cx:pt>
          <cx:pt idx="1422">Ex</cx:pt>
          <cx:pt idx="1423">TA</cx:pt>
          <cx:pt idx="1424">TA</cx:pt>
          <cx:pt idx="1425">Ex</cx:pt>
          <cx:pt idx="1426">Ex</cx:pt>
          <cx:pt idx="1427">TA</cx:pt>
          <cx:pt idx="1428">TA</cx:pt>
          <cx:pt idx="1429">Ex</cx:pt>
          <cx:pt idx="1430">Ex</cx:pt>
          <cx:pt idx="1431">TA</cx:pt>
          <cx:pt idx="1432">TA</cx:pt>
          <cx:pt idx="1433">Ex</cx:pt>
          <cx:pt idx="1434">Fa</cx:pt>
          <cx:pt idx="1435">TA</cx:pt>
          <cx:pt idx="1436">TA</cx:pt>
          <cx:pt idx="1437">Ex</cx:pt>
          <cx:pt idx="1438">TA</cx:pt>
          <cx:pt idx="1439">TA</cx:pt>
          <cx:pt idx="1440">Fa</cx:pt>
          <cx:pt idx="1441">Ex</cx:pt>
          <cx:pt idx="1442">Ex</cx:pt>
          <cx:pt idx="1443">Fa</cx:pt>
          <cx:pt idx="1444">Ex</cx:pt>
          <cx:pt idx="1445">Gd</cx:pt>
          <cx:pt idx="1446">TA</cx:pt>
          <cx:pt idx="1447">Ex</cx:pt>
          <cx:pt idx="1448">Gd</cx:pt>
          <cx:pt idx="1449">Ex</cx:pt>
          <cx:pt idx="1450">TA</cx:pt>
          <cx:pt idx="1451">Ex</cx:pt>
          <cx:pt idx="1452">Gd</cx:pt>
          <cx:pt idx="1453">Ex</cx:pt>
          <cx:pt idx="1454">Ex</cx:pt>
          <cx:pt idx="1455">Ex</cx:pt>
          <cx:pt idx="1456">TA</cx:pt>
          <cx:pt idx="1457">Ex</cx:pt>
          <cx:pt idx="1458">Gd</cx:pt>
          <cx:pt idx="1459">Gd</cx:pt>
        </cx:lvl>
        <cx:lvl ptCount="1460">
          <cx:pt idx="0">GasA</cx:pt>
          <cx:pt idx="1">GasA</cx:pt>
          <cx:pt idx="2">GasA</cx:pt>
          <cx:pt idx="3">GasA</cx:pt>
          <cx:pt idx="4">GasA</cx:pt>
          <cx:pt idx="5">GasA</cx:pt>
          <cx:pt idx="6">GasA</cx:pt>
          <cx:pt idx="7">GasA</cx:pt>
          <cx:pt idx="8">GasA</cx:pt>
          <cx:pt idx="9">GasA</cx:pt>
          <cx:pt idx="10">GasA</cx:pt>
          <cx:pt idx="11">GasA</cx:pt>
          <cx:pt idx="12">GasA</cx:pt>
          <cx:pt idx="13">GasA</cx:pt>
          <cx:pt idx="14">GasA</cx:pt>
          <cx:pt idx="15">GasA</cx:pt>
          <cx:pt idx="16">GasA</cx:pt>
          <cx:pt idx="17">GasA</cx:pt>
          <cx:pt idx="18">GasA</cx:pt>
          <cx:pt idx="19">GasA</cx:pt>
          <cx:pt idx="20">GasA</cx:pt>
          <cx:pt idx="21">GasA</cx:pt>
          <cx:pt idx="22">GasA</cx:pt>
          <cx:pt idx="23">GasA</cx:pt>
          <cx:pt idx="24">GasA</cx:pt>
          <cx:pt idx="25">GasA</cx:pt>
          <cx:pt idx="26">GasA</cx:pt>
          <cx:pt idx="27">GasA</cx:pt>
          <cx:pt idx="28">GasA</cx:pt>
          <cx:pt idx="29">GasA</cx:pt>
          <cx:pt idx="30">GasA</cx:pt>
          <cx:pt idx="31">GasA</cx:pt>
          <cx:pt idx="32">GasA</cx:pt>
          <cx:pt idx="33">GasA</cx:pt>
          <cx:pt idx="34">GasA</cx:pt>
          <cx:pt idx="35">GasA</cx:pt>
          <cx:pt idx="36">GasA</cx:pt>
          <cx:pt idx="37">GasA</cx:pt>
          <cx:pt idx="38">GasA</cx:pt>
          <cx:pt idx="39">GasA</cx:pt>
          <cx:pt idx="40">GasA</cx:pt>
          <cx:pt idx="41">GasA</cx:pt>
          <cx:pt idx="42">GasA</cx:pt>
          <cx:pt idx="43">GasA</cx:pt>
          <cx:pt idx="44">GasA</cx:pt>
          <cx:pt idx="45">GasA</cx:pt>
          <cx:pt idx="46">GasA</cx:pt>
          <cx:pt idx="47">GasA</cx:pt>
          <cx:pt idx="48">GasA</cx:pt>
          <cx:pt idx="49">GasA</cx:pt>
          <cx:pt idx="50">GasA</cx:pt>
          <cx:pt idx="51">GasA</cx:pt>
          <cx:pt idx="52">GasA</cx:pt>
          <cx:pt idx="53">GasA</cx:pt>
          <cx:pt idx="54">GasA</cx:pt>
          <cx:pt idx="55">GasA</cx:pt>
          <cx:pt idx="56">GasA</cx:pt>
          <cx:pt idx="57">GasA</cx:pt>
          <cx:pt idx="58">GasA</cx:pt>
          <cx:pt idx="59">GasA</cx:pt>
          <cx:pt idx="60">GasA</cx:pt>
          <cx:pt idx="61">GasA</cx:pt>
          <cx:pt idx="62">GasA</cx:pt>
          <cx:pt idx="63">GasA</cx:pt>
          <cx:pt idx="64">GasA</cx:pt>
          <cx:pt idx="65">GasA</cx:pt>
          <cx:pt idx="66">GasA</cx:pt>
          <cx:pt idx="67">GasA</cx:pt>
          <cx:pt idx="68">GasA</cx:pt>
          <cx:pt idx="69">GasW</cx:pt>
          <cx:pt idx="70">GasA</cx:pt>
          <cx:pt idx="71">GasA</cx:pt>
          <cx:pt idx="72">GasA</cx:pt>
          <cx:pt idx="73">GasA</cx:pt>
          <cx:pt idx="74">GasA</cx:pt>
          <cx:pt idx="75">GasA</cx:pt>
          <cx:pt idx="76">GasA</cx:pt>
          <cx:pt idx="77">GasA</cx:pt>
          <cx:pt idx="78">GasA</cx:pt>
          <cx:pt idx="79">GasA</cx:pt>
          <cx:pt idx="80">GasA</cx:pt>
          <cx:pt idx="81">GasA</cx:pt>
          <cx:pt idx="82">GasA</cx:pt>
          <cx:pt idx="83">GasA</cx:pt>
          <cx:pt idx="84">GasA</cx:pt>
          <cx:pt idx="85">GasA</cx:pt>
          <cx:pt idx="86">GasA</cx:pt>
          <cx:pt idx="87">GasA</cx:pt>
          <cx:pt idx="88">GasA</cx:pt>
          <cx:pt idx="89">GasA</cx:pt>
          <cx:pt idx="90">GasA</cx:pt>
          <cx:pt idx="91">GasA</cx:pt>
          <cx:pt idx="92">GasA</cx:pt>
          <cx:pt idx="93">GasW</cx:pt>
          <cx:pt idx="94">GasA</cx:pt>
          <cx:pt idx="95">GasA</cx:pt>
          <cx:pt idx="96">GasA</cx:pt>
          <cx:pt idx="97">GasA</cx:pt>
          <cx:pt idx="98">GasA</cx:pt>
          <cx:pt idx="99">GasA</cx:pt>
          <cx:pt idx="100">GasA</cx:pt>
          <cx:pt idx="101">GasA</cx:pt>
          <cx:pt idx="102">GasA</cx:pt>
          <cx:pt idx="103">GasA</cx:pt>
          <cx:pt idx="104">GasA</cx:pt>
          <cx:pt idx="105">GasA</cx:pt>
          <cx:pt idx="106">GasA</cx:pt>
          <cx:pt idx="107">GasA</cx:pt>
          <cx:pt idx="108">GasW</cx:pt>
          <cx:pt idx="109">GasA</cx:pt>
          <cx:pt idx="110">GasA</cx:pt>
          <cx:pt idx="111">GasA</cx:pt>
          <cx:pt idx="112">GasA</cx:pt>
          <cx:pt idx="113">GasA</cx:pt>
          <cx:pt idx="114">GasA</cx:pt>
          <cx:pt idx="115">GasA</cx:pt>
          <cx:pt idx="116">GasA</cx:pt>
          <cx:pt idx="117">GasA</cx:pt>
          <cx:pt idx="118">GasA</cx:pt>
          <cx:pt idx="119">GasA</cx:pt>
          <cx:pt idx="120">GasA</cx:pt>
          <cx:pt idx="121">GasA</cx:pt>
          <cx:pt idx="122">GasA</cx:pt>
          <cx:pt idx="123">GasA</cx:pt>
          <cx:pt idx="124">GasA</cx:pt>
          <cx:pt idx="125">GasA</cx:pt>
          <cx:pt idx="126">GasA</cx:pt>
          <cx:pt idx="127">GasA</cx:pt>
          <cx:pt idx="128">GasA</cx:pt>
          <cx:pt idx="129">GasA</cx:pt>
          <cx:pt idx="130">GasA</cx:pt>
          <cx:pt idx="131">GasA</cx:pt>
          <cx:pt idx="132">GasA</cx:pt>
          <cx:pt idx="133">GasA</cx:pt>
          <cx:pt idx="134">GasA</cx:pt>
          <cx:pt idx="135">GasA</cx:pt>
          <cx:pt idx="136">GasA</cx:pt>
          <cx:pt idx="137">GasA</cx:pt>
          <cx:pt idx="138">GasA</cx:pt>
          <cx:pt idx="139">GasA</cx:pt>
          <cx:pt idx="140">GasA</cx:pt>
          <cx:pt idx="141">GasA</cx:pt>
          <cx:pt idx="142">GasA</cx:pt>
          <cx:pt idx="143">GasA</cx:pt>
          <cx:pt idx="144">GasA</cx:pt>
          <cx:pt idx="145">GasA</cx:pt>
          <cx:pt idx="146">GasA</cx:pt>
          <cx:pt idx="147">GasA</cx:pt>
          <cx:pt idx="148">GasA</cx:pt>
          <cx:pt idx="149">GasA</cx:pt>
          <cx:pt idx="150">GasA</cx:pt>
          <cx:pt idx="151">GasA</cx:pt>
          <cx:pt idx="152">GasA</cx:pt>
          <cx:pt idx="153">GasA</cx:pt>
          <cx:pt idx="154">GasA</cx:pt>
          <cx:pt idx="155">Grav</cx:pt>
          <cx:pt idx="156">GasA</cx:pt>
          <cx:pt idx="157">GasA</cx:pt>
          <cx:pt idx="158">GasA</cx:pt>
          <cx:pt idx="159">GasA</cx:pt>
          <cx:pt idx="160">GasA</cx:pt>
          <cx:pt idx="161">GasA</cx:pt>
          <cx:pt idx="162">GasA</cx:pt>
          <cx:pt idx="163">GasA</cx:pt>
          <cx:pt idx="164">GasA</cx:pt>
          <cx:pt idx="165">GasA</cx:pt>
          <cx:pt idx="166">GasA</cx:pt>
          <cx:pt idx="167">GasA</cx:pt>
          <cx:pt idx="168">GasA</cx:pt>
          <cx:pt idx="169">GasA</cx:pt>
          <cx:pt idx="170">GasA</cx:pt>
          <cx:pt idx="171">GasA</cx:pt>
          <cx:pt idx="172">GasA</cx:pt>
          <cx:pt idx="173">GasA</cx:pt>
          <cx:pt idx="174">GasA</cx:pt>
          <cx:pt idx="175">GasA</cx:pt>
          <cx:pt idx="176">GasA</cx:pt>
          <cx:pt idx="177">GasA</cx:pt>
          <cx:pt idx="178">GasA</cx:pt>
          <cx:pt idx="179">GasA</cx:pt>
          <cx:pt idx="180">GasA</cx:pt>
          <cx:pt idx="181">GasA</cx:pt>
          <cx:pt idx="182">GasA</cx:pt>
          <cx:pt idx="183">GasA</cx:pt>
          <cx:pt idx="184">GasA</cx:pt>
          <cx:pt idx="185">GasA</cx:pt>
          <cx:pt idx="186">GasA</cx:pt>
          <cx:pt idx="187">GasA</cx:pt>
          <cx:pt idx="188">GasA</cx:pt>
          <cx:pt idx="189">GasA</cx:pt>
          <cx:pt idx="190">GasA</cx:pt>
          <cx:pt idx="191">GasA</cx:pt>
          <cx:pt idx="192">GasA</cx:pt>
          <cx:pt idx="193">GasA</cx:pt>
          <cx:pt idx="194">GasA</cx:pt>
          <cx:pt idx="195">GasA</cx:pt>
          <cx:pt idx="196">GasA</cx:pt>
          <cx:pt idx="197">GasA</cx:pt>
          <cx:pt idx="198">GasA</cx:pt>
          <cx:pt idx="199">GasA</cx:pt>
          <cx:pt idx="200">GasA</cx:pt>
          <cx:pt idx="201">GasA</cx:pt>
          <cx:pt idx="202">GasA</cx:pt>
          <cx:pt idx="203">GasA</cx:pt>
          <cx:pt idx="204">GasA</cx:pt>
          <cx:pt idx="205">GasA</cx:pt>
          <cx:pt idx="206">GasA</cx:pt>
          <cx:pt idx="207">GasA</cx:pt>
          <cx:pt idx="208">GasA</cx:pt>
          <cx:pt idx="209">GasA</cx:pt>
          <cx:pt idx="210">GasA</cx:pt>
          <cx:pt idx="211">GasA</cx:pt>
          <cx:pt idx="212">GasA</cx:pt>
          <cx:pt idx="213">GasA</cx:pt>
          <cx:pt idx="214">GasA</cx:pt>
          <cx:pt idx="215">GasA</cx:pt>
          <cx:pt idx="216">GasA</cx:pt>
          <cx:pt idx="217">GasA</cx:pt>
          <cx:pt idx="218">GasA</cx:pt>
          <cx:pt idx="219">GasA</cx:pt>
          <cx:pt idx="220">GasA</cx:pt>
          <cx:pt idx="221">GasA</cx:pt>
          <cx:pt idx="222">GasA</cx:pt>
          <cx:pt idx="223">GasA</cx:pt>
          <cx:pt idx="224">GasA</cx:pt>
          <cx:pt idx="225">GasA</cx:pt>
          <cx:pt idx="226">GasA</cx:pt>
          <cx:pt idx="227">GasA</cx:pt>
          <cx:pt idx="228">GasA</cx:pt>
          <cx:pt idx="229">GasA</cx:pt>
          <cx:pt idx="230">GasA</cx:pt>
          <cx:pt idx="231">GasA</cx:pt>
          <cx:pt idx="232">GasA</cx:pt>
          <cx:pt idx="233">GasA</cx:pt>
          <cx:pt idx="234">GasA</cx:pt>
          <cx:pt idx="235">GasA</cx:pt>
          <cx:pt idx="236">GasA</cx:pt>
          <cx:pt idx="237">GasA</cx:pt>
          <cx:pt idx="238">GasA</cx:pt>
          <cx:pt idx="239">GasA</cx:pt>
          <cx:pt idx="240">GasA</cx:pt>
          <cx:pt idx="241">GasA</cx:pt>
          <cx:pt idx="242">GasA</cx:pt>
          <cx:pt idx="243">GasA</cx:pt>
          <cx:pt idx="244">GasA</cx:pt>
          <cx:pt idx="245">GasA</cx:pt>
          <cx:pt idx="246">GasA</cx:pt>
          <cx:pt idx="247">GasA</cx:pt>
          <cx:pt idx="248">GasA</cx:pt>
          <cx:pt idx="249">GasA</cx:pt>
          <cx:pt idx="250">GasA</cx:pt>
          <cx:pt idx="251">GasA</cx:pt>
          <cx:pt idx="252">GasA</cx:pt>
          <cx:pt idx="253">GasA</cx:pt>
          <cx:pt idx="254">GasA</cx:pt>
          <cx:pt idx="255">GasA</cx:pt>
          <cx:pt idx="256">GasA</cx:pt>
          <cx:pt idx="257">GasA</cx:pt>
          <cx:pt idx="258">GasA</cx:pt>
          <cx:pt idx="259">GasA</cx:pt>
          <cx:pt idx="260">GasA</cx:pt>
          <cx:pt idx="261">GasA</cx:pt>
          <cx:pt idx="262">GasA</cx:pt>
          <cx:pt idx="263">GasA</cx:pt>
          <cx:pt idx="264">GasA</cx:pt>
          <cx:pt idx="265">GasA</cx:pt>
          <cx:pt idx="266">GasA</cx:pt>
          <cx:pt idx="267">GasA</cx:pt>
          <cx:pt idx="268">GasA</cx:pt>
          <cx:pt idx="269">GasA</cx:pt>
          <cx:pt idx="270">GasA</cx:pt>
          <cx:pt idx="271">GasA</cx:pt>
          <cx:pt idx="272">GasA</cx:pt>
          <cx:pt idx="273">GasA</cx:pt>
          <cx:pt idx="274">GasA</cx:pt>
          <cx:pt idx="275">GasW</cx:pt>
          <cx:pt idx="276">GasA</cx:pt>
          <cx:pt idx="277">GasA</cx:pt>
          <cx:pt idx="278">GasA</cx:pt>
          <cx:pt idx="279">GasA</cx:pt>
          <cx:pt idx="280">GasA</cx:pt>
          <cx:pt idx="281">GasA</cx:pt>
          <cx:pt idx="282">GasA</cx:pt>
          <cx:pt idx="283">GasA</cx:pt>
          <cx:pt idx="284">GasA</cx:pt>
          <cx:pt idx="285">GasA</cx:pt>
          <cx:pt idx="286">GasA</cx:pt>
          <cx:pt idx="287">GasA</cx:pt>
          <cx:pt idx="288">GasA</cx:pt>
          <cx:pt idx="289">GasA</cx:pt>
          <cx:pt idx="290">GasA</cx:pt>
          <cx:pt idx="291">GasA</cx:pt>
          <cx:pt idx="292">GasA</cx:pt>
          <cx:pt idx="293">GasA</cx:pt>
          <cx:pt idx="294">GasA</cx:pt>
          <cx:pt idx="295">GasA</cx:pt>
          <cx:pt idx="296">GasA</cx:pt>
          <cx:pt idx="297">GasA</cx:pt>
          <cx:pt idx="298">GasA</cx:pt>
          <cx:pt idx="299">GasA</cx:pt>
          <cx:pt idx="300">GasA</cx:pt>
          <cx:pt idx="301">GasA</cx:pt>
          <cx:pt idx="302">GasA</cx:pt>
          <cx:pt idx="303">GasA</cx:pt>
          <cx:pt idx="304">GasA</cx:pt>
          <cx:pt idx="305">GasA</cx:pt>
          <cx:pt idx="306">GasA</cx:pt>
          <cx:pt idx="307">GasA</cx:pt>
          <cx:pt idx="308">GasA</cx:pt>
          <cx:pt idx="309">GasA</cx:pt>
          <cx:pt idx="310">GasA</cx:pt>
          <cx:pt idx="311">GasA</cx:pt>
          <cx:pt idx="312">GasA</cx:pt>
          <cx:pt idx="313">GasW</cx:pt>
          <cx:pt idx="314">GasA</cx:pt>
          <cx:pt idx="315">GasA</cx:pt>
          <cx:pt idx="316">GasA</cx:pt>
          <cx:pt idx="317">GasA</cx:pt>
          <cx:pt idx="318">GasA</cx:pt>
          <cx:pt idx="319">GasA</cx:pt>
          <cx:pt idx="320">GasA</cx:pt>
          <cx:pt idx="321">GasA</cx:pt>
          <cx:pt idx="322">GasA</cx:pt>
          <cx:pt idx="323">GasA</cx:pt>
          <cx:pt idx="324">GasA</cx:pt>
          <cx:pt idx="325">GasA</cx:pt>
          <cx:pt idx="326">GasA</cx:pt>
          <cx:pt idx="327">GasA</cx:pt>
          <cx:pt idx="328">GasA</cx:pt>
          <cx:pt idx="329">GasA</cx:pt>
          <cx:pt idx="330">GasA</cx:pt>
          <cx:pt idx="331">GasA</cx:pt>
          <cx:pt idx="332">GasA</cx:pt>
          <cx:pt idx="333">GasA</cx:pt>
          <cx:pt idx="334">GasA</cx:pt>
          <cx:pt idx="335">GasA</cx:pt>
          <cx:pt idx="336">GasA</cx:pt>
          <cx:pt idx="337">GasA</cx:pt>
          <cx:pt idx="338">GasA</cx:pt>
          <cx:pt idx="339">GasA</cx:pt>
          <cx:pt idx="340">GasA</cx:pt>
          <cx:pt idx="341">GasA</cx:pt>
          <cx:pt idx="342">Wall</cx:pt>
          <cx:pt idx="343">GasA</cx:pt>
          <cx:pt idx="344">GasA</cx:pt>
          <cx:pt idx="345">GasA</cx:pt>
          <cx:pt idx="346">GasA</cx:pt>
          <cx:pt idx="347">GasA</cx:pt>
          <cx:pt idx="348">GasA</cx:pt>
          <cx:pt idx="349">GasA</cx:pt>
          <cx:pt idx="350">GasA</cx:pt>
          <cx:pt idx="351">GasA</cx:pt>
          <cx:pt idx="352">GasA</cx:pt>
          <cx:pt idx="353">GasA</cx:pt>
          <cx:pt idx="354">GasA</cx:pt>
          <cx:pt idx="355">GasA</cx:pt>
          <cx:pt idx="356">GasA</cx:pt>
          <cx:pt idx="357">GasA</cx:pt>
          <cx:pt idx="358">GasA</cx:pt>
          <cx:pt idx="359">GasA</cx:pt>
          <cx:pt idx="360">GasA</cx:pt>
          <cx:pt idx="361">GasA</cx:pt>
          <cx:pt idx="362">GasA</cx:pt>
          <cx:pt idx="363">GasA</cx:pt>
          <cx:pt idx="364">GasA</cx:pt>
          <cx:pt idx="365">GasA</cx:pt>
          <cx:pt idx="366">GasA</cx:pt>
          <cx:pt idx="367">GasA</cx:pt>
          <cx:pt idx="368">GasA</cx:pt>
          <cx:pt idx="369">GasA</cx:pt>
          <cx:pt idx="370">GasA</cx:pt>
          <cx:pt idx="371">GasA</cx:pt>
          <cx:pt idx="372">GasA</cx:pt>
          <cx:pt idx="373">GasA</cx:pt>
          <cx:pt idx="374">GasA</cx:pt>
          <cx:pt idx="375">GasA</cx:pt>
          <cx:pt idx="376">GasA</cx:pt>
          <cx:pt idx="377">GasA</cx:pt>
          <cx:pt idx="378">GasA</cx:pt>
          <cx:pt idx="379">GasA</cx:pt>
          <cx:pt idx="380">GasA</cx:pt>
          <cx:pt idx="381">GasA</cx:pt>
          <cx:pt idx="382">GasA</cx:pt>
          <cx:pt idx="383">GasA</cx:pt>
          <cx:pt idx="384">GasA</cx:pt>
          <cx:pt idx="385">GasA</cx:pt>
          <cx:pt idx="386">GasA</cx:pt>
          <cx:pt idx="387">GasA</cx:pt>
          <cx:pt idx="388">GasA</cx:pt>
          <cx:pt idx="389">GasA</cx:pt>
          <cx:pt idx="390">GasA</cx:pt>
          <cx:pt idx="391">GasA</cx:pt>
          <cx:pt idx="392">GasA</cx:pt>
          <cx:pt idx="393">GasA</cx:pt>
          <cx:pt idx="394">GasA</cx:pt>
          <cx:pt idx="395">GasA</cx:pt>
          <cx:pt idx="396">GasA</cx:pt>
          <cx:pt idx="397">GasA</cx:pt>
          <cx:pt idx="398">GasA</cx:pt>
          <cx:pt idx="399">GasA</cx:pt>
          <cx:pt idx="400">GasA</cx:pt>
          <cx:pt idx="401">GasA</cx:pt>
          <cx:pt idx="402">GasA</cx:pt>
          <cx:pt idx="403">GasA</cx:pt>
          <cx:pt idx="404">GasA</cx:pt>
          <cx:pt idx="405">GasA</cx:pt>
          <cx:pt idx="406">GasA</cx:pt>
          <cx:pt idx="407">GasA</cx:pt>
          <cx:pt idx="408">GasA</cx:pt>
          <cx:pt idx="409">GasA</cx:pt>
          <cx:pt idx="410">GasA</cx:pt>
          <cx:pt idx="411">GasA</cx:pt>
          <cx:pt idx="412">GasA</cx:pt>
          <cx:pt idx="413">GasA</cx:pt>
          <cx:pt idx="414">GasA</cx:pt>
          <cx:pt idx="415">GasA</cx:pt>
          <cx:pt idx="416">GasA</cx:pt>
          <cx:pt idx="417">GasW</cx:pt>
          <cx:pt idx="418">GasA</cx:pt>
          <cx:pt idx="419">GasA</cx:pt>
          <cx:pt idx="420">GasA</cx:pt>
          <cx:pt idx="421">GasA</cx:pt>
          <cx:pt idx="422">GasA</cx:pt>
          <cx:pt idx="423">GasA</cx:pt>
          <cx:pt idx="424">GasA</cx:pt>
          <cx:pt idx="425">GasA</cx:pt>
          <cx:pt idx="426">GasA</cx:pt>
          <cx:pt idx="427">GasA</cx:pt>
          <cx:pt idx="428">GasA</cx:pt>
          <cx:pt idx="429">GasA</cx:pt>
          <cx:pt idx="430">GasA</cx:pt>
          <cx:pt idx="431">GasA</cx:pt>
          <cx:pt idx="432">GasA</cx:pt>
          <cx:pt idx="433">GasA</cx:pt>
          <cx:pt idx="434">GasA</cx:pt>
          <cx:pt idx="435">GasA</cx:pt>
          <cx:pt idx="436">GasA</cx:pt>
          <cx:pt idx="437">GasA</cx:pt>
          <cx:pt idx="438">GasA</cx:pt>
          <cx:pt idx="439">GasA</cx:pt>
          <cx:pt idx="440">GasA</cx:pt>
          <cx:pt idx="441">GasA</cx:pt>
          <cx:pt idx="442">GasA</cx:pt>
          <cx:pt idx="443">GasA</cx:pt>
          <cx:pt idx="444">GasA</cx:pt>
          <cx:pt idx="445">GasA</cx:pt>
          <cx:pt idx="446">GasA</cx:pt>
          <cx:pt idx="447">GasA</cx:pt>
          <cx:pt idx="448">GasA</cx:pt>
          <cx:pt idx="449">GasA</cx:pt>
          <cx:pt idx="450">GasA</cx:pt>
          <cx:pt idx="451">GasA</cx:pt>
          <cx:pt idx="452">GasA</cx:pt>
          <cx:pt idx="453">GasA</cx:pt>
          <cx:pt idx="454">GasA</cx:pt>
          <cx:pt idx="455">GasA</cx:pt>
          <cx:pt idx="456">GasA</cx:pt>
          <cx:pt idx="457">GasA</cx:pt>
          <cx:pt idx="458">GasA</cx:pt>
          <cx:pt idx="459">GasA</cx:pt>
          <cx:pt idx="460">GasA</cx:pt>
          <cx:pt idx="461">GasA</cx:pt>
          <cx:pt idx="462">GasA</cx:pt>
          <cx:pt idx="463">GasA</cx:pt>
          <cx:pt idx="464">GasA</cx:pt>
          <cx:pt idx="465">GasA</cx:pt>
          <cx:pt idx="466">GasA</cx:pt>
          <cx:pt idx="467">GasA</cx:pt>
          <cx:pt idx="468">GasA</cx:pt>
          <cx:pt idx="469">GasA</cx:pt>
          <cx:pt idx="470">GasA</cx:pt>
          <cx:pt idx="471">GasA</cx:pt>
          <cx:pt idx="472">GasA</cx:pt>
          <cx:pt idx="473">GasA</cx:pt>
          <cx:pt idx="474">GasA</cx:pt>
          <cx:pt idx="475">GasA</cx:pt>
          <cx:pt idx="476">GasA</cx:pt>
          <cx:pt idx="477">GasA</cx:pt>
          <cx:pt idx="478">GasA</cx:pt>
          <cx:pt idx="479">GasA</cx:pt>
          <cx:pt idx="480">GasA</cx:pt>
          <cx:pt idx="481">GasA</cx:pt>
          <cx:pt idx="482">GasA</cx:pt>
          <cx:pt idx="483">GasA</cx:pt>
          <cx:pt idx="484">GasA</cx:pt>
          <cx:pt idx="485">GasA</cx:pt>
          <cx:pt idx="486">GasA</cx:pt>
          <cx:pt idx="487">GasA</cx:pt>
          <cx:pt idx="488">GasA</cx:pt>
          <cx:pt idx="489">GasA</cx:pt>
          <cx:pt idx="490">GasA</cx:pt>
          <cx:pt idx="491">GasA</cx:pt>
          <cx:pt idx="492">GasA</cx:pt>
          <cx:pt idx="493">GasA</cx:pt>
          <cx:pt idx="494">GasA</cx:pt>
          <cx:pt idx="495">GasA</cx:pt>
          <cx:pt idx="496">GasA</cx:pt>
          <cx:pt idx="497">GasA</cx:pt>
          <cx:pt idx="498">GasA</cx:pt>
          <cx:pt idx="499">GasA</cx:pt>
          <cx:pt idx="500">GasA</cx:pt>
          <cx:pt idx="501">GasA</cx:pt>
          <cx:pt idx="502">GasA</cx:pt>
          <cx:pt idx="503">GasA</cx:pt>
          <cx:pt idx="504">GasA</cx:pt>
          <cx:pt idx="505">GasA</cx:pt>
          <cx:pt idx="506">GasA</cx:pt>
          <cx:pt idx="507">GasA</cx:pt>
          <cx:pt idx="508">GasA</cx:pt>
          <cx:pt idx="509">GasA</cx:pt>
          <cx:pt idx="510">GasA</cx:pt>
          <cx:pt idx="511">GasA</cx:pt>
          <cx:pt idx="512">GasA</cx:pt>
          <cx:pt idx="513">GasA</cx:pt>
          <cx:pt idx="514">Grav</cx:pt>
          <cx:pt idx="515">GasA</cx:pt>
          <cx:pt idx="516">GasA</cx:pt>
          <cx:pt idx="517">GasA</cx:pt>
          <cx:pt idx="518">GasA</cx:pt>
          <cx:pt idx="519">GasA</cx:pt>
          <cx:pt idx="520">GasA</cx:pt>
          <cx:pt idx="521">GasA</cx:pt>
          <cx:pt idx="522">GasA</cx:pt>
          <cx:pt idx="523">GasA</cx:pt>
          <cx:pt idx="524">GasA</cx:pt>
          <cx:pt idx="525">GasA</cx:pt>
          <cx:pt idx="526">GasA</cx:pt>
          <cx:pt idx="527">GasA</cx:pt>
          <cx:pt idx="528">GasA</cx:pt>
          <cx:pt idx="529">GasA</cx:pt>
          <cx:pt idx="530">GasA</cx:pt>
          <cx:pt idx="531">GasA</cx:pt>
          <cx:pt idx="532">GasA</cx:pt>
          <cx:pt idx="533">GasA</cx:pt>
          <cx:pt idx="534">GasA</cx:pt>
          <cx:pt idx="535">GasA</cx:pt>
          <cx:pt idx="536">GasA</cx:pt>
          <cx:pt idx="537">GasA</cx:pt>
          <cx:pt idx="538">GasA</cx:pt>
          <cx:pt idx="539">GasA</cx:pt>
          <cx:pt idx="540">GasA</cx:pt>
          <cx:pt idx="541">GasA</cx:pt>
          <cx:pt idx="542">GasA</cx:pt>
          <cx:pt idx="543">GasA</cx:pt>
          <cx:pt idx="544">GasA</cx:pt>
          <cx:pt idx="545">GasA</cx:pt>
          <cx:pt idx="546">GasA</cx:pt>
          <cx:pt idx="547">GasA</cx:pt>
          <cx:pt idx="548">GasA</cx:pt>
          <cx:pt idx="549">GasA</cx:pt>
          <cx:pt idx="550">GasA</cx:pt>
          <cx:pt idx="551">GasA</cx:pt>
          <cx:pt idx="552">GasA</cx:pt>
          <cx:pt idx="553">GasA</cx:pt>
          <cx:pt idx="554">GasA</cx:pt>
          <cx:pt idx="555">GasA</cx:pt>
          <cx:pt idx="556">GasA</cx:pt>
          <cx:pt idx="557">GasA</cx:pt>
          <cx:pt idx="558">GasA</cx:pt>
          <cx:pt idx="559">GasA</cx:pt>
          <cx:pt idx="560">GasA</cx:pt>
          <cx:pt idx="561">GasA</cx:pt>
          <cx:pt idx="562">GasA</cx:pt>
          <cx:pt idx="563">GasA</cx:pt>
          <cx:pt idx="564">GasA</cx:pt>
          <cx:pt idx="565">GasA</cx:pt>
          <cx:pt idx="566">GasA</cx:pt>
          <cx:pt idx="567">GasA</cx:pt>
          <cx:pt idx="568">GasA</cx:pt>
          <cx:pt idx="569">GasA</cx:pt>
          <cx:pt idx="570">GasA</cx:pt>
          <cx:pt idx="571">GasA</cx:pt>
          <cx:pt idx="572">GasA</cx:pt>
          <cx:pt idx="573">GasA</cx:pt>
          <cx:pt idx="574">GasA</cx:pt>
          <cx:pt idx="575">GasA</cx:pt>
          <cx:pt idx="576">GasA</cx:pt>
          <cx:pt idx="577">GasA</cx:pt>
          <cx:pt idx="578">GasA</cx:pt>
          <cx:pt idx="579">GasA</cx:pt>
          <cx:pt idx="580">GasA</cx:pt>
          <cx:pt idx="581">GasA</cx:pt>
          <cx:pt idx="582">GasA</cx:pt>
          <cx:pt idx="583">GasA</cx:pt>
          <cx:pt idx="584">GasA</cx:pt>
          <cx:pt idx="585">GasA</cx:pt>
          <cx:pt idx="586">GasA</cx:pt>
          <cx:pt idx="587">GasA</cx:pt>
          <cx:pt idx="588">GasA</cx:pt>
          <cx:pt idx="589">GasA</cx:pt>
          <cx:pt idx="590">GasA</cx:pt>
          <cx:pt idx="591">GasA</cx:pt>
          <cx:pt idx="592">GasA</cx:pt>
          <cx:pt idx="593">GasA</cx:pt>
          <cx:pt idx="594">GasA</cx:pt>
          <cx:pt idx="595">GasA</cx:pt>
          <cx:pt idx="596">GasA</cx:pt>
          <cx:pt idx="597">GasA</cx:pt>
          <cx:pt idx="598">GasA</cx:pt>
          <cx:pt idx="599">GasA</cx:pt>
          <cx:pt idx="600">GasA</cx:pt>
          <cx:pt idx="601">GasA</cx:pt>
          <cx:pt idx="602">GasA</cx:pt>
          <cx:pt idx="603">GasA</cx:pt>
          <cx:pt idx="604">GasA</cx:pt>
          <cx:pt idx="605">GasA</cx:pt>
          <cx:pt idx="606">GasA</cx:pt>
          <cx:pt idx="607">GasA</cx:pt>
          <cx:pt idx="608">GasA</cx:pt>
          <cx:pt idx="609">GasA</cx:pt>
          <cx:pt idx="610">GasA</cx:pt>
          <cx:pt idx="611">GasA</cx:pt>
          <cx:pt idx="612">GasA</cx:pt>
          <cx:pt idx="613">GasA</cx:pt>
          <cx:pt idx="614">GasA</cx:pt>
          <cx:pt idx="615">GasA</cx:pt>
          <cx:pt idx="616">GasA</cx:pt>
          <cx:pt idx="617">GasA</cx:pt>
          <cx:pt idx="618">GasA</cx:pt>
          <cx:pt idx="619">GasA</cx:pt>
          <cx:pt idx="620">GasA</cx:pt>
          <cx:pt idx="621">GasA</cx:pt>
          <cx:pt idx="622">GasA</cx:pt>
          <cx:pt idx="623">GasA</cx:pt>
          <cx:pt idx="624">GasA</cx:pt>
          <cx:pt idx="625">GasA</cx:pt>
          <cx:pt idx="626">GasA</cx:pt>
          <cx:pt idx="627">GasA</cx:pt>
          <cx:pt idx="628">GasA</cx:pt>
          <cx:pt idx="629">GasA</cx:pt>
          <cx:pt idx="630">GasA</cx:pt>
          <cx:pt idx="631">GasA</cx:pt>
          <cx:pt idx="632">GasA</cx:pt>
          <cx:pt idx="633">GasA</cx:pt>
          <cx:pt idx="634">GasA</cx:pt>
          <cx:pt idx="635">GasA</cx:pt>
          <cx:pt idx="636">Grav</cx:pt>
          <cx:pt idx="637">GasA</cx:pt>
          <cx:pt idx="638">GasA</cx:pt>
          <cx:pt idx="639">GasA</cx:pt>
          <cx:pt idx="640">GasA</cx:pt>
          <cx:pt idx="641">GasA</cx:pt>
          <cx:pt idx="642">GasA</cx:pt>
          <cx:pt idx="643">GasA</cx:pt>
          <cx:pt idx="644">GasA</cx:pt>
          <cx:pt idx="645">GasA</cx:pt>
          <cx:pt idx="646">GasA</cx:pt>
          <cx:pt idx="647">GasA</cx:pt>
          <cx:pt idx="648">GasA</cx:pt>
          <cx:pt idx="649">GasA</cx:pt>
          <cx:pt idx="650">GasA</cx:pt>
          <cx:pt idx="651">GasA</cx:pt>
          <cx:pt idx="652">GasA</cx:pt>
          <cx:pt idx="653">GasA</cx:pt>
          <cx:pt idx="654">GasA</cx:pt>
          <cx:pt idx="655">GasA</cx:pt>
          <cx:pt idx="656">GasA</cx:pt>
          <cx:pt idx="657">GasA</cx:pt>
          <cx:pt idx="658">GasA</cx:pt>
          <cx:pt idx="659">GasA</cx:pt>
          <cx:pt idx="660">GasA</cx:pt>
          <cx:pt idx="661">GasA</cx:pt>
          <cx:pt idx="662">GasA</cx:pt>
          <cx:pt idx="663">GasA</cx:pt>
          <cx:pt idx="664">GasA</cx:pt>
          <cx:pt idx="665">GasA</cx:pt>
          <cx:pt idx="666">GasA</cx:pt>
          <cx:pt idx="667">GasA</cx:pt>
          <cx:pt idx="668">GasA</cx:pt>
          <cx:pt idx="669">GasA</cx:pt>
          <cx:pt idx="670">GasA</cx:pt>
          <cx:pt idx="671">GasA</cx:pt>
          <cx:pt idx="672">GasA</cx:pt>
          <cx:pt idx="673">GasA</cx:pt>
          <cx:pt idx="674">GasA</cx:pt>
          <cx:pt idx="675">GasA</cx:pt>
          <cx:pt idx="676">GasW</cx:pt>
          <cx:pt idx="677">GasA</cx:pt>
          <cx:pt idx="678">GasA</cx:pt>
          <cx:pt idx="679">GasA</cx:pt>
          <cx:pt idx="680">GasA</cx:pt>
          <cx:pt idx="681">GasA</cx:pt>
          <cx:pt idx="682">GasA</cx:pt>
          <cx:pt idx="683">GasA</cx:pt>
          <cx:pt idx="684">GasA</cx:pt>
          <cx:pt idx="685">GasA</cx:pt>
          <cx:pt idx="686">GasA</cx:pt>
          <cx:pt idx="687">GasA</cx:pt>
          <cx:pt idx="688">GasA</cx:pt>
          <cx:pt idx="689">GasA</cx:pt>
          <cx:pt idx="690">GasA</cx:pt>
          <cx:pt idx="691">GasA</cx:pt>
          <cx:pt idx="692">GasA</cx:pt>
          <cx:pt idx="693">GasA</cx:pt>
          <cx:pt idx="694">GasA</cx:pt>
          <cx:pt idx="695">GasA</cx:pt>
          <cx:pt idx="696">GasA</cx:pt>
          <cx:pt idx="697">GasA</cx:pt>
          <cx:pt idx="698">GasA</cx:pt>
          <cx:pt idx="699">GasA</cx:pt>
          <cx:pt idx="700">GasA</cx:pt>
          <cx:pt idx="701">GasA</cx:pt>
          <cx:pt idx="702">GasA</cx:pt>
          <cx:pt idx="703">GasA</cx:pt>
          <cx:pt idx="704">GasA</cx:pt>
          <cx:pt idx="705">GasA</cx:pt>
          <cx:pt idx="706">GasA</cx:pt>
          <cx:pt idx="707">GasA</cx:pt>
          <cx:pt idx="708">GasA</cx:pt>
          <cx:pt idx="709">GasA</cx:pt>
          <cx:pt idx="710">GasA</cx:pt>
          <cx:pt idx="711">GasA</cx:pt>
          <cx:pt idx="712">GasA</cx:pt>
          <cx:pt idx="713">GasW</cx:pt>
          <cx:pt idx="714">GasA</cx:pt>
          <cx:pt idx="715">GasA</cx:pt>
          <cx:pt idx="716">GasA</cx:pt>
          <cx:pt idx="717">GasA</cx:pt>
          <cx:pt idx="718">GasA</cx:pt>
          <cx:pt idx="719">GasA</cx:pt>
          <cx:pt idx="720">GasA</cx:pt>
          <cx:pt idx="721">GasA</cx:pt>
          <cx:pt idx="722">GasA</cx:pt>
          <cx:pt idx="723">GasA</cx:pt>
          <cx:pt idx="724">GasA</cx:pt>
          <cx:pt idx="725">GasA</cx:pt>
          <cx:pt idx="726">GasA</cx:pt>
          <cx:pt idx="727">GasA</cx:pt>
          <cx:pt idx="728">GasA</cx:pt>
          <cx:pt idx="729">GasA</cx:pt>
          <cx:pt idx="730">GasA</cx:pt>
          <cx:pt idx="731">GasA</cx:pt>
          <cx:pt idx="732">GasA</cx:pt>
          <cx:pt idx="733">GasA</cx:pt>
          <cx:pt idx="734">GasA</cx:pt>
          <cx:pt idx="735">GasW</cx:pt>
          <cx:pt idx="736">GasA</cx:pt>
          <cx:pt idx="737">GasA</cx:pt>
          <cx:pt idx="738">GasA</cx:pt>
          <cx:pt idx="739">GasA</cx:pt>
          <cx:pt idx="740">GasA</cx:pt>
          <cx:pt idx="741">GasA</cx:pt>
          <cx:pt idx="742">GasA</cx:pt>
          <cx:pt idx="743">GasA</cx:pt>
          <cx:pt idx="744">GasA</cx:pt>
          <cx:pt idx="745">GasA</cx:pt>
          <cx:pt idx="746">GasA</cx:pt>
          <cx:pt idx="747">GasW</cx:pt>
          <cx:pt idx="748">GasA</cx:pt>
          <cx:pt idx="749">Wall</cx:pt>
          <cx:pt idx="750">GasA</cx:pt>
          <cx:pt idx="751">GasA</cx:pt>
          <cx:pt idx="752">GasA</cx:pt>
          <cx:pt idx="753">GasA</cx:pt>
          <cx:pt idx="754">GasA</cx:pt>
          <cx:pt idx="755">GasA</cx:pt>
          <cx:pt idx="756">GasA</cx:pt>
          <cx:pt idx="757">GasA</cx:pt>
          <cx:pt idx="758">GasA</cx:pt>
          <cx:pt idx="759">GasA</cx:pt>
          <cx:pt idx="760">GasA</cx:pt>
          <cx:pt idx="761">GasA</cx:pt>
          <cx:pt idx="762">GasA</cx:pt>
          <cx:pt idx="763">GasA</cx:pt>
          <cx:pt idx="764">GasA</cx:pt>
          <cx:pt idx="765">GasA</cx:pt>
          <cx:pt idx="766">GasA</cx:pt>
          <cx:pt idx="767">GasA</cx:pt>
          <cx:pt idx="768">GasA</cx:pt>
          <cx:pt idx="769">GasA</cx:pt>
          <cx:pt idx="770">GasA</cx:pt>
          <cx:pt idx="771">GasA</cx:pt>
          <cx:pt idx="772">GasA</cx:pt>
          <cx:pt idx="773">GasA</cx:pt>
          <cx:pt idx="774">GasA</cx:pt>
          <cx:pt idx="775">GasA</cx:pt>
          <cx:pt idx="776">GasA</cx:pt>
          <cx:pt idx="777">GasA</cx:pt>
          <cx:pt idx="778">GasA</cx:pt>
          <cx:pt idx="779">GasA</cx:pt>
          <cx:pt idx="780">GasA</cx:pt>
          <cx:pt idx="781">GasA</cx:pt>
          <cx:pt idx="782">GasA</cx:pt>
          <cx:pt idx="783">GasA</cx:pt>
          <cx:pt idx="784">GasA</cx:pt>
          <cx:pt idx="785">GasA</cx:pt>
          <cx:pt idx="786">GasA</cx:pt>
          <cx:pt idx="787">GasA</cx:pt>
          <cx:pt idx="788">GasA</cx:pt>
          <cx:pt idx="789">GasA</cx:pt>
          <cx:pt idx="790">GasA</cx:pt>
          <cx:pt idx="791">GasA</cx:pt>
          <cx:pt idx="792">GasA</cx:pt>
          <cx:pt idx="793">GasA</cx:pt>
          <cx:pt idx="794">GasA</cx:pt>
          <cx:pt idx="795">GasA</cx:pt>
          <cx:pt idx="796">GasA</cx:pt>
          <cx:pt idx="797">GasA</cx:pt>
          <cx:pt idx="798">GasA</cx:pt>
          <cx:pt idx="799">GasA</cx:pt>
          <cx:pt idx="800">GasA</cx:pt>
          <cx:pt idx="801">GasA</cx:pt>
          <cx:pt idx="802">GasA</cx:pt>
          <cx:pt idx="803">GasA</cx:pt>
          <cx:pt idx="804">GasA</cx:pt>
          <cx:pt idx="805">GasA</cx:pt>
          <cx:pt idx="806">GasA</cx:pt>
          <cx:pt idx="807">GasA</cx:pt>
          <cx:pt idx="808">GasA</cx:pt>
          <cx:pt idx="809">GasA</cx:pt>
          <cx:pt idx="810">GasA</cx:pt>
          <cx:pt idx="811">GasA</cx:pt>
          <cx:pt idx="812">GasA</cx:pt>
          <cx:pt idx="813">GasA</cx:pt>
          <cx:pt idx="814">GasW</cx:pt>
          <cx:pt idx="815">GasA</cx:pt>
          <cx:pt idx="816">GasA</cx:pt>
          <cx:pt idx="817">GasA</cx:pt>
          <cx:pt idx="818">GasA</cx:pt>
          <cx:pt idx="819">GasA</cx:pt>
          <cx:pt idx="820">GasA</cx:pt>
          <cx:pt idx="821">GasA</cx:pt>
          <cx:pt idx="822">GasA</cx:pt>
          <cx:pt idx="823">GasA</cx:pt>
          <cx:pt idx="824">GasA</cx:pt>
          <cx:pt idx="825">GasA</cx:pt>
          <cx:pt idx="826">GasA</cx:pt>
          <cx:pt idx="827">GasA</cx:pt>
          <cx:pt idx="828">GasA</cx:pt>
          <cx:pt idx="829">GasA</cx:pt>
          <cx:pt idx="830">GasA</cx:pt>
          <cx:pt idx="831">GasA</cx:pt>
          <cx:pt idx="832">GasA</cx:pt>
          <cx:pt idx="833">GasA</cx:pt>
          <cx:pt idx="834">GasA</cx:pt>
          <cx:pt idx="835">GasA</cx:pt>
          <cx:pt idx="836">GasA</cx:pt>
          <cx:pt idx="837">GasA</cx:pt>
          <cx:pt idx="838">GasA</cx:pt>
          <cx:pt idx="839">GasA</cx:pt>
          <cx:pt idx="840">GasA</cx:pt>
          <cx:pt idx="841">GasA</cx:pt>
          <cx:pt idx="842">GasA</cx:pt>
          <cx:pt idx="843">GasA</cx:pt>
          <cx:pt idx="844">GasA</cx:pt>
          <cx:pt idx="845">GasA</cx:pt>
          <cx:pt idx="846">GasA</cx:pt>
          <cx:pt idx="847">GasA</cx:pt>
          <cx:pt idx="848">GasA</cx:pt>
          <cx:pt idx="849">GasA</cx:pt>
          <cx:pt idx="850">GasA</cx:pt>
          <cx:pt idx="851">GasA</cx:pt>
          <cx:pt idx="852">GasA</cx:pt>
          <cx:pt idx="853">GasA</cx:pt>
          <cx:pt idx="854">GasA</cx:pt>
          <cx:pt idx="855">GasA</cx:pt>
          <cx:pt idx="856">GasA</cx:pt>
          <cx:pt idx="857">GasA</cx:pt>
          <cx:pt idx="858">GasA</cx:pt>
          <cx:pt idx="859">GasA</cx:pt>
          <cx:pt idx="860">GasA</cx:pt>
          <cx:pt idx="861">GasA</cx:pt>
          <cx:pt idx="862">GasA</cx:pt>
          <cx:pt idx="863">GasA</cx:pt>
          <cx:pt idx="864">GasA</cx:pt>
          <cx:pt idx="865">GasA</cx:pt>
          <cx:pt idx="866">GasA</cx:pt>
          <cx:pt idx="867">GasA</cx:pt>
          <cx:pt idx="868">GasA</cx:pt>
          <cx:pt idx="869">GasA</cx:pt>
          <cx:pt idx="870">GasA</cx:pt>
          <cx:pt idx="871">GasA</cx:pt>
          <cx:pt idx="872">GasA</cx:pt>
          <cx:pt idx="873">GasA</cx:pt>
          <cx:pt idx="874">GasA</cx:pt>
          <cx:pt idx="875">GasA</cx:pt>
          <cx:pt idx="876">GasA</cx:pt>
          <cx:pt idx="877">GasA</cx:pt>
          <cx:pt idx="878">GasA</cx:pt>
          <cx:pt idx="879">GasA</cx:pt>
          <cx:pt idx="880">GasA</cx:pt>
          <cx:pt idx="881">GasA</cx:pt>
          <cx:pt idx="882">GasA</cx:pt>
          <cx:pt idx="883">GasA</cx:pt>
          <cx:pt idx="884">GasA</cx:pt>
          <cx:pt idx="885">GasA</cx:pt>
          <cx:pt idx="886">GasA</cx:pt>
          <cx:pt idx="887">GasA</cx:pt>
          <cx:pt idx="888">GasA</cx:pt>
          <cx:pt idx="889">GasA</cx:pt>
          <cx:pt idx="890">GasA</cx:pt>
          <cx:pt idx="891">GasA</cx:pt>
          <cx:pt idx="892">GasA</cx:pt>
          <cx:pt idx="893">GasA</cx:pt>
          <cx:pt idx="894">GasA</cx:pt>
          <cx:pt idx="895">GasA</cx:pt>
          <cx:pt idx="896">GasA</cx:pt>
          <cx:pt idx="897">GasA</cx:pt>
          <cx:pt idx="898">GasA</cx:pt>
          <cx:pt idx="899">GasA</cx:pt>
          <cx:pt idx="900">GasA</cx:pt>
          <cx:pt idx="901">GasA</cx:pt>
          <cx:pt idx="902">GasA</cx:pt>
          <cx:pt idx="903">GasA</cx:pt>
          <cx:pt idx="904">GasA</cx:pt>
          <cx:pt idx="905">GasA</cx:pt>
          <cx:pt idx="906">GasA</cx:pt>
          <cx:pt idx="907">GasA</cx:pt>
          <cx:pt idx="908">GasA</cx:pt>
          <cx:pt idx="909">GasA</cx:pt>
          <cx:pt idx="910">GasA</cx:pt>
          <cx:pt idx="911">GasA</cx:pt>
          <cx:pt idx="912">GasA</cx:pt>
          <cx:pt idx="913">GasA</cx:pt>
          <cx:pt idx="914">GasA</cx:pt>
          <cx:pt idx="915">GasA</cx:pt>
          <cx:pt idx="916">GasA</cx:pt>
          <cx:pt idx="917">GasA</cx:pt>
          <cx:pt idx="918">GasA</cx:pt>
          <cx:pt idx="919">GasA</cx:pt>
          <cx:pt idx="920">GasA</cx:pt>
          <cx:pt idx="921">GasA</cx:pt>
          <cx:pt idx="922">GasA</cx:pt>
          <cx:pt idx="923">GasA</cx:pt>
          <cx:pt idx="924">GasA</cx:pt>
          <cx:pt idx="925">GasA</cx:pt>
          <cx:pt idx="926">GasA</cx:pt>
          <cx:pt idx="927">GasA</cx:pt>
          <cx:pt idx="928">GasA</cx:pt>
          <cx:pt idx="929">GasA</cx:pt>
          <cx:pt idx="930">GasA</cx:pt>
          <cx:pt idx="931">GasA</cx:pt>
          <cx:pt idx="932">GasA</cx:pt>
          <cx:pt idx="933">GasA</cx:pt>
          <cx:pt idx="934">GasA</cx:pt>
          <cx:pt idx="935">GasA</cx:pt>
          <cx:pt idx="936">GasA</cx:pt>
          <cx:pt idx="937">GasA</cx:pt>
          <cx:pt idx="938">GasA</cx:pt>
          <cx:pt idx="939">GasA</cx:pt>
          <cx:pt idx="940">GasA</cx:pt>
          <cx:pt idx="941">GasA</cx:pt>
          <cx:pt idx="942">GasA</cx:pt>
          <cx:pt idx="943">GasA</cx:pt>
          <cx:pt idx="944">GasA</cx:pt>
          <cx:pt idx="945">GasA</cx:pt>
          <cx:pt idx="946">GasA</cx:pt>
          <cx:pt idx="947">GasA</cx:pt>
          <cx:pt idx="948">GasA</cx:pt>
          <cx:pt idx="949">GasA</cx:pt>
          <cx:pt idx="950">GasA</cx:pt>
          <cx:pt idx="951">GasA</cx:pt>
          <cx:pt idx="952">GasA</cx:pt>
          <cx:pt idx="953">GasA</cx:pt>
          <cx:pt idx="954">GasA</cx:pt>
          <cx:pt idx="955">GasA</cx:pt>
          <cx:pt idx="956">GasA</cx:pt>
          <cx:pt idx="957">GasA</cx:pt>
          <cx:pt idx="958">GasA</cx:pt>
          <cx:pt idx="959">GasA</cx:pt>
          <cx:pt idx="960">GasA</cx:pt>
          <cx:pt idx="961">GasA</cx:pt>
          <cx:pt idx="962">GasA</cx:pt>
          <cx:pt idx="963">GasA</cx:pt>
          <cx:pt idx="964">GasA</cx:pt>
          <cx:pt idx="965">GasA</cx:pt>
          <cx:pt idx="966">GasA</cx:pt>
          <cx:pt idx="967">GasA</cx:pt>
          <cx:pt idx="968">Grav</cx:pt>
          <cx:pt idx="969">GasA</cx:pt>
          <cx:pt idx="970">GasA</cx:pt>
          <cx:pt idx="971">GasA</cx:pt>
          <cx:pt idx="972">GasA</cx:pt>
          <cx:pt idx="973">GasA</cx:pt>
          <cx:pt idx="974">GasA</cx:pt>
          <cx:pt idx="975">GasA</cx:pt>
          <cx:pt idx="976">GasA</cx:pt>
          <cx:pt idx="977">GasA</cx:pt>
          <cx:pt idx="978">GasA</cx:pt>
          <cx:pt idx="979">GasA</cx:pt>
          <cx:pt idx="980">GasA</cx:pt>
          <cx:pt idx="981">GasA</cx:pt>
          <cx:pt idx="982">GasA</cx:pt>
          <cx:pt idx="983">GasA</cx:pt>
          <cx:pt idx="984">GasA</cx:pt>
          <cx:pt idx="985">GasW</cx:pt>
          <cx:pt idx="986">GasA</cx:pt>
          <cx:pt idx="987">GasA</cx:pt>
          <cx:pt idx="988">GasA</cx:pt>
          <cx:pt idx="989">GasA</cx:pt>
          <cx:pt idx="990">GasA</cx:pt>
          <cx:pt idx="991">GasA</cx:pt>
          <cx:pt idx="992">GasA</cx:pt>
          <cx:pt idx="993">GasA</cx:pt>
          <cx:pt idx="994">GasA</cx:pt>
          <cx:pt idx="995">GasA</cx:pt>
          <cx:pt idx="996">GasA</cx:pt>
          <cx:pt idx="997">GasA</cx:pt>
          <cx:pt idx="998">GasA</cx:pt>
          <cx:pt idx="999">GasA</cx:pt>
          <cx:pt idx="1000">GasW</cx:pt>
          <cx:pt idx="1001">GasA</cx:pt>
          <cx:pt idx="1002">GasA</cx:pt>
          <cx:pt idx="1003">GasA</cx:pt>
          <cx:pt idx="1004">GasA</cx:pt>
          <cx:pt idx="1005">GasA</cx:pt>
          <cx:pt idx="1006">GasA</cx:pt>
          <cx:pt idx="1007">GasA</cx:pt>
          <cx:pt idx="1008">GasA</cx:pt>
          <cx:pt idx="1009">GasA</cx:pt>
          <cx:pt idx="1010">GasA</cx:pt>
          <cx:pt idx="1011">GasA</cx:pt>
          <cx:pt idx="1012">GasA</cx:pt>
          <cx:pt idx="1013">GasW</cx:pt>
          <cx:pt idx="1014">GasA</cx:pt>
          <cx:pt idx="1015">GasA</cx:pt>
          <cx:pt idx="1016">GasA</cx:pt>
          <cx:pt idx="1017">GasA</cx:pt>
          <cx:pt idx="1018">GasA</cx:pt>
          <cx:pt idx="1019">GasA</cx:pt>
          <cx:pt idx="1020">GasA</cx:pt>
          <cx:pt idx="1021">GasA</cx:pt>
          <cx:pt idx="1022">GasA</cx:pt>
          <cx:pt idx="1023">GasA</cx:pt>
          <cx:pt idx="1024">GasA</cx:pt>
          <cx:pt idx="1025">GasA</cx:pt>
          <cx:pt idx="1026">GasA</cx:pt>
          <cx:pt idx="1027">GasA</cx:pt>
          <cx:pt idx="1028">GasA</cx:pt>
          <cx:pt idx="1029">GasA</cx:pt>
          <cx:pt idx="1030">GasA</cx:pt>
          <cx:pt idx="1031">GasA</cx:pt>
          <cx:pt idx="1032">GasA</cx:pt>
          <cx:pt idx="1033">GasA</cx:pt>
          <cx:pt idx="1034">GasA</cx:pt>
          <cx:pt idx="1035">GasA</cx:pt>
          <cx:pt idx="1036">GasA</cx:pt>
          <cx:pt idx="1037">GasA</cx:pt>
          <cx:pt idx="1038">GasA</cx:pt>
          <cx:pt idx="1039">GasA</cx:pt>
          <cx:pt idx="1040">GasA</cx:pt>
          <cx:pt idx="1041">GasA</cx:pt>
          <cx:pt idx="1042">GasA</cx:pt>
          <cx:pt idx="1043">GasA</cx:pt>
          <cx:pt idx="1044">GasA</cx:pt>
          <cx:pt idx="1045">GasA</cx:pt>
          <cx:pt idx="1046">GasA</cx:pt>
          <cx:pt idx="1047">GasA</cx:pt>
          <cx:pt idx="1048">GasA</cx:pt>
          <cx:pt idx="1049">GasA</cx:pt>
          <cx:pt idx="1050">GasA</cx:pt>
          <cx:pt idx="1051">GasA</cx:pt>
          <cx:pt idx="1052">GasA</cx:pt>
          <cx:pt idx="1053">GasA</cx:pt>
          <cx:pt idx="1054">GasA</cx:pt>
          <cx:pt idx="1055">GasA</cx:pt>
          <cx:pt idx="1056">GasA</cx:pt>
          <cx:pt idx="1057">GasA</cx:pt>
          <cx:pt idx="1058">GasA</cx:pt>
          <cx:pt idx="1059">GasA</cx:pt>
          <cx:pt idx="1060">GasA</cx:pt>
          <cx:pt idx="1061">GasA</cx:pt>
          <cx:pt idx="1062">GasA</cx:pt>
          <cx:pt idx="1063">GasA</cx:pt>
          <cx:pt idx="1064">GasA</cx:pt>
          <cx:pt idx="1065">GasA</cx:pt>
          <cx:pt idx="1066">GasA</cx:pt>
          <cx:pt idx="1067">GasA</cx:pt>
          <cx:pt idx="1068">GasA</cx:pt>
          <cx:pt idx="1069">GasA</cx:pt>
          <cx:pt idx="1070">GasA</cx:pt>
          <cx:pt idx="1071">GasA</cx:pt>
          <cx:pt idx="1072">GasA</cx:pt>
          <cx:pt idx="1073">GasA</cx:pt>
          <cx:pt idx="1074">GasA</cx:pt>
          <cx:pt idx="1075">GasA</cx:pt>
          <cx:pt idx="1076">GasA</cx:pt>
          <cx:pt idx="1077">GasA</cx:pt>
          <cx:pt idx="1078">GasA</cx:pt>
          <cx:pt idx="1079">GasA</cx:pt>
          <cx:pt idx="1080">GasA</cx:pt>
          <cx:pt idx="1081">GasA</cx:pt>
          <cx:pt idx="1082">GasA</cx:pt>
          <cx:pt idx="1083">GasA</cx:pt>
          <cx:pt idx="1084">GasA</cx:pt>
          <cx:pt idx="1085">GasA</cx:pt>
          <cx:pt idx="1086">GasA</cx:pt>
          <cx:pt idx="1087">GasA</cx:pt>
          <cx:pt idx="1088">GasA</cx:pt>
          <cx:pt idx="1089">GasA</cx:pt>
          <cx:pt idx="1090">Wall</cx:pt>
          <cx:pt idx="1091">GasA</cx:pt>
          <cx:pt idx="1092">GasA</cx:pt>
          <cx:pt idx="1093">GasA</cx:pt>
          <cx:pt idx="1094">GasA</cx:pt>
          <cx:pt idx="1095">GasA</cx:pt>
          <cx:pt idx="1096">GasA</cx:pt>
          <cx:pt idx="1097">GasA</cx:pt>
          <cx:pt idx="1098">GasA</cx:pt>
          <cx:pt idx="1099">GasA</cx:pt>
          <cx:pt idx="1100">GasA</cx:pt>
          <cx:pt idx="1101">GasA</cx:pt>
          <cx:pt idx="1102">GasA</cx:pt>
          <cx:pt idx="1103">GasA</cx:pt>
          <cx:pt idx="1104">GasA</cx:pt>
          <cx:pt idx="1105">GasA</cx:pt>
          <cx:pt idx="1106">GasA</cx:pt>
          <cx:pt idx="1107">GasA</cx:pt>
          <cx:pt idx="1108">GasA</cx:pt>
          <cx:pt idx="1109">GasA</cx:pt>
          <cx:pt idx="1110">GasA</cx:pt>
          <cx:pt idx="1111">GasA</cx:pt>
          <cx:pt idx="1112">GasA</cx:pt>
          <cx:pt idx="1113">GasA</cx:pt>
          <cx:pt idx="1114">GasA</cx:pt>
          <cx:pt idx="1115">GasA</cx:pt>
          <cx:pt idx="1116">GasA</cx:pt>
          <cx:pt idx="1117">GasA</cx:pt>
          <cx:pt idx="1118">GasA</cx:pt>
          <cx:pt idx="1119">GasA</cx:pt>
          <cx:pt idx="1120">GasA</cx:pt>
          <cx:pt idx="1121">GasA</cx:pt>
          <cx:pt idx="1122">GasA</cx:pt>
          <cx:pt idx="1123">GasA</cx:pt>
          <cx:pt idx="1124">GasA</cx:pt>
          <cx:pt idx="1125">GasA</cx:pt>
          <cx:pt idx="1126">GasA</cx:pt>
          <cx:pt idx="1127">GasA</cx:pt>
          <cx:pt idx="1128">GasA</cx:pt>
          <cx:pt idx="1129">GasA</cx:pt>
          <cx:pt idx="1130">GasA</cx:pt>
          <cx:pt idx="1131">GasA</cx:pt>
          <cx:pt idx="1132">GasW</cx:pt>
          <cx:pt idx="1133">GasA</cx:pt>
          <cx:pt idx="1134">GasA</cx:pt>
          <cx:pt idx="1135">GasA</cx:pt>
          <cx:pt idx="1136">GasA</cx:pt>
          <cx:pt idx="1137">GasA</cx:pt>
          <cx:pt idx="1138">GasA</cx:pt>
          <cx:pt idx="1139">GasA</cx:pt>
          <cx:pt idx="1140">GasA</cx:pt>
          <cx:pt idx="1141">GasA</cx:pt>
          <cx:pt idx="1142">GasA</cx:pt>
          <cx:pt idx="1143">GasA</cx:pt>
          <cx:pt idx="1144">Grav</cx:pt>
          <cx:pt idx="1145">GasA</cx:pt>
          <cx:pt idx="1146">GasA</cx:pt>
          <cx:pt idx="1147">GasA</cx:pt>
          <cx:pt idx="1148">GasA</cx:pt>
          <cx:pt idx="1149">GasA</cx:pt>
          <cx:pt idx="1150">GasA</cx:pt>
          <cx:pt idx="1151">GasA</cx:pt>
          <cx:pt idx="1152">GasA</cx:pt>
          <cx:pt idx="1153">GasA</cx:pt>
          <cx:pt idx="1154">GasA</cx:pt>
          <cx:pt idx="1155">GasA</cx:pt>
          <cx:pt idx="1156">GasA</cx:pt>
          <cx:pt idx="1157">GasA</cx:pt>
          <cx:pt idx="1158">GasA</cx:pt>
          <cx:pt idx="1159">GasA</cx:pt>
          <cx:pt idx="1160">GasA</cx:pt>
          <cx:pt idx="1161">GasA</cx:pt>
          <cx:pt idx="1162">GasA</cx:pt>
          <cx:pt idx="1163">GasA</cx:pt>
          <cx:pt idx="1164">GasA</cx:pt>
          <cx:pt idx="1165">GasA</cx:pt>
          <cx:pt idx="1166">GasA</cx:pt>
          <cx:pt idx="1167">GasA</cx:pt>
          <cx:pt idx="1168">GasA</cx:pt>
          <cx:pt idx="1169">GasA</cx:pt>
          <cx:pt idx="1170">GasA</cx:pt>
          <cx:pt idx="1171">GasA</cx:pt>
          <cx:pt idx="1172">GasA</cx:pt>
          <cx:pt idx="1173">GasA</cx:pt>
          <cx:pt idx="1174">GasA</cx:pt>
          <cx:pt idx="1175">GasA</cx:pt>
          <cx:pt idx="1176">GasA</cx:pt>
          <cx:pt idx="1177">GasA</cx:pt>
          <cx:pt idx="1178">GasA</cx:pt>
          <cx:pt idx="1179">GasA</cx:pt>
          <cx:pt idx="1180">GasA</cx:pt>
          <cx:pt idx="1181">GasA</cx:pt>
          <cx:pt idx="1182">GasA</cx:pt>
          <cx:pt idx="1183">GasA</cx:pt>
          <cx:pt idx="1184">GasA</cx:pt>
          <cx:pt idx="1185">GasA</cx:pt>
          <cx:pt idx="1186">GasA</cx:pt>
          <cx:pt idx="1187">GasA</cx:pt>
          <cx:pt idx="1188">GasA</cx:pt>
          <cx:pt idx="1189">GasA</cx:pt>
          <cx:pt idx="1190">GasA</cx:pt>
          <cx:pt idx="1191">GasA</cx:pt>
          <cx:pt idx="1192">GasA</cx:pt>
          <cx:pt idx="1193">GasA</cx:pt>
          <cx:pt idx="1194">GasA</cx:pt>
          <cx:pt idx="1195">GasA</cx:pt>
          <cx:pt idx="1196">GasA</cx:pt>
          <cx:pt idx="1197">GasA</cx:pt>
          <cx:pt idx="1198">GasA</cx:pt>
          <cx:pt idx="1199">GasA</cx:pt>
          <cx:pt idx="1200">GasA</cx:pt>
          <cx:pt idx="1201">GasA</cx:pt>
          <cx:pt idx="1202">GasA</cx:pt>
          <cx:pt idx="1203">GasA</cx:pt>
          <cx:pt idx="1204">GasA</cx:pt>
          <cx:pt idx="1205">GasA</cx:pt>
          <cx:pt idx="1206">GasA</cx:pt>
          <cx:pt idx="1207">GasA</cx:pt>
          <cx:pt idx="1208">GasA</cx:pt>
          <cx:pt idx="1209">GasA</cx:pt>
          <cx:pt idx="1210">GasA</cx:pt>
          <cx:pt idx="1211">GasA</cx:pt>
          <cx:pt idx="1212">GasA</cx:pt>
          <cx:pt idx="1213">GasA</cx:pt>
          <cx:pt idx="1214">GasA</cx:pt>
          <cx:pt idx="1215">GasA</cx:pt>
          <cx:pt idx="1216">GasA</cx:pt>
          <cx:pt idx="1217">GasA</cx:pt>
          <cx:pt idx="1218">GasA</cx:pt>
          <cx:pt idx="1219">GasA</cx:pt>
          <cx:pt idx="1220">GasA</cx:pt>
          <cx:pt idx="1221">GasA</cx:pt>
          <cx:pt idx="1222">GasA</cx:pt>
          <cx:pt idx="1223">GasA</cx:pt>
          <cx:pt idx="1224">GasA</cx:pt>
          <cx:pt idx="1225">GasA</cx:pt>
          <cx:pt idx="1226">GasA</cx:pt>
          <cx:pt idx="1227">GasA</cx:pt>
          <cx:pt idx="1228">GasA</cx:pt>
          <cx:pt idx="1229">GasA</cx:pt>
          <cx:pt idx="1230">GasA</cx:pt>
          <cx:pt idx="1231">GasA</cx:pt>
          <cx:pt idx="1232">GasA</cx:pt>
          <cx:pt idx="1233">GasA</cx:pt>
          <cx:pt idx="1234">GasA</cx:pt>
          <cx:pt idx="1235">GasA</cx:pt>
          <cx:pt idx="1236">GasA</cx:pt>
          <cx:pt idx="1237">GasA</cx:pt>
          <cx:pt idx="1238">GasA</cx:pt>
          <cx:pt idx="1239">GasA</cx:pt>
          <cx:pt idx="1240">GasA</cx:pt>
          <cx:pt idx="1241">GasA</cx:pt>
          <cx:pt idx="1242">GasA</cx:pt>
          <cx:pt idx="1243">GasA</cx:pt>
          <cx:pt idx="1244">GasA</cx:pt>
          <cx:pt idx="1245">GasA</cx:pt>
          <cx:pt idx="1246">GasA</cx:pt>
          <cx:pt idx="1247">GasA</cx:pt>
          <cx:pt idx="1248">OthW</cx:pt>
          <cx:pt idx="1249">GasA</cx:pt>
          <cx:pt idx="1250">GasA</cx:pt>
          <cx:pt idx="1251">GasA</cx:pt>
          <cx:pt idx="1252">GasA</cx:pt>
          <cx:pt idx="1253">GasA</cx:pt>
          <cx:pt idx="1254">GasA</cx:pt>
          <cx:pt idx="1255">GasA</cx:pt>
          <cx:pt idx="1256">GasA</cx:pt>
          <cx:pt idx="1257">GasA</cx:pt>
          <cx:pt idx="1258">GasA</cx:pt>
          <cx:pt idx="1259">GasA</cx:pt>
          <cx:pt idx="1260">GasA</cx:pt>
          <cx:pt idx="1261">GasA</cx:pt>
          <cx:pt idx="1262">GasA</cx:pt>
          <cx:pt idx="1263">GasA</cx:pt>
          <cx:pt idx="1264">GasA</cx:pt>
          <cx:pt idx="1265">GasA</cx:pt>
          <cx:pt idx="1266">GasA</cx:pt>
          <cx:pt idx="1267">GasA</cx:pt>
          <cx:pt idx="1268">GasA</cx:pt>
          <cx:pt idx="1269">GasW</cx:pt>
          <cx:pt idx="1270">GasA</cx:pt>
          <cx:pt idx="1271">GasA</cx:pt>
          <cx:pt idx="1272">GasA</cx:pt>
          <cx:pt idx="1273">GasA</cx:pt>
          <cx:pt idx="1274">GasA</cx:pt>
          <cx:pt idx="1275">GasA</cx:pt>
          <cx:pt idx="1276">GasA</cx:pt>
          <cx:pt idx="1277">GasA</cx:pt>
          <cx:pt idx="1278">GasA</cx:pt>
          <cx:pt idx="1279">GasA</cx:pt>
          <cx:pt idx="1280">GasA</cx:pt>
          <cx:pt idx="1281">GasA</cx:pt>
          <cx:pt idx="1282">GasA</cx:pt>
          <cx:pt idx="1283">GasA</cx:pt>
          <cx:pt idx="1284">GasA</cx:pt>
          <cx:pt idx="1285">GasA</cx:pt>
          <cx:pt idx="1286">GasA</cx:pt>
          <cx:pt idx="1287">GasA</cx:pt>
          <cx:pt idx="1288">GasA</cx:pt>
          <cx:pt idx="1289">GasA</cx:pt>
          <cx:pt idx="1290">GasA</cx:pt>
          <cx:pt idx="1291">GasA</cx:pt>
          <cx:pt idx="1292">GasA</cx:pt>
          <cx:pt idx="1293">GasA</cx:pt>
          <cx:pt idx="1294">GasA</cx:pt>
          <cx:pt idx="1295">GasA</cx:pt>
          <cx:pt idx="1296">GasA</cx:pt>
          <cx:pt idx="1297">GasA</cx:pt>
          <cx:pt idx="1298">GasA</cx:pt>
          <cx:pt idx="1299">GasA</cx:pt>
          <cx:pt idx="1300">GasA</cx:pt>
          <cx:pt idx="1301">GasA</cx:pt>
          <cx:pt idx="1302">GasA</cx:pt>
          <cx:pt idx="1303">GasA</cx:pt>
          <cx:pt idx="1304">GasA</cx:pt>
          <cx:pt idx="1305">GasA</cx:pt>
          <cx:pt idx="1306">GasA</cx:pt>
          <cx:pt idx="1307">GasA</cx:pt>
          <cx:pt idx="1308">GasA</cx:pt>
          <cx:pt idx="1309">GasA</cx:pt>
          <cx:pt idx="1310">GasA</cx:pt>
          <cx:pt idx="1311">GasA</cx:pt>
          <cx:pt idx="1312">GasA</cx:pt>
          <cx:pt idx="1313">GasA</cx:pt>
          <cx:pt idx="1314">GasA</cx:pt>
          <cx:pt idx="1315">GasA</cx:pt>
          <cx:pt idx="1316">GasA</cx:pt>
          <cx:pt idx="1317">GasA</cx:pt>
          <cx:pt idx="1318">GasA</cx:pt>
          <cx:pt idx="1319">GasA</cx:pt>
          <cx:pt idx="1320">GasA</cx:pt>
          <cx:pt idx="1321">Floor</cx:pt>
          <cx:pt idx="1322">GasA</cx:pt>
          <cx:pt idx="1323">GasA</cx:pt>
          <cx:pt idx="1324">GasA</cx:pt>
          <cx:pt idx="1325">GasA</cx:pt>
          <cx:pt idx="1326">GasA</cx:pt>
          <cx:pt idx="1327">GasA</cx:pt>
          <cx:pt idx="1328">GasW</cx:pt>
          <cx:pt idx="1329">GasA</cx:pt>
          <cx:pt idx="1330">GasA</cx:pt>
          <cx:pt idx="1331">GasA</cx:pt>
          <cx:pt idx="1332">GasA</cx:pt>
          <cx:pt idx="1333">GasA</cx:pt>
          <cx:pt idx="1334">GasA</cx:pt>
          <cx:pt idx="1335">GasA</cx:pt>
          <cx:pt idx="1336">GasA</cx:pt>
          <cx:pt idx="1337">Grav</cx:pt>
          <cx:pt idx="1338">GasA</cx:pt>
          <cx:pt idx="1339">GasA</cx:pt>
          <cx:pt idx="1340">GasA</cx:pt>
          <cx:pt idx="1341">GasA</cx:pt>
          <cx:pt idx="1342">GasA</cx:pt>
          <cx:pt idx="1343">GasA</cx:pt>
          <cx:pt idx="1344">GasA</cx:pt>
          <cx:pt idx="1345">GasA</cx:pt>
          <cx:pt idx="1346">GasA</cx:pt>
          <cx:pt idx="1347">GasA</cx:pt>
          <cx:pt idx="1348">GasA</cx:pt>
          <cx:pt idx="1349">OthW</cx:pt>
          <cx:pt idx="1350">GasA</cx:pt>
          <cx:pt idx="1351">GasA</cx:pt>
          <cx:pt idx="1352">GasA</cx:pt>
          <cx:pt idx="1353">GasA</cx:pt>
          <cx:pt idx="1354">GasA</cx:pt>
          <cx:pt idx="1355">GasA</cx:pt>
          <cx:pt idx="1356">GasA</cx:pt>
          <cx:pt idx="1357">GasA</cx:pt>
          <cx:pt idx="1358">GasA</cx:pt>
          <cx:pt idx="1359">GasA</cx:pt>
          <cx:pt idx="1360">GasA</cx:pt>
          <cx:pt idx="1361">GasA</cx:pt>
          <cx:pt idx="1362">GasA</cx:pt>
          <cx:pt idx="1363">GasA</cx:pt>
          <cx:pt idx="1364">GasA</cx:pt>
          <cx:pt idx="1365">GasA</cx:pt>
          <cx:pt idx="1366">GasA</cx:pt>
          <cx:pt idx="1367">GasA</cx:pt>
          <cx:pt idx="1368">GasA</cx:pt>
          <cx:pt idx="1369">GasA</cx:pt>
          <cx:pt idx="1370">GasA</cx:pt>
          <cx:pt idx="1371">GasA</cx:pt>
          <cx:pt idx="1372">GasA</cx:pt>
          <cx:pt idx="1373">GasA</cx:pt>
          <cx:pt idx="1374">GasA</cx:pt>
          <cx:pt idx="1375">GasA</cx:pt>
          <cx:pt idx="1376">GasA</cx:pt>
          <cx:pt idx="1377">GasA</cx:pt>
          <cx:pt idx="1378">GasA</cx:pt>
          <cx:pt idx="1379">GasA</cx:pt>
          <cx:pt idx="1380">GasA</cx:pt>
          <cx:pt idx="1381">GasA</cx:pt>
          <cx:pt idx="1382">GasA</cx:pt>
          <cx:pt idx="1383">GasA</cx:pt>
          <cx:pt idx="1384">GasA</cx:pt>
          <cx:pt idx="1385">GasA</cx:pt>
          <cx:pt idx="1386">GasA</cx:pt>
          <cx:pt idx="1387">GasW</cx:pt>
          <cx:pt idx="1388">GasA</cx:pt>
          <cx:pt idx="1389">GasA</cx:pt>
          <cx:pt idx="1390">GasA</cx:pt>
          <cx:pt idx="1391">GasA</cx:pt>
          <cx:pt idx="1392">GasA</cx:pt>
          <cx:pt idx="1393">GasA</cx:pt>
          <cx:pt idx="1394">GasA</cx:pt>
          <cx:pt idx="1395">GasA</cx:pt>
          <cx:pt idx="1396">GasA</cx:pt>
          <cx:pt idx="1397">GasA</cx:pt>
          <cx:pt idx="1398">GasA</cx:pt>
          <cx:pt idx="1399">GasA</cx:pt>
          <cx:pt idx="1400">GasA</cx:pt>
          <cx:pt idx="1401">GasA</cx:pt>
          <cx:pt idx="1402">GasA</cx:pt>
          <cx:pt idx="1403">GasA</cx:pt>
          <cx:pt idx="1404">GasA</cx:pt>
          <cx:pt idx="1405">GasA</cx:pt>
          <cx:pt idx="1406">GasA</cx:pt>
          <cx:pt idx="1407">GasA</cx:pt>
          <cx:pt idx="1408">GasA</cx:pt>
          <cx:pt idx="1409">GasA</cx:pt>
          <cx:pt idx="1410">GasA</cx:pt>
          <cx:pt idx="1411">GasA</cx:pt>
          <cx:pt idx="1412">Wall</cx:pt>
          <cx:pt idx="1413">GasA</cx:pt>
          <cx:pt idx="1414">GasA</cx:pt>
          <cx:pt idx="1415">GasA</cx:pt>
          <cx:pt idx="1416">GasA</cx:pt>
          <cx:pt idx="1417">GasA</cx:pt>
          <cx:pt idx="1418">GasA</cx:pt>
          <cx:pt idx="1419">GasA</cx:pt>
          <cx:pt idx="1420">GasA</cx:pt>
          <cx:pt idx="1421">GasA</cx:pt>
          <cx:pt idx="1422">GasA</cx:pt>
          <cx:pt idx="1423">GasA</cx:pt>
          <cx:pt idx="1424">GasA</cx:pt>
          <cx:pt idx="1425">GasA</cx:pt>
          <cx:pt idx="1426">GasA</cx:pt>
          <cx:pt idx="1427">GasA</cx:pt>
          <cx:pt idx="1428">GasA</cx:pt>
          <cx:pt idx="1429">GasA</cx:pt>
          <cx:pt idx="1430">GasA</cx:pt>
          <cx:pt idx="1431">GasA</cx:pt>
          <cx:pt idx="1432">GasA</cx:pt>
          <cx:pt idx="1433">GasA</cx:pt>
          <cx:pt idx="1434">GasA</cx:pt>
          <cx:pt idx="1435">GasA</cx:pt>
          <cx:pt idx="1436">GasA</cx:pt>
          <cx:pt idx="1437">GasA</cx:pt>
          <cx:pt idx="1438">GasA</cx:pt>
          <cx:pt idx="1439">GasA</cx:pt>
          <cx:pt idx="1440">GasA</cx:pt>
          <cx:pt idx="1441">GasA</cx:pt>
          <cx:pt idx="1442">GasA</cx:pt>
          <cx:pt idx="1443">Grav</cx:pt>
          <cx:pt idx="1444">GasA</cx:pt>
          <cx:pt idx="1445">GasA</cx:pt>
          <cx:pt idx="1446">GasA</cx:pt>
          <cx:pt idx="1447">GasA</cx:pt>
          <cx:pt idx="1448">GasA</cx:pt>
          <cx:pt idx="1449">GasA</cx:pt>
          <cx:pt idx="1450">GasA</cx:pt>
          <cx:pt idx="1451">GasA</cx:pt>
          <cx:pt idx="1452">GasA</cx:pt>
          <cx:pt idx="1453">GasA</cx:pt>
          <cx:pt idx="1454">GasA</cx:pt>
          <cx:pt idx="1455">GasA</cx:pt>
          <cx:pt idx="1456">GasA</cx:pt>
          <cx:pt idx="1457">GasA</cx:pt>
          <cx:pt idx="1458">GasA</cx:pt>
          <cx:pt idx="1459">GasA</cx:pt>
        </cx:lvl>
        <cx:lvl ptCount="1460">
          <cx:pt idx="0">856</cx:pt>
          <cx:pt idx="1">1262</cx:pt>
          <cx:pt idx="2">920</cx:pt>
          <cx:pt idx="3">756</cx:pt>
          <cx:pt idx="4">1145</cx:pt>
          <cx:pt idx="5">796</cx:pt>
          <cx:pt idx="6">1686</cx:pt>
          <cx:pt idx="7">1107</cx:pt>
          <cx:pt idx="8">952</cx:pt>
          <cx:pt idx="9">991</cx:pt>
          <cx:pt idx="10">1040</cx:pt>
          <cx:pt idx="11">1175</cx:pt>
          <cx:pt idx="12">912</cx:pt>
          <cx:pt idx="13">1494</cx:pt>
          <cx:pt idx="14">1253</cx:pt>
          <cx:pt idx="15">832</cx:pt>
          <cx:pt idx="16">1004</cx:pt>
          <cx:pt idx="17">0</cx:pt>
          <cx:pt idx="18">1114</cx:pt>
          <cx:pt idx="19">1029</cx:pt>
          <cx:pt idx="20">1158</cx:pt>
          <cx:pt idx="21">637</cx:pt>
          <cx:pt idx="22">1777</cx:pt>
          <cx:pt idx="23">1040</cx:pt>
          <cx:pt idx="24">1060</cx:pt>
          <cx:pt idx="25">1566</cx:pt>
          <cx:pt idx="26">900</cx:pt>
          <cx:pt idx="27">1704</cx:pt>
          <cx:pt idx="28">1484</cx:pt>
          <cx:pt idx="29">520</cx:pt>
          <cx:pt idx="30">649</cx:pt>
          <cx:pt idx="31">1228</cx:pt>
          <cx:pt idx="32">1234</cx:pt>
          <cx:pt idx="33">1398</cx:pt>
          <cx:pt idx="34">1561</cx:pt>
          <cx:pt idx="35">1117</cx:pt>
          <cx:pt idx="36">1097</cx:pt>
          <cx:pt idx="37">1297</cx:pt>
          <cx:pt idx="38">1057</cx:pt>
          <cx:pt idx="39">0</cx:pt>
          <cx:pt idx="40">1088</cx:pt>
          <cx:pt idx="41">1350</cx:pt>
          <cx:pt idx="42">840</cx:pt>
          <cx:pt idx="43">938</cx:pt>
          <cx:pt idx="44">1150</cx:pt>
          <cx:pt idx="45">1752</cx:pt>
          <cx:pt idx="46">1434</cx:pt>
          <cx:pt idx="47">1656</cx:pt>
          <cx:pt idx="48">736</cx:pt>
          <cx:pt idx="49">955</cx:pt>
          <cx:pt idx="50">794</cx:pt>
          <cx:pt idx="51">816</cx:pt>
          <cx:pt idx="52">816</cx:pt>
          <cx:pt idx="53">1842</cx:pt>
          <cx:pt idx="54">384</cx:pt>
          <cx:pt idx="55">1425</cx:pt>
          <cx:pt idx="56">970</cx:pt>
          <cx:pt idx="57">860</cx:pt>
          <cx:pt idx="58">1410</cx:pt>
          <cx:pt idx="59">780</cx:pt>
          <cx:pt idx="60">1158</cx:pt>
          <cx:pt idx="61">530</cx:pt>
          <cx:pt idx="62">1370</cx:pt>
          <cx:pt idx="63">576</cx:pt>
          <cx:pt idx="64">1057</cx:pt>
          <cx:pt idx="65">1143</cx:pt>
          <cx:pt idx="66">1947</cx:pt>
          <cx:pt idx="67">1453</cx:pt>
          <cx:pt idx="68">747</cx:pt>
          <cx:pt idx="69">1304</cx:pt>
          <cx:pt idx="70">2223</cx:pt>
          <cx:pt idx="71">845</cx:pt>
          <cx:pt idx="72">832</cx:pt>
          <cx:pt idx="73">1086</cx:pt>
          <cx:pt idx="74">840</cx:pt>
          <cx:pt idx="75">462</cx:pt>
          <cx:pt idx="76">952</cx:pt>
          <cx:pt idx="77">672</cx:pt>
          <cx:pt idx="78">1768</cx:pt>
          <cx:pt idx="79">440</cx:pt>
          <cx:pt idx="80">896</cx:pt>
          <cx:pt idx="81">1237</cx:pt>
          <cx:pt idx="82">1563</cx:pt>
          <cx:pt idx="83">1065</cx:pt>
          <cx:pt idx="84">384</cx:pt>
          <cx:pt idx="85">1288</cx:pt>
          <cx:pt idx="86">684</cx:pt>
          <cx:pt idx="87">612</cx:pt>
          <cx:pt idx="88">1013</cx:pt>
          <cx:pt idx="89">990</cx:pt>
          <cx:pt idx="90">0</cx:pt>
          <cx:pt idx="91">1235</cx:pt>
          <cx:pt idx="92">876</cx:pt>
          <cx:pt idx="93">1214</cx:pt>
          <cx:pt idx="94">824</cx:pt>
          <cx:pt idx="95">680</cx:pt>
          <cx:pt idx="96">1588</cx:pt>
          <cx:pt idx="97">960</cx:pt>
          <cx:pt idx="98">458</cx:pt>
          <cx:pt idx="99">950</cx:pt>
          <cx:pt idx="100">1610</cx:pt>
          <cx:pt idx="101">741</cx:pt>
          <cx:pt idx="102">0</cx:pt>
          <cx:pt idx="103">1226</cx:pt>
          <cx:pt idx="104">1040</cx:pt>
          <cx:pt idx="105">1053</cx:pt>
          <cx:pt idx="106">641</cx:pt>
          <cx:pt idx="107">789</cx:pt>
          <cx:pt idx="108">793</cx:pt>
          <cx:pt idx="109">1844</cx:pt>
          <cx:pt idx="110">994</cx:pt>
          <cx:pt idx="111">384</cx:pt>
          <cx:pt idx="112">1264</cx:pt>
          <cx:pt idx="113">1809</cx:pt>
          <cx:pt idx="114">1028</cx:pt>
          <cx:pt idx="115">729</cx:pt>
          <cx:pt idx="116">1092</cx:pt>
          <cx:pt idx="117">1125</cx:pt>
          <cx:pt idx="118">1673</cx:pt>
          <cx:pt idx="119">728</cx:pt>
          <cx:pt idx="120">938</cx:pt>
          <cx:pt idx="121">732</cx:pt>
          <cx:pt idx="122">1080</cx:pt>
          <cx:pt idx="123">1199</cx:pt>
          <cx:pt idx="124">1362</cx:pt>
          <cx:pt idx="125">520</cx:pt>
          <cx:pt idx="126">1078</cx:pt>
          <cx:pt idx="127">672</cx:pt>
          <cx:pt idx="128">660</cx:pt>
          <cx:pt idx="129">1008</cx:pt>
          <cx:pt idx="130">924</cx:pt>
          <cx:pt idx="131">992</cx:pt>
          <cx:pt idx="132">1063</cx:pt>
          <cx:pt idx="133">1267</cx:pt>
          <cx:pt idx="134">1461</cx:pt>
          <cx:pt idx="135">1304</cx:pt>
          <cx:pt idx="136">1214</cx:pt>
          <cx:pt idx="137">1907</cx:pt>
          <cx:pt idx="138">1004</cx:pt>
          <cx:pt idx="139">928</cx:pt>
          <cx:pt idx="140">864</cx:pt>
          <cx:pt idx="141">1734</cx:pt>
          <cx:pt idx="142">910</cx:pt>
          <cx:pt idx="143">1490</cx:pt>
          <cx:pt idx="144">1728</cx:pt>
          <cx:pt idx="145">970</cx:pt>
          <cx:pt idx="146">715</cx:pt>
          <cx:pt idx="147">884</cx:pt>
          <cx:pt idx="148">1080</cx:pt>
          <cx:pt idx="149">896</cx:pt>
          <cx:pt idx="150">969</cx:pt>
          <cx:pt idx="151">1710</cx:pt>
          <cx:pt idx="152">825</cx:pt>
          <cx:pt idx="153">1602</cx:pt>
          <cx:pt idx="154">1200</cx:pt>
          <cx:pt idx="155">572</cx:pt>
          <cx:pt idx="156">0</cx:pt>
          <cx:pt idx="157">774</cx:pt>
          <cx:pt idx="158">991</cx:pt>
          <cx:pt idx="159">1392</cx:pt>
          <cx:pt idx="160">1232</cx:pt>
          <cx:pt idx="161">1572</cx:pt>
          <cx:pt idx="162">1541</cx:pt>
          <cx:pt idx="163">882</cx:pt>
          <cx:pt idx="164">1149</cx:pt>
          <cx:pt idx="165">644</cx:pt>
          <cx:pt idx="166">1617</cx:pt>
          <cx:pt idx="167">1582</cx:pt>
          <cx:pt idx="168">840</cx:pt>
          <cx:pt idx="169">1686</cx:pt>
          <cx:pt idx="170">720</cx:pt>
          <cx:pt idx="171">1080</cx:pt>
          <cx:pt idx="172">1064</cx:pt>
          <cx:pt idx="173">1362</cx:pt>
          <cx:pt idx="174">1606</cx:pt>
          <cx:pt idx="175">1202</cx:pt>
          <cx:pt idx="176">1151</cx:pt>
          <cx:pt idx="177">1052</cx:pt>
          <cx:pt idx="178">2216</cx:pt>
          <cx:pt idx="179">968</cx:pt>
          <cx:pt idx="180">756</cx:pt>
          <cx:pt idx="181">793</cx:pt>
          <cx:pt idx="182">0</cx:pt>
          <cx:pt idx="183">1362</cx:pt>
          <cx:pt idx="184">504</cx:pt>
          <cx:pt idx="185">1107</cx:pt>
          <cx:pt idx="186">1188</cx:pt>
          <cx:pt idx="187">660</cx:pt>
          <cx:pt idx="188">1086</cx:pt>
          <cx:pt idx="189">1593</cx:pt>
          <cx:pt idx="190">853</cx:pt>
          <cx:pt idx="191">725</cx:pt>
          <cx:pt idx="192">1431</cx:pt>
          <cx:pt idx="193">970</cx:pt>
          <cx:pt idx="194">864</cx:pt>
          <cx:pt idx="195">855</cx:pt>
          <cx:pt idx="196">1726</cx:pt>
          <cx:pt idx="197">1360</cx:pt>
          <cx:pt idx="198">755</cx:pt>
          <cx:pt idx="199">1713</cx:pt>
          <cx:pt idx="200">1121</cx:pt>
          <cx:pt idx="201">1196</cx:pt>
          <cx:pt idx="202">617</cx:pt>
          <cx:pt idx="203">848</cx:pt>
          <cx:pt idx="204">720</cx:pt>
          <cx:pt idx="205">1424</cx:pt>
          <cx:pt idx="206">1140</cx:pt>
          <cx:pt idx="207">1100</cx:pt>
          <cx:pt idx="208">1157</cx:pt>
          <cx:pt idx="209">1092</cx:pt>
          <cx:pt idx="210">864</cx:pt>
          <cx:pt idx="211">1212</cx:pt>
          <cx:pt idx="212">900</cx:pt>
          <cx:pt idx="213">990</cx:pt>
          <cx:pt idx="214">689</cx:pt>
          <cx:pt idx="215">1070</cx:pt>
          <cx:pt idx="216">1436</cx:pt>
          <cx:pt idx="217">686</cx:pt>
          <cx:pt idx="218">798</cx:pt>
          <cx:pt idx="219">1248</cx:pt>
          <cx:pt idx="220">1498</cx:pt>
          <cx:pt idx="221">1010</cx:pt>
          <cx:pt idx="222">713</cx:pt>
          <cx:pt idx="223">864</cx:pt>
          <cx:pt idx="224">2392</cx:pt>
          <cx:pt idx="225">630</cx:pt>
          <cx:pt idx="226">1203</cx:pt>
          <cx:pt idx="227">483</cx:pt>
          <cx:pt idx="228">912</cx:pt>
          <cx:pt idx="229">1373</cx:pt>
          <cx:pt idx="230">1194</cx:pt>
          <cx:pt idx="231">1462</cx:pt>
          <cx:pt idx="232">483</cx:pt>
          <cx:pt idx="233">894</cx:pt>
          <cx:pt idx="234">860</cx:pt>
          <cx:pt idx="235">483</cx:pt>
          <cx:pt idx="236">1414</cx:pt>
          <cx:pt idx="237">996</cx:pt>
          <cx:pt idx="238">1694</cx:pt>
          <cx:pt idx="239">735</cx:pt>
          <cx:pt idx="240">1566</cx:pt>
          <cx:pt idx="241">686</cx:pt>
          <cx:pt idx="242">540</cx:pt>
          <cx:pt idx="243">626</cx:pt>
          <cx:pt idx="244">948</cx:pt>
          <cx:pt idx="245">1845</cx:pt>
          <cx:pt idx="246">1020</cx:pt>
          <cx:pt idx="247">1367</cx:pt>
          <cx:pt idx="248">840</cx:pt>
          <cx:pt idx="249">1444</cx:pt>
          <cx:pt idx="250">728</cx:pt>
          <cx:pt idx="251">1573</cx:pt>
          <cx:pt idx="252">798</cx:pt>
          <cx:pt idx="253">1302</cx:pt>
          <cx:pt idx="254">1314</cx:pt>
          <cx:pt idx="255">975</cx:pt>
          <cx:pt idx="256">864</cx:pt>
          <cx:pt idx="257">1604</cx:pt>
          <cx:pt idx="258">963</cx:pt>
          <cx:pt idx="259">0</cx:pt>
          <cx:pt idx="260">1362</cx:pt>
          <cx:pt idx="261">1482</cx:pt>
          <cx:pt idx="262">506</cx:pt>
          <cx:pt idx="263">926</cx:pt>
          <cx:pt idx="264">680</cx:pt>
          <cx:pt idx="265">1422</cx:pt>
          <cx:pt idx="266">802</cx:pt>
          <cx:pt idx="267">720</cx:pt>
          <cx:pt idx="268">740</cx:pt>
          <cx:pt idx="269">1143</cx:pt>
          <cx:pt idx="270">1095</cx:pt>
          <cx:pt idx="271">1385</cx:pt>
          <cx:pt idx="272">1152</cx:pt>
          <cx:pt idx="273">1240</cx:pt>
          <cx:pt idx="274">816</cx:pt>
          <cx:pt idx="275">952</cx:pt>
          <cx:pt idx="276">1560</cx:pt>
          <cx:pt idx="277">864</cx:pt>
          <cx:pt idx="278">2121</cx:pt>
          <cx:pt idx="279">1160</cx:pt>
          <cx:pt idx="280">807</cx:pt>
          <cx:pt idx="281">1262</cx:pt>
          <cx:pt idx="282">1314</cx:pt>
          <cx:pt idx="283">1468</cx:pt>
          <cx:pt idx="284">1575</cx:pt>
          <cx:pt idx="285">625</cx:pt>
          <cx:pt idx="286">912</cx:pt>
          <cx:pt idx="287">858</cx:pt>
          <cx:pt idx="288">882</cx:pt>
          <cx:pt idx="289">698</cx:pt>
          <cx:pt idx="290">1079</cx:pt>
          <cx:pt idx="291">780</cx:pt>
          <cx:pt idx="292">768</cx:pt>
          <cx:pt idx="293">795</cx:pt>
          <cx:pt idx="294">1416</cx:pt>
          <cx:pt idx="295">1003</cx:pt>
          <cx:pt idx="296">910</cx:pt>
          <cx:pt idx="297">975</cx:pt>
          <cx:pt idx="298">702</cx:pt>
          <cx:pt idx="299">1092</cx:pt>
          <cx:pt idx="300">1165</cx:pt>
          <cx:pt idx="301">1028</cx:pt>
          <cx:pt idx="302">1541</cx:pt>
          <cx:pt idx="303">894</cx:pt>
          <cx:pt idx="304">1470</cx:pt>
          <cx:pt idx="305">2000</cx:pt>
          <cx:pt idx="306">700</cx:pt>
          <cx:pt idx="307">319</cx:pt>
          <cx:pt idx="308">861</cx:pt>
          <cx:pt idx="309">1896</cx:pt>
          <cx:pt idx="310">697</cx:pt>
          <cx:pt idx="311">972</cx:pt>
          <cx:pt idx="312">793</cx:pt>
          <cx:pt idx="313">2136</cx:pt>
          <cx:pt idx="314">728</cx:pt>
          <cx:pt idx="315">716</cx:pt>
          <cx:pt idx="316">845</cx:pt>
          <cx:pt idx="317">1088</cx:pt>
          <cx:pt idx="318">1347</cx:pt>
          <cx:pt idx="319">1372</cx:pt>
          <cx:pt idx="320">1249</cx:pt>
          <cx:pt idx="321">1136</cx:pt>
          <cx:pt idx="322">1502</cx:pt>
          <cx:pt idx="323">1162</cx:pt>
          <cx:pt idx="324">710</cx:pt>
          <cx:pt idx="325">720</cx:pt>
          <cx:pt idx="326">1719</cx:pt>
          <cx:pt idx="327">1383</cx:pt>
          <cx:pt idx="328">844</cx:pt>
          <cx:pt idx="329">596</cx:pt>
          <cx:pt idx="330">1728</cx:pt>
          <cx:pt idx="331">1056</cx:pt>
          <cx:pt idx="332">3206</cx:pt>
          <cx:pt idx="333">1358</cx:pt>
          <cx:pt idx="334">943</cx:pt>
          <cx:pt idx="335">1499</cx:pt>
          <cx:pt idx="336">1922</cx:pt>
          <cx:pt idx="337">1536</cx:pt>
          <cx:pt idx="338">1208</cx:pt>
          <cx:pt idx="339">1215</cx:pt>
          <cx:pt idx="340">967</cx:pt>
          <cx:pt idx="341">721</cx:pt>
          <cx:pt idx="342">0</cx:pt>
          <cx:pt idx="343">1684</cx:pt>
          <cx:pt idx="344">536</cx:pt>
          <cx:pt idx="345">972</cx:pt>
          <cx:pt idx="346">958</cx:pt>
          <cx:pt idx="347">1478</cx:pt>
          <cx:pt idx="348">764</cx:pt>
          <cx:pt idx="349">1848</cx:pt>
          <cx:pt idx="350">1869</cx:pt>
          <cx:pt idx="351">1453</cx:pt>
          <cx:pt idx="352">616</cx:pt>
          <cx:pt idx="353">624</cx:pt>
          <cx:pt idx="354">940</cx:pt>
          <cx:pt idx="355">1200</cx:pt>
          <cx:pt idx="356">1158</cx:pt>
          <cx:pt idx="357">1142</cx:pt>
          <cx:pt idx="358">1062</cx:pt>
          <cx:pt idx="359">1086</cx:pt>
          <cx:pt idx="360">888</cx:pt>
          <cx:pt idx="361">883</cx:pt>
          <cx:pt idx="362">0</cx:pt>
          <cx:pt idx="363">483</cx:pt>
          <cx:pt idx="364">796</cx:pt>
          <cx:pt idx="365">672</cx:pt>
          <cx:pt idx="366">1394</cx:pt>
          <cx:pt idx="367">1099</cx:pt>
          <cx:pt idx="368">1268</cx:pt>
          <cx:pt idx="369">1063</cx:pt>
          <cx:pt idx="370">953</cx:pt>
          <cx:pt idx="371">0</cx:pt>
          <cx:pt idx="372">744</cx:pt>
          <cx:pt idx="373">608</cx:pt>
          <cx:pt idx="374">847</cx:pt>
          <cx:pt idx="375">683</cx:pt>
          <cx:pt idx="376">870</cx:pt>
          <cx:pt idx="377">1580</cx:pt>
          <cx:pt idx="378">1856</cx:pt>
          <cx:pt idx="379">982</cx:pt>
          <cx:pt idx="380">1026</cx:pt>
          <cx:pt idx="381">1293</cx:pt>
          <cx:pt idx="382">939</cx:pt>
          <cx:pt idx="383">784</cx:pt>
          <cx:pt idx="384">1580</cx:pt>
          <cx:pt idx="385">1256</cx:pt>
          <cx:pt idx="386">658</cx:pt>
          <cx:pt idx="387">1041</cx:pt>
          <cx:pt idx="388">1468</cx:pt>
          <cx:pt idx="389">1682</cx:pt>
          <cx:pt idx="390">861</cx:pt>
          <cx:pt idx="391">804</cx:pt>
          <cx:pt idx="392">0</cx:pt>
          <cx:pt idx="393">788</cx:pt>
          <cx:pt idx="394">735</cx:pt>
          <cx:pt idx="395">1144</cx:pt>
          <cx:pt idx="396">894</cx:pt>
          <cx:pt idx="397">864</cx:pt>
          <cx:pt idx="398">961</cx:pt>
          <cx:pt idx="399">1092</cx:pt>
          <cx:pt idx="400">1260</cx:pt>
          <cx:pt idx="401">1310</cx:pt>
          <cx:pt idx="402">672</cx:pt>
          <cx:pt idx="403">1141</cx:pt>
          <cx:pt idx="404">806</cx:pt>
          <cx:pt idx="405">1281</cx:pt>
          <cx:pt idx="406">1064</cx:pt>
          <cx:pt idx="407">840</cx:pt>
          <cx:pt idx="408">1063</cx:pt>
          <cx:pt idx="409">1034</cx:pt>
          <cx:pt idx="410">1276</cx:pt>
          <cx:pt idx="411">1056</cx:pt>
          <cx:pt idx="412">1470</cx:pt>
          <cx:pt idx="413">1008</cx:pt>
          <cx:pt idx="414">1080</cx:pt>
          <cx:pt idx="415">1340</cx:pt>
          <cx:pt idx="416">672</cx:pt>
          <cx:pt idx="417">1370</cx:pt>
          <cx:pt idx="418">756</cx:pt>
          <cx:pt idx="419">1056</cx:pt>
          <cx:pt idx="420">1344</cx:pt>
          <cx:pt idx="421">1602</cx:pt>
          <cx:pt idx="422">988</cx:pt>
          <cx:pt idx="423">1470</cx:pt>
          <cx:pt idx="424">1196</cx:pt>
          <cx:pt idx="425">651</cx:pt>
          <cx:pt idx="426">1518</cx:pt>
          <cx:pt idx="427">907</cx:pt>
          <cx:pt idx="428">1208</cx:pt>
          <cx:pt idx="429">1392</cx:pt>
          <cx:pt idx="430">483</cx:pt>
          <cx:pt idx="431">901</cx:pt>
          <cx:pt idx="432">765</cx:pt>
          <cx:pt idx="433">926</cx:pt>
          <cx:pt idx="434">630</cx:pt>
          <cx:pt idx="435">799</cx:pt>
          <cx:pt idx="436">648</cx:pt>
          <cx:pt idx="437">884</cx:pt>
          <cx:pt idx="438">440</cx:pt>
          <cx:pt idx="439">684</cx:pt>
          <cx:pt idx="440">3094</cx:pt>
          <cx:pt idx="441">1440</cx:pt>
          <cx:pt idx="442">1078</cx:pt>
          <cx:pt idx="443">1258</cx:pt>
          <cx:pt idx="444">915</cx:pt>
          <cx:pt idx="445">1436</cx:pt>
          <cx:pt idx="446">1517</cx:pt>
          <cx:pt idx="447">930</cx:pt>
          <cx:pt idx="448">780</cx:pt>
          <cx:pt idx="449">649</cx:pt>
          <cx:pt idx="450">813</cx:pt>
          <cx:pt idx="451">1533</cx:pt>
          <cx:pt idx="452">872</cx:pt>
          <cx:pt idx="453">768</cx:pt>
          <cx:pt idx="454">1728</cx:pt>
          <cx:pt idx="455">1242</cx:pt>
          <cx:pt idx="456">624</cx:pt>
          <cx:pt idx="457">1364</cx:pt>
          <cx:pt idx="458">588</cx:pt>
          <cx:pt idx="459">709</cx:pt>
          <cx:pt idx="460">832</cx:pt>
          <cx:pt idx="461">560</cx:pt>
          <cx:pt idx="462">864</cx:pt>
          <cx:pt idx="463">715</cx:pt>
          <cx:pt idx="464">1040</cx:pt>
          <cx:pt idx="465">1375</cx:pt>
          <cx:pt idx="466">1277</cx:pt>
          <cx:pt idx="467">728</cx:pt>
          <cx:pt idx="468">1626</cx:pt>
          <cx:pt idx="469">832</cx:pt>
          <cx:pt idx="470">1488</cx:pt>
          <cx:pt idx="471">808</cx:pt>
          <cx:pt idx="472">547</cx:pt>
          <cx:pt idx="473">1976</cx:pt>
          <cx:pt idx="474">1494</cx:pt>
          <cx:pt idx="475">970</cx:pt>
          <cx:pt idx="476">1478</cx:pt>
          <cx:pt idx="477">2153</cx:pt>
          <cx:pt idx="478">1705</cx:pt>
          <cx:pt idx="479">907</cx:pt>
          <cx:pt idx="480">1833</cx:pt>
          <cx:pt idx="481">1792</cx:pt>
          <cx:pt idx="482">910</cx:pt>
          <cx:pt idx="483">1216</cx:pt>
          <cx:pt idx="484">999</cx:pt>
          <cx:pt idx="485">1113</cx:pt>
          <cx:pt idx="486">1073</cx:pt>
          <cx:pt idx="487">1484</cx:pt>
          <cx:pt idx="488">954</cx:pt>
          <cx:pt idx="489">630</cx:pt>
          <cx:pt idx="490">264</cx:pt>
          <cx:pt idx="491">806</cx:pt>
          <cx:pt idx="492">728</cx:pt>
          <cx:pt idx="493">1269</cx:pt>
          <cx:pt idx="494">190</cx:pt>
          <cx:pt idx="495">720</cx:pt>
          <cx:pt idx="496">3200</cx:pt>
          <cx:pt idx="497">1026</cx:pt>
          <cx:pt idx="498">864</cx:pt>
          <cx:pt idx="499">912</cx:pt>
          <cx:pt idx="500">672</cx:pt>
          <cx:pt idx="501">866</cx:pt>
          <cx:pt idx="502">1214</cx:pt>
          <cx:pt idx="503">1501</cx:pt>
          <cx:pt idx="504">855</cx:pt>
          <cx:pt idx="505">960</cx:pt>
          <cx:pt idx="506">777</cx:pt>
          <cx:pt idx="507">1218</cx:pt>
          <cx:pt idx="508">689</cx:pt>
          <cx:pt idx="509">1041</cx:pt>
          <cx:pt idx="510">1008</cx:pt>
          <cx:pt idx="511">1368</cx:pt>
          <cx:pt idx="512">864</cx:pt>
          <cx:pt idx="513">1084</cx:pt>
          <cx:pt idx="514">768</cx:pt>
          <cx:pt idx="515">2006</cx:pt>
          <cx:pt idx="516">689</cx:pt>
          <cx:pt idx="517">1264</cx:pt>
          <cx:pt idx="518">794</cx:pt>
          <cx:pt idx="519">1276</cx:pt>
          <cx:pt idx="520">0</cx:pt>
          <cx:pt idx="521">1244</cx:pt>
          <cx:pt idx="522">1004</cx:pt>
          <cx:pt idx="523">3138</cx:pt>
          <cx:pt idx="524">1379</cx:pt>
          <cx:pt idx="525">1257</cx:pt>
          <cx:pt idx="526">928</cx:pt>
          <cx:pt idx="527">1452</cx:pt>
          <cx:pt idx="528">528</cx:pt>
          <cx:pt idx="529">2035</cx:pt>
          <cx:pt idx="530">1461</cx:pt>
          <cx:pt idx="531">611</cx:pt>
          <cx:pt idx="532">0</cx:pt>
          <cx:pt idx="533">0</cx:pt>
          <cx:pt idx="534">707</cx:pt>
          <cx:pt idx="535">1117</cx:pt>
          <cx:pt idx="536">880</cx:pt>
          <cx:pt idx="537">864</cx:pt>
          <cx:pt idx="538">1051</cx:pt>
          <cx:pt idx="539">1581</cx:pt>
          <cx:pt idx="540">1838</cx:pt>
          <cx:pt idx="541">969</cx:pt>
          <cx:pt idx="542">1650</cx:pt>
          <cx:pt idx="543">723</cx:pt>
          <cx:pt idx="544">654</cx:pt>
          <cx:pt idx="545">1204</cx:pt>
          <cx:pt idx="546">1065</cx:pt>
          <cx:pt idx="547">768</cx:pt>
          <cx:pt idx="548">825</cx:pt>
          <cx:pt idx="549">912</cx:pt>
          <cx:pt idx="550">1069</cx:pt>
          <cx:pt idx="551">928</cx:pt>
          <cx:pt idx="552">1709</cx:pt>
          <cx:pt idx="553">0</cx:pt>
          <cx:pt idx="554">998</cx:pt>
          <cx:pt idx="555">993</cx:pt>
          <cx:pt idx="556">1092</cx:pt>
          <cx:pt idx="557">637</cx:pt>
          <cx:pt idx="558">729</cx:pt>
          <cx:pt idx="559">1374</cx:pt>
          <cx:pt idx="560">1392</cx:pt>
          <cx:pt idx="561">1389</cx:pt>
          <cx:pt idx="562">996</cx:pt>
          <cx:pt idx="563">1163</cx:pt>
          <cx:pt idx="564">1095</cx:pt>
          <cx:pt idx="565">806</cx:pt>
          <cx:pt idx="566">1122</cx:pt>
          <cx:pt idx="567">1517</cx:pt>
          <cx:pt idx="568">1496</cx:pt>
          <cx:pt idx="569">943</cx:pt>
          <cx:pt idx="570">1728</cx:pt>
          <cx:pt idx="571">864</cx:pt>
          <cx:pt idx="572">846</cx:pt>
          <cx:pt idx="573">384</cx:pt>
          <cx:pt idx="574">372</cx:pt>
          <cx:pt idx="575">832</cx:pt>
          <cx:pt idx="576">861</cx:pt>
          <cx:pt idx="577">1164</cx:pt>
          <cx:pt idx="578">689</cx:pt>
          <cx:pt idx="579">1050</cx:pt>
          <cx:pt idx="580">1144</cx:pt>
          <cx:pt idx="581">2042</cx:pt>
          <cx:pt idx="582">816</cx:pt>
          <cx:pt idx="583">1237</cx:pt>
          <cx:pt idx="584">884</cx:pt>
          <cx:pt idx="585">1868</cx:pt>
          <cx:pt idx="586">816</cx:pt>
          <cx:pt idx="587">840</cx:pt>
          <cx:pt idx="588">1437</cx:pt>
          <cx:pt idx="589">742</cx:pt>
          <cx:pt idx="590">770</cx:pt>
          <cx:pt idx="591">1722</cx:pt>
          <cx:pt idx="592">816</cx:pt>
          <cx:pt idx="593">848</cx:pt>
          <cx:pt idx="594">924</cx:pt>
          <cx:pt idx="595">1814</cx:pt>
          <cx:pt idx="596">684</cx:pt>
          <cx:pt idx="597">1258</cx:pt>
          <cx:pt idx="598">1430</cx:pt>
          <cx:pt idx="599">716</cx:pt>
          <cx:pt idx="600">1058</cx:pt>
          <cx:pt idx="601">780</cx:pt>
          <cx:pt idx="602">908</cx:pt>
          <cx:pt idx="603">600</cx:pt>
          <cx:pt idx="604">1494</cx:pt>
          <cx:pt idx="605">768</cx:pt>
          <cx:pt idx="606">1040</cx:pt>
          <cx:pt idx="607">896</cx:pt>
          <cx:pt idx="608">965</cx:pt>
          <cx:pt idx="609">1029</cx:pt>
          <cx:pt idx="610">1440</cx:pt>
          <cx:pt idx="611">1032</cx:pt>
          <cx:pt idx="612">1299</cx:pt>
          <cx:pt idx="613">1120</cx:pt>
          <cx:pt idx="614">630</cx:pt>
          <cx:pt idx="615">936</cx:pt>
          <cx:pt idx="616">783</cx:pt>
          <cx:pt idx="617">832</cx:pt>
          <cx:pt idx="618">1822</cx:pt>
          <cx:pt idx="619">1482</cx:pt>
          <cx:pt idx="620">864</cx:pt>
          <cx:pt idx="621">1522</cx:pt>
          <cx:pt idx="622">980</cx:pt>
          <cx:pt idx="623">756</cx:pt>
          <cx:pt idx="624">732</cx:pt>
          <cx:pt idx="625">1116</cx:pt>
          <cx:pt idx="626">978</cx:pt>
          <cx:pt idx="627">1156</cx:pt>
          <cx:pt idx="628">1040</cx:pt>
          <cx:pt idx="629">1248</cx:pt>
          <cx:pt idx="630">636</cx:pt>
          <cx:pt idx="631">1554</cx:pt>
          <cx:pt idx="632">1386</cx:pt>
          <cx:pt idx="633">1056</cx:pt>
          <cx:pt idx="634">1056</cx:pt>
          <cx:pt idx="635">1440</cx:pt>
          <cx:pt idx="636">264</cx:pt>
          <cx:pt idx="637">811</cx:pt>
          <cx:pt idx="638">796</cx:pt>
          <cx:pt idx="639">1520</cx:pt>
          <cx:pt idx="640">1518</cx:pt>
          <cx:pt idx="641">1057</cx:pt>
          <cx:pt idx="642">1952</cx:pt>
          <cx:pt idx="643">780</cx:pt>
          <cx:pt idx="644">1766</cx:pt>
          <cx:pt idx="645">981</cx:pt>
          <cx:pt idx="646">0</cx:pt>
          <cx:pt idx="647">1094</cx:pt>
          <cx:pt idx="648">756</cx:pt>
          <cx:pt idx="649">630</cx:pt>
          <cx:pt idx="650">813</cx:pt>
          <cx:pt idx="651">755</cx:pt>
          <cx:pt idx="652">880</cx:pt>
          <cx:pt idx="653">756</cx:pt>
          <cx:pt idx="654">2109</cx:pt>
          <cx:pt idx="655">525</cx:pt>
          <cx:pt idx="656">1053</cx:pt>
          <cx:pt idx="657">776</cx:pt>
          <cx:pt idx="658">912</cx:pt>
          <cx:pt idx="659">1486</cx:pt>
          <cx:pt idx="660">793</cx:pt>
          <cx:pt idx="661">1629</cx:pt>
          <cx:pt idx="662">1392</cx:pt>
          <cx:pt idx="663">1138</cx:pt>
          <cx:pt idx="664">2077</cx:pt>
          <cx:pt idx="665">1406</cx:pt>
          <cx:pt idx="666">1021</cx:pt>
          <cx:pt idx="667">1408</cx:pt>
          <cx:pt idx="668">1188</cx:pt>
          <cx:pt idx="669">700</cx:pt>
          <cx:pt idx="670">738</cx:pt>
          <cx:pt idx="671">672</cx:pt>
          <cx:pt idx="672">1208</cx:pt>
          <cx:pt idx="673">1477</cx:pt>
          <cx:pt idx="674">1136</cx:pt>
          <cx:pt idx="675">855</cx:pt>
          <cx:pt idx="676">1095</cx:pt>
          <cx:pt idx="677">768</cx:pt>
          <cx:pt idx="678">2046</cx:pt>
          <cx:pt idx="679">988</cx:pt>
          <cx:pt idx="680">923</cx:pt>
          <cx:pt idx="681">793</cx:pt>
          <cx:pt idx="682">1291</cx:pt>
          <cx:pt idx="683">1626</cx:pt>
          <cx:pt idx="684">1195</cx:pt>
          <cx:pt idx="685">1190</cx:pt>
          <cx:pt idx="686">874</cx:pt>
          <cx:pt idx="687">551</cx:pt>
          <cx:pt idx="688">1419</cx:pt>
          <cx:pt idx="689">1362</cx:pt>
          <cx:pt idx="690">848</cx:pt>
          <cx:pt idx="691">2444</cx:pt>
          <cx:pt idx="692">1210</cx:pt>
          <cx:pt idx="693">1073</cx:pt>
          <cx:pt idx="694">927</cx:pt>
          <cx:pt idx="695">1112</cx:pt>
          <cx:pt idx="696">616</cx:pt>
          <cx:pt idx="697">980</cx:pt>
          <cx:pt idx="698">894</cx:pt>
          <cx:pt idx="699">1391</cx:pt>
          <cx:pt idx="700">1800</cx:pt>
          <cx:pt idx="701">1164</cx:pt>
          <cx:pt idx="702">1234</cx:pt>
          <cx:pt idx="703">360</cx:pt>
          <cx:pt idx="704">1473</cx:pt>
          <cx:pt idx="705">0</cx:pt>
          <cx:pt idx="706">1643</cx:pt>
          <cx:pt idx="707">1324</cx:pt>
          <cx:pt idx="708">728</cx:pt>
          <cx:pt idx="709">876</cx:pt>
          <cx:pt idx="710">270</cx:pt>
          <cx:pt idx="711">859</cx:pt>
          <cx:pt idx="712">1228</cx:pt>
          <cx:pt idx="713">960</cx:pt>
          <cx:pt idx="714">725</cx:pt>
          <cx:pt idx="715">1064</cx:pt>
          <cx:pt idx="716">718</cx:pt>
          <cx:pt idx="717">1176</cx:pt>
          <cx:pt idx="718">1311</cx:pt>
          <cx:pt idx="719">971</cx:pt>
          <cx:pt idx="720">1742</cx:pt>
          <cx:pt idx="721">848</cx:pt>
          <cx:pt idx="722">864</cx:pt>
          <cx:pt idx="723">941</cx:pt>
          <cx:pt idx="724">1698</cx:pt>
          <cx:pt idx="725">864</cx:pt>
          <cx:pt idx="726">880</cx:pt>
          <cx:pt idx="727">1232</cx:pt>
          <cx:pt idx="728">1584</cx:pt>
          <cx:pt idx="729">780</cx:pt>
          <cx:pt idx="730">1595</cx:pt>
          <cx:pt idx="731">868</cx:pt>
          <cx:pt idx="732">1153</cx:pt>
          <cx:pt idx="733">864</cx:pt>
          <cx:pt idx="734">948</cx:pt>
          <cx:pt idx="735">880</cx:pt>
          <cx:pt idx="736">0</cx:pt>
          <cx:pt idx="737">893</cx:pt>
          <cx:pt idx="738">1200</cx:pt>
          <cx:pt idx="739">864</cx:pt>
          <cx:pt idx="740">264</cx:pt>
          <cx:pt idx="741">912</cx:pt>
          <cx:pt idx="742">1349</cx:pt>
          <cx:pt idx="743">520</cx:pt>
          <cx:pt idx="744">1337</cx:pt>
          <cx:pt idx="745">1142</cx:pt>
          <cx:pt idx="746">952</cx:pt>
          <cx:pt idx="747">1240</cx:pt>
          <cx:pt idx="748">1720</cx:pt>
          <cx:pt idx="749">0</cx:pt>
          <cx:pt idx="750">576</cx:pt>
          <cx:pt idx="751">660</cx:pt>
          <cx:pt idx="752">1479</cx:pt>
          <cx:pt idx="753">1030</cx:pt>
          <cx:pt idx="754">1026</cx:pt>
          <cx:pt idx="755">729</cx:pt>
          <cx:pt idx="756">866</cx:pt>
          <cx:pt idx="757">672</cx:pt>
          <cx:pt idx="758">744</cx:pt>
          <cx:pt idx="759">1318</cx:pt>
          <cx:pt idx="760">864</cx:pt>
          <cx:pt idx="761">1145</cx:pt>
          <cx:pt idx="762">756</cx:pt>
          <cx:pt idx="763">1252</cx:pt>
          <cx:pt idx="764">1494</cx:pt>
          <cx:pt idx="765">1498</cx:pt>
          <cx:pt idx="766">980</cx:pt>
          <cx:pt idx="767">983</cx:pt>
          <cx:pt idx="768">1860</cx:pt>
          <cx:pt idx="769">1650</cx:pt>
          <cx:pt idx="770">858</cx:pt>
          <cx:pt idx="771">836</cx:pt>
          <cx:pt idx="772">1029</cx:pt>
          <cx:pt idx="773">912</cx:pt>
          <cx:pt idx="774">1935</cx:pt>
          <cx:pt idx="775">1204</cx:pt>
          <cx:pt idx="776">1614</cx:pt>
          <cx:pt idx="777">864</cx:pt>
          <cx:pt idx="778">0</cx:pt>
          <cx:pt idx="779">975</cx:pt>
          <cx:pt idx="780">1237</cx:pt>
          <cx:pt idx="781">761</cx:pt>
          <cx:pt idx="782">1413</cx:pt>
          <cx:pt idx="783">1097</cx:pt>
          <cx:pt idx="784">742</cx:pt>
          <cx:pt idx="785">1372</cx:pt>
          <cx:pt idx="786">686</cx:pt>
          <cx:pt idx="787">956</cx:pt>
          <cx:pt idx="788">901</cx:pt>
          <cx:pt idx="789">832</cx:pt>
          <cx:pt idx="790">1145</cx:pt>
          <cx:pt idx="791">1029</cx:pt>
          <cx:pt idx="792">1117</cx:pt>
          <cx:pt idx="793">1496</cx:pt>
          <cx:pt idx="794">712</cx:pt>
          <cx:pt idx="795">650</cx:pt>
          <cx:pt idx="796">660</cx:pt>
          <cx:pt idx="797">773</cx:pt>
          <cx:pt idx="798">1926</cx:pt>
          <cx:pt idx="799">731</cx:pt>
          <cx:pt idx="800">616</cx:pt>
          <cx:pt idx="801">1196</cx:pt>
          <cx:pt idx="802">728</cx:pt>
          <cx:pt idx="803">1734</cx:pt>
          <cx:pt idx="804">936</cx:pt>
          <cx:pt idx="805">1417</cx:pt>
          <cx:pt idx="806">980</cx:pt>
          <cx:pt idx="807">1324</cx:pt>
          <cx:pt idx="808">1024</cx:pt>
          <cx:pt idx="809">849</cx:pt>
          <cx:pt idx="810">1040</cx:pt>
          <cx:pt idx="811">848</cx:pt>
          <cx:pt idx="812">540</cx:pt>
          <cx:pt idx="813">1442</cx:pt>
          <cx:pt idx="814">686</cx:pt>
          <cx:pt idx="815">1649</cx:pt>
          <cx:pt idx="816">1008</cx:pt>
          <cx:pt idx="817">1568</cx:pt>
          <cx:pt idx="818">1010</cx:pt>
          <cx:pt idx="819">1358</cx:pt>
          <cx:pt idx="820">798</cx:pt>
          <cx:pt idx="821">936</cx:pt>
          <cx:pt idx="822">847</cx:pt>
          <cx:pt idx="823">778</cx:pt>
          <cx:pt idx="824">1489</cx:pt>
          <cx:pt idx="825">2078</cx:pt>
          <cx:pt idx="826">784</cx:pt>
          <cx:pt idx="827">1454</cx:pt>
          <cx:pt idx="828">1013</cx:pt>
          <cx:pt idx="829">600</cx:pt>
          <cx:pt idx="830">1392</cx:pt>
          <cx:pt idx="831">600</cx:pt>
          <cx:pt idx="832">941</cx:pt>
          <cx:pt idx="833">1516</cx:pt>
          <cx:pt idx="834">1144</cx:pt>
          <cx:pt idx="835">1067</cx:pt>
          <cx:pt idx="836">1559</cx:pt>
          <cx:pt idx="837">483</cx:pt>
          <cx:pt idx="838">1099</cx:pt>
          <cx:pt idx="839">768</cx:pt>
          <cx:pt idx="840">672</cx:pt>
          <cx:pt idx="841">650</cx:pt>
          <cx:pt idx="842">1127</cx:pt>
          <cx:pt idx="843">1800</cx:pt>
          <cx:pt idx="844">876</cx:pt>
          <cx:pt idx="845">1390</cx:pt>
          <cx:pt idx="846">740</cx:pt>
          <cx:pt idx="847">864</cx:pt>
          <cx:pt idx="848">907</cx:pt>
          <cx:pt idx="849">528</cx:pt>
          <cx:pt idx="850">848</cx:pt>
          <cx:pt idx="851">1273</cx:pt>
          <cx:pt idx="852">918</cx:pt>
          <cx:pt idx="853">1127</cx:pt>
          <cx:pt idx="854">1763</cx:pt>
          <cx:pt idx="855">1040</cx:pt>
          <cx:pt idx="856">940</cx:pt>
          <cx:pt idx="857">702</cx:pt>
          <cx:pt idx="858">1090</cx:pt>
          <cx:pt idx="859">1054</cx:pt>
          <cx:pt idx="860">912</cx:pt>
          <cx:pt idx="861">1039</cx:pt>
          <cx:pt idx="862">1040</cx:pt>
          <cx:pt idx="863">1148</cx:pt>
          <cx:pt idx="864">1372</cx:pt>
          <cx:pt idx="865">1002</cx:pt>
          <cx:pt idx="866">1638</cx:pt>
          <cx:pt idx="867">1040</cx:pt>
          <cx:pt idx="868">0</cx:pt>
          <cx:pt idx="869">1050</cx:pt>
          <cx:pt idx="870">894</cx:pt>
          <cx:pt idx="871">804</cx:pt>
          <cx:pt idx="872">105</cx:pt>
          <cx:pt idx="873">832</cx:pt>
          <cx:pt idx="874">676</cx:pt>
          <cx:pt idx="875">1184</cx:pt>
          <cx:pt idx="876">1064</cx:pt>
          <cx:pt idx="877">1462</cx:pt>
          <cx:pt idx="878">1109</cx:pt>
          <cx:pt idx="879">864</cx:pt>
          <cx:pt idx="880">1090</cx:pt>
          <cx:pt idx="881">1156</cx:pt>
          <cx:pt idx="882">808</cx:pt>
          <cx:pt idx="883">795</cx:pt>
          <cx:pt idx="884">892</cx:pt>
          <cx:pt idx="885">1698</cx:pt>
          <cx:pt idx="886">1626</cx:pt>
          <cx:pt idx="887">816</cx:pt>
          <cx:pt idx="888">2217</cx:pt>
          <cx:pt idx="889">1505</cx:pt>
          <cx:pt idx="890">672</cx:pt>
          <cx:pt idx="891">918</cx:pt>
          <cx:pt idx="892">1059</cx:pt>
          <cx:pt idx="893">1383</cx:pt>
          <cx:pt idx="894">0</cx:pt>
          <cx:pt idx="895">780</cx:pt>
          <cx:pt idx="896">951</cx:pt>
          <cx:pt idx="897">0</cx:pt>
          <cx:pt idx="898">2330</cx:pt>
          <cx:pt idx="899">912</cx:pt>
          <cx:pt idx="900">858</cx:pt>
          <cx:pt idx="901">992</cx:pt>
          <cx:pt idx="902">783</cx:pt>
          <cx:pt idx="903">1670</cx:pt>
          <cx:pt idx="904">876</cx:pt>
          <cx:pt idx="905">1056</cx:pt>
          <cx:pt idx="906">1623</cx:pt>
          <cx:pt idx="907">1017</cx:pt>
          <cx:pt idx="908">864</cx:pt>
          <cx:pt idx="909">742</cx:pt>
          <cx:pt idx="910">1105</cx:pt>
          <cx:pt idx="911">1268</cx:pt>
          <cx:pt idx="912">768</cx:pt>
          <cx:pt idx="913">1001</cx:pt>
          <cx:pt idx="914">612</cx:pt>
          <cx:pt idx="915">546</cx:pt>
          <cx:pt idx="916">480</cx:pt>
          <cx:pt idx="917">1134</cx:pt>
          <cx:pt idx="918">1104</cx:pt>
          <cx:pt idx="919">1184</cx:pt>
          <cx:pt idx="920">928</cx:pt>
          <cx:pt idx="921">1272</cx:pt>
          <cx:pt idx="922">1316</cx:pt>
          <cx:pt idx="923">1604</cx:pt>
          <cx:pt idx="924">1686</cx:pt>
          <cx:pt idx="925">1126</cx:pt>
          <cx:pt idx="926">1181</cx:pt>
          <cx:pt idx="927">832</cx:pt>
          <cx:pt idx="928">1753</cx:pt>
          <cx:pt idx="929">964</cx:pt>
          <cx:pt idx="930">1466</cx:pt>
          <cx:pt idx="931">925</cx:pt>
          <cx:pt idx="932">1905</cx:pt>
          <cx:pt idx="933">1500</cx:pt>
          <cx:pt idx="934">585</cx:pt>
          <cx:pt idx="935">600</cx:pt>
          <cx:pt idx="936">1176</cx:pt>
          <cx:pt idx="937">1113</cx:pt>
          <cx:pt idx="938">1391</cx:pt>
          <cx:pt idx="939">1032</cx:pt>
          <cx:pt idx="940">1728</cx:pt>
          <cx:pt idx="941">992</cx:pt>
          <cx:pt idx="942">1440</cx:pt>
          <cx:pt idx="943">1632</cx:pt>
          <cx:pt idx="944">819</cx:pt>
          <cx:pt idx="945">1088</cx:pt>
          <cx:pt idx="946">1144</cx:pt>
          <cx:pt idx="947">1616</cx:pt>
          <cx:pt idx="948">936</cx:pt>
          <cx:pt idx="949">1161</cx:pt>
          <cx:pt idx="950">864</cx:pt>
          <cx:pt idx="951">828</cx:pt>
          <cx:pt idx="952">768</cx:pt>
          <cx:pt idx="953">784</cx:pt>
          <cx:pt idx="954">945</cx:pt>
          <cx:pt idx="955">979</cx:pt>
          <cx:pt idx="956">561</cx:pt>
          <cx:pt idx="957">1057</cx:pt>
          <cx:pt idx="958">1337</cx:pt>
          <cx:pt idx="959">696</cx:pt>
          <cx:pt idx="960">858</cx:pt>
          <cx:pt idx="961">1330</cx:pt>
          <cx:pt idx="962">804</cx:pt>
          <cx:pt idx="963">1800</cx:pt>
          <cx:pt idx="964">817</cx:pt>
          <cx:pt idx="965">783</cx:pt>
          <cx:pt idx="966">728</cx:pt>
          <cx:pt idx="967">1098</cx:pt>
          <cx:pt idx="968">600</cx:pt>
          <cx:pt idx="969">588</cx:pt>
          <cx:pt idx="970">720</cx:pt>
          <cx:pt idx="971">764</cx:pt>
          <cx:pt idx="972">918</cx:pt>
          <cx:pt idx="973">1428</cx:pt>
          <cx:pt idx="974">728</cx:pt>
          <cx:pt idx="975">673</cx:pt>
          <cx:pt idx="976">440</cx:pt>
          <cx:pt idx="977">1241</cx:pt>
          <cx:pt idx="978">894</cx:pt>
          <cx:pt idx="979">1121</cx:pt>
          <cx:pt idx="980">944</cx:pt>
          <cx:pt idx="981">1225</cx:pt>
          <cx:pt idx="982">1266</cx:pt>
          <cx:pt idx="983">1128</cx:pt>
          <cx:pt idx="984">0</cx:pt>
          <cx:pt idx="985">1164</cx:pt>
          <cx:pt idx="986">485</cx:pt>
          <cx:pt idx="987">1930</cx:pt>
          <cx:pt idx="988">848</cx:pt>
          <cx:pt idx="989">770</cx:pt>
          <cx:pt idx="990">1396</cx:pt>
          <cx:pt idx="991">916</cx:pt>
          <cx:pt idx="992">822</cx:pt>
          <cx:pt idx="993">750</cx:pt>
          <cx:pt idx="994">1700</cx:pt>
          <cx:pt idx="995">747</cx:pt>
          <cx:pt idx="996">1050</cx:pt>
          <cx:pt idx="997">1442</cx:pt>
          <cx:pt idx="998">1007</cx:pt>
          <cx:pt idx="999">1187</cx:pt>
          <cx:pt idx="1000">0</cx:pt>
          <cx:pt idx="1001">691</cx:pt>
          <cx:pt idx="1002">1574</cx:pt>
          <cx:pt idx="1003">1680</cx:pt>
          <cx:pt idx="1004">1346</cx:pt>
          <cx:pt idx="1005">985</cx:pt>
          <cx:pt idx="1006">1657</cx:pt>
          <cx:pt idx="1007">546</cx:pt>
          <cx:pt idx="1008">1710</cx:pt>
          <cx:pt idx="1009">1008</cx:pt>
          <cx:pt idx="1010">720</cx:pt>
          <cx:pt idx="1011">0</cx:pt>
          <cx:pt idx="1012">602</cx:pt>
          <cx:pt idx="1013">1022</cx:pt>
          <cx:pt idx="1014">1082</cx:pt>
          <cx:pt idx="1015">810</cx:pt>
          <cx:pt idx="1016">1504</cx:pt>
          <cx:pt idx="1017">1220</cx:pt>
          <cx:pt idx="1018">384</cx:pt>
          <cx:pt idx="1019">1362</cx:pt>
          <cx:pt idx="1020">1132</cx:pt>
          <cx:pt idx="1021">1199</cx:pt>
          <cx:pt idx="1022">912</cx:pt>
          <cx:pt idx="1023">1346</cx:pt>
          <cx:pt idx="1024">1565</cx:pt>
          <cx:pt idx="1025">882</cx:pt>
          <cx:pt idx="1026">1268</cx:pt>
          <cx:pt idx="1027">1638</cx:pt>
          <cx:pt idx="1028">768</cx:pt>
          <cx:pt idx="1029">672</cx:pt>
          <cx:pt idx="1030">686</cx:pt>
          <cx:pt idx="1031">824</cx:pt>
          <cx:pt idx="1032">1338</cx:pt>
          <cx:pt idx="1033">1654</cx:pt>
          <cx:pt idx="1034">920</cx:pt>
          <cx:pt idx="1035">0</cx:pt>
          <cx:pt idx="1036">1620</cx:pt>
          <cx:pt idx="1037">1055</cx:pt>
          <cx:pt idx="1038">546</cx:pt>
          <cx:pt idx="1039">630</cx:pt>
          <cx:pt idx="1040">1134</cx:pt>
          <cx:pt idx="1041">800</cx:pt>
          <cx:pt idx="1042">1306</cx:pt>
          <cx:pt idx="1043">1475</cx:pt>
          <cx:pt idx="1044">2524</cx:pt>
          <cx:pt idx="1045">0</cx:pt>
          <cx:pt idx="1046">1992</cx:pt>
          <cx:pt idx="1047">990</cx:pt>
          <cx:pt idx="1048">0</cx:pt>
          <cx:pt idx="1049">0</cx:pt>
          <cx:pt idx="1050">1302</cx:pt>
          <cx:pt idx="1051">1316</cx:pt>
          <cx:pt idx="1052">816</cx:pt>
          <cx:pt idx="1053">1216</cx:pt>
          <cx:pt idx="1054">1065</cx:pt>
          <cx:pt idx="1055">1193</cx:pt>
          <cx:pt idx="1056">1364</cx:pt>
          <cx:pt idx="1057">973</cx:pt>
          <cx:pt idx="1058">1104</cx:pt>
          <cx:pt idx="1059">854</cx:pt>
          <cx:pt idx="1060">1338</cx:pt>
          <cx:pt idx="1061">894</cx:pt>
          <cx:pt idx="1062">662</cx:pt>
          <cx:pt idx="1063">1103</cx:pt>
          <cx:pt idx="1064">1154</cx:pt>
          <cx:pt idx="1065">1306</cx:pt>
          <cx:pt idx="1066">799</cx:pt>
          <cx:pt idx="1067">780</cx:pt>
          <cx:pt idx="1068">942</cx:pt>
          <cx:pt idx="1069">845</cx:pt>
          <cx:pt idx="1070">1048</cx:pt>
          <cx:pt idx="1071">727</cx:pt>
          <cx:pt idx="1072">810</cx:pt>
          <cx:pt idx="1073">690</cx:pt>
          <cx:pt idx="1074">1240</cx:pt>
          <cx:pt idx="1075">800</cx:pt>
          <cx:pt idx="1076">796</cx:pt>
          <cx:pt idx="1077">1096</cx:pt>
          <cx:pt idx="1078">848</cx:pt>
          <cx:pt idx="1079">990</cx:pt>
          <cx:pt idx="1080">1258</cx:pt>
          <cx:pt idx="1081">1040</cx:pt>
          <cx:pt idx="1082">1459</cx:pt>
          <cx:pt idx="1083">1251</cx:pt>
          <cx:pt idx="1084">691</cx:pt>
          <cx:pt idx="1085">936</cx:pt>
          <cx:pt idx="1086">546</cx:pt>
          <cx:pt idx="1087">1082</cx:pt>
          <cx:pt idx="1088">970</cx:pt>
          <cx:pt idx="1089">1247</cx:pt>
          <cx:pt idx="1090">0</cx:pt>
          <cx:pt idx="1091">600</cx:pt>
          <cx:pt idx="1092">1181</cx:pt>
          <cx:pt idx="1093">864</cx:pt>
          <cx:pt idx="1094">936</cx:pt>
          <cx:pt idx="1095">1314</cx:pt>
          <cx:pt idx="1096">684</cx:pt>
          <cx:pt idx="1097">1074</cx:pt>
          <cx:pt idx="1098">672</cx:pt>
          <cx:pt idx="1099">1271</cx:pt>
          <cx:pt idx="1100">290</cx:pt>
          <cx:pt idx="1101">950</cx:pt>
          <cx:pt idx="1102">1010</cx:pt>
          <cx:pt idx="1103">655</cx:pt>
          <cx:pt idx="1104">630</cx:pt>
          <cx:pt idx="1105">1463</cx:pt>
          <cx:pt idx="1106">910</cx:pt>
          <cx:pt idx="1107">868</cx:pt>
          <cx:pt idx="1108">924</cx:pt>
          <cx:pt idx="1109">1836</cx:pt>
          <cx:pt idx="1110">773</cx:pt>
          <cx:pt idx="1111">803</cx:pt>
          <cx:pt idx="1112">816</cx:pt>
          <cx:pt idx="1113">1008</cx:pt>
          <cx:pt idx="1114">833</cx:pt>
          <cx:pt idx="1115">1734</cx:pt>
          <cx:pt idx="1116">408</cx:pt>
          <cx:pt idx="1117">894</cx:pt>
          <cx:pt idx="1118">533</cx:pt>
          <cx:pt idx="1119">1040</cx:pt>
          <cx:pt idx="1120">1012</cx:pt>
          <cx:pt idx="1121">1552</cx:pt>
          <cx:pt idx="1122">672</cx:pt>
          <cx:pt idx="1123">698</cx:pt>
          <cx:pt idx="1124">384</cx:pt>
          <cx:pt idx="1125">1005</cx:pt>
          <cx:pt idx="1126">1373</cx:pt>
          <cx:pt idx="1127">1530</cx:pt>
          <cx:pt idx="1128">847</cx:pt>
          <cx:pt idx="1129">936</cx:pt>
          <cx:pt idx="1130">1122</cx:pt>
          <cx:pt idx="1131">974</cx:pt>
          <cx:pt idx="1132">1008</cx:pt>
          <cx:pt idx="1133">1128</cx:pt>
          <cx:pt idx="1134">916</cx:pt>
          <cx:pt idx="1135">960</cx:pt>
          <cx:pt idx="1136">1032</cx:pt>
          <cx:pt idx="1137">780</cx:pt>
          <cx:pt idx="1138">1567</cx:pt>
          <cx:pt idx="1139">915</cx:pt>
          <cx:pt idx="1140">952</cx:pt>
          <cx:pt idx="1141">780</cx:pt>
          <cx:pt idx="1142">1466</cx:pt>
          <cx:pt idx="1143">1006</cx:pt>
          <cx:pt idx="1144">672</cx:pt>
          <cx:pt idx="1145">1042</cx:pt>
          <cx:pt idx="1146">1298</cx:pt>
          <cx:pt idx="1147">704</cx:pt>
          <cx:pt idx="1148">572</cx:pt>
          <cx:pt idx="1149">650</cx:pt>
          <cx:pt idx="1150">932</cx:pt>
          <cx:pt idx="1151">1466</cx:pt>
          <cx:pt idx="1152">1073</cx:pt>
          <cx:pt idx="1153">816</cx:pt>
          <cx:pt idx="1154">864</cx:pt>
          <cx:pt idx="1155">1437</cx:pt>
          <cx:pt idx="1156">1219</cx:pt>
          <cx:pt idx="1157">1314</cx:pt>
          <cx:pt idx="1158">1580</cx:pt>
          <cx:pt idx="1159">901</cx:pt>
          <cx:pt idx="1160">855</cx:pt>
          <cx:pt idx="1161">1296</cx:pt>
          <cx:pt idx="1162">894</cx:pt>
          <cx:pt idx="1163">1198</cx:pt>
          <cx:pt idx="1164">1360</cx:pt>
          <cx:pt idx="1165">1502</cx:pt>
          <cx:pt idx="1166">1694</cx:pt>
          <cx:pt idx="1167">959</cx:pt>
          <cx:pt idx="1168">1127</cx:pt>
          <cx:pt idx="1169">1930</cx:pt>
          <cx:pt idx="1170">1096</cx:pt>
          <cx:pt idx="1171">1261</cx:pt>
          <cx:pt idx="1172">625</cx:pt>
          <cx:pt idx="1173">1598</cx:pt>
          <cx:pt idx="1174">952</cx:pt>
          <cx:pt idx="1175">1683</cx:pt>
          <cx:pt idx="1176">876</cx:pt>
          <cx:pt idx="1177">818</cx:pt>
          <cx:pt idx="1178">731</cx:pt>
          <cx:pt idx="1179">0</cx:pt>
          <cx:pt idx="1180">1216</cx:pt>
          <cx:pt idx="1181">1600</cx:pt>
          <cx:pt idx="1182">2396</cx:pt>
          <cx:pt idx="1183">1120</cx:pt>
          <cx:pt idx="1184">1572</cx:pt>
          <cx:pt idx="1185">784</cx:pt>
          <cx:pt idx="1186">978</cx:pt>
          <cx:pt idx="1187">1624</cx:pt>
          <cx:pt idx="1188">831</cx:pt>
          <cx:pt idx="1189">994</cx:pt>
          <cx:pt idx="1190">1249</cx:pt>
          <cx:pt idx="1191">776</cx:pt>
          <cx:pt idx="1192">702</cx:pt>
          <cx:pt idx="1193">1224</cx:pt>
          <cx:pt idx="1194">663</cx:pt>
          <cx:pt idx="1195">728</cx:pt>
          <cx:pt idx="1196">879</cx:pt>
          <cx:pt idx="1197">815</cx:pt>
          <cx:pt idx="1198">1212</cx:pt>
          <cx:pt idx="1199">1051</cx:pt>
          <cx:pt idx="1200">864</cx:pt>
          <cx:pt idx="1201">866</cx:pt>
          <cx:pt idx="1202">884</cx:pt>
          <cx:pt idx="1203">1630</cx:pt>
          <cx:pt idx="1204">1056</cx:pt>
          <cx:pt idx="1205">2158</cx:pt>
          <cx:pt idx="1206">1056</cx:pt>
          <cx:pt idx="1207">1682</cx:pt>
          <cx:pt idx="1208">931</cx:pt>
          <cx:pt idx="1209">1660</cx:pt>
          <cx:pt idx="1210">1055</cx:pt>
          <cx:pt idx="1211">559</cx:pt>
          <cx:pt idx="1212">672</cx:pt>
          <cx:pt idx="1213">648</cx:pt>
          <cx:pt idx="1214">925</cx:pt>
          <cx:pt idx="1215">894</cx:pt>
          <cx:pt idx="1216">0</cx:pt>
          <cx:pt idx="1217">1300</cx:pt>
          <cx:pt idx="1218">0</cx:pt>
          <cx:pt idx="1219">672</cx:pt>
          <cx:pt idx="1220">912</cx:pt>
          <cx:pt idx="1221">952</cx:pt>
          <cx:pt idx="1222">1040</cx:pt>
          <cx:pt idx="1223">2136</cx:pt>
          <cx:pt idx="1224">788</cx:pt>
          <cx:pt idx="1225">588</cx:pt>
          <cx:pt idx="1226">894</cx:pt>
          <cx:pt idx="1227">912</cx:pt>
          <cx:pt idx="1228">1702</cx:pt>
          <cx:pt idx="1229">1075</cx:pt>
          <cx:pt idx="1230">1361</cx:pt>
          <cx:pt idx="1231">1106</cx:pt>
          <cx:pt idx="1232">0</cx:pt>
          <cx:pt idx="1233">1188</cx:pt>
          <cx:pt idx="1234">940</cx:pt>
          <cx:pt idx="1235">747</cx:pt>
          <cx:pt idx="1236">764</cx:pt>
          <cx:pt idx="1237">847</cx:pt>
          <cx:pt idx="1238">1141</cx:pt>
          <cx:pt idx="1239">1476</cx:pt>
          <cx:pt idx="1240">884</cx:pt>
          <cx:pt idx="1241">1689</cx:pt>
          <cx:pt idx="1242">1053</cx:pt>
          <cx:pt idx="1243">2076</cx:pt>
          <cx:pt idx="1244">792</cx:pt>
          <cx:pt idx="1245">585</cx:pt>
          <cx:pt idx="1246">756</cx:pt>
          <cx:pt idx="1247">1012</cx:pt>
          <cx:pt idx="1248">735</cx:pt>
          <cx:pt idx="1249">876</cx:pt>
          <cx:pt idx="1250">2110</cx:pt>
          <cx:pt idx="1251">1405</cx:pt>
          <cx:pt idx="1252">864</cx:pt>
          <cx:pt idx="1253">1192</cx:pt>
          <cx:pt idx="1254">746</cx:pt>
          <cx:pt idx="1255">884</cx:pt>
          <cx:pt idx="1256">1986</cx:pt>
          <cx:pt idx="1257">864</cx:pt>
          <cx:pt idx="1258">856</cx:pt>
          <cx:pt idx="1259">1054</cx:pt>
          <cx:pt idx="1260">841</cx:pt>
          <cx:pt idx="1261">1050</cx:pt>
          <cx:pt idx="1262">1104</cx:pt>
          <cx:pt idx="1263">764</cx:pt>
          <cx:pt idx="1264">1405</cx:pt>
          <cx:pt idx="1265">691</cx:pt>
          <cx:pt idx="1266">925</cx:pt>
          <cx:pt idx="1267">2002</cx:pt>
          <cx:pt idx="1268">728</cx:pt>
          <cx:pt idx="1269">874</cx:pt>
          <cx:pt idx="1270">1332</cx:pt>
          <cx:pt idx="1271">1489</cx:pt>
          <cx:pt idx="1272">935</cx:pt>
          <cx:pt idx="1273">1019</cx:pt>
          <cx:pt idx="1274">661</cx:pt>
          <cx:pt idx="1275">928</cx:pt>
          <cx:pt idx="1276">723</cx:pt>
          <cx:pt idx="1277">1680</cx:pt>
          <cx:pt idx="1278">1128</cx:pt>
          <cx:pt idx="1279">698</cx:pt>
          <cx:pt idx="1280">1573</cx:pt>
          <cx:pt idx="1281">1309</cx:pt>
          <cx:pt idx="1282">1040</cx:pt>
          <cx:pt idx="1283">912</cx:pt>
          <cx:pt idx="1284">804</cx:pt>
          <cx:pt idx="1285">780</cx:pt>
          <cx:pt idx="1286">1328</cx:pt>
          <cx:pt idx="1287">1624</cx:pt>
          <cx:pt idx="1288">1501</cx:pt>
          <cx:pt idx="1289">1085</cx:pt>
          <cx:pt idx="1290">1152</cx:pt>
          <cx:pt idx="1291">630</cx:pt>
          <cx:pt idx="1292">994</cx:pt>
          <cx:pt idx="1293">832</cx:pt>
          <cx:pt idx="1294">864</cx:pt>
          <cx:pt idx="1295">1052</cx:pt>
          <cx:pt idx="1296">1120</cx:pt>
          <cx:pt idx="1297">547</cx:pt>
          <cx:pt idx="1298">6110</cx:pt>
          <cx:pt idx="1299">1246</cx:pt>
          <cx:pt idx="1300">978</cx:pt>
          <cx:pt idx="1301">771</cx:pt>
          <cx:pt idx="1302">1165</cx:pt>
          <cx:pt idx="1303">1616</cx:pt>
          <cx:pt idx="1304">976</cx:pt>
          <cx:pt idx="1305">1652</cx:pt>
          <cx:pt idx="1306">1368</cx:pt>
          <cx:pt idx="1307">990</cx:pt>
          <cx:pt idx="1308">924</cx:pt>
          <cx:pt idx="1309">1278</cx:pt>
          <cx:pt idx="1310">1902</cx:pt>
          <cx:pt idx="1311">1274</cx:pt>
          <cx:pt idx="1312">1453</cx:pt>
          <cx:pt idx="1313">1393</cx:pt>
          <cx:pt idx="1314">948</cx:pt>
          <cx:pt idx="1315">952</cx:pt>
          <cx:pt idx="1316">1622</cx:pt>
          <cx:pt idx="1317">1352</cx:pt>
          <cx:pt idx="1318">1753</cx:pt>
          <cx:pt idx="1319">864</cx:pt>
          <cx:pt idx="1320">1478</cx:pt>
          <cx:pt idx="1321">0</cx:pt>
          <cx:pt idx="1322">750</cx:pt>
          <cx:pt idx="1323">420</cx:pt>
          <cx:pt idx="1324">1795</cx:pt>
          <cx:pt idx="1325">796</cx:pt>
          <cx:pt idx="1326">544</cx:pt>
          <cx:pt idx="1327">816</cx:pt>
          <cx:pt idx="1328">1510</cx:pt>
          <cx:pt idx="1329">935</cx:pt>
          <cx:pt idx="1330">1588</cx:pt>
          <cx:pt idx="1331">911</cx:pt>
          <cx:pt idx="1332">816</cx:pt>
          <cx:pt idx="1333">803</cx:pt>
          <cx:pt idx="1334">765</cx:pt>
          <cx:pt idx="1335">1350</cx:pt>
          <cx:pt idx="1336">1656</cx:pt>
          <cx:pt idx="1337">693</cx:pt>
          <cx:pt idx="1338">916</cx:pt>
          <cx:pt idx="1339">864</cx:pt>
          <cx:pt idx="1340">858</cx:pt>
          <cx:pt idx="1341">1114</cx:pt>
          <cx:pt idx="1342">1284</cx:pt>
          <cx:pt idx="1343">896</cx:pt>
          <cx:pt idx="1344">728</cx:pt>
          <cx:pt idx="1345">960</cx:pt>
          <cx:pt idx="1346">1568</cx:pt>
          <cx:pt idx="1347">1732</cx:pt>
          <cx:pt idx="1348">1482</cx:pt>
          <cx:pt idx="1349">684</cx:pt>
          <cx:pt idx="1350">1248</cx:pt>
          <cx:pt idx="1351">858</cx:pt>
          <cx:pt idx="1352">698</cx:pt>
          <cx:pt idx="1353">2033</cx:pt>
          <cx:pt idx="1354">992</cx:pt>
          <cx:pt idx="1355">570</cx:pt>
          <cx:pt idx="1356">864</cx:pt>
          <cx:pt idx="1357">1078</cx:pt>
          <cx:pt idx="1358">756</cx:pt>
          <cx:pt idx="1359">1980</cx:pt>
          <cx:pt idx="1360">612</cx:pt>
          <cx:pt idx="1361">1530</cx:pt>
          <cx:pt idx="1362">715</cx:pt>
          <cx:pt idx="1363">616</cx:pt>
          <cx:pt idx="1364">600</cx:pt>
          <cx:pt idx="1365">814</cx:pt>
          <cx:pt idx="1366">873</cx:pt>
          <cx:pt idx="1367">757</cx:pt>
          <cx:pt idx="1368">848</cx:pt>
          <cx:pt idx="1369">1657</cx:pt>
          <cx:pt idx="1370">840</cx:pt>
          <cx:pt idx="1371">992</cx:pt>
          <cx:pt idx="1372">1108</cx:pt>
          <cx:pt idx="1373">2633</cx:pt>
          <cx:pt idx="1374">1026</cx:pt>
          <cx:pt idx="1375">1571</cx:pt>
          <cx:pt idx="1376">768</cx:pt>
          <cx:pt idx="1377">984</cx:pt>
          <cx:pt idx="1378">483</cx:pt>
          <cx:pt idx="1379">384</cx:pt>
          <cx:pt idx="1380">864</cx:pt>
          <cx:pt idx="1381">1205</cx:pt>
          <cx:pt idx="1382">596</cx:pt>
          <cx:pt idx="1383">816</cx:pt>
          <cx:pt idx="1384">560</cx:pt>
          <cx:pt idx="1385">796</cx:pt>
          <cx:pt idx="1386">1392</cx:pt>
          <cx:pt idx="1387">714</cx:pt>
          <cx:pt idx="1388">1746</cx:pt>
          <cx:pt idx="1389">735</cx:pt>
          <cx:pt idx="1390">1525</cx:pt>
          <cx:pt idx="1391">1584</cx:pt>
          <cx:pt idx="1392">864</cx:pt>
          <cx:pt idx="1393">482</cx:pt>
          <cx:pt idx="1394">1356</cx:pt>
          <cx:pt idx="1395">1094</cx:pt>
          <cx:pt idx="1396">747</cx:pt>
          <cx:pt idx="1397">939</cx:pt>
          <cx:pt idx="1398">1208</cx:pt>
          <cx:pt idx="1399">976</cx:pt>
          <cx:pt idx="1400">862</cx:pt>
          <cx:pt idx="1401">839</cx:pt>
          <cx:pt idx="1402">1286</cx:pt>
          <cx:pt idx="1403">1485</cx:pt>
          <cx:pt idx="1404">672</cx:pt>
          <cx:pt idx="1405">1594</cx:pt>
          <cx:pt idx="1406">768</cx:pt>
          <cx:pt idx="1407">833</cx:pt>
          <cx:pt idx="1408">622</cx:pt>
          <cx:pt idx="1409">791</cx:pt>
          <cx:pt idx="1410">944</cx:pt>
          <cx:pt idx="1411">856</cx:pt>
          <cx:pt idx="1412">0</cx:pt>
          <cx:pt idx="1413">1844</cx:pt>
          <cx:pt idx="1414">833</cx:pt>
          <cx:pt idx="1415">1386</cx:pt>
          <cx:pt idx="1416">777</cx:pt>
          <cx:pt idx="1417">1284</cx:pt>
          <cx:pt idx="1418">1144</cx:pt>
          <cx:pt idx="1419">1844</cx:pt>
          <cx:pt idx="1420">708</cx:pt>
          <cx:pt idx="1421">1069</cx:pt>
          <cx:pt idx="1422">848</cx:pt>
          <cx:pt idx="1423">697</cx:pt>
          <cx:pt idx="1424">1024</cx:pt>
          <cx:pt idx="1425">1252</cx:pt>
          <cx:pt idx="1426">1223</cx:pt>
          <cx:pt idx="1427">913</cx:pt>
          <cx:pt idx="1428">788</cx:pt>
          <cx:pt idx="1429">1440</cx:pt>
          <cx:pt idx="1430">732</cx:pt>
          <cx:pt idx="1431">958</cx:pt>
          <cx:pt idx="1432">656</cx:pt>
          <cx:pt idx="1433">936</cx:pt>
          <cx:pt idx="1434">1126</cx:pt>
          <cx:pt idx="1435">1319</cx:pt>
          <cx:pt idx="1436">864</cx:pt>
          <cx:pt idx="1437">1932</cx:pt>
          <cx:pt idx="1438">912</cx:pt>
          <cx:pt idx="1439">539</cx:pt>
          <cx:pt idx="1440">588</cx:pt>
          <cx:pt idx="1441">848</cx:pt>
          <cx:pt idx="1442">1017</cx:pt>
          <cx:pt idx="1443">952</cx:pt>
          <cx:pt idx="1444">1422</cx:pt>
          <cx:pt idx="1445">814</cx:pt>
          <cx:pt idx="1446">1188</cx:pt>
          <cx:pt idx="1447">1220</cx:pt>
          <cx:pt idx="1448">560</cx:pt>
          <cx:pt idx="1449">630</cx:pt>
          <cx:pt idx="1450">896</cx:pt>
          <cx:pt idx="1451">1573</cx:pt>
          <cx:pt idx="1452">547</cx:pt>
          <cx:pt idx="1453">1140</cx:pt>
          <cx:pt idx="1454">1221</cx:pt>
          <cx:pt idx="1455">953</cx:pt>
          <cx:pt idx="1456">1542</cx:pt>
          <cx:pt idx="1457">1152</cx:pt>
          <cx:pt idx="1458">1078</cx:pt>
          <cx:pt idx="1459">1256</cx:pt>
        </cx:lvl>
        <cx:lvl ptCount="1460">
          <cx:pt idx="0">150</cx:pt>
          <cx:pt idx="1">284</cx:pt>
          <cx:pt idx="2">434</cx:pt>
          <cx:pt idx="3">540</cx:pt>
          <cx:pt idx="4">490</cx:pt>
          <cx:pt idx="5">64</cx:pt>
          <cx:pt idx="6">317</cx:pt>
          <cx:pt idx="7">216</cx:pt>
          <cx:pt idx="8">952</cx:pt>
          <cx:pt idx="9">140</cx:pt>
          <cx:pt idx="10">134</cx:pt>
          <cx:pt idx="11">177</cx:pt>
          <cx:pt idx="12">175</cx:pt>
          <cx:pt idx="13">1494</cx:pt>
          <cx:pt idx="14">520</cx:pt>
          <cx:pt idx="15">832</cx:pt>
          <cx:pt idx="16">426</cx:pt>
          <cx:pt idx="17">0</cx:pt>
          <cx:pt idx="18">468</cx:pt>
          <cx:pt idx="19">525</cx:pt>
          <cx:pt idx="20">1158</cx:pt>
          <cx:pt idx="21">637</cx:pt>
          <cx:pt idx="22">1777</cx:pt>
          <cx:pt idx="23">200</cx:pt>
          <cx:pt idx="24">204</cx:pt>
          <cx:pt idx="25">1566</cx:pt>
          <cx:pt idx="26">180</cx:pt>
          <cx:pt idx="27">486</cx:pt>
          <cx:pt idx="28">207</cx:pt>
          <cx:pt idx="29">520</cx:pt>
          <cx:pt idx="30">649</cx:pt>
          <cx:pt idx="31">1228</cx:pt>
          <cx:pt idx="32">1234</cx:pt>
          <cx:pt idx="33">380</cx:pt>
          <cx:pt idx="34">408</cx:pt>
          <cx:pt idx="35">1117</cx:pt>
          <cx:pt idx="36">1097</cx:pt>
          <cx:pt idx="37">84</cx:pt>
          <cx:pt idx="38">326</cx:pt>
          <cx:pt idx="39">0</cx:pt>
          <cx:pt idx="40">445</cx:pt>
          <cx:pt idx="41">383</cx:pt>
          <cx:pt idx="42">0</cx:pt>
          <cx:pt idx="43">167</cx:pt>
          <cx:pt idx="44">465</cx:pt>
          <cx:pt idx="45">1296</cx:pt>
          <cx:pt idx="46">83</cx:pt>
          <cx:pt idx="47">1632</cx:pt>
          <cx:pt idx="48">736</cx:pt>
          <cx:pt idx="49">192</cx:pt>
          <cx:pt idx="50">612</cx:pt>
          <cx:pt idx="51">816</cx:pt>
          <cx:pt idx="52">0</cx:pt>
          <cx:pt idx="53">32</cx:pt>
          <cx:pt idx="54">0</cx:pt>
          <cx:pt idx="55">935</cx:pt>
          <cx:pt idx="56">321</cx:pt>
          <cx:pt idx="57">860</cx:pt>
          <cx:pt idx="58">1410</cx:pt>
          <cx:pt idx="59">148</cx:pt>
          <cx:pt idx="60">217</cx:pt>
          <cx:pt idx="61">530</cx:pt>
          <cx:pt idx="62">1346</cx:pt>
          <cx:pt idx="63">576</cx:pt>
          <cx:pt idx="64">318</cx:pt>
          <cx:pt idx="65">1143</cx:pt>
          <cx:pt idx="66">1035</cx:pt>
          <cx:pt idx="67">440</cx:pt>
          <cx:pt idx="68">747</cx:pt>
          <cx:pt idx="69">701</cx:pt>
          <cx:pt idx="70">343</cx:pt>
          <cx:pt idx="71">280</cx:pt>
          <cx:pt idx="72">832</cx:pt>
          <cx:pt idx="73">404</cx:pt>
          <cx:pt idx="74">840</cx:pt>
          <cx:pt idx="75">0</cx:pt>
          <cx:pt idx="76">724</cx:pt>
          <cx:pt idx="77">295</cx:pt>
          <cx:pt idx="78">1768</cx:pt>
          <cx:pt idx="79">440</cx:pt>
          <cx:pt idx="80">448</cx:pt>
          <cx:pt idx="81">36</cx:pt>
          <cx:pt idx="82">1530</cx:pt>
          <cx:pt idx="83">1065</cx:pt>
          <cx:pt idx="84">384</cx:pt>
          <cx:pt idx="85">1288</cx:pt>
          <cx:pt idx="86">684</cx:pt>
          <cx:pt idx="87">612</cx:pt>
          <cx:pt idx="88">1013</cx:pt>
          <cx:pt idx="89">402</cx:pt>
          <cx:pt idx="90">0</cx:pt>
          <cx:pt idx="91">635</cx:pt>
          <cx:pt idx="92">163</cx:pt>
          <cx:pt idx="93">168</cx:pt>
          <cx:pt idx="94">176</cx:pt>
          <cx:pt idx="95">370</cx:pt>
          <cx:pt idx="96">426</cx:pt>
          <cx:pt idx="97">440</cx:pt>
          <cx:pt idx="98">350</cx:pt>
          <cx:pt idx="99">381</cx:pt>
          <cx:pt idx="100">410</cx:pt>
          <cx:pt idx="101">741</cx:pt>
          <cx:pt idx="102">0</cx:pt>
          <cx:pt idx="103">1226</cx:pt>
          <cx:pt idx="104">816</cx:pt>
          <cx:pt idx="105">1053</cx:pt>
          <cx:pt idx="106">641</cx:pt>
          <cx:pt idx="107">516</cx:pt>
          <cx:pt idx="108">793</cx:pt>
          <cx:pt idx="109">1139</cx:pt>
          <cx:pt idx="110">550</cx:pt>
          <cx:pt idx="111">134</cx:pt>
          <cx:pt idx="112">280</cx:pt>
          <cx:pt idx="113">905</cx:pt>
          <cx:pt idx="114">104</cx:pt>
          <cx:pt idx="115">310</cx:pt>
          <cx:pt idx="116">252</cx:pt>
          <cx:pt idx="117">1125</cx:pt>
          <cx:pt idx="118">203</cx:pt>
          <cx:pt idx="119">728</cx:pt>
          <cx:pt idx="120">0</cx:pt>
          <cx:pt idx="121">732</cx:pt>
          <cx:pt idx="122">510</cx:pt>
          <cx:pt idx="123">899</cx:pt>
          <cx:pt idx="124">1362</cx:pt>
          <cx:pt idx="125">30</cx:pt>
          <cx:pt idx="126">958</cx:pt>
          <cx:pt idx="127">556</cx:pt>
          <cx:pt idx="128">148</cx:pt>
          <cx:pt idx="129">413</cx:pt>
          <cx:pt idx="130">479</cx:pt>
          <cx:pt idx="131">297</cx:pt>
          <cx:pt idx="132">658</cx:pt>
          <cx:pt idx="133">262</cx:pt>
          <cx:pt idx="134">891</cx:pt>
          <cx:pt idx="135">1304</cx:pt>
          <cx:pt idx="136">519</cx:pt>
          <cx:pt idx="137">1907</cx:pt>
          <cx:pt idx="138">336</cx:pt>
          <cx:pt idx="139">107</cx:pt>
          <cx:pt idx="140">432</cx:pt>
          <cx:pt idx="141">434</cx:pt>
          <cx:pt idx="142">403</cx:pt>
          <cx:pt idx="143">811</cx:pt>
          <cx:pt idx="144">396</cx:pt>
          <cx:pt idx="145">970</cx:pt>
          <cx:pt idx="146">506</cx:pt>
          <cx:pt idx="147">884</cx:pt>
          <cx:pt idx="148">400</cx:pt>
          <cx:pt idx="149">896</cx:pt>
          <cx:pt idx="150">253</cx:pt>
          <cx:pt idx="151">310</cx:pt>
          <cx:pt idx="152">409</cx:pt>
          <cx:pt idx="153">93</cx:pt>
          <cx:pt idx="154">1200</cx:pt>
          <cx:pt idx="155">572</cx:pt>
          <cx:pt idx="156">0</cx:pt>
          <cx:pt idx="157">774</cx:pt>
          <cx:pt idx="158">769</cx:pt>
          <cx:pt idx="159">1335</cx:pt>
          <cx:pt idx="160">572</cx:pt>
          <cx:pt idx="161">556</cx:pt>
          <cx:pt idx="162">340</cx:pt>
          <cx:pt idx="163">882</cx:pt>
          <cx:pt idx="164">779</cx:pt>
          <cx:pt idx="165">112</cx:pt>
          <cx:pt idx="166">470</cx:pt>
          <cx:pt idx="167">294</cx:pt>
          <cx:pt idx="168">840</cx:pt>
          <cx:pt idx="169">1686</cx:pt>
          <cx:pt idx="170">360</cx:pt>
          <cx:pt idx="171">441</cx:pt>
          <cx:pt idx="172">354</cx:pt>
          <cx:pt idx="173">700</cx:pt>
          <cx:pt idx="174">0</cx:pt>
          <cx:pt idx="175">725</cx:pt>
          <cx:pt idx="176">320</cx:pt>
          <cx:pt idx="177">554</cx:pt>
          <cx:pt idx="178">312</cx:pt>
          <cx:pt idx="179">968</cx:pt>
          <cx:pt idx="180">320</cx:pt>
          <cx:pt idx="181">441</cx:pt>
          <cx:pt idx="182">0</cx:pt>
          <cx:pt idx="183">1362</cx:pt>
          <cx:pt idx="184">504</cx:pt>
          <cx:pt idx="185">1107</cx:pt>
          <cx:pt idx="186">577</cx:pt>
          <cx:pt idx="187">660</cx:pt>
          <cx:pt idx="188">0</cx:pt>
          <cx:pt idx="189">440</cx:pt>
          <cx:pt idx="190">556</cx:pt>
          <cx:pt idx="191">99</cx:pt>
          <cx:pt idx="192">871</cx:pt>
          <cx:pt idx="193">970</cx:pt>
          <cx:pt idx="194">474</cx:pt>
          <cx:pt idx="195">289</cx:pt>
          <cx:pt idx="196">600</cx:pt>
          <cx:pt idx="197">140</cx:pt>
          <cx:pt idx="198">755</cx:pt>
          <cx:pt idx="199">625</cx:pt>
          <cx:pt idx="200">1121</cx:pt>
          <cx:pt idx="201">276</cx:pt>
          <cx:pt idx="202">0</cx:pt>
          <cx:pt idx="203">186</cx:pt>
          <cx:pt idx="204">408</cx:pt>
          <cx:pt idx="205">1424</cx:pt>
          <cx:pt idx="206">1140</cx:pt>
          <cx:pt idx="207">375</cx:pt>
          <cx:pt idx="208">92</cx:pt>
          <cx:pt idx="209">305</cx:pt>
          <cx:pt idx="210">396</cx:pt>
          <cx:pt idx="211">1176</cx:pt>
          <cx:pt idx="212">78</cx:pt>
          <cx:pt idx="213">274</cx:pt>
          <cx:pt idx="214">311</cx:pt>
          <cx:pt idx="215">710</cx:pt>
          <cx:pt idx="216">490</cx:pt>
          <cx:pt idx="217">686</cx:pt>
          <cx:pt idx="218">457</cx:pt>
          <cx:pt idx="219">1232</cx:pt>
          <cx:pt idx="220">1498</cx:pt>
          <cx:pt idx="221">1010</cx:pt>
          <cx:pt idx="222">163</cx:pt>
          <cx:pt idx="223">160</cx:pt>
          <cx:pt idx="224">2336</cx:pt>
          <cx:pt idx="225">630</cx:pt>
          <cx:pt idx="226">638</cx:pt>
          <cx:pt idx="227">162</cx:pt>
          <cx:pt idx="228">70</cx:pt>
          <cx:pt idx="229">1357</cx:pt>
          <cx:pt idx="230">1194</cx:pt>
          <cx:pt idx="231">773</cx:pt>
          <cx:pt idx="232">483</cx:pt>
          <cx:pt idx="233">0</cx:pt>
          <cx:pt idx="234">235</cx:pt>
          <cx:pt idx="235">125</cx:pt>
          <cx:pt idx="236">1390</cx:pt>
          <cx:pt idx="237">594</cx:pt>
          <cx:pt idx="238">1694</cx:pt>
          <cx:pt idx="239">641</cx:pt>
          <cx:pt idx="240">488</cx:pt>
          <cx:pt idx="241">357</cx:pt>
          <cx:pt idx="242">540</cx:pt>
          <cx:pt idx="243">626</cx:pt>
          <cx:pt idx="244">253</cx:pt>
          <cx:pt idx="245">916</cx:pt>
          <cx:pt idx="246">1020</cx:pt>
          <cx:pt idx="247">1367</cx:pt>
          <cx:pt idx="248">840</cx:pt>
          <cx:pt idx="249">747</cx:pt>
          <cx:pt idx="250">728</cx:pt>
          <cx:pt idx="251">0</cx:pt>
          <cx:pt idx="252">798</cx:pt>
          <cx:pt idx="253">452</cx:pt>
          <cx:pt idx="254">392</cx:pt>
          <cx:pt idx="255">975</cx:pt>
          <cx:pt idx="256">361</cx:pt>
          <cx:pt idx="257">270</cx:pt>
          <cx:pt idx="258">602</cx:pt>
          <cx:pt idx="259">0</cx:pt>
          <cx:pt idx="260">0</cx:pt>
          <cx:pt idx="261">1482</cx:pt>
          <cx:pt idx="262">0</cx:pt>
          <cx:pt idx="263">0</cx:pt>
          <cx:pt idx="264">680</cx:pt>
          <cx:pt idx="265">606</cx:pt>
          <cx:pt idx="266">88</cx:pt>
          <cx:pt idx="267">342</cx:pt>
          <cx:pt idx="268">212</cx:pt>
          <cx:pt idx="269">392</cx:pt>
          <cx:pt idx="270">1095</cx:pt>
          <cx:pt idx="271">96</cx:pt>
          <cx:pt idx="272">628</cx:pt>
          <cx:pt idx="273">0</cx:pt>
          <cx:pt idx="274">270</cx:pt>
          <cx:pt idx="275">952</cx:pt>
          <cx:pt idx="276">1560</cx:pt>
          <cx:pt idx="277">744</cx:pt>
          <cx:pt idx="278">2121</cx:pt>
          <cx:pt idx="279">768</cx:pt>
          <cx:pt idx="280">386</cx:pt>
          <cx:pt idx="281">357</cx:pt>
          <cx:pt idx="282">410</cx:pt>
          <cx:pt idx="283">1468</cx:pt>
          <cx:pt idx="284">1145</cx:pt>
          <cx:pt idx="285">625</cx:pt>
          <cx:pt idx="286">312</cx:pt>
          <cx:pt idx="287">244</cx:pt>
          <cx:pt idx="288">432</cx:pt>
          <cx:pt idx="289">698</cx:pt>
          <cx:pt idx="290">1079</cx:pt>
          <cx:pt idx="291">570</cx:pt>
          <cx:pt idx="292">476</cx:pt>
          <cx:pt idx="293">0</cx:pt>
          <cx:pt idx="294">131</cx:pt>
          <cx:pt idx="295">184</cx:pt>
          <cx:pt idx="296">490</cx:pt>
          <cx:pt idx="297">326</cx:pt>
          <cx:pt idx="298">143</cx:pt>
          <cx:pt idx="299">1092</cx:pt>
          <cx:pt idx="300">324</cx:pt>
          <cx:pt idx="301">747</cx:pt>
          <cx:pt idx="302">1541</cx:pt>
          <cx:pt idx="303">0</cx:pt>
          <cx:pt idx="304">1470</cx:pt>
          <cx:pt idx="305">536</cx:pt>
          <cx:pt idx="306">0</cx:pt>
          <cx:pt idx="307">319</cx:pt>
          <cx:pt idx="308">599</cx:pt>
          <cx:pt idx="309">622</cx:pt>
          <cx:pt idx="310">179</cx:pt>
          <cx:pt idx="311">292</cx:pt>
          <cx:pt idx="312">286</cx:pt>
          <cx:pt idx="313">80</cx:pt>
          <cx:pt idx="314">712</cx:pt>
          <cx:pt idx="315">291</cx:pt>
          <cx:pt idx="316">153</cx:pt>
          <cx:pt idx="317">1088</cx:pt>
          <cx:pt idx="318">360</cx:pt>
          <cx:pt idx="319">336</cx:pt>
          <cx:pt idx="320">1249</cx:pt>
          <cx:pt idx="321">166</cx:pt>
          <cx:pt idx="322">0</cx:pt>
          <cx:pt idx="323">906</cx:pt>
          <cx:pt idx="324">710</cx:pt>
          <cx:pt idx="325">604</cx:pt>
          <cx:pt idx="326">100</cx:pt>
          <cx:pt idx="327">818</cx:pt>
          <cx:pt idx="328">844</cx:pt>
          <cx:pt idx="329">596</cx:pt>
          <cx:pt idx="330">1424</cx:pt>
          <cx:pt idx="331">210</cx:pt>
          <cx:pt idx="332">1603</cx:pt>
          <cx:pt idx="333">638</cx:pt>
          <cx:pt idx="334">115</cx:pt>
          <cx:pt idx="335">103</cx:pt>
          <cx:pt idx="336">673</cx:pt>
          <cx:pt idx="337">726</cx:pt>
          <cx:pt idx="338">995</cx:pt>
          <cx:pt idx="339">630</cx:pt>
          <cx:pt idx="340">967</cx:pt>
          <cx:pt idx="341">721</cx:pt>
          <cx:pt idx="342">0</cx:pt>
          <cx:pt idx="343">1656</cx:pt>
          <cx:pt idx="344">175</cx:pt>
          <cx:pt idx="345">972</cx:pt>
          <cx:pt idx="346">460</cx:pt>
          <cx:pt idx="347">208</cx:pt>
          <cx:pt idx="348">191</cx:pt>
          <cx:pt idx="349">438</cx:pt>
          <cx:pt idx="350">1869</cx:pt>
          <cx:pt idx="351">371</cx:pt>
          <cx:pt idx="352">0</cx:pt>
          <cx:pt idx="353">624</cx:pt>
          <cx:pt idx="354">552</cx:pt>
          <cx:pt idx="355">322</cx:pt>
          <cx:pt idx="356">598</cx:pt>
          <cx:pt idx="357">268</cx:pt>
          <cx:pt idx="358">468</cx:pt>
          <cx:pt idx="359">130</cx:pt>
          <cx:pt idx="360">115</cx:pt>
          <cx:pt idx="361">484</cx:pt>
          <cx:pt idx="362">0</cx:pt>
          <cx:pt idx="363">321</cx:pt>
          <cx:pt idx="364">84</cx:pt>
          <cx:pt idx="365">216</cx:pt>
          <cx:pt idx="366">785</cx:pt>
          <cx:pt idx="367">728</cx:pt>
          <cx:pt idx="368">728</cx:pt>
          <cx:pt idx="369">733</cx:pt>
          <cx:pt idx="370">953</cx:pt>
          <cx:pt idx="371">0</cx:pt>
          <cx:pt idx="372">0</cx:pt>
          <cx:pt idx="373">0</cx:pt>
          <cx:pt idx="374">847</cx:pt>
          <cx:pt idx="375">333</cx:pt>
          <cx:pt idx="376">572</cx:pt>
          <cx:pt idx="377">1580</cx:pt>
          <cx:pt idx="378">411</cx:pt>
          <cx:pt idx="379">982</cx:pt>
          <cx:pt idx="380">808</cx:pt>
          <cx:pt idx="381">1293</cx:pt>
          <cx:pt idx="382">939</cx:pt>
          <cx:pt idx="383">784</cx:pt>
          <cx:pt idx="384">595</cx:pt>
          <cx:pt idx="385">1232</cx:pt>
          <cx:pt idx="386">658</cx:pt>
          <cx:pt idx="387">410</cx:pt>
          <cx:pt idx="388">1468</cx:pt>
          <cx:pt idx="389">402</cx:pt>
          <cx:pt idx="390">229</cx:pt>
          <cx:pt idx="391">114</cx:pt>
          <cx:pt idx="392">0</cx:pt>
          <cx:pt idx="393">522</cx:pt>
          <cx:pt idx="394">735</cx:pt>
          <cx:pt idx="395">405</cx:pt>
          <cx:pt idx="396">117</cx:pt>
          <cx:pt idx="397">324</cx:pt>
          <cx:pt idx="398">961</cx:pt>
          <cx:pt idx="399">280</cx:pt>
          <cx:pt idx="400">474</cx:pt>
          <cx:pt idx="401">1286</cx:pt>
          <cx:pt idx="402">672</cx:pt>
          <cx:pt idx="403">1141</cx:pt>
          <cx:pt idx="404">806</cx:pt>
          <cx:pt idx="405">165</cx:pt>
          <cx:pt idx="406">1064</cx:pt>
          <cx:pt idx="407">840</cx:pt>
          <cx:pt idx="408">1063</cx:pt>
          <cx:pt idx="409">245</cx:pt>
          <cx:pt idx="410">1276</cx:pt>
          <cx:pt idx="411">0</cx:pt>
          <cx:pt idx="412">892</cx:pt>
          <cx:pt idx="413">1008</cx:pt>
          <cx:pt idx="414">499</cx:pt>
          <cx:pt idx="415">1316</cx:pt>
          <cx:pt idx="416">463</cx:pt>
          <cx:pt idx="417">242</cx:pt>
          <cx:pt idx="418">444</cx:pt>
          <cx:pt idx="419">281</cx:pt>
          <cx:pt idx="420">35</cx:pt>
          <cx:pt idx="421">356</cx:pt>
          <cx:pt idx="422">988</cx:pt>
          <cx:pt idx="423">484</cx:pt>
          <cx:pt idx="424">580</cx:pt>
          <cx:pt idx="425">651</cx:pt>
          <cx:pt idx="426">0</cx:pt>
          <cx:pt idx="427">619</cx:pt>
          <cx:pt idx="428">544</cx:pt>
          <cx:pt idx="429">387</cx:pt>
          <cx:pt idx="430">96</cx:pt>
          <cx:pt idx="431">901</cx:pt>
          <cx:pt idx="432">294</cx:pt>
          <cx:pt idx="433">926</cx:pt>
          <cx:pt idx="434">135</cx:pt>
          <cx:pt idx="435">70</cx:pt>
          <cx:pt idx="436">648</cx:pt>
          <cx:pt idx="437">884</cx:pt>
          <cx:pt idx="438">75</cx:pt>
          <cx:pt idx="439">684</cx:pt>
          <cx:pt idx="440">788</cx:pt>
          <cx:pt idx="441">1307</cx:pt>
          <cx:pt idx="442">1078</cx:pt>
          <cx:pt idx="443">1258</cx:pt>
          <cx:pt idx="444">273</cx:pt>
          <cx:pt idx="445">1436</cx:pt>
          <cx:pt idx="446">557</cx:pt>
          <cx:pt idx="447">930</cx:pt>
          <cx:pt idx="448">780</cx:pt>
          <cx:pt idx="449">318</cx:pt>
          <cx:pt idx="450">813</cx:pt>
          <cx:pt idx="451">878</cx:pt>
          <cx:pt idx="452">130</cx:pt>
          <cx:pt idx="453">768</cx:pt>
          <cx:pt idx="454">122</cx:pt>
          <cx:pt idx="455">326</cx:pt>
          <cx:pt idx="456">624</cx:pt>
          <cx:pt idx="457">248</cx:pt>
          <cx:pt idx="458">588</cx:pt>
          <cx:pt idx="459">524</cx:pt>
          <cx:pt idx="460">288</cx:pt>
          <cx:pt idx="461">0</cx:pt>
          <cx:pt idx="462">0</cx:pt>
          <cx:pt idx="463">389</cx:pt>
          <cx:pt idx="464">424</cx:pt>
          <cx:pt idx="465">1375</cx:pt>
          <cx:pt idx="466">499</cx:pt>
          <cx:pt idx="467">342</cx:pt>
          <cx:pt idx="468">1626</cx:pt>
          <cx:pt idx="469">406</cx:pt>
          <cx:pt idx="470">0</cx:pt>
          <cx:pt idx="471">808</cx:pt>
          <cx:pt idx="472">88</cx:pt>
          <cx:pt idx="473">626</cx:pt>
          <cx:pt idx="474">298</cx:pt>
          <cx:pt idx="475">340</cx:pt>
          <cx:pt idx="476">484</cx:pt>
          <cx:pt idx="477">2153</cx:pt>
          <cx:pt idx="478">417</cx:pt>
          <cx:pt idx="479">739</cx:pt>
          <cx:pt idx="480">572</cx:pt>
          <cx:pt idx="481">225</cx:pt>
          <cx:pt idx="482">611</cx:pt>
          <cx:pt idx="483">319</cx:pt>
          <cx:pt idx="484">411</cx:pt>
          <cx:pt idx="485">506</cx:pt>
          <cx:pt idx="486">237</cx:pt>
          <cx:pt idx="487">486</cx:pt>
          <cx:pt idx="488">290</cx:pt>
          <cx:pt idx="489">115</cx:pt>
          <cx:pt idx="490">264</cx:pt>
          <cx:pt idx="491">238</cx:pt>
          <cx:pt idx="492">728</cx:pt>
          <cx:pt idx="493">363</cx:pt>
          <cx:pt idx="494">190</cx:pt>
          <cx:pt idx="495">225</cx:pt>
          <cx:pt idx="496">1969</cx:pt>
          <cx:pt idx="497">697</cx:pt>
          <cx:pt idx="498">414</cx:pt>
          <cx:pt idx="499">522</cx:pt>
          <cx:pt idx="500">316</cx:pt>
          <cx:pt idx="501">466</cx:pt>
          <cx:pt idx="502">420</cx:pt>
          <cx:pt idx="503">254</cx:pt>
          <cx:pt idx="504">103</cx:pt>
          <cx:pt idx="505">960</cx:pt>
          <cx:pt idx="506">397</cx:pt>
          <cx:pt idx="507">1191</cx:pt>
          <cx:pt idx="508">548</cx:pt>
          <cx:pt idx="509">50</cx:pt>
          <cx:pt idx="510">178</cx:pt>
          <cx:pt idx="511">1368</cx:pt>
          <cx:pt idx="512">169</cx:pt>
          <cx:pt idx="513">748</cx:pt>
          <cx:pt idx="514">768</cx:pt>
          <cx:pt idx="515">570</cx:pt>
          <cx:pt idx="516">689</cx:pt>
          <cx:pt idx="517">1264</cx:pt>
          <cx:pt idx="518">88</cx:pt>
          <cx:pt idx="519">1276</cx:pt>
          <cx:pt idx="520">0</cx:pt>
          <cx:pt idx="521">467</cx:pt>
          <cx:pt idx="522">605</cx:pt>
          <cx:pt idx="523">878</cx:pt>
          <cx:pt idx="524">660</cx:pt>
          <cx:pt idx="525">1257</cx:pt>
          <cx:pt idx="526">551</cx:pt>
          <cx:pt idx="527">122</cx:pt>
          <cx:pt idx="528">180</cx:pt>
          <cx:pt idx="529">816</cx:pt>
          <cx:pt idx="530">678</cx:pt>
          <cx:pt idx="531">611</cx:pt>
          <cx:pt idx="532">0</cx:pt>
          <cx:pt idx="533">0</cx:pt>
          <cx:pt idx="534">707</cx:pt>
          <cx:pt idx="535">148</cx:pt>
          <cx:pt idx="536">880</cx:pt>
          <cx:pt idx="537">264</cx:pt>
          <cx:pt idx="538">378</cx:pt>
          <cx:pt idx="539">223</cx:pt>
          <cx:pt idx="540">578</cx:pt>
          <cx:pt idx="541">969</cx:pt>
          <cx:pt idx="542">379</cx:pt>
          <cx:pt idx="543">0</cx:pt>
          <cx:pt idx="544">100</cx:pt>
          <cx:pt idx="545">0</cx:pt>
          <cx:pt idx="546">765</cx:pt>
          <cx:pt idx="547">149</cx:pt>
          <cx:pt idx="548">0</cx:pt>
          <cx:pt idx="549">912</cx:pt>
          <cx:pt idx="550">510</cx:pt>
          <cx:pt idx="551">620</cx:pt>
          <cx:pt idx="552">1709</cx:pt>
          <cx:pt idx="553">0</cx:pt>
          <cx:pt idx="554">132</cx:pt>
          <cx:pt idx="555">993</cx:pt>
          <cx:pt idx="556">197</cx:pt>
          <cx:pt idx="557">0</cx:pt>
          <cx:pt idx="558">125</cx:pt>
          <cx:pt idx="559">1374</cx:pt>
          <cx:pt idx="560">90</cx:pt>
          <cx:pt idx="561">195</cx:pt>
          <cx:pt idx="562">706</cx:pt>
          <cx:pt idx="563">1163</cx:pt>
          <cx:pt idx="564">367</cx:pt>
          <cx:pt idx="565">806</cx:pt>
          <cx:pt idx="566">1122</cx:pt>
          <cx:pt idx="567">1515</cx:pt>
          <cx:pt idx="568">55</cx:pt>
          <cx:pt idx="569">0</cx:pt>
          <cx:pt idx="570">1497</cx:pt>
          <cx:pt idx="571">450</cx:pt>
          <cx:pt idx="572">846</cx:pt>
          <cx:pt idx="573">384</cx:pt>
          <cx:pt idx="574">23</cx:pt>
          <cx:pt idx="575">390</cx:pt>
          <cx:pt idx="576">861</cx:pt>
          <cx:pt idx="577">285</cx:pt>
          <cx:pt idx="578">689</cx:pt>
          <cx:pt idx="579">1050</cx:pt>
          <cx:pt idx="580">331</cx:pt>
          <cx:pt idx="581">2042</cx:pt>
          <cx:pt idx="582">0</cx:pt>
          <cx:pt idx="583">1237</cx:pt>
          <cx:pt idx="584">884</cx:pt>
          <cx:pt idx="585">408</cx:pt>
          <cx:pt idx="586">0</cx:pt>
          <cx:pt idx="587">168</cx:pt>
          <cx:pt idx="588">113</cx:pt>
          <cx:pt idx="589">742</cx:pt>
          <cx:pt idx="590">280</cx:pt>
          <cx:pt idx="591">384</cx:pt>
          <cx:pt idx="592">0</cx:pt>
          <cx:pt idx="593">163</cx:pt>
          <cx:pt idx="594">924</cx:pt>
          <cx:pt idx="595">392</cx:pt>
          <cx:pt idx="596">684</cx:pt>
          <cx:pt idx="597">1258</cx:pt>
          <cx:pt idx="598">0</cx:pt>
          <cx:pt idx="599">23</cx:pt>
          <cx:pt idx="600">512</cx:pt>
          <cx:pt idx="601">780</cx:pt>
          <cx:pt idx="602">119</cx:pt>
          <cx:pt idx="603">600</cx:pt>
          <cx:pt idx="604">572</cx:pt>
          <cx:pt idx="605">314</cx:pt>
          <cx:pt idx="606">308</cx:pt>
          <cx:pt idx="607">293</cx:pt>
          <cx:pt idx="608">537</cx:pt>
          <cx:pt idx="609">126</cx:pt>
          <cx:pt idx="610">536</cx:pt>
          <cx:pt idx="611">427</cx:pt>
          <cx:pt idx="612">309</cx:pt>
          <cx:pt idx="613">914</cx:pt>
          <cx:pt idx="614">0</cx:pt>
          <cx:pt idx="615">173</cx:pt>
          <cx:pt idx="616">326</cx:pt>
          <cx:pt idx="617">832</cx:pt>
          <cx:pt idx="618">1774</cx:pt>
          <cx:pt idx="619">611</cx:pt>
          <cx:pt idx="620">823</cx:pt>
          <cx:pt idx="621">384</cx:pt>
          <cx:pt idx="622">420</cx:pt>
          <cx:pt idx="623">336</cx:pt>
          <cx:pt idx="624">485</cx:pt>
          <cx:pt idx="625">1116</cx:pt>
          <cx:pt idx="626">978</cx:pt>
          <cx:pt idx="627">350</cx:pt>
          <cx:pt idx="628">390</cx:pt>
          <cx:pt idx="629">288</cx:pt>
          <cx:pt idx="630">636</cx:pt>
          <cx:pt idx="631">1530</cx:pt>
          <cx:pt idx="632">564</cx:pt>
          <cx:pt idx="633">108</cx:pt>
          <cx:pt idx="634">0</cx:pt>
          <cx:pt idx="635">1184</cx:pt>
          <cx:pt idx="636">264</cx:pt>
          <cx:pt idx="637">811</cx:pt>
          <cx:pt idx="638">796</cx:pt>
          <cx:pt idx="639">366</cx:pt>
          <cx:pt idx="640">300</cx:pt>
          <cx:pt idx="641">319</cx:pt>
          <cx:pt idx="642">542</cx:pt>
          <cx:pt idx="643">0</cx:pt>
          <cx:pt idx="644">645</cx:pt>
          <cx:pt idx="645">664</cx:pt>
          <cx:pt idx="646">0</cx:pt>
          <cx:pt idx="647">594</cx:pt>
          <cx:pt idx="648">756</cx:pt>
          <cx:pt idx="649">0</cx:pt>
          <cx:pt idx="650">813</cx:pt>
          <cx:pt idx="651">755</cx:pt>
          <cx:pt idx="652">880</cx:pt>
          <cx:pt idx="653">756</cx:pt>
          <cx:pt idx="654">413</cx:pt>
          <cx:pt idx="655">525</cx:pt>
          <cx:pt idx="656">247</cx:pt>
          <cx:pt idx="657">776</cx:pt>
          <cx:pt idx="658">912</cx:pt>
          <cx:pt idx="659">849</cx:pt>
          <cx:pt idx="660">793</cx:pt>
          <cx:pt idx="661">88</cx:pt>
          <cx:pt idx="662">1392</cx:pt>
          <cx:pt idx="663">38</cx:pt>
          <cx:pt idx="664">356</cx:pt>
          <cx:pt idx="665">1406</cx:pt>
          <cx:pt idx="666">111</cx:pt>
          <cx:pt idx="667">270</cx:pt>
          <cx:pt idx="668">200</cx:pt>
          <cx:pt idx="669">700</cx:pt>
          <cx:pt idx="670">545</cx:pt>
          <cx:pt idx="671">121</cx:pt>
          <cx:pt idx="672">441</cx:pt>
          <cx:pt idx="673">291</cx:pt>
          <cx:pt idx="674">244</cx:pt>
          <cx:pt idx="675">544</cx:pt>
          <cx:pt idx="676">1095</cx:pt>
          <cx:pt idx="677">768</cx:pt>
          <cx:pt idx="678">2046</cx:pt>
          <cx:pt idx="679">161</cx:pt>
          <cx:pt idx="680">261</cx:pt>
          <cx:pt idx="681">611</cx:pt>
          <cx:pt idx="682">288</cx:pt>
          <cx:pt idx="683">567</cx:pt>
          <cx:pt idx="684">1195</cx:pt>
          <cx:pt idx="685">180</cx:pt>
          <cx:pt idx="686">874</cx:pt>
          <cx:pt idx="687">312</cx:pt>
          <cx:pt idx="688">474</cx:pt>
          <cx:pt idx="689">1342</cx:pt>
          <cx:pt idx="690">151</cx:pt>
          <cx:pt idx="691">989</cx:pt>
          <cx:pt idx="692">245</cx:pt>
          <cx:pt idx="693">1073</cx:pt>
          <cx:pt idx="694">927</cx:pt>
          <cx:pt idx="695">92</cx:pt>
          <cx:pt idx="696">0</cx:pt>
          <cx:pt idx="697">219</cx:pt>
          <cx:pt idx="698">224</cx:pt>
          <cx:pt idx="699">1375</cx:pt>
          <cx:pt idx="700">526</cx:pt>
          <cx:pt idx="701">1164</cx:pt>
          <cx:pt idx="702">1234</cx:pt>
          <cx:pt idx="703">360</cx:pt>
          <cx:pt idx="704">761</cx:pt>
          <cx:pt idx="705">0</cx:pt>
          <cx:pt idx="706">424</cx:pt>
          <cx:pt idx="707">461</cx:pt>
          <cx:pt idx="708">728</cx:pt>
          <cx:pt idx="709">876</cx:pt>
          <cx:pt idx="710">270</cx:pt>
          <cx:pt idx="711">859</cx:pt>
          <cx:pt idx="712">461</cx:pt>
          <cx:pt idx="713">171</cx:pt>
          <cx:pt idx="714">192</cx:pt>
          <cx:pt idx="715">1064</cx:pt>
          <cx:pt idx="716">718</cx:pt>
          <cx:pt idx="717">92</cx:pt>
          <cx:pt idx="718">138</cx:pt>
          <cx:pt idx="719">448</cx:pt>
          <cx:pt idx="720">594</cx:pt>
          <cx:pt idx="721">186</cx:pt>
          <cx:pt idx="722">673</cx:pt>
          <cx:pt idx="723">941</cx:pt>
          <cx:pt idx="724">464</cx:pt>
          <cx:pt idx="725">250</cx:pt>
          <cx:pt idx="726">72</cx:pt>
          <cx:pt idx="727">508</cx:pt>
          <cx:pt idx="728">1584</cx:pt>
          <cx:pt idx="729">628</cx:pt>
          <cx:pt idx="730">415</cx:pt>
          <cx:pt idx="731">82</cx:pt>
          <cx:pt idx="732">901</cx:pt>
          <cx:pt idx="733">270</cx:pt>
          <cx:pt idx="734">948</cx:pt>
          <cx:pt idx="735">490</cx:pt>
          <cx:pt idx="736">0</cx:pt>
          <cx:pt idx="737">893</cx:pt>
          <cx:pt idx="738">0</cx:pt>
          <cx:pt idx="739">864</cx:pt>
          <cx:pt idx="740">264</cx:pt>
          <cx:pt idx="741">80</cx:pt>
          <cx:pt idx="742">1349</cx:pt>
          <cx:pt idx="743">76</cx:pt>
          <cx:pt idx="744">604</cx:pt>
          <cx:pt idx="745">487</cx:pt>
          <cx:pt idx="746">652</cx:pt>
          <cx:pt idx="747">1240</cx:pt>
          <cx:pt idx="748">801</cx:pt>
          <cx:pt idx="749">0</cx:pt>
          <cx:pt idx="750">576</cx:pt>
          <cx:pt idx="751">660</cx:pt>
          <cx:pt idx="752">279</cx:pt>
          <cx:pt idx="753">1030</cx:pt>
          <cx:pt idx="754">115</cx:pt>
          <cx:pt idx="755">348</cx:pt>
          <cx:pt idx="756">846</cx:pt>
          <cx:pt idx="757">234</cx:pt>
          <cx:pt idx="758">195</cx:pt>
          <cx:pt idx="759">1198</cx:pt>
          <cx:pt idx="760">252</cx:pt>
          <cx:pt idx="761">740</cx:pt>
          <cx:pt idx="762">732</cx:pt>
          <cx:pt idx="763">89</cx:pt>
          <cx:pt idx="764">0</cx:pt>
          <cx:pt idx="765">1498</cx:pt>
          <cx:pt idx="766">586</cx:pt>
          <cx:pt idx="767">323</cx:pt>
          <cx:pt idx="768">1836</cx:pt>
          <cx:pt idx="769">234</cx:pt>
          <cx:pt idx="770">173</cx:pt>
          <cx:pt idx="771">0</cx:pt>
          <cx:pt idx="772">480</cx:pt>
          <cx:pt idx="773">456</cx:pt>
          <cx:pt idx="774">1935</cx:pt>
          <cx:pt idx="775">338</cx:pt>
          <cx:pt idx="776">1594</cx:pt>
          <cx:pt idx="777">102</cx:pt>
          <cx:pt idx="778">0</cx:pt>
          <cx:pt idx="779">0</cx:pt>
          <cx:pt idx="780">1237</cx:pt>
          <cx:pt idx="781">374</cx:pt>
          <cx:pt idx="782">1413</cx:pt>
          <cx:pt idx="783">0</cx:pt>
          <cx:pt idx="784">742</cx:pt>
          <cx:pt idx="785">491</cx:pt>
          <cx:pt idx="786">0</cx:pt>
          <cx:pt idx="787">300</cx:pt>
          <cx:pt idx="788">901</cx:pt>
          <cx:pt idx="789">264</cx:pt>
          <cx:pt idx="790">1129</cx:pt>
          <cx:pt idx="791">490</cx:pt>
          <cx:pt idx="792">255</cx:pt>
          <cx:pt idx="793">1496</cx:pt>
          <cx:pt idx="794">712</cx:pt>
          <cx:pt idx="795">650</cx:pt>
          <cx:pt idx="796">660</cx:pt>
          <cx:pt idx="797">203</cx:pt>
          <cx:pt idx="798">1926</cx:pt>
          <cx:pt idx="799">162</cx:pt>
          <cx:pt idx="800">154</cx:pt>
          <cx:pt idx="801">999</cx:pt>
          <cx:pt idx="802">80</cx:pt>
          <cx:pt idx="803">1734</cx:pt>
          <cx:pt idx="804">124</cx:pt>
          <cx:pt idx="805">1417</cx:pt>
          <cx:pt idx="806">100</cx:pt>
          <cx:pt idx="807">15</cx:pt>
          <cx:pt idx="808">380</cx:pt>
          <cx:pt idx="809">849</cx:pt>
          <cx:pt idx="810">0</cx:pt>
          <cx:pt idx="811">186</cx:pt>
          <cx:pt idx="812">540</cx:pt>
          <cx:pt idx="813">834</cx:pt>
          <cx:pt idx="814">686</cx:pt>
          <cx:pt idx="815">1649</cx:pt>
          <cx:pt idx="816">522</cx:pt>
          <cx:pt idx="817">350</cx:pt>
          <cx:pt idx="818">506</cx:pt>
          <cx:pt idx="819">625</cx:pt>
          <cx:pt idx="820">798</cx:pt>
          <cx:pt idx="821">936</cx:pt>
          <cx:pt idx="822">847</cx:pt>
          <cx:pt idx="823">778</cx:pt>
          <cx:pt idx="824">1489</cx:pt>
          <cx:pt idx="825">442</cx:pt>
          <cx:pt idx="826">0</cx:pt>
          <cx:pt idx="827">1434</cx:pt>
          <cx:pt idx="828">0</cx:pt>
          <cx:pt idx="829">600</cx:pt>
          <cx:pt idx="830">352</cx:pt>
          <cx:pt idx="831">600</cx:pt>
          <cx:pt idx="832">458</cx:pt>
          <cx:pt idx="833">975</cx:pt>
          <cx:pt idx="834">572</cx:pt>
          <cx:pt idx="835">625</cx:pt>
          <cx:pt idx="836">1221</cx:pt>
          <cx:pt idx="837">153</cx:pt>
          <cx:pt idx="838">1099</cx:pt>
          <cx:pt idx="839">416</cx:pt>
          <cx:pt idx="840">516</cx:pt>
          <cx:pt idx="841">650</cx:pt>
          <cx:pt idx="842">276</cx:pt>
          <cx:pt idx="843">1800</cx:pt>
          <cx:pt idx="844">876</cx:pt>
          <cx:pt idx="845">0</cx:pt>
          <cx:pt idx="846">227</cx:pt>
          <cx:pt idx="847">404</cx:pt>
          <cx:pt idx="848">907</cx:pt>
          <cx:pt idx="849">528</cx:pt>
          <cx:pt idx="850">189</cx:pt>
          <cx:pt idx="851">1273</cx:pt>
          <cx:pt idx="852">554</cx:pt>
          <cx:pt idx="853">563</cx:pt>
          <cx:pt idx="854">372</cx:pt>
          <cx:pt idx="855">381</cx:pt>
          <cx:pt idx="856">0</cx:pt>
          <cx:pt idx="857">702</cx:pt>
          <cx:pt idx="858">1090</cx:pt>
          <cx:pt idx="859">435</cx:pt>
          <cx:pt idx="860">912</cx:pt>
          <cx:pt idx="861">198</cx:pt>
          <cx:pt idx="862">702</cx:pt>
          <cx:pt idx="863">0</cx:pt>
          <cx:pt idx="864">1372</cx:pt>
          <cx:pt idx="865">174</cx:pt>
          <cx:pt idx="866">1638</cx:pt>
          <cx:pt idx="867">108</cx:pt>
          <cx:pt idx="868">0</cx:pt>
          <cx:pt idx="869">300</cx:pt>
          <cx:pt idx="870">894</cx:pt>
          <cx:pt idx="871">299</cx:pt>
          <cx:pt idx="872">105</cx:pt>
          <cx:pt idx="873">457</cx:pt>
          <cx:pt idx="874">676</cx:pt>
          <cx:pt idx="875">1120</cx:pt>
          <cx:pt idx="876">431</cx:pt>
          <cx:pt idx="877">292</cx:pt>
          <cx:pt idx="878">210</cx:pt>
          <cx:pt idx="879">218</cx:pt>
          <cx:pt idx="880">110</cx:pt>
          <cx:pt idx="881">254</cx:pt>
          <cx:pt idx="882">808</cx:pt>
          <cx:pt idx="883">795</cx:pt>
          <cx:pt idx="884">460</cx:pt>
          <cx:pt idx="885">460</cx:pt>
          <cx:pt idx="886">1098</cx:pt>
          <cx:pt idx="887">816</cx:pt>
          <cx:pt idx="888">1043</cx:pt>
          <cx:pt idx="889">481</cx:pt>
          <cx:pt idx="890">672</cx:pt>
          <cx:pt idx="891">192</cx:pt>
          <cx:pt idx="892">396</cx:pt>
          <cx:pt idx="893">319</cx:pt>
          <cx:pt idx="894">0</cx:pt>
          <cx:pt idx="895">380</cx:pt>
          <cx:pt idx="896">666</cx:pt>
          <cx:pt idx="897">0</cx:pt>
          <cx:pt idx="898">142</cx:pt>
          <cx:pt idx="899">447</cx:pt>
          <cx:pt idx="900">536</cx:pt>
          <cx:pt idx="901">132</cx:pt>
          <cx:pt idx="902">783</cx:pt>
          <cx:pt idx="903">1670</cx:pt>
          <cx:pt idx="904">277</cx:pt>
          <cx:pt idx="905">412</cx:pt>
          <cx:pt idx="906">1560</cx:pt>
          <cx:pt idx="907">794</cx:pt>
          <cx:pt idx="908">239</cx:pt>
          <cx:pt idx="909">742</cx:pt>
          <cx:pt idx="910">662</cx:pt>
          <cx:pt idx="911">1072</cx:pt>
          <cx:pt idx="912">279</cx:pt>
          <cx:pt idx="913">717</cx:pt>
          <cx:pt idx="914">318</cx:pt>
          <cx:pt idx="915">546</cx:pt>
          <cx:pt idx="916">430</cx:pt>
          <cx:pt idx="917">75</cx:pt>
          <cx:pt idx="918">422</cx:pt>
          <cx:pt idx="919">245</cx:pt>
          <cx:pt idx="920">114</cx:pt>
          <cx:pt idx="921">188</cx:pt>
          <cx:pt idx="922">1288</cx:pt>
          <cx:pt idx="923">598</cx:pt>
          <cx:pt idx="924">0</cx:pt>
          <cx:pt idx="925">266</cx:pt>
          <cx:pt idx="926">1181</cx:pt>
          <cx:pt idx="927">280</cx:pt>
          <cx:pt idx="928">1753</cx:pt>
          <cx:pt idx="929">964</cx:pt>
          <cx:pt idx="930">1450</cx:pt>
          <cx:pt idx="931">121</cx:pt>
          <cx:pt idx="932">1905</cx:pt>
          <cx:pt idx="933">1480</cx:pt>
          <cx:pt idx="934">160</cx:pt>
          <cx:pt idx="935">600</cx:pt>
          <cx:pt idx="936">343</cx:pt>
          <cx:pt idx="937">772</cx:pt>
          <cx:pt idx="938">927</cx:pt>
          <cx:pt idx="939">1032</cx:pt>
          <cx:pt idx="940">396</cx:pt>
          <cx:pt idx="941">220</cx:pt>
          <cx:pt idx="942">0</cx:pt>
          <cx:pt idx="943">1632</cx:pt>
          <cx:pt idx="944">354</cx:pt>
          <cx:pt idx="945">0</cx:pt>
          <cx:pt idx="946">102</cx:pt>
          <cx:pt idx="947">316</cx:pt>
          <cx:pt idx="948">936</cx:pt>
          <cx:pt idx="949">179</cx:pt>
          <cx:pt idx="950">317</cx:pt>
          <cx:pt idx="951">187</cx:pt>
          <cx:pt idx="952">108</cx:pt>
          <cx:pt idx="953">29</cx:pt>
          <cx:pt idx="954">0</cx:pt>
          <cx:pt idx="955">495</cx:pt>
          <cx:pt idx="956">276</cx:pt>
          <cx:pt idx="957">640</cx:pt>
          <cx:pt idx="958">638</cx:pt>
          <cx:pt idx="959">92</cx:pt>
          <cx:pt idx="960">162</cx:pt>
          <cx:pt idx="961">434</cx:pt>
          <cx:pt idx="962">248</cx:pt>
          <cx:pt idx="963">1800</cx:pt>
          <cx:pt idx="964">193</cx:pt>
          <cx:pt idx="965">783</cx:pt>
          <cx:pt idx="966">300</cx:pt>
          <cx:pt idx="967">196</cx:pt>
          <cx:pt idx="968">600</cx:pt>
          <cx:pt idx="969">75</cx:pt>
          <cx:pt idx="970">720</cx:pt>
          <cx:pt idx="971">197</cx:pt>
          <cx:pt idx="972">918</cx:pt>
          <cx:pt idx="973">1428</cx:pt>
          <cx:pt idx="974">728</cx:pt>
          <cx:pt idx="975">32</cx:pt>
          <cx:pt idx="976">440</cx:pt>
          <cx:pt idx="977">135</cx:pt>
          <cx:pt idx="978">342</cx:pt>
          <cx:pt idx="979">470</cx:pt>
          <cx:pt idx="980">77</cx:pt>
          <cx:pt idx="981">371</cx:pt>
          <cx:pt idx="982">1266</cx:pt>
          <cx:pt idx="983">1128</cx:pt>
          <cx:pt idx="984">0</cx:pt>
          <cx:pt idx="985">124</cx:pt>
          <cx:pt idx="986">485</cx:pt>
          <cx:pt idx="987">284</cx:pt>
          <cx:pt idx="988">692</cx:pt>
          <cx:pt idx="989">770</cx:pt>
          <cx:pt idx="990">322</cx:pt>
          <cx:pt idx="991">700</cx:pt>
          <cx:pt idx="992">169</cx:pt>
          <cx:pt idx="993">750</cx:pt>
          <cx:pt idx="994">528</cx:pt>
          <cx:pt idx="995">363</cx:pt>
          <cx:pt idx="996">135</cx:pt>
          <cx:pt idx="997">1442</cx:pt>
          <cx:pt idx="998">1007</cx:pt>
          <cx:pt idx="999">501</cx:pt>
          <cx:pt idx="1000">0</cx:pt>
          <cx:pt idx="1001">691</cx:pt>
          <cx:pt idx="1002">1550</cx:pt>
          <cx:pt idx="1003">1680</cx:pt>
          <cx:pt idx="1004">1330</cx:pt>
          <cx:pt idx="1005">390</cx:pt>
          <cx:pt idx="1006">420</cx:pt>
          <cx:pt idx="1007">0</cx:pt>
          <cx:pt idx="1008">1710</cx:pt>
          <cx:pt idx="1009">1008</cx:pt>
          <cx:pt idx="1010">720</cx:pt>
          <cx:pt idx="1011">0</cx:pt>
          <cx:pt idx="1012">602</cx:pt>
          <cx:pt idx="1013">310</cx:pt>
          <cx:pt idx="1014">746</cx:pt>
          <cx:pt idx="1015">167</cx:pt>
          <cx:pt idx="1016">814</cx:pt>
          <cx:pt idx="1017">184</cx:pt>
          <cx:pt idx="1018">384</cx:pt>
          <cx:pt idx="1019">1346</cx:pt>
          <cx:pt idx="1020">108</cx:pt>
          <cx:pt idx="1021">515</cx:pt>
          <cx:pt idx="1022">588</cx:pt>
          <cx:pt idx="1023">1330</cx:pt>
          <cx:pt idx="1024">0</cx:pt>
          <cx:pt idx="1025">276</cx:pt>
          <cx:pt idx="1026">571</cx:pt>
          <cx:pt idx="1027">125</cx:pt>
          <cx:pt idx="1028">359</cx:pt>
          <cx:pt idx="1029">355</cx:pt>
          <cx:pt idx="1030">686</cx:pt>
          <cx:pt idx="1031">301</cx:pt>
          <cx:pt idx="1032">326</cx:pt>
          <cx:pt idx="1033">668</cx:pt>
          <cx:pt idx="1034">920</cx:pt>
          <cx:pt idx="1035">0</cx:pt>
          <cx:pt idx="1036">598</cx:pt>
          <cx:pt idx="1037">1055</cx:pt>
          <cx:pt idx="1038">546</cx:pt>
          <cx:pt idx="1039">121</cx:pt>
          <cx:pt idx="1040">284</cx:pt>
          <cx:pt idx="1041">336</cx:pt>
          <cx:pt idx="1042">406</cx:pt>
          <cx:pt idx="1043">390</cx:pt>
          <cx:pt idx="1044">1420</cx:pt>
          <cx:pt idx="1045">0</cx:pt>
          <cx:pt idx="1046">1752</cx:pt>
          <cx:pt idx="1047">304</cx:pt>
          <cx:pt idx="1048">0</cx:pt>
          <cx:pt idx="1049">0</cx:pt>
          <cx:pt idx="1050">1302</cx:pt>
          <cx:pt idx="1051">1316</cx:pt>
          <cx:pt idx="1052">374</cx:pt>
          <cx:pt idx="1053">833</cx:pt>
          <cx:pt idx="1054">133</cx:pt>
          <cx:pt idx="1055">549</cx:pt>
          <cx:pt idx="1056">705</cx:pt>
          <cx:pt idx="1057">378</cx:pt>
          <cx:pt idx="1058">168</cx:pt>
          <cx:pt idx="1059">0</cx:pt>
          <cx:pt idx="1060">722</cx:pt>
          <cx:pt idx="1061">894</cx:pt>
          <cx:pt idx="1062">662</cx:pt>
          <cx:pt idx="1063">706</cx:pt>
          <cx:pt idx="1064">184</cx:pt>
          <cx:pt idx="1065">105</cx:pt>
          <cx:pt idx="1066">799</cx:pt>
          <cx:pt idx="1067">0</cx:pt>
          <cx:pt idx="1068">105</cx:pt>
          <cx:pt idx="1069">625</cx:pt>
          <cx:pt idx="1070">462</cx:pt>
          <cx:pt idx="1071">429</cx:pt>
          <cx:pt idx="1072">810</cx:pt>
          <cx:pt idx="1073">155</cx:pt>
          <cx:pt idx="1074">1240</cx:pt>
          <cx:pt idx="1075">390</cx:pt>
          <cx:pt idx="1076">170</cx:pt>
          <cx:pt idx="1077">230</cx:pt>
          <cx:pt idx="1078">186</cx:pt>
          <cx:pt idx="1079">495</cx:pt>
          <cx:pt idx="1080">602</cx:pt>
          <cx:pt idx="1081">216</cx:pt>
          <cx:pt idx="1082">1459</cx:pt>
          <cx:pt idx="1083">698</cx:pt>
          <cx:pt idx="1084">99</cx:pt>
          <cx:pt idx="1085">189</cx:pt>
          <cx:pt idx="1086">212</cx:pt>
          <cx:pt idx="1087">1082</cx:pt>
          <cx:pt idx="1088">970</cx:pt>
          <cx:pt idx="1089">208</cx:pt>
          <cx:pt idx="1090">0</cx:pt>
          <cx:pt idx="1091">90</cx:pt>
          <cx:pt idx="1092">758</cx:pt>
          <cx:pt idx="1093">203</cx:pt>
          <cx:pt idx="1094">448</cx:pt>
          <cx:pt idx="1095">1290</cx:pt>
          <cx:pt idx="1096">684</cx:pt>
          <cx:pt idx="1097">1074</cx:pt>
          <cx:pt idx="1098">0</cx:pt>
          <cx:pt idx="1099">567</cx:pt>
          <cx:pt idx="1100">0</cx:pt>
          <cx:pt idx="1101">251</cx:pt>
          <cx:pt idx="1102">422</cx:pt>
          <cx:pt idx="1103">0</cx:pt>
          <cx:pt idx="1104">630</cx:pt>
          <cx:pt idx="1105">431</cx:pt>
          <cx:pt idx="1106">172</cx:pt>
          <cx:pt idx="1107">868</cx:pt>
          <cx:pt idx="1108">924</cx:pt>
          <cx:pt idx="1109">797</cx:pt>
          <cx:pt idx="1110">554</cx:pt>
          <cx:pt idx="1111">400</cx:pt>
          <cx:pt idx="1112">108</cx:pt>
          <cx:pt idx="1113">365</cx:pt>
          <cx:pt idx="1114">418</cx:pt>
          <cx:pt idx="1115">730</cx:pt>
          <cx:pt idx="1116">55</cx:pt>
          <cx:pt idx="1117">192</cx:pt>
          <cx:pt idx="1118">533</cx:pt>
          <cx:pt idx="1119">671</cx:pt>
          <cx:pt idx="1120">1012</cx:pt>
          <cx:pt idx="1121">1528</cx:pt>
          <cx:pt idx="1122">672</cx:pt>
          <cx:pt idx="1123">698</cx:pt>
          <cx:pt idx="1124">384</cx:pt>
          <cx:pt idx="1125">1005</cx:pt>
          <cx:pt idx="1126">1373</cx:pt>
          <cx:pt idx="1127">230</cx:pt>
          <cx:pt idx="1128">847</cx:pt>
          <cx:pt idx="1129">0</cx:pt>
          <cx:pt idx="1130">500</cx:pt>
          <cx:pt idx="1131">762</cx:pt>
          <cx:pt idx="1132">1008</cx:pt>
          <cx:pt idx="1133">544</cx:pt>
          <cx:pt idx="1134">916</cx:pt>
          <cx:pt idx="1135">960</cx:pt>
          <cx:pt idx="1136">752</cx:pt>
          <cx:pt idx="1137">780</cx:pt>
          <cx:pt idx="1138">0</cx:pt>
          <cx:pt idx="1139">270</cx:pt>
          <cx:pt idx="1140">100</cx:pt>
          <cx:pt idx="1141">399</cx:pt>
          <cx:pt idx="1142">316</cx:pt>
          <cx:pt idx="1143">718</cx:pt>
          <cx:pt idx="1144">324</cx:pt>
          <cx:pt idx="1145">1042</cx:pt>
          <cx:pt idx="1146">40</cx:pt>
          <cx:pt idx="1147">429</cx:pt>
          <cx:pt idx="1148">572</cx:pt>
          <cx:pt idx="1149">26</cx:pt>
          <cx:pt idx="1150">932</cx:pt>
          <cx:pt idx="1151">1290</cx:pt>
          <cx:pt idx="1152">230</cx:pt>
          <cx:pt idx="1153">278</cx:pt>
          <cx:pt idx="1154">410</cx:pt>
          <cx:pt idx="1155">280</cx:pt>
          <cx:pt idx="1156">586</cx:pt>
          <cx:pt idx="1157">410</cx:pt>
          <cx:pt idx="1158">1580</cx:pt>
          <cx:pt idx="1159">459</cx:pt>
          <cx:pt idx="1160">544</cx:pt>
          <cx:pt idx="1161">568</cx:pt>
          <cx:pt idx="1162">402</cx:pt>
          <cx:pt idx="1163">0</cx:pt>
          <cx:pt idx="1164">289</cx:pt>
          <cx:pt idx="1165">1502</cx:pt>
          <cx:pt idx="1166">1694</cx:pt>
          <cx:pt idx="1167">173</cx:pt>
          <cx:pt idx="1168">501</cx:pt>
          <cx:pt idx="1169">543</cx:pt>
          <cx:pt idx="1170">574</cx:pt>
          <cx:pt idx="1171">599</cx:pt>
          <cx:pt idx="1172">625</cx:pt>
          <cx:pt idx="1173">977</cx:pt>
          <cx:pt idx="1174">449</cx:pt>
          <cx:pt idx="1175">983</cx:pt>
          <cx:pt idx="1176">218</cx:pt>
          <cx:pt idx="1177">350</cx:pt>
          <cx:pt idx="1178">731</cx:pt>
          <cx:pt idx="1179">0</cx:pt>
          <cx:pt idx="1180">0</cx:pt>
          <cx:pt idx="1181">120</cx:pt>
          <cx:pt idx="1182">300</cx:pt>
          <cx:pt idx="1183">299</cx:pt>
          <cx:pt idx="1184">413</cx:pt>
          <cx:pt idx="1185">392</cx:pt>
          <cx:pt idx="1186">538</cx:pt>
          <cx:pt idx="1187">168</cx:pt>
          <cx:pt idx="1188">831</cx:pt>
          <cx:pt idx="1189">994</cx:pt>
          <cx:pt idx="1190">90</cx:pt>
          <cx:pt idx="1191">776</cx:pt>
          <cx:pt idx="1192">702</cx:pt>
          <cx:pt idx="1193">341</cx:pt>
          <cx:pt idx="1194">292</cx:pt>
          <cx:pt idx="1195">728</cx:pt>
          <cx:pt idx="1196">879</cx:pt>
          <cx:pt idx="1197">815</cx:pt>
          <cx:pt idx="1198">1212</cx:pt>
          <cx:pt idx="1199">504</cx:pt>
          <cx:pt idx="1200">864</cx:pt>
          <cx:pt idx="1201">866</cx:pt>
          <cx:pt idx="1202">884</cx:pt>
          <cx:pt idx="1203">1630</cx:pt>
          <cx:pt idx="1204">268</cx:pt>
          <cx:pt idx="1205">1496</cx:pt>
          <cx:pt idx="1206">0</cx:pt>
          <cx:pt idx="1207">1342</cx:pt>
          <cx:pt idx="1208">319</cx:pt>
          <cx:pt idx="1209">440</cx:pt>
          <cx:pt idx="1210">1055</cx:pt>
          <cx:pt idx="1211">132</cx:pt>
          <cx:pt idx="1212">328</cx:pt>
          <cx:pt idx="1213">0</cx:pt>
          <cx:pt idx="1214">141</cx:pt>
          <cx:pt idx="1215">340</cx:pt>
          <cx:pt idx="1216">0</cx:pt>
          <cx:pt idx="1217">364</cx:pt>
          <cx:pt idx="1218">0</cx:pt>
          <cx:pt idx="1219">672</cx:pt>
          <cx:pt idx="1220">0</cx:pt>
          <cx:pt idx="1221">210</cx:pt>
          <cx:pt idx="1222">844</cx:pt>
          <cx:pt idx="1223">1380</cx:pt>
          <cx:pt idx="1224">64</cx:pt>
          <cx:pt idx="1225">81</cx:pt>
          <cx:pt idx="1226">894</cx:pt>
          <cx:pt idx="1227">317</cx:pt>
          <cx:pt idx="1228">162</cx:pt>
          <cx:pt idx="1229">409</cx:pt>
          <cx:pt idx="1230">652</cx:pt>
          <cx:pt idx="1231">303</cx:pt>
          <cx:pt idx="1232">0</cx:pt>
          <cx:pt idx="1233">188</cx:pt>
          <cx:pt idx="1234">940</cx:pt>
          <cx:pt idx="1235">747</cx:pt>
          <cx:pt idx="1236">764</cx:pt>
          <cx:pt idx="1237">847</cx:pt>
          <cx:pt idx="1238">1141</cx:pt>
          <cx:pt idx="1239">1048</cx:pt>
          <cx:pt idx="1240">334</cx:pt>
          <cx:pt idx="1241">1689</cx:pt>
          <cx:pt idx="1242">0</cx:pt>
          <cx:pt idx="1243">690</cx:pt>
          <cx:pt idx="1244">792</cx:pt>
          <cx:pt idx="1245">585</cx:pt>
          <cx:pt idx="1246">756</cx:pt>
          <cx:pt idx="1247">473</cx:pt>
          <cx:pt idx="1248">416</cx:pt>
          <cx:pt idx="1249">246</cx:pt>
          <cx:pt idx="1250">1045</cx:pt>
          <cx:pt idx="1251">1405</cx:pt>
          <cx:pt idx="1252">354</cx:pt>
          <cx:pt idx="1253">36</cx:pt>
          <cx:pt idx="1254">746</cx:pt>
          <cx:pt idx="1255">459</cx:pt>
          <cx:pt idx="1256">672</cx:pt>
          <cx:pt idx="1257">864</cx:pt>
          <cx:pt idx="1258">201</cx:pt>
          <cx:pt idx="1259">14</cx:pt>
          <cx:pt idx="1260">841</cx:pt>
          <cx:pt idx="1261">546</cx:pt>
          <cx:pt idx="1262">1104</cx:pt>
          <cx:pt idx="1263">764</cx:pt>
          <cx:pt idx="1264">1139</cx:pt>
          <cx:pt idx="1265">241</cx:pt>
          <cx:pt idx="1266">925</cx:pt>
          <cx:pt idx="1267">2002</cx:pt>
          <cx:pt idx="1268">536</cx:pt>
          <cx:pt idx="1269">414</cx:pt>
          <cx:pt idx="1270">74</cx:pt>
          <cx:pt idx="1271">1489</cx:pt>
          <cx:pt idx="1272">0</cx:pt>
          <cx:pt idx="1273">300</cx:pt>
          <cx:pt idx="1274">661</cx:pt>
          <cx:pt idx="1275">708</cx:pt>
          <cx:pt idx="1276">130</cx:pt>
          <cx:pt idx="1277">1152</cx:pt>
          <cx:pt idx="1278">324</cx:pt>
          <cx:pt idx="1279">698</cx:pt>
          <cx:pt idx="1280">785</cx:pt>
          <cx:pt idx="1281">256</cx:pt>
          <cx:pt idx="1282">364</cx:pt>
          <cx:pt idx="1283">912</cx:pt>
          <cx:pt idx="1284">804</cx:pt>
          <cx:pt idx="1285">780</cx:pt>
          <cx:pt idx="1286">678</cx:pt>
          <cx:pt idx="1287">812</cx:pt>
          <cx:pt idx="1288">343</cx:pt>
          <cx:pt idx="1289">1085</cx:pt>
          <cx:pt idx="1290">138</cx:pt>
          <cx:pt idx="1291">399</cx:pt>
          <cx:pt idx="1292">994</cx:pt>
          <cx:pt idx="1293">638</cx:pt>
          <cx:pt idx="1294">697</cx:pt>
          <cx:pt idx="1295">36</cx:pt>
          <cx:pt idx="1296">344</cx:pt>
          <cx:pt idx="1297">0</cx:pt>
          <cx:pt idx="1298">466</cx:pt>
          <cx:pt idx="1299">0</cx:pt>
          <cx:pt idx="1300">284</cx:pt>
          <cx:pt idx="1301">224</cx:pt>
          <cx:pt idx="1302">425</cx:pt>
          <cx:pt idx="1303">1616</cx:pt>
          <cx:pt idx="1304">976</cx:pt>
          <cx:pt idx="1305">80</cx:pt>
          <cx:pt idx="1306">1368</cx:pt>
          <cx:pt idx="1307">244</cx:pt>
          <cx:pt idx="1308">172</cx:pt>
          <cx:pt idx="1309">78</cx:pt>
          <cx:pt idx="1310">496</cx:pt>
          <cx:pt idx="1311">349</cx:pt>
          <cx:pt idx="1312">971</cx:pt>
          <cx:pt idx="1313">1393</cx:pt>
          <cx:pt idx="1314">216</cx:pt>
          <cx:pt idx="1315">176</cx:pt>
          <cx:pt idx="1316">1622</cx:pt>
          <cx:pt idx="1317">1352</cx:pt>
          <cx:pt idx="1318">1753</cx:pt>
          <cx:pt idx="1319">372</cx:pt>
          <cx:pt idx="1320">628</cx:pt>
          <cx:pt idx="1321">0</cx:pt>
          <cx:pt idx="1322">76</cx:pt>
          <cx:pt idx="1323">140</cx:pt>
          <cx:pt idx="1324">1795</cx:pt>
          <cx:pt idx="1325">796</cx:pt>
          <cx:pt idx="1326">0</cx:pt>
          <cx:pt idx="1327">175</cx:pt>
          <cx:pt idx="1328">1017</cx:pt>
          <cx:pt idx="1329">935</cx:pt>
          <cx:pt idx="1330">1588</cx:pt>
          <cx:pt idx="1331">428</cx:pt>
          <cx:pt idx="1332">126</cx:pt>
          <cx:pt idx="1333">803</cx:pt>
          <cx:pt idx="1334">0</cx:pt>
          <cx:pt idx="1335">664</cx:pt>
          <cx:pt idx="1336">1656</cx:pt>
          <cx:pt idx="1337">693</cx:pt>
          <cx:pt idx="1338">216</cx:pt>
          <cx:pt idx="1339">504</cx:pt>
          <cx:pt idx="1340">858</cx:pt>
          <cx:pt idx="1341">300</cx:pt>
          <cx:pt idx="1342">1284</cx:pt>
          <cx:pt idx="1343">896</cx:pt>
          <cx:pt idx="1344">728</cx:pt>
          <cx:pt idx="1345">710</cx:pt>
          <cx:pt idx="1346">1203</cx:pt>
          <cx:pt idx="1347">1652</cx:pt>
          <cx:pt idx="1348">39</cx:pt>
          <cx:pt idx="1349">425</cx:pt>
          <cx:pt idx="1350">748</cx:pt>
          <cx:pt idx="1351">539</cx:pt>
          <cx:pt idx="1352">698</cx:pt>
          <cx:pt idx="1353">1217</cx:pt>
          <cx:pt idx="1354">257</cx:pt>
          <cx:pt idx="1355">570</cx:pt>
          <cx:pt idx="1356">524</cx:pt>
          <cx:pt idx="1357">344</cx:pt>
          <cx:pt idx="1358">378</cx:pt>
          <cx:pt idx="1359">533</cx:pt>
          <cx:pt idx="1360">612</cx:pt>
          <cx:pt idx="1361">256</cx:pt>
          <cx:pt idx="1362">715</cx:pt>
          <cx:pt idx="1363">616</cx:pt>
          <cx:pt idx="1364">600</cx:pt>
          <cx:pt idx="1365">281</cx:pt>
          <cx:pt idx="1366">240</cx:pt>
          <cx:pt idx="1367">36</cx:pt>
          <cx:pt idx="1368">163</cx:pt>
          <cx:pt idx="1369">315</cx:pt>
          <cx:pt idx="1370">420</cx:pt>
          <cx:pt idx="1371">161</cx:pt>
          <cx:pt idx="1372">133</cx:pt>
          <cx:pt idx="1373">1351</cx:pt>
          <cx:pt idx="1374">1026</cx:pt>
          <cx:pt idx="1375">1571</cx:pt>
          <cx:pt idx="1376">384</cx:pt>
          <cx:pt idx="1377">156</cx:pt>
          <cx:pt idx="1378">174</cx:pt>
          <cx:pt idx="1379">384</cx:pt>
          <cx:pt idx="1380">661</cx:pt>
          <cx:pt idx="1381">340</cx:pt>
          <cx:pt idx="1382">596</cx:pt>
          <cx:pt idx="1383">816</cx:pt>
          <cx:pt idx="1384">356</cx:pt>
          <cx:pt idx="1385">61</cx:pt>
          <cx:pt idx="1386">133</cx:pt>
          <cx:pt idx="1387">0</cx:pt>
          <cx:pt idx="1388">426</cx:pt>
          <cx:pt idx="1389">360</cx:pt>
          <cx:pt idx="1390">125</cx:pt>
          <cx:pt idx="1391">1584</cx:pt>
          <cx:pt idx="1392">95</cx:pt>
          <cx:pt idx="1393">482</cx:pt>
          <cx:pt idx="1394">286</cx:pt>
          <cx:pt idx="1395">1094</cx:pt>
          <cx:pt idx="1396">60</cx:pt>
          <cx:pt idx="1397">939</cx:pt>
          <cx:pt idx="1398">676</cx:pt>
          <cx:pt idx="1399">712</cx:pt>
          <cx:pt idx="1400">862</cx:pt>
          <cx:pt idx="1401">80</cx:pt>
          <cx:pt idx="1402">1286</cx:pt>
          <cx:pt idx="1403">556</cx:pt>
          <cx:pt idx="1404">672</cx:pt>
          <cx:pt idx="1405">221</cx:pt>
          <cx:pt idx="1406">112</cx:pt>
          <cx:pt idx="1407">208</cx:pt>
          <cx:pt idx="1408">622</cx:pt>
          <cx:pt idx="1409">791</cx:pt>
          <cx:pt idx="1410">278</cx:pt>
          <cx:pt idx="1411">736</cx:pt>
          <cx:pt idx="1412">0</cx:pt>
          <cx:pt idx="1413">868</cx:pt>
          <cx:pt idx="1414">833</cx:pt>
          <cx:pt idx="1415">398</cx:pt>
          <cx:pt idx="1416">777</cx:pt>
          <cx:pt idx="1417">503</cx:pt>
          <cx:pt idx="1418">247</cx:pt>
          <cx:pt idx="1419">734</cx:pt>
          <cx:pt idx="1420">304</cx:pt>
          <cx:pt idx="1421">709</cx:pt>
          <cx:pt idx="1422">162</cx:pt>
          <cx:pt idx="1423">697</cx:pt>
          <cx:pt idx="1424">193</cx:pt>
          <cx:pt idx="1425">1252</cx:pt>
          <cx:pt idx="1426">223</cx:pt>
          <cx:pt idx="1427">333</cx:pt>
          <cx:pt idx="1428">278</cx:pt>
          <cx:pt idx="1429">762</cx:pt>
          <cx:pt idx="1430">732</cx:pt>
          <cx:pt idx="1431">0</cx:pt>
          <cx:pt idx="1432">656</cx:pt>
          <cx:pt idx="1433">936</cx:pt>
          <cx:pt idx="1434">190</cx:pt>
          <cx:pt idx="1435">1319</cx:pt>
          <cx:pt idx="1436">248</cx:pt>
          <cx:pt idx="1437">596</cx:pt>
          <cx:pt idx="1438">312</cx:pt>
          <cx:pt idx="1439">114</cx:pt>
          <cx:pt idx="1440">588</cx:pt>
          <cx:pt idx="1441">151</cx:pt>
          <cx:pt idx="1442">252</cx:pt>
          <cx:pt idx="1443">952</cx:pt>
          <cx:pt idx="1444">1422</cx:pt>
          <cx:pt idx="1445">0</cx:pt>
          <cx:pt idx="1446">595</cx:pt>
          <cx:pt idx="1447">141</cx:pt>
          <cx:pt idx="1448">560</cx:pt>
          <cx:pt idx="1449">77</cx:pt>
          <cx:pt idx="1450">896</cx:pt>
          <cx:pt idx="1451">1573</cx:pt>
          <cx:pt idx="1452">0</cx:pt>
          <cx:pt idx="1453">1140</cx:pt>
          <cx:pt idx="1454">811</cx:pt>
          <cx:pt idx="1455">953</cx:pt>
          <cx:pt idx="1456">589</cx:pt>
          <cx:pt idx="1457">877</cx:pt>
          <cx:pt idx="1458">0</cx:pt>
          <cx:pt idx="1459">136</cx:pt>
        </cx:lvl>
        <cx:lvl ptCount="1460">
          <cx:pt idx="0">0</cx:pt>
          <cx:pt idx="1">0</cx:pt>
          <cx:pt idx="2">0</cx:pt>
          <cx:pt idx="3">0</cx:pt>
          <cx:pt idx="4">0</cx:pt>
          <cx:pt idx="5">0</cx:pt>
          <cx:pt idx="6">0</cx:pt>
          <cx:pt idx="7">32</cx:pt>
          <cx:pt idx="8">0</cx:pt>
          <cx:pt idx="9">0</cx:pt>
          <cx:pt idx="10">0</cx:pt>
          <cx:pt idx="11">0</cx:pt>
          <cx:pt idx="12">0</cx:pt>
          <cx:pt idx="13">0</cx:pt>
          <cx:pt idx="14">0</cx:pt>
          <cx:pt idx="15">0</cx:pt>
          <cx:pt idx="16">0</cx:pt>
          <cx:pt idx="17">0</cx:pt>
          <cx:pt idx="18">0</cx:pt>
          <cx:pt idx="19">0</cx:pt>
          <cx:pt idx="20">0</cx:pt>
          <cx:pt idx="21">0</cx:pt>
          <cx:pt idx="22">0</cx:pt>
          <cx:pt idx="23">0</cx:pt>
          <cx:pt idx="24">668</cx:pt>
          <cx:pt idx="25">0</cx:pt>
          <cx:pt idx="26">486</cx:pt>
          <cx:pt idx="27">0</cx:pt>
          <cx:pt idx="28">0</cx:pt>
          <cx:pt idx="29">0</cx:pt>
          <cx:pt idx="30">0</cx:pt>
          <cx:pt idx="31">0</cx:pt>
          <cx:pt idx="32">0</cx:pt>
          <cx:pt idx="33">0</cx:pt>
          <cx:pt idx="34">0</cx:pt>
          <cx:pt idx="35">0</cx:pt>
          <cx:pt idx="36">0</cx:pt>
          <cx:pt idx="37">0</cx:pt>
          <cx:pt idx="38">0</cx:pt>
          <cx:pt idx="39">0</cx:pt>
          <cx:pt idx="40">0</cx:pt>
          <cx:pt idx="41">0</cx:pt>
          <cx:pt idx="42">93</cx:pt>
          <cx:pt idx="43">491</cx:pt>
          <cx:pt idx="44">506</cx:pt>
          <cx:pt idx="45">0</cx:pt>
          <cx:pt idx="46">0</cx:pt>
          <cx:pt idx="47">0</cx:pt>
          <cx:pt idx="48">0</cx:pt>
          <cx:pt idx="49">0</cx:pt>
          <cx:pt idx="50">0</cx:pt>
          <cx:pt idx="51">0</cx:pt>
          <cx:pt idx="52">712</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362</cx:pt>
          <cx:pt idx="74">0</cx:pt>
          <cx:pt idx="75">0</cx:pt>
          <cx:pt idx="76">0</cx:pt>
          <cx:pt idx="77">41</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169</cx:pt>
          <cx:pt idx="108">0</cx:pt>
          <cx:pt idx="109">0</cx:pt>
          <cx:pt idx="110">0</cx:pt>
          <cx:pt idx="111">0</cx:pt>
          <cx:pt idx="112">0</cx:pt>
          <cx:pt idx="113">869</cx:pt>
          <cx:pt idx="114">150</cx:pt>
          <cx:pt idx="115">0</cx:pt>
          <cx:pt idx="116">670</cx:pt>
          <cx:pt idx="117">0</cx:pt>
          <cx:pt idx="118">0</cx:pt>
          <cx:pt idx="119">0</cx:pt>
          <cx:pt idx="120">0</cx:pt>
          <cx:pt idx="121">0</cx:pt>
          <cx:pt idx="122">0</cx:pt>
          <cx:pt idx="123">0</cx:pt>
          <cx:pt idx="124">0</cx:pt>
          <cx:pt idx="125">0</cx:pt>
          <cx:pt idx="126">0</cx:pt>
          <cx:pt idx="127">0</cx:pt>
          <cx:pt idx="128">0</cx:pt>
          <cx:pt idx="129">28</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1080</cx:pt>
          <cx:pt idx="154">0</cx:pt>
          <cx:pt idx="155">0</cx:pt>
          <cx:pt idx="156">0</cx:pt>
          <cx:pt idx="157">0</cx:pt>
          <cx:pt idx="158">0</cx:pt>
          <cx:pt idx="159">0</cx:pt>
          <cx:pt idx="160">0</cx:pt>
          <cx:pt idx="161">0</cx:pt>
          <cx:pt idx="162">0</cx:pt>
          <cx:pt idx="163">0</cx:pt>
          <cx:pt idx="164">0</cx:pt>
          <cx:pt idx="165">181</cx:pt>
          <cx:pt idx="166">768</cx:pt>
          <cx:pt idx="167">0</cx:pt>
          <cx:pt idx="168">0</cx:pt>
          <cx:pt idx="169">0</cx:pt>
          <cx:pt idx="170">0</cx:pt>
          <cx:pt idx="171">0</cx:pt>
          <cx:pt idx="172">215</cx:pt>
          <cx:pt idx="173">374</cx:pt>
          <cx:pt idx="174">208</cx:pt>
          <cx:pt idx="175">0</cx:pt>
          <cx:pt idx="176">0</cx:pt>
          <cx:pt idx="177">441</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184</cx:pt>
          <cx:pt idx="198">0</cx:pt>
          <cx:pt idx="199">0</cx:pt>
          <cx:pt idx="200">0</cx:pt>
          <cx:pt idx="201">279</cx:pt>
          <cx:pt idx="202">0</cx:pt>
          <cx:pt idx="203">0</cx:pt>
          <cx:pt idx="204">0</cx:pt>
          <cx:pt idx="205">0</cx:pt>
          <cx:pt idx="206">0</cx:pt>
          <cx:pt idx="207">306</cx:pt>
          <cx:pt idx="208">0</cx:pt>
          <cx:pt idx="209">0</cx:pt>
          <cx:pt idx="210">0</cx:pt>
          <cx:pt idx="211">0</cx:pt>
          <cx:pt idx="212">0</cx:pt>
          <cx:pt idx="213">0</cx:pt>
          <cx:pt idx="214">0</cx:pt>
          <cx:pt idx="215">0</cx:pt>
          <cx:pt idx="216">0</cx:pt>
          <cx:pt idx="217">0</cx:pt>
          <cx:pt idx="218">0</cx:pt>
          <cx:pt idx="219">0</cx:pt>
          <cx:pt idx="220">0</cx:pt>
          <cx:pt idx="221">0</cx:pt>
          <cx:pt idx="222">0</cx:pt>
          <cx:pt idx="223">180</cx:pt>
          <cx:pt idx="224">0</cx:pt>
          <cx:pt idx="225">0</cx:pt>
          <cx:pt idx="226">0</cx:pt>
          <cx:pt idx="227">0</cx:pt>
          <cx:pt idx="228">0</cx:pt>
          <cx:pt idx="229">0</cx:pt>
          <cx:pt idx="230">0</cx:pt>
          <cx:pt idx="231">0</cx:pt>
          <cx:pt idx="232">0</cx:pt>
          <cx:pt idx="233">712</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580</cx:pt>
          <cx:pt idx="254">0</cx:pt>
          <cx:pt idx="255">0</cx:pt>
          <cx:pt idx="256">0</cx:pt>
          <cx:pt idx="257">0</cx:pt>
          <cx:pt idx="258">0</cx:pt>
          <cx:pt idx="259">0</cx:pt>
          <cx:pt idx="260">690</cx:pt>
          <cx:pt idx="261">0</cx:pt>
          <cx:pt idx="262">0</cx:pt>
          <cx:pt idx="263">692</cx:pt>
          <cx:pt idx="264">0</cx:pt>
          <cx:pt idx="265">228</cx:pt>
          <cx:pt idx="266">0</cx:pt>
          <cx:pt idx="267">0</cx:pt>
          <cx:pt idx="268">125</cx:pt>
          <cx:pt idx="269">0</cx:pt>
          <cx:pt idx="270">0</cx:pt>
          <cx:pt idx="271">1063</cx:pt>
          <cx:pt idx="272">0</cx:pt>
          <cx:pt idx="273">620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175</cx:pt>
          <cx:pt idx="299">0</cx:pt>
          <cx:pt idx="300">0</cx:pt>
          <cx:pt idx="301">0</cx:pt>
          <cx:pt idx="302">0</cx:pt>
          <cx:pt idx="303">0</cx:pt>
          <cx:pt idx="304">0</cx:pt>
          <cx:pt idx="305">0</cx:pt>
          <cx:pt idx="306">0</cx:pt>
          <cx:pt idx="307">0</cx:pt>
          <cx:pt idx="308">0</cx:pt>
          <cx:pt idx="309">0</cx:pt>
          <cx:pt idx="310">0</cx:pt>
          <cx:pt idx="311">0</cx:pt>
          <cx:pt idx="312">0</cx:pt>
          <cx:pt idx="313">820</cx:pt>
          <cx:pt idx="314">0</cx:pt>
          <cx:pt idx="315">0</cx:pt>
          <cx:pt idx="316">0</cx:pt>
          <cx:pt idx="317">0</cx:pt>
          <cx:pt idx="318">0</cx:pt>
          <cx:pt idx="319">0</cx:pt>
          <cx:pt idx="320">0</cx:pt>
          <cx:pt idx="321">0</cx:pt>
          <cx:pt idx="322">1474</cx:pt>
          <cx:pt idx="323">0</cx:pt>
          <cx:pt idx="324">0</cx:pt>
          <cx:pt idx="325">0</cx:pt>
          <cx:pt idx="326">0</cx:pt>
          <cx:pt idx="327">0</cx:pt>
          <cx:pt idx="328">0</cx:pt>
          <cx:pt idx="329">0</cx:pt>
          <cx:pt idx="330">264</cx:pt>
          <cx:pt idx="331">0</cx:pt>
          <cx:pt idx="332">479</cx:pt>
          <cx:pt idx="333">0</cx:pt>
          <cx:pt idx="334">0</cx:pt>
          <cx:pt idx="335">147</cx:pt>
          <cx:pt idx="336">0</cx:pt>
          <cx:pt idx="337">0</cx:pt>
          <cx:pt idx="338">0</cx:pt>
          <cx:pt idx="339">0</cx:pt>
          <cx:pt idx="340">0</cx:pt>
          <cx:pt idx="341">0</cx:pt>
          <cx:pt idx="342">0</cx:pt>
          <cx:pt idx="343">0</cx:pt>
          <cx:pt idx="344">232</cx:pt>
          <cx:pt idx="345">0</cx:pt>
          <cx:pt idx="346">0</cx:pt>
          <cx:pt idx="347">0</cx:pt>
          <cx:pt idx="348">0</cx:pt>
          <cx:pt idx="349">0</cx:pt>
          <cx:pt idx="350">0</cx:pt>
          <cx:pt idx="351">0</cx:pt>
          <cx:pt idx="352">380</cx:pt>
          <cx:pt idx="353">0</cx:pt>
          <cx:pt idx="354">0</cx:pt>
          <cx:pt idx="355">544</cx:pt>
          <cx:pt idx="356">0</cx:pt>
          <cx:pt idx="357">0</cx:pt>
          <cx:pt idx="358">294</cx:pt>
          <cx:pt idx="359">0</cx:pt>
          <cx:pt idx="360">0</cx:pt>
          <cx:pt idx="361">0</cx:pt>
          <cx:pt idx="362">0</cx:pt>
          <cx:pt idx="363">0</cx:pt>
          <cx:pt idx="364">0</cx:pt>
          <cx:pt idx="365">0</cx:pt>
          <cx:pt idx="366">0</cx:pt>
          <cx:pt idx="367">0</cx:pt>
          <cx:pt idx="368">0</cx:pt>
          <cx:pt idx="369">258</cx:pt>
          <cx:pt idx="370">0</cx:pt>
          <cx:pt idx="371">0</cx:pt>
          <cx:pt idx="372">121</cx:pt>
          <cx:pt idx="373">180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391</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531</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344</cx:pt>
          <cx:pt idx="436">0</cx:pt>
          <cx:pt idx="437">0</cx:pt>
          <cx:pt idx="438">0</cx:pt>
          <cx:pt idx="439">0</cx:pt>
          <cx:pt idx="440">539</cx:pt>
          <cx:pt idx="441">0</cx:pt>
          <cx:pt idx="442">0</cx:pt>
          <cx:pt idx="443">0</cx:pt>
          <cx:pt idx="444">0</cx:pt>
          <cx:pt idx="445">0</cx:pt>
          <cx:pt idx="446">713</cx:pt>
          <cx:pt idx="447">0</cx:pt>
          <cx:pt idx="448">0</cx:pt>
          <cx:pt idx="449">0</cx:pt>
          <cx:pt idx="450">0</cx:pt>
          <cx:pt idx="451">0</cx:pt>
          <cx:pt idx="452">0</cx:pt>
          <cx:pt idx="453">0</cx:pt>
          <cx:pt idx="454">0</cx:pt>
          <cx:pt idx="455">0</cx:pt>
          <cx:pt idx="456">0</cx:pt>
          <cx:pt idx="457">0</cx:pt>
          <cx:pt idx="458">0</cx:pt>
          <cx:pt idx="459">0</cx:pt>
          <cx:pt idx="460">0</cx:pt>
          <cx:pt idx="461">210</cx:pt>
          <cx:pt idx="462">311</cx:pt>
          <cx:pt idx="463">0</cx:pt>
          <cx:pt idx="464">0</cx:pt>
          <cx:pt idx="465">0</cx:pt>
          <cx:pt idx="466">0</cx:pt>
          <cx:pt idx="467">0</cx:pt>
          <cx:pt idx="468">0</cx:pt>
          <cx:pt idx="469">0</cx:pt>
          <cx:pt idx="470">1120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165</cx:pt>
          <cx:pt idx="492">0</cx:pt>
          <cx:pt idx="493">532</cx:pt>
          <cx:pt idx="494">0</cx:pt>
          <cx:pt idx="495">0</cx:pt>
          <cx:pt idx="496">0</cx:pt>
          <cx:pt idx="497">0</cx:pt>
          <cx:pt idx="498">0</cx:pt>
          <cx:pt idx="499">279</cx:pt>
          <cx:pt idx="500">0</cx:pt>
          <cx:pt idx="501">0</cx:pt>
          <cx:pt idx="502">96</cx:pt>
          <cx:pt idx="503">0</cx:pt>
          <cx:pt idx="504">495</cx:pt>
          <cx:pt idx="505">0</cx:pt>
          <cx:pt idx="506">0</cx:pt>
          <cx:pt idx="507">0</cx:pt>
          <cx:pt idx="508">0</cx:pt>
          <cx:pt idx="509">0</cx:pt>
          <cx:pt idx="510">180</cx:pt>
          <cx:pt idx="511">0</cx:pt>
          <cx:pt idx="512">174</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1127</cx:pt>
          <cx:pt idx="543">139</cx:pt>
          <cx:pt idx="544">0</cx:pt>
          <cx:pt idx="545">202</cx:pt>
          <cx:pt idx="546">0</cx:pt>
          <cx:pt idx="547">0</cx:pt>
          <cx:pt idx="548">645</cx:pt>
          <cx:pt idx="549">0</cx:pt>
          <cx:pt idx="550">0</cx:pt>
          <cx:pt idx="551">0</cx:pt>
          <cx:pt idx="552">0</cx:pt>
          <cx:pt idx="553">0</cx:pt>
          <cx:pt idx="554">0</cx:pt>
          <cx:pt idx="555">0</cx:pt>
          <cx:pt idx="556">0</cx:pt>
          <cx:pt idx="557">0</cx:pt>
          <cx:pt idx="558">0</cx:pt>
          <cx:pt idx="559">0</cx:pt>
          <cx:pt idx="560">0</cx:pt>
          <cx:pt idx="561">123</cx:pt>
          <cx:pt idx="562">0</cx:pt>
          <cx:pt idx="563">0</cx:pt>
          <cx:pt idx="564">0</cx:pt>
          <cx:pt idx="565">0</cx:pt>
          <cx:pt idx="566">0</cx:pt>
          <cx:pt idx="567">0</cx:pt>
          <cx:pt idx="568">0</cx:pt>
          <cx:pt idx="569">0</cx:pt>
          <cx:pt idx="570">0</cx:pt>
          <cx:pt idx="571">0</cx:pt>
          <cx:pt idx="572">0</cx:pt>
          <cx:pt idx="573">0</cx:pt>
          <cx:pt idx="574">0</cx:pt>
          <cx:pt idx="575">0</cx:pt>
          <cx:pt idx="576">0</cx:pt>
          <cx:pt idx="577">551</cx:pt>
          <cx:pt idx="578">0</cx:pt>
          <cx:pt idx="579">0</cx:pt>
          <cx:pt idx="580">219</cx:pt>
          <cx:pt idx="581">0</cx:pt>
          <cx:pt idx="582">0</cx:pt>
          <cx:pt idx="583">0</cx:pt>
          <cx:pt idx="584">0</cx:pt>
          <cx:pt idx="585">0</cx:pt>
          <cx:pt idx="586">606</cx:pt>
          <cx:pt idx="587">0</cx:pt>
          <cx:pt idx="588">0</cx:pt>
          <cx:pt idx="589">0</cx:pt>
          <cx:pt idx="590">0</cx:pt>
          <cx:pt idx="591">0</cx:pt>
          <cx:pt idx="592">0</cx:pt>
          <cx:pt idx="593">0</cx:pt>
          <cx:pt idx="594">0</cx:pt>
          <cx:pt idx="595">0</cx:pt>
          <cx:pt idx="596">0</cx:pt>
          <cx:pt idx="597">0</cx:pt>
          <cx:pt idx="598">147</cx:pt>
          <cx:pt idx="599">612</cx:pt>
          <cx:pt idx="600">0</cx:pt>
          <cx:pt idx="601">0</cx:pt>
          <cx:pt idx="602">0</cx:pt>
          <cx:pt idx="603">0</cx:pt>
          <cx:pt idx="604">0</cx:pt>
          <cx:pt idx="605">0</cx:pt>
          <cx:pt idx="606">0</cx:pt>
          <cx:pt idx="607">0</cx:pt>
          <cx:pt idx="608">0</cx:pt>
          <cx:pt idx="609">0</cx:pt>
          <cx:pt idx="610">0</cx:pt>
          <cx:pt idx="611">0</cx:pt>
          <cx:pt idx="612">0</cx:pt>
          <cx:pt idx="613">0</cx:pt>
          <cx:pt idx="614">480</cx:pt>
          <cx:pt idx="615">0</cx:pt>
          <cx:pt idx="616">0</cx:pt>
          <cx:pt idx="617">0</cx:pt>
          <cx:pt idx="618">0</cx:pt>
          <cx:pt idx="619">0</cx:pt>
          <cx:pt idx="620">0</cx:pt>
          <cx:pt idx="621">182</cx:pt>
          <cx:pt idx="622">0</cx:pt>
          <cx:pt idx="623">0</cx:pt>
          <cx:pt idx="624">0</cx:pt>
          <cx:pt idx="625">0</cx:pt>
          <cx:pt idx="626">0</cx:pt>
          <cx:pt idx="627">132</cx:pt>
          <cx:pt idx="628">0</cx:pt>
          <cx:pt idx="629">336</cx:pt>
          <cx:pt idx="630">0</cx:pt>
          <cx:pt idx="631">0</cx:pt>
          <cx:pt idx="632">0</cx:pt>
          <cx:pt idx="633">468</cx:pt>
          <cx:pt idx="634">0</cx:pt>
          <cx:pt idx="635">0</cx:pt>
          <cx:pt idx="636">0</cx:pt>
          <cx:pt idx="637">0</cx:pt>
          <cx:pt idx="638">0</cx:pt>
          <cx:pt idx="639">0</cx:pt>
          <cx:pt idx="640">0</cx:pt>
          <cx:pt idx="641">0</cx:pt>
          <cx:pt idx="642">0</cx:pt>
          <cx:pt idx="643">287</cx:pt>
          <cx:pt idx="644">0</cx:pt>
          <cx:pt idx="645">35</cx:pt>
          <cx:pt idx="646">0</cx:pt>
          <cx:pt idx="647">0</cx:pt>
          <cx:pt idx="648">0</cx:pt>
          <cx:pt idx="649">499</cx:pt>
          <cx:pt idx="650">0</cx:pt>
          <cx:pt idx="651">0</cx:pt>
          <cx:pt idx="652">0</cx:pt>
          <cx:pt idx="653">0</cx:pt>
          <cx:pt idx="654">0</cx:pt>
          <cx:pt idx="655">0</cx:pt>
          <cx:pt idx="656">0</cx:pt>
          <cx:pt idx="657">0</cx:pt>
          <cx:pt idx="658">0</cx:pt>
          <cx:pt idx="659">0</cx:pt>
          <cx:pt idx="660">0</cx:pt>
          <cx:pt idx="661">180</cx:pt>
          <cx:pt idx="662">0</cx:pt>
          <cx:pt idx="663">180</cx:pt>
          <cx:pt idx="664">0</cx:pt>
          <cx:pt idx="665">0</cx:pt>
          <cx:pt idx="666">723</cx:pt>
          <cx:pt idx="667">0</cx:pt>
          <cx:pt idx="668">0</cx:pt>
          <cx:pt idx="669">0</cx:pt>
          <cx:pt idx="670">0</cx:pt>
          <cx:pt idx="671">0</cx:pt>
          <cx:pt idx="672">0</cx:pt>
          <cx:pt idx="673">0</cx:pt>
          <cx:pt idx="674">0</cx:pt>
          <cx:pt idx="675">0</cx:pt>
          <cx:pt idx="676">0</cx:pt>
          <cx:pt idx="677">0</cx:pt>
          <cx:pt idx="678">0</cx:pt>
          <cx:pt idx="679">0</cx:pt>
          <cx:pt idx="680">119</cx:pt>
          <cx:pt idx="681">0</cx:pt>
          <cx:pt idx="682">0</cx:pt>
          <cx:pt idx="683">0</cx:pt>
          <cx:pt idx="684">0</cx:pt>
          <cx:pt idx="685">182</cx:pt>
          <cx:pt idx="686">0</cx:pt>
          <cx:pt idx="687">0</cx:pt>
          <cx:pt idx="688">0</cx:pt>
          <cx:pt idx="689">0</cx:pt>
          <cx:pt idx="690">0</cx:pt>
          <cx:pt idx="691">0</cx:pt>
          <cx:pt idx="692">0</cx:pt>
          <cx:pt idx="693">0</cx:pt>
          <cx:pt idx="694">0</cx:pt>
          <cx:pt idx="695">40</cx:pt>
          <cx:pt idx="696">0</cx:pt>
          <cx:pt idx="697">551</cx:pt>
          <cx:pt idx="698">117</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239</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80</cx:pt>
          <cx:pt idx="746">0</cx:pt>
          <cx:pt idx="747">0</cx:pt>
          <cx:pt idx="748">0</cx:pt>
          <cx:pt idx="749">0</cx:pt>
          <cx:pt idx="750">0</cx:pt>
          <cx:pt idx="751">0</cx:pt>
          <cx:pt idx="752">0</cx:pt>
          <cx:pt idx="753">0</cx:pt>
          <cx:pt idx="754">472</cx:pt>
          <cx:pt idx="755">0</cx:pt>
          <cx:pt idx="756">0</cx:pt>
          <cx:pt idx="757">0</cx:pt>
          <cx:pt idx="758">0</cx:pt>
          <cx:pt idx="759">64</cx:pt>
          <cx:pt idx="760">0</cx:pt>
          <cx:pt idx="761">0</cx:pt>
          <cx:pt idx="762">0</cx:pt>
          <cx:pt idx="763">0</cx:pt>
          <cx:pt idx="764">1057</cx:pt>
          <cx:pt idx="765">0</cx:pt>
          <cx:pt idx="766">0</cx:pt>
          <cx:pt idx="767">0</cx:pt>
          <cx:pt idx="768">0</cx:pt>
          <cx:pt idx="769">0</cx:pt>
          <cx:pt idx="770">0</cx:pt>
          <cx:pt idx="771">0</cx:pt>
          <cx:pt idx="772">127</cx:pt>
          <cx:pt idx="773">0</cx:pt>
          <cx:pt idx="774">0</cx:pt>
          <cx:pt idx="775">0</cx:pt>
          <cx:pt idx="776">0</cx:pt>
          <cx:pt idx="777">0</cx:pt>
          <cx:pt idx="778">0</cx:pt>
          <cx:pt idx="779">0</cx:pt>
          <cx:pt idx="780">0</cx:pt>
          <cx:pt idx="781">0</cx:pt>
          <cx:pt idx="782">0</cx:pt>
          <cx:pt idx="783">0</cx:pt>
          <cx:pt idx="784">0</cx:pt>
          <cx:pt idx="785">630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480</cx:pt>
          <cx:pt idx="807">0</cx:pt>
          <cx:pt idx="808">128</cx:pt>
          <cx:pt idx="809">0</cx:pt>
          <cx:pt idx="810">377</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764</cx:pt>
          <cx:pt idx="829">0</cx:pt>
          <cx:pt idx="830">0</cx:pt>
          <cx:pt idx="831">0</cx:pt>
          <cx:pt idx="832">0</cx:pt>
          <cx:pt idx="833">345</cx:pt>
          <cx:pt idx="834">0</cx:pt>
          <cx:pt idx="835">0</cx:pt>
          <cx:pt idx="836">0</cx:pt>
          <cx:pt idx="837">0</cx:pt>
          <cx:pt idx="838">0</cx:pt>
          <cx:pt idx="839">0</cx:pt>
          <cx:pt idx="840">0</cx:pt>
          <cx:pt idx="841">0</cx:pt>
          <cx:pt idx="842">539</cx:pt>
          <cx:pt idx="843">0</cx:pt>
          <cx:pt idx="844">0</cx:pt>
          <cx:pt idx="845">0</cx:pt>
          <cx:pt idx="846">0</cx:pt>
          <cx:pt idx="847">0</cx:pt>
          <cx:pt idx="848">0</cx:pt>
          <cx:pt idx="849">0</cx:pt>
          <cx:pt idx="850">0</cx:pt>
          <cx:pt idx="851">0</cx:pt>
          <cx:pt idx="852">0</cx:pt>
          <cx:pt idx="853">0</cx:pt>
          <cx:pt idx="854">1085</cx:pt>
          <cx:pt idx="855">0</cx:pt>
          <cx:pt idx="856">435</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823</cx:pt>
          <cx:pt idx="889">0</cx:pt>
          <cx:pt idx="890">0</cx:pt>
          <cx:pt idx="891">500</cx:pt>
          <cx:pt idx="892">0</cx:pt>
          <cx:pt idx="893">0</cx:pt>
          <cx:pt idx="894">0</cx:pt>
          <cx:pt idx="895">0</cx:pt>
          <cx:pt idx="896">0</cx:pt>
          <cx:pt idx="897">0</cx:pt>
          <cx:pt idx="898">0</cx:pt>
          <cx:pt idx="899">0</cx:pt>
          <cx:pt idx="900">0</cx:pt>
          <cx:pt idx="901">0</cx:pt>
          <cx:pt idx="902">0</cx:pt>
          <cx:pt idx="903">0</cx:pt>
          <cx:pt idx="904">0</cx:pt>
          <cx:pt idx="905">290</cx:pt>
          <cx:pt idx="906">0</cx:pt>
          <cx:pt idx="907">0</cx:pt>
          <cx:pt idx="908">324</cx:pt>
          <cx:pt idx="909">0</cx:pt>
          <cx:pt idx="910">0</cx:pt>
          <cx:pt idx="911">0</cx:pt>
          <cx:pt idx="912">0</cx:pt>
          <cx:pt idx="913">0</cx:pt>
          <cx:pt idx="914">0</cx:pt>
          <cx:pt idx="915">0</cx:pt>
          <cx:pt idx="916">0</cx:pt>
          <cx:pt idx="917">0</cx:pt>
          <cx:pt idx="918">634</cx:pt>
          <cx:pt idx="919">411</cx:pt>
          <cx:pt idx="920">0</cx:pt>
          <cx:pt idx="921">0</cx:pt>
          <cx:pt idx="922">0</cx:pt>
          <cx:pt idx="923">841</cx:pt>
          <cx:pt idx="924">1061</cx:pt>
          <cx:pt idx="925">93</cx:pt>
          <cx:pt idx="926">0</cx:pt>
          <cx:pt idx="927">0</cx:pt>
          <cx:pt idx="928">0</cx:pt>
          <cx:pt idx="929">0</cx:pt>
          <cx:pt idx="930">0</cx:pt>
          <cx:pt idx="931">466</cx:pt>
          <cx:pt idx="932">0</cx:pt>
          <cx:pt idx="933">0</cx:pt>
          <cx:pt idx="934">0</cx:pt>
          <cx:pt idx="935">0</cx:pt>
          <cx:pt idx="936">0</cx:pt>
          <cx:pt idx="937">0</cx:pt>
          <cx:pt idx="938">0</cx:pt>
          <cx:pt idx="939">0</cx:pt>
          <cx:pt idx="940">396</cx:pt>
          <cx:pt idx="941">0</cx:pt>
          <cx:pt idx="942">0</cx:pt>
          <cx:pt idx="943">0</cx:pt>
          <cx:pt idx="944">354</cx:pt>
          <cx:pt idx="945">0</cx:pt>
          <cx:pt idx="946">294</cx:pt>
          <cx:pt idx="947">0</cx:pt>
          <cx:pt idx="948">0</cx:pt>
          <cx:pt idx="949">0</cx:pt>
          <cx:pt idx="950">149</cx:pt>
          <cx:pt idx="951">0</cx:pt>
          <cx:pt idx="952">0</cx:pt>
          <cx:pt idx="953">193</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117</cx:pt>
          <cx:pt idx="993">0</cx:pt>
          <cx:pt idx="994">0</cx:pt>
          <cx:pt idx="995">0</cx:pt>
          <cx:pt idx="996">0</cx:pt>
          <cx:pt idx="997">0</cx:pt>
          <cx:pt idx="998">0</cx:pt>
          <cx:pt idx="999">0</cx:pt>
          <cx:pt idx="1000">0</cx:pt>
          <cx:pt idx="1001">0</cx:pt>
          <cx:pt idx="1002">0</cx:pt>
          <cx:pt idx="1003">0</cx:pt>
          <cx:pt idx="1004">0</cx:pt>
          <cx:pt idx="1005">0</cx:pt>
          <cx:pt idx="1006">0</cx:pt>
          <cx:pt idx="1007">273</cx:pt>
          <cx:pt idx="1008">0</cx:pt>
          <cx:pt idx="1009">0</cx:pt>
          <cx:pt idx="1010">0</cx:pt>
          <cx:pt idx="1011">0</cx:pt>
          <cx:pt idx="1012">0</cx:pt>
          <cx:pt idx="1013">465</cx:pt>
          <cx:pt idx="1014">0</cx:pt>
          <cx:pt idx="1015">0</cx:pt>
          <cx:pt idx="1016">0</cx:pt>
          <cx:pt idx="1017">0</cx:pt>
          <cx:pt idx="1018">0</cx:pt>
          <cx:pt idx="1019">0</cx:pt>
          <cx:pt idx="1020">0</cx:pt>
          <cx:pt idx="1021">0</cx:pt>
          <cx:pt idx="1022">0</cx:pt>
          <cx:pt idx="1023">0</cx:pt>
          <cx:pt idx="1024">400</cx:pt>
          <cx:pt idx="1025">468</cx:pt>
          <cx:pt idx="1026">0</cx:pt>
          <cx:pt idx="1027">0</cx:pt>
          <cx:pt idx="1028">41</cx:pt>
          <cx:pt idx="1029">0</cx:pt>
          <cx:pt idx="1030">0</cx:pt>
          <cx:pt idx="1031">0</cx:pt>
          <cx:pt idx="1032">0</cx:pt>
          <cx:pt idx="1033">0</cx:pt>
          <cx:pt idx="1034">0</cx:pt>
          <cx:pt idx="1035">0</cx:pt>
          <cx:pt idx="1036">0</cx:pt>
          <cx:pt idx="1037">0</cx:pt>
          <cx:pt idx="1038">0</cx:pt>
          <cx:pt idx="1039">0</cx:pt>
          <cx:pt idx="1040">682</cx:pt>
          <cx:pt idx="1041">64</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557</cx:pt>
          <cx:pt idx="1060">0</cx:pt>
          <cx:pt idx="1061">0</cx:pt>
          <cx:pt idx="1062">0</cx:pt>
          <cx:pt idx="1063">0</cx:pt>
          <cx:pt idx="1064">230</cx:pt>
          <cx:pt idx="1065">0</cx:pt>
          <cx:pt idx="1066">0</cx:pt>
          <cx:pt idx="1067">106</cx:pt>
          <cx:pt idx="1068">0</cx:pt>
          <cx:pt idx="1069">0</cx:pt>
          <cx:pt idx="1070">0</cx:pt>
          <cx:pt idx="1071">0</cx:pt>
          <cx:pt idx="1072">0</cx:pt>
          <cx:pt idx="1073">0</cx:pt>
          <cx:pt idx="1074">0</cx:pt>
          <cx:pt idx="1075">0</cx:pt>
          <cx:pt idx="1076">0</cx:pt>
          <cx:pt idx="1077">791</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240</cx:pt>
          <cx:pt idx="1095">0</cx:pt>
          <cx:pt idx="1096">0</cx:pt>
          <cx:pt idx="1097">0</cx:pt>
          <cx:pt idx="1098">0</cx:pt>
          <cx:pt idx="1099">0</cx:pt>
          <cx:pt idx="1100">0</cx:pt>
          <cx:pt idx="1101">287</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547</cx:pt>
          <cx:pt idx="1153">0</cx:pt>
          <cx:pt idx="1154">0</cx:pt>
          <cx:pt idx="1155">0</cx:pt>
          <cx:pt idx="1156">0</cx:pt>
          <cx:pt idx="1157">0</cx:pt>
          <cx:pt idx="1158">0</cx:pt>
          <cx:pt idx="1159">0</cx:pt>
          <cx:pt idx="1160">0</cx:pt>
          <cx:pt idx="1161">0</cx:pt>
          <cx:pt idx="1162">0</cx:pt>
          <cx:pt idx="1163">0</cx:pt>
          <cx:pt idx="1164">391</cx:pt>
          <cx:pt idx="1165">0</cx:pt>
          <cx:pt idx="1166">0</cx:pt>
          <cx:pt idx="1167">0</cx:pt>
          <cx:pt idx="1168">0</cx:pt>
          <cx:pt idx="1169">0</cx:pt>
          <cx:pt idx="1170">0</cx:pt>
          <cx:pt idx="1171">0</cx:pt>
          <cx:pt idx="1172">0</cx:pt>
          <cx:pt idx="1173">469</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177</cx:pt>
          <cx:pt idx="1206">0</cx:pt>
          <cx:pt idx="1207">0</cx:pt>
          <cx:pt idx="1208">108</cx:pt>
          <cx:pt idx="1209">0</cx:pt>
          <cx:pt idx="1210">0</cx:pt>
          <cx:pt idx="1211">0</cx:pt>
          <cx:pt idx="1212">0</cx:pt>
          <cx:pt idx="1213">0</cx:pt>
          <cx:pt idx="1214">0</cx:pt>
          <cx:pt idx="1215">374</cx:pt>
          <cx:pt idx="1216">0</cx:pt>
          <cx:pt idx="1217">0</cx:pt>
          <cx:pt idx="1218">0</cx:pt>
          <cx:pt idx="1219">0</cx:pt>
          <cx:pt idx="1220">600</cx:pt>
          <cx:pt idx="1221">492</cx:pt>
          <cx:pt idx="1222">0</cx:pt>
          <cx:pt idx="1223">0</cx:pt>
          <cx:pt idx="1224">0</cx:pt>
          <cx:pt idx="1225">0</cx:pt>
          <cx:pt idx="1226">0</cx:pt>
          <cx:pt idx="1227">0</cx:pt>
          <cx:pt idx="1228">0</cx:pt>
          <cx:pt idx="1229">0</cx:pt>
          <cx:pt idx="1230">211</cx:pt>
          <cx:pt idx="1231">0</cx:pt>
          <cx:pt idx="1232">0</cx:pt>
          <cx:pt idx="1233">0</cx:pt>
          <cx:pt idx="1234">0</cx:pt>
          <cx:pt idx="1235">0</cx:pt>
          <cx:pt idx="1236">0</cx:pt>
          <cx:pt idx="1237">0</cx:pt>
          <cx:pt idx="1238">0</cx:pt>
          <cx:pt idx="1239">0</cx:pt>
          <cx:pt idx="1240">0</cx:pt>
          <cx:pt idx="1241">0</cx:pt>
          <cx:pt idx="1242">168</cx:pt>
          <cx:pt idx="1243">0</cx:pt>
          <cx:pt idx="1244">0</cx:pt>
          <cx:pt idx="1245">0</cx:pt>
          <cx:pt idx="1246">0</cx:pt>
          <cx:pt idx="1247">0</cx:pt>
          <cx:pt idx="1248">0</cx:pt>
          <cx:pt idx="1249">96</cx:pt>
          <cx:pt idx="1250">0</cx:pt>
          <cx:pt idx="1251">0</cx:pt>
          <cx:pt idx="1252">0</cx:pt>
          <cx:pt idx="1253">1031</cx:pt>
          <cx:pt idx="1254">0</cx:pt>
          <cx:pt idx="1255">0</cx:pt>
          <cx:pt idx="1256">0</cx:pt>
          <cx:pt idx="1257">0</cx:pt>
          <cx:pt idx="1258">0</cx:pt>
          <cx:pt idx="1259">438</cx:pt>
          <cx:pt idx="1260">0</cx:pt>
          <cx:pt idx="1261">0</cx:pt>
          <cx:pt idx="1262">0</cx:pt>
          <cx:pt idx="1263">0</cx:pt>
          <cx:pt idx="1264">0</cx:pt>
          <cx:pt idx="1265">0</cx:pt>
          <cx:pt idx="1266">0</cx:pt>
          <cx:pt idx="1267">0</cx:pt>
          <cx:pt idx="1268">0</cx:pt>
          <cx:pt idx="1269">0</cx:pt>
          <cx:pt idx="1270">0</cx:pt>
          <cx:pt idx="1271">0</cx:pt>
          <cx:pt idx="1272">375</cx:pt>
          <cx:pt idx="1273">0</cx:pt>
          <cx:pt idx="1274">0</cx:pt>
          <cx:pt idx="1275">0</cx:pt>
          <cx:pt idx="1276">0</cx:pt>
          <cx:pt idx="1277">0</cx:pt>
          <cx:pt idx="1278">0</cx:pt>
          <cx:pt idx="1279">0</cx:pt>
          <cx:pt idx="1280">0</cx:pt>
          <cx:pt idx="1281">0</cx:pt>
          <cx:pt idx="1282">144</cx:pt>
          <cx:pt idx="1283">0</cx:pt>
          <cx:pt idx="1284">0</cx:pt>
          <cx:pt idx="1285">0</cx:pt>
          <cx:pt idx="1286">81</cx:pt>
          <cx:pt idx="1287">0</cx:pt>
          <cx:pt idx="1288">0</cx:pt>
          <cx:pt idx="1289">0</cx:pt>
          <cx:pt idx="1290">0</cx:pt>
          <cx:pt idx="1291">0</cx:pt>
          <cx:pt idx="1292">0</cx:pt>
          <cx:pt idx="1293">0</cx:pt>
          <cx:pt idx="1294">0</cx:pt>
          <cx:pt idx="1295">0</cx:pt>
          <cx:pt idx="1296">0</cx:pt>
          <cx:pt idx="1297">0</cx:pt>
          <cx:pt idx="1298">0</cx:pt>
          <cx:pt idx="1299">906</cx:pt>
          <cx:pt idx="1300">0</cx:pt>
          <cx:pt idx="1301">0</cx:pt>
          <cx:pt idx="1302">0</cx:pt>
          <cx:pt idx="1303">0</cx:pt>
          <cx:pt idx="1304">0</cx:pt>
          <cx:pt idx="1305">0</cx:pt>
          <cx:pt idx="1306">0</cx:pt>
          <cx:pt idx="1307">0</cx:pt>
          <cx:pt idx="1308">608</cx:pt>
          <cx:pt idx="1309">0</cx:pt>
          <cx:pt idx="1310">0</cx:pt>
          <cx:pt idx="1311">0</cx:pt>
          <cx:pt idx="1312">0</cx:pt>
          <cx:pt idx="1313">0</cx:pt>
          <cx:pt idx="1314">0</cx:pt>
          <cx:pt idx="1315">276</cx:pt>
          <cx:pt idx="1316">0</cx:pt>
          <cx:pt idx="1317">0</cx:pt>
          <cx:pt idx="1318">0</cx:pt>
          <cx:pt idx="1319">0</cx:pt>
          <cx:pt idx="1320">661</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68</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173</cx:pt>
          <cx:pt idx="1368">0</cx:pt>
          <cx:pt idx="1369">972</cx:pt>
          <cx:pt idx="1370">105</cx:pt>
          <cx:pt idx="1371">0</cx:pt>
          <cx:pt idx="1372">0</cx:pt>
          <cx:pt idx="1373">0</cx:pt>
          <cx:pt idx="1374">0</cx:pt>
          <cx:pt idx="1375">0</cx:pt>
          <cx:pt idx="1376">0</cx:pt>
          <cx:pt idx="1377">420</cx:pt>
          <cx:pt idx="1378">0</cx:pt>
          <cx:pt idx="1379">0</cx:pt>
          <cx:pt idx="1380">0</cx:pt>
          <cx:pt idx="1381">0</cx:pt>
          <cx:pt idx="1382">0</cx:pt>
          <cx:pt idx="1383">0</cx:pt>
          <cx:pt idx="1384">0</cx:pt>
          <cx:pt idx="1385">0</cx:pt>
          <cx:pt idx="1386">469</cx:pt>
          <cx:pt idx="1387">546</cx:pt>
          <cx:pt idx="1388">0</cx:pt>
          <cx:pt idx="1389">0</cx:pt>
          <cx:pt idx="1390">0</cx:pt>
          <cx:pt idx="1391">0</cx:pt>
          <cx:pt idx="1392">0</cx:pt>
          <cx:pt idx="1393">0</cx:pt>
          <cx:pt idx="1394">0</cx:pt>
          <cx:pt idx="1395">0</cx:pt>
          <cx:pt idx="1396">334</cx:pt>
          <cx:pt idx="1397">0</cx:pt>
          <cx:pt idx="1398">352</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872</cx:pt>
          <cx:pt idx="1419">0</cx:pt>
          <cx:pt idx="1420">0</cx:pt>
          <cx:pt idx="1421">0</cx:pt>
          <cx:pt idx="1422">0</cx:pt>
          <cx:pt idx="1423">0</cx:pt>
          <cx:pt idx="1424">374</cx:pt>
          <cx:pt idx="1425">0</cx:pt>
          <cx:pt idx="1426">0</cx:pt>
          <cx:pt idx="1427">0</cx:pt>
          <cx:pt idx="1428">0</cx:pt>
          <cx:pt idx="1429">0</cx:pt>
          <cx:pt idx="1430">0</cx:pt>
          <cx:pt idx="1431">0</cx:pt>
          <cx:pt idx="1432">0</cx:pt>
          <cx:pt idx="1433">0</cx:pt>
          <cx:pt idx="1434">0</cx:pt>
          <cx:pt idx="1435">0</cx:pt>
          <cx:pt idx="1436">0</cx:pt>
          <cx:pt idx="1437">0</cx:pt>
          <cx:pt idx="1438">0</cx:pt>
          <cx:pt idx="1439">110</cx:pt>
          <cx:pt idx="1440">0</cx:pt>
          <cx:pt idx="1441">0</cx:pt>
          <cx:pt idx="1442">0</cx:pt>
          <cx:pt idx="1443">0</cx:pt>
          <cx:pt idx="1444">0</cx:pt>
          <cx:pt idx="1445">627</cx:pt>
          <cx:pt idx="1446">0</cx:pt>
          <cx:pt idx="1447">0</cx:pt>
          <cx:pt idx="1448">0</cx:pt>
          <cx:pt idx="1449">0</cx:pt>
          <cx:pt idx="1450">0</cx:pt>
          <cx:pt idx="1451">0</cx:pt>
          <cx:pt idx="1452">0</cx:pt>
          <cx:pt idx="1453">0</cx:pt>
          <cx:pt idx="1454">0</cx:pt>
          <cx:pt idx="1455">0</cx:pt>
          <cx:pt idx="1456">163</cx:pt>
          <cx:pt idx="1457">0</cx:pt>
          <cx:pt idx="1458">1029</cx:pt>
          <cx:pt idx="1459">290</cx:pt>
        </cx:lvl>
        <cx:lvl ptCount="1460">
          <cx:pt idx="0">Unf</cx:pt>
          <cx:pt idx="1">Unf</cx:pt>
          <cx:pt idx="2">Unf</cx:pt>
          <cx:pt idx="3">Unf</cx:pt>
          <cx:pt idx="4">Unf</cx:pt>
          <cx:pt idx="5">Unf</cx:pt>
          <cx:pt idx="6">Unf</cx:pt>
          <cx:pt idx="7">BLQ</cx:pt>
          <cx:pt idx="8">Unf</cx:pt>
          <cx:pt idx="9">Unf</cx:pt>
          <cx:pt idx="10">Unf</cx:pt>
          <cx:pt idx="11">Unf</cx:pt>
          <cx:pt idx="12">Unf</cx:pt>
          <cx:pt idx="13">Unf</cx:pt>
          <cx:pt idx="14">Unf</cx:pt>
          <cx:pt idx="15">Unf</cx:pt>
          <cx:pt idx="16">Unf</cx:pt>
          <cx:pt idx="17">NA</cx:pt>
          <cx:pt idx="18">Unf</cx:pt>
          <cx:pt idx="19">Unf</cx:pt>
          <cx:pt idx="20">Unf</cx:pt>
          <cx:pt idx="21">Unf</cx:pt>
          <cx:pt idx="22">Unf</cx:pt>
          <cx:pt idx="23">Unf</cx:pt>
          <cx:pt idx="24">ALQ</cx:pt>
          <cx:pt idx="25">Unf</cx:pt>
          <cx:pt idx="26">Rec</cx:pt>
          <cx:pt idx="27">Unf</cx:pt>
          <cx:pt idx="28">Unf</cx:pt>
          <cx:pt idx="29">Unf</cx:pt>
          <cx:pt idx="30">Unf</cx:pt>
          <cx:pt idx="31">Unf</cx:pt>
          <cx:pt idx="32">Unf</cx:pt>
          <cx:pt idx="33">Unf</cx:pt>
          <cx:pt idx="34">Unf</cx:pt>
          <cx:pt idx="35">Unf</cx:pt>
          <cx:pt idx="36">Unf</cx:pt>
          <cx:pt idx="37">Unf</cx:pt>
          <cx:pt idx="38">Unf</cx:pt>
          <cx:pt idx="39">NA</cx:pt>
          <cx:pt idx="40">Unf</cx:pt>
          <cx:pt idx="41">Unf</cx:pt>
          <cx:pt idx="42">LwQ</cx:pt>
          <cx:pt idx="43">BLQ</cx:pt>
          <cx:pt idx="44">BLQ</cx:pt>
          <cx:pt idx="45">Unf</cx:pt>
          <cx:pt idx="46">Unf</cx:pt>
          <cx:pt idx="47">Unf</cx:pt>
          <cx:pt idx="48">Unf</cx:pt>
          <cx:pt idx="49">Unf</cx:pt>
          <cx:pt idx="50">Unf</cx:pt>
          <cx:pt idx="51">Unf</cx:pt>
          <cx:pt idx="52">GLQ</cx:pt>
          <cx:pt idx="53">Unf</cx:pt>
          <cx:pt idx="54">Unf</cx:pt>
          <cx:pt idx="55">Unf</cx:pt>
          <cx:pt idx="56">Unf</cx:pt>
          <cx:pt idx="57">Unf</cx:pt>
          <cx:pt idx="58">Unf</cx:pt>
          <cx:pt idx="59">Unf</cx:pt>
          <cx:pt idx="60">Unf</cx:pt>
          <cx:pt idx="61">Unf</cx:pt>
          <cx:pt idx="62">Unf</cx:pt>
          <cx:pt idx="63">Unf</cx:pt>
          <cx:pt idx="64">Unf</cx:pt>
          <cx:pt idx="65">Unf</cx:pt>
          <cx:pt idx="66">Unf</cx:pt>
          <cx:pt idx="67">Unf</cx:pt>
          <cx:pt idx="68">Unf</cx:pt>
          <cx:pt idx="69">Unf</cx:pt>
          <cx:pt idx="70">Unf</cx:pt>
          <cx:pt idx="71">Unf</cx:pt>
          <cx:pt idx="72">Unf</cx:pt>
          <cx:pt idx="73">BLQ</cx:pt>
          <cx:pt idx="74">Unf</cx:pt>
          <cx:pt idx="75">Unf</cx:pt>
          <cx:pt idx="76">Unf</cx:pt>
          <cx:pt idx="77">GLQ</cx:pt>
          <cx:pt idx="78">Unf</cx:pt>
          <cx:pt idx="79">Unf</cx:pt>
          <cx:pt idx="80">Unf</cx:pt>
          <cx:pt idx="81">Unf</cx:pt>
          <cx:pt idx="82">Unf</cx:pt>
          <cx:pt idx="83">Unf</cx:pt>
          <cx:pt idx="84">Unf</cx:pt>
          <cx:pt idx="85">Unf</cx:pt>
          <cx:pt idx="86">Unf</cx:pt>
          <cx:pt idx="87">Unf</cx:pt>
          <cx:pt idx="88">Unf</cx:pt>
          <cx:pt idx="89">Unf</cx:pt>
          <cx:pt idx="90">NA</cx:pt>
          <cx:pt idx="91">Unf</cx:pt>
          <cx:pt idx="92">Unf</cx:pt>
          <cx:pt idx="93">Unf</cx:pt>
          <cx:pt idx="94">Unf</cx:pt>
          <cx:pt idx="95">Unf</cx:pt>
          <cx:pt idx="96">Unf</cx:pt>
          <cx:pt idx="97">Unf</cx:pt>
          <cx:pt idx="98">Unf</cx:pt>
          <cx:pt idx="99">Unf</cx:pt>
          <cx:pt idx="100">Unf</cx:pt>
          <cx:pt idx="101">Unf</cx:pt>
          <cx:pt idx="102">NA</cx:pt>
          <cx:pt idx="103">Unf</cx:pt>
          <cx:pt idx="104">Unf</cx:pt>
          <cx:pt idx="105">Unf</cx:pt>
          <cx:pt idx="106">Unf</cx:pt>
          <cx:pt idx="107">BLQ</cx:pt>
          <cx:pt idx="108">Unf</cx:pt>
          <cx:pt idx="109">Unf</cx:pt>
          <cx:pt idx="110">Unf</cx:pt>
          <cx:pt idx="111">Unf</cx:pt>
          <cx:pt idx="112">Unf</cx:pt>
          <cx:pt idx="113">Rec</cx:pt>
          <cx:pt idx="114">LwQ</cx:pt>
          <cx:pt idx="115">Unf</cx:pt>
          <cx:pt idx="116">BLQ</cx:pt>
          <cx:pt idx="117">Unf</cx:pt>
          <cx:pt idx="118">Unf</cx:pt>
          <cx:pt idx="119">Unf</cx:pt>
          <cx:pt idx="120">Unf</cx:pt>
          <cx:pt idx="121">Unf</cx:pt>
          <cx:pt idx="122">Unf</cx:pt>
          <cx:pt idx="123">Unf</cx:pt>
          <cx:pt idx="124">Unf</cx:pt>
          <cx:pt idx="125">Unf</cx:pt>
          <cx:pt idx="126">Unf</cx:pt>
          <cx:pt idx="127">Unf</cx:pt>
          <cx:pt idx="128">Unf</cx:pt>
          <cx:pt idx="129">BLQ</cx:pt>
          <cx:pt idx="130">Unf</cx:pt>
          <cx:pt idx="131">Unf</cx:pt>
          <cx:pt idx="132">Unf</cx:pt>
          <cx:pt idx="133">Unf</cx:pt>
          <cx:pt idx="134">Unf</cx:pt>
          <cx:pt idx="135">Unf</cx:pt>
          <cx:pt idx="136">Unf</cx:pt>
          <cx:pt idx="137">Unf</cx:pt>
          <cx:pt idx="138">Unf</cx:pt>
          <cx:pt idx="139">Unf</cx:pt>
          <cx:pt idx="140">Unf</cx:pt>
          <cx:pt idx="141">Unf</cx:pt>
          <cx:pt idx="142">Unf</cx:pt>
          <cx:pt idx="143">Unf</cx:pt>
          <cx:pt idx="144">Unf</cx:pt>
          <cx:pt idx="145">Unf</cx:pt>
          <cx:pt idx="146">Unf</cx:pt>
          <cx:pt idx="147">Unf</cx:pt>
          <cx:pt idx="148">Unf</cx:pt>
          <cx:pt idx="149">Unf</cx:pt>
          <cx:pt idx="150">Unf</cx:pt>
          <cx:pt idx="151">Unf</cx:pt>
          <cx:pt idx="152">Unf</cx:pt>
          <cx:pt idx="153">ALQ</cx:pt>
          <cx:pt idx="154">Unf</cx:pt>
          <cx:pt idx="155">Unf</cx:pt>
          <cx:pt idx="156">NA</cx:pt>
          <cx:pt idx="157">Unf</cx:pt>
          <cx:pt idx="158">Unf</cx:pt>
          <cx:pt idx="159">Unf</cx:pt>
          <cx:pt idx="160">Unf</cx:pt>
          <cx:pt idx="161">Unf</cx:pt>
          <cx:pt idx="162">Unf</cx:pt>
          <cx:pt idx="163">Unf</cx:pt>
          <cx:pt idx="164">Unf</cx:pt>
          <cx:pt idx="165">Rec</cx:pt>
          <cx:pt idx="166">BLQ</cx:pt>
          <cx:pt idx="167">Unf</cx:pt>
          <cx:pt idx="168">Unf</cx:pt>
          <cx:pt idx="169">Unf</cx:pt>
          <cx:pt idx="170">Unf</cx:pt>
          <cx:pt idx="171">Unf</cx:pt>
          <cx:pt idx="172">Rec</cx:pt>
          <cx:pt idx="173">Rec</cx:pt>
          <cx:pt idx="174">LwQ</cx:pt>
          <cx:pt idx="175">Unf</cx:pt>
          <cx:pt idx="176">Unf</cx:pt>
          <cx:pt idx="177">BLQ</cx:pt>
          <cx:pt idx="178">Unf</cx:pt>
          <cx:pt idx="179">Unf</cx:pt>
          <cx:pt idx="180">Unf</cx:pt>
          <cx:pt idx="181">Unf</cx:pt>
          <cx:pt idx="182">NA</cx:pt>
          <cx:pt idx="183">Unf</cx:pt>
          <cx:pt idx="184">Unf</cx:pt>
          <cx:pt idx="185">Unf</cx:pt>
          <cx:pt idx="186">Unf</cx:pt>
          <cx:pt idx="187">Unf</cx:pt>
          <cx:pt idx="188">Unf</cx:pt>
          <cx:pt idx="189">Unf</cx:pt>
          <cx:pt idx="190">Unf</cx:pt>
          <cx:pt idx="191">Unf</cx:pt>
          <cx:pt idx="192">Unf</cx:pt>
          <cx:pt idx="193">Unf</cx:pt>
          <cx:pt idx="194">Unf</cx:pt>
          <cx:pt idx="195">Unf</cx:pt>
          <cx:pt idx="196">Unf</cx:pt>
          <cx:pt idx="197">LwQ</cx:pt>
          <cx:pt idx="198">Unf</cx:pt>
          <cx:pt idx="199">Unf</cx:pt>
          <cx:pt idx="200">Unf</cx:pt>
          <cx:pt idx="201">LwQ</cx:pt>
          <cx:pt idx="202">Unf</cx:pt>
          <cx:pt idx="203">Unf</cx:pt>
          <cx:pt idx="204">Unf</cx:pt>
          <cx:pt idx="205">Unf</cx:pt>
          <cx:pt idx="206">Unf</cx:pt>
          <cx:pt idx="207">Rec</cx:pt>
          <cx:pt idx="208">Unf</cx:pt>
          <cx:pt idx="209">Unf</cx:pt>
          <cx:pt idx="210">Unf</cx:pt>
          <cx:pt idx="211">Unf</cx:pt>
          <cx:pt idx="212">Unf</cx:pt>
          <cx:pt idx="213">Unf</cx:pt>
          <cx:pt idx="214">Unf</cx:pt>
          <cx:pt idx="215">Unf</cx:pt>
          <cx:pt idx="216">Unf</cx:pt>
          <cx:pt idx="217">Unf</cx:pt>
          <cx:pt idx="218">Unf</cx:pt>
          <cx:pt idx="219">Unf</cx:pt>
          <cx:pt idx="220">Unf</cx:pt>
          <cx:pt idx="221">Unf</cx:pt>
          <cx:pt idx="222">Unf</cx:pt>
          <cx:pt idx="223">LwQ</cx:pt>
          <cx:pt idx="224">Unf</cx:pt>
          <cx:pt idx="225">Unf</cx:pt>
          <cx:pt idx="226">Unf</cx:pt>
          <cx:pt idx="227">Unf</cx:pt>
          <cx:pt idx="228">Unf</cx:pt>
          <cx:pt idx="229">Unf</cx:pt>
          <cx:pt idx="230">Unf</cx:pt>
          <cx:pt idx="231">Unf</cx:pt>
          <cx:pt idx="232">Unf</cx:pt>
          <cx:pt idx="233">ALQ</cx:pt>
          <cx:pt idx="234">Unf</cx:pt>
          <cx:pt idx="235">Unf</cx:pt>
          <cx:pt idx="236">Unf</cx:pt>
          <cx:pt idx="237">Unf</cx:pt>
          <cx:pt idx="238">Unf</cx:pt>
          <cx:pt idx="239">Unf</cx:pt>
          <cx:pt idx="240">Unf</cx:pt>
          <cx:pt idx="241">Unf</cx:pt>
          <cx:pt idx="242">Unf</cx:pt>
          <cx:pt idx="243">Unf</cx:pt>
          <cx:pt idx="244">Unf</cx:pt>
          <cx:pt idx="245">Unf</cx:pt>
          <cx:pt idx="246">Unf</cx:pt>
          <cx:pt idx="247">Unf</cx:pt>
          <cx:pt idx="248">Unf</cx:pt>
          <cx:pt idx="249">Unf</cx:pt>
          <cx:pt idx="250">Unf</cx:pt>
          <cx:pt idx="251">Unf</cx:pt>
          <cx:pt idx="252">Unf</cx:pt>
          <cx:pt idx="253">ALQ</cx:pt>
          <cx:pt idx="254">Unf</cx:pt>
          <cx:pt idx="255">Unf</cx:pt>
          <cx:pt idx="256">Unf</cx:pt>
          <cx:pt idx="257">Unf</cx:pt>
          <cx:pt idx="258">Unf</cx:pt>
          <cx:pt idx="259">NA</cx:pt>
          <cx:pt idx="260">ALQ</cx:pt>
          <cx:pt idx="261">Unf</cx:pt>
          <cx:pt idx="262">Unf</cx:pt>
          <cx:pt idx="263">ALQ</cx:pt>
          <cx:pt idx="264">Unf</cx:pt>
          <cx:pt idx="265">LwQ</cx:pt>
          <cx:pt idx="266">Unf</cx:pt>
          <cx:pt idx="267">Unf</cx:pt>
          <cx:pt idx="268">Rec</cx:pt>
          <cx:pt idx="269">Unf</cx:pt>
          <cx:pt idx="270">Unf</cx:pt>
          <cx:pt idx="271">GLQ</cx:pt>
          <cx:pt idx="272">Unf</cx:pt>
          <cx:pt idx="273">LwQ</cx:pt>
          <cx:pt idx="274">Unf</cx:pt>
          <cx:pt idx="275">Unf</cx:pt>
          <cx:pt idx="276">Unf</cx:pt>
          <cx:pt idx="277">Unf</cx:pt>
          <cx:pt idx="278">Unf</cx:pt>
          <cx:pt idx="279">Unf</cx:pt>
          <cx:pt idx="280">Unf</cx:pt>
          <cx:pt idx="281">Unf</cx:pt>
          <cx:pt idx="282">Unf</cx:pt>
          <cx:pt idx="283">Unf</cx:pt>
          <cx:pt idx="284">Unf</cx:pt>
          <cx:pt idx="285">Unf</cx:pt>
          <cx:pt idx="286">Unf</cx:pt>
          <cx:pt idx="287">Unf</cx:pt>
          <cx:pt idx="288">Unf</cx:pt>
          <cx:pt idx="289">Unf</cx:pt>
          <cx:pt idx="290">Unf</cx:pt>
          <cx:pt idx="291">Unf</cx:pt>
          <cx:pt idx="292">Unf</cx:pt>
          <cx:pt idx="293">Unf</cx:pt>
          <cx:pt idx="294">Unf</cx:pt>
          <cx:pt idx="295">Unf</cx:pt>
          <cx:pt idx="296">Unf</cx:pt>
          <cx:pt idx="297">Unf</cx:pt>
          <cx:pt idx="298">Rec</cx:pt>
          <cx:pt idx="299">Unf</cx:pt>
          <cx:pt idx="300">Unf</cx:pt>
          <cx:pt idx="301">Unf</cx:pt>
          <cx:pt idx="302">Unf</cx:pt>
          <cx:pt idx="303">Unf</cx:pt>
          <cx:pt idx="304">Unf</cx:pt>
          <cx:pt idx="305">Unf</cx:pt>
          <cx:pt idx="306">Unf</cx:pt>
          <cx:pt idx="307">Unf</cx:pt>
          <cx:pt idx="308">Unf</cx:pt>
          <cx:pt idx="309">Unf</cx:pt>
          <cx:pt idx="310">Unf</cx:pt>
          <cx:pt idx="311">Unf</cx:pt>
          <cx:pt idx="312">Unf</cx:pt>
          <cx:pt idx="313">Rec</cx:pt>
          <cx:pt idx="314">Unf</cx:pt>
          <cx:pt idx="315">Unf</cx:pt>
          <cx:pt idx="316">Unf</cx:pt>
          <cx:pt idx="317">Unf</cx:pt>
          <cx:pt idx="318">Unf</cx:pt>
          <cx:pt idx="319">Unf</cx:pt>
          <cx:pt idx="320">Unf</cx:pt>
          <cx:pt idx="321">Unf</cx:pt>
          <cx:pt idx="322">ALQ</cx:pt>
          <cx:pt idx="323">Unf</cx:pt>
          <cx:pt idx="324">Unf</cx:pt>
          <cx:pt idx="325">Unf</cx:pt>
          <cx:pt idx="326">Unf</cx:pt>
          <cx:pt idx="327">Unf</cx:pt>
          <cx:pt idx="328">Unf</cx:pt>
          <cx:pt idx="329">Unf</cx:pt>
          <cx:pt idx="330">Rec</cx:pt>
          <cx:pt idx="331">Unf</cx:pt>
          <cx:pt idx="332">NA</cx:pt>
          <cx:pt idx="333">Unf</cx:pt>
          <cx:pt idx="334">Unf</cx:pt>
          <cx:pt idx="335">BLQ</cx:pt>
          <cx:pt idx="336">Unf</cx:pt>
          <cx:pt idx="337">Unf</cx:pt>
          <cx:pt idx="338">Unf</cx:pt>
          <cx:pt idx="339">Unf</cx:pt>
          <cx:pt idx="340">Unf</cx:pt>
          <cx:pt idx="341">Unf</cx:pt>
          <cx:pt idx="342">NA</cx:pt>
          <cx:pt idx="343">Unf</cx:pt>
          <cx:pt idx="344">BLQ</cx:pt>
          <cx:pt idx="345">Unf</cx:pt>
          <cx:pt idx="346">Unf</cx:pt>
          <cx:pt idx="347">Unf</cx:pt>
          <cx:pt idx="348">Unf</cx:pt>
          <cx:pt idx="349">Unf</cx:pt>
          <cx:pt idx="350">Unf</cx:pt>
          <cx:pt idx="351">Unf</cx:pt>
          <cx:pt idx="352">Rec</cx:pt>
          <cx:pt idx="353">Unf</cx:pt>
          <cx:pt idx="354">Unf</cx:pt>
          <cx:pt idx="355">BLQ</cx:pt>
          <cx:pt idx="356">Unf</cx:pt>
          <cx:pt idx="357">Unf</cx:pt>
          <cx:pt idx="358">Rec</cx:pt>
          <cx:pt idx="359">Unf</cx:pt>
          <cx:pt idx="360">Unf</cx:pt>
          <cx:pt idx="361">Unf</cx:pt>
          <cx:pt idx="362">NA</cx:pt>
          <cx:pt idx="363">Unf</cx:pt>
          <cx:pt idx="364">Unf</cx:pt>
          <cx:pt idx="365">Unf</cx:pt>
          <cx:pt idx="366">Unf</cx:pt>
          <cx:pt idx="367">Unf</cx:pt>
          <cx:pt idx="368">Unf</cx:pt>
          <cx:pt idx="369">Rec</cx:pt>
          <cx:pt idx="370">Unf</cx:pt>
          <cx:pt idx="371">NA</cx:pt>
          <cx:pt idx="372">LwQ</cx:pt>
          <cx:pt idx="373">LwQ</cx:pt>
          <cx:pt idx="374">Unf</cx:pt>
          <cx:pt idx="375">Unf</cx:pt>
          <cx:pt idx="376">Unf</cx:pt>
          <cx:pt idx="377">Unf</cx:pt>
          <cx:pt idx="378">Unf</cx:pt>
          <cx:pt idx="379">Unf</cx:pt>
          <cx:pt idx="380">Unf</cx:pt>
          <cx:pt idx="381">Unf</cx:pt>
          <cx:pt idx="382">Unf</cx:pt>
          <cx:pt idx="383">Unf</cx:pt>
          <cx:pt idx="384">Unf</cx:pt>
          <cx:pt idx="385">Unf</cx:pt>
          <cx:pt idx="386">Unf</cx:pt>
          <cx:pt idx="387">Unf</cx:pt>
          <cx:pt idx="388">Unf</cx:pt>
          <cx:pt idx="389">Unf</cx:pt>
          <cx:pt idx="390">BLQ</cx:pt>
          <cx:pt idx="391">Unf</cx:pt>
          <cx:pt idx="392">NA</cx:pt>
          <cx:pt idx="393">Unf</cx:pt>
          <cx:pt idx="394">Unf</cx:pt>
          <cx:pt idx="395">Unf</cx:pt>
          <cx:pt idx="396">Unf</cx:pt>
          <cx:pt idx="397">Unf</cx:pt>
          <cx:pt idx="398">Unf</cx:pt>
          <cx:pt idx="399">Unf</cx:pt>
          <cx:pt idx="400">Unf</cx:pt>
          <cx:pt idx="401">Unf</cx:pt>
          <cx:pt idx="402">Unf</cx:pt>
          <cx:pt idx="403">Unf</cx:pt>
          <cx:pt idx="404">Unf</cx:pt>
          <cx:pt idx="405">Unf</cx:pt>
          <cx:pt idx="406">Unf</cx:pt>
          <cx:pt idx="407">Unf</cx:pt>
          <cx:pt idx="408">Unf</cx:pt>
          <cx:pt idx="409">Unf</cx:pt>
          <cx:pt idx="410">Unf</cx:pt>
          <cx:pt idx="411">Unf</cx:pt>
          <cx:pt idx="412">Unf</cx:pt>
          <cx:pt idx="413">Unf</cx:pt>
          <cx:pt idx="414">GLQ</cx:pt>
          <cx:pt idx="415">Unf</cx:pt>
          <cx:pt idx="416">Unf</cx:pt>
          <cx:pt idx="417">Unf</cx:pt>
          <cx:pt idx="418">Unf</cx:pt>
          <cx:pt idx="419">Unf</cx:pt>
          <cx:pt idx="420">Unf</cx:pt>
          <cx:pt idx="421">Unf</cx:pt>
          <cx:pt idx="422">Unf</cx:pt>
          <cx:pt idx="423">Unf</cx:pt>
          <cx:pt idx="424">Unf</cx:pt>
          <cx:pt idx="425">Unf</cx:pt>
          <cx:pt idx="426">Unf</cx:pt>
          <cx:pt idx="427">Unf</cx:pt>
          <cx:pt idx="428">Unf</cx:pt>
          <cx:pt idx="429">Unf</cx:pt>
          <cx:pt idx="430">Unf</cx:pt>
          <cx:pt idx="431">Unf</cx:pt>
          <cx:pt idx="432">Unf</cx:pt>
          <cx:pt idx="433">Unf</cx:pt>
          <cx:pt idx="434">Unf</cx:pt>
          <cx:pt idx="435">ALQ</cx:pt>
          <cx:pt idx="436">Unf</cx:pt>
          <cx:pt idx="437">Unf</cx:pt>
          <cx:pt idx="438">Unf</cx:pt>
          <cx:pt idx="439">Unf</cx:pt>
          <cx:pt idx="440">ALQ</cx:pt>
          <cx:pt idx="441">Unf</cx:pt>
          <cx:pt idx="442">Unf</cx:pt>
          <cx:pt idx="443">Unf</cx:pt>
          <cx:pt idx="444">Unf</cx:pt>
          <cx:pt idx="445">Unf</cx:pt>
          <cx:pt idx="446">Rec</cx:pt>
          <cx:pt idx="447">Unf</cx:pt>
          <cx:pt idx="448">Unf</cx:pt>
          <cx:pt idx="449">Unf</cx:pt>
          <cx:pt idx="450">Unf</cx:pt>
          <cx:pt idx="451">Unf</cx:pt>
          <cx:pt idx="452">Unf</cx:pt>
          <cx:pt idx="453">Unf</cx:pt>
          <cx:pt idx="454">Unf</cx:pt>
          <cx:pt idx="455">Unf</cx:pt>
          <cx:pt idx="456">Unf</cx:pt>
          <cx:pt idx="457">Unf</cx:pt>
          <cx:pt idx="458">Unf</cx:pt>
          <cx:pt idx="459">Unf</cx:pt>
          <cx:pt idx="460">Unf</cx:pt>
          <cx:pt idx="461">BLQ</cx:pt>
          <cx:pt idx="462">BLQ</cx:pt>
          <cx:pt idx="463">Unf</cx:pt>
          <cx:pt idx="464">Unf</cx:pt>
          <cx:pt idx="465">Unf</cx:pt>
          <cx:pt idx="466">Unf</cx:pt>
          <cx:pt idx="467">Unf</cx:pt>
          <cx:pt idx="468">Unf</cx:pt>
          <cx:pt idx="469">Unf</cx:pt>
          <cx:pt idx="470">BLQ</cx:pt>
          <cx:pt idx="471">Unf</cx:pt>
          <cx:pt idx="472">Unf</cx:pt>
          <cx:pt idx="473">Unf</cx:pt>
          <cx:pt idx="474">Unf</cx:pt>
          <cx:pt idx="475">Unf</cx:pt>
          <cx:pt idx="476">Unf</cx:pt>
          <cx:pt idx="477">Unf</cx:pt>
          <cx:pt idx="478">Unf</cx:pt>
          <cx:pt idx="479">Unf</cx:pt>
          <cx:pt idx="480">Unf</cx:pt>
          <cx:pt idx="481">Unf</cx:pt>
          <cx:pt idx="482">Unf</cx:pt>
          <cx:pt idx="483">Unf</cx:pt>
          <cx:pt idx="484">Unf</cx:pt>
          <cx:pt idx="485">Unf</cx:pt>
          <cx:pt idx="486">Unf</cx:pt>
          <cx:pt idx="487">Unf</cx:pt>
          <cx:pt idx="488">Unf</cx:pt>
          <cx:pt idx="489">Unf</cx:pt>
          <cx:pt idx="490">Unf</cx:pt>
          <cx:pt idx="491">Rec</cx:pt>
          <cx:pt idx="492">Unf</cx:pt>
          <cx:pt idx="493">LwQ</cx:pt>
          <cx:pt idx="494">Unf</cx:pt>
          <cx:pt idx="495">Unf</cx:pt>
          <cx:pt idx="496">Unf</cx:pt>
          <cx:pt idx="497">Unf</cx:pt>
          <cx:pt idx="498">Unf</cx:pt>
          <cx:pt idx="499">LwQ</cx:pt>
          <cx:pt idx="500">Unf</cx:pt>
          <cx:pt idx="501">Unf</cx:pt>
          <cx:pt idx="502">GLQ</cx:pt>
          <cx:pt idx="503">Unf</cx:pt>
          <cx:pt idx="504">Rec</cx:pt>
          <cx:pt idx="505">Unf</cx:pt>
          <cx:pt idx="506">Unf</cx:pt>
          <cx:pt idx="507">Unf</cx:pt>
          <cx:pt idx="508">Unf</cx:pt>
          <cx:pt idx="509">Unf</cx:pt>
          <cx:pt idx="510">Rec</cx:pt>
          <cx:pt idx="511">Unf</cx:pt>
          <cx:pt idx="512">LwQ</cx:pt>
          <cx:pt idx="513">Unf</cx:pt>
          <cx:pt idx="514">Unf</cx:pt>
          <cx:pt idx="515">Unf</cx:pt>
          <cx:pt idx="516">Unf</cx:pt>
          <cx:pt idx="517">Unf</cx:pt>
          <cx:pt idx="518">Unf</cx:pt>
          <cx:pt idx="519">Unf</cx:pt>
          <cx:pt idx="520">NA</cx:pt>
          <cx:pt idx="521">Unf</cx:pt>
          <cx:pt idx="522">Unf</cx:pt>
          <cx:pt idx="523">Unf</cx:pt>
          <cx:pt idx="524">Unf</cx:pt>
          <cx:pt idx="525">Unf</cx:pt>
          <cx:pt idx="526">Unf</cx:pt>
          <cx:pt idx="527">Unf</cx:pt>
          <cx:pt idx="528">Unf</cx:pt>
          <cx:pt idx="529">Unf</cx:pt>
          <cx:pt idx="530">Unf</cx:pt>
          <cx:pt idx="531">Unf</cx:pt>
          <cx:pt idx="532">NA</cx:pt>
          <cx:pt idx="533">NA</cx:pt>
          <cx:pt idx="534">Unf</cx:pt>
          <cx:pt idx="535">Unf</cx:pt>
          <cx:pt idx="536">Unf</cx:pt>
          <cx:pt idx="537">Unf</cx:pt>
          <cx:pt idx="538">Unf</cx:pt>
          <cx:pt idx="539">Unf</cx:pt>
          <cx:pt idx="540">Unf</cx:pt>
          <cx:pt idx="541">Unf</cx:pt>
          <cx:pt idx="542">GLQ</cx:pt>
          <cx:pt idx="543">LwQ</cx:pt>
          <cx:pt idx="544">Unf</cx:pt>
          <cx:pt idx="545">LwQ</cx:pt>
          <cx:pt idx="546">Unf</cx:pt>
          <cx:pt idx="547">Unf</cx:pt>
          <cx:pt idx="548">Rec</cx:pt>
          <cx:pt idx="549">Unf</cx:pt>
          <cx:pt idx="550">Unf</cx:pt>
          <cx:pt idx="551">Unf</cx:pt>
          <cx:pt idx="552">Unf</cx:pt>
          <cx:pt idx="553">NA</cx:pt>
          <cx:pt idx="554">Unf</cx:pt>
          <cx:pt idx="555">Unf</cx:pt>
          <cx:pt idx="556">Unf</cx:pt>
          <cx:pt idx="557">Unf</cx:pt>
          <cx:pt idx="558">Unf</cx:pt>
          <cx:pt idx="559">Unf</cx:pt>
          <cx:pt idx="560">Unf</cx:pt>
          <cx:pt idx="561">LwQ</cx:pt>
          <cx:pt idx="562">Unf</cx:pt>
          <cx:pt idx="563">Unf</cx:pt>
          <cx:pt idx="564">Unf</cx:pt>
          <cx:pt idx="565">Unf</cx:pt>
          <cx:pt idx="566">Unf</cx:pt>
          <cx:pt idx="567">Unf</cx:pt>
          <cx:pt idx="568">Unf</cx:pt>
          <cx:pt idx="569">Unf</cx:pt>
          <cx:pt idx="570">Unf</cx:pt>
          <cx:pt idx="571">Unf</cx:pt>
          <cx:pt idx="572">Unf</cx:pt>
          <cx:pt idx="573">Unf</cx:pt>
          <cx:pt idx="574">Unf</cx:pt>
          <cx:pt idx="575">Unf</cx:pt>
          <cx:pt idx="576">Unf</cx:pt>
          <cx:pt idx="577">ALQ</cx:pt>
          <cx:pt idx="578">Unf</cx:pt>
          <cx:pt idx="579">Unf</cx:pt>
          <cx:pt idx="580">Rec</cx:pt>
          <cx:pt idx="581">Unf</cx:pt>
          <cx:pt idx="582">Unf</cx:pt>
          <cx:pt idx="583">Unf</cx:pt>
          <cx:pt idx="584">Unf</cx:pt>
          <cx:pt idx="585">Unf</cx:pt>
          <cx:pt idx="586">ALQ</cx:pt>
          <cx:pt idx="587">Unf</cx:pt>
          <cx:pt idx="588">Unf</cx:pt>
          <cx:pt idx="589">Unf</cx:pt>
          <cx:pt idx="590">Unf</cx:pt>
          <cx:pt idx="591">Unf</cx:pt>
          <cx:pt idx="592">Unf</cx:pt>
          <cx:pt idx="593">Unf</cx:pt>
          <cx:pt idx="594">Unf</cx:pt>
          <cx:pt idx="595">Unf</cx:pt>
          <cx:pt idx="596">Unf</cx:pt>
          <cx:pt idx="597">Unf</cx:pt>
          <cx:pt idx="598">LwQ</cx:pt>
          <cx:pt idx="599">GLQ</cx:pt>
          <cx:pt idx="600">Unf</cx:pt>
          <cx:pt idx="601">Unf</cx:pt>
          <cx:pt idx="602">Unf</cx:pt>
          <cx:pt idx="603">Unf</cx:pt>
          <cx:pt idx="604">Unf</cx:pt>
          <cx:pt idx="605">Unf</cx:pt>
          <cx:pt idx="606">Unf</cx:pt>
          <cx:pt idx="607">Unf</cx:pt>
          <cx:pt idx="608">Unf</cx:pt>
          <cx:pt idx="609">Unf</cx:pt>
          <cx:pt idx="610">Unf</cx:pt>
          <cx:pt idx="611">Unf</cx:pt>
          <cx:pt idx="612">Unf</cx:pt>
          <cx:pt idx="613">Unf</cx:pt>
          <cx:pt idx="614">GLQ</cx:pt>
          <cx:pt idx="615">Unf</cx:pt>
          <cx:pt idx="616">Unf</cx:pt>
          <cx:pt idx="617">Unf</cx:pt>
          <cx:pt idx="618">Unf</cx:pt>
          <cx:pt idx="619">Unf</cx:pt>
          <cx:pt idx="620">Unf</cx:pt>
          <cx:pt idx="621">Rec</cx:pt>
          <cx:pt idx="622">Unf</cx:pt>
          <cx:pt idx="623">Unf</cx:pt>
          <cx:pt idx="624">Unf</cx:pt>
          <cx:pt idx="625">Unf</cx:pt>
          <cx:pt idx="626">Unf</cx:pt>
          <cx:pt idx="627">LwQ</cx:pt>
          <cx:pt idx="628">Unf</cx:pt>
          <cx:pt idx="629">Rec</cx:pt>
          <cx:pt idx="630">Unf</cx:pt>
          <cx:pt idx="631">Unf</cx:pt>
          <cx:pt idx="632">Unf</cx:pt>
          <cx:pt idx="633">LwQ</cx:pt>
          <cx:pt idx="634">Unf</cx:pt>
          <cx:pt idx="635">Unf</cx:pt>
          <cx:pt idx="636">Unf</cx:pt>
          <cx:pt idx="637">Unf</cx:pt>
          <cx:pt idx="638">Unf</cx:pt>
          <cx:pt idx="639">Unf</cx:pt>
          <cx:pt idx="640">Unf</cx:pt>
          <cx:pt idx="641">Unf</cx:pt>
          <cx:pt idx="642">Unf</cx:pt>
          <cx:pt idx="643">BLQ</cx:pt>
          <cx:pt idx="644">Unf</cx:pt>
          <cx:pt idx="645">LwQ</cx:pt>
          <cx:pt idx="646">NA</cx:pt>
          <cx:pt idx="647">Unf</cx:pt>
          <cx:pt idx="648">Unf</cx:pt>
          <cx:pt idx="649">GLQ</cx:pt>
          <cx:pt idx="650">Unf</cx:pt>
          <cx:pt idx="651">Unf</cx:pt>
          <cx:pt idx="652">Unf</cx:pt>
          <cx:pt idx="653">Unf</cx:pt>
          <cx:pt idx="654">Unf</cx:pt>
          <cx:pt idx="655">Unf</cx:pt>
          <cx:pt idx="656">Unf</cx:pt>
          <cx:pt idx="657">Unf</cx:pt>
          <cx:pt idx="658">Unf</cx:pt>
          <cx:pt idx="659">Unf</cx:pt>
          <cx:pt idx="660">Unf</cx:pt>
          <cx:pt idx="661">Rec</cx:pt>
          <cx:pt idx="662">Unf</cx:pt>
          <cx:pt idx="663">Rec</cx:pt>
          <cx:pt idx="664">Unf</cx:pt>
          <cx:pt idx="665">Unf</cx:pt>
          <cx:pt idx="666">Rec</cx:pt>
          <cx:pt idx="667">Unf</cx:pt>
          <cx:pt idx="668">Unf</cx:pt>
          <cx:pt idx="669">Unf</cx:pt>
          <cx:pt idx="670">Unf</cx:pt>
          <cx:pt idx="671">Unf</cx:pt>
          <cx:pt idx="672">Unf</cx:pt>
          <cx:pt idx="673">Unf</cx:pt>
          <cx:pt idx="674">Unf</cx:pt>
          <cx:pt idx="675">Unf</cx:pt>
          <cx:pt idx="676">Unf</cx:pt>
          <cx:pt idx="677">Unf</cx:pt>
          <cx:pt idx="678">Unf</cx:pt>
          <cx:pt idx="679">Unf</cx:pt>
          <cx:pt idx="680">BLQ</cx:pt>
          <cx:pt idx="681">Unf</cx:pt>
          <cx:pt idx="682">Unf</cx:pt>
          <cx:pt idx="683">Unf</cx:pt>
          <cx:pt idx="684">Unf</cx:pt>
          <cx:pt idx="685">LwQ</cx:pt>
          <cx:pt idx="686">Unf</cx:pt>
          <cx:pt idx="687">Unf</cx:pt>
          <cx:pt idx="688">Unf</cx:pt>
          <cx:pt idx="689">Unf</cx:pt>
          <cx:pt idx="690">Unf</cx:pt>
          <cx:pt idx="691">Unf</cx:pt>
          <cx:pt idx="692">Unf</cx:pt>
          <cx:pt idx="693">Unf</cx:pt>
          <cx:pt idx="694">Unf</cx:pt>
          <cx:pt idx="695">LwQ</cx:pt>
          <cx:pt idx="696">Unf</cx:pt>
          <cx:pt idx="697">ALQ</cx:pt>
          <cx:pt idx="698">BLQ</cx:pt>
          <cx:pt idx="699">Unf</cx:pt>
          <cx:pt idx="700">Unf</cx:pt>
          <cx:pt idx="701">Unf</cx:pt>
          <cx:pt idx="702">Unf</cx:pt>
          <cx:pt idx="703">Unf</cx:pt>
          <cx:pt idx="704">Unf</cx:pt>
          <cx:pt idx="705">NA</cx:pt>
          <cx:pt idx="706">Unf</cx:pt>
          <cx:pt idx="707">Unf</cx:pt>
          <cx:pt idx="708">Unf</cx:pt>
          <cx:pt idx="709">Unf</cx:pt>
          <cx:pt idx="710">Unf</cx:pt>
          <cx:pt idx="711">Unf</cx:pt>
          <cx:pt idx="712">Unf</cx:pt>
          <cx:pt idx="713">Unf</cx:pt>
          <cx:pt idx="714">Unf</cx:pt>
          <cx:pt idx="715">Unf</cx:pt>
          <cx:pt idx="716">Unf</cx:pt>
          <cx:pt idx="717">Unf</cx:pt>
          <cx:pt idx="718">Unf</cx:pt>
          <cx:pt idx="719">Unf</cx:pt>
          <cx:pt idx="720">Unf</cx:pt>
          <cx:pt idx="721">Unf</cx:pt>
          <cx:pt idx="722">Unf</cx:pt>
          <cx:pt idx="723">Unf</cx:pt>
          <cx:pt idx="724">Unf</cx:pt>
          <cx:pt idx="725">BLQ</cx:pt>
          <cx:pt idx="726">Unf</cx:pt>
          <cx:pt idx="727">Unf</cx:pt>
          <cx:pt idx="728">Unf</cx:pt>
          <cx:pt idx="729">Unf</cx:pt>
          <cx:pt idx="730">Unf</cx:pt>
          <cx:pt idx="731">Unf</cx:pt>
          <cx:pt idx="732">Unf</cx:pt>
          <cx:pt idx="733">Unf</cx:pt>
          <cx:pt idx="734">Unf</cx:pt>
          <cx:pt idx="735">Unf</cx:pt>
          <cx:pt idx="736">NA</cx:pt>
          <cx:pt idx="737">Unf</cx:pt>
          <cx:pt idx="738">Unf</cx:pt>
          <cx:pt idx="739">Unf</cx:pt>
          <cx:pt idx="740">Unf</cx:pt>
          <cx:pt idx="741">Unf</cx:pt>
          <cx:pt idx="742">Unf</cx:pt>
          <cx:pt idx="743">Unf</cx:pt>
          <cx:pt idx="744">Unf</cx:pt>
          <cx:pt idx="745">ALQ</cx:pt>
          <cx:pt idx="746">Unf</cx:pt>
          <cx:pt idx="747">Unf</cx:pt>
          <cx:pt idx="748">Unf</cx:pt>
          <cx:pt idx="749">NA</cx:pt>
          <cx:pt idx="750">Unf</cx:pt>
          <cx:pt idx="751">Unf</cx:pt>
          <cx:pt idx="752">Unf</cx:pt>
          <cx:pt idx="753">Unf</cx:pt>
          <cx:pt idx="754">LwQ</cx:pt>
          <cx:pt idx="755">Unf</cx:pt>
          <cx:pt idx="756">Unf</cx:pt>
          <cx:pt idx="757">Unf</cx:pt>
          <cx:pt idx="758">Unf</cx:pt>
          <cx:pt idx="759">ALQ</cx:pt>
          <cx:pt idx="760">Unf</cx:pt>
          <cx:pt idx="761">Unf</cx:pt>
          <cx:pt idx="762">Unf</cx:pt>
          <cx:pt idx="763">Unf</cx:pt>
          <cx:pt idx="764">GLQ</cx:pt>
          <cx:pt idx="765">Unf</cx:pt>
          <cx:pt idx="766">Unf</cx:pt>
          <cx:pt idx="767">Unf</cx:pt>
          <cx:pt idx="768">Unf</cx:pt>
          <cx:pt idx="769">Unf</cx:pt>
          <cx:pt idx="770">Unf</cx:pt>
          <cx:pt idx="771">Unf</cx:pt>
          <cx:pt idx="772">BLQ</cx:pt>
          <cx:pt idx="773">Unf</cx:pt>
          <cx:pt idx="774">Unf</cx:pt>
          <cx:pt idx="775">Unf</cx:pt>
          <cx:pt idx="776">Unf</cx:pt>
          <cx:pt idx="777">Unf</cx:pt>
          <cx:pt idx="778">NA</cx:pt>
          <cx:pt idx="779">Unf</cx:pt>
          <cx:pt idx="780">Unf</cx:pt>
          <cx:pt idx="781">Unf</cx:pt>
          <cx:pt idx="782">Unf</cx:pt>
          <cx:pt idx="783">Unf</cx:pt>
          <cx:pt idx="784">Unf</cx:pt>
          <cx:pt idx="785">LwQ</cx:pt>
          <cx:pt idx="786">Unf</cx:pt>
          <cx:pt idx="787">Unf</cx:pt>
          <cx:pt idx="788">Unf</cx:pt>
          <cx:pt idx="789">Unf</cx:pt>
          <cx:pt idx="790">Unf</cx:pt>
          <cx:pt idx="791">Unf</cx:pt>
          <cx:pt idx="792">Unf</cx:pt>
          <cx:pt idx="793">Unf</cx:pt>
          <cx:pt idx="794">Unf</cx:pt>
          <cx:pt idx="795">Unf</cx:pt>
          <cx:pt idx="796">Unf</cx:pt>
          <cx:pt idx="797">Unf</cx:pt>
          <cx:pt idx="798">Unf</cx:pt>
          <cx:pt idx="799">Unf</cx:pt>
          <cx:pt idx="800">Unf</cx:pt>
          <cx:pt idx="801">Unf</cx:pt>
          <cx:pt idx="802">Unf</cx:pt>
          <cx:pt idx="803">Unf</cx:pt>
          <cx:pt idx="804">Unf</cx:pt>
          <cx:pt idx="805">Unf</cx:pt>
          <cx:pt idx="806">Rec</cx:pt>
          <cx:pt idx="807">Unf</cx:pt>
          <cx:pt idx="808">BLQ</cx:pt>
          <cx:pt idx="809">Unf</cx:pt>
          <cx:pt idx="810">LwQ</cx:pt>
          <cx:pt idx="811">Unf</cx:pt>
          <cx:pt idx="812">Unf</cx:pt>
          <cx:pt idx="813">Unf</cx:pt>
          <cx:pt idx="814">Unf</cx:pt>
          <cx:pt idx="815">Unf</cx:pt>
          <cx:pt idx="816">Unf</cx:pt>
          <cx:pt idx="817">Unf</cx:pt>
          <cx:pt idx="818">Unf</cx:pt>
          <cx:pt idx="819">Unf</cx:pt>
          <cx:pt idx="820">Unf</cx:pt>
          <cx:pt idx="821">Unf</cx:pt>
          <cx:pt idx="822">Unf</cx:pt>
          <cx:pt idx="823">Unf</cx:pt>
          <cx:pt idx="824">Unf</cx:pt>
          <cx:pt idx="825">Unf</cx:pt>
          <cx:pt idx="826">Unf</cx:pt>
          <cx:pt idx="827">Unf</cx:pt>
          <cx:pt idx="828">ALQ</cx:pt>
          <cx:pt idx="829">Unf</cx:pt>
          <cx:pt idx="830">Unf</cx:pt>
          <cx:pt idx="831">Unf</cx:pt>
          <cx:pt idx="832">Unf</cx:pt>
          <cx:pt idx="833">BLQ</cx:pt>
          <cx:pt idx="834">Unf</cx:pt>
          <cx:pt idx="835">Unf</cx:pt>
          <cx:pt idx="836">Unf</cx:pt>
          <cx:pt idx="837">Unf</cx:pt>
          <cx:pt idx="838">Unf</cx:pt>
          <cx:pt idx="839">Unf</cx:pt>
          <cx:pt idx="840">Unf</cx:pt>
          <cx:pt idx="841">Unf</cx:pt>
          <cx:pt idx="842">ALQ</cx:pt>
          <cx:pt idx="843">Unf</cx:pt>
          <cx:pt idx="844">Unf</cx:pt>
          <cx:pt idx="845">Unf</cx:pt>
          <cx:pt idx="846">Unf</cx:pt>
          <cx:pt idx="847">Unf</cx:pt>
          <cx:pt idx="848">Unf</cx:pt>
          <cx:pt idx="849">Unf</cx:pt>
          <cx:pt idx="850">Unf</cx:pt>
          <cx:pt idx="851">Unf</cx:pt>
          <cx:pt idx="852">Unf</cx:pt>
          <cx:pt idx="853">Unf</cx:pt>
          <cx:pt idx="854">Rec</cx:pt>
          <cx:pt idx="855">Unf</cx:pt>
          <cx:pt idx="856">LwQ</cx:pt>
          <cx:pt idx="857">Unf</cx:pt>
          <cx:pt idx="858">Unf</cx:pt>
          <cx:pt idx="859">Unf</cx:pt>
          <cx:pt idx="860">Unf</cx:pt>
          <cx:pt idx="861">Unf</cx:pt>
          <cx:pt idx="862">Unf</cx:pt>
          <cx:pt idx="863">Unf</cx:pt>
          <cx:pt idx="864">Unf</cx:pt>
          <cx:pt idx="865">Unf</cx:pt>
          <cx:pt idx="866">Unf</cx:pt>
          <cx:pt idx="867">Unf</cx:pt>
          <cx:pt idx="868">NA</cx:pt>
          <cx:pt idx="869">Unf</cx:pt>
          <cx:pt idx="870">Unf</cx:pt>
          <cx:pt idx="871">Unf</cx:pt>
          <cx:pt idx="872">Unf</cx:pt>
          <cx:pt idx="873">Unf</cx:pt>
          <cx:pt idx="874">Unf</cx:pt>
          <cx:pt idx="875">Unf</cx:pt>
          <cx:pt idx="876">Unf</cx:pt>
          <cx:pt idx="877">Unf</cx:pt>
          <cx:pt idx="878">Unf</cx:pt>
          <cx:pt idx="879">Unf</cx:pt>
          <cx:pt idx="880">Unf</cx:pt>
          <cx:pt idx="881">Unf</cx:pt>
          <cx:pt idx="882">Unf</cx:pt>
          <cx:pt idx="883">Unf</cx:pt>
          <cx:pt idx="884">Unf</cx:pt>
          <cx:pt idx="885">Unf</cx:pt>
          <cx:pt idx="886">Unf</cx:pt>
          <cx:pt idx="887">Unf</cx:pt>
          <cx:pt idx="888">Rec</cx:pt>
          <cx:pt idx="889">Unf</cx:pt>
          <cx:pt idx="890">Unf</cx:pt>
          <cx:pt idx="891">Rec</cx:pt>
          <cx:pt idx="892">Unf</cx:pt>
          <cx:pt idx="893">Unf</cx:pt>
          <cx:pt idx="894">NA</cx:pt>
          <cx:pt idx="895">Unf</cx:pt>
          <cx:pt idx="896">Unf</cx:pt>
          <cx:pt idx="897">NA</cx:pt>
          <cx:pt idx="898">Unf</cx:pt>
          <cx:pt idx="899">Unf</cx:pt>
          <cx:pt idx="900">Unf</cx:pt>
          <cx:pt idx="901">Unf</cx:pt>
          <cx:pt idx="902">Unf</cx:pt>
          <cx:pt idx="903">Unf</cx:pt>
          <cx:pt idx="904">Unf</cx:pt>
          <cx:pt idx="905">LwQ</cx:pt>
          <cx:pt idx="906">Unf</cx:pt>
          <cx:pt idx="907">Unf</cx:pt>
          <cx:pt idx="908">ALQ</cx:pt>
          <cx:pt idx="909">Unf</cx:pt>
          <cx:pt idx="910">Unf</cx:pt>
          <cx:pt idx="911">Unf</cx:pt>
          <cx:pt idx="912">Unf</cx:pt>
          <cx:pt idx="913">Unf</cx:pt>
          <cx:pt idx="914">Unf</cx:pt>
          <cx:pt idx="915">Unf</cx:pt>
          <cx:pt idx="916">Unf</cx:pt>
          <cx:pt idx="917">Unf</cx:pt>
          <cx:pt idx="918">GLQ</cx:pt>
          <cx:pt idx="919">BLQ</cx:pt>
          <cx:pt idx="920">Unf</cx:pt>
          <cx:pt idx="921">Unf</cx:pt>
          <cx:pt idx="922">Unf</cx:pt>
          <cx:pt idx="923">GLQ</cx:pt>
          <cx:pt idx="924">LwQ</cx:pt>
          <cx:pt idx="925">LwQ</cx:pt>
          <cx:pt idx="926">Unf</cx:pt>
          <cx:pt idx="927">Unf</cx:pt>
          <cx:pt idx="928">Unf</cx:pt>
          <cx:pt idx="929">Unf</cx:pt>
          <cx:pt idx="930">Unf</cx:pt>
          <cx:pt idx="931">Rec</cx:pt>
          <cx:pt idx="932">Unf</cx:pt>
          <cx:pt idx="933">Unf</cx:pt>
          <cx:pt idx="934">Unf</cx:pt>
          <cx:pt idx="935">Unf</cx:pt>
          <cx:pt idx="936">Unf</cx:pt>
          <cx:pt idx="937">Unf</cx:pt>
          <cx:pt idx="938">Unf</cx:pt>
          <cx:pt idx="939">Unf</cx:pt>
          <cx:pt idx="940">LwQ</cx:pt>
          <cx:pt idx="941">Unf</cx:pt>
          <cx:pt idx="942">Unf</cx:pt>
          <cx:pt idx="943">Unf</cx:pt>
          <cx:pt idx="944">Rec</cx:pt>
          <cx:pt idx="945">Unf</cx:pt>
          <cx:pt idx="946">BLQ</cx:pt>
          <cx:pt idx="947">Unf</cx:pt>
          <cx:pt idx="948">Unf</cx:pt>
          <cx:pt idx="949">Unf</cx:pt>
          <cx:pt idx="950">BLQ</cx:pt>
          <cx:pt idx="951">Unf</cx:pt>
          <cx:pt idx="952">Unf</cx:pt>
          <cx:pt idx="953">LwQ</cx:pt>
          <cx:pt idx="954">Unf</cx:pt>
          <cx:pt idx="955">Unf</cx:pt>
          <cx:pt idx="956">Unf</cx:pt>
          <cx:pt idx="957">Unf</cx:pt>
          <cx:pt idx="958">Unf</cx:pt>
          <cx:pt idx="959">Unf</cx:pt>
          <cx:pt idx="960">Unf</cx:pt>
          <cx:pt idx="961">Unf</cx:pt>
          <cx:pt idx="962">Unf</cx:pt>
          <cx:pt idx="963">Unf</cx:pt>
          <cx:pt idx="964">Unf</cx:pt>
          <cx:pt idx="965">Unf</cx:pt>
          <cx:pt idx="966">Unf</cx:pt>
          <cx:pt idx="967">Unf</cx:pt>
          <cx:pt idx="968">Unf</cx:pt>
          <cx:pt idx="969">Unf</cx:pt>
          <cx:pt idx="970">Unf</cx:pt>
          <cx:pt idx="971">Unf</cx:pt>
          <cx:pt idx="972">Unf</cx:pt>
          <cx:pt idx="973">Unf</cx:pt>
          <cx:pt idx="974">Unf</cx:pt>
          <cx:pt idx="975">Unf</cx:pt>
          <cx:pt idx="976">Unf</cx:pt>
          <cx:pt idx="977">Unf</cx:pt>
          <cx:pt idx="978">Unf</cx:pt>
          <cx:pt idx="979">Unf</cx:pt>
          <cx:pt idx="980">Unf</cx:pt>
          <cx:pt idx="981">Unf</cx:pt>
          <cx:pt idx="982">Unf</cx:pt>
          <cx:pt idx="983">Unf</cx:pt>
          <cx:pt idx="984">NA</cx:pt>
          <cx:pt idx="985">Unf</cx:pt>
          <cx:pt idx="986">Unf</cx:pt>
          <cx:pt idx="987">Unf</cx:pt>
          <cx:pt idx="988">Unf</cx:pt>
          <cx:pt idx="989">Unf</cx:pt>
          <cx:pt idx="990">Unf</cx:pt>
          <cx:pt idx="991">Unf</cx:pt>
          <cx:pt idx="992">Rec</cx:pt>
          <cx:pt idx="993">Unf</cx:pt>
          <cx:pt idx="994">Unf</cx:pt>
          <cx:pt idx="995">Unf</cx:pt>
          <cx:pt idx="996">Unf</cx:pt>
          <cx:pt idx="997">Unf</cx:pt>
          <cx:pt idx="998">Unf</cx:pt>
          <cx:pt idx="999">Unf</cx:pt>
          <cx:pt idx="1000">NA</cx:pt>
          <cx:pt idx="1001">Unf</cx:pt>
          <cx:pt idx="1002">Unf</cx:pt>
          <cx:pt idx="1003">Unf</cx:pt>
          <cx:pt idx="1004">Unf</cx:pt>
          <cx:pt idx="1005">Unf</cx:pt>
          <cx:pt idx="1006">Unf</cx:pt>
          <cx:pt idx="1007">LwQ</cx:pt>
          <cx:pt idx="1008">Unf</cx:pt>
          <cx:pt idx="1009">Unf</cx:pt>
          <cx:pt idx="1010">Unf</cx:pt>
          <cx:pt idx="1011">NA</cx:pt>
          <cx:pt idx="1012">Unf</cx:pt>
          <cx:pt idx="1013">Rec</cx:pt>
          <cx:pt idx="1014">Unf</cx:pt>
          <cx:pt idx="1015">Unf</cx:pt>
          <cx:pt idx="1016">Unf</cx:pt>
          <cx:pt idx="1017">Unf</cx:pt>
          <cx:pt idx="1018">Unf</cx:pt>
          <cx:pt idx="1019">Unf</cx:pt>
          <cx:pt idx="1020">Unf</cx:pt>
          <cx:pt idx="1021">Unf</cx:pt>
          <cx:pt idx="1022">Unf</cx:pt>
          <cx:pt idx="1023">Unf</cx:pt>
          <cx:pt idx="1024">LwQ</cx:pt>
          <cx:pt idx="1025">Rec</cx:pt>
          <cx:pt idx="1026">Unf</cx:pt>
          <cx:pt idx="1027">Unf</cx:pt>
          <cx:pt idx="1028">BLQ</cx:pt>
          <cx:pt idx="1029">Unf</cx:pt>
          <cx:pt idx="1030">Unf</cx:pt>
          <cx:pt idx="1031">Unf</cx:pt>
          <cx:pt idx="1032">Unf</cx:pt>
          <cx:pt idx="1033">Unf</cx:pt>
          <cx:pt idx="1034">Unf</cx:pt>
          <cx:pt idx="1035">NA</cx:pt>
          <cx:pt idx="1036">Unf</cx:pt>
          <cx:pt idx="1037">Unf</cx:pt>
          <cx:pt idx="1038">Unf</cx:pt>
          <cx:pt idx="1039">Unf</cx:pt>
          <cx:pt idx="1040">BLQ</cx:pt>
          <cx:pt idx="1041">Rec</cx:pt>
          <cx:pt idx="1042">Unf</cx:pt>
          <cx:pt idx="1043">Unf</cx:pt>
          <cx:pt idx="1044">Unf</cx:pt>
          <cx:pt idx="1045">NA</cx:pt>
          <cx:pt idx="1046">Unf</cx:pt>
          <cx:pt idx="1047">Unf</cx:pt>
          <cx:pt idx="1048">NA</cx:pt>
          <cx:pt idx="1049">NA</cx:pt>
          <cx:pt idx="1050">Unf</cx:pt>
          <cx:pt idx="1051">Unf</cx:pt>
          <cx:pt idx="1052">Unf</cx:pt>
          <cx:pt idx="1053">Unf</cx:pt>
          <cx:pt idx="1054">Unf</cx:pt>
          <cx:pt idx="1055">Unf</cx:pt>
          <cx:pt idx="1056">Unf</cx:pt>
          <cx:pt idx="1057">Unf</cx:pt>
          <cx:pt idx="1058">Unf</cx:pt>
          <cx:pt idx="1059">LwQ</cx:pt>
          <cx:pt idx="1060">Unf</cx:pt>
          <cx:pt idx="1061">Unf</cx:pt>
          <cx:pt idx="1062">Unf</cx:pt>
          <cx:pt idx="1063">Unf</cx:pt>
          <cx:pt idx="1064">Rec</cx:pt>
          <cx:pt idx="1065">Unf</cx:pt>
          <cx:pt idx="1066">Unf</cx:pt>
          <cx:pt idx="1067">LwQ</cx:pt>
          <cx:pt idx="1068">Unf</cx:pt>
          <cx:pt idx="1069">Unf</cx:pt>
          <cx:pt idx="1070">Unf</cx:pt>
          <cx:pt idx="1071">Unf</cx:pt>
          <cx:pt idx="1072">Unf</cx:pt>
          <cx:pt idx="1073">Unf</cx:pt>
          <cx:pt idx="1074">Unf</cx:pt>
          <cx:pt idx="1075">Unf</cx:pt>
          <cx:pt idx="1076">Unf</cx:pt>
          <cx:pt idx="1077">Rec</cx:pt>
          <cx:pt idx="1078">Unf</cx:pt>
          <cx:pt idx="1079">Unf</cx:pt>
          <cx:pt idx="1080">Unf</cx:pt>
          <cx:pt idx="1081">Unf</cx:pt>
          <cx:pt idx="1082">Unf</cx:pt>
          <cx:pt idx="1083">Unf</cx:pt>
          <cx:pt idx="1084">Unf</cx:pt>
          <cx:pt idx="1085">Unf</cx:pt>
          <cx:pt idx="1086">Unf</cx:pt>
          <cx:pt idx="1087">Unf</cx:pt>
          <cx:pt idx="1088">Unf</cx:pt>
          <cx:pt idx="1089">Unf</cx:pt>
          <cx:pt idx="1090">NA</cx:pt>
          <cx:pt idx="1091">Unf</cx:pt>
          <cx:pt idx="1092">Unf</cx:pt>
          <cx:pt idx="1093">Unf</cx:pt>
          <cx:pt idx="1094">Rec</cx:pt>
          <cx:pt idx="1095">Unf</cx:pt>
          <cx:pt idx="1096">Unf</cx:pt>
          <cx:pt idx="1097">Unf</cx:pt>
          <cx:pt idx="1098">Unf</cx:pt>
          <cx:pt idx="1099">Unf</cx:pt>
          <cx:pt idx="1100">Unf</cx:pt>
          <cx:pt idx="1101">LwQ</cx:pt>
          <cx:pt idx="1102">Unf</cx:pt>
          <cx:pt idx="1103">Unf</cx:pt>
          <cx:pt idx="1104">Unf</cx:pt>
          <cx:pt idx="1105">Unf</cx:pt>
          <cx:pt idx="1106">Unf</cx:pt>
          <cx:pt idx="1107">Unf</cx:pt>
          <cx:pt idx="1108">Unf</cx:pt>
          <cx:pt idx="1109">Unf</cx:pt>
          <cx:pt idx="1110">Unf</cx:pt>
          <cx:pt idx="1111">Unf</cx:pt>
          <cx:pt idx="1112">Unf</cx:pt>
          <cx:pt idx="1113">Unf</cx:pt>
          <cx:pt idx="1114">Unf</cx:pt>
          <cx:pt idx="1115">Unf</cx:pt>
          <cx:pt idx="1116">Unf</cx:pt>
          <cx:pt idx="1117">Unf</cx:pt>
          <cx:pt idx="1118">Unf</cx:pt>
          <cx:pt idx="1119">Unf</cx:pt>
          <cx:pt idx="1120">Unf</cx:pt>
          <cx:pt idx="1121">Unf</cx:pt>
          <cx:pt idx="1122">Unf</cx:pt>
          <cx:pt idx="1123">Unf</cx:pt>
          <cx:pt idx="1124">Unf</cx:pt>
          <cx:pt idx="1125">Unf</cx:pt>
          <cx:pt idx="1126">Unf</cx:pt>
          <cx:pt idx="1127">Unf</cx:pt>
          <cx:pt idx="1128">Unf</cx:pt>
          <cx:pt idx="1129">Unf</cx:pt>
          <cx:pt idx="1130">Unf</cx:pt>
          <cx:pt idx="1131">Unf</cx:pt>
          <cx:pt idx="1132">Unf</cx:pt>
          <cx:pt idx="1133">Unf</cx:pt>
          <cx:pt idx="1134">Unf</cx:pt>
          <cx:pt idx="1135">Unf</cx:pt>
          <cx:pt idx="1136">Unf</cx:pt>
          <cx:pt idx="1137">Unf</cx:pt>
          <cx:pt idx="1138">Unf</cx:pt>
          <cx:pt idx="1139">Unf</cx:pt>
          <cx:pt idx="1140">Unf</cx:pt>
          <cx:pt idx="1141">Unf</cx:pt>
          <cx:pt idx="1142">Unf</cx:pt>
          <cx:pt idx="1143">Unf</cx:pt>
          <cx:pt idx="1144">Unf</cx:pt>
          <cx:pt idx="1145">Unf</cx:pt>
          <cx:pt idx="1146">Unf</cx:pt>
          <cx:pt idx="1147">Unf</cx:pt>
          <cx:pt idx="1148">Unf</cx:pt>
          <cx:pt idx="1149">Unf</cx:pt>
          <cx:pt idx="1150">Unf</cx:pt>
          <cx:pt idx="1151">Unf</cx:pt>
          <cx:pt idx="1152">GLQ</cx:pt>
          <cx:pt idx="1153">Unf</cx:pt>
          <cx:pt idx="1154">Unf</cx:pt>
          <cx:pt idx="1155">Unf</cx:pt>
          <cx:pt idx="1156">Unf</cx:pt>
          <cx:pt idx="1157">Unf</cx:pt>
          <cx:pt idx="1158">Unf</cx:pt>
          <cx:pt idx="1159">Unf</cx:pt>
          <cx:pt idx="1160">Unf</cx:pt>
          <cx:pt idx="1161">Unf</cx:pt>
          <cx:pt idx="1162">Unf</cx:pt>
          <cx:pt idx="1163">Unf</cx:pt>
          <cx:pt idx="1164">Rec</cx:pt>
          <cx:pt idx="1165">Unf</cx:pt>
          <cx:pt idx="1166">Unf</cx:pt>
          <cx:pt idx="1167">Unf</cx:pt>
          <cx:pt idx="1168">Unf</cx:pt>
          <cx:pt idx="1169">Unf</cx:pt>
          <cx:pt idx="1170">Unf</cx:pt>
          <cx:pt idx="1171">Unf</cx:pt>
          <cx:pt idx="1172">Unf</cx:pt>
          <cx:pt idx="1173">BLQ</cx:pt>
          <cx:pt idx="1174">Unf</cx:pt>
          <cx:pt idx="1175">Unf</cx:pt>
          <cx:pt idx="1176">Unf</cx:pt>
          <cx:pt idx="1177">Unf</cx:pt>
          <cx:pt idx="1178">Unf</cx:pt>
          <cx:pt idx="1179">NA</cx:pt>
          <cx:pt idx="1180">Unf</cx:pt>
          <cx:pt idx="1181">Unf</cx:pt>
          <cx:pt idx="1182">Unf</cx:pt>
          <cx:pt idx="1183">Unf</cx:pt>
          <cx:pt idx="1184">Unf</cx:pt>
          <cx:pt idx="1185">Unf</cx:pt>
          <cx:pt idx="1186">Unf</cx:pt>
          <cx:pt idx="1187">Unf</cx:pt>
          <cx:pt idx="1188">Unf</cx:pt>
          <cx:pt idx="1189">Unf</cx:pt>
          <cx:pt idx="1190">Unf</cx:pt>
          <cx:pt idx="1191">Unf</cx:pt>
          <cx:pt idx="1192">Unf</cx:pt>
          <cx:pt idx="1193">Unf</cx:pt>
          <cx:pt idx="1194">Unf</cx:pt>
          <cx:pt idx="1195">Unf</cx:pt>
          <cx:pt idx="1196">Unf</cx:pt>
          <cx:pt idx="1197">Unf</cx:pt>
          <cx:pt idx="1198">Unf</cx:pt>
          <cx:pt idx="1199">Unf</cx:pt>
          <cx:pt idx="1200">Unf</cx:pt>
          <cx:pt idx="1201">Unf</cx:pt>
          <cx:pt idx="1202">Unf</cx:pt>
          <cx:pt idx="1203">Unf</cx:pt>
          <cx:pt idx="1204">Unf</cx:pt>
          <cx:pt idx="1205">BLQ</cx:pt>
          <cx:pt idx="1206">Unf</cx:pt>
          <cx:pt idx="1207">Unf</cx:pt>
          <cx:pt idx="1208">BLQ</cx:pt>
          <cx:pt idx="1209">Unf</cx:pt>
          <cx:pt idx="1210">Unf</cx:pt>
          <cx:pt idx="1211">Unf</cx:pt>
          <cx:pt idx="1212">Unf</cx:pt>
          <cx:pt idx="1213">Unf</cx:pt>
          <cx:pt idx="1214">Unf</cx:pt>
          <cx:pt idx="1215">LwQ</cx:pt>
          <cx:pt idx="1216">NA</cx:pt>
          <cx:pt idx="1217">Unf</cx:pt>
          <cx:pt idx="1218">NA</cx:pt>
          <cx:pt idx="1219">Unf</cx:pt>
          <cx:pt idx="1220">LwQ</cx:pt>
          <cx:pt idx="1221">LwQ</cx:pt>
          <cx:pt idx="1222">Unf</cx:pt>
          <cx:pt idx="1223">Unf</cx:pt>
          <cx:pt idx="1224">Unf</cx:pt>
          <cx:pt idx="1225">Unf</cx:pt>
          <cx:pt idx="1226">Unf</cx:pt>
          <cx:pt idx="1227">Unf</cx:pt>
          <cx:pt idx="1228">Unf</cx:pt>
          <cx:pt idx="1229">Unf</cx:pt>
          <cx:pt idx="1230">Rec</cx:pt>
          <cx:pt idx="1231">Unf</cx:pt>
          <cx:pt idx="1232">NA</cx:pt>
          <cx:pt idx="1233">Unf</cx:pt>
          <cx:pt idx="1234">Unf</cx:pt>
          <cx:pt idx="1235">Unf</cx:pt>
          <cx:pt idx="1236">Unf</cx:pt>
          <cx:pt idx="1237">Unf</cx:pt>
          <cx:pt idx="1238">Unf</cx:pt>
          <cx:pt idx="1239">Unf</cx:pt>
          <cx:pt idx="1240">Unf</cx:pt>
          <cx:pt idx="1241">Unf</cx:pt>
          <cx:pt idx="1242">LwQ</cx:pt>
          <cx:pt idx="1243">Unf</cx:pt>
          <cx:pt idx="1244">Unf</cx:pt>
          <cx:pt idx="1245">Unf</cx:pt>
          <cx:pt idx="1246">Unf</cx:pt>
          <cx:pt idx="1247">Unf</cx:pt>
          <cx:pt idx="1248">Unf</cx:pt>
          <cx:pt idx="1249">Rec</cx:pt>
          <cx:pt idx="1250">Unf</cx:pt>
          <cx:pt idx="1251">Unf</cx:pt>
          <cx:pt idx="1252">Unf</cx:pt>
          <cx:pt idx="1253">ALQ</cx:pt>
          <cx:pt idx="1254">Unf</cx:pt>
          <cx:pt idx="1255">Unf</cx:pt>
          <cx:pt idx="1256">Unf</cx:pt>
          <cx:pt idx="1257">Unf</cx:pt>
          <cx:pt idx="1258">Unf</cx:pt>
          <cx:pt idx="1259">LwQ</cx:pt>
          <cx:pt idx="1260">Unf</cx:pt>
          <cx:pt idx="1261">Unf</cx:pt>
          <cx:pt idx="1262">Unf</cx:pt>
          <cx:pt idx="1263">Unf</cx:pt>
          <cx:pt idx="1264">Unf</cx:pt>
          <cx:pt idx="1265">Unf</cx:pt>
          <cx:pt idx="1266">Unf</cx:pt>
          <cx:pt idx="1267">Unf</cx:pt>
          <cx:pt idx="1268">Unf</cx:pt>
          <cx:pt idx="1269">Unf</cx:pt>
          <cx:pt idx="1270">Unf</cx:pt>
          <cx:pt idx="1271">Unf</cx:pt>
          <cx:pt idx="1272">LwQ</cx:pt>
          <cx:pt idx="1273">Unf</cx:pt>
          <cx:pt idx="1274">Unf</cx:pt>
          <cx:pt idx="1275">Unf</cx:pt>
          <cx:pt idx="1276">Unf</cx:pt>
          <cx:pt idx="1277">Unf</cx:pt>
          <cx:pt idx="1278">Unf</cx:pt>
          <cx:pt idx="1279">Unf</cx:pt>
          <cx:pt idx="1280">Unf</cx:pt>
          <cx:pt idx="1281">Unf</cx:pt>
          <cx:pt idx="1282">Rec</cx:pt>
          <cx:pt idx="1283">Unf</cx:pt>
          <cx:pt idx="1284">Unf</cx:pt>
          <cx:pt idx="1285">Unf</cx:pt>
          <cx:pt idx="1286">Rec</cx:pt>
          <cx:pt idx="1287">Unf</cx:pt>
          <cx:pt idx="1288">Unf</cx:pt>
          <cx:pt idx="1289">Unf</cx:pt>
          <cx:pt idx="1290">Unf</cx:pt>
          <cx:pt idx="1291">Unf</cx:pt>
          <cx:pt idx="1292">Unf</cx:pt>
          <cx:pt idx="1293">Unf</cx:pt>
          <cx:pt idx="1294">Unf</cx:pt>
          <cx:pt idx="1295">Unf</cx:pt>
          <cx:pt idx="1296">Unf</cx:pt>
          <cx:pt idx="1297">Unf</cx:pt>
          <cx:pt idx="1298">Unf</cx:pt>
          <cx:pt idx="1299">Rec</cx:pt>
          <cx:pt idx="1300">Unf</cx:pt>
          <cx:pt idx="1301">Unf</cx:pt>
          <cx:pt idx="1302">Unf</cx:pt>
          <cx:pt idx="1303">Unf</cx:pt>
          <cx:pt idx="1304">Unf</cx:pt>
          <cx:pt idx="1305">Unf</cx:pt>
          <cx:pt idx="1306">Unf</cx:pt>
          <cx:pt idx="1307">Unf</cx:pt>
          <cx:pt idx="1308">ALQ</cx:pt>
          <cx:pt idx="1309">Unf</cx:pt>
          <cx:pt idx="1310">Unf</cx:pt>
          <cx:pt idx="1311">Unf</cx:pt>
          <cx:pt idx="1312">Unf</cx:pt>
          <cx:pt idx="1313">Unf</cx:pt>
          <cx:pt idx="1314">Unf</cx:pt>
          <cx:pt idx="1315">LwQ</cx:pt>
          <cx:pt idx="1316">Unf</cx:pt>
          <cx:pt idx="1317">Unf</cx:pt>
          <cx:pt idx="1318">Unf</cx:pt>
          <cx:pt idx="1319">Unf</cx:pt>
          <cx:pt idx="1320">Rec</cx:pt>
          <cx:pt idx="1321">NA</cx:pt>
          <cx:pt idx="1322">Unf</cx:pt>
          <cx:pt idx="1323">Unf</cx:pt>
          <cx:pt idx="1324">Unf</cx:pt>
          <cx:pt idx="1325">Unf</cx:pt>
          <cx:pt idx="1326">Unf</cx:pt>
          <cx:pt idx="1327">Unf</cx:pt>
          <cx:pt idx="1328">Unf</cx:pt>
          <cx:pt idx="1329">Unf</cx:pt>
          <cx:pt idx="1330">Unf</cx:pt>
          <cx:pt idx="1331">Unf</cx:pt>
          <cx:pt idx="1332">Unf</cx:pt>
          <cx:pt idx="1333">Unf</cx:pt>
          <cx:pt idx="1334">Unf</cx:pt>
          <cx:pt idx="1335">Unf</cx:pt>
          <cx:pt idx="1336">Unf</cx:pt>
          <cx:pt idx="1337">Unf</cx:pt>
          <cx:pt idx="1338">Unf</cx:pt>
          <cx:pt idx="1339">Unf</cx:pt>
          <cx:pt idx="1340">Unf</cx:pt>
          <cx:pt idx="1341">Unf</cx:pt>
          <cx:pt idx="1342">Unf</cx:pt>
          <cx:pt idx="1343">Unf</cx:pt>
          <cx:pt idx="1344">Unf</cx:pt>
          <cx:pt idx="1345">Unf</cx:pt>
          <cx:pt idx="1346">Rec</cx:pt>
          <cx:pt idx="1347">Unf</cx:pt>
          <cx:pt idx="1348">Unf</cx:pt>
          <cx:pt idx="1349">Unf</cx:pt>
          <cx:pt idx="1350">Unf</cx:pt>
          <cx:pt idx="1351">Unf</cx:pt>
          <cx:pt idx="1352">Unf</cx:pt>
          <cx:pt idx="1353">Unf</cx:pt>
          <cx:pt idx="1354">Unf</cx:pt>
          <cx:pt idx="1355">Unf</cx:pt>
          <cx:pt idx="1356">Unf</cx:pt>
          <cx:pt idx="1357">Unf</cx:pt>
          <cx:pt idx="1358">Unf</cx:pt>
          <cx:pt idx="1359">Unf</cx:pt>
          <cx:pt idx="1360">Unf</cx:pt>
          <cx:pt idx="1361">Unf</cx:pt>
          <cx:pt idx="1362">Unf</cx:pt>
          <cx:pt idx="1363">Unf</cx:pt>
          <cx:pt idx="1364">Unf</cx:pt>
          <cx:pt idx="1365">Unf</cx:pt>
          <cx:pt idx="1366">Unf</cx:pt>
          <cx:pt idx="1367">Rec</cx:pt>
          <cx:pt idx="1368">Unf</cx:pt>
          <cx:pt idx="1369">GLQ</cx:pt>
          <cx:pt idx="1370">Rec</cx:pt>
          <cx:pt idx="1371">Unf</cx:pt>
          <cx:pt idx="1372">Unf</cx:pt>
          <cx:pt idx="1373">Unf</cx:pt>
          <cx:pt idx="1374">Unf</cx:pt>
          <cx:pt idx="1375">Unf</cx:pt>
          <cx:pt idx="1376">Unf</cx:pt>
          <cx:pt idx="1377">BLQ</cx:pt>
          <cx:pt idx="1378">Unf</cx:pt>
          <cx:pt idx="1379">Unf</cx:pt>
          <cx:pt idx="1380">Unf</cx:pt>
          <cx:pt idx="1381">Unf</cx:pt>
          <cx:pt idx="1382">Unf</cx:pt>
          <cx:pt idx="1383">Unf</cx:pt>
          <cx:pt idx="1384">Unf</cx:pt>
          <cx:pt idx="1385">Unf</cx:pt>
          <cx:pt idx="1386">LwQ</cx:pt>
          <cx:pt idx="1387">LwQ</cx:pt>
          <cx:pt idx="1388">Unf</cx:pt>
          <cx:pt idx="1389">Unf</cx:pt>
          <cx:pt idx="1390">Unf</cx:pt>
          <cx:pt idx="1391">Unf</cx:pt>
          <cx:pt idx="1392">Unf</cx:pt>
          <cx:pt idx="1393">Unf</cx:pt>
          <cx:pt idx="1394">Unf</cx:pt>
          <cx:pt idx="1395">Unf</cx:pt>
          <cx:pt idx="1396">Rec</cx:pt>
          <cx:pt idx="1397">Unf</cx:pt>
          <cx:pt idx="1398">BLQ</cx:pt>
          <cx:pt idx="1399">Unf</cx:pt>
          <cx:pt idx="1400">Unf</cx:pt>
          <cx:pt idx="1401">Unf</cx:pt>
          <cx:pt idx="1402">Unf</cx:pt>
          <cx:pt idx="1403">Unf</cx:pt>
          <cx:pt idx="1404">Unf</cx:pt>
          <cx:pt idx="1405">Unf</cx:pt>
          <cx:pt idx="1406">Unf</cx:pt>
          <cx:pt idx="1407">Unf</cx:pt>
          <cx:pt idx="1408">Unf</cx:pt>
          <cx:pt idx="1409">Unf</cx:pt>
          <cx:pt idx="1410">Unf</cx:pt>
          <cx:pt idx="1411">Unf</cx:pt>
          <cx:pt idx="1412">NA</cx:pt>
          <cx:pt idx="1413">Unf</cx:pt>
          <cx:pt idx="1414">Unf</cx:pt>
          <cx:pt idx="1415">Unf</cx:pt>
          <cx:pt idx="1416">Unf</cx:pt>
          <cx:pt idx="1417">Unf</cx:pt>
          <cx:pt idx="1418">Rec</cx:pt>
          <cx:pt idx="1419">Unf</cx:pt>
          <cx:pt idx="1420">Unf</cx:pt>
          <cx:pt idx="1421">Unf</cx:pt>
          <cx:pt idx="1422">Unf</cx:pt>
          <cx:pt idx="1423">Unf</cx:pt>
          <cx:pt idx="1424">Rec</cx:pt>
          <cx:pt idx="1425">Unf</cx:pt>
          <cx:pt idx="1426">Unf</cx:pt>
          <cx:pt idx="1427">Unf</cx:pt>
          <cx:pt idx="1428">Unf</cx:pt>
          <cx:pt idx="1429">Unf</cx:pt>
          <cx:pt idx="1430">Unf</cx:pt>
          <cx:pt idx="1431">Unf</cx:pt>
          <cx:pt idx="1432">Unf</cx:pt>
          <cx:pt idx="1433">Unf</cx:pt>
          <cx:pt idx="1434">Unf</cx:pt>
          <cx:pt idx="1435">Unf</cx:pt>
          <cx:pt idx="1436">Unf</cx:pt>
          <cx:pt idx="1437">Unf</cx:pt>
          <cx:pt idx="1438">Unf</cx:pt>
          <cx:pt idx="1439">Rec</cx:pt>
          <cx:pt idx="1440">Unf</cx:pt>
          <cx:pt idx="1441">Unf</cx:pt>
          <cx:pt idx="1442">Unf</cx:pt>
          <cx:pt idx="1443">Unf</cx:pt>
          <cx:pt idx="1444">Unf</cx:pt>
          <cx:pt idx="1445">Rec</cx:pt>
          <cx:pt idx="1446">Unf</cx:pt>
          <cx:pt idx="1447">Unf</cx:pt>
          <cx:pt idx="1448">Unf</cx:pt>
          <cx:pt idx="1449">Unf</cx:pt>
          <cx:pt idx="1450">Unf</cx:pt>
          <cx:pt idx="1451">Unf</cx:pt>
          <cx:pt idx="1452">Unf</cx:pt>
          <cx:pt idx="1453">Unf</cx:pt>
          <cx:pt idx="1454">Unf</cx:pt>
          <cx:pt idx="1455">Unf</cx:pt>
          <cx:pt idx="1456">Rec</cx:pt>
          <cx:pt idx="1457">Unf</cx:pt>
          <cx:pt idx="1458">Rec</cx:pt>
          <cx:pt idx="1459">LwQ</cx:pt>
        </cx:lvl>
        <cx:lvl ptCount="1460">
          <cx:pt idx="0">706</cx:pt>
          <cx:pt idx="1">978</cx:pt>
          <cx:pt idx="2">486</cx:pt>
          <cx:pt idx="3">216</cx:pt>
          <cx:pt idx="4">655</cx:pt>
          <cx:pt idx="5">732</cx:pt>
          <cx:pt idx="6">1369</cx:pt>
          <cx:pt idx="7">859</cx:pt>
          <cx:pt idx="8">0</cx:pt>
          <cx:pt idx="9">851</cx:pt>
          <cx:pt idx="10">906</cx:pt>
          <cx:pt idx="11">998</cx:pt>
          <cx:pt idx="12">737</cx:pt>
          <cx:pt idx="13">0</cx:pt>
          <cx:pt idx="14">733</cx:pt>
          <cx:pt idx="15">0</cx:pt>
          <cx:pt idx="16">578</cx:pt>
          <cx:pt idx="17">0</cx:pt>
          <cx:pt idx="18">646</cx:pt>
          <cx:pt idx="19">504</cx:pt>
          <cx:pt idx="20">0</cx:pt>
          <cx:pt idx="21">0</cx:pt>
          <cx:pt idx="22">0</cx:pt>
          <cx:pt idx="23">840</cx:pt>
          <cx:pt idx="24">188</cx:pt>
          <cx:pt idx="25">0</cx:pt>
          <cx:pt idx="26">234</cx:pt>
          <cx:pt idx="27">1218</cx:pt>
          <cx:pt idx="28">1277</cx:pt>
          <cx:pt idx="29">0</cx:pt>
          <cx:pt idx="30">0</cx:pt>
          <cx:pt idx="31">0</cx:pt>
          <cx:pt idx="32">0</cx:pt>
          <cx:pt idx="33">1018</cx:pt>
          <cx:pt idx="34">1153</cx:pt>
          <cx:pt idx="35">0</cx:pt>
          <cx:pt idx="36">0</cx:pt>
          <cx:pt idx="37">1213</cx:pt>
          <cx:pt idx="38">731</cx:pt>
          <cx:pt idx="39">0</cx:pt>
          <cx:pt idx="40">643</cx:pt>
          <cx:pt idx="41">967</cx:pt>
          <cx:pt idx="42">747</cx:pt>
          <cx:pt idx="43">280</cx:pt>
          <cx:pt idx="44">179</cx:pt>
          <cx:pt idx="45">456</cx:pt>
          <cx:pt idx="46">1351</cx:pt>
          <cx:pt idx="47">24</cx:pt>
          <cx:pt idx="48">0</cx:pt>
          <cx:pt idx="49">763</cx:pt>
          <cx:pt idx="50">182</cx:pt>
          <cx:pt idx="51">0</cx:pt>
          <cx:pt idx="52">104</cx:pt>
          <cx:pt idx="53">1810</cx:pt>
          <cx:pt idx="54">384</cx:pt>
          <cx:pt idx="55">490</cx:pt>
          <cx:pt idx="56">649</cx:pt>
          <cx:pt idx="57">0</cx:pt>
          <cx:pt idx="58">0</cx:pt>
          <cx:pt idx="59">632</cx:pt>
          <cx:pt idx="60">941</cx:pt>
          <cx:pt idx="61">0</cx:pt>
          <cx:pt idx="62">24</cx:pt>
          <cx:pt idx="63">0</cx:pt>
          <cx:pt idx="64">739</cx:pt>
          <cx:pt idx="65">0</cx:pt>
          <cx:pt idx="66">912</cx:pt>
          <cx:pt idx="67">1013</cx:pt>
          <cx:pt idx="68">0</cx:pt>
          <cx:pt idx="69">603</cx:pt>
          <cx:pt idx="70">1880</cx:pt>
          <cx:pt idx="71">565</cx:pt>
          <cx:pt idx="72">0</cx:pt>
          <cx:pt idx="73">320</cx:pt>
          <cx:pt idx="74">0</cx:pt>
          <cx:pt idx="75">462</cx:pt>
          <cx:pt idx="76">228</cx:pt>
          <cx:pt idx="77">336</cx:pt>
          <cx:pt idx="78">0</cx:pt>
          <cx:pt idx="79">0</cx:pt>
          <cx:pt idx="80">448</cx:pt>
          <cx:pt idx="81">1201</cx:pt>
          <cx:pt idx="82">33</cx:pt>
          <cx:pt idx="83">0</cx:pt>
          <cx:pt idx="84">0</cx:pt>
          <cx:pt idx="85">0</cx:pt>
          <cx:pt idx="86">0</cx:pt>
          <cx:pt idx="87">0</cx:pt>
          <cx:pt idx="88">0</cx:pt>
          <cx:pt idx="89">588</cx:pt>
          <cx:pt idx="90">0</cx:pt>
          <cx:pt idx="91">600</cx:pt>
          <cx:pt idx="92">713</cx:pt>
          <cx:pt idx="93">1046</cx:pt>
          <cx:pt idx="94">648</cx:pt>
          <cx:pt idx="95">310</cx:pt>
          <cx:pt idx="96">1162</cx:pt>
          <cx:pt idx="97">520</cx:pt>
          <cx:pt idx="98">108</cx:pt>
          <cx:pt idx="99">569</cx:pt>
          <cx:pt idx="100">1200</cx:pt>
          <cx:pt idx="101">0</cx:pt>
          <cx:pt idx="102">0</cx:pt>
          <cx:pt idx="103">0</cx:pt>
          <cx:pt idx="104">224</cx:pt>
          <cx:pt idx="105">0</cx:pt>
          <cx:pt idx="106">0</cx:pt>
          <cx:pt idx="107">104</cx:pt>
          <cx:pt idx="108">0</cx:pt>
          <cx:pt idx="109">705</cx:pt>
          <cx:pt idx="110">444</cx:pt>
          <cx:pt idx="111">250</cx:pt>
          <cx:pt idx="112">984</cx:pt>
          <cx:pt idx="113">35</cx:pt>
          <cx:pt idx="114">774</cx:pt>
          <cx:pt idx="115">419</cx:pt>
          <cx:pt idx="116">170</cx:pt>
          <cx:pt idx="117">0</cx:pt>
          <cx:pt idx="118">1470</cx:pt>
          <cx:pt idx="119">0</cx:pt>
          <cx:pt idx="120">938</cx:pt>
          <cx:pt idx="121">0</cx:pt>
          <cx:pt idx="122">570</cx:pt>
          <cx:pt idx="123">300</cx:pt>
          <cx:pt idx="124">0</cx:pt>
          <cx:pt idx="125">490</cx:pt>
          <cx:pt idx="126">120</cx:pt>
          <cx:pt idx="127">116</cx:pt>
          <cx:pt idx="128">512</cx:pt>
          <cx:pt idx="129">567</cx:pt>
          <cx:pt idx="130">445</cx:pt>
          <cx:pt idx="131">695</cx:pt>
          <cx:pt idx="132">405</cx:pt>
          <cx:pt idx="133">1005</cx:pt>
          <cx:pt idx="134">570</cx:pt>
          <cx:pt idx="135">0</cx:pt>
          <cx:pt idx="136">695</cx:pt>
          <cx:pt idx="137">0</cx:pt>
          <cx:pt idx="138">668</cx:pt>
          <cx:pt idx="139">821</cx:pt>
          <cx:pt idx="140">432</cx:pt>
          <cx:pt idx="141">1300</cx:pt>
          <cx:pt idx="142">507</cx:pt>
          <cx:pt idx="143">679</cx:pt>
          <cx:pt idx="144">1332</cx:pt>
          <cx:pt idx="145">0</cx:pt>
          <cx:pt idx="146">209</cx:pt>
          <cx:pt idx="147">0</cx:pt>
          <cx:pt idx="148">680</cx:pt>
          <cx:pt idx="149">0</cx:pt>
          <cx:pt idx="150">716</cx:pt>
          <cx:pt idx="151">1400</cx:pt>
          <cx:pt idx="152">416</cx:pt>
          <cx:pt idx="153">429</cx:pt>
          <cx:pt idx="154">0</cx:pt>
          <cx:pt idx="155">0</cx:pt>
          <cx:pt idx="156">0</cx:pt>
          <cx:pt idx="157">0</cx:pt>
          <cx:pt idx="158">222</cx:pt>
          <cx:pt idx="159">57</cx:pt>
          <cx:pt idx="160">660</cx:pt>
          <cx:pt idx="161">1016</cx:pt>
          <cx:pt idx="162">1201</cx:pt>
          <cx:pt idx="163">0</cx:pt>
          <cx:pt idx="164">370</cx:pt>
          <cx:pt idx="165">351</cx:pt>
          <cx:pt idx="166">379</cx:pt>
          <cx:pt idx="167">1288</cx:pt>
          <cx:pt idx="168">0</cx:pt>
          <cx:pt idx="169">0</cx:pt>
          <cx:pt idx="170">360</cx:pt>
          <cx:pt idx="171">639</cx:pt>
          <cx:pt idx="172">495</cx:pt>
          <cx:pt idx="173">288</cx:pt>
          <cx:pt idx="174">1398</cx:pt>
          <cx:pt idx="175">477</cx:pt>
          <cx:pt idx="176">831</cx:pt>
          <cx:pt idx="177">57</cx:pt>
          <cx:pt idx="178">1904</cx:pt>
          <cx:pt idx="179">0</cx:pt>
          <cx:pt idx="180">436</cx:pt>
          <cx:pt idx="181">352</cx:pt>
          <cx:pt idx="182">0</cx:pt>
          <cx:pt idx="183">0</cx:pt>
          <cx:pt idx="184">0</cx:pt>
          <cx:pt idx="185">0</cx:pt>
          <cx:pt idx="186">611</cx:pt>
          <cx:pt idx="187">0</cx:pt>
          <cx:pt idx="188">1086</cx:pt>
          <cx:pt idx="189">1153</cx:pt>
          <cx:pt idx="190">297</cx:pt>
          <cx:pt idx="191">626</cx:pt>
          <cx:pt idx="192">560</cx:pt>
          <cx:pt idx="193">0</cx:pt>
          <cx:pt idx="194">390</cx:pt>
          <cx:pt idx="195">566</cx:pt>
          <cx:pt idx="196">1126</cx:pt>
          <cx:pt idx="197">1036</cx:pt>
          <cx:pt idx="198">0</cx:pt>
          <cx:pt idx="199">1088</cx:pt>
          <cx:pt idx="200">0</cx:pt>
          <cx:pt idx="201">641</cx:pt>
          <cx:pt idx="202">617</cx:pt>
          <cx:pt idx="203">662</cx:pt>
          <cx:pt idx="204">312</cx:pt>
          <cx:pt idx="205">0</cx:pt>
          <cx:pt idx="206">0</cx:pt>
          <cx:pt idx="207">419</cx:pt>
          <cx:pt idx="208">1065</cx:pt>
          <cx:pt idx="209">787</cx:pt>
          <cx:pt idx="210">468</cx:pt>
          <cx:pt idx="211">36</cx:pt>
          <cx:pt idx="212">822</cx:pt>
          <cx:pt idx="213">716</cx:pt>
          <cx:pt idx="214">378</cx:pt>
          <cx:pt idx="215">360</cx:pt>
          <cx:pt idx="216">946</cx:pt>
          <cx:pt idx="217">0</cx:pt>
          <cx:pt idx="218">341</cx:pt>
          <cx:pt idx="219">16</cx:pt>
          <cx:pt idx="220">0</cx:pt>
          <cx:pt idx="221">0</cx:pt>
          <cx:pt idx="222">550</cx:pt>
          <cx:pt idx="223">524</cx:pt>
          <cx:pt idx="224">56</cx:pt>
          <cx:pt idx="225">0</cx:pt>
          <cx:pt idx="226">565</cx:pt>
          <cx:pt idx="227">321</cx:pt>
          <cx:pt idx="228">842</cx:pt>
          <cx:pt idx="229">16</cx:pt>
          <cx:pt idx="230">0</cx:pt>
          <cx:pt idx="231">689</cx:pt>
          <cx:pt idx="232">0</cx:pt>
          <cx:pt idx="233">182</cx:pt>
          <cx:pt idx="234">625</cx:pt>
          <cx:pt idx="235">358</cx:pt>
          <cx:pt idx="236">24</cx:pt>
          <cx:pt idx="237">402</cx:pt>
          <cx:pt idx="238">0</cx:pt>
          <cx:pt idx="239">94</cx:pt>
          <cx:pt idx="240">1078</cx:pt>
          <cx:pt idx="241">329</cx:pt>
          <cx:pt idx="242">0</cx:pt>
          <cx:pt idx="243">0</cx:pt>
          <cx:pt idx="244">695</cx:pt>
          <cx:pt idx="245">929</cx:pt>
          <cx:pt idx="246">0</cx:pt>
          <cx:pt idx="247">0</cx:pt>
          <cx:pt idx="248">0</cx:pt>
          <cx:pt idx="249">697</cx:pt>
          <cx:pt idx="250">0</cx:pt>
          <cx:pt idx="251">1573</cx:pt>
          <cx:pt idx="252">0</cx:pt>
          <cx:pt idx="253">270</cx:pt>
          <cx:pt idx="254">922</cx:pt>
          <cx:pt idx="255">0</cx:pt>
          <cx:pt idx="256">503</cx:pt>
          <cx:pt idx="257">1334</cx:pt>
          <cx:pt idx="258">361</cx:pt>
          <cx:pt idx="259">0</cx:pt>
          <cx:pt idx="260">672</cx:pt>
          <cx:pt idx="261">0</cx:pt>
          <cx:pt idx="262">506</cx:pt>
          <cx:pt idx="263">234</cx:pt>
          <cx:pt idx="264">0</cx:pt>
          <cx:pt idx="265">588</cx:pt>
          <cx:pt idx="266">714</cx:pt>
          <cx:pt idx="267">378</cx:pt>
          <cx:pt idx="268">403</cx:pt>
          <cx:pt idx="269">751</cx:pt>
          <cx:pt idx="270">0</cx:pt>
          <cx:pt idx="271">226</cx:pt>
          <cx:pt idx="272">524</cx:pt>
          <cx:pt idx="273">620</cx:pt>
          <cx:pt idx="274">546</cx:pt>
          <cx:pt idx="275">0</cx:pt>
          <cx:pt idx="276">0</cx:pt>
          <cx:pt idx="277">120</cx:pt>
          <cx:pt idx="278">0</cx:pt>
          <cx:pt idx="279">392</cx:pt>
          <cx:pt idx="280">421</cx:pt>
          <cx:pt idx="281">905</cx:pt>
          <cx:pt idx="282">904</cx:pt>
          <cx:pt idx="283">0</cx:pt>
          <cx:pt idx="284">430</cx:pt>
          <cx:pt idx="285">0</cx:pt>
          <cx:pt idx="286">600</cx:pt>
          <cx:pt idx="287">614</cx:pt>
          <cx:pt idx="288">450</cx:pt>
          <cx:pt idx="289">0</cx:pt>
          <cx:pt idx="290">0</cx:pt>
          <cx:pt idx="291">210</cx:pt>
          <cx:pt idx="292">292</cx:pt>
          <cx:pt idx="293">795</cx:pt>
          <cx:pt idx="294">1285</cx:pt>
          <cx:pt idx="295">819</cx:pt>
          <cx:pt idx="296">420</cx:pt>
          <cx:pt idx="297">649</cx:pt>
          <cx:pt idx="298">384</cx:pt>
          <cx:pt idx="299">0</cx:pt>
          <cx:pt idx="300">841</cx:pt>
          <cx:pt idx="301">281</cx:pt>
          <cx:pt idx="302">0</cx:pt>
          <cx:pt idx="303">894</cx:pt>
          <cx:pt idx="304">0</cx:pt>
          <cx:pt idx="305">1464</cx:pt>
          <cx:pt idx="306">700</cx:pt>
          <cx:pt idx="307">0</cx:pt>
          <cx:pt idx="308">262</cx:pt>
          <cx:pt idx="309">1274</cx:pt>
          <cx:pt idx="310">518</cx:pt>
          <cx:pt idx="311">680</cx:pt>
          <cx:pt idx="312">507</cx:pt>
          <cx:pt idx="313">1236</cx:pt>
          <cx:pt idx="314">16</cx:pt>
          <cx:pt idx="315">425</cx:pt>
          <cx:pt idx="316">692</cx:pt>
          <cx:pt idx="317">0</cx:pt>
          <cx:pt idx="318">987</cx:pt>
          <cx:pt idx="319">1036</cx:pt>
          <cx:pt idx="320">0</cx:pt>
          <cx:pt idx="321">970</cx:pt>
          <cx:pt idx="322">28</cx:pt>
          <cx:pt idx="323">256</cx:pt>
          <cx:pt idx="324">0</cx:pt>
          <cx:pt idx="325">116</cx:pt>
          <cx:pt idx="326">1619</cx:pt>
          <cx:pt idx="327">565</cx:pt>
          <cx:pt idx="328">0</cx:pt>
          <cx:pt idx="329">0</cx:pt>
          <cx:pt idx="330">40</cx:pt>
          <cx:pt idx="331">846</cx:pt>
          <cx:pt idx="332">1124</cx:pt>
          <cx:pt idx="333">720</cx:pt>
          <cx:pt idx="334">828</cx:pt>
          <cx:pt idx="335">1249</cx:pt>
          <cx:pt idx="336">1249</cx:pt>
          <cx:pt idx="337">810</cx:pt>
          <cx:pt idx="338">213</cx:pt>
          <cx:pt idx="339">585</cx:pt>
          <cx:pt idx="340">0</cx:pt>
          <cx:pt idx="341">0</cx:pt>
          <cx:pt idx="342">0</cx:pt>
          <cx:pt idx="343">28</cx:pt>
          <cx:pt idx="344">129</cx:pt>
          <cx:pt idx="345">0</cx:pt>
          <cx:pt idx="346">498</cx:pt>
          <cx:pt idx="347">1270</cx:pt>
          <cx:pt idx="348">573</cx:pt>
          <cx:pt idx="349">1410</cx:pt>
          <cx:pt idx="350">0</cx:pt>
          <cx:pt idx="351">1082</cx:pt>
          <cx:pt idx="352">236</cx:pt>
          <cx:pt idx="353">0</cx:pt>
          <cx:pt idx="354">388</cx:pt>
          <cx:pt idx="355">334</cx:pt>
          <cx:pt idx="356">560</cx:pt>
          <cx:pt idx="357">874</cx:pt>
          <cx:pt idx="358">300</cx:pt>
          <cx:pt idx="359">956</cx:pt>
          <cx:pt idx="360">773</cx:pt>
          <cx:pt idx="361">399</cx:pt>
          <cx:pt idx="362">0</cx:pt>
          <cx:pt idx="363">162</cx:pt>
          <cx:pt idx="364">712</cx:pt>
          <cx:pt idx="365">456</cx:pt>
          <cx:pt idx="366">609</cx:pt>
          <cx:pt idx="367">371</cx:pt>
          <cx:pt idx="368">540</cx:pt>
          <cx:pt idx="369">72</cx:pt>
          <cx:pt idx="370">0</cx:pt>
          <cx:pt idx="371">0</cx:pt>
          <cx:pt idx="372">623</cx:pt>
          <cx:pt idx="373">428</cx:pt>
          <cx:pt idx="374">0</cx:pt>
          <cx:pt idx="375">350</cx:pt>
          <cx:pt idx="376">298</cx:pt>
          <cx:pt idx="377">0</cx:pt>
          <cx:pt idx="378">1445</cx:pt>
          <cx:pt idx="379">0</cx:pt>
          <cx:pt idx="380">218</cx:pt>
          <cx:pt idx="381">0</cx:pt>
          <cx:pt idx="382">0</cx:pt>
          <cx:pt idx="383">0</cx:pt>
          <cx:pt idx="384">985</cx:pt>
          <cx:pt idx="385">24</cx:pt>
          <cx:pt idx="386">0</cx:pt>
          <cx:pt idx="387">631</cx:pt>
          <cx:pt idx="388">0</cx:pt>
          <cx:pt idx="389">1280</cx:pt>
          <cx:pt idx="390">241</cx:pt>
          <cx:pt idx="391">690</cx:pt>
          <cx:pt idx="392">0</cx:pt>
          <cx:pt idx="393">266</cx:pt>
          <cx:pt idx="394">0</cx:pt>
          <cx:pt idx="395">739</cx:pt>
          <cx:pt idx="396">777</cx:pt>
          <cx:pt idx="397">540</cx:pt>
          <cx:pt idx="398">0</cx:pt>
          <cx:pt idx="399">812</cx:pt>
          <cx:pt idx="400">786</cx:pt>
          <cx:pt idx="401">24</cx:pt>
          <cx:pt idx="402">0</cx:pt>
          <cx:pt idx="403">0</cx:pt>
          <cx:pt idx="404">0</cx:pt>
          <cx:pt idx="405">1116</cx:pt>
          <cx:pt idx="406">0</cx:pt>
          <cx:pt idx="407">0</cx:pt>
          <cx:pt idx="408">0</cx:pt>
          <cx:pt idx="409">789</cx:pt>
          <cx:pt idx="410">0</cx:pt>
          <cx:pt idx="411">1056</cx:pt>
          <cx:pt idx="412">578</cx:pt>
          <cx:pt idx="413">0</cx:pt>
          <cx:pt idx="414">50</cx:pt>
          <cx:pt idx="415">24</cx:pt>
          <cx:pt idx="416">209</cx:pt>
          <cx:pt idx="417">1128</cx:pt>
          <cx:pt idx="418">312</cx:pt>
          <cx:pt idx="419">775</cx:pt>
          <cx:pt idx="420">1309</cx:pt>
          <cx:pt idx="421">1246</cx:pt>
          <cx:pt idx="422">0</cx:pt>
          <cx:pt idx="423">986</cx:pt>
          <cx:pt idx="424">616</cx:pt>
          <cx:pt idx="425">0</cx:pt>
          <cx:pt idx="426">1518</cx:pt>
          <cx:pt idx="427">288</cx:pt>
          <cx:pt idx="428">664</cx:pt>
          <cx:pt idx="429">1005</cx:pt>
          <cx:pt idx="430">387</cx:pt>
          <cx:pt idx="431">0</cx:pt>
          <cx:pt idx="432">471</cx:pt>
          <cx:pt idx="433">0</cx:pt>
          <cx:pt idx="434">495</cx:pt>
          <cx:pt idx="435">385</cx:pt>
          <cx:pt idx="436">0</cx:pt>
          <cx:pt idx="437">0</cx:pt>
          <cx:pt idx="438">365</cx:pt>
          <cx:pt idx="439">0</cx:pt>
          <cx:pt idx="440">1767</cx:pt>
          <cx:pt idx="441">133</cx:pt>
          <cx:pt idx="442">0</cx:pt>
          <cx:pt idx="443">0</cx:pt>
          <cx:pt idx="444">642</cx:pt>
          <cx:pt idx="445">0</cx:pt>
          <cx:pt idx="446">247</cx:pt>
          <cx:pt idx="447">0</cx:pt>
          <cx:pt idx="448">0</cx:pt>
          <cx:pt idx="449">331</cx:pt>
          <cx:pt idx="450">0</cx:pt>
          <cx:pt idx="451">655</cx:pt>
          <cx:pt idx="452">742</cx:pt>
          <cx:pt idx="453">0</cx:pt>
          <cx:pt idx="454">1606</cx:pt>
          <cx:pt idx="455">916</cx:pt>
          <cx:pt idx="456">0</cx:pt>
          <cx:pt idx="457">1116</cx:pt>
          <cx:pt idx="458">0</cx:pt>
          <cx:pt idx="459">185</cx:pt>
          <cx:pt idx="460">544</cx:pt>
          <cx:pt idx="461">350</cx:pt>
          <cx:pt idx="462">553</cx:pt>
          <cx:pt idx="463">326</cx:pt>
          <cx:pt idx="464">616</cx:pt>
          <cx:pt idx="465">0</cx:pt>
          <cx:pt idx="466">778</cx:pt>
          <cx:pt idx="467">386</cx:pt>
          <cx:pt idx="468">0</cx:pt>
          <cx:pt idx="469">426</cx:pt>
          <cx:pt idx="470">368</cx:pt>
          <cx:pt idx="471">0</cx:pt>
          <cx:pt idx="472">459</cx:pt>
          <cx:pt idx="473">1350</cx:pt>
          <cx:pt idx="474">1196</cx:pt>
          <cx:pt idx="475">630</cx:pt>
          <cx:pt idx="476">994</cx:pt>
          <cx:pt idx="477">0</cx:pt>
          <cx:pt idx="478">1288</cx:pt>
          <cx:pt idx="479">168</cx:pt>
          <cx:pt idx="480">1261</cx:pt>
          <cx:pt idx="481">1567</cx:pt>
          <cx:pt idx="482">299</cx:pt>
          <cx:pt idx="483">897</cx:pt>
          <cx:pt idx="484">588</cx:pt>
          <cx:pt idx="485">607</cx:pt>
          <cx:pt idx="486">836</cx:pt>
          <cx:pt idx="487">998</cx:pt>
          <cx:pt idx="488">664</cx:pt>
          <cx:pt idx="489">515</cx:pt>
          <cx:pt idx="490">0</cx:pt>
          <cx:pt idx="491">403</cx:pt>
          <cx:pt idx="492">0</cx:pt>
          <cx:pt idx="493">374</cx:pt>
          <cx:pt idx="494">0</cx:pt>
          <cx:pt idx="495">495</cx:pt>
          <cx:pt idx="496">1231</cx:pt>
          <cx:pt idx="497">329</cx:pt>
          <cx:pt idx="498">450</cx:pt>
          <cx:pt idx="499">111</cx:pt>
          <cx:pt idx="500">356</cx:pt>
          <cx:pt idx="501">400</cx:pt>
          <cx:pt idx="502">698</cx:pt>
          <cx:pt idx="503">1247</cx:pt>
          <cx:pt idx="504">257</cx:pt>
          <cx:pt idx="505">0</cx:pt>
          <cx:pt idx="506">380</cx:pt>
          <cx:pt idx="507">27</cx:pt>
          <cx:pt idx="508">141</cx:pt>
          <cx:pt idx="509">991</cx:pt>
          <cx:pt idx="510">650</cx:pt>
          <cx:pt idx="511">0</cx:pt>
          <cx:pt idx="512">521</cx:pt>
          <cx:pt idx="513">336</cx:pt>
          <cx:pt idx="514">0</cx:pt>
          <cx:pt idx="515">1436</cx:pt>
          <cx:pt idx="516">0</cx:pt>
          <cx:pt idx="517">0</cx:pt>
          <cx:pt idx="518">706</cx:pt>
          <cx:pt idx="519">0</cx:pt>
          <cx:pt idx="520">0</cx:pt>
          <cx:pt idx="521">777</cx:pt>
          <cx:pt idx="522">399</cx:pt>
          <cx:pt idx="523">2260</cx:pt>
          <cx:pt idx="524">719</cx:pt>
          <cx:pt idx="525">0</cx:pt>
          <cx:pt idx="526">377</cx:pt>
          <cx:pt idx="527">1330</cx:pt>
          <cx:pt idx="528">348</cx:pt>
          <cx:pt idx="529">1219</cx:pt>
          <cx:pt idx="530">783</cx:pt>
          <cx:pt idx="531">0</cx:pt>
          <cx:pt idx="532">0</cx:pt>
          <cx:pt idx="533">0</cx:pt>
          <cx:pt idx="534">0</cx:pt>
          <cx:pt idx="535">969</cx:pt>
          <cx:pt idx="536">0</cx:pt>
          <cx:pt idx="537">600</cx:pt>
          <cx:pt idx="538">673</cx:pt>
          <cx:pt idx="539">1358</cx:pt>
          <cx:pt idx="540">1260</cx:pt>
          <cx:pt idx="541">0</cx:pt>
          <cx:pt idx="542">144</cx:pt>
          <cx:pt idx="543">584</cx:pt>
          <cx:pt idx="544">554</cx:pt>
          <cx:pt idx="545">1002</cx:pt>
          <cx:pt idx="546">300</cx:pt>
          <cx:pt idx="547">619</cx:pt>
          <cx:pt idx="548">180</cx:pt>
          <cx:pt idx="549">0</cx:pt>
          <cx:pt idx="550">559</cx:pt>
          <cx:pt idx="551">308</cx:pt>
          <cx:pt idx="552">0</cx:pt>
          <cx:pt idx="553">0</cx:pt>
          <cx:pt idx="554">866</cx:pt>
          <cx:pt idx="555">0</cx:pt>
          <cx:pt idx="556">895</cx:pt>
          <cx:pt idx="557">637</cx:pt>
          <cx:pt idx="558">604</cx:pt>
          <cx:pt idx="559">0</cx:pt>
          <cx:pt idx="560">1302</cx:pt>
          <cx:pt idx="561">1071</cx:pt>
          <cx:pt idx="562">290</cx:pt>
          <cx:pt idx="563">0</cx:pt>
          <cx:pt idx="564">728</cx:pt>
          <cx:pt idx="565">0</cx:pt>
          <cx:pt idx="566">0</cx:pt>
          <cx:pt idx="567">2</cx:pt>
          <cx:pt idx="568">1441</cx:pt>
          <cx:pt idx="569">943</cx:pt>
          <cx:pt idx="570">231</cx:pt>
          <cx:pt idx="571">414</cx:pt>
          <cx:pt idx="572">0</cx:pt>
          <cx:pt idx="573">0</cx:pt>
          <cx:pt idx="574">349</cx:pt>
          <cx:pt idx="575">442</cx:pt>
          <cx:pt idx="576">0</cx:pt>
          <cx:pt idx="577">328</cx:pt>
          <cx:pt idx="578">0</cx:pt>
          <cx:pt idx="579">0</cx:pt>
          <cx:pt idx="580">594</cx:pt>
          <cx:pt idx="581">0</cx:pt>
          <cx:pt idx="582">816</cx:pt>
          <cx:pt idx="583">0</cx:pt>
          <cx:pt idx="584">0</cx:pt>
          <cx:pt idx="585">1460</cx:pt>
          <cx:pt idx="586">210</cx:pt>
          <cx:pt idx="587">672</cx:pt>
          <cx:pt idx="588">1324</cx:pt>
          <cx:pt idx="589">0</cx:pt>
          <cx:pt idx="590">490</cx:pt>
          <cx:pt idx="591">1338</cx:pt>
          <cx:pt idx="592">816</cx:pt>
          <cx:pt idx="593">685</cx:pt>
          <cx:pt idx="594">0</cx:pt>
          <cx:pt idx="595">1422</cx:pt>
          <cx:pt idx="596">0</cx:pt>
          <cx:pt idx="597">0</cx:pt>
          <cx:pt idx="598">1283</cx:pt>
          <cx:pt idx="599">81</cx:pt>
          <cx:pt idx="600">546</cx:pt>
          <cx:pt idx="601">0</cx:pt>
          <cx:pt idx="602">789</cx:pt>
          <cx:pt idx="603">0</cx:pt>
          <cx:pt idx="604">922</cx:pt>
          <cx:pt idx="605">454</cx:pt>
          <cx:pt idx="606">732</cx:pt>
          <cx:pt idx="607">603</cx:pt>
          <cx:pt idx="608">428</cx:pt>
          <cx:pt idx="609">903</cx:pt>
          <cx:pt idx="610">904</cx:pt>
          <cx:pt idx="611">605</cx:pt>
          <cx:pt idx="612">990</cx:pt>
          <cx:pt idx="613">206</cx:pt>
          <cx:pt idx="614">150</cx:pt>
          <cx:pt idx="615">763</cx:pt>
          <cx:pt idx="616">457</cx:pt>
          <cx:pt idx="617">0</cx:pt>
          <cx:pt idx="618">48</cx:pt>
          <cx:pt idx="619">871</cx:pt>
          <cx:pt idx="620">41</cx:pt>
          <cx:pt idx="621">956</cx:pt>
          <cx:pt idx="622">560</cx:pt>
          <cx:pt idx="623">420</cx:pt>
          <cx:pt idx="624">247</cx:pt>
          <cx:pt idx="625">0</cx:pt>
          <cx:pt idx="626">0</cx:pt>
          <cx:pt idx="627">674</cx:pt>
          <cx:pt idx="628">650</cx:pt>
          <cx:pt idx="629">624</cx:pt>
          <cx:pt idx="630">0</cx:pt>
          <cx:pt idx="631">24</cx:pt>
          <cx:pt idx="632">822</cx:pt>
          <cx:pt idx="633">480</cx:pt>
          <cx:pt idx="634">1056</cx:pt>
          <cx:pt idx="635">256</cx:pt>
          <cx:pt idx="636">0</cx:pt>
          <cx:pt idx="637">0</cx:pt>
          <cx:pt idx="638">0</cx:pt>
          <cx:pt idx="639">1154</cx:pt>
          <cx:pt idx="640">1218</cx:pt>
          <cx:pt idx="641">738</cx:pt>
          <cx:pt idx="642">1410</cx:pt>
          <cx:pt idx="643">493</cx:pt>
          <cx:pt idx="644">1121</cx:pt>
          <cx:pt idx="645">282</cx:pt>
          <cx:pt idx="646">0</cx:pt>
          <cx:pt idx="647">500</cx:pt>
          <cx:pt idx="648">0</cx:pt>
          <cx:pt idx="649">131</cx:pt>
          <cx:pt idx="650">0</cx:pt>
          <cx:pt idx="651">0</cx:pt>
          <cx:pt idx="652">0</cx:pt>
          <cx:pt idx="653">0</cx:pt>
          <cx:pt idx="654">1696</cx:pt>
          <cx:pt idx="655">0</cx:pt>
          <cx:pt idx="656">806</cx:pt>
          <cx:pt idx="657">0</cx:pt>
          <cx:pt idx="658">0</cx:pt>
          <cx:pt idx="659">637</cx:pt>
          <cx:pt idx="660">0</cx:pt>
          <cx:pt idx="661">1361</cx:pt>
          <cx:pt idx="662">0</cx:pt>
          <cx:pt idx="663">920</cx:pt>
          <cx:pt idx="664">1721</cx:pt>
          <cx:pt idx="665">0</cx:pt>
          <cx:pt idx="666">187</cx:pt>
          <cx:pt idx="667">1138</cx:pt>
          <cx:pt idx="668">988</cx:pt>
          <cx:pt idx="669">0</cx:pt>
          <cx:pt idx="670">193</cx:pt>
          <cx:pt idx="671">551</cx:pt>
          <cx:pt idx="672">767</cx:pt>
          <cx:pt idx="673">1186</cx:pt>
          <cx:pt idx="674">892</cx:pt>
          <cx:pt idx="675">311</cx:pt>
          <cx:pt idx="676">0</cx:pt>
          <cx:pt idx="677">0</cx:pt>
          <cx:pt idx="678">0</cx:pt>
          <cx:pt idx="679">827</cx:pt>
          <cx:pt idx="680">543</cx:pt>
          <cx:pt idx="681">182</cx:pt>
          <cx:pt idx="682">1003</cx:pt>
          <cx:pt idx="683">1059</cx:pt>
          <cx:pt idx="684">0</cx:pt>
          <cx:pt idx="685">828</cx:pt>
          <cx:pt idx="686">0</cx:pt>
          <cx:pt idx="687">239</cx:pt>
          <cx:pt idx="688">945</cx:pt>
          <cx:pt idx="689">20</cx:pt>
          <cx:pt idx="690">697</cx:pt>
          <cx:pt idx="691">1455</cx:pt>
          <cx:pt idx="692">965</cx:pt>
          <cx:pt idx="693">0</cx:pt>
          <cx:pt idx="694">0</cx:pt>
          <cx:pt idx="695">980</cx:pt>
          <cx:pt idx="696">616</cx:pt>
          <cx:pt idx="697">210</cx:pt>
          <cx:pt idx="698">553</cx:pt>
          <cx:pt idx="699">16</cx:pt>
          <cx:pt idx="700">1274</cx:pt>
          <cx:pt idx="701">0</cx:pt>
          <cx:pt idx="702">0</cx:pt>
          <cx:pt idx="703">0</cx:pt>
          <cx:pt idx="704">712</cx:pt>
          <cx:pt idx="705">0</cx:pt>
          <cx:pt idx="706">1219</cx:pt>
          <cx:pt idx="707">863</cx:pt>
          <cx:pt idx="708">0</cx:pt>
          <cx:pt idx="709">0</cx:pt>
          <cx:pt idx="710">0</cx:pt>
          <cx:pt idx="711">0</cx:pt>
          <cx:pt idx="712">767</cx:pt>
          <cx:pt idx="713">789</cx:pt>
          <cx:pt idx="714">533</cx:pt>
          <cx:pt idx="715">0</cx:pt>
          <cx:pt idx="716">0</cx:pt>
          <cx:pt idx="717">1084</cx:pt>
          <cx:pt idx="718">1173</cx:pt>
          <cx:pt idx="719">523</cx:pt>
          <cx:pt idx="720">1148</cx:pt>
          <cx:pt idx="721">662</cx:pt>
          <cx:pt idx="722">191</cx:pt>
          <cx:pt idx="723">0</cx:pt>
          <cx:pt idx="724">1234</cx:pt>
          <cx:pt idx="725">375</cx:pt>
          <cx:pt idx="726">808</cx:pt>
          <cx:pt idx="727">724</cx:pt>
          <cx:pt idx="728">0</cx:pt>
          <cx:pt idx="729">152</cx:pt>
          <cx:pt idx="730">1180</cx:pt>
          <cx:pt idx="731">786</cx:pt>
          <cx:pt idx="732">252</cx:pt>
          <cx:pt idx="733">594</cx:pt>
          <cx:pt idx="734">0</cx:pt>
          <cx:pt idx="735">390</cx:pt>
          <cx:pt idx="736">0</cx:pt>
          <cx:pt idx="737">0</cx:pt>
          <cx:pt idx="738">1200</cx:pt>
          <cx:pt idx="739">0</cx:pt>
          <cx:pt idx="740">0</cx:pt>
          <cx:pt idx="741">832</cx:pt>
          <cx:pt idx="742">0</cx:pt>
          <cx:pt idx="743">444</cx:pt>
          <cx:pt idx="744">733</cx:pt>
          <cx:pt idx="745">575</cx:pt>
          <cx:pt idx="746">300</cx:pt>
          <cx:pt idx="747">0</cx:pt>
          <cx:pt idx="748">919</cx:pt>
          <cx:pt idx="749">0</cx:pt>
          <cx:pt idx="750">0</cx:pt>
          <cx:pt idx="751">0</cx:pt>
          <cx:pt idx="752">1200</cx:pt>
          <cx:pt idx="753">0</cx:pt>
          <cx:pt idx="754">439</cx:pt>
          <cx:pt idx="755">381</cx:pt>
          <cx:pt idx="756">20</cx:pt>
          <cx:pt idx="757">438</cx:pt>
          <cx:pt idx="758">549</cx:pt>
          <cx:pt idx="759">56</cx:pt>
          <cx:pt idx="760">612</cx:pt>
          <cx:pt idx="761">405</cx:pt>
          <cx:pt idx="762">24</cx:pt>
          <cx:pt idx="763">1163</cx:pt>
          <cx:pt idx="764">437</cx:pt>
          <cx:pt idx="765">0</cx:pt>
          <cx:pt idx="766">394</cx:pt>
          <cx:pt idx="767">660</cx:pt>
          <cx:pt idx="768">24</cx:pt>
          <cx:pt idx="769">1416</cx:pt>
          <cx:pt idx="770">685</cx:pt>
          <cx:pt idx="771">836</cx:pt>
          <cx:pt idx="772">422</cx:pt>
          <cx:pt idx="773">456</cx:pt>
          <cx:pt idx="774">0</cx:pt>
          <cx:pt idx="775">866</cx:pt>
          <cx:pt idx="776">20</cx:pt>
          <cx:pt idx="777">762</cx:pt>
          <cx:pt idx="778">0</cx:pt>
          <cx:pt idx="779">975</cx:pt>
          <cx:pt idx="780">0</cx:pt>
          <cx:pt idx="781">387</cx:pt>
          <cx:pt idx="782">0</cx:pt>
          <cx:pt idx="783">1097</cx:pt>
          <cx:pt idx="784">0</cx:pt>
          <cx:pt idx="785">251</cx:pt>
          <cx:pt idx="786">686</cx:pt>
          <cx:pt idx="787">656</cx:pt>
          <cx:pt idx="788">0</cx:pt>
          <cx:pt idx="789">568</cx:pt>
          <cx:pt idx="790">16</cx:pt>
          <cx:pt idx="791">539</cx:pt>
          <cx:pt idx="792">862</cx:pt>
          <cx:pt idx="793">0</cx:pt>
          <cx:pt idx="794">0</cx:pt>
          <cx:pt idx="795">0</cx:pt>
          <cx:pt idx="796">0</cx:pt>
          <cx:pt idx="797">570</cx:pt>
          <cx:pt idx="798">0</cx:pt>
          <cx:pt idx="799">569</cx:pt>
          <cx:pt idx="800">462</cx:pt>
          <cx:pt idx="801">197</cx:pt>
          <cx:pt idx="802">648</cx:pt>
          <cx:pt idx="803">0</cx:pt>
          <cx:pt idx="804">812</cx:pt>
          <cx:pt idx="805">0</cx:pt>
          <cx:pt idx="806">400</cx:pt>
          <cx:pt idx="807">1309</cx:pt>
          <cx:pt idx="808">516</cx:pt>
          <cx:pt idx="809">0</cx:pt>
          <cx:pt idx="810">663</cx:pt>
          <cx:pt idx="811">662</cx:pt>
          <cx:pt idx="812">0</cx:pt>
          <cx:pt idx="813">608</cx:pt>
          <cx:pt idx="814">0</cx:pt>
          <cx:pt idx="815">0</cx:pt>
          <cx:pt idx="816">486</cx:pt>
          <cx:pt idx="817">1218</cx:pt>
          <cx:pt idx="818">504</cx:pt>
          <cx:pt idx="819">733</cx:pt>
          <cx:pt idx="820">0</cx:pt>
          <cx:pt idx="821">0</cx:pt>
          <cx:pt idx="822">0</cx:pt>
          <cx:pt idx="823">0</cx:pt>
          <cx:pt idx="824">0</cx:pt>
          <cx:pt idx="825">1636</cx:pt>
          <cx:pt idx="826">784</cx:pt>
          <cx:pt idx="827">20</cx:pt>
          <cx:pt idx="828">249</cx:pt>
          <cx:pt idx="829">0</cx:pt>
          <cx:pt idx="830">1040</cx:pt>
          <cx:pt idx="831">0</cx:pt>
          <cx:pt idx="832">483</cx:pt>
          <cx:pt idx="833">196</cx:pt>
          <cx:pt idx="834">572</cx:pt>
          <cx:pt idx="835">442</cx:pt>
          <cx:pt idx="836">338</cx:pt>
          <cx:pt idx="837">330</cx:pt>
          <cx:pt idx="838">0</cx:pt>
          <cx:pt idx="839">352</cx:pt>
          <cx:pt idx="840">156</cx:pt>
          <cx:pt idx="841">0</cx:pt>
          <cx:pt idx="842">312</cx:pt>
          <cx:pt idx="843">0</cx:pt>
          <cx:pt idx="844">0</cx:pt>
          <cx:pt idx="845">1390</cx:pt>
          <cx:pt idx="846">513</cx:pt>
          <cx:pt idx="847">460</cx:pt>
          <cx:pt idx="848">0</cx:pt>
          <cx:pt idx="849">0</cx:pt>
          <cx:pt idx="850">659</cx:pt>
          <cx:pt idx="851">0</cx:pt>
          <cx:pt idx="852">364</cx:pt>
          <cx:pt idx="853">564</cx:pt>
          <cx:pt idx="854">306</cx:pt>
          <cx:pt idx="855">659</cx:pt>
          <cx:pt idx="856">505</cx:pt>
          <cx:pt idx="857">0</cx:pt>
          <cx:pt idx="858">0</cx:pt>
          <cx:pt idx="859">619</cx:pt>
          <cx:pt idx="860">0</cx:pt>
          <cx:pt idx="861">841</cx:pt>
          <cx:pt idx="862">338</cx:pt>
          <cx:pt idx="863">1148</cx:pt>
          <cx:pt idx="864">0</cx:pt>
          <cx:pt idx="865">828</cx:pt>
          <cx:pt idx="866">0</cx:pt>
          <cx:pt idx="867">932</cx:pt>
          <cx:pt idx="868">0</cx:pt>
          <cx:pt idx="869">750</cx:pt>
          <cx:pt idx="870">0</cx:pt>
          <cx:pt idx="871">505</cx:pt>
          <cx:pt idx="872">0</cx:pt>
          <cx:pt idx="873">375</cx:pt>
          <cx:pt idx="874">0</cx:pt>
          <cx:pt idx="875">64</cx:pt>
          <cx:pt idx="876">633</cx:pt>
          <cx:pt idx="877">1170</cx:pt>
          <cx:pt idx="878">899</cx:pt>
          <cx:pt idx="879">646</cx:pt>
          <cx:pt idx="880">980</cx:pt>
          <cx:pt idx="881">902</cx:pt>
          <cx:pt idx="882">0</cx:pt>
          <cx:pt idx="883">0</cx:pt>
          <cx:pt idx="884">432</cx:pt>
          <cx:pt idx="885">1238</cx:pt>
          <cx:pt idx="886">528</cx:pt>
          <cx:pt idx="887">0</cx:pt>
          <cx:pt idx="888">351</cx:pt>
          <cx:pt idx="889">1024</cx:pt>
          <cx:pt idx="890">0</cx:pt>
          <cx:pt idx="891">226</cx:pt>
          <cx:pt idx="892">663</cx:pt>
          <cx:pt idx="893">1064</cx:pt>
          <cx:pt idx="894">0</cx:pt>
          <cx:pt idx="895">400</cx:pt>
          <cx:pt idx="896">285</cx:pt>
          <cx:pt idx="897">0</cx:pt>
          <cx:pt idx="898">2188</cx:pt>
          <cx:pt idx="899">465</cx:pt>
          <cx:pt idx="900">322</cx:pt>
          <cx:pt idx="901">860</cx:pt>
          <cx:pt idx="902">0</cx:pt>
          <cx:pt idx="903">0</cx:pt>
          <cx:pt idx="904">599</cx:pt>
          <cx:pt idx="905">354</cx:pt>
          <cx:pt idx="906">63</cx:pt>
          <cx:pt idx="907">223</cx:pt>
          <cx:pt idx="908">301</cx:pt>
          <cx:pt idx="909">0</cx:pt>
          <cx:pt idx="910">443</cx:pt>
          <cx:pt idx="911">196</cx:pt>
          <cx:pt idx="912">489</cx:pt>
          <cx:pt idx="913">284</cx:pt>
          <cx:pt idx="914">294</cx:pt>
          <cx:pt idx="915">0</cx:pt>
          <cx:pt idx="916">50</cx:pt>
          <cx:pt idx="917">1059</cx:pt>
          <cx:pt idx="918">48</cx:pt>
          <cx:pt idx="919">528</cx:pt>
          <cx:pt idx="920">814</cx:pt>
          <cx:pt idx="921">1084</cx:pt>
          <cx:pt idx="922">28</cx:pt>
          <cx:pt idx="923">165</cx:pt>
          <cx:pt idx="924">625</cx:pt>
          <cx:pt idx="925">767</cx:pt>
          <cx:pt idx="926">0</cx:pt>
          <cx:pt idx="927">552</cx:pt>
          <cx:pt idx="928">0</cx:pt>
          <cx:pt idx="929">0</cx:pt>
          <cx:pt idx="930">16</cx:pt>
          <cx:pt idx="931">338</cx:pt>
          <cx:pt idx="932">0</cx:pt>
          <cx:pt idx="933">20</cx:pt>
          <cx:pt idx="934">425</cx:pt>
          <cx:pt idx="935">0</cx:pt>
          <cx:pt idx="936">833</cx:pt>
          <cx:pt idx="937">341</cx:pt>
          <cx:pt idx="938">464</cx:pt>
          <cx:pt idx="939">0</cx:pt>
          <cx:pt idx="940">936</cx:pt>
          <cx:pt idx="941">772</cx:pt>
          <cx:pt idx="942">1440</cx:pt>
          <cx:pt idx="943">0</cx:pt>
          <cx:pt idx="944">111</cx:pt>
          <cx:pt idx="945">1088</cx:pt>
          <cx:pt idx="946">748</cx:pt>
          <cx:pt idx="947">1300</cx:pt>
          <cx:pt idx="948">0</cx:pt>
          <cx:pt idx="949">982</cx:pt>
          <cx:pt idx="950">398</cx:pt>
          <cx:pt idx="951">641</cx:pt>
          <cx:pt idx="952">660</cx:pt>
          <cx:pt idx="953">562</cx:pt>
          <cx:pt idx="954">945</cx:pt>
          <cx:pt idx="955">484</cx:pt>
          <cx:pt idx="956">285</cx:pt>
          <cx:pt idx="957">417</cx:pt>
          <cx:pt idx="958">699</cx:pt>
          <cx:pt idx="959">604</cx:pt>
          <cx:pt idx="960">696</cx:pt>
          <cx:pt idx="961">896</cx:pt>
          <cx:pt idx="962">556</cx:pt>
          <cx:pt idx="963">0</cx:pt>
          <cx:pt idx="964">624</cx:pt>
          <cx:pt idx="965">0</cx:pt>
          <cx:pt idx="966">428</cx:pt>
          <cx:pt idx="967">902</cx:pt>
          <cx:pt idx="968">0</cx:pt>
          <cx:pt idx="969">513</cx:pt>
          <cx:pt idx="970">0</cx:pt>
          <cx:pt idx="971">567</cx:pt>
          <cx:pt idx="972">0</cx:pt>
          <cx:pt idx="973">0</cx:pt>
          <cx:pt idx="974">0</cx:pt>
          <cx:pt idx="975">641</cx:pt>
          <cx:pt idx="976">0</cx:pt>
          <cx:pt idx="977">1106</cx:pt>
          <cx:pt idx="978">552</cx:pt>
          <cx:pt idx="979">651</cx:pt>
          <cx:pt idx="980">867</cx:pt>
          <cx:pt idx="981">854</cx:pt>
          <cx:pt idx="982">0</cx:pt>
          <cx:pt idx="983">0</cx:pt>
          <cx:pt idx="984">0</cx:pt>
          <cx:pt idx="985">1040</cx:pt>
          <cx:pt idx="986">0</cx:pt>
          <cx:pt idx="987">1646</cx:pt>
          <cx:pt idx="988">156</cx:pt>
          <cx:pt idx="989">0</cx:pt>
          <cx:pt idx="990">1074</cx:pt>
          <cx:pt idx="991">216</cx:pt>
          <cx:pt idx="992">536</cx:pt>
          <cx:pt idx="993">0</cx:pt>
          <cx:pt idx="994">1172</cx:pt>
          <cx:pt idx="995">384</cx:pt>
          <cx:pt idx="996">915</cx:pt>
          <cx:pt idx="997">0</cx:pt>
          <cx:pt idx="998">0</cx:pt>
          <cx:pt idx="999">686</cx:pt>
          <cx:pt idx="1000">0</cx:pt>
          <cx:pt idx="1001">0</cx:pt>
          <cx:pt idx="1002">24</cx:pt>
          <cx:pt idx="1003">0</cx:pt>
          <cx:pt idx="1004">16</cx:pt>
          <cx:pt idx="1005">595</cx:pt>
          <cx:pt idx="1006">1237</cx:pt>
          <cx:pt idx="1007">273</cx:pt>
          <cx:pt idx="1008">0</cx:pt>
          <cx:pt idx="1009">0</cx:pt>
          <cx:pt idx="1010">0</cx:pt>
          <cx:pt idx="1011">0</cx:pt>
          <cx:pt idx="1012">0</cx:pt>
          <cx:pt idx="1013">247</cx:pt>
          <cx:pt idx="1014">336</cx:pt>
          <cx:pt idx="1015">643</cx:pt>
          <cx:pt idx="1016">690</cx:pt>
          <cx:pt idx="1017">1036</cx:pt>
          <cx:pt idx="1018">0</cx:pt>
          <cx:pt idx="1019">16</cx:pt>
          <cx:pt idx="1020">1024</cx:pt>
          <cx:pt idx="1021">684</cx:pt>
          <cx:pt idx="1022">324</cx:pt>
          <cx:pt idx="1023">16</cx:pt>
          <cx:pt idx="1024">1165</cx:pt>
          <cx:pt idx="1025">138</cx:pt>
          <cx:pt idx="1026">697</cx:pt>
          <cx:pt idx="1027">1513</cx:pt>
          <cx:pt idx="1028">368</cx:pt>
          <cx:pt idx="1029">317</cx:pt>
          <cx:pt idx="1030">0</cx:pt>
          <cx:pt idx="1031">523</cx:pt>
          <cx:pt idx="1032">1012</cx:pt>
          <cx:pt idx="1033">986</cx:pt>
          <cx:pt idx="1034">0</cx:pt>
          <cx:pt idx="1035">0</cx:pt>
          <cx:pt idx="1036">1022</cx:pt>
          <cx:pt idx="1037">0</cx:pt>
          <cx:pt idx="1038">0</cx:pt>
          <cx:pt idx="1039">509</cx:pt>
          <cx:pt idx="1040">168</cx:pt>
          <cx:pt idx="1041">400</cx:pt>
          <cx:pt idx="1042">900</cx:pt>
          <cx:pt idx="1043">1085</cx:pt>
          <cx:pt idx="1044">1104</cx:pt>
          <cx:pt idx="1045">0</cx:pt>
          <cx:pt idx="1046">240</cx:pt>
          <cx:pt idx="1047">686</cx:pt>
          <cx:pt idx="1048">0</cx:pt>
          <cx:pt idx="1049">0</cx:pt>
          <cx:pt idx="1050">0</cx:pt>
          <cx:pt idx="1051">0</cx:pt>
          <cx:pt idx="1052">442</cx:pt>
          <cx:pt idx="1053">383</cx:pt>
          <cx:pt idx="1054">932</cx:pt>
          <cx:pt idx="1055">644</cx:pt>
          <cx:pt idx="1056">659</cx:pt>
          <cx:pt idx="1057">595</cx:pt>
          <cx:pt idx="1058">936</cx:pt>
          <cx:pt idx="1059">297</cx:pt>
          <cx:pt idx="1060">616</cx:pt>
          <cx:pt idx="1061">0</cx:pt>
          <cx:pt idx="1062">0</cx:pt>
          <cx:pt idx="1063">397</cx:pt>
          <cx:pt idx="1064">740</cx:pt>
          <cx:pt idx="1065">1201</cx:pt>
          <cx:pt idx="1066">0</cx:pt>
          <cx:pt idx="1067">674</cx:pt>
          <cx:pt idx="1068">837</cx:pt>
          <cx:pt idx="1069">220</cx:pt>
          <cx:pt idx="1070">586</cx:pt>
          <cx:pt idx="1071">298</cx:pt>
          <cx:pt idx="1072">0</cx:pt>
          <cx:pt idx="1073">535</cx:pt>
          <cx:pt idx="1074">0</cx:pt>
          <cx:pt idx="1075">410</cx:pt>
          <cx:pt idx="1076">626</cx:pt>
          <cx:pt idx="1077">75</cx:pt>
          <cx:pt idx="1078">662</cx:pt>
          <cx:pt idx="1079">495</cx:pt>
          <cx:pt idx="1080">656</cx:pt>
          <cx:pt idx="1081">824</cx:pt>
          <cx:pt idx="1082">0</cx:pt>
          <cx:pt idx="1083">553</cx:pt>
          <cx:pt idx="1084">592</cx:pt>
          <cx:pt idx="1085">747</cx:pt>
          <cx:pt idx="1086">334</cx:pt>
          <cx:pt idx="1087">0</cx:pt>
          <cx:pt idx="1088">0</cx:pt>
          <cx:pt idx="1089">1039</cx:pt>
          <cx:pt idx="1090">0</cx:pt>
          <cx:pt idx="1091">510</cx:pt>
          <cx:pt idx="1092">423</cx:pt>
          <cx:pt idx="1093">661</cx:pt>
          <cx:pt idx="1094">248</cx:pt>
          <cx:pt idx="1095">24</cx:pt>
          <cx:pt idx="1096">0</cx:pt>
          <cx:pt idx="1097">0</cx:pt>
          <cx:pt idx="1098">672</cx:pt>
          <cx:pt idx="1099">704</cx:pt>
          <cx:pt idx="1100">290</cx:pt>
          <cx:pt idx="1101">412</cx:pt>
          <cx:pt idx="1102">588</cx:pt>
          <cx:pt idx="1103">655</cx:pt>
          <cx:pt idx="1104">0</cx:pt>
          <cx:pt idx="1105">1032</cx:pt>
          <cx:pt idx="1106">738</cx:pt>
          <cx:pt idx="1107">0</cx:pt>
          <cx:pt idx="1108">0</cx:pt>
          <cx:pt idx="1109">1039</cx:pt>
          <cx:pt idx="1110">219</cx:pt>
          <cx:pt idx="1111">403</cx:pt>
          <cx:pt idx="1112">708</cx:pt>
          <cx:pt idx="1113">643</cx:pt>
          <cx:pt idx="1114">415</cx:pt>
          <cx:pt idx="1115">1004</cx:pt>
          <cx:pt idx="1116">353</cx:pt>
          <cx:pt idx="1117">702</cx:pt>
          <cx:pt idx="1118">0</cx:pt>
          <cx:pt idx="1119">369</cx:pt>
          <cx:pt idx="1120">0</cx:pt>
          <cx:pt idx="1121">24</cx:pt>
          <cx:pt idx="1122">0</cx:pt>
          <cx:pt idx="1123">0</cx:pt>
          <cx:pt idx="1124">0</cx:pt>
          <cx:pt idx="1125">0</cx:pt>
          <cx:pt idx="1126">0</cx:pt>
          <cx:pt idx="1127">1300</cx:pt>
          <cx:pt idx="1128">0</cx:pt>
          <cx:pt idx="1129">936</cx:pt>
          <cx:pt idx="1130">622</cx:pt>
          <cx:pt idx="1131">212</cx:pt>
          <cx:pt idx="1132">0</cx:pt>
          <cx:pt idx="1133">584</cx:pt>
          <cx:pt idx="1134">0</cx:pt>
          <cx:pt idx="1135">0</cx:pt>
          <cx:pt idx="1136">280</cx:pt>
          <cx:pt idx="1137">0</cx:pt>
          <cx:pt idx="1138">1567</cx:pt>
          <cx:pt idx="1139">645</cx:pt>
          <cx:pt idx="1140">852</cx:pt>
          <cx:pt idx="1141">381</cx:pt>
          <cx:pt idx="1142">1150</cx:pt>
          <cx:pt idx="1143">288</cx:pt>
          <cx:pt idx="1144">348</cx:pt>
          <cx:pt idx="1145">0</cx:pt>
          <cx:pt idx="1146">1258</cx:pt>
          <cx:pt idx="1147">275</cx:pt>
          <cx:pt idx="1148">0</cx:pt>
          <cx:pt idx="1149">624</cx:pt>
          <cx:pt idx="1150">0</cx:pt>
          <cx:pt idx="1151">176</cx:pt>
          <cx:pt idx="1152">296</cx:pt>
          <cx:pt idx="1153">538</cx:pt>
          <cx:pt idx="1154">454</cx:pt>
          <cx:pt idx="1155">1157</cx:pt>
          <cx:pt idx="1156">633</cx:pt>
          <cx:pt idx="1157">904</cx:pt>
          <cx:pt idx="1158">0</cx:pt>
          <cx:pt idx="1159">442</cx:pt>
          <cx:pt idx="1160">311</cx:pt>
          <cx:pt idx="1161">728</cx:pt>
          <cx:pt idx="1162">492</cx:pt>
          <cx:pt idx="1163">1198</cx:pt>
          <cx:pt idx="1164">680</cx:pt>
          <cx:pt idx="1165">0</cx:pt>
          <cx:pt idx="1166">0</cx:pt>
          <cx:pt idx="1167">786</cx:pt>
          <cx:pt idx="1168">626</cx:pt>
          <cx:pt idx="1169">1387</cx:pt>
          <cx:pt idx="1170">522</cx:pt>
          <cx:pt idx="1171">662</cx:pt>
          <cx:pt idx="1172">0</cx:pt>
          <cx:pt idx="1173">152</cx:pt>
          <cx:pt idx="1174">503</cx:pt>
          <cx:pt idx="1175">700</cx:pt>
          <cx:pt idx="1176">658</cx:pt>
          <cx:pt idx="1177">468</cx:pt>
          <cx:pt idx="1178">0</cx:pt>
          <cx:pt idx="1179">0</cx:pt>
          <cx:pt idx="1180">1216</cx:pt>
          <cx:pt idx="1181">1480</cx:pt>
          <cx:pt idx="1182">2096</cx:pt>
          <cx:pt idx="1183">821</cx:pt>
          <cx:pt idx="1184">1159</cx:pt>
          <cx:pt idx="1185">392</cx:pt>
          <cx:pt idx="1186">440</cx:pt>
          <cx:pt idx="1187">1456</cx:pt>
          <cx:pt idx="1188">0</cx:pt>
          <cx:pt idx="1189">0</cx:pt>
          <cx:pt idx="1190">1159</cx:pt>
          <cx:pt idx="1191">0</cx:pt>
          <cx:pt idx="1192">0</cx:pt>
          <cx:pt idx="1193">883</cx:pt>
          <cx:pt idx="1194">371</cx:pt>
          <cx:pt idx="1195">0</cx:pt>
          <cx:pt idx="1196">0</cx:pt>
          <cx:pt idx="1197">0</cx:pt>
          <cx:pt idx="1198">0</cx:pt>
          <cx:pt idx="1199">547</cx:pt>
          <cx:pt idx="1200">0</cx:pt>
          <cx:pt idx="1201">0</cx:pt>
          <cx:pt idx="1202">0</cx:pt>
          <cx:pt idx="1203">0</cx:pt>
          <cx:pt idx="1204">788</cx:pt>
          <cx:pt idx="1205">485</cx:pt>
          <cx:pt idx="1206">1056</cx:pt>
          <cx:pt idx="1207">340</cx:pt>
          <cx:pt idx="1208">504</cx:pt>
          <cx:pt idx="1209">1220</cx:pt>
          <cx:pt idx="1210">0</cx:pt>
          <cx:pt idx="1211">427</cx:pt>
          <cx:pt idx="1212">344</cx:pt>
          <cx:pt idx="1213">648</cx:pt>
          <cx:pt idx="1214">784</cx:pt>
          <cx:pt idx="1215">180</cx:pt>
          <cx:pt idx="1216">0</cx:pt>
          <cx:pt idx="1217">936</cx:pt>
          <cx:pt idx="1218">0</cx:pt>
          <cx:pt idx="1219">0</cx:pt>
          <cx:pt idx="1220">312</cx:pt>
          <cx:pt idx="1221">250</cx:pt>
          <cx:pt idx="1222">196</cx:pt>
          <cx:pt idx="1223">756</cx:pt>
          <cx:pt idx="1224">724</cx:pt>
          <cx:pt idx="1225">507</cx:pt>
          <cx:pt idx="1226">0</cx:pt>
          <cx:pt idx="1227">595</cx:pt>
          <cx:pt idx="1228">1540</cx:pt>
          <cx:pt idx="1229">666</cx:pt>
          <cx:pt idx="1230">498</cx:pt>
          <cx:pt idx="1231">803</cx:pt>
          <cx:pt idx="1232">0</cx:pt>
          <cx:pt idx="1233">1000</cx:pt>
          <cx:pt idx="1234">0</cx:pt>
          <cx:pt idx="1235">0</cx:pt>
          <cx:pt idx="1236">0</cx:pt>
          <cx:pt idx="1237">0</cx:pt>
          <cx:pt idx="1238">0</cx:pt>
          <cx:pt idx="1239">428</cx:pt>
          <cx:pt idx="1240">550</cx:pt>
          <cx:pt idx="1241">0</cx:pt>
          <cx:pt idx="1242">885</cx:pt>
          <cx:pt idx="1243">1386</cx:pt>
          <cx:pt idx="1244">0</cx:pt>
          <cx:pt idx="1245">0</cx:pt>
          <cx:pt idx="1246">0</cx:pt>
          <cx:pt idx="1247">539</cx:pt>
          <cx:pt idx="1248">319</cx:pt>
          <cx:pt idx="1249">534</cx:pt>
          <cx:pt idx="1250">1065</cx:pt>
          <cx:pt idx="1251">0</cx:pt>
          <cx:pt idx="1252">510</cx:pt>
          <cx:pt idx="1253">125</cx:pt>
          <cx:pt idx="1254">0</cx:pt>
          <cx:pt idx="1255">425</cx:pt>
          <cx:pt idx="1256">1314</cx:pt>
          <cx:pt idx="1257">0</cx:pt>
          <cx:pt idx="1258">655</cx:pt>
          <cx:pt idx="1259">602</cx:pt>
          <cx:pt idx="1260">0</cx:pt>
          <cx:pt idx="1261">504</cx:pt>
          <cx:pt idx="1262">0</cx:pt>
          <cx:pt idx="1263">0</cx:pt>
          <cx:pt idx="1264">266</cx:pt>
          <cx:pt idx="1265">450</cx:pt>
          <cx:pt idx="1266">0</cx:pt>
          <cx:pt idx="1267">0</cx:pt>
          <cx:pt idx="1268">192</cx:pt>
          <cx:pt idx="1269">460</cx:pt>
          <cx:pt idx="1270">1258</cx:pt>
          <cx:pt idx="1271">0</cx:pt>
          <cx:pt idx="1272">560</cx:pt>
          <cx:pt idx="1273">719</cx:pt>
          <cx:pt idx="1274">0</cx:pt>
          <cx:pt idx="1275">220</cx:pt>
          <cx:pt idx="1276">593</cx:pt>
          <cx:pt idx="1277">528</cx:pt>
          <cx:pt idx="1278">804</cx:pt>
          <cx:pt idx="1279">0</cx:pt>
          <cx:pt idx="1280">788</cx:pt>
          <cx:pt idx="1281">1053</cx:pt>
          <cx:pt idx="1282">532</cx:pt>
          <cx:pt idx="1283">0</cx:pt>
          <cx:pt idx="1284">0</cx:pt>
          <cx:pt idx="1285">0</cx:pt>
          <cx:pt idx="1286">569</cx:pt>
          <cx:pt idx="1287">812</cx:pt>
          <cx:pt idx="1288">1158</cx:pt>
          <cx:pt idx="1289">0</cx:pt>
          <cx:pt idx="1290">1014</cx:pt>
          <cx:pt idx="1291">231</cx:pt>
          <cx:pt idx="1292">0</cx:pt>
          <cx:pt idx="1293">194</cx:pt>
          <cx:pt idx="1294">167</cx:pt>
          <cx:pt idx="1295">1016</cx:pt>
          <cx:pt idx="1296">776</cx:pt>
          <cx:pt idx="1297">547</cx:pt>
          <cx:pt idx="1298">5644</cx:pt>
          <cx:pt idx="1299">340</cx:pt>
          <cx:pt idx="1300">694</cx:pt>
          <cx:pt idx="1301">547</cx:pt>
          <cx:pt idx="1302">740</cx:pt>
          <cx:pt idx="1303">0</cx:pt>
          <cx:pt idx="1304">0</cx:pt>
          <cx:pt idx="1305">1572</cx:pt>
          <cx:pt idx="1306">0</cx:pt>
          <cx:pt idx="1307">746</cx:pt>
          <cx:pt idx="1308">144</cx:pt>
          <cx:pt idx="1309">1200</cx:pt>
          <cx:pt idx="1310">1406</cx:pt>
          <cx:pt idx="1311">925</cx:pt>
          <cx:pt idx="1312">482</cx:pt>
          <cx:pt idx="1313">0</cx:pt>
          <cx:pt idx="1314">732</cx:pt>
          <cx:pt idx="1315">500</cx:pt>
          <cx:pt idx="1316">0</cx:pt>
          <cx:pt idx="1317">0</cx:pt>
          <cx:pt idx="1318">0</cx:pt>
          <cx:pt idx="1319">492</cx:pt>
          <cx:pt idx="1320">189</cx:pt>
          <cx:pt idx="1321">0</cx:pt>
          <cx:pt idx="1322">674</cx:pt>
          <cx:pt idx="1323">280</cx:pt>
          <cx:pt idx="1324">0</cx:pt>
          <cx:pt idx="1325">0</cx:pt>
          <cx:pt idx="1326">544</cx:pt>
          <cx:pt idx="1327">641</cx:pt>
          <cx:pt idx="1328">493</cx:pt>
          <cx:pt idx="1329">0</cx:pt>
          <cx:pt idx="1330">0</cx:pt>
          <cx:pt idx="1331">483</cx:pt>
          <cx:pt idx="1332">690</cx:pt>
          <cx:pt idx="1333">0</cx:pt>
          <cx:pt idx="1334">765</cx:pt>
          <cx:pt idx="1335">686</cx:pt>
          <cx:pt idx="1336">0</cx:pt>
          <cx:pt idx="1337">0</cx:pt>
          <cx:pt idx="1338">700</cx:pt>
          <cx:pt idx="1339">360</cx:pt>
          <cx:pt idx="1340">0</cx:pt>
          <cx:pt idx="1341">814</cx:pt>
          <cx:pt idx="1342">0</cx:pt>
          <cx:pt idx="1343">0</cx:pt>
          <cx:pt idx="1344">0</cx:pt>
          <cx:pt idx="1345">250</cx:pt>
          <cx:pt idx="1346">297</cx:pt>
          <cx:pt idx="1347">80</cx:pt>
          <cx:pt idx="1348">1443</cx:pt>
          <cx:pt idx="1349">259</cx:pt>
          <cx:pt idx="1350">500</cx:pt>
          <cx:pt idx="1351">319</cx:pt>
          <cx:pt idx="1352">0</cx:pt>
          <cx:pt idx="1353">816</cx:pt>
          <cx:pt idx="1354">735</cx:pt>
          <cx:pt idx="1355">0</cx:pt>
          <cx:pt idx="1356">340</cx:pt>
          <cx:pt idx="1357">734</cx:pt>
          <cx:pt idx="1358">378</cx:pt>
          <cx:pt idx="1359">1447</cx:pt>
          <cx:pt idx="1360">0</cx:pt>
          <cx:pt idx="1361">1274</cx:pt>
          <cx:pt idx="1362">0</cx:pt>
          <cx:pt idx="1363">0</cx:pt>
          <cx:pt idx="1364">0</cx:pt>
          <cx:pt idx="1365">533</cx:pt>
          <cx:pt idx="1366">633</cx:pt>
          <cx:pt idx="1367">548</cx:pt>
          <cx:pt idx="1368">685</cx:pt>
          <cx:pt idx="1369">370</cx:pt>
          <cx:pt idx="1370">315</cx:pt>
          <cx:pt idx="1371">831</cx:pt>
          <cx:pt idx="1372">975</cx:pt>
          <cx:pt idx="1373">1282</cx:pt>
          <cx:pt idx="1374">0</cx:pt>
          <cx:pt idx="1375">0</cx:pt>
          <cx:pt idx="1376">384</cx:pt>
          <cx:pt idx="1377">408</cx:pt>
          <cx:pt idx="1378">309</cx:pt>
          <cx:pt idx="1379">0</cx:pt>
          <cx:pt idx="1380">203</cx:pt>
          <cx:pt idx="1381">865</cx:pt>
          <cx:pt idx="1382">0</cx:pt>
          <cx:pt idx="1383">0</cx:pt>
          <cx:pt idx="1384">204</cx:pt>
          <cx:pt idx="1385">735</cx:pt>
          <cx:pt idx="1386">790</cx:pt>
          <cx:pt idx="1387">168</cx:pt>
          <cx:pt idx="1388">1320</cx:pt>
          <cx:pt idx="1389">375</cx:pt>
          <cx:pt idx="1390">1400</cx:pt>
          <cx:pt idx="1391">0</cx:pt>
          <cx:pt idx="1392">769</cx:pt>
          <cx:pt idx="1393">0</cx:pt>
          <cx:pt idx="1394">1070</cx:pt>
          <cx:pt idx="1395">0</cx:pt>
          <cx:pt idx="1396">353</cx:pt>
          <cx:pt idx="1397">0</cx:pt>
          <cx:pt idx="1398">180</cx:pt>
          <cx:pt idx="1399">264</cx:pt>
          <cx:pt idx="1400">0</cx:pt>
          <cx:pt idx="1401">759</cx:pt>
          <cx:pt idx="1402">0</cx:pt>
          <cx:pt idx="1403">929</cx:pt>
          <cx:pt idx="1404">0</cx:pt>
          <cx:pt idx="1405">1373</cx:pt>
          <cx:pt idx="1406">656</cx:pt>
          <cx:pt idx="1407">625</cx:pt>
          <cx:pt idx="1408">0</cx:pt>
          <cx:pt idx="1409">0</cx:pt>
          <cx:pt idx="1410">666</cx:pt>
          <cx:pt idx="1411">120</cx:pt>
          <cx:pt idx="1412">0</cx:pt>
          <cx:pt idx="1413">976</cx:pt>
          <cx:pt idx="1414">0</cx:pt>
          <cx:pt idx="1415">988</cx:pt>
          <cx:pt idx="1416">0</cx:pt>
          <cx:pt idx="1417">781</cx:pt>
          <cx:pt idx="1418">25</cx:pt>
          <cx:pt idx="1419">1110</cx:pt>
          <cx:pt idx="1420">404</cx:pt>
          <cx:pt idx="1421">360</cx:pt>
          <cx:pt idx="1422">686</cx:pt>
          <cx:pt idx="1423">0</cx:pt>
          <cx:pt idx="1424">457</cx:pt>
          <cx:pt idx="1425">0</cx:pt>
          <cx:pt idx="1426">1000</cx:pt>
          <cx:pt idx="1427">580</cx:pt>
          <cx:pt idx="1428">510</cx:pt>
          <cx:pt idx="1429">678</cx:pt>
          <cx:pt idx="1430">0</cx:pt>
          <cx:pt idx="1431">958</cx:pt>
          <cx:pt idx="1432">0</cx:pt>
          <cx:pt idx="1433">0</cx:pt>
          <cx:pt idx="1434">936</cx:pt>
          <cx:pt idx="1435">0</cx:pt>
          <cx:pt idx="1436">616</cx:pt>
          <cx:pt idx="1437">1336</cx:pt>
          <cx:pt idx="1438">600</cx:pt>
          <cx:pt idx="1439">315</cx:pt>
          <cx:pt idx="1440">0</cx:pt>
          <cx:pt idx="1441">697</cx:pt>
          <cx:pt idx="1442">765</cx:pt>
          <cx:pt idx="1443">0</cx:pt>
          <cx:pt idx="1444">0</cx:pt>
          <cx:pt idx="1445">187</cx:pt>
          <cx:pt idx="1446">593</cx:pt>
          <cx:pt idx="1447">1079</cx:pt>
          <cx:pt idx="1448">0</cx:pt>
          <cx:pt idx="1449">553</cx:pt>
          <cx:pt idx="1450">0</cx:pt>
          <cx:pt idx="1451">0</cx:pt>
          <cx:pt idx="1452">547</cx:pt>
          <cx:pt idx="1453">0</cx:pt>
          <cx:pt idx="1454">410</cx:pt>
          <cx:pt idx="1455">0</cx:pt>
          <cx:pt idx="1456">790</cx:pt>
          <cx:pt idx="1457">275</cx:pt>
          <cx:pt idx="1458">49</cx:pt>
          <cx:pt idx="1459">830</cx:pt>
        </cx:lvl>
        <cx:lvl ptCount="1460">
          <cx:pt idx="0">GLQ</cx:pt>
          <cx:pt idx="1">ALQ</cx:pt>
          <cx:pt idx="2">GLQ</cx:pt>
          <cx:pt idx="3">ALQ</cx:pt>
          <cx:pt idx="4">GLQ</cx:pt>
          <cx:pt idx="5">GLQ</cx:pt>
          <cx:pt idx="6">GLQ</cx:pt>
          <cx:pt idx="7">ALQ</cx:pt>
          <cx:pt idx="8">Unf</cx:pt>
          <cx:pt idx="9">GLQ</cx:pt>
          <cx:pt idx="10">Rec</cx:pt>
          <cx:pt idx="11">GLQ</cx:pt>
          <cx:pt idx="12">ALQ</cx:pt>
          <cx:pt idx="13">Unf</cx:pt>
          <cx:pt idx="14">BLQ</cx:pt>
          <cx:pt idx="15">Unf</cx:pt>
          <cx:pt idx="16">ALQ</cx:pt>
          <cx:pt idx="17">NA</cx:pt>
          <cx:pt idx="18">GLQ</cx:pt>
          <cx:pt idx="19">LwQ</cx:pt>
          <cx:pt idx="20">Unf</cx:pt>
          <cx:pt idx="21">Unf</cx:pt>
          <cx:pt idx="22">Unf</cx:pt>
          <cx:pt idx="23">GLQ</cx:pt>
          <cx:pt idx="24">Rec</cx:pt>
          <cx:pt idx="25">Unf</cx:pt>
          <cx:pt idx="26">BLQ</cx:pt>
          <cx:pt idx="27">GLQ</cx:pt>
          <cx:pt idx="28">BLQ</cx:pt>
          <cx:pt idx="29">Unf</cx:pt>
          <cx:pt idx="30">Unf</cx:pt>
          <cx:pt idx="31">Unf</cx:pt>
          <cx:pt idx="32">Unf</cx:pt>
          <cx:pt idx="33">Rec</cx:pt>
          <cx:pt idx="34">GLQ</cx:pt>
          <cx:pt idx="35">Unf</cx:pt>
          <cx:pt idx="36">Unf</cx:pt>
          <cx:pt idx="37">Rec</cx:pt>
          <cx:pt idx="38">GLQ</cx:pt>
          <cx:pt idx="39">NA</cx:pt>
          <cx:pt idx="40">Rec</cx:pt>
          <cx:pt idx="41">BLQ</cx:pt>
          <cx:pt idx="42">ALQ</cx:pt>
          <cx:pt idx="43">LwQ</cx:pt>
          <cx:pt idx="44">ALQ</cx:pt>
          <cx:pt idx="45">GLQ</cx:pt>
          <cx:pt idx="46">GLQ</cx:pt>
          <cx:pt idx="47">GLQ</cx:pt>
          <cx:pt idx="48">Unf</cx:pt>
          <cx:pt idx="49">BLQ</cx:pt>
          <cx:pt idx="50">GLQ</cx:pt>
          <cx:pt idx="51">Unf</cx:pt>
          <cx:pt idx="52">LwQ</cx:pt>
          <cx:pt idx="53">GLQ</cx:pt>
          <cx:pt idx="54">ALQ</cx:pt>
          <cx:pt idx="55">BLQ</cx:pt>
          <cx:pt idx="56">GLQ</cx:pt>
          <cx:pt idx="57">Unf</cx:pt>
          <cx:pt idx="58">Unf</cx:pt>
          <cx:pt idx="59">ALQ</cx:pt>
          <cx:pt idx="60">ALQ</cx:pt>
          <cx:pt idx="61">Unf</cx:pt>
          <cx:pt idx="62">GLQ</cx:pt>
          <cx:pt idx="63">Unf</cx:pt>
          <cx:pt idx="64">GLQ</cx:pt>
          <cx:pt idx="65">Unf</cx:pt>
          <cx:pt idx="66">GLQ</cx:pt>
          <cx:pt idx="67">GLQ</cx:pt>
          <cx:pt idx="68">Unf</cx:pt>
          <cx:pt idx="69">BLQ</cx:pt>
          <cx:pt idx="70">ALQ</cx:pt>
          <cx:pt idx="71">ALQ</cx:pt>
          <cx:pt idx="72">Unf</cx:pt>
          <cx:pt idx="73">ALQ</cx:pt>
          <cx:pt idx="74">Unf</cx:pt>
          <cx:pt idx="75">GLQ</cx:pt>
          <cx:pt idx="76">ALQ</cx:pt>
          <cx:pt idx="77">BLQ</cx:pt>
          <cx:pt idx="78">Unf</cx:pt>
          <cx:pt idx="79">Unf</cx:pt>
          <cx:pt idx="80">Rec</cx:pt>
          <cx:pt idx="81">GLQ</cx:pt>
          <cx:pt idx="82">GLQ</cx:pt>
          <cx:pt idx="83">Unf</cx:pt>
          <cx:pt idx="84">Unf</cx:pt>
          <cx:pt idx="85">Unf</cx:pt>
          <cx:pt idx="86">Unf</cx:pt>
          <cx:pt idx="87">Unf</cx:pt>
          <cx:pt idx="88">Unf</cx:pt>
          <cx:pt idx="89">GLQ</cx:pt>
          <cx:pt idx="90">NA</cx:pt>
          <cx:pt idx="91">Rec</cx:pt>
          <cx:pt idx="92">ALQ</cx:pt>
          <cx:pt idx="93">Rec</cx:pt>
          <cx:pt idx="94">GLQ</cx:pt>
          <cx:pt idx="95">ALQ</cx:pt>
          <cx:pt idx="96">ALQ</cx:pt>
          <cx:pt idx="97">Rec</cx:pt>
          <cx:pt idx="98">ALQ</cx:pt>
          <cx:pt idx="99">ALQ</cx:pt>
          <cx:pt idx="100">ALQ</cx:pt>
          <cx:pt idx="101">Unf</cx:pt>
          <cx:pt idx="102">NA</cx:pt>
          <cx:pt idx="103">Unf</cx:pt>
          <cx:pt idx="104">LwQ</cx:pt>
          <cx:pt idx="105">Unf</cx:pt>
          <cx:pt idx="106">Unf</cx:pt>
          <cx:pt idx="107">ALQ</cx:pt>
          <cx:pt idx="108">Unf</cx:pt>
          <cx:pt idx="109">BLQ</cx:pt>
          <cx:pt idx="110">Rec</cx:pt>
          <cx:pt idx="111">GLQ</cx:pt>
          <cx:pt idx="112">GLQ</cx:pt>
          <cx:pt idx="113">ALQ</cx:pt>
          <cx:pt idx="114">ALQ</cx:pt>
          <cx:pt idx="115">GLQ</cx:pt>
          <cx:pt idx="116">LwQ</cx:pt>
          <cx:pt idx="117">Unf</cx:pt>
          <cx:pt idx="118">GLQ</cx:pt>
          <cx:pt idx="119">Unf</cx:pt>
          <cx:pt idx="120">ALQ</cx:pt>
          <cx:pt idx="121">Unf</cx:pt>
          <cx:pt idx="122">BLQ</cx:pt>
          <cx:pt idx="123">GLQ</cx:pt>
          <cx:pt idx="124">Unf</cx:pt>
          <cx:pt idx="125">GLQ</cx:pt>
          <cx:pt idx="126">ALQ</cx:pt>
          <cx:pt idx="127">LwQ</cx:pt>
          <cx:pt idx="128">BLQ</cx:pt>
          <cx:pt idx="129">Rec</cx:pt>
          <cx:pt idx="130">Rec</cx:pt>
          <cx:pt idx="131">GLQ</cx:pt>
          <cx:pt idx="132">Rec</cx:pt>
          <cx:pt idx="133">GLQ</cx:pt>
          <cx:pt idx="134">Rec</cx:pt>
          <cx:pt idx="135">Unf</cx:pt>
          <cx:pt idx="136">BLQ</cx:pt>
          <cx:pt idx="137">Unf</cx:pt>
          <cx:pt idx="138">GLQ</cx:pt>
          <cx:pt idx="139">GLQ</cx:pt>
          <cx:pt idx="140">ALQ</cx:pt>
          <cx:pt idx="141">GLQ</cx:pt>
          <cx:pt idx="142">Rec</cx:pt>
          <cx:pt idx="143">GLQ</cx:pt>
          <cx:pt idx="144">Rec</cx:pt>
          <cx:pt idx="145">Unf</cx:pt>
          <cx:pt idx="146">BLQ</cx:pt>
          <cx:pt idx="147">Unf</cx:pt>
          <cx:pt idx="148">GLQ</cx:pt>
          <cx:pt idx="149">Unf</cx:pt>
          <cx:pt idx="150">BLQ</cx:pt>
          <cx:pt idx="151">GLQ</cx:pt>
          <cx:pt idx="152">Rec</cx:pt>
          <cx:pt idx="153">BLQ</cx:pt>
          <cx:pt idx="154">Unf</cx:pt>
          <cx:pt idx="155">Unf</cx:pt>
          <cx:pt idx="156">NA</cx:pt>
          <cx:pt idx="157">Unf</cx:pt>
          <cx:pt idx="158">GLQ</cx:pt>
          <cx:pt idx="159">GLQ</cx:pt>
          <cx:pt idx="160">BLQ</cx:pt>
          <cx:pt idx="161">GLQ</cx:pt>
          <cx:pt idx="162">BLQ</cx:pt>
          <cx:pt idx="163">Unf</cx:pt>
          <cx:pt idx="164">LwQ</cx:pt>
          <cx:pt idx="165">ALQ</cx:pt>
          <cx:pt idx="166">LwQ</cx:pt>
          <cx:pt idx="167">GLQ</cx:pt>
          <cx:pt idx="168">Unf</cx:pt>
          <cx:pt idx="169">Unf</cx:pt>
          <cx:pt idx="170">Rec</cx:pt>
          <cx:pt idx="171">BLQ</cx:pt>
          <cx:pt idx="172">GLQ</cx:pt>
          <cx:pt idx="173">ALQ</cx:pt>
          <cx:pt idx="174">ALQ</cx:pt>
          <cx:pt idx="175">ALQ</cx:pt>
          <cx:pt idx="176">GLQ</cx:pt>
          <cx:pt idx="177">ALQ</cx:pt>
          <cx:pt idx="178">GLQ</cx:pt>
          <cx:pt idx="179">Unf</cx:pt>
          <cx:pt idx="180">GLQ</cx:pt>
          <cx:pt idx="181">LwQ</cx:pt>
          <cx:pt idx="182">NA</cx:pt>
          <cx:pt idx="183">Unf</cx:pt>
          <cx:pt idx="184">Unf</cx:pt>
          <cx:pt idx="185">Unf</cx:pt>
          <cx:pt idx="186">GLQ</cx:pt>
          <cx:pt idx="187">Unf</cx:pt>
          <cx:pt idx="188">GLQ</cx:pt>
          <cx:pt idx="189">GLQ</cx:pt>
          <cx:pt idx="190">Rec</cx:pt>
          <cx:pt idx="191">ALQ</cx:pt>
          <cx:pt idx="192">GLQ</cx:pt>
          <cx:pt idx="193">Unf</cx:pt>
          <cx:pt idx="194">ALQ</cx:pt>
          <cx:pt idx="195">ALQ</cx:pt>
          <cx:pt idx="196">GLQ</cx:pt>
          <cx:pt idx="197">GLQ</cx:pt>
          <cx:pt idx="198">Unf</cx:pt>
          <cx:pt idx="199">GLQ</cx:pt>
          <cx:pt idx="200">Unf</cx:pt>
          <cx:pt idx="201">ALQ</cx:pt>
          <cx:pt idx="202">LwQ</cx:pt>
          <cx:pt idx="203">GLQ</cx:pt>
          <cx:pt idx="204">LwQ</cx:pt>
          <cx:pt idx="205">Unf</cx:pt>
          <cx:pt idx="206">Unf</cx:pt>
          <cx:pt idx="207">ALQ</cx:pt>
          <cx:pt idx="208">GLQ</cx:pt>
          <cx:pt idx="209">Rec</cx:pt>
          <cx:pt idx="210">Rec</cx:pt>
          <cx:pt idx="211">GLQ</cx:pt>
          <cx:pt idx="212">GLQ</cx:pt>
          <cx:pt idx="213">ALQ</cx:pt>
          <cx:pt idx="214">GLQ</cx:pt>
          <cx:pt idx="215">BLQ</cx:pt>
          <cx:pt idx="216">GLQ</cx:pt>
          <cx:pt idx="217">Unf</cx:pt>
          <cx:pt idx="218">BLQ</cx:pt>
          <cx:pt idx="219">GLQ</cx:pt>
          <cx:pt idx="220">Unf</cx:pt>
          <cx:pt idx="221">Unf</cx:pt>
          <cx:pt idx="222">ALQ</cx:pt>
          <cx:pt idx="223">ALQ</cx:pt>
          <cx:pt idx="224">GLQ</cx:pt>
          <cx:pt idx="225">Unf</cx:pt>
          <cx:pt idx="226">GLQ</cx:pt>
          <cx:pt idx="227">Rec</cx:pt>
          <cx:pt idx="228">ALQ</cx:pt>
          <cx:pt idx="229">GLQ</cx:pt>
          <cx:pt idx="230">Unf</cx:pt>
          <cx:pt idx="231">GLQ</cx:pt>
          <cx:pt idx="232">Unf</cx:pt>
          <cx:pt idx="233">LwQ</cx:pt>
          <cx:pt idx="234">GLQ</cx:pt>
          <cx:pt idx="235">ALQ</cx:pt>
          <cx:pt idx="236">GLQ</cx:pt>
          <cx:pt idx="237">BLQ</cx:pt>
          <cx:pt idx="238">Unf</cx:pt>
          <cx:pt idx="239">LwQ</cx:pt>
          <cx:pt idx="240">GLQ</cx:pt>
          <cx:pt idx="241">ALQ</cx:pt>
          <cx:pt idx="242">Unf</cx:pt>
          <cx:pt idx="243">Unf</cx:pt>
          <cx:pt idx="244">GLQ</cx:pt>
          <cx:pt idx="245">GLQ</cx:pt>
          <cx:pt idx="246">Unf</cx:pt>
          <cx:pt idx="247">Unf</cx:pt>
          <cx:pt idx="248">Unf</cx:pt>
          <cx:pt idx="249">Rec</cx:pt>
          <cx:pt idx="250">Unf</cx:pt>
          <cx:pt idx="251">GLQ</cx:pt>
          <cx:pt idx="252">Unf</cx:pt>
          <cx:pt idx="253">LwQ</cx:pt>
          <cx:pt idx="254">Rec</cx:pt>
          <cx:pt idx="255">Unf</cx:pt>
          <cx:pt idx="256">Rec</cx:pt>
          <cx:pt idx="257">GLQ</cx:pt>
          <cx:pt idx="258">GLQ</cx:pt>
          <cx:pt idx="259">NA</cx:pt>
          <cx:pt idx="260">Rec</cx:pt>
          <cx:pt idx="261">Unf</cx:pt>
          <cx:pt idx="262">ALQ</cx:pt>
          <cx:pt idx="263">LwQ</cx:pt>
          <cx:pt idx="264">Unf</cx:pt>
          <cx:pt idx="265">GLQ</cx:pt>
          <cx:pt idx="266">GLQ</cx:pt>
          <cx:pt idx="267">LwQ</cx:pt>
          <cx:pt idx="268">ALQ</cx:pt>
          <cx:pt idx="269">BLQ</cx:pt>
          <cx:pt idx="270">Unf</cx:pt>
          <cx:pt idx="271">LwQ</cx:pt>
          <cx:pt idx="272">GLQ</cx:pt>
          <cx:pt idx="273">Rec</cx:pt>
          <cx:pt idx="274">ALQ</cx:pt>
          <cx:pt idx="275">Unf</cx:pt>
          <cx:pt idx="276">Unf</cx:pt>
          <cx:pt idx="277">LwQ</cx:pt>
          <cx:pt idx="278">Unf</cx:pt>
          <cx:pt idx="279">BLQ</cx:pt>
          <cx:pt idx="280">GLQ</cx:pt>
          <cx:pt idx="281">GLQ</cx:pt>
          <cx:pt idx="282">GLQ</cx:pt>
          <cx:pt idx="283">Unf</cx:pt>
          <cx:pt idx="284">GLQ</cx:pt>
          <cx:pt idx="285">Unf</cx:pt>
          <cx:pt idx="286">Rec</cx:pt>
          <cx:pt idx="287">BLQ</cx:pt>
          <cx:pt idx="288">BLQ</cx:pt>
          <cx:pt idx="289">Unf</cx:pt>
          <cx:pt idx="290">Unf</cx:pt>
          <cx:pt idx="291">Rec</cx:pt>
          <cx:pt idx="292">LwQ</cx:pt>
          <cx:pt idx="293">ALQ</cx:pt>
          <cx:pt idx="294">GLQ</cx:pt>
          <cx:pt idx="295">GLQ</cx:pt>
          <cx:pt idx="296">BLQ</cx:pt>
          <cx:pt idx="297">BLQ</cx:pt>
          <cx:pt idx="298">ALQ</cx:pt>
          <cx:pt idx="299">Unf</cx:pt>
          <cx:pt idx="300">BLQ</cx:pt>
          <cx:pt idx="301">GLQ</cx:pt>
          <cx:pt idx="302">Unf</cx:pt>
          <cx:pt idx="303">ALQ</cx:pt>
          <cx:pt idx="304">Unf</cx:pt>
          <cx:pt idx="305">GLQ</cx:pt>
          <cx:pt idx="306">ALQ</cx:pt>
          <cx:pt idx="307">Unf</cx:pt>
          <cx:pt idx="308">BLQ</cx:pt>
          <cx:pt idx="309">GLQ</cx:pt>
          <cx:pt idx="310">ALQ</cx:pt>
          <cx:pt idx="311">ALQ</cx:pt>
          <cx:pt idx="312">Rec</cx:pt>
          <cx:pt idx="313">ALQ</cx:pt>
          <cx:pt idx="314">LwQ</cx:pt>
          <cx:pt idx="315">GLQ</cx:pt>
          <cx:pt idx="316">GLQ</cx:pt>
          <cx:pt idx="317">Unf</cx:pt>
          <cx:pt idx="318">GLQ</cx:pt>
          <cx:pt idx="319">GLQ</cx:pt>
          <cx:pt idx="320">Unf</cx:pt>
          <cx:pt idx="321">GLQ</cx:pt>
          <cx:pt idx="322">LwQ</cx:pt>
          <cx:pt idx="323">ALQ</cx:pt>
          <cx:pt idx="324">Unf</cx:pt>
          <cx:pt idx="325">BLQ</cx:pt>
          <cx:pt idx="326">GLQ</cx:pt>
          <cx:pt idx="327">Rec</cx:pt>
          <cx:pt idx="328">Unf</cx:pt>
          <cx:pt idx="329">Unf</cx:pt>
          <cx:pt idx="330">GLQ</cx:pt>
          <cx:pt idx="331">Rec</cx:pt>
          <cx:pt idx="332">GLQ</cx:pt>
          <cx:pt idx="333">GLQ</cx:pt>
          <cx:pt idx="334">GLQ</cx:pt>
          <cx:pt idx="335">ALQ</cx:pt>
          <cx:pt idx="336">GLQ</cx:pt>
          <cx:pt idx="337">GLQ</cx:pt>
          <cx:pt idx="338">ALQ</cx:pt>
          <cx:pt idx="339">Rec</cx:pt>
          <cx:pt idx="340">Unf</cx:pt>
          <cx:pt idx="341">Unf</cx:pt>
          <cx:pt idx="342">NA</cx:pt>
          <cx:pt idx="343">GLQ</cx:pt>
          <cx:pt idx="344">Rec</cx:pt>
          <cx:pt idx="345">Unf</cx:pt>
          <cx:pt idx="346">BLQ</cx:pt>
          <cx:pt idx="347">BLQ</cx:pt>
          <cx:pt idx="348">GLQ</cx:pt>
          <cx:pt idx="349">GLQ</cx:pt>
          <cx:pt idx="350">Unf</cx:pt>
          <cx:pt idx="351">GLQ</cx:pt>
          <cx:pt idx="352">LwQ</cx:pt>
          <cx:pt idx="353">Unf</cx:pt>
          <cx:pt idx="354">LwQ</cx:pt>
          <cx:pt idx="355">ALQ</cx:pt>
          <cx:pt idx="356">GLQ</cx:pt>
          <cx:pt idx="357">ALQ</cx:pt>
          <cx:pt idx="358">BLQ</cx:pt>
          <cx:pt idx="359">GLQ</cx:pt>
          <cx:pt idx="360">GLQ</cx:pt>
          <cx:pt idx="361">Rec</cx:pt>
          <cx:pt idx="362">NA</cx:pt>
          <cx:pt idx="363">ALQ</cx:pt>
          <cx:pt idx="364">GLQ</cx:pt>
          <cx:pt idx="365">Rec</cx:pt>
          <cx:pt idx="366">BLQ</cx:pt>
          <cx:pt idx="367">GLQ</cx:pt>
          <cx:pt idx="368">LwQ</cx:pt>
          <cx:pt idx="369">ALQ</cx:pt>
          <cx:pt idx="370">Unf</cx:pt>
          <cx:pt idx="371">NA</cx:pt>
          <cx:pt idx="372">ALQ</cx:pt>
          <cx:pt idx="373">BLQ</cx:pt>
          <cx:pt idx="374">Unf</cx:pt>
          <cx:pt idx="375">BLQ</cx:pt>
          <cx:pt idx="376">GLQ</cx:pt>
          <cx:pt idx="377">Unf</cx:pt>
          <cx:pt idx="378">GLQ</cx:pt>
          <cx:pt idx="379">Unf</cx:pt>
          <cx:pt idx="380">LwQ</cx:pt>
          <cx:pt idx="381">Unf</cx:pt>
          <cx:pt idx="382">Unf</cx:pt>
          <cx:pt idx="383">Unf</cx:pt>
          <cx:pt idx="384">GLQ</cx:pt>
          <cx:pt idx="385">GLQ</cx:pt>
          <cx:pt idx="386">Unf</cx:pt>
          <cx:pt idx="387">ALQ</cx:pt>
          <cx:pt idx="388">Unf</cx:pt>
          <cx:pt idx="389">GLQ</cx:pt>
          <cx:pt idx="390">Rec</cx:pt>
          <cx:pt idx="391">ALQ</cx:pt>
          <cx:pt idx="392">NA</cx:pt>
          <cx:pt idx="393">Rec</cx:pt>
          <cx:pt idx="394">Unf</cx:pt>
          <cx:pt idx="395">BLQ</cx:pt>
          <cx:pt idx="396">Rec</cx:pt>
          <cx:pt idx="397">ALQ</cx:pt>
          <cx:pt idx="398">Unf</cx:pt>
          <cx:pt idx="399">GLQ</cx:pt>
          <cx:pt idx="400">GLQ</cx:pt>
          <cx:pt idx="401">GLQ</cx:pt>
          <cx:pt idx="402">Unf</cx:pt>
          <cx:pt idx="403">Unf</cx:pt>
          <cx:pt idx="404">Unf</cx:pt>
          <cx:pt idx="405">BLQ</cx:pt>
          <cx:pt idx="406">Unf</cx:pt>
          <cx:pt idx="407">Unf</cx:pt>
          <cx:pt idx="408">Unf</cx:pt>
          <cx:pt idx="409">GLQ</cx:pt>
          <cx:pt idx="410">Unf</cx:pt>
          <cx:pt idx="411">Rec</cx:pt>
          <cx:pt idx="412">GLQ</cx:pt>
          <cx:pt idx="413">Unf</cx:pt>
          <cx:pt idx="414">BLQ</cx:pt>
          <cx:pt idx="415">GLQ</cx:pt>
          <cx:pt idx="416">ALQ</cx:pt>
          <cx:pt idx="417">BLQ</cx:pt>
          <cx:pt idx="418">ALQ</cx:pt>
          <cx:pt idx="419">BLQ</cx:pt>
          <cx:pt idx="420">GLQ</cx:pt>
          <cx:pt idx="421">ALQ</cx:pt>
          <cx:pt idx="422">Unf</cx:pt>
          <cx:pt idx="423">GLQ</cx:pt>
          <cx:pt idx="424">LwQ</cx:pt>
          <cx:pt idx="425">Unf</cx:pt>
          <cx:pt idx="426">GLQ</cx:pt>
          <cx:pt idx="427">Rec</cx:pt>
          <cx:pt idx="428">GLQ</cx:pt>
          <cx:pt idx="429">GLQ</cx:pt>
          <cx:pt idx="430">ALQ</cx:pt>
          <cx:pt idx="431">Unf</cx:pt>
          <cx:pt idx="432">ALQ</cx:pt>
          <cx:pt idx="433">Unf</cx:pt>
          <cx:pt idx="434">ALQ</cx:pt>
          <cx:pt idx="435">GLQ</cx:pt>
          <cx:pt idx="436">Unf</cx:pt>
          <cx:pt idx="437">Unf</cx:pt>
          <cx:pt idx="438">LwQ</cx:pt>
          <cx:pt idx="439">Unf</cx:pt>
          <cx:pt idx="440">GLQ</cx:pt>
          <cx:pt idx="441">ALQ</cx:pt>
          <cx:pt idx="442">Unf</cx:pt>
          <cx:pt idx="443">Unf</cx:pt>
          <cx:pt idx="444">GLQ</cx:pt>
          <cx:pt idx="445">Unf</cx:pt>
          <cx:pt idx="446">ALQ</cx:pt>
          <cx:pt idx="447">Unf</cx:pt>
          <cx:pt idx="448">Unf</cx:pt>
          <cx:pt idx="449">ALQ</cx:pt>
          <cx:pt idx="450">Unf</cx:pt>
          <cx:pt idx="451">ALQ</cx:pt>
          <cx:pt idx="452">ALQ</cx:pt>
          <cx:pt idx="453">Unf</cx:pt>
          <cx:pt idx="454">ALQ</cx:pt>
          <cx:pt idx="455">ALQ</cx:pt>
          <cx:pt idx="456">Unf</cx:pt>
          <cx:pt idx="457">BLQ</cx:pt>
          <cx:pt idx="458">Unf</cx:pt>
          <cx:pt idx="459">LwQ</cx:pt>
          <cx:pt idx="460">GLQ</cx:pt>
          <cx:pt idx="461">ALQ</cx:pt>
          <cx:pt idx="462">Rec</cx:pt>
          <cx:pt idx="463">LwQ</cx:pt>
          <cx:pt idx="464">Rec</cx:pt>
          <cx:pt idx="465">Unf</cx:pt>
          <cx:pt idx="466">GLQ</cx:pt>
          <cx:pt idx="467">LwQ</cx:pt>
          <cx:pt idx="468">Unf</cx:pt>
          <cx:pt idx="469">GLQ</cx:pt>
          <cx:pt idx="470">GLQ</cx:pt>
          <cx:pt idx="471">Unf</cx:pt>
          <cx:pt idx="472">GLQ</cx:pt>
          <cx:pt idx="473">GLQ</cx:pt>
          <cx:pt idx="474">GLQ</cx:pt>
          <cx:pt idx="475">GLQ</cx:pt>
          <cx:pt idx="476">GLQ</cx:pt>
          <cx:pt idx="477">Unf</cx:pt>
          <cx:pt idx="478">GLQ</cx:pt>
          <cx:pt idx="479">Rec</cx:pt>
          <cx:pt idx="480">GLQ</cx:pt>
          <cx:pt idx="481">GLQ</cx:pt>
          <cx:pt idx="482">ALQ</cx:pt>
          <cx:pt idx="483">GLQ</cx:pt>
          <cx:pt idx="484">ALQ</cx:pt>
          <cx:pt idx="485">ALQ</cx:pt>
          <cx:pt idx="486">ALQ</cx:pt>
          <cx:pt idx="487">ALQ</cx:pt>
          <cx:pt idx="488">BLQ</cx:pt>
          <cx:pt idx="489">GLQ</cx:pt>
          <cx:pt idx="490">Unf</cx:pt>
          <cx:pt idx="491">BLQ</cx:pt>
          <cx:pt idx="492">Unf</cx:pt>
          <cx:pt idx="493">BLQ</cx:pt>
          <cx:pt idx="494">Unf</cx:pt>
          <cx:pt idx="495">Rec</cx:pt>
          <cx:pt idx="496">GLQ</cx:pt>
          <cx:pt idx="497">Rec</cx:pt>
          <cx:pt idx="498">ALQ</cx:pt>
          <cx:pt idx="499">BLQ</cx:pt>
          <cx:pt idx="500">BLQ</cx:pt>
          <cx:pt idx="501">GLQ</cx:pt>
          <cx:pt idx="502">ALQ</cx:pt>
          <cx:pt idx="503">ALQ</cx:pt>
          <cx:pt idx="504">ALQ</cx:pt>
          <cx:pt idx="505">Unf</cx:pt>
          <cx:pt idx="506">GLQ</cx:pt>
          <cx:pt idx="507">GLQ</cx:pt>
          <cx:pt idx="508">Rec</cx:pt>
          <cx:pt idx="509">ALQ</cx:pt>
          <cx:pt idx="510">BLQ</cx:pt>
          <cx:pt idx="511">Unf</cx:pt>
          <cx:pt idx="512">BLQ</cx:pt>
          <cx:pt idx="513">ALQ</cx:pt>
          <cx:pt idx="514">Unf</cx:pt>
          <cx:pt idx="515">GLQ</cx:pt>
          <cx:pt idx="516">Unf</cx:pt>
          <cx:pt idx="517">Unf</cx:pt>
          <cx:pt idx="518">GLQ</cx:pt>
          <cx:pt idx="519">Unf</cx:pt>
          <cx:pt idx="520">NA</cx:pt>
          <cx:pt idx="521">Rec</cx:pt>
          <cx:pt idx="522">ALQ</cx:pt>
          <cx:pt idx="523">GLQ</cx:pt>
          <cx:pt idx="524">GLQ</cx:pt>
          <cx:pt idx="525">Unf</cx:pt>
          <cx:pt idx="526">Rec</cx:pt>
          <cx:pt idx="527">GLQ</cx:pt>
          <cx:pt idx="528">ALQ</cx:pt>
          <cx:pt idx="529">Rec</cx:pt>
          <cx:pt idx="530">GLQ</cx:pt>
          <cx:pt idx="531">Unf</cx:pt>
          <cx:pt idx="532">NA</cx:pt>
          <cx:pt idx="533">NA</cx:pt>
          <cx:pt idx="534">Unf</cx:pt>
          <cx:pt idx="535">GLQ</cx:pt>
          <cx:pt idx="536">Unf</cx:pt>
          <cx:pt idx="537">BLQ</cx:pt>
          <cx:pt idx="538">BLQ</cx:pt>
          <cx:pt idx="539">GLQ</cx:pt>
          <cx:pt idx="540">GLQ</cx:pt>
          <cx:pt idx="541">Unf</cx:pt>
          <cx:pt idx="542">LwQ</cx:pt>
          <cx:pt idx="543">GLQ</cx:pt>
          <cx:pt idx="544">GLQ</cx:pt>
          <cx:pt idx="545">GLQ</cx:pt>
          <cx:pt idx="546">Rec</cx:pt>
          <cx:pt idx="547">ALQ</cx:pt>
          <cx:pt idx="548">LwQ</cx:pt>
          <cx:pt idx="549">Unf</cx:pt>
          <cx:pt idx="550">ALQ</cx:pt>
          <cx:pt idx="551">Rec</cx:pt>
          <cx:pt idx="552">Unf</cx:pt>
          <cx:pt idx="553">NA</cx:pt>
          <cx:pt idx="554">GLQ</cx:pt>
          <cx:pt idx="555">Unf</cx:pt>
          <cx:pt idx="556">Rec</cx:pt>
          <cx:pt idx="557">Rec</cx:pt>
          <cx:pt idx="558">GLQ</cx:pt>
          <cx:pt idx="559">Unf</cx:pt>
          <cx:pt idx="560">ALQ</cx:pt>
          <cx:pt idx="561">ALQ</cx:pt>
          <cx:pt idx="562">BLQ</cx:pt>
          <cx:pt idx="563">Unf</cx:pt>
          <cx:pt idx="564">GLQ</cx:pt>
          <cx:pt idx="565">Unf</cx:pt>
          <cx:pt idx="566">Unf</cx:pt>
          <cx:pt idx="567">GLQ</cx:pt>
          <cx:pt idx="568">GLQ</cx:pt>
          <cx:pt idx="569">GLQ</cx:pt>
          <cx:pt idx="570">LwQ</cx:pt>
          <cx:pt idx="571">BLQ</cx:pt>
          <cx:pt idx="572">Unf</cx:pt>
          <cx:pt idx="573">Unf</cx:pt>
          <cx:pt idx="574">ALQ</cx:pt>
          <cx:pt idx="575">Rec</cx:pt>
          <cx:pt idx="576">Unf</cx:pt>
          <cx:pt idx="577">LwQ</cx:pt>
          <cx:pt idx="578">Unf</cx:pt>
          <cx:pt idx="579">Unf</cx:pt>
          <cx:pt idx="580">BLQ</cx:pt>
          <cx:pt idx="581">Unf</cx:pt>
          <cx:pt idx="582">GLQ</cx:pt>
          <cx:pt idx="583">Unf</cx:pt>
          <cx:pt idx="584">Unf</cx:pt>
          <cx:pt idx="585">GLQ</cx:pt>
          <cx:pt idx="586">Rec</cx:pt>
          <cx:pt idx="587">ALQ</cx:pt>
          <cx:pt idx="588">GLQ</cx:pt>
          <cx:pt idx="589">Unf</cx:pt>
          <cx:pt idx="590">GLQ</cx:pt>
          <cx:pt idx="591">GLQ</cx:pt>
          <cx:pt idx="592">GLQ</cx:pt>
          <cx:pt idx="593">GLQ</cx:pt>
          <cx:pt idx="594">Unf</cx:pt>
          <cx:pt idx="595">GLQ</cx:pt>
          <cx:pt idx="596">Unf</cx:pt>
          <cx:pt idx="597">Unf</cx:pt>
          <cx:pt idx="598">ALQ</cx:pt>
          <cx:pt idx="599">LwQ</cx:pt>
          <cx:pt idx="600">GLQ</cx:pt>
          <cx:pt idx="601">Unf</cx:pt>
          <cx:pt idx="602">GLQ</cx:pt>
          <cx:pt idx="603">Unf</cx:pt>
          <cx:pt idx="604">GLQ</cx:pt>
          <cx:pt idx="605">BLQ</cx:pt>
          <cx:pt idx="606">GLQ</cx:pt>
          <cx:pt idx="607">GLQ</cx:pt>
          <cx:pt idx="608">BLQ</cx:pt>
          <cx:pt idx="609">Rec</cx:pt>
          <cx:pt idx="610">GLQ</cx:pt>
          <cx:pt idx="611">ALQ</cx:pt>
          <cx:pt idx="612">GLQ</cx:pt>
          <cx:pt idx="613">ALQ</cx:pt>
          <cx:pt idx="614">LwQ</cx:pt>
          <cx:pt idx="615">GLQ</cx:pt>
          <cx:pt idx="616">GLQ</cx:pt>
          <cx:pt idx="617">Unf</cx:pt>
          <cx:pt idx="618">GLQ</cx:pt>
          <cx:pt idx="619">GLQ</cx:pt>
          <cx:pt idx="620">BLQ</cx:pt>
          <cx:pt idx="621">ALQ</cx:pt>
          <cx:pt idx="622">BLQ</cx:pt>
          <cx:pt idx="623">GLQ</cx:pt>
          <cx:pt idx="624">Rec</cx:pt>
          <cx:pt idx="625">Unf</cx:pt>
          <cx:pt idx="626">Unf</cx:pt>
          <cx:pt idx="627">BLQ</cx:pt>
          <cx:pt idx="628">Rec</cx:pt>
          <cx:pt idx="629">GLQ</cx:pt>
          <cx:pt idx="630">Unf</cx:pt>
          <cx:pt idx="631">GLQ</cx:pt>
          <cx:pt idx="632">ALQ</cx:pt>
          <cx:pt idx="633">BLQ</cx:pt>
          <cx:pt idx="634">GLQ</cx:pt>
          <cx:pt idx="635">LwQ</cx:pt>
          <cx:pt idx="636">Unf</cx:pt>
          <cx:pt idx="637">Unf</cx:pt>
          <cx:pt idx="638">Unf</cx:pt>
          <cx:pt idx="639">GLQ</cx:pt>
          <cx:pt idx="640">GLQ</cx:pt>
          <cx:pt idx="641">GLQ</cx:pt>
          <cx:pt idx="642">GLQ</cx:pt>
          <cx:pt idx="643">Rec</cx:pt>
          <cx:pt idx="644">GLQ</cx:pt>
          <cx:pt idx="645">ALQ</cx:pt>
          <cx:pt idx="646">NA</cx:pt>
          <cx:pt idx="647">Rec</cx:pt>
          <cx:pt idx="648">Unf</cx:pt>
          <cx:pt idx="649">BLQ</cx:pt>
          <cx:pt idx="650">Unf</cx:pt>
          <cx:pt idx="651">Unf</cx:pt>
          <cx:pt idx="652">Unf</cx:pt>
          <cx:pt idx="653">Unf</cx:pt>
          <cx:pt idx="654">GLQ</cx:pt>
          <cx:pt idx="655">Unf</cx:pt>
          <cx:pt idx="656">ALQ</cx:pt>
          <cx:pt idx="657">Unf</cx:pt>
          <cx:pt idx="658">Unf</cx:pt>
          <cx:pt idx="659">BLQ</cx:pt>
          <cx:pt idx="660">Unf</cx:pt>
          <cx:pt idx="661">GLQ</cx:pt>
          <cx:pt idx="662">Unf</cx:pt>
          <cx:pt idx="663">BLQ</cx:pt>
          <cx:pt idx="664">GLQ</cx:pt>
          <cx:pt idx="665">Unf</cx:pt>
          <cx:pt idx="666">LwQ</cx:pt>
          <cx:pt idx="667">GLQ</cx:pt>
          <cx:pt idx="668">Rec</cx:pt>
          <cx:pt idx="669">Unf</cx:pt>
          <cx:pt idx="670">GLQ</cx:pt>
          <cx:pt idx="671">BLQ</cx:pt>
          <cx:pt idx="672">ALQ</cx:pt>
          <cx:pt idx="673">GLQ</cx:pt>
          <cx:pt idx="674">Rec</cx:pt>
          <cx:pt idx="675">ALQ</cx:pt>
          <cx:pt idx="676">Unf</cx:pt>
          <cx:pt idx="677">Unf</cx:pt>
          <cx:pt idx="678">Unf</cx:pt>
          <cx:pt idx="679">Rec</cx:pt>
          <cx:pt idx="680">BLQ</cx:pt>
          <cx:pt idx="681">Rec</cx:pt>
          <cx:pt idx="682">GLQ</cx:pt>
          <cx:pt idx="683">GLQ</cx:pt>
          <cx:pt idx="684">Unf</cx:pt>
          <cx:pt idx="685">GLQ</cx:pt>
          <cx:pt idx="686">Unf</cx:pt>
          <cx:pt idx="687">GLQ</cx:pt>
          <cx:pt idx="688">GLQ</cx:pt>
          <cx:pt idx="689">ALQ</cx:pt>
          <cx:pt idx="690">GLQ</cx:pt>
          <cx:pt idx="691">GLQ</cx:pt>
          <cx:pt idx="692">GLQ</cx:pt>
          <cx:pt idx="693">Unf</cx:pt>
          <cx:pt idx="694">Unf</cx:pt>
          <cx:pt idx="695">GLQ</cx:pt>
          <cx:pt idx="696">LwQ</cx:pt>
          <cx:pt idx="697">LwQ</cx:pt>
          <cx:pt idx="698">GLQ</cx:pt>
          <cx:pt idx="699">GLQ</cx:pt>
          <cx:pt idx="700">GLQ</cx:pt>
          <cx:pt idx="701">Unf</cx:pt>
          <cx:pt idx="702">Unf</cx:pt>
          <cx:pt idx="703">Unf</cx:pt>
          <cx:pt idx="704">GLQ</cx:pt>
          <cx:pt idx="705">NA</cx:pt>
          <cx:pt idx="706">GLQ</cx:pt>
          <cx:pt idx="707">GLQ</cx:pt>
          <cx:pt idx="708">Unf</cx:pt>
          <cx:pt idx="709">Unf</cx:pt>
          <cx:pt idx="710">Unf</cx:pt>
          <cx:pt idx="711">Unf</cx:pt>
          <cx:pt idx="712">GLQ</cx:pt>
          <cx:pt idx="713">ALQ</cx:pt>
          <cx:pt idx="714">GLQ</cx:pt>
          <cx:pt idx="715">Unf</cx:pt>
          <cx:pt idx="716">Unf</cx:pt>
          <cx:pt idx="717">BLQ</cx:pt>
          <cx:pt idx="718">GLQ</cx:pt>
          <cx:pt idx="719">ALQ</cx:pt>
          <cx:pt idx="720">GLQ</cx:pt>
          <cx:pt idx="721">GLQ</cx:pt>
          <cx:pt idx="722">ALQ</cx:pt>
          <cx:pt idx="723">Unf</cx:pt>
          <cx:pt idx="724">GLQ</cx:pt>
          <cx:pt idx="725">ALQ</cx:pt>
          <cx:pt idx="726">GLQ</cx:pt>
          <cx:pt idx="727">GLQ</cx:pt>
          <cx:pt idx="728">Unf</cx:pt>
          <cx:pt idx="729">BLQ</cx:pt>
          <cx:pt idx="730">GLQ</cx:pt>
          <cx:pt idx="731">GLQ</cx:pt>
          <cx:pt idx="732">ALQ</cx:pt>
          <cx:pt idx="733">BLQ</cx:pt>
          <cx:pt idx="734">Unf</cx:pt>
          <cx:pt idx="735">Rec</cx:pt>
          <cx:pt idx="736">NA</cx:pt>
          <cx:pt idx="737">Unf</cx:pt>
          <cx:pt idx="738">GLQ</cx:pt>
          <cx:pt idx="739">Unf</cx:pt>
          <cx:pt idx="740">Unf</cx:pt>
          <cx:pt idx="741">GLQ</cx:pt>
          <cx:pt idx="742">Unf</cx:pt>
          <cx:pt idx="743">ALQ</cx:pt>
          <cx:pt idx="744">GLQ</cx:pt>
          <cx:pt idx="745">GLQ</cx:pt>
          <cx:pt idx="746">GLQ</cx:pt>
          <cx:pt idx="747">Unf</cx:pt>
          <cx:pt idx="748">GLQ</cx:pt>
          <cx:pt idx="749">NA</cx:pt>
          <cx:pt idx="750">Unf</cx:pt>
          <cx:pt idx="751">Unf</cx:pt>
          <cx:pt idx="752">GLQ</cx:pt>
          <cx:pt idx="753">Unf</cx:pt>
          <cx:pt idx="754">GLQ</cx:pt>
          <cx:pt idx="755">GLQ</cx:pt>
          <cx:pt idx="756">GLQ</cx:pt>
          <cx:pt idx="757">Rec</cx:pt>
          <cx:pt idx="758">ALQ</cx:pt>
          <cx:pt idx="759">LwQ</cx:pt>
          <cx:pt idx="760">Rec</cx:pt>
          <cx:pt idx="761">LwQ</cx:pt>
          <cx:pt idx="762">GLQ</cx:pt>
          <cx:pt idx="763">GLQ</cx:pt>
          <cx:pt idx="764">LwQ</cx:pt>
          <cx:pt idx="765">Unf</cx:pt>
          <cx:pt idx="766">GLQ</cx:pt>
          <cx:pt idx="767">ALQ</cx:pt>
          <cx:pt idx="768">GLQ</cx:pt>
          <cx:pt idx="769">ALQ</cx:pt>
          <cx:pt idx="770">GLQ</cx:pt>
          <cx:pt idx="771">LwQ</cx:pt>
          <cx:pt idx="772">ALQ</cx:pt>
          <cx:pt idx="773">Rec</cx:pt>
          <cx:pt idx="774">Unf</cx:pt>
          <cx:pt idx="775">GLQ</cx:pt>
          <cx:pt idx="776">GLQ</cx:pt>
          <cx:pt idx="777">ALQ</cx:pt>
          <cx:pt idx="778">NA</cx:pt>
          <cx:pt idx="779">GLQ</cx:pt>
          <cx:pt idx="780">Unf</cx:pt>
          <cx:pt idx="781">ALQ</cx:pt>
          <cx:pt idx="782">Unf</cx:pt>
          <cx:pt idx="783">GLQ</cx:pt>
          <cx:pt idx="784">Unf</cx:pt>
          <cx:pt idx="785">Rec</cx:pt>
          <cx:pt idx="786">LwQ</cx:pt>
          <cx:pt idx="787">GLQ</cx:pt>
          <cx:pt idx="788">Unf</cx:pt>
          <cx:pt idx="789">LwQ</cx:pt>
          <cx:pt idx="790">GLQ</cx:pt>
          <cx:pt idx="791">ALQ</cx:pt>
          <cx:pt idx="792">GLQ</cx:pt>
          <cx:pt idx="793">Unf</cx:pt>
          <cx:pt idx="794">Unf</cx:pt>
          <cx:pt idx="795">Unf</cx:pt>
          <cx:pt idx="796">Unf</cx:pt>
          <cx:pt idx="797">BLQ</cx:pt>
          <cx:pt idx="798">Unf</cx:pt>
          <cx:pt idx="799">ALQ</cx:pt>
          <cx:pt idx="800">GLQ</cx:pt>
          <cx:pt idx="801">LwQ</cx:pt>
          <cx:pt idx="802">GLQ</cx:pt>
          <cx:pt idx="803">Unf</cx:pt>
          <cx:pt idx="804">LwQ</cx:pt>
          <cx:pt idx="805">Unf</cx:pt>
          <cx:pt idx="806">ALQ</cx:pt>
          <cx:pt idx="807">GLQ</cx:pt>
          <cx:pt idx="808">ALQ</cx:pt>
          <cx:pt idx="809">Unf</cx:pt>
          <cx:pt idx="810">ALQ</cx:pt>
          <cx:pt idx="811">GLQ</cx:pt>
          <cx:pt idx="812">Unf</cx:pt>
          <cx:pt idx="813">Rec</cx:pt>
          <cx:pt idx="814">Unf</cx:pt>
          <cx:pt idx="815">Unf</cx:pt>
          <cx:pt idx="816">BLQ</cx:pt>
          <cx:pt idx="817">GLQ</cx:pt>
          <cx:pt idx="818">GLQ</cx:pt>
          <cx:pt idx="819">GLQ</cx:pt>
          <cx:pt idx="820">Unf</cx:pt>
          <cx:pt idx="821">Unf</cx:pt>
          <cx:pt idx="822">Unf</cx:pt>
          <cx:pt idx="823">Unf</cx:pt>
          <cx:pt idx="824">Unf</cx:pt>
          <cx:pt idx="825">GLQ</cx:pt>
          <cx:pt idx="826">ALQ</cx:pt>
          <cx:pt idx="827">GLQ</cx:pt>
          <cx:pt idx="828">LwQ</cx:pt>
          <cx:pt idx="829">Unf</cx:pt>
          <cx:pt idx="830">Rec</cx:pt>
          <cx:pt idx="831">Unf</cx:pt>
          <cx:pt idx="832">GLQ</cx:pt>
          <cx:pt idx="833">Rec</cx:pt>
          <cx:pt idx="834">Rec</cx:pt>
          <cx:pt idx="835">BLQ</cx:pt>
          <cx:pt idx="836">Rec</cx:pt>
          <cx:pt idx="837">BLQ</cx:pt>
          <cx:pt idx="838">Unf</cx:pt>
          <cx:pt idx="839">BLQ</cx:pt>
          <cx:pt idx="840">BLQ</cx:pt>
          <cx:pt idx="841">Unf</cx:pt>
          <cx:pt idx="842">Rec</cx:pt>
          <cx:pt idx="843">Unf</cx:pt>
          <cx:pt idx="844">Unf</cx:pt>
          <cx:pt idx="845">ALQ</cx:pt>
          <cx:pt idx="846">ALQ</cx:pt>
          <cx:pt idx="847">BLQ</cx:pt>
          <cx:pt idx="848">Unf</cx:pt>
          <cx:pt idx="849">Unf</cx:pt>
          <cx:pt idx="850">GLQ</cx:pt>
          <cx:pt idx="851">Unf</cx:pt>
          <cx:pt idx="852">Rec</cx:pt>
          <cx:pt idx="853">Rec</cx:pt>
          <cx:pt idx="854">ALQ</cx:pt>
          <cx:pt idx="855">ALQ</cx:pt>
          <cx:pt idx="856">GLQ</cx:pt>
          <cx:pt idx="857">Unf</cx:pt>
          <cx:pt idx="858">Unf</cx:pt>
          <cx:pt idx="859">BLQ</cx:pt>
          <cx:pt idx="860">Unf</cx:pt>
          <cx:pt idx="861">BLQ</cx:pt>
          <cx:pt idx="862">GLQ</cx:pt>
          <cx:pt idx="863">BLQ</cx:pt>
          <cx:pt idx="864">Unf</cx:pt>
          <cx:pt idx="865">BLQ</cx:pt>
          <cx:pt idx="866">Unf</cx:pt>
          <cx:pt idx="867">ALQ</cx:pt>
          <cx:pt idx="868">NA</cx:pt>
          <cx:pt idx="869">GLQ</cx:pt>
          <cx:pt idx="870">Unf</cx:pt>
          <cx:pt idx="871">GLQ</cx:pt>
          <cx:pt idx="872">Unf</cx:pt>
          <cx:pt idx="873">Rec</cx:pt>
          <cx:pt idx="874">Unf</cx:pt>
          <cx:pt idx="875">GLQ</cx:pt>
          <cx:pt idx="876">ALQ</cx:pt>
          <cx:pt idx="877">GLQ</cx:pt>
          <cx:pt idx="878">ALQ</cx:pt>
          <cx:pt idx="879">ALQ</cx:pt>
          <cx:pt idx="880">ALQ</cx:pt>
          <cx:pt idx="881">LwQ</cx:pt>
          <cx:pt idx="882">Unf</cx:pt>
          <cx:pt idx="883">Unf</cx:pt>
          <cx:pt idx="884">BLQ</cx:pt>
          <cx:pt idx="885">GLQ</cx:pt>
          <cx:pt idx="886">LwQ</cx:pt>
          <cx:pt idx="887">Unf</cx:pt>
          <cx:pt idx="888">ALQ</cx:pt>
          <cx:pt idx="889">BLQ</cx:pt>
          <cx:pt idx="890">Unf</cx:pt>
          <cx:pt idx="891">LwQ</cx:pt>
          <cx:pt idx="892">GLQ</cx:pt>
          <cx:pt idx="893">BLQ</cx:pt>
          <cx:pt idx="894">NA</cx:pt>
          <cx:pt idx="895">BLQ</cx:pt>
          <cx:pt idx="896">ALQ</cx:pt>
          <cx:pt idx="897">NA</cx:pt>
          <cx:pt idx="898">GLQ</cx:pt>
          <cx:pt idx="899">BLQ</cx:pt>
          <cx:pt idx="900">ALQ</cx:pt>
          <cx:pt idx="901">BLQ</cx:pt>
          <cx:pt idx="902">Unf</cx:pt>
          <cx:pt idx="903">Unf</cx:pt>
          <cx:pt idx="904">GLQ</cx:pt>
          <cx:pt idx="905">Rec</cx:pt>
          <cx:pt idx="906">GLQ</cx:pt>
          <cx:pt idx="907">Rec</cx:pt>
          <cx:pt idx="908">BLQ</cx:pt>
          <cx:pt idx="909">Unf</cx:pt>
          <cx:pt idx="910">Rec</cx:pt>
          <cx:pt idx="911">ALQ</cx:pt>
          <cx:pt idx="912">Rec</cx:pt>
          <cx:pt idx="913">BLQ</cx:pt>
          <cx:pt idx="914">GLQ</cx:pt>
          <cx:pt idx="915">Unf</cx:pt>
          <cx:pt idx="916">BLQ</cx:pt>
          <cx:pt idx="917">ALQ</cx:pt>
          <cx:pt idx="918">BLQ</cx:pt>
          <cx:pt idx="919">ALQ</cx:pt>
          <cx:pt idx="920">GLQ</cx:pt>
          <cx:pt idx="921">ALQ</cx:pt>
          <cx:pt idx="922">GLQ</cx:pt>
          <cx:pt idx="923">LwQ</cx:pt>
          <cx:pt idx="924">BLQ</cx:pt>
          <cx:pt idx="925">ALQ</cx:pt>
          <cx:pt idx="926">Unf</cx:pt>
          <cx:pt idx="927">BLQ</cx:pt>
          <cx:pt idx="928">Unf</cx:pt>
          <cx:pt idx="929">Unf</cx:pt>
          <cx:pt idx="930">GLQ</cx:pt>
          <cx:pt idx="931">BLQ</cx:pt>
          <cx:pt idx="932">Unf</cx:pt>
          <cx:pt idx="933">GLQ</cx:pt>
          <cx:pt idx="934">GLQ</cx:pt>
          <cx:pt idx="935">Unf</cx:pt>
          <cx:pt idx="936">GLQ</cx:pt>
          <cx:pt idx="937">GLQ</cx:pt>
          <cx:pt idx="938">GLQ</cx:pt>
          <cx:pt idx="939">Unf</cx:pt>
          <cx:pt idx="940">Rec</cx:pt>
          <cx:pt idx="941">ALQ</cx:pt>
          <cx:pt idx="942">GLQ</cx:pt>
          <cx:pt idx="943">Unf</cx:pt>
          <cx:pt idx="944">GLQ</cx:pt>
          <cx:pt idx="945">LwQ</cx:pt>
          <cx:pt idx="946">ALQ</cx:pt>
          <cx:pt idx="947">GLQ</cx:pt>
          <cx:pt idx="948">Unf</cx:pt>
          <cx:pt idx="949">ALQ</cx:pt>
          <cx:pt idx="950">ALQ</cx:pt>
          <cx:pt idx="951">BLQ</cx:pt>
          <cx:pt idx="952">GLQ</cx:pt>
          <cx:pt idx="953">ALQ</cx:pt>
          <cx:pt idx="954">GLQ</cx:pt>
          <cx:pt idx="955">Rec</cx:pt>
          <cx:pt idx="956">ALQ</cx:pt>
          <cx:pt idx="957">Rec</cx:pt>
          <cx:pt idx="958">GLQ</cx:pt>
          <cx:pt idx="959">ALQ</cx:pt>
          <cx:pt idx="960">BLQ</cx:pt>
          <cx:pt idx="961">ALQ</cx:pt>
          <cx:pt idx="962">ALQ</cx:pt>
          <cx:pt idx="963">Unf</cx:pt>
          <cx:pt idx="964">GLQ</cx:pt>
          <cx:pt idx="965">Unf</cx:pt>
          <cx:pt idx="966">Rec</cx:pt>
          <cx:pt idx="967">ALQ</cx:pt>
          <cx:pt idx="968">Unf</cx:pt>
          <cx:pt idx="969">ALQ</cx:pt>
          <cx:pt idx="970">Unf</cx:pt>
          <cx:pt idx="971">GLQ</cx:pt>
          <cx:pt idx="972">Unf</cx:pt>
          <cx:pt idx="973">Unf</cx:pt>
          <cx:pt idx="974">Unf</cx:pt>
          <cx:pt idx="975">GLQ</cx:pt>
          <cx:pt idx="976">Unf</cx:pt>
          <cx:pt idx="977">GLQ</cx:pt>
          <cx:pt idx="978">LwQ</cx:pt>
          <cx:pt idx="979">Rec</cx:pt>
          <cx:pt idx="980">ALQ</cx:pt>
          <cx:pt idx="981">GLQ</cx:pt>
          <cx:pt idx="982">Unf</cx:pt>
          <cx:pt idx="983">Unf</cx:pt>
          <cx:pt idx="984">NA</cx:pt>
          <cx:pt idx="985">ALQ</cx:pt>
          <cx:pt idx="986">Unf</cx:pt>
          <cx:pt idx="987">GLQ</cx:pt>
          <cx:pt idx="988">LwQ</cx:pt>
          <cx:pt idx="989">Unf</cx:pt>
          <cx:pt idx="990">GLQ</cx:pt>
          <cx:pt idx="991">BLQ</cx:pt>
          <cx:pt idx="992">BLQ</cx:pt>
          <cx:pt idx="993">Unf</cx:pt>
          <cx:pt idx="994">GLQ</cx:pt>
          <cx:pt idx="995">ALQ</cx:pt>
          <cx:pt idx="996">Rec</cx:pt>
          <cx:pt idx="997">Unf</cx:pt>
          <cx:pt idx="998">Unf</cx:pt>
          <cx:pt idx="999">GLQ</cx:pt>
          <cx:pt idx="1000">NA</cx:pt>
          <cx:pt idx="1001">Unf</cx:pt>
          <cx:pt idx="1002">GLQ</cx:pt>
          <cx:pt idx="1003">Unf</cx:pt>
          <cx:pt idx="1004">GLQ</cx:pt>
          <cx:pt idx="1005">GLQ</cx:pt>
          <cx:pt idx="1006">LwQ</cx:pt>
          <cx:pt idx="1007">BLQ</cx:pt>
          <cx:pt idx="1008">Unf</cx:pt>
          <cx:pt idx="1009">Unf</cx:pt>
          <cx:pt idx="1010">Unf</cx:pt>
          <cx:pt idx="1011">NA</cx:pt>
          <cx:pt idx="1012">Unf</cx:pt>
          <cx:pt idx="1013">ALQ</cx:pt>
          <cx:pt idx="1014">BLQ</cx:pt>
          <cx:pt idx="1015">GLQ</cx:pt>
          <cx:pt idx="1016">GLQ</cx:pt>
          <cx:pt idx="1017">GLQ</cx:pt>
          <cx:pt idx="1018">Unf</cx:pt>
          <cx:pt idx="1019">GLQ</cx:pt>
          <cx:pt idx="1020">GLQ</cx:pt>
          <cx:pt idx="1021">GLQ</cx:pt>
          <cx:pt idx="1022">LwQ</cx:pt>
          <cx:pt idx="1023">GLQ</cx:pt>
          <cx:pt idx="1024">ALQ</cx:pt>
          <cx:pt idx="1025">LwQ</cx:pt>
          <cx:pt idx="1026">Rec</cx:pt>
          <cx:pt idx="1027">GLQ</cx:pt>
          <cx:pt idx="1028">Rec</cx:pt>
          <cx:pt idx="1029">BLQ</cx:pt>
          <cx:pt idx="1030">Unf</cx:pt>
          <cx:pt idx="1031">GLQ</cx:pt>
          <cx:pt idx="1032">GLQ</cx:pt>
          <cx:pt idx="1033">GLQ</cx:pt>
          <cx:pt idx="1034">Unf</cx:pt>
          <cx:pt idx="1035">NA</cx:pt>
          <cx:pt idx="1036">GLQ</cx:pt>
          <cx:pt idx="1037">Unf</cx:pt>
          <cx:pt idx="1038">Unf</cx:pt>
          <cx:pt idx="1039">GLQ</cx:pt>
          <cx:pt idx="1040">Rec</cx:pt>
          <cx:pt idx="1041">GLQ</cx:pt>
          <cx:pt idx="1042">ALQ</cx:pt>
          <cx:pt idx="1043">GLQ</cx:pt>
          <cx:pt idx="1044">ALQ</cx:pt>
          <cx:pt idx="1045">NA</cx:pt>
          <cx:pt idx="1046">GLQ</cx:pt>
          <cx:pt idx="1047">GLQ</cx:pt>
          <cx:pt idx="1048">NA</cx:pt>
          <cx:pt idx="1049">NA</cx:pt>
          <cx:pt idx="1050">Unf</cx:pt>
          <cx:pt idx="1051">Unf</cx:pt>
          <cx:pt idx="1052">Rec</cx:pt>
          <cx:pt idx="1053">Rec</cx:pt>
          <cx:pt idx="1054">GLQ</cx:pt>
          <cx:pt idx="1055">ALQ</cx:pt>
          <cx:pt idx="1056">GLQ</cx:pt>
          <cx:pt idx="1057">GLQ</cx:pt>
          <cx:pt idx="1058">GLQ</cx:pt>
          <cx:pt idx="1059">Rec</cx:pt>
          <cx:pt idx="1060">GLQ</cx:pt>
          <cx:pt idx="1061">Unf</cx:pt>
          <cx:pt idx="1062">Unf</cx:pt>
          <cx:pt idx="1063">BLQ</cx:pt>
          <cx:pt idx="1064">BLQ</cx:pt>
          <cx:pt idx="1065">GLQ</cx:pt>
          <cx:pt idx="1066">Unf</cx:pt>
          <cx:pt idx="1067">GLQ</cx:pt>
          <cx:pt idx="1068">ALQ</cx:pt>
          <cx:pt idx="1069">ALQ</cx:pt>
          <cx:pt idx="1070">BLQ</cx:pt>
          <cx:pt idx="1071">Rec</cx:pt>
          <cx:pt idx="1072">Unf</cx:pt>
          <cx:pt idx="1073">BLQ</cx:pt>
          <cx:pt idx="1074">Unf</cx:pt>
          <cx:pt idx="1075">BLQ</cx:pt>
          <cx:pt idx="1076">ALQ</cx:pt>
          <cx:pt idx="1077">BLQ</cx:pt>
          <cx:pt idx="1078">GLQ</cx:pt>
          <cx:pt idx="1079">GLQ</cx:pt>
          <cx:pt idx="1080">ALQ</cx:pt>
          <cx:pt idx="1081">ALQ</cx:pt>
          <cx:pt idx="1082">Unf</cx:pt>
          <cx:pt idx="1083">BLQ</cx:pt>
          <cx:pt idx="1084">ALQ</cx:pt>
          <cx:pt idx="1085">GLQ</cx:pt>
          <cx:pt idx="1086">BLQ</cx:pt>
          <cx:pt idx="1087">Unf</cx:pt>
          <cx:pt idx="1088">Unf</cx:pt>
          <cx:pt idx="1089">GLQ</cx:pt>
          <cx:pt idx="1090">NA</cx:pt>
          <cx:pt idx="1091">BLQ</cx:pt>
          <cx:pt idx="1092">Rec</cx:pt>
          <cx:pt idx="1093">GLQ</cx:pt>
          <cx:pt idx="1094">BLQ</cx:pt>
          <cx:pt idx="1095">GLQ</cx:pt>
          <cx:pt idx="1096">Unf</cx:pt>
          <cx:pt idx="1097">Unf</cx:pt>
          <cx:pt idx="1098">BLQ</cx:pt>
          <cx:pt idx="1099">ALQ</cx:pt>
          <cx:pt idx="1100">Rec</cx:pt>
          <cx:pt idx="1101">BLQ</cx:pt>
          <cx:pt idx="1102">Rec</cx:pt>
          <cx:pt idx="1103">ALQ</cx:pt>
          <cx:pt idx="1104">Unf</cx:pt>
          <cx:pt idx="1105">GLQ</cx:pt>
          <cx:pt idx="1106">GLQ</cx:pt>
          <cx:pt idx="1107">Unf</cx:pt>
          <cx:pt idx="1108">Unf</cx:pt>
          <cx:pt idx="1109">GLQ</cx:pt>
          <cx:pt idx="1110">GLQ</cx:pt>
          <cx:pt idx="1111">ALQ</cx:pt>
          <cx:pt idx="1112">GLQ</cx:pt>
          <cx:pt idx="1113">BLQ</cx:pt>
          <cx:pt idx="1114">Rec</cx:pt>
          <cx:pt idx="1115">GLQ</cx:pt>
          <cx:pt idx="1116">GLQ</cx:pt>
          <cx:pt idx="1117">BLQ</cx:pt>
          <cx:pt idx="1118">Unf</cx:pt>
          <cx:pt idx="1119">LwQ</cx:pt>
          <cx:pt idx="1120">Unf</cx:pt>
          <cx:pt idx="1121">GLQ</cx:pt>
          <cx:pt idx="1122">Unf</cx:pt>
          <cx:pt idx="1123">Unf</cx:pt>
          <cx:pt idx="1124">Unf</cx:pt>
          <cx:pt idx="1125">Unf</cx:pt>
          <cx:pt idx="1126">Unf</cx:pt>
          <cx:pt idx="1127">GLQ</cx:pt>
          <cx:pt idx="1128">Unf</cx:pt>
          <cx:pt idx="1129">GLQ</cx:pt>
          <cx:pt idx="1130">BLQ</cx:pt>
          <cx:pt idx="1131">BLQ</cx:pt>
          <cx:pt idx="1132">Unf</cx:pt>
          <cx:pt idx="1133">GLQ</cx:pt>
          <cx:pt idx="1134">Unf</cx:pt>
          <cx:pt idx="1135">Unf</cx:pt>
          <cx:pt idx="1136">BLQ</cx:pt>
          <cx:pt idx="1137">Unf</cx:pt>
          <cx:pt idx="1138">ALQ</cx:pt>
          <cx:pt idx="1139">BLQ</cx:pt>
          <cx:pt idx="1140">ALQ</cx:pt>
          <cx:pt idx="1141">ALQ</cx:pt>
          <cx:pt idx="1142">GLQ</cx:pt>
          <cx:pt idx="1143">GLQ</cx:pt>
          <cx:pt idx="1144">BLQ</cx:pt>
          <cx:pt idx="1145">Unf</cx:pt>
          <cx:pt idx="1146">GLQ</cx:pt>
          <cx:pt idx="1147">Rec</cx:pt>
          <cx:pt idx="1148">Unf</cx:pt>
          <cx:pt idx="1149">ALQ</cx:pt>
          <cx:pt idx="1150">Unf</cx:pt>
          <cx:pt idx="1151">BLQ</cx:pt>
          <cx:pt idx="1152">ALQ</cx:pt>
          <cx:pt idx="1153">ALQ</cx:pt>
          <cx:pt idx="1154">ALQ</cx:pt>
          <cx:pt idx="1155">ALQ</cx:pt>
          <cx:pt idx="1156">ALQ</cx:pt>
          <cx:pt idx="1157">GLQ</cx:pt>
          <cx:pt idx="1158">Unf</cx:pt>
          <cx:pt idx="1159">ALQ</cx:pt>
          <cx:pt idx="1160">ALQ</cx:pt>
          <cx:pt idx="1161">BLQ</cx:pt>
          <cx:pt idx="1162">BLQ</cx:pt>
          <cx:pt idx="1163">GLQ</cx:pt>
          <cx:pt idx="1164">ALQ</cx:pt>
          <cx:pt idx="1165">Unf</cx:pt>
          <cx:pt idx="1166">Unf</cx:pt>
          <cx:pt idx="1167">GLQ</cx:pt>
          <cx:pt idx="1168">Rec</cx:pt>
          <cx:pt idx="1169">GLQ</cx:pt>
          <cx:pt idx="1170">ALQ</cx:pt>
          <cx:pt idx="1171">ALQ</cx:pt>
          <cx:pt idx="1172">Unf</cx:pt>
          <cx:pt idx="1173">Rec</cx:pt>
          <cx:pt idx="1174">Rec</cx:pt>
          <cx:pt idx="1175">GLQ</cx:pt>
          <cx:pt idx="1176">ALQ</cx:pt>
          <cx:pt idx="1177">Rec</cx:pt>
          <cx:pt idx="1178">Unf</cx:pt>
          <cx:pt idx="1179">NA</cx:pt>
          <cx:pt idx="1180">LwQ</cx:pt>
          <cx:pt idx="1181">GLQ</cx:pt>
          <cx:pt idx="1182">GLQ</cx:pt>
          <cx:pt idx="1183">Rec</cx:pt>
          <cx:pt idx="1184">Rec</cx:pt>
          <cx:pt idx="1185">BLQ</cx:pt>
          <cx:pt idx="1186">BLQ</cx:pt>
          <cx:pt idx="1187">GLQ</cx:pt>
          <cx:pt idx="1188">Unf</cx:pt>
          <cx:pt idx="1189">Unf</cx:pt>
          <cx:pt idx="1190">BLQ</cx:pt>
          <cx:pt idx="1191">Unf</cx:pt>
          <cx:pt idx="1192">Unf</cx:pt>
          <cx:pt idx="1193">GLQ</cx:pt>
          <cx:pt idx="1194">ALQ</cx:pt>
          <cx:pt idx="1195">Unf</cx:pt>
          <cx:pt idx="1196">Unf</cx:pt>
          <cx:pt idx="1197">Unf</cx:pt>
          <cx:pt idx="1198">Unf</cx:pt>
          <cx:pt idx="1199">Rec</cx:pt>
          <cx:pt idx="1200">Unf</cx:pt>
          <cx:pt idx="1201">Unf</cx:pt>
          <cx:pt idx="1202">Unf</cx:pt>
          <cx:pt idx="1203">Unf</cx:pt>
          <cx:pt idx="1204">ALQ</cx:pt>
          <cx:pt idx="1205">ALQ</cx:pt>
          <cx:pt idx="1206">Rec</cx:pt>
          <cx:pt idx="1207">GLQ</cx:pt>
          <cx:pt idx="1208">Rec</cx:pt>
          <cx:pt idx="1209">GLQ</cx:pt>
          <cx:pt idx="1210">Unf</cx:pt>
          <cx:pt idx="1211">GLQ</cx:pt>
          <cx:pt idx="1212">Rec</cx:pt>
          <cx:pt idx="1213">GLQ</cx:pt>
          <cx:pt idx="1214">BLQ</cx:pt>
          <cx:pt idx="1215">Rec</cx:pt>
          <cx:pt idx="1216">NA</cx:pt>
          <cx:pt idx="1217">GLQ</cx:pt>
          <cx:pt idx="1218">NA</cx:pt>
          <cx:pt idx="1219">Unf</cx:pt>
          <cx:pt idx="1220">Rec</cx:pt>
          <cx:pt idx="1221">BLQ</cx:pt>
          <cx:pt idx="1222">Rec</cx:pt>
          <cx:pt idx="1223">LwQ</cx:pt>
          <cx:pt idx="1224">GLQ</cx:pt>
          <cx:pt idx="1225">GLQ</cx:pt>
          <cx:pt idx="1226">Unf</cx:pt>
          <cx:pt idx="1227">ALQ</cx:pt>
          <cx:pt idx="1228">GLQ</cx:pt>
          <cx:pt idx="1229">ALQ</cx:pt>
          <cx:pt idx="1230">GLQ</cx:pt>
          <cx:pt idx="1231">ALQ</cx:pt>
          <cx:pt idx="1232">NA</cx:pt>
          <cx:pt idx="1233">Rec</cx:pt>
          <cx:pt idx="1234">Unf</cx:pt>
          <cx:pt idx="1235">Unf</cx:pt>
          <cx:pt idx="1236">Unf</cx:pt>
          <cx:pt idx="1237">Unf</cx:pt>
          <cx:pt idx="1238">Unf</cx:pt>
          <cx:pt idx="1239">GLQ</cx:pt>
          <cx:pt idx="1240">GLQ</cx:pt>
          <cx:pt idx="1241">Unf</cx:pt>
          <cx:pt idx="1242">GLQ</cx:pt>
          <cx:pt idx="1243">GLQ</cx:pt>
          <cx:pt idx="1244">Unf</cx:pt>
          <cx:pt idx="1245">Unf</cx:pt>
          <cx:pt idx="1246">Unf</cx:pt>
          <cx:pt idx="1247">GLQ</cx:pt>
          <cx:pt idx="1248">Rec</cx:pt>
          <cx:pt idx="1249">BLQ</cx:pt>
          <cx:pt idx="1250">ALQ</cx:pt>
          <cx:pt idx="1251">Unf</cx:pt>
          <cx:pt idx="1252">BLQ</cx:pt>
          <cx:pt idx="1253">LwQ</cx:pt>
          <cx:pt idx="1254">Unf</cx:pt>
          <cx:pt idx="1255">LwQ</cx:pt>
          <cx:pt idx="1256">GLQ</cx:pt>
          <cx:pt idx="1257">Unf</cx:pt>
          <cx:pt idx="1258">GLQ</cx:pt>
          <cx:pt idx="1259">ALQ</cx:pt>
          <cx:pt idx="1260">Unf</cx:pt>
          <cx:pt idx="1261">Rec</cx:pt>
          <cx:pt idx="1262">Unf</cx:pt>
          <cx:pt idx="1263">Unf</cx:pt>
          <cx:pt idx="1264">GLQ</cx:pt>
          <cx:pt idx="1265">GLQ</cx:pt>
          <cx:pt idx="1266">Unf</cx:pt>
          <cx:pt idx="1267">Unf</cx:pt>
          <cx:pt idx="1268">Rec</cx:pt>
          <cx:pt idx="1269">BLQ</cx:pt>
          <cx:pt idx="1270">GLQ</cx:pt>
          <cx:pt idx="1271">Unf</cx:pt>
          <cx:pt idx="1272">BLQ</cx:pt>
          <cx:pt idx="1273">ALQ</cx:pt>
          <cx:pt idx="1274">Unf</cx:pt>
          <cx:pt idx="1275">Rec</cx:pt>
          <cx:pt idx="1276">BLQ</cx:pt>
          <cx:pt idx="1277">ALQ</cx:pt>
          <cx:pt idx="1278">GLQ</cx:pt>
          <cx:pt idx="1279">Unf</cx:pt>
          <cx:pt idx="1280">GLQ</cx:pt>
          <cx:pt idx="1281">ALQ</cx:pt>
          <cx:pt idx="1282">LwQ</cx:pt>
          <cx:pt idx="1283">Unf</cx:pt>
          <cx:pt idx="1284">Unf</cx:pt>
          <cx:pt idx="1285">Unf</cx:pt>
          <cx:pt idx="1286">ALQ</cx:pt>
          <cx:pt idx="1287">Rec</cx:pt>
          <cx:pt idx="1288">GLQ</cx:pt>
          <cx:pt idx="1289">Unf</cx:pt>
          <cx:pt idx="1290">GLQ</cx:pt>
          <cx:pt idx="1291">ALQ</cx:pt>
          <cx:pt idx="1292">Unf</cx:pt>
          <cx:pt idx="1293">GLQ</cx:pt>
          <cx:pt idx="1294">Rec</cx:pt>
          <cx:pt idx="1295">BLQ</cx:pt>
          <cx:pt idx="1296">ALQ</cx:pt>
          <cx:pt idx="1297">GLQ</cx:pt>
          <cx:pt idx="1298">GLQ</cx:pt>
          <cx:pt idx="1299">LwQ</cx:pt>
          <cx:pt idx="1300">GLQ</cx:pt>
          <cx:pt idx="1301">BLQ</cx:pt>
          <cx:pt idx="1302">GLQ</cx:pt>
          <cx:pt idx="1303">Unf</cx:pt>
          <cx:pt idx="1304">Unf</cx:pt>
          <cx:pt idx="1305">GLQ</cx:pt>
          <cx:pt idx="1306">Unf</cx:pt>
          <cx:pt idx="1307">ALQ</cx:pt>
          <cx:pt idx="1308">GLQ</cx:pt>
          <cx:pt idx="1309">GLQ</cx:pt>
          <cx:pt idx="1310">GLQ</cx:pt>
          <cx:pt idx="1311">GLQ</cx:pt>
          <cx:pt idx="1312">GLQ</cx:pt>
          <cx:pt idx="1313">Unf</cx:pt>
          <cx:pt idx="1314">Rec</cx:pt>
          <cx:pt idx="1315">ALQ</cx:pt>
          <cx:pt idx="1316">Unf</cx:pt>
          <cx:pt idx="1317">Unf</cx:pt>
          <cx:pt idx="1318">Unf</cx:pt>
          <cx:pt idx="1319">ALQ</cx:pt>
          <cx:pt idx="1320">ALQ</cx:pt>
          <cx:pt idx="1321">NA</cx:pt>
          <cx:pt idx="1322">GLQ</cx:pt>
          <cx:pt idx="1323">LwQ</cx:pt>
          <cx:pt idx="1324">Unf</cx:pt>
          <cx:pt idx="1325">Unf</cx:pt>
          <cx:pt idx="1326">Rec</cx:pt>
          <cx:pt idx="1327">ALQ</cx:pt>
          <cx:pt idx="1328">LwQ</cx:pt>
          <cx:pt idx="1329">Unf</cx:pt>
          <cx:pt idx="1330">Unf</cx:pt>
          <cx:pt idx="1331">ALQ</cx:pt>
          <cx:pt idx="1332">ALQ</cx:pt>
          <cx:pt idx="1333">Unf</cx:pt>
          <cx:pt idx="1334">LwQ</cx:pt>
          <cx:pt idx="1335">ALQ</cx:pt>
          <cx:pt idx="1336">Unf</cx:pt>
          <cx:pt idx="1337">Unf</cx:pt>
          <cx:pt idx="1338">GLQ</cx:pt>
          <cx:pt idx="1339">Rec</cx:pt>
          <cx:pt idx="1340">Unf</cx:pt>
          <cx:pt idx="1341">GLQ</cx:pt>
          <cx:pt idx="1342">Unf</cx:pt>
          <cx:pt idx="1343">Unf</cx:pt>
          <cx:pt idx="1344">Unf</cx:pt>
          <cx:pt idx="1345">ALQ</cx:pt>
          <cx:pt idx="1346">BLQ</cx:pt>
          <cx:pt idx="1347">GLQ</cx:pt>
          <cx:pt idx="1348">GLQ</cx:pt>
          <cx:pt idx="1349">LwQ</cx:pt>
          <cx:pt idx="1350">LwQ</cx:pt>
          <cx:pt idx="1351">Rec</cx:pt>
          <cx:pt idx="1352">Unf</cx:pt>
          <cx:pt idx="1353">GLQ</cx:pt>
          <cx:pt idx="1354">GLQ</cx:pt>
          <cx:pt idx="1355">Unf</cx:pt>
          <cx:pt idx="1356">Rec</cx:pt>
          <cx:pt idx="1357">GLQ</cx:pt>
          <cx:pt idx="1358">GLQ</cx:pt>
          <cx:pt idx="1359">GLQ</cx:pt>
          <cx:pt idx="1360">Unf</cx:pt>
          <cx:pt idx="1361">ALQ</cx:pt>
          <cx:pt idx="1362">Unf</cx:pt>
          <cx:pt idx="1363">Unf</cx:pt>
          <cx:pt idx="1364">Unf</cx:pt>
          <cx:pt idx="1365">GLQ</cx:pt>
          <cx:pt idx="1366">GLQ</cx:pt>
          <cx:pt idx="1367">ALQ</cx:pt>
          <cx:pt idx="1368">GLQ</cx:pt>
          <cx:pt idx="1369">BLQ</cx:pt>
          <cx:pt idx="1370">ALQ</cx:pt>
          <cx:pt idx="1371">BLQ</cx:pt>
          <cx:pt idx="1372">GLQ</cx:pt>
          <cx:pt idx="1373">GLQ</cx:pt>
          <cx:pt idx="1374">Unf</cx:pt>
          <cx:pt idx="1375">Unf</cx:pt>
          <cx:pt idx="1376">Rec</cx:pt>
          <cx:pt idx="1377">LwQ</cx:pt>
          <cx:pt idx="1378">BLQ</cx:pt>
          <cx:pt idx="1379">Unf</cx:pt>
          <cx:pt idx="1380">Rec</cx:pt>
          <cx:pt idx="1381">BLQ</cx:pt>
          <cx:pt idx="1382">Unf</cx:pt>
          <cx:pt idx="1383">Unf</cx:pt>
          <cx:pt idx="1384">Rec</cx:pt>
          <cx:pt idx="1385">BLQ</cx:pt>
          <cx:pt idx="1386">BLQ</cx:pt>
          <cx:pt idx="1387">Rec</cx:pt>
          <cx:pt idx="1388">GLQ</cx:pt>
          <cx:pt idx="1389">ALQ</cx:pt>
          <cx:pt idx="1390">GLQ</cx:pt>
          <cx:pt idx="1391">Unf</cx:pt>
          <cx:pt idx="1392">ALQ</cx:pt>
          <cx:pt idx="1393">Unf</cx:pt>
          <cx:pt idx="1394">GLQ</cx:pt>
          <cx:pt idx="1395">Unf</cx:pt>
          <cx:pt idx="1396">BLQ</cx:pt>
          <cx:pt idx="1397">Unf</cx:pt>
          <cx:pt idx="1398">Rec</cx:pt>
          <cx:pt idx="1399">BLQ</cx:pt>
          <cx:pt idx="1400">Unf</cx:pt>
          <cx:pt idx="1401">GLQ</cx:pt>
          <cx:pt idx="1402">Unf</cx:pt>
          <cx:pt idx="1403">GLQ</cx:pt>
          <cx:pt idx="1404">Unf</cx:pt>
          <cx:pt idx="1405">GLQ</cx:pt>
          <cx:pt idx="1406">GLQ</cx:pt>
          <cx:pt idx="1407">ALQ</cx:pt>
          <cx:pt idx="1408">Unf</cx:pt>
          <cx:pt idx="1409">Unf</cx:pt>
          <cx:pt idx="1410">GLQ</cx:pt>
          <cx:pt idx="1411">BLQ</cx:pt>
          <cx:pt idx="1412">NA</cx:pt>
          <cx:pt idx="1413">GLQ</cx:pt>
          <cx:pt idx="1414">Unf</cx:pt>
          <cx:pt idx="1415">ALQ</cx:pt>
          <cx:pt idx="1416">Unf</cx:pt>
          <cx:pt idx="1417">GLQ</cx:pt>
          <cx:pt idx="1418">BLQ</cx:pt>
          <cx:pt idx="1419">Rec</cx:pt>
          <cx:pt idx="1420">ALQ</cx:pt>
          <cx:pt idx="1421">ALQ</cx:pt>
          <cx:pt idx="1422">GLQ</cx:pt>
          <cx:pt idx="1423">Unf</cx:pt>
          <cx:pt idx="1424">ALQ</cx:pt>
          <cx:pt idx="1425">Unf</cx:pt>
          <cx:pt idx="1426">GLQ</cx:pt>
          <cx:pt idx="1427">BLQ</cx:pt>
          <cx:pt idx="1428">BLQ</cx:pt>
          <cx:pt idx="1429">BLQ</cx:pt>
          <cx:pt idx="1430">Unf</cx:pt>
          <cx:pt idx="1431">LwQ</cx:pt>
          <cx:pt idx="1432">Unf</cx:pt>
          <cx:pt idx="1433">Unf</cx:pt>
          <cx:pt idx="1434">ALQ</cx:pt>
          <cx:pt idx="1435">Unf</cx:pt>
          <cx:pt idx="1436">ALQ</cx:pt>
          <cx:pt idx="1437">GLQ</cx:pt>
          <cx:pt idx="1438">GLQ</cx:pt>
          <cx:pt idx="1439">GLQ</cx:pt>
          <cx:pt idx="1440">Unf</cx:pt>
          <cx:pt idx="1441">GLQ</cx:pt>
          <cx:pt idx="1442">GLQ</cx:pt>
          <cx:pt idx="1443">Unf</cx:pt>
          <cx:pt idx="1444">Unf</cx:pt>
          <cx:pt idx="1445">LwQ</cx:pt>
          <cx:pt idx="1446">Rec</cx:pt>
          <cx:pt idx="1447">GLQ</cx:pt>
          <cx:pt idx="1448">Unf</cx:pt>
          <cx:pt idx="1449">GLQ</cx:pt>
          <cx:pt idx="1450">Unf</cx:pt>
          <cx:pt idx="1451">Unf</cx:pt>
          <cx:pt idx="1452">GLQ</cx:pt>
          <cx:pt idx="1453">Unf</cx:pt>
          <cx:pt idx="1454">GLQ</cx:pt>
          <cx:pt idx="1455">Unf</cx:pt>
          <cx:pt idx="1456">ALQ</cx:pt>
          <cx:pt idx="1457">GLQ</cx:pt>
          <cx:pt idx="1458">GLQ</cx:pt>
          <cx:pt idx="1459">BLQ</cx:pt>
        </cx:lvl>
        <cx:lvl ptCount="1460">
          <cx:pt idx="0">No</cx:pt>
          <cx:pt idx="1">Gd</cx:pt>
          <cx:pt idx="2">Mn</cx:pt>
          <cx:pt idx="3">No</cx:pt>
          <cx:pt idx="4">Av</cx:pt>
          <cx:pt idx="5">No</cx:pt>
          <cx:pt idx="6">Av</cx:pt>
          <cx:pt idx="7">Mn</cx:pt>
          <cx:pt idx="8">No</cx:pt>
          <cx:pt idx="9">No</cx:pt>
          <cx:pt idx="10">No</cx:pt>
          <cx:pt idx="11">No</cx:pt>
          <cx:pt idx="12">No</cx:pt>
          <cx:pt idx="13">Av</cx:pt>
          <cx:pt idx="14">No</cx:pt>
          <cx:pt idx="15">No</cx:pt>
          <cx:pt idx="16">No</cx:pt>
          <cx:pt idx="17">NA</cx:pt>
          <cx:pt idx="18">No</cx:pt>
          <cx:pt idx="19">No</cx:pt>
          <cx:pt idx="20">Av</cx:pt>
          <cx:pt idx="21">No</cx:pt>
          <cx:pt idx="22">No</cx:pt>
          <cx:pt idx="23">No</cx:pt>
          <cx:pt idx="24">Mn</cx:pt>
          <cx:pt idx="25">No</cx:pt>
          <cx:pt idx="26">Mn</cx:pt>
          <cx:pt idx="27">No</cx:pt>
          <cx:pt idx="28">Gd</cx:pt>
          <cx:pt idx="29">No</cx:pt>
          <cx:pt idx="30">No</cx:pt>
          <cx:pt idx="31">No</cx:pt>
          <cx:pt idx="32">Av</cx:pt>
          <cx:pt idx="33">No</cx:pt>
          <cx:pt idx="34">No</cx:pt>
          <cx:pt idx="35">Av</cx:pt>
          <cx:pt idx="36">No</cx:pt>
          <cx:pt idx="37">No</cx:pt>
          <cx:pt idx="38">No</cx:pt>
          <cx:pt idx="39">NA</cx:pt>
          <cx:pt idx="40">No</cx:pt>
          <cx:pt idx="41">Gd</cx:pt>
          <cx:pt idx="42">Av</cx:pt>
          <cx:pt idx="43">Av</cx:pt>
          <cx:pt idx="44">No</cx:pt>
          <cx:pt idx="45">No</cx:pt>
          <cx:pt idx="46">No</cx:pt>
          <cx:pt idx="47">Av</cx:pt>
          <cx:pt idx="48">No</cx:pt>
          <cx:pt idx="49">No</cx:pt>
          <cx:pt idx="50">Av</cx:pt>
          <cx:pt idx="51">No</cx:pt>
          <cx:pt idx="52">Gd</cx:pt>
          <cx:pt idx="53">Gd</cx:pt>
          <cx:pt idx="54">No</cx:pt>
          <cx:pt idx="55">No</cx:pt>
          <cx:pt idx="56">No</cx:pt>
          <cx:pt idx="57">No</cx:pt>
          <cx:pt idx="58">Gd</cx:pt>
          <cx:pt idx="59">Av</cx:pt>
          <cx:pt idx="60">No</cx:pt>
          <cx:pt idx="61">No</cx:pt>
          <cx:pt idx="62">Mn</cx:pt>
          <cx:pt idx="63">No</cx:pt>
          <cx:pt idx="64">No</cx:pt>
          <cx:pt idx="65">Av</cx:pt>
          <cx:pt idx="66">Gd</cx:pt>
          <cx:pt idx="67">Av</cx:pt>
          <cx:pt idx="68">No</cx:pt>
          <cx:pt idx="69">No</cx:pt>
          <cx:pt idx="70">Gd</cx:pt>
          <cx:pt idx="71">No</cx:pt>
          <cx:pt idx="72">No</cx:pt>
          <cx:pt idx="73">No</cx:pt>
          <cx:pt idx="74">No</cx:pt>
          <cx:pt idx="75">Gd</cx:pt>
          <cx:pt idx="76">No</cx:pt>
          <cx:pt idx="77">No</cx:pt>
          <cx:pt idx="78">No</cx:pt>
          <cx:pt idx="79">No</cx:pt>
          <cx:pt idx="80">No</cx:pt>
          <cx:pt idx="81">No</cx:pt>
          <cx:pt idx="82">No</cx:pt>
          <cx:pt idx="83">No</cx:pt>
          <cx:pt idx="84">No</cx:pt>
          <cx:pt idx="85">No</cx:pt>
          <cx:pt idx="86">Av</cx:pt>
          <cx:pt idx="87">Av</cx:pt>
          <cx:pt idx="88">No</cx:pt>
          <cx:pt idx="89">No</cx:pt>
          <cx:pt idx="90">NA</cx:pt>
          <cx:pt idx="91">No</cx:pt>
          <cx:pt idx="92">No</cx:pt>
          <cx:pt idx="93">Mn</cx:pt>
          <cx:pt idx="94">No</cx:pt>
          <cx:pt idx="95">No</cx:pt>
          <cx:pt idx="96">Av</cx:pt>
          <cx:pt idx="97">No</cx:pt>
          <cx:pt idx="98">No</cx:pt>
          <cx:pt idx="99">No</cx:pt>
          <cx:pt idx="100">Mn</cx:pt>
          <cx:pt idx="101">No</cx:pt>
          <cx:pt idx="102">NA</cx:pt>
          <cx:pt idx="103">No</cx:pt>
          <cx:pt idx="104">No</cx:pt>
          <cx:pt idx="105">No</cx:pt>
          <cx:pt idx="106">No</cx:pt>
          <cx:pt idx="107">No</cx:pt>
          <cx:pt idx="108">No</cx:pt>
          <cx:pt idx="109">No</cx:pt>
          <cx:pt idx="110">No</cx:pt>
          <cx:pt idx="111">No</cx:pt>
          <cx:pt idx="112">Av</cx:pt>
          <cx:pt idx="113">Mn</cx:pt>
          <cx:pt idx="114">No</cx:pt>
          <cx:pt idx="115">No</cx:pt>
          <cx:pt idx="116">No</cx:pt>
          <cx:pt idx="117">No</cx:pt>
          <cx:pt idx="118">Mn</cx:pt>
          <cx:pt idx="119">No</cx:pt>
          <cx:pt idx="120">Gd</cx:pt>
          <cx:pt idx="121">No</cx:pt>
          <cx:pt idx="122">No</cx:pt>
          <cx:pt idx="123">No</cx:pt>
          <cx:pt idx="124">No</cx:pt>
          <cx:pt idx="125">Av</cx:pt>
          <cx:pt idx="126">No</cx:pt>
          <cx:pt idx="127">No</cx:pt>
          <cx:pt idx="128">No</cx:pt>
          <cx:pt idx="129">No</cx:pt>
          <cx:pt idx="130">No</cx:pt>
          <cx:pt idx="131">No</cx:pt>
          <cx:pt idx="132">No</cx:pt>
          <cx:pt idx="133">No</cx:pt>
          <cx:pt idx="134">No</cx:pt>
          <cx:pt idx="135">No</cx:pt>
          <cx:pt idx="136">No</cx:pt>
          <cx:pt idx="137">No</cx:pt>
          <cx:pt idx="138">Mn</cx:pt>
          <cx:pt idx="139">No</cx:pt>
          <cx:pt idx="140">No</cx:pt>
          <cx:pt idx="141">Av</cx:pt>
          <cx:pt idx="142">No</cx:pt>
          <cx:pt idx="143">Gd</cx:pt>
          <cx:pt idx="144">No</cx:pt>
          <cx:pt idx="145">No</cx:pt>
          <cx:pt idx="146">No</cx:pt>
          <cx:pt idx="147">No</cx:pt>
          <cx:pt idx="148">No</cx:pt>
          <cx:pt idx="149">No</cx:pt>
          <cx:pt idx="150">Av</cx:pt>
          <cx:pt idx="151">Gd</cx:pt>
          <cx:pt idx="152">No</cx:pt>
          <cx:pt idx="153">Gd</cx:pt>
          <cx:pt idx="154">No</cx:pt>
          <cx:pt idx="155">No</cx:pt>
          <cx:pt idx="156">NA</cx:pt>
          <cx:pt idx="157">No</cx:pt>
          <cx:pt idx="158">No</cx:pt>
          <cx:pt idx="159">Mn</cx:pt>
          <cx:pt idx="160">No</cx:pt>
          <cx:pt idx="161">Av</cx:pt>
          <cx:pt idx="162">Mn</cx:pt>
          <cx:pt idx="163">No</cx:pt>
          <cx:pt idx="164">Mn</cx:pt>
          <cx:pt idx="165">No</cx:pt>
          <cx:pt idx="166">No</cx:pt>
          <cx:pt idx="167">No</cx:pt>
          <cx:pt idx="168">No</cx:pt>
          <cx:pt idx="169">No</cx:pt>
          <cx:pt idx="170">No</cx:pt>
          <cx:pt idx="171">Gd</cx:pt>
          <cx:pt idx="172">No</cx:pt>
          <cx:pt idx="173">No</cx:pt>
          <cx:pt idx="174">No</cx:pt>
          <cx:pt idx="175">Av</cx:pt>
          <cx:pt idx="176">No</cx:pt>
          <cx:pt idx="177">No</cx:pt>
          <cx:pt idx="178">No</cx:pt>
          <cx:pt idx="179">No</cx:pt>
          <cx:pt idx="180">No</cx:pt>
          <cx:pt idx="181">No</cx:pt>
          <cx:pt idx="182">NA</cx:pt>
          <cx:pt idx="183">No</cx:pt>
          <cx:pt idx="184">No</cx:pt>
          <cx:pt idx="185">Mn</cx:pt>
          <cx:pt idx="186">Av</cx:pt>
          <cx:pt idx="187">No</cx:pt>
          <cx:pt idx="188">Av</cx:pt>
          <cx:pt idx="189">Av</cx:pt>
          <cx:pt idx="190">No</cx:pt>
          <cx:pt idx="191">No</cx:pt>
          <cx:pt idx="192">Av</cx:pt>
          <cx:pt idx="193">No</cx:pt>
          <cx:pt idx="194">Av</cx:pt>
          <cx:pt idx="195">No</cx:pt>
          <cx:pt idx="196">No</cx:pt>
          <cx:pt idx="197">No</cx:pt>
          <cx:pt idx="198">No</cx:pt>
          <cx:pt idx="199">Av</cx:pt>
          <cx:pt idx="200">No</cx:pt>
          <cx:pt idx="201">No</cx:pt>
          <cx:pt idx="202">No</cx:pt>
          <cx:pt idx="203">Av</cx:pt>
          <cx:pt idx="204">No</cx:pt>
          <cx:pt idx="205">No</cx:pt>
          <cx:pt idx="206">No</cx:pt>
          <cx:pt idx="207">No</cx:pt>
          <cx:pt idx="208">Gd</cx:pt>
          <cx:pt idx="209">No</cx:pt>
          <cx:pt idx="210">No</cx:pt>
          <cx:pt idx="211">Mn</cx:pt>
          <cx:pt idx="212">No</cx:pt>
          <cx:pt idx="213">No</cx:pt>
          <cx:pt idx="214">No</cx:pt>
          <cx:pt idx="215">No</cx:pt>
          <cx:pt idx="216">Mn</cx:pt>
          <cx:pt idx="217">No</cx:pt>
          <cx:pt idx="218">No</cx:pt>
          <cx:pt idx="219">Av</cx:pt>
          <cx:pt idx="220">Mn</cx:pt>
          <cx:pt idx="221">No</cx:pt>
          <cx:pt idx="222">No</cx:pt>
          <cx:pt idx="223">No</cx:pt>
          <cx:pt idx="224">Gd</cx:pt>
          <cx:pt idx="225">No</cx:pt>
          <cx:pt idx="226">No</cx:pt>
          <cx:pt idx="227">No</cx:pt>
          <cx:pt idx="228">No</cx:pt>
          <cx:pt idx="229">Av</cx:pt>
          <cx:pt idx="230">No</cx:pt>
          <cx:pt idx="231">No</cx:pt>
          <cx:pt idx="232">No</cx:pt>
          <cx:pt idx="233">Av</cx:pt>
          <cx:pt idx="234">No</cx:pt>
          <cx:pt idx="235">No</cx:pt>
          <cx:pt idx="236">Av</cx:pt>
          <cx:pt idx="237">No</cx:pt>
          <cx:pt idx="238">No</cx:pt>
          <cx:pt idx="239">No</cx:pt>
          <cx:pt idx="240">Av</cx:pt>
          <cx:pt idx="241">No</cx:pt>
          <cx:pt idx="242">No</cx:pt>
          <cx:pt idx="243">No</cx:pt>
          <cx:pt idx="244">No</cx:pt>
          <cx:pt idx="245">Av</cx:pt>
          <cx:pt idx="246">No</cx:pt>
          <cx:pt idx="247">No</cx:pt>
          <cx:pt idx="248">No</cx:pt>
          <cx:pt idx="249">Gd</cx:pt>
          <cx:pt idx="250">No</cx:pt>
          <cx:pt idx="251">Gd</cx:pt>
          <cx:pt idx="252">No</cx:pt>
          <cx:pt idx="253">Gd</cx:pt>
          <cx:pt idx="254">No</cx:pt>
          <cx:pt idx="255">No</cx:pt>
          <cx:pt idx="256">No</cx:pt>
          <cx:pt idx="257">No</cx:pt>
          <cx:pt idx="258">No</cx:pt>
          <cx:pt idx="259">NA</cx:pt>
          <cx:pt idx="260">Gd</cx:pt>
          <cx:pt idx="261">No</cx:pt>
          <cx:pt idx="262">Av</cx:pt>
          <cx:pt idx="263">No</cx:pt>
          <cx:pt idx="264">No</cx:pt>
          <cx:pt idx="265">No</cx:pt>
          <cx:pt idx="266">Av</cx:pt>
          <cx:pt idx="267">No</cx:pt>
          <cx:pt idx="268">No</cx:pt>
          <cx:pt idx="269">No</cx:pt>
          <cx:pt idx="270">Mn</cx:pt>
          <cx:pt idx="271">Gd</cx:pt>
          <cx:pt idx="272">No</cx:pt>
          <cx:pt idx="273">No</cx:pt>
          <cx:pt idx="274">Gd</cx:pt>
          <cx:pt idx="275">No</cx:pt>
          <cx:pt idx="276">No</cx:pt>
          <cx:pt idx="277">No</cx:pt>
          <cx:pt idx="278">Gd</cx:pt>
          <cx:pt idx="279">No</cx:pt>
          <cx:pt idx="280">Av</cx:pt>
          <cx:pt idx="281">No</cx:pt>
          <cx:pt idx="282">No</cx:pt>
          <cx:pt idx="283">No</cx:pt>
          <cx:pt idx="284">No</cx:pt>
          <cx:pt idx="285">No</cx:pt>
          <cx:pt idx="286">No</cx:pt>
          <cx:pt idx="287">No</cx:pt>
          <cx:pt idx="288">No</cx:pt>
          <cx:pt idx="289">No</cx:pt>
          <cx:pt idx="290">Av</cx:pt>
          <cx:pt idx="291">No</cx:pt>
          <cx:pt idx="292">No</cx:pt>
          <cx:pt idx="293">No</cx:pt>
          <cx:pt idx="294">No</cx:pt>
          <cx:pt idx="295">Av</cx:pt>
          <cx:pt idx="296">No</cx:pt>
          <cx:pt idx="297">No</cx:pt>
          <cx:pt idx="298">No</cx:pt>
          <cx:pt idx="299">No</cx:pt>
          <cx:pt idx="300">Mn</cx:pt>
          <cx:pt idx="301">No</cx:pt>
          <cx:pt idx="302">No</cx:pt>
          <cx:pt idx="303">No</cx:pt>
          <cx:pt idx="304">No</cx:pt>
          <cx:pt idx="305">No</cx:pt>
          <cx:pt idx="306">No</cx:pt>
          <cx:pt idx="307">No</cx:pt>
          <cx:pt idx="308">No</cx:pt>
          <cx:pt idx="309">Gd</cx:pt>
          <cx:pt idx="310">No</cx:pt>
          <cx:pt idx="311">No</cx:pt>
          <cx:pt idx="312">Mn</cx:pt>
          <cx:pt idx="313">Gd</cx:pt>
          <cx:pt idx="314">No</cx:pt>
          <cx:pt idx="315">No</cx:pt>
          <cx:pt idx="316">No</cx:pt>
          <cx:pt idx="317">Av</cx:pt>
          <cx:pt idx="318">Gd</cx:pt>
          <cx:pt idx="319">Av</cx:pt>
          <cx:pt idx="320">Av</cx:pt>
          <cx:pt idx="321">Av</cx:pt>
          <cx:pt idx="322">Gd</cx:pt>
          <cx:pt idx="323">No</cx:pt>
          <cx:pt idx="324">No</cx:pt>
          <cx:pt idx="325">Av</cx:pt>
          <cx:pt idx="326">Gd</cx:pt>
          <cx:pt idx="327">No</cx:pt>
          <cx:pt idx="328">No</cx:pt>
          <cx:pt idx="329">Mn</cx:pt>
          <cx:pt idx="330">No</cx:pt>
          <cx:pt idx="331">No</cx:pt>
          <cx:pt idx="332">No</cx:pt>
          <cx:pt idx="333">Av</cx:pt>
          <cx:pt idx="334">Gd</cx:pt>
          <cx:pt idx="335">Gd</cx:pt>
          <cx:pt idx="336">Gd</cx:pt>
          <cx:pt idx="337">Av</cx:pt>
          <cx:pt idx="338">Mn</cx:pt>
          <cx:pt idx="339">No</cx:pt>
          <cx:pt idx="340">No</cx:pt>
          <cx:pt idx="341">No</cx:pt>
          <cx:pt idx="342">NA</cx:pt>
          <cx:pt idx="343">No</cx:pt>
          <cx:pt idx="344">No</cx:pt>
          <cx:pt idx="345">No</cx:pt>
          <cx:pt idx="346">Mn</cx:pt>
          <cx:pt idx="347">No</cx:pt>
          <cx:pt idx="348">No</cx:pt>
          <cx:pt idx="349">No</cx:pt>
          <cx:pt idx="350">No</cx:pt>
          <cx:pt idx="351">Gd</cx:pt>
          <cx:pt idx="352">Mn</cx:pt>
          <cx:pt idx="353">No</cx:pt>
          <cx:pt idx="354">No</cx:pt>
          <cx:pt idx="355">No</cx:pt>
          <cx:pt idx="356">No</cx:pt>
          <cx:pt idx="357">No</cx:pt>
          <cx:pt idx="358">Av</cx:pt>
          <cx:pt idx="359">Av</cx:pt>
          <cx:pt idx="360">Av</cx:pt>
          <cx:pt idx="361">No</cx:pt>
          <cx:pt idx="362">NA</cx:pt>
          <cx:pt idx="363">No</cx:pt>
          <cx:pt idx="364">Mn</cx:pt>
          <cx:pt idx="365">No</cx:pt>
          <cx:pt idx="366">No</cx:pt>
          <cx:pt idx="367">Gd</cx:pt>
          <cx:pt idx="368">No</cx:pt>
          <cx:pt idx="369">No</cx:pt>
          <cx:pt idx="370">No</cx:pt>
          <cx:pt idx="371">NA</cx:pt>
          <cx:pt idx="372">No</cx:pt>
          <cx:pt idx="373">No</cx:pt>
          <cx:pt idx="374">No</cx:pt>
          <cx:pt idx="375">Gd</cx:pt>
          <cx:pt idx="376">Av</cx:pt>
          <cx:pt idx="377">No</cx:pt>
          <cx:pt idx="378">Av</cx:pt>
          <cx:pt idx="379">No</cx:pt>
          <cx:pt idx="380">No</cx:pt>
          <cx:pt idx="381">No</cx:pt>
          <cx:pt idx="382">Av</cx:pt>
          <cx:pt idx="383">No</cx:pt>
          <cx:pt idx="384">Av</cx:pt>
          <cx:pt idx="385">No</cx:pt>
          <cx:pt idx="386">No</cx:pt>
          <cx:pt idx="387">Av</cx:pt>
          <cx:pt idx="388">No</cx:pt>
          <cx:pt idx="389">Av</cx:pt>
          <cx:pt idx="390">No</cx:pt>
          <cx:pt idx="391">No</cx:pt>
          <cx:pt idx="392">NA</cx:pt>
          <cx:pt idx="393">No</cx:pt>
          <cx:pt idx="394">No</cx:pt>
          <cx:pt idx="395">Av</cx:pt>
          <cx:pt idx="396">Av</cx:pt>
          <cx:pt idx="397">No</cx:pt>
          <cx:pt idx="398">No</cx:pt>
          <cx:pt idx="399">No</cx:pt>
          <cx:pt idx="400">No</cx:pt>
          <cx:pt idx="401">Av</cx:pt>
          <cx:pt idx="402">No</cx:pt>
          <cx:pt idx="403">No</cx:pt>
          <cx:pt idx="404">No</cx:pt>
          <cx:pt idx="405">No</cx:pt>
          <cx:pt idx="406">No</cx:pt>
          <cx:pt idx="407">No</cx:pt>
          <cx:pt idx="408">No</cx:pt>
          <cx:pt idx="409">No</cx:pt>
          <cx:pt idx="410">No</cx:pt>
          <cx:pt idx="411">Mn</cx:pt>
          <cx:pt idx="412">Av</cx:pt>
          <cx:pt idx="413">No</cx:pt>
          <cx:pt idx="414">No</cx:pt>
          <cx:pt idx="415">Av</cx:pt>
          <cx:pt idx="416">No</cx:pt>
          <cx:pt idx="417">No</cx:pt>
          <cx:pt idx="418">No</cx:pt>
          <cx:pt idx="419">No</cx:pt>
          <cx:pt idx="420">Gd</cx:pt>
          <cx:pt idx="421">No</cx:pt>
          <cx:pt idx="422">No</cx:pt>
          <cx:pt idx="423">No</cx:pt>
          <cx:pt idx="424">No</cx:pt>
          <cx:pt idx="425">No</cx:pt>
          <cx:pt idx="426">Gd</cx:pt>
          <cx:pt idx="427">No</cx:pt>
          <cx:pt idx="428">No</cx:pt>
          <cx:pt idx="429">Mn</cx:pt>
          <cx:pt idx="430">No</cx:pt>
          <cx:pt idx="431">No</cx:pt>
          <cx:pt idx="432">No</cx:pt>
          <cx:pt idx="433">No</cx:pt>
          <cx:pt idx="434">Av</cx:pt>
          <cx:pt idx="435">Av</cx:pt>
          <cx:pt idx="436">No</cx:pt>
          <cx:pt idx="437">No</cx:pt>
          <cx:pt idx="438">No</cx:pt>
          <cx:pt idx="439">Mn</cx:pt>
          <cx:pt idx="440">Gd</cx:pt>
          <cx:pt idx="441">No</cx:pt>
          <cx:pt idx="442">No</cx:pt>
          <cx:pt idx="443">Av</cx:pt>
          <cx:pt idx="444">No</cx:pt>
          <cx:pt idx="445">No</cx:pt>
          <cx:pt idx="446">No</cx:pt>
          <cx:pt idx="447">No</cx:pt>
          <cx:pt idx="448">No</cx:pt>
          <cx:pt idx="449">No</cx:pt>
          <cx:pt idx="450">No</cx:pt>
          <cx:pt idx="451">Gd</cx:pt>
          <cx:pt idx="452">No</cx:pt>
          <cx:pt idx="453">No</cx:pt>
          <cx:pt idx="454">No</cx:pt>
          <cx:pt idx="455">No</cx:pt>
          <cx:pt idx="456">No</cx:pt>
          <cx:pt idx="457">Gd</cx:pt>
          <cx:pt idx="458">No</cx:pt>
          <cx:pt idx="459">No</cx:pt>
          <cx:pt idx="460">No</cx:pt>
          <cx:pt idx="461">No</cx:pt>
          <cx:pt idx="462">No</cx:pt>
          <cx:pt idx="463">No</cx:pt>
          <cx:pt idx="464">No</cx:pt>
          <cx:pt idx="465">No</cx:pt>
          <cx:pt idx="466">Gd</cx:pt>
          <cx:pt idx="467">No</cx:pt>
          <cx:pt idx="468">No</cx:pt>
          <cx:pt idx="469">No</cx:pt>
          <cx:pt idx="470">Av</cx:pt>
          <cx:pt idx="471">No</cx:pt>
          <cx:pt idx="472">Gd</cx:pt>
          <cx:pt idx="473">Gd</cx:pt>
          <cx:pt idx="474">Av</cx:pt>
          <cx:pt idx="475">No</cx:pt>
          <cx:pt idx="476">Gd</cx:pt>
          <cx:pt idx="477">Av</cx:pt>
          <cx:pt idx="478">Gd</cx:pt>
          <cx:pt idx="479">No</cx:pt>
          <cx:pt idx="480">Gd</cx:pt>
          <cx:pt idx="481">Gd</cx:pt>
          <cx:pt idx="482">No</cx:pt>
          <cx:pt idx="483">No</cx:pt>
          <cx:pt idx="484">No</cx:pt>
          <cx:pt idx="485">No</cx:pt>
          <cx:pt idx="486">No</cx:pt>
          <cx:pt idx="487">Av</cx:pt>
          <cx:pt idx="488">No</cx:pt>
          <cx:pt idx="489">Av</cx:pt>
          <cx:pt idx="490">Mn</cx:pt>
          <cx:pt idx="491">No</cx:pt>
          <cx:pt idx="492">No</cx:pt>
          <cx:pt idx="493">No</cx:pt>
          <cx:pt idx="494">No</cx:pt>
          <cx:pt idx="495">No</cx:pt>
          <cx:pt idx="496">No</cx:pt>
          <cx:pt idx="497">No</cx:pt>
          <cx:pt idx="498">No</cx:pt>
          <cx:pt idx="499">No</cx:pt>
          <cx:pt idx="500">No</cx:pt>
          <cx:pt idx="501">No</cx:pt>
          <cx:pt idx="502">No</cx:pt>
          <cx:pt idx="503">No</cx:pt>
          <cx:pt idx="504">No</cx:pt>
          <cx:pt idx="505">No</cx:pt>
          <cx:pt idx="506">No</cx:pt>
          <cx:pt idx="507">No</cx:pt>
          <cx:pt idx="508">No</cx:pt>
          <cx:pt idx="509">No</cx:pt>
          <cx:pt idx="510">No</cx:pt>
          <cx:pt idx="511">No</cx:pt>
          <cx:pt idx="512">No</cx:pt>
          <cx:pt idx="513">No</cx:pt>
          <cx:pt idx="514">No</cx:pt>
          <cx:pt idx="515">No</cx:pt>
          <cx:pt idx="516">No</cx:pt>
          <cx:pt idx="517">No</cx:pt>
          <cx:pt idx="518">Mn</cx:pt>
          <cx:pt idx="519">No</cx:pt>
          <cx:pt idx="520">NA</cx:pt>
          <cx:pt idx="521">No</cx:pt>
          <cx:pt idx="522">No</cx:pt>
          <cx:pt idx="523">Gd</cx:pt>
          <cx:pt idx="524">No</cx:pt>
          <cx:pt idx="525">No</cx:pt>
          <cx:pt idx="526">No</cx:pt>
          <cx:pt idx="527">Av</cx:pt>
          <cx:pt idx="528">Mn</cx:pt>
          <cx:pt idx="529">No</cx:pt>
          <cx:pt idx="530">Av</cx:pt>
          <cx:pt idx="531">Mn</cx:pt>
          <cx:pt idx="532">NA</cx:pt>
          <cx:pt idx="533">NA</cx:pt>
          <cx:pt idx="534">Av</cx:pt>
          <cx:pt idx="535">Gd</cx:pt>
          <cx:pt idx="536">Av</cx:pt>
          <cx:pt idx="537">No</cx:pt>
          <cx:pt idx="538">No</cx:pt>
          <cx:pt idx="539">Av</cx:pt>
          <cx:pt idx="540">Av</cx:pt>
          <cx:pt idx="541">No</cx:pt>
          <cx:pt idx="542">No</cx:pt>
          <cx:pt idx="543">Av</cx:pt>
          <cx:pt idx="544">Av</cx:pt>
          <cx:pt idx="545">No</cx:pt>
          <cx:pt idx="546">No</cx:pt>
          <cx:pt idx="547">Av</cx:pt>
          <cx:pt idx="548">No</cx:pt>
          <cx:pt idx="549">No</cx:pt>
          <cx:pt idx="550">No</cx:pt>
          <cx:pt idx="551">No</cx:pt>
          <cx:pt idx="552">Av</cx:pt>
          <cx:pt idx="553">NA</cx:pt>
          <cx:pt idx="554">No</cx:pt>
          <cx:pt idx="555">No</cx:pt>
          <cx:pt idx="556">No</cx:pt>
          <cx:pt idx="557">No</cx:pt>
          <cx:pt idx="558">Gd</cx:pt>
          <cx:pt idx="559">Gd</cx:pt>
          <cx:pt idx="560">No</cx:pt>
          <cx:pt idx="561">Av</cx:pt>
          <cx:pt idx="562">No</cx:pt>
          <cx:pt idx="563">Mn</cx:pt>
          <cx:pt idx="564">No</cx:pt>
          <cx:pt idx="565">No</cx:pt>
          <cx:pt idx="566">No</cx:pt>
          <cx:pt idx="567">No</cx:pt>
          <cx:pt idx="568">Gd</cx:pt>
          <cx:pt idx="569">Gd</cx:pt>
          <cx:pt idx="570">No</cx:pt>
          <cx:pt idx="571">No</cx:pt>
          <cx:pt idx="572">Av</cx:pt>
          <cx:pt idx="573">No</cx:pt>
          <cx:pt idx="574">Av</cx:pt>
          <cx:pt idx="575">No</cx:pt>
          <cx:pt idx="576">No</cx:pt>
          <cx:pt idx="577">Av</cx:pt>
          <cx:pt idx="578">No</cx:pt>
          <cx:pt idx="579">No</cx:pt>
          <cx:pt idx="580">No</cx:pt>
          <cx:pt idx="581">No</cx:pt>
          <cx:pt idx="582">Av</cx:pt>
          <cx:pt idx="583">No</cx:pt>
          <cx:pt idx="584">No</cx:pt>
          <cx:pt idx="585">Gd</cx:pt>
          <cx:pt idx="586">Mn</cx:pt>
          <cx:pt idx="587">Av</cx:pt>
          <cx:pt idx="588">Gd</cx:pt>
          <cx:pt idx="589">No</cx:pt>
          <cx:pt idx="590">No</cx:pt>
          <cx:pt idx="591">Gd</cx:pt>
          <cx:pt idx="592">No</cx:pt>
          <cx:pt idx="593">Av</cx:pt>
          <cx:pt idx="594">No</cx:pt>
          <cx:pt idx="595">Gd</cx:pt>
          <cx:pt idx="596">No</cx:pt>
          <cx:pt idx="597">Av</cx:pt>
          <cx:pt idx="598">Mn</cx:pt>
          <cx:pt idx="599">No</cx:pt>
          <cx:pt idx="600">Av</cx:pt>
          <cx:pt idx="601">No</cx:pt>
          <cx:pt idx="602">Mn</cx:pt>
          <cx:pt idx="603">No</cx:pt>
          <cx:pt idx="604">Mn</cx:pt>
          <cx:pt idx="605">No</cx:pt>
          <cx:pt idx="606">No</cx:pt>
          <cx:pt idx="607">No</cx:pt>
          <cx:pt idx="608">Mn</cx:pt>
          <cx:pt idx="609">Mn</cx:pt>
          <cx:pt idx="610">Mn</cx:pt>
          <cx:pt idx="611">Av</cx:pt>
          <cx:pt idx="612">Av</cx:pt>
          <cx:pt idx="613">No</cx:pt>
          <cx:pt idx="614">Av</cx:pt>
          <cx:pt idx="615">Gd</cx:pt>
          <cx:pt idx="616">No</cx:pt>
          <cx:pt idx="617">No</cx:pt>
          <cx:pt idx="618">Av</cx:pt>
          <cx:pt idx="619">Gd</cx:pt>
          <cx:pt idx="620">No</cx:pt>
          <cx:pt idx="621">No</cx:pt>
          <cx:pt idx="622">No</cx:pt>
          <cx:pt idx="623">No</cx:pt>
          <cx:pt idx="624">No</cx:pt>
          <cx:pt idx="625">No</cx:pt>
          <cx:pt idx="626">No</cx:pt>
          <cx:pt idx="627">Av</cx:pt>
          <cx:pt idx="628">Av</cx:pt>
          <cx:pt idx="629">Gd</cx:pt>
          <cx:pt idx="630">No</cx:pt>
          <cx:pt idx="631">Mn</cx:pt>
          <cx:pt idx="632">No</cx:pt>
          <cx:pt idx="633">No</cx:pt>
          <cx:pt idx="634">No</cx:pt>
          <cx:pt idx="635">No</cx:pt>
          <cx:pt idx="636">No</cx:pt>
          <cx:pt idx="637">No</cx:pt>
          <cx:pt idx="638">No</cx:pt>
          <cx:pt idx="639">Av</cx:pt>
          <cx:pt idx="640">Gd</cx:pt>
          <cx:pt idx="641">No</cx:pt>
          <cx:pt idx="642">Gd</cx:pt>
          <cx:pt idx="643">No</cx:pt>
          <cx:pt idx="644">Mn</cx:pt>
          <cx:pt idx="645">No</cx:pt>
          <cx:pt idx="646">NA</cx:pt>
          <cx:pt idx="647">Mn</cx:pt>
          <cx:pt idx="648">No</cx:pt>
          <cx:pt idx="649">Av</cx:pt>
          <cx:pt idx="650">No</cx:pt>
          <cx:pt idx="651">Mn</cx:pt>
          <cx:pt idx="652">No</cx:pt>
          <cx:pt idx="653">No</cx:pt>
          <cx:pt idx="654">Gd</cx:pt>
          <cx:pt idx="655">No</cx:pt>
          <cx:pt idx="656">No</cx:pt>
          <cx:pt idx="657">No</cx:pt>
          <cx:pt idx="658">No</cx:pt>
          <cx:pt idx="659">No</cx:pt>
          <cx:pt idx="660">No</cx:pt>
          <cx:pt idx="661">No</cx:pt>
          <cx:pt idx="662">No</cx:pt>
          <cx:pt idx="663">Av</cx:pt>
          <cx:pt idx="664">Mn</cx:pt>
          <cx:pt idx="665">No</cx:pt>
          <cx:pt idx="666">No</cx:pt>
          <cx:pt idx="667">No</cx:pt>
          <cx:pt idx="668">No</cx:pt>
          <cx:pt idx="669">No</cx:pt>
          <cx:pt idx="670">No</cx:pt>
          <cx:pt idx="671">No</cx:pt>
          <cx:pt idx="672">No</cx:pt>
          <cx:pt idx="673">No</cx:pt>
          <cx:pt idx="674">No</cx:pt>
          <cx:pt idx="675">No</cx:pt>
          <cx:pt idx="676">No</cx:pt>
          <cx:pt idx="677">No</cx:pt>
          <cx:pt idx="678">Mn</cx:pt>
          <cx:pt idx="679">No</cx:pt>
          <cx:pt idx="680">No</cx:pt>
          <cx:pt idx="681">No</cx:pt>
          <cx:pt idx="682">Mn</cx:pt>
          <cx:pt idx="683">Av</cx:pt>
          <cx:pt idx="684">No</cx:pt>
          <cx:pt idx="685">Mn</cx:pt>
          <cx:pt idx="686">No</cx:pt>
          <cx:pt idx="687">No</cx:pt>
          <cx:pt idx="688">Av</cx:pt>
          <cx:pt idx="689">Av</cx:pt>
          <cx:pt idx="690">Gd</cx:pt>
          <cx:pt idx="691">Gd</cx:pt>
          <cx:pt idx="692">Gd</cx:pt>
          <cx:pt idx="693">No</cx:pt>
          <cx:pt idx="694">No</cx:pt>
          <cx:pt idx="695">No</cx:pt>
          <cx:pt idx="696">No</cx:pt>
          <cx:pt idx="697">Mn</cx:pt>
          <cx:pt idx="698">No</cx:pt>
          <cx:pt idx="699">Mn</cx:pt>
          <cx:pt idx="700">Gd</cx:pt>
          <cx:pt idx="701">No</cx:pt>
          <cx:pt idx="702">No</cx:pt>
          <cx:pt idx="703">No</cx:pt>
          <cx:pt idx="704">Av</cx:pt>
          <cx:pt idx="705">NA</cx:pt>
          <cx:pt idx="706">Gd</cx:pt>
          <cx:pt idx="707">No</cx:pt>
          <cx:pt idx="708">Av</cx:pt>
          <cx:pt idx="709">No</cx:pt>
          <cx:pt idx="710">No</cx:pt>
          <cx:pt idx="711">Mn</cx:pt>
          <cx:pt idx="712">Mn</cx:pt>
          <cx:pt idx="713">Av</cx:pt>
          <cx:pt idx="714">No</cx:pt>
          <cx:pt idx="715">No</cx:pt>
          <cx:pt idx="716">No</cx:pt>
          <cx:pt idx="717">No</cx:pt>
          <cx:pt idx="718">Gd</cx:pt>
          <cx:pt idx="719">Gd</cx:pt>
          <cx:pt idx="720">Gd</cx:pt>
          <cx:pt idx="721">Av</cx:pt>
          <cx:pt idx="722">No</cx:pt>
          <cx:pt idx="723">No</cx:pt>
          <cx:pt idx="724">No</cx:pt>
          <cx:pt idx="725">No</cx:pt>
          <cx:pt idx="726">No</cx:pt>
          <cx:pt idx="727">Av</cx:pt>
          <cx:pt idx="728">No</cx:pt>
          <cx:pt idx="729">No</cx:pt>
          <cx:pt idx="730">No</cx:pt>
          <cx:pt idx="731">Av</cx:pt>
          <cx:pt idx="732">Av</cx:pt>
          <cx:pt idx="733">No</cx:pt>
          <cx:pt idx="734">No</cx:pt>
          <cx:pt idx="735">Mn</cx:pt>
          <cx:pt idx="736">NA</cx:pt>
          <cx:pt idx="737">No</cx:pt>
          <cx:pt idx="738">Gd</cx:pt>
          <cx:pt idx="739">No</cx:pt>
          <cx:pt idx="740">No</cx:pt>
          <cx:pt idx="741">Mn</cx:pt>
          <cx:pt idx="742">No</cx:pt>
          <cx:pt idx="743">Av</cx:pt>
          <cx:pt idx="744">No</cx:pt>
          <cx:pt idx="745">No</cx:pt>
          <cx:pt idx="746">No</cx:pt>
          <cx:pt idx="747">No</cx:pt>
          <cx:pt idx="748">No</cx:pt>
          <cx:pt idx="749">NA</cx:pt>
          <cx:pt idx="750">No</cx:pt>
          <cx:pt idx="751">No</cx:pt>
          <cx:pt idx="752">Gd</cx:pt>
          <cx:pt idx="753">Mn</cx:pt>
          <cx:pt idx="754">No</cx:pt>
          <cx:pt idx="755">No</cx:pt>
          <cx:pt idx="756">Av</cx:pt>
          <cx:pt idx="757">Mn</cx:pt>
          <cx:pt idx="758">No</cx:pt>
          <cx:pt idx="759">Av</cx:pt>
          <cx:pt idx="760">No</cx:pt>
          <cx:pt idx="761">Mn</cx:pt>
          <cx:pt idx="762">Mn</cx:pt>
          <cx:pt idx="763">Mn</cx:pt>
          <cx:pt idx="764">Av</cx:pt>
          <cx:pt idx="765">No</cx:pt>
          <cx:pt idx="766">No</cx:pt>
          <cx:pt idx="767">Mn</cx:pt>
          <cx:pt idx="768">No</cx:pt>
          <cx:pt idx="769">Gd</cx:pt>
          <cx:pt idx="770">Av</cx:pt>
          <cx:pt idx="771">No</cx:pt>
          <cx:pt idx="772">Av</cx:pt>
          <cx:pt idx="773">No</cx:pt>
          <cx:pt idx="774">Av</cx:pt>
          <cx:pt idx="775">No</cx:pt>
          <cx:pt idx="776">Av</cx:pt>
          <cx:pt idx="777">No</cx:pt>
          <cx:pt idx="778">NA</cx:pt>
          <cx:pt idx="779">Gd</cx:pt>
          <cx:pt idx="780">No</cx:pt>
          <cx:pt idx="781">No</cx:pt>
          <cx:pt idx="782">No</cx:pt>
          <cx:pt idx="783">Av</cx:pt>
          <cx:pt idx="784">No</cx:pt>
          <cx:pt idx="785">No</cx:pt>
          <cx:pt idx="786">No</cx:pt>
          <cx:pt idx="787">No</cx:pt>
          <cx:pt idx="788">No</cx:pt>
          <cx:pt idx="789">Gd</cx:pt>
          <cx:pt idx="790">No</cx:pt>
          <cx:pt idx="791">Av</cx:pt>
          <cx:pt idx="792">Av</cx:pt>
          <cx:pt idx="793">Av</cx:pt>
          <cx:pt idx="794">No</cx:pt>
          <cx:pt idx="795">No</cx:pt>
          <cx:pt idx="796">No</cx:pt>
          <cx:pt idx="797">No</cx:pt>
          <cx:pt idx="798">No</cx:pt>
          <cx:pt idx="799">No</cx:pt>
          <cx:pt idx="800">Gd</cx:pt>
          <cx:pt idx="801">No</cx:pt>
          <cx:pt idx="802">Av</cx:pt>
          <cx:pt idx="803">Gd</cx:pt>
          <cx:pt idx="804">No</cx:pt>
          <cx:pt idx="805">No</cx:pt>
          <cx:pt idx="806">Av</cx:pt>
          <cx:pt idx="807">Gd</cx:pt>
          <cx:pt idx="808">Av</cx:pt>
          <cx:pt idx="809">No</cx:pt>
          <cx:pt idx="810">No</cx:pt>
          <cx:pt idx="811">Gd</cx:pt>
          <cx:pt idx="812">Av</cx:pt>
          <cx:pt idx="813">No</cx:pt>
          <cx:pt idx="814">No</cx:pt>
          <cx:pt idx="815">No</cx:pt>
          <cx:pt idx="816">No</cx:pt>
          <cx:pt idx="817">No</cx:pt>
          <cx:pt idx="818">Av</cx:pt>
          <cx:pt idx="819">Mn</cx:pt>
          <cx:pt idx="820">No</cx:pt>
          <cx:pt idx="821">No</cx:pt>
          <cx:pt idx="822">Gd</cx:pt>
          <cx:pt idx="823">No</cx:pt>
          <cx:pt idx="824">No</cx:pt>
          <cx:pt idx="825">Av</cx:pt>
          <cx:pt idx="826">No</cx:pt>
          <cx:pt idx="827">No</cx:pt>
          <cx:pt idx="828">Gd</cx:pt>
          <cx:pt idx="829">No</cx:pt>
          <cx:pt idx="830">No</cx:pt>
          <cx:pt idx="831">No</cx:pt>
          <cx:pt idx="832">No</cx:pt>
          <cx:pt idx="833">No</cx:pt>
          <cx:pt idx="834">No</cx:pt>
          <cx:pt idx="835">No</cx:pt>
          <cx:pt idx="836">No</cx:pt>
          <cx:pt idx="837">No</cx:pt>
          <cx:pt idx="838">No</cx:pt>
          <cx:pt idx="839">No</cx:pt>
          <cx:pt idx="840">No</cx:pt>
          <cx:pt idx="841">No</cx:pt>
          <cx:pt idx="842">Gd</cx:pt>
          <cx:pt idx="843">No</cx:pt>
          <cx:pt idx="844">Mn</cx:pt>
          <cx:pt idx="845">Gd</cx:pt>
          <cx:pt idx="846">No</cx:pt>
          <cx:pt idx="847">Av</cx:pt>
          <cx:pt idx="848">No</cx:pt>
          <cx:pt idx="849">No</cx:pt>
          <cx:pt idx="850">Av</cx:pt>
          <cx:pt idx="851">Gd</cx:pt>
          <cx:pt idx="852">No</cx:pt>
          <cx:pt idx="853">Gd</cx:pt>
          <cx:pt idx="854">Mn</cx:pt>
          <cx:pt idx="855">No</cx:pt>
          <cx:pt idx="856">Gd</cx:pt>
          <cx:pt idx="857">No</cx:pt>
          <cx:pt idx="858">No</cx:pt>
          <cx:pt idx="859">Mn</cx:pt>
          <cx:pt idx="860">No</cx:pt>
          <cx:pt idx="861">Mn</cx:pt>
          <cx:pt idx="862">No</cx:pt>
          <cx:pt idx="863">No</cx:pt>
          <cx:pt idx="864">No</cx:pt>
          <cx:pt idx="865">No</cx:pt>
          <cx:pt idx="866">Av</cx:pt>
          <cx:pt idx="867">No</cx:pt>
          <cx:pt idx="868">NA</cx:pt>
          <cx:pt idx="869">No</cx:pt>
          <cx:pt idx="870">No</cx:pt>
          <cx:pt idx="871">No</cx:pt>
          <cx:pt idx="872">Av</cx:pt>
          <cx:pt idx="873">No</cx:pt>
          <cx:pt idx="874">No</cx:pt>
          <cx:pt idx="875">Av</cx:pt>
          <cx:pt idx="876">Gd</cx:pt>
          <cx:pt idx="877">No</cx:pt>
          <cx:pt idx="878">Av</cx:pt>
          <cx:pt idx="879">No</cx:pt>
          <cx:pt idx="880">No</cx:pt>
          <cx:pt idx="881">Mn</cx:pt>
          <cx:pt idx="882">No</cx:pt>
          <cx:pt idx="883">No</cx:pt>
          <cx:pt idx="884">No</cx:pt>
          <cx:pt idx="885">Av</cx:pt>
          <cx:pt idx="886">No</cx:pt>
          <cx:pt idx="887">No</cx:pt>
          <cx:pt idx="888">Gd</cx:pt>
          <cx:pt idx="889">No</cx:pt>
          <cx:pt idx="890">Mn</cx:pt>
          <cx:pt idx="891">No</cx:pt>
          <cx:pt idx="892">No</cx:pt>
          <cx:pt idx="893">Mn</cx:pt>
          <cx:pt idx="894">NA</cx:pt>
          <cx:pt idx="895">No</cx:pt>
          <cx:pt idx="896">No</cx:pt>
          <cx:pt idx="897">NA</cx:pt>
          <cx:pt idx="898">Gd</cx:pt>
          <cx:pt idx="899">No</cx:pt>
          <cx:pt idx="900">No</cx:pt>
          <cx:pt idx="901">Mn</cx:pt>
          <cx:pt idx="902">No</cx:pt>
          <cx:pt idx="903">No</cx:pt>
          <cx:pt idx="904">No</cx:pt>
          <cx:pt idx="905">No</cx:pt>
          <cx:pt idx="906">No</cx:pt>
          <cx:pt idx="907">No</cx:pt>
          <cx:pt idx="908">Av</cx:pt>
          <cx:pt idx="909">No</cx:pt>
          <cx:pt idx="910">No</cx:pt>
          <cx:pt idx="911">Av</cx:pt>
          <cx:pt idx="912">No</cx:pt>
          <cx:pt idx="913">No</cx:pt>
          <cx:pt idx="914">Av</cx:pt>
          <cx:pt idx="915">No</cx:pt>
          <cx:pt idx="916">Av</cx:pt>
          <cx:pt idx="917">No</cx:pt>
          <cx:pt idx="918">Mn</cx:pt>
          <cx:pt idx="919">No</cx:pt>
          <cx:pt idx="920">No</cx:pt>
          <cx:pt idx="921">No</cx:pt>
          <cx:pt idx="922">No</cx:pt>
          <cx:pt idx="923">No</cx:pt>
          <cx:pt idx="924">No</cx:pt>
          <cx:pt idx="925">Av</cx:pt>
          <cx:pt idx="926">No</cx:pt>
          <cx:pt idx="927">No</cx:pt>
          <cx:pt idx="928">Av</cx:pt>
          <cx:pt idx="929">No</cx:pt>
          <cx:pt idx="930">Av</cx:pt>
          <cx:pt idx="931">No</cx:pt>
          <cx:pt idx="932">No</cx:pt>
          <cx:pt idx="933">Av</cx:pt>
          <cx:pt idx="934">Gd</cx:pt>
          <cx:pt idx="935">Mn</cx:pt>
          <cx:pt idx="936">No</cx:pt>
          <cx:pt idx="937">Mn</cx:pt>
          <cx:pt idx="938">Mn</cx:pt>
          <cx:pt idx="939">Mn</cx:pt>
          <cx:pt idx="940">Gd</cx:pt>
          <cx:pt idx="941">No</cx:pt>
          <cx:pt idx="942">Gd</cx:pt>
          <cx:pt idx="943">Av</cx:pt>
          <cx:pt idx="944">No</cx:pt>
          <cx:pt idx="945">No</cx:pt>
          <cx:pt idx="946">Av</cx:pt>
          <cx:pt idx="947">Av</cx:pt>
          <cx:pt idx="948">NA</cx:pt>
          <cx:pt idx="949">No</cx:pt>
          <cx:pt idx="950">No</cx:pt>
          <cx:pt idx="951">No</cx:pt>
          <cx:pt idx="952">Av</cx:pt>
          <cx:pt idx="953">Av</cx:pt>
          <cx:pt idx="954">Gd</cx:pt>
          <cx:pt idx="955">No</cx:pt>
          <cx:pt idx="956">No</cx:pt>
          <cx:pt idx="957">No</cx:pt>
          <cx:pt idx="958">Mn</cx:pt>
          <cx:pt idx="959">No</cx:pt>
          <cx:pt idx="960">Gd</cx:pt>
          <cx:pt idx="961">No</cx:pt>
          <cx:pt idx="962">No</cx:pt>
          <cx:pt idx="963">No</cx:pt>
          <cx:pt idx="964">No</cx:pt>
          <cx:pt idx="965">No</cx:pt>
          <cx:pt idx="966">No</cx:pt>
          <cx:pt idx="967">No</cx:pt>
          <cx:pt idx="968">No</cx:pt>
          <cx:pt idx="969">Gd</cx:pt>
          <cx:pt idx="970">No</cx:pt>
          <cx:pt idx="971">No</cx:pt>
          <cx:pt idx="972">No</cx:pt>
          <cx:pt idx="973">No</cx:pt>
          <cx:pt idx="974">No</cx:pt>
          <cx:pt idx="975">No</cx:pt>
          <cx:pt idx="976">No</cx:pt>
          <cx:pt idx="977">No</cx:pt>
          <cx:pt idx="978">No</cx:pt>
          <cx:pt idx="979">No</cx:pt>
          <cx:pt idx="980">Av</cx:pt>
          <cx:pt idx="981">No</cx:pt>
          <cx:pt idx="982">Av</cx:pt>
          <cx:pt idx="983">Mn</cx:pt>
          <cx:pt idx="984">NA</cx:pt>
          <cx:pt idx="985">No</cx:pt>
          <cx:pt idx="986">No</cx:pt>
          <cx:pt idx="987">Av</cx:pt>
          <cx:pt idx="988">No</cx:pt>
          <cx:pt idx="989">No</cx:pt>
          <cx:pt idx="990">No</cx:pt>
          <cx:pt idx="991">No</cx:pt>
          <cx:pt idx="992">Gd</cx:pt>
          <cx:pt idx="993">No</cx:pt>
          <cx:pt idx="994">Gd</cx:pt>
          <cx:pt idx="995">No</cx:pt>
          <cx:pt idx="996">No</cx:pt>
          <cx:pt idx="997">No</cx:pt>
          <cx:pt idx="998">No</cx:pt>
          <cx:pt idx="999">Av</cx:pt>
          <cx:pt idx="1000">NA</cx:pt>
          <cx:pt idx="1001">No</cx:pt>
          <cx:pt idx="1002">No</cx:pt>
          <cx:pt idx="1003">No</cx:pt>
          <cx:pt idx="1004">No</cx:pt>
          <cx:pt idx="1005">Av</cx:pt>
          <cx:pt idx="1006">No</cx:pt>
          <cx:pt idx="1007">No</cx:pt>
          <cx:pt idx="1008">Mn</cx:pt>
          <cx:pt idx="1009">No</cx:pt>
          <cx:pt idx="1010">No</cx:pt>
          <cx:pt idx="1011">NA</cx:pt>
          <cx:pt idx="1012">No</cx:pt>
          <cx:pt idx="1013">No</cx:pt>
          <cx:pt idx="1014">No</cx:pt>
          <cx:pt idx="1015">No</cx:pt>
          <cx:pt idx="1016">Gd</cx:pt>
          <cx:pt idx="1017">Av</cx:pt>
          <cx:pt idx="1018">No</cx:pt>
          <cx:pt idx="1019">Gd</cx:pt>
          <cx:pt idx="1020">No</cx:pt>
          <cx:pt idx="1021">Av</cx:pt>
          <cx:pt idx="1022">No</cx:pt>
          <cx:pt idx="1023">No</cx:pt>
          <cx:pt idx="1024">Av</cx:pt>
          <cx:pt idx="1025">No</cx:pt>
          <cx:pt idx="1026">No</cx:pt>
          <cx:pt idx="1027">Gd</cx:pt>
          <cx:pt idx="1028">No</cx:pt>
          <cx:pt idx="1029">No</cx:pt>
          <cx:pt idx="1030">Mn</cx:pt>
          <cx:pt idx="1031">No</cx:pt>
          <cx:pt idx="1032">No</cx:pt>
          <cx:pt idx="1033">No</cx:pt>
          <cx:pt idx="1034">No</cx:pt>
          <cx:pt idx="1035">NA</cx:pt>
          <cx:pt idx="1036">Gd</cx:pt>
          <cx:pt idx="1037">No</cx:pt>
          <cx:pt idx="1038">No</cx:pt>
          <cx:pt idx="1039">Av</cx:pt>
          <cx:pt idx="1040">No</cx:pt>
          <cx:pt idx="1041">No</cx:pt>
          <cx:pt idx="1042">Av</cx:pt>
          <cx:pt idx="1043">No</cx:pt>
          <cx:pt idx="1044">No</cx:pt>
          <cx:pt idx="1045">NA</cx:pt>
          <cx:pt idx="1046">Av</cx:pt>
          <cx:pt idx="1047">No</cx:pt>
          <cx:pt idx="1048">NA</cx:pt>
          <cx:pt idx="1049">NA</cx:pt>
          <cx:pt idx="1050">Av</cx:pt>
          <cx:pt idx="1051">Av</cx:pt>
          <cx:pt idx="1052">No</cx:pt>
          <cx:pt idx="1053">Av</cx:pt>
          <cx:pt idx="1054">Mn</cx:pt>
          <cx:pt idx="1055">No</cx:pt>
          <cx:pt idx="1056">Av</cx:pt>
          <cx:pt idx="1057">No</cx:pt>
          <cx:pt idx="1058">Av</cx:pt>
          <cx:pt idx="1059">Mn</cx:pt>
          <cx:pt idx="1060">Mn</cx:pt>
          <cx:pt idx="1061">No</cx:pt>
          <cx:pt idx="1062">No</cx:pt>
          <cx:pt idx="1063">No</cx:pt>
          <cx:pt idx="1064">Mn</cx:pt>
          <cx:pt idx="1065">Gd</cx:pt>
          <cx:pt idx="1066">No</cx:pt>
          <cx:pt idx="1067">Gd</cx:pt>
          <cx:pt idx="1068">No</cx:pt>
          <cx:pt idx="1069">No</cx:pt>
          <cx:pt idx="1070">No</cx:pt>
          <cx:pt idx="1071">No</cx:pt>
          <cx:pt idx="1072">Mn</cx:pt>
          <cx:pt idx="1073">No</cx:pt>
          <cx:pt idx="1074">Av</cx:pt>
          <cx:pt idx="1075">No</cx:pt>
          <cx:pt idx="1076">No</cx:pt>
          <cx:pt idx="1077">Mn</cx:pt>
          <cx:pt idx="1078">Mn</cx:pt>
          <cx:pt idx="1079">No</cx:pt>
          <cx:pt idx="1080">No</cx:pt>
          <cx:pt idx="1081">No</cx:pt>
          <cx:pt idx="1082">No</cx:pt>
          <cx:pt idx="1083">No</cx:pt>
          <cx:pt idx="1084">No</cx:pt>
          <cx:pt idx="1085">Av</cx:pt>
          <cx:pt idx="1086">No</cx:pt>
          <cx:pt idx="1087">Mn</cx:pt>
          <cx:pt idx="1088">No</cx:pt>
          <cx:pt idx="1089">No</cx:pt>
          <cx:pt idx="1090">NA</cx:pt>
          <cx:pt idx="1091">No</cx:pt>
          <cx:pt idx="1092">No</cx:pt>
          <cx:pt idx="1093">Mn</cx:pt>
          <cx:pt idx="1094">No</cx:pt>
          <cx:pt idx="1095">No</cx:pt>
          <cx:pt idx="1096">No</cx:pt>
          <cx:pt idx="1097">No</cx:pt>
          <cx:pt idx="1098">No</cx:pt>
          <cx:pt idx="1099">No</cx:pt>
          <cx:pt idx="1100">No</cx:pt>
          <cx:pt idx="1101">No</cx:pt>
          <cx:pt idx="1102">No</cx:pt>
          <cx:pt idx="1103">Mn</cx:pt>
          <cx:pt idx="1104">No</cx:pt>
          <cx:pt idx="1105">Av</cx:pt>
          <cx:pt idx="1106">Mn</cx:pt>
          <cx:pt idx="1107">No</cx:pt>
          <cx:pt idx="1108">No</cx:pt>
          <cx:pt idx="1109">Mn</cx:pt>
          <cx:pt idx="1110">No</cx:pt>
          <cx:pt idx="1111">No</cx:pt>
          <cx:pt idx="1112">No</cx:pt>
          <cx:pt idx="1113">No</cx:pt>
          <cx:pt idx="1114">No</cx:pt>
          <cx:pt idx="1115">No</cx:pt>
          <cx:pt idx="1116">No</cx:pt>
          <cx:pt idx="1117">No</cx:pt>
          <cx:pt idx="1118">No</cx:pt>
          <cx:pt idx="1119">No</cx:pt>
          <cx:pt idx="1120">No</cx:pt>
          <cx:pt idx="1121">Av</cx:pt>
          <cx:pt idx="1122">No</cx:pt>
          <cx:pt idx="1123">No</cx:pt>
          <cx:pt idx="1124">No</cx:pt>
          <cx:pt idx="1125">No</cx:pt>
          <cx:pt idx="1126">No</cx:pt>
          <cx:pt idx="1127">Av</cx:pt>
          <cx:pt idx="1128">Av</cx:pt>
          <cx:pt idx="1129">Gd</cx:pt>
          <cx:pt idx="1130">No</cx:pt>
          <cx:pt idx="1131">Mn</cx:pt>
          <cx:pt idx="1132">Mn</cx:pt>
          <cx:pt idx="1133">No</cx:pt>
          <cx:pt idx="1134">Av</cx:pt>
          <cx:pt idx="1135">No</cx:pt>
          <cx:pt idx="1136">No</cx:pt>
          <cx:pt idx="1137">No</cx:pt>
          <cx:pt idx="1138">Gd</cx:pt>
          <cx:pt idx="1139">No</cx:pt>
          <cx:pt idx="1140">Mn</cx:pt>
          <cx:pt idx="1141">No</cx:pt>
          <cx:pt idx="1142">Gd</cx:pt>
          <cx:pt idx="1143">No</cx:pt>
          <cx:pt idx="1144">No</cx:pt>
          <cx:pt idx="1145">No</cx:pt>
          <cx:pt idx="1146">No</cx:pt>
          <cx:pt idx="1147">No</cx:pt>
          <cx:pt idx="1148">No</cx:pt>
          <cx:pt idx="1149">No</cx:pt>
          <cx:pt idx="1150">No</cx:pt>
          <cx:pt idx="1151">No</cx:pt>
          <cx:pt idx="1152">No</cx:pt>
          <cx:pt idx="1153">Av</cx:pt>
          <cx:pt idx="1154">Gd</cx:pt>
          <cx:pt idx="1155">Gd</cx:pt>
          <cx:pt idx="1156">Gd</cx:pt>
          <cx:pt idx="1157">No</cx:pt>
          <cx:pt idx="1158">No</cx:pt>
          <cx:pt idx="1159">No</cx:pt>
          <cx:pt idx="1160">No</cx:pt>
          <cx:pt idx="1161">No</cx:pt>
          <cx:pt idx="1162">No</cx:pt>
          <cx:pt idx="1163">Av</cx:pt>
          <cx:pt idx="1164">Gd</cx:pt>
          <cx:pt idx="1165">No</cx:pt>
          <cx:pt idx="1166">Av</cx:pt>
          <cx:pt idx="1167">No</cx:pt>
          <cx:pt idx="1168">No</cx:pt>
          <cx:pt idx="1169">Gd</cx:pt>
          <cx:pt idx="1170">Av</cx:pt>
          <cx:pt idx="1171">No</cx:pt>
          <cx:pt idx="1172">No</cx:pt>
          <cx:pt idx="1173">No</cx:pt>
          <cx:pt idx="1174">No</cx:pt>
          <cx:pt idx="1175">No</cx:pt>
          <cx:pt idx="1176">No</cx:pt>
          <cx:pt idx="1177">No</cx:pt>
          <cx:pt idx="1178">No</cx:pt>
          <cx:pt idx="1179">NA</cx:pt>
          <cx:pt idx="1180">No</cx:pt>
          <cx:pt idx="1181">Gd</cx:pt>
          <cx:pt idx="1182">Av</cx:pt>
          <cx:pt idx="1183">No</cx:pt>
          <cx:pt idx="1184">Gd</cx:pt>
          <cx:pt idx="1185">No</cx:pt>
          <cx:pt idx="1186">Mn</cx:pt>
          <cx:pt idx="1187">No</cx:pt>
          <cx:pt idx="1188">No</cx:pt>
          <cx:pt idx="1189">No</cx:pt>
          <cx:pt idx="1190">Av</cx:pt>
          <cx:pt idx="1191">No</cx:pt>
          <cx:pt idx="1192">Mn</cx:pt>
          <cx:pt idx="1193">No</cx:pt>
          <cx:pt idx="1194">No</cx:pt>
          <cx:pt idx="1195">No</cx:pt>
          <cx:pt idx="1196">Av</cx:pt>
          <cx:pt idx="1197">No</cx:pt>
          <cx:pt idx="1198">No</cx:pt>
          <cx:pt idx="1199">No</cx:pt>
          <cx:pt idx="1200">No</cx:pt>
          <cx:pt idx="1201">Av</cx:pt>
          <cx:pt idx="1202">No</cx:pt>
          <cx:pt idx="1203">No</cx:pt>
          <cx:pt idx="1204">No</cx:pt>
          <cx:pt idx="1205">Mn</cx:pt>
          <cx:pt idx="1206">No</cx:pt>
          <cx:pt idx="1207">Av</cx:pt>
          <cx:pt idx="1208">No</cx:pt>
          <cx:pt idx="1209">Mn</cx:pt>
          <cx:pt idx="1210">No</cx:pt>
          <cx:pt idx="1211">Av</cx:pt>
          <cx:pt idx="1212">No</cx:pt>
          <cx:pt idx="1213">Av</cx:pt>
          <cx:pt idx="1214">Av</cx:pt>
          <cx:pt idx="1215">No</cx:pt>
          <cx:pt idx="1216">NA</cx:pt>
          <cx:pt idx="1217">Mn</cx:pt>
          <cx:pt idx="1218">NA</cx:pt>
          <cx:pt idx="1219">No</cx:pt>
          <cx:pt idx="1220">No</cx:pt>
          <cx:pt idx="1221">No</cx:pt>
          <cx:pt idx="1222">Mn</cx:pt>
          <cx:pt idx="1223">No</cx:pt>
          <cx:pt idx="1224">Av</cx:pt>
          <cx:pt idx="1225">Av</cx:pt>
          <cx:pt idx="1226">Mn</cx:pt>
          <cx:pt idx="1227">No</cx:pt>
          <cx:pt idx="1228">No</cx:pt>
          <cx:pt idx="1229">No</cx:pt>
          <cx:pt idx="1230">No</cx:pt>
          <cx:pt idx="1231">Av</cx:pt>
          <cx:pt idx="1232">NA</cx:pt>
          <cx:pt idx="1233">No</cx:pt>
          <cx:pt idx="1234">Av</cx:pt>
          <cx:pt idx="1235">Mn</cx:pt>
          <cx:pt idx="1236">No</cx:pt>
          <cx:pt idx="1237">No</cx:pt>
          <cx:pt idx="1238">No</cx:pt>
          <cx:pt idx="1239">Av</cx:pt>
          <cx:pt idx="1240">No</cx:pt>
          <cx:pt idx="1241">Av</cx:pt>
          <cx:pt idx="1242">Gd</cx:pt>
          <cx:pt idx="1243">Gd</cx:pt>
          <cx:pt idx="1244">No</cx:pt>
          <cx:pt idx="1245">No</cx:pt>
          <cx:pt idx="1246">No</cx:pt>
          <cx:pt idx="1247">Av</cx:pt>
          <cx:pt idx="1248">No</cx:pt>
          <cx:pt idx="1249">No</cx:pt>
          <cx:pt idx="1250">No</cx:pt>
          <cx:pt idx="1251">No</cx:pt>
          <cx:pt idx="1252">No</cx:pt>
          <cx:pt idx="1253">Gd</cx:pt>
          <cx:pt idx="1254">No</cx:pt>
          <cx:pt idx="1255">No</cx:pt>
          <cx:pt idx="1256">Gd</cx:pt>
          <cx:pt idx="1257">No</cx:pt>
          <cx:pt idx="1258">Gd</cx:pt>
          <cx:pt idx="1259">No</cx:pt>
          <cx:pt idx="1260">No</cx:pt>
          <cx:pt idx="1261">No</cx:pt>
          <cx:pt idx="1262">Av</cx:pt>
          <cx:pt idx="1263">No</cx:pt>
          <cx:pt idx="1264">No</cx:pt>
          <cx:pt idx="1265">No</cx:pt>
          <cx:pt idx="1266">No</cx:pt>
          <cx:pt idx="1267">Gd</cx:pt>
          <cx:pt idx="1268">Mn</cx:pt>
          <cx:pt idx="1269">No</cx:pt>
          <cx:pt idx="1270">Gd</cx:pt>
          <cx:pt idx="1271">No</cx:pt>
          <cx:pt idx="1272">No</cx:pt>
          <cx:pt idx="1273">Av</cx:pt>
          <cx:pt idx="1274">No</cx:pt>
          <cx:pt idx="1275">No</cx:pt>
          <cx:pt idx="1276">No</cx:pt>
          <cx:pt idx="1277">Av</cx:pt>
          <cx:pt idx="1278">No</cx:pt>
          <cx:pt idx="1279">No</cx:pt>
          <cx:pt idx="1280">No</cx:pt>
          <cx:pt idx="1281">No</cx:pt>
          <cx:pt idx="1282">Mn</cx:pt>
          <cx:pt idx="1283">Av</cx:pt>
          <cx:pt idx="1284">No</cx:pt>
          <cx:pt idx="1285">No</cx:pt>
          <cx:pt idx="1286">No</cx:pt>
          <cx:pt idx="1287">Av</cx:pt>
          <cx:pt idx="1288">No</cx:pt>
          <cx:pt idx="1289">Mn</cx:pt>
          <cx:pt idx="1290">Av</cx:pt>
          <cx:pt idx="1291">No</cx:pt>
          <cx:pt idx="1292">No</cx:pt>
          <cx:pt idx="1293">No</cx:pt>
          <cx:pt idx="1294">No</cx:pt>
          <cx:pt idx="1295">Av</cx:pt>
          <cx:pt idx="1296">Mn</cx:pt>
          <cx:pt idx="1297">Gd</cx:pt>
          <cx:pt idx="1298">Gd</cx:pt>
          <cx:pt idx="1299">No</cx:pt>
          <cx:pt idx="1300">No</cx:pt>
          <cx:pt idx="1301">No</cx:pt>
          <cx:pt idx="1302">No</cx:pt>
          <cx:pt idx="1303">Av</cx:pt>
          <cx:pt idx="1304">No</cx:pt>
          <cx:pt idx="1305">No</cx:pt>
          <cx:pt idx="1306">No</cx:pt>
          <cx:pt idx="1307">No</cx:pt>
          <cx:pt idx="1308">No</cx:pt>
          <cx:pt idx="1309">No</cx:pt>
          <cx:pt idx="1310">Av</cx:pt>
          <cx:pt idx="1311">No</cx:pt>
          <cx:pt idx="1312">No</cx:pt>
          <cx:pt idx="1313">No</cx:pt>
          <cx:pt idx="1314">No</cx:pt>
          <cx:pt idx="1315">Mn</cx:pt>
          <cx:pt idx="1316">Gd</cx:pt>
          <cx:pt idx="1317">No</cx:pt>
          <cx:pt idx="1318">Gd</cx:pt>
          <cx:pt idx="1319">No</cx:pt>
          <cx:pt idx="1320">No</cx:pt>
          <cx:pt idx="1321">NA</cx:pt>
          <cx:pt idx="1322">No</cx:pt>
          <cx:pt idx="1323">No</cx:pt>
          <cx:pt idx="1324">Av</cx:pt>
          <cx:pt idx="1325">No</cx:pt>
          <cx:pt idx="1326">No</cx:pt>
          <cx:pt idx="1327">No</cx:pt>
          <cx:pt idx="1328">No</cx:pt>
          <cx:pt idx="1329">No</cx:pt>
          <cx:pt idx="1330">Av</cx:pt>
          <cx:pt idx="1331">Av</cx:pt>
          <cx:pt idx="1332">Mn</cx:pt>
          <cx:pt idx="1333">No</cx:pt>
          <cx:pt idx="1334">No</cx:pt>
          <cx:pt idx="1335">No</cx:pt>
          <cx:pt idx="1336">No</cx:pt>
          <cx:pt idx="1337">No</cx:pt>
          <cx:pt idx="1338">No</cx:pt>
          <cx:pt idx="1339">Mn</cx:pt>
          <cx:pt idx="1340">No</cx:pt>
          <cx:pt idx="1341">No</cx:pt>
          <cx:pt idx="1342">No</cx:pt>
          <cx:pt idx="1343">No</cx:pt>
          <cx:pt idx="1344">No</cx:pt>
          <cx:pt idx="1345">No</cx:pt>
          <cx:pt idx="1346">No</cx:pt>
          <cx:pt idx="1347">Gd</cx:pt>
          <cx:pt idx="1348">Gd</cx:pt>
          <cx:pt idx="1349">No</cx:pt>
          <cx:pt idx="1350">No</cx:pt>
          <cx:pt idx="1351">No</cx:pt>
          <cx:pt idx="1352">No</cx:pt>
          <cx:pt idx="1353">Av</cx:pt>
          <cx:pt idx="1354">No</cx:pt>
          <cx:pt idx="1355">No</cx:pt>
          <cx:pt idx="1356">No</cx:pt>
          <cx:pt idx="1357">No</cx:pt>
          <cx:pt idx="1358">No</cx:pt>
          <cx:pt idx="1359">Av</cx:pt>
          <cx:pt idx="1360">No</cx:pt>
          <cx:pt idx="1361">Av</cx:pt>
          <cx:pt idx="1362">No</cx:pt>
          <cx:pt idx="1363">No</cx:pt>
          <cx:pt idx="1364">No</cx:pt>
          <cx:pt idx="1365">No</cx:pt>
          <cx:pt idx="1366">No</cx:pt>
          <cx:pt idx="1367">No</cx:pt>
          <cx:pt idx="1368">Av</cx:pt>
          <cx:pt idx="1369">Av</cx:pt>
          <cx:pt idx="1370">No</cx:pt>
          <cx:pt idx="1371">Av</cx:pt>
          <cx:pt idx="1372">Av</cx:pt>
          <cx:pt idx="1373">Gd</cx:pt>
          <cx:pt idx="1374">No</cx:pt>
          <cx:pt idx="1375">Gd</cx:pt>
          <cx:pt idx="1376">Mn</cx:pt>
          <cx:pt idx="1377">No</cx:pt>
          <cx:pt idx="1378">No</cx:pt>
          <cx:pt idx="1379">No</cx:pt>
          <cx:pt idx="1380">No</cx:pt>
          <cx:pt idx="1381">Mn</cx:pt>
          <cx:pt idx="1382">No</cx:pt>
          <cx:pt idx="1383">No</cx:pt>
          <cx:pt idx="1384">Mn</cx:pt>
          <cx:pt idx="1385">No</cx:pt>
          <cx:pt idx="1386">No</cx:pt>
          <cx:pt idx="1387">No</cx:pt>
          <cx:pt idx="1388">Gd</cx:pt>
          <cx:pt idx="1389">No</cx:pt>
          <cx:pt idx="1390">Av</cx:pt>
          <cx:pt idx="1391">No</cx:pt>
          <cx:pt idx="1392">Av</cx:pt>
          <cx:pt idx="1393">No</cx:pt>
          <cx:pt idx="1394">Av</cx:pt>
          <cx:pt idx="1395">Gd</cx:pt>
          <cx:pt idx="1396">Av</cx:pt>
          <cx:pt idx="1397">Mn</cx:pt>
          <cx:pt idx="1398">No</cx:pt>
          <cx:pt idx="1399">No</cx:pt>
          <cx:pt idx="1400">No</cx:pt>
          <cx:pt idx="1401">No</cx:pt>
          <cx:pt idx="1402">Av</cx:pt>
          <cx:pt idx="1403">Gd</cx:pt>
          <cx:pt idx="1404">No</cx:pt>
          <cx:pt idx="1405">Gd</cx:pt>
          <cx:pt idx="1406">Av</cx:pt>
          <cx:pt idx="1407">No</cx:pt>
          <cx:pt idx="1408">No</cx:pt>
          <cx:pt idx="1409">No</cx:pt>
          <cx:pt idx="1410">No</cx:pt>
          <cx:pt idx="1411">No</cx:pt>
          <cx:pt idx="1412">NA</cx:pt>
          <cx:pt idx="1413">No</cx:pt>
          <cx:pt idx="1414">No</cx:pt>
          <cx:pt idx="1415">No</cx:pt>
          <cx:pt idx="1416">No</cx:pt>
          <cx:pt idx="1417">Mn</cx:pt>
          <cx:pt idx="1418">No</cx:pt>
          <cx:pt idx="1419">Av</cx:pt>
          <cx:pt idx="1420">No</cx:pt>
          <cx:pt idx="1421">No</cx:pt>
          <cx:pt idx="1422">Av</cx:pt>
          <cx:pt idx="1423">Av</cx:pt>
          <cx:pt idx="1424">No</cx:pt>
          <cx:pt idx="1425">No</cx:pt>
          <cx:pt idx="1426">No</cx:pt>
          <cx:pt idx="1427">No</cx:pt>
          <cx:pt idx="1428">No</cx:pt>
          <cx:pt idx="1429">No</cx:pt>
          <cx:pt idx="1430">Av</cx:pt>
          <cx:pt idx="1431">No</cx:pt>
          <cx:pt idx="1432">No</cx:pt>
          <cx:pt idx="1433">No</cx:pt>
          <cx:pt idx="1434">No</cx:pt>
          <cx:pt idx="1435">No</cx:pt>
          <cx:pt idx="1436">No</cx:pt>
          <cx:pt idx="1437">Av</cx:pt>
          <cx:pt idx="1438">No</cx:pt>
          <cx:pt idx="1439">No</cx:pt>
          <cx:pt idx="1440">No</cx:pt>
          <cx:pt idx="1441">Av</cx:pt>
          <cx:pt idx="1442">Av</cx:pt>
          <cx:pt idx="1443">No</cx:pt>
          <cx:pt idx="1444">Av</cx:pt>
          <cx:pt idx="1445">Gd</cx:pt>
          <cx:pt idx="1446">No</cx:pt>
          <cx:pt idx="1447">No</cx:pt>
          <cx:pt idx="1448">No</cx:pt>
          <cx:pt idx="1449">Av</cx:pt>
          <cx:pt idx="1450">No</cx:pt>
          <cx:pt idx="1451">No</cx:pt>
          <cx:pt idx="1452">Gd</cx:pt>
          <cx:pt idx="1453">No</cx:pt>
          <cx:pt idx="1454">No</cx:pt>
          <cx:pt idx="1455">No</cx:pt>
          <cx:pt idx="1456">No</cx:pt>
          <cx:pt idx="1457">No</cx:pt>
          <cx:pt idx="1458">Mn</cx:pt>
          <cx:pt idx="1459">No</cx:pt>
        </cx:lvl>
        <cx:lvl ptCount="1460">
          <cx:pt idx="0">TA</cx:pt>
          <cx:pt idx="1">TA</cx:pt>
          <cx:pt idx="2">TA</cx:pt>
          <cx:pt idx="3">Gd</cx:pt>
          <cx:pt idx="4">TA</cx:pt>
          <cx:pt idx="5">TA</cx:pt>
          <cx:pt idx="6">TA</cx:pt>
          <cx:pt idx="7">TA</cx:pt>
          <cx:pt idx="8">TA</cx:pt>
          <cx:pt idx="9">TA</cx:pt>
          <cx:pt idx="10">TA</cx:pt>
          <cx:pt idx="11">TA</cx:pt>
          <cx:pt idx="12">TA</cx:pt>
          <cx:pt idx="13">TA</cx:pt>
          <cx:pt idx="14">TA</cx:pt>
          <cx:pt idx="15">TA</cx:pt>
          <cx:pt idx="16">TA</cx:pt>
          <cx:pt idx="17">NA</cx:pt>
          <cx:pt idx="18">TA</cx:pt>
          <cx:pt idx="19">TA</cx:pt>
          <cx:pt idx="20">TA</cx:pt>
          <cx:pt idx="21">TA</cx:pt>
          <cx:pt idx="22">TA</cx:pt>
          <cx:pt idx="23">TA</cx:pt>
          <cx:pt idx="24">TA</cx:pt>
          <cx:pt idx="25">TA</cx:pt>
          <cx:pt idx="26">TA</cx:pt>
          <cx:pt idx="27">TA</cx:pt>
          <cx:pt idx="28">TA</cx:pt>
          <cx:pt idx="29">TA</cx:pt>
          <cx:pt idx="30">TA</cx:pt>
          <cx:pt idx="31">TA</cx:pt>
          <cx:pt idx="32">TA</cx:pt>
          <cx:pt idx="33">TA</cx:pt>
          <cx:pt idx="34">TA</cx:pt>
          <cx:pt idx="35">TA</cx:pt>
          <cx:pt idx="36">TA</cx:pt>
          <cx:pt idx="37">TA</cx:pt>
          <cx:pt idx="38">TA</cx:pt>
          <cx:pt idx="39">NA</cx:pt>
          <cx:pt idx="40">TA</cx:pt>
          <cx:pt idx="41">TA</cx:pt>
          <cx:pt idx="42">TA</cx:pt>
          <cx:pt idx="43">TA</cx:pt>
          <cx:pt idx="44">TA</cx:pt>
          <cx:pt idx="45">TA</cx:pt>
          <cx:pt idx="46">TA</cx:pt>
          <cx:pt idx="47">TA</cx:pt>
          <cx:pt idx="48">TA</cx:pt>
          <cx:pt idx="49">TA</cx:pt>
          <cx:pt idx="50">TA</cx:pt>
          <cx:pt idx="51">TA</cx:pt>
          <cx:pt idx="52">TA</cx:pt>
          <cx:pt idx="53">TA</cx:pt>
          <cx:pt idx="54">TA</cx:pt>
          <cx:pt idx="55">TA</cx:pt>
          <cx:pt idx="56">TA</cx:pt>
          <cx:pt idx="57">TA</cx:pt>
          <cx:pt idx="58">TA</cx:pt>
          <cx:pt idx="59">TA</cx:pt>
          <cx:pt idx="60">TA</cx:pt>
          <cx:pt idx="61">Fa</cx:pt>
          <cx:pt idx="62">Gd</cx:pt>
          <cx:pt idx="63">TA</cx:pt>
          <cx:pt idx="64">TA</cx:pt>
          <cx:pt idx="65">TA</cx:pt>
          <cx:pt idx="66">TA</cx:pt>
          <cx:pt idx="67">TA</cx:pt>
          <cx:pt idx="68">TA</cx:pt>
          <cx:pt idx="69">TA</cx:pt>
          <cx:pt idx="70">TA</cx:pt>
          <cx:pt idx="71">TA</cx:pt>
          <cx:pt idx="72">TA</cx:pt>
          <cx:pt idx="73">TA</cx:pt>
          <cx:pt idx="74">TA</cx:pt>
          <cx:pt idx="75">TA</cx:pt>
          <cx:pt idx="76">TA</cx:pt>
          <cx:pt idx="77">TA</cx:pt>
          <cx:pt idx="78">TA</cx:pt>
          <cx:pt idx="79">TA</cx:pt>
          <cx:pt idx="80">TA</cx:pt>
          <cx:pt idx="81">Gd</cx:pt>
          <cx:pt idx="82">TA</cx:pt>
          <cx:pt idx="83">TA</cx:pt>
          <cx:pt idx="84">TA</cx:pt>
          <cx:pt idx="85">TA</cx:pt>
          <cx:pt idx="86">TA</cx:pt>
          <cx:pt idx="87">TA</cx:pt>
          <cx:pt idx="88">Fa</cx:pt>
          <cx:pt idx="89">TA</cx:pt>
          <cx:pt idx="90">NA</cx:pt>
          <cx:pt idx="91">TA</cx:pt>
          <cx:pt idx="92">TA</cx:pt>
          <cx:pt idx="93">Fa</cx:pt>
          <cx:pt idx="94">TA</cx:pt>
          <cx:pt idx="95">Gd</cx:pt>
          <cx:pt idx="96">TA</cx:pt>
          <cx:pt idx="97">TA</cx:pt>
          <cx:pt idx="98">TA</cx:pt>
          <cx:pt idx="99">TA</cx:pt>
          <cx:pt idx="100">TA</cx:pt>
          <cx:pt idx="101">TA</cx:pt>
          <cx:pt idx="102">NA</cx:pt>
          <cx:pt idx="103">TA</cx:pt>
          <cx:pt idx="104">TA</cx:pt>
          <cx:pt idx="105">TA</cx:pt>
          <cx:pt idx="106">TA</cx:pt>
          <cx:pt idx="107">TA</cx:pt>
          <cx:pt idx="108">TA</cx:pt>
          <cx:pt idx="109">TA</cx:pt>
          <cx:pt idx="110">Fa</cx:pt>
          <cx:pt idx="111">TA</cx:pt>
          <cx:pt idx="112">TA</cx:pt>
          <cx:pt idx="113">TA</cx:pt>
          <cx:pt idx="114">TA</cx:pt>
          <cx:pt idx="115">TA</cx:pt>
          <cx:pt idx="116">TA</cx:pt>
          <cx:pt idx="117">TA</cx:pt>
          <cx:pt idx="118">TA</cx:pt>
          <cx:pt idx="119">TA</cx:pt>
          <cx:pt idx="120">TA</cx:pt>
          <cx:pt idx="121">TA</cx:pt>
          <cx:pt idx="122">TA</cx:pt>
          <cx:pt idx="123">TA</cx:pt>
          <cx:pt idx="124">Fa</cx:pt>
          <cx:pt idx="125">TA</cx:pt>
          <cx:pt idx="126">TA</cx:pt>
          <cx:pt idx="127">TA</cx:pt>
          <cx:pt idx="128">TA</cx:pt>
          <cx:pt idx="129">TA</cx:pt>
          <cx:pt idx="130">TA</cx:pt>
          <cx:pt idx="131">TA</cx:pt>
          <cx:pt idx="132">TA</cx:pt>
          <cx:pt idx="133">TA</cx:pt>
          <cx:pt idx="134">TA</cx:pt>
          <cx:pt idx="135">TA</cx:pt>
          <cx:pt idx="136">TA</cx:pt>
          <cx:pt idx="137">TA</cx:pt>
          <cx:pt idx="138">TA</cx:pt>
          <cx:pt idx="139">TA</cx:pt>
          <cx:pt idx="140">TA</cx:pt>
          <cx:pt idx="141">TA</cx:pt>
          <cx:pt idx="142">TA</cx:pt>
          <cx:pt idx="143">TA</cx:pt>
          <cx:pt idx="144">TA</cx:pt>
          <cx:pt idx="145">TA</cx:pt>
          <cx:pt idx="146">TA</cx:pt>
          <cx:pt idx="147">TA</cx:pt>
          <cx:pt idx="148">TA</cx:pt>
          <cx:pt idx="149">TA</cx:pt>
          <cx:pt idx="150">TA</cx:pt>
          <cx:pt idx="151">TA</cx:pt>
          <cx:pt idx="152">TA</cx:pt>
          <cx:pt idx="153">TA</cx:pt>
          <cx:pt idx="154">TA</cx:pt>
          <cx:pt idx="155">TA</cx:pt>
          <cx:pt idx="156">NA</cx:pt>
          <cx:pt idx="157">TA</cx:pt>
          <cx:pt idx="158">TA</cx:pt>
          <cx:pt idx="159">TA</cx:pt>
          <cx:pt idx="160">TA</cx:pt>
          <cx:pt idx="161">TA</cx:pt>
          <cx:pt idx="162">TA</cx:pt>
          <cx:pt idx="163">TA</cx:pt>
          <cx:pt idx="164">TA</cx:pt>
          <cx:pt idx="165">TA</cx:pt>
          <cx:pt idx="166">TA</cx:pt>
          <cx:pt idx="167">TA</cx:pt>
          <cx:pt idx="168">TA</cx:pt>
          <cx:pt idx="169">TA</cx:pt>
          <cx:pt idx="170">TA</cx:pt>
          <cx:pt idx="171">Gd</cx:pt>
          <cx:pt idx="172">Gd</cx:pt>
          <cx:pt idx="173">TA</cx:pt>
          <cx:pt idx="174">Fa</cx:pt>
          <cx:pt idx="175">Gd</cx:pt>
          <cx:pt idx="176">TA</cx:pt>
          <cx:pt idx="177">TA</cx:pt>
          <cx:pt idx="178">TA</cx:pt>
          <cx:pt idx="179">TA</cx:pt>
          <cx:pt idx="180">TA</cx:pt>
          <cx:pt idx="181">TA</cx:pt>
          <cx:pt idx="182">NA</cx:pt>
          <cx:pt idx="183">TA</cx:pt>
          <cx:pt idx="184">TA</cx:pt>
          <cx:pt idx="185">TA</cx:pt>
          <cx:pt idx="186">TA</cx:pt>
          <cx:pt idx="187">TA</cx:pt>
          <cx:pt idx="188">TA</cx:pt>
          <cx:pt idx="189">TA</cx:pt>
          <cx:pt idx="190">Gd</cx:pt>
          <cx:pt idx="191">TA</cx:pt>
          <cx:pt idx="192">TA</cx:pt>
          <cx:pt idx="193">TA</cx:pt>
          <cx:pt idx="194">TA</cx:pt>
          <cx:pt idx="195">TA</cx:pt>
          <cx:pt idx="196">TA</cx:pt>
          <cx:pt idx="197">TA</cx:pt>
          <cx:pt idx="198">TA</cx:pt>
          <cx:pt idx="199">TA</cx:pt>
          <cx:pt idx="200">TA</cx:pt>
          <cx:pt idx="201">TA</cx:pt>
          <cx:pt idx="202">TA</cx:pt>
          <cx:pt idx="203">TA</cx:pt>
          <cx:pt idx="204">TA</cx:pt>
          <cx:pt idx="205">TA</cx:pt>
          <cx:pt idx="206">TA</cx:pt>
          <cx:pt idx="207">TA</cx:pt>
          <cx:pt idx="208">TA</cx:pt>
          <cx:pt idx="209">TA</cx:pt>
          <cx:pt idx="210">TA</cx:pt>
          <cx:pt idx="211">TA</cx:pt>
          <cx:pt idx="212">TA</cx:pt>
          <cx:pt idx="213">TA</cx:pt>
          <cx:pt idx="214">TA</cx:pt>
          <cx:pt idx="215">TA</cx:pt>
          <cx:pt idx="216">TA</cx:pt>
          <cx:pt idx="217">TA</cx:pt>
          <cx:pt idx="218">TA</cx:pt>
          <cx:pt idx="219">TA</cx:pt>
          <cx:pt idx="220">TA</cx:pt>
          <cx:pt idx="221">TA</cx:pt>
          <cx:pt idx="222">TA</cx:pt>
          <cx:pt idx="223">TA</cx:pt>
          <cx:pt idx="224">TA</cx:pt>
          <cx:pt idx="225">TA</cx:pt>
          <cx:pt idx="226">TA</cx:pt>
          <cx:pt idx="227">TA</cx:pt>
          <cx:pt idx="228">TA</cx:pt>
          <cx:pt idx="229">TA</cx:pt>
          <cx:pt idx="230">TA</cx:pt>
          <cx:pt idx="231">TA</cx:pt>
          <cx:pt idx="232">TA</cx:pt>
          <cx:pt idx="233">Gd</cx:pt>
          <cx:pt idx="234">TA</cx:pt>
          <cx:pt idx="235">TA</cx:pt>
          <cx:pt idx="236">TA</cx:pt>
          <cx:pt idx="237">TA</cx:pt>
          <cx:pt idx="238">TA</cx:pt>
          <cx:pt idx="239">Fa</cx:pt>
          <cx:pt idx="240">TA</cx:pt>
          <cx:pt idx="241">TA</cx:pt>
          <cx:pt idx="242">TA</cx:pt>
          <cx:pt idx="243">TA</cx:pt>
          <cx:pt idx="244">TA</cx:pt>
          <cx:pt idx="245">TA</cx:pt>
          <cx:pt idx="246">TA</cx:pt>
          <cx:pt idx="247">TA</cx:pt>
          <cx:pt idx="248">TA</cx:pt>
          <cx:pt idx="249">TA</cx:pt>
          <cx:pt idx="250">TA</cx:pt>
          <cx:pt idx="251">TA</cx:pt>
          <cx:pt idx="252">TA</cx:pt>
          <cx:pt idx="253">TA</cx:pt>
          <cx:pt idx="254">TA</cx:pt>
          <cx:pt idx="255">TA</cx:pt>
          <cx:pt idx="256">TA</cx:pt>
          <cx:pt idx="257">TA</cx:pt>
          <cx:pt idx="258">TA</cx:pt>
          <cx:pt idx="259">NA</cx:pt>
          <cx:pt idx="260">TA</cx:pt>
          <cx:pt idx="261">TA</cx:pt>
          <cx:pt idx="262">Gd</cx:pt>
          <cx:pt idx="263">TA</cx:pt>
          <cx:pt idx="264">TA</cx:pt>
          <cx:pt idx="265">TA</cx:pt>
          <cx:pt idx="266">TA</cx:pt>
          <cx:pt idx="267">TA</cx:pt>
          <cx:pt idx="268">TA</cx:pt>
          <cx:pt idx="269">Gd</cx:pt>
          <cx:pt idx="270">TA</cx:pt>
          <cx:pt idx="271">TA</cx:pt>
          <cx:pt idx="272">TA</cx:pt>
          <cx:pt idx="273">TA</cx:pt>
          <cx:pt idx="274">TA</cx:pt>
          <cx:pt idx="275">TA</cx:pt>
          <cx:pt idx="276">TA</cx:pt>
          <cx:pt idx="277">TA</cx:pt>
          <cx:pt idx="278">TA</cx:pt>
          <cx:pt idx="279">TA</cx:pt>
          <cx:pt idx="280">TA</cx:pt>
          <cx:pt idx="281">TA</cx:pt>
          <cx:pt idx="282">TA</cx:pt>
          <cx:pt idx="283">TA</cx:pt>
          <cx:pt idx="284">TA</cx:pt>
          <cx:pt idx="285">TA</cx:pt>
          <cx:pt idx="286">TA</cx:pt>
          <cx:pt idx="287">TA</cx:pt>
          <cx:pt idx="288">TA</cx:pt>
          <cx:pt idx="289">TA</cx:pt>
          <cx:pt idx="290">TA</cx:pt>
          <cx:pt idx="291">Fa</cx:pt>
          <cx:pt idx="292">TA</cx:pt>
          <cx:pt idx="293">TA</cx:pt>
          <cx:pt idx="294">TA</cx:pt>
          <cx:pt idx="295">TA</cx:pt>
          <cx:pt idx="296">TA</cx:pt>
          <cx:pt idx="297">TA</cx:pt>
          <cx:pt idx="298">TA</cx:pt>
          <cx:pt idx="299">TA</cx:pt>
          <cx:pt idx="300">TA</cx:pt>
          <cx:pt idx="301">TA</cx:pt>
          <cx:pt idx="302">TA</cx:pt>
          <cx:pt idx="303">TA</cx:pt>
          <cx:pt idx="304">TA</cx:pt>
          <cx:pt idx="305">TA</cx:pt>
          <cx:pt idx="306">TA</cx:pt>
          <cx:pt idx="307">TA</cx:pt>
          <cx:pt idx="308">TA</cx:pt>
          <cx:pt idx="309">TA</cx:pt>
          <cx:pt idx="310">TA</cx:pt>
          <cx:pt idx="311">TA</cx:pt>
          <cx:pt idx="312">TA</cx:pt>
          <cx:pt idx="313">TA</cx:pt>
          <cx:pt idx="314">Gd</cx:pt>
          <cx:pt idx="315">TA</cx:pt>
          <cx:pt idx="316">TA</cx:pt>
          <cx:pt idx="317">TA</cx:pt>
          <cx:pt idx="318">TA</cx:pt>
          <cx:pt idx="319">TA</cx:pt>
          <cx:pt idx="320">Gd</cx:pt>
          <cx:pt idx="321">TA</cx:pt>
          <cx:pt idx="322">TA</cx:pt>
          <cx:pt idx="323">TA</cx:pt>
          <cx:pt idx="324">TA</cx:pt>
          <cx:pt idx="325">TA</cx:pt>
          <cx:pt idx="326">TA</cx:pt>
          <cx:pt idx="327">TA</cx:pt>
          <cx:pt idx="328">TA</cx:pt>
          <cx:pt idx="329">TA</cx:pt>
          <cx:pt idx="330">TA</cx:pt>
          <cx:pt idx="331">TA</cx:pt>
          <cx:pt idx="332">TA</cx:pt>
          <cx:pt idx="333">TA</cx:pt>
          <cx:pt idx="334">TA</cx:pt>
          <cx:pt idx="335">TA</cx:pt>
          <cx:pt idx="336">TA</cx:pt>
          <cx:pt idx="337">TA</cx:pt>
          <cx:pt idx="338">TA</cx:pt>
          <cx:pt idx="339">Fa</cx:pt>
          <cx:pt idx="340">TA</cx:pt>
          <cx:pt idx="341">Fa</cx:pt>
          <cx:pt idx="342">NA</cx:pt>
          <cx:pt idx="343">TA</cx:pt>
          <cx:pt idx="344">TA</cx:pt>
          <cx:pt idx="345">TA</cx:pt>
          <cx:pt idx="346">TA</cx:pt>
          <cx:pt idx="347">TA</cx:pt>
          <cx:pt idx="348">TA</cx:pt>
          <cx:pt idx="349">TA</cx:pt>
          <cx:pt idx="350">TA</cx:pt>
          <cx:pt idx="351">TA</cx:pt>
          <cx:pt idx="352">Fa</cx:pt>
          <cx:pt idx="353">TA</cx:pt>
          <cx:pt idx="354">TA</cx:pt>
          <cx:pt idx="355">Gd</cx:pt>
          <cx:pt idx="356">TA</cx:pt>
          <cx:pt idx="357">TA</cx:pt>
          <cx:pt idx="358">TA</cx:pt>
          <cx:pt idx="359">TA</cx:pt>
          <cx:pt idx="360">TA</cx:pt>
          <cx:pt idx="361">TA</cx:pt>
          <cx:pt idx="362">NA</cx:pt>
          <cx:pt idx="363">TA</cx:pt>
          <cx:pt idx="364">TA</cx:pt>
          <cx:pt idx="365">Fa</cx:pt>
          <cx:pt idx="366">TA</cx:pt>
          <cx:pt idx="367">TA</cx:pt>
          <cx:pt idx="368">TA</cx:pt>
          <cx:pt idx="369">TA</cx:pt>
          <cx:pt idx="370">TA</cx:pt>
          <cx:pt idx="371">NA</cx:pt>
          <cx:pt idx="372">TA</cx:pt>
          <cx:pt idx="373">TA</cx:pt>
          <cx:pt idx="374">TA</cx:pt>
          <cx:pt idx="375">Po</cx:pt>
          <cx:pt idx="376">TA</cx:pt>
          <cx:pt idx="377">TA</cx:pt>
          <cx:pt idx="378">TA</cx:pt>
          <cx:pt idx="379">TA</cx:pt>
          <cx:pt idx="380">TA</cx:pt>
          <cx:pt idx="381">Gd</cx:pt>
          <cx:pt idx="382">TA</cx:pt>
          <cx:pt idx="383">Fa</cx:pt>
          <cx:pt idx="384">TA</cx:pt>
          <cx:pt idx="385">TA</cx:pt>
          <cx:pt idx="386">TA</cx:pt>
          <cx:pt idx="387">TA</cx:pt>
          <cx:pt idx="388">TA</cx:pt>
          <cx:pt idx="389">TA</cx:pt>
          <cx:pt idx="390">Gd</cx:pt>
          <cx:pt idx="391">TA</cx:pt>
          <cx:pt idx="392">NA</cx:pt>
          <cx:pt idx="393">TA</cx:pt>
          <cx:pt idx="394">TA</cx:pt>
          <cx:pt idx="395">TA</cx:pt>
          <cx:pt idx="396">TA</cx:pt>
          <cx:pt idx="397">TA</cx:pt>
          <cx:pt idx="398">Po</cx:pt>
          <cx:pt idx="399">TA</cx:pt>
          <cx:pt idx="400">TA</cx:pt>
          <cx:pt idx="401">TA</cx:pt>
          <cx:pt idx="402">TA</cx:pt>
          <cx:pt idx="403">TA</cx:pt>
          <cx:pt idx="404">TA</cx:pt>
          <cx:pt idx="405">TA</cx:pt>
          <cx:pt idx="406">TA</cx:pt>
          <cx:pt idx="407">TA</cx:pt>
          <cx:pt idx="408">Gd</cx:pt>
          <cx:pt idx="409">TA</cx:pt>
          <cx:pt idx="410">Fa</cx:pt>
          <cx:pt idx="411">TA</cx:pt>
          <cx:pt idx="412">TA</cx:pt>
          <cx:pt idx="413">TA</cx:pt>
          <cx:pt idx="414">TA</cx:pt>
          <cx:pt idx="415">TA</cx:pt>
          <cx:pt idx="416">TA</cx:pt>
          <cx:pt idx="417">TA</cx:pt>
          <cx:pt idx="418">TA</cx:pt>
          <cx:pt idx="419">TA</cx:pt>
          <cx:pt idx="420">Gd</cx:pt>
          <cx:pt idx="421">TA</cx:pt>
          <cx:pt idx="422">TA</cx:pt>
          <cx:pt idx="423">TA</cx:pt>
          <cx:pt idx="424">TA</cx:pt>
          <cx:pt idx="425">TA</cx:pt>
          <cx:pt idx="426">TA</cx:pt>
          <cx:pt idx="427">TA</cx:pt>
          <cx:pt idx="428">TA</cx:pt>
          <cx:pt idx="429">TA</cx:pt>
          <cx:pt idx="430">TA</cx:pt>
          <cx:pt idx="431">TA</cx:pt>
          <cx:pt idx="432">TA</cx:pt>
          <cx:pt idx="433">TA</cx:pt>
          <cx:pt idx="434">TA</cx:pt>
          <cx:pt idx="435">TA</cx:pt>
          <cx:pt idx="436">TA</cx:pt>
          <cx:pt idx="437">TA</cx:pt>
          <cx:pt idx="438">TA</cx:pt>
          <cx:pt idx="439">Fa</cx:pt>
          <cx:pt idx="440">TA</cx:pt>
          <cx:pt idx="441">TA</cx:pt>
          <cx:pt idx="442">TA</cx:pt>
          <cx:pt idx="443">TA</cx:pt>
          <cx:pt idx="444">TA</cx:pt>
          <cx:pt idx="445">TA</cx:pt>
          <cx:pt idx="446">TA</cx:pt>
          <cx:pt idx="447">TA</cx:pt>
          <cx:pt idx="448">TA</cx:pt>
          <cx:pt idx="449">TA</cx:pt>
          <cx:pt idx="450">TA</cx:pt>
          <cx:pt idx="451">TA</cx:pt>
          <cx:pt idx="452">TA</cx:pt>
          <cx:pt idx="453">TA</cx:pt>
          <cx:pt idx="454">TA</cx:pt>
          <cx:pt idx="455">TA</cx:pt>
          <cx:pt idx="456">TA</cx:pt>
          <cx:pt idx="457">TA</cx:pt>
          <cx:pt idx="458">TA</cx:pt>
          <cx:pt idx="459">TA</cx:pt>
          <cx:pt idx="460">TA</cx:pt>
          <cx:pt idx="461">Gd</cx:pt>
          <cx:pt idx="462">TA</cx:pt>
          <cx:pt idx="463">TA</cx:pt>
          <cx:pt idx="464">TA</cx:pt>
          <cx:pt idx="465">TA</cx:pt>
          <cx:pt idx="466">Gd</cx:pt>
          <cx:pt idx="467">TA</cx:pt>
          <cx:pt idx="468">TA</cx:pt>
          <cx:pt idx="469">TA</cx:pt>
          <cx:pt idx="470">TA</cx:pt>
          <cx:pt idx="471">TA</cx:pt>
          <cx:pt idx="472">TA</cx:pt>
          <cx:pt idx="473">TA</cx:pt>
          <cx:pt idx="474">TA</cx:pt>
          <cx:pt idx="475">TA</cx:pt>
          <cx:pt idx="476">TA</cx:pt>
          <cx:pt idx="477">TA</cx:pt>
          <cx:pt idx="478">TA</cx:pt>
          <cx:pt idx="479">TA</cx:pt>
          <cx:pt idx="480">TA</cx:pt>
          <cx:pt idx="481">TA</cx:pt>
          <cx:pt idx="482">TA</cx:pt>
          <cx:pt idx="483">TA</cx:pt>
          <cx:pt idx="484">TA</cx:pt>
          <cx:pt idx="485">TA</cx:pt>
          <cx:pt idx="486">TA</cx:pt>
          <cx:pt idx="487">TA</cx:pt>
          <cx:pt idx="488">Fa</cx:pt>
          <cx:pt idx="489">TA</cx:pt>
          <cx:pt idx="490">TA</cx:pt>
          <cx:pt idx="491">TA</cx:pt>
          <cx:pt idx="492">TA</cx:pt>
          <cx:pt idx="493">TA</cx:pt>
          <cx:pt idx="494">TA</cx:pt>
          <cx:pt idx="495">TA</cx:pt>
          <cx:pt idx="496">TA</cx:pt>
          <cx:pt idx="497">TA</cx:pt>
          <cx:pt idx="498">TA</cx:pt>
          <cx:pt idx="499">TA</cx:pt>
          <cx:pt idx="500">TA</cx:pt>
          <cx:pt idx="501">TA</cx:pt>
          <cx:pt idx="502">TA</cx:pt>
          <cx:pt idx="503">TA</cx:pt>
          <cx:pt idx="504">TA</cx:pt>
          <cx:pt idx="505">TA</cx:pt>
          <cx:pt idx="506">TA</cx:pt>
          <cx:pt idx="507">TA</cx:pt>
          <cx:pt idx="508">TA</cx:pt>
          <cx:pt idx="509">TA</cx:pt>
          <cx:pt idx="510">TA</cx:pt>
          <cx:pt idx="511">TA</cx:pt>
          <cx:pt idx="512">TA</cx:pt>
          <cx:pt idx="513">TA</cx:pt>
          <cx:pt idx="514">TA</cx:pt>
          <cx:pt idx="515">TA</cx:pt>
          <cx:pt idx="516">TA</cx:pt>
          <cx:pt idx="517">TA</cx:pt>
          <cx:pt idx="518">TA</cx:pt>
          <cx:pt idx="519">TA</cx:pt>
          <cx:pt idx="520">NA</cx:pt>
          <cx:pt idx="521">TA</cx:pt>
          <cx:pt idx="522">TA</cx:pt>
          <cx:pt idx="523">TA</cx:pt>
          <cx:pt idx="524">TA</cx:pt>
          <cx:pt idx="525">TA</cx:pt>
          <cx:pt idx="526">TA</cx:pt>
          <cx:pt idx="527">TA</cx:pt>
          <cx:pt idx="528">TA</cx:pt>
          <cx:pt idx="529">TA</cx:pt>
          <cx:pt idx="530">TA</cx:pt>
          <cx:pt idx="531">Fa</cx:pt>
          <cx:pt idx="532">NA</cx:pt>
          <cx:pt idx="533">NA</cx:pt>
          <cx:pt idx="534">Gd</cx:pt>
          <cx:pt idx="535">TA</cx:pt>
          <cx:pt idx="536">TA</cx:pt>
          <cx:pt idx="537">TA</cx:pt>
          <cx:pt idx="538">TA</cx:pt>
          <cx:pt idx="539">TA</cx:pt>
          <cx:pt idx="540">TA</cx:pt>
          <cx:pt idx="541">TA</cx:pt>
          <cx:pt idx="542">TA</cx:pt>
          <cx:pt idx="543">TA</cx:pt>
          <cx:pt idx="544">Gd</cx:pt>
          <cx:pt idx="545">Gd</cx:pt>
          <cx:pt idx="546">TA</cx:pt>
          <cx:pt idx="547">TA</cx:pt>
          <cx:pt idx="548">TA</cx:pt>
          <cx:pt idx="549">TA</cx:pt>
          <cx:pt idx="550">TA</cx:pt>
          <cx:pt idx="551">TA</cx:pt>
          <cx:pt idx="552">TA</cx:pt>
          <cx:pt idx="553">NA</cx:pt>
          <cx:pt idx="554">TA</cx:pt>
          <cx:pt idx="555">Fa</cx:pt>
          <cx:pt idx="556">TA</cx:pt>
          <cx:pt idx="557">TA</cx:pt>
          <cx:pt idx="558">TA</cx:pt>
          <cx:pt idx="559">TA</cx:pt>
          <cx:pt idx="560">TA</cx:pt>
          <cx:pt idx="561">TA</cx:pt>
          <cx:pt idx="562">TA</cx:pt>
          <cx:pt idx="563">TA</cx:pt>
          <cx:pt idx="564">TA</cx:pt>
          <cx:pt idx="565">TA</cx:pt>
          <cx:pt idx="566">Gd</cx:pt>
          <cx:pt idx="567">TA</cx:pt>
          <cx:pt idx="568">TA</cx:pt>
          <cx:pt idx="569">TA</cx:pt>
          <cx:pt idx="570">TA</cx:pt>
          <cx:pt idx="571">TA</cx:pt>
          <cx:pt idx="572">TA</cx:pt>
          <cx:pt idx="573">TA</cx:pt>
          <cx:pt idx="574">TA</cx:pt>
          <cx:pt idx="575">TA</cx:pt>
          <cx:pt idx="576">TA</cx:pt>
          <cx:pt idx="577">TA</cx:pt>
          <cx:pt idx="578">TA</cx:pt>
          <cx:pt idx="579">TA</cx:pt>
          <cx:pt idx="580">TA</cx:pt>
          <cx:pt idx="581">TA</cx:pt>
          <cx:pt idx="582">TA</cx:pt>
          <cx:pt idx="583">TA</cx:pt>
          <cx:pt idx="584">TA</cx:pt>
          <cx:pt idx="585">TA</cx:pt>
          <cx:pt idx="586">Gd</cx:pt>
          <cx:pt idx="587">TA</cx:pt>
          <cx:pt idx="588">TA</cx:pt>
          <cx:pt idx="589">TA</cx:pt>
          <cx:pt idx="590">TA</cx:pt>
          <cx:pt idx="591">TA</cx:pt>
          <cx:pt idx="592">Gd</cx:pt>
          <cx:pt idx="593">TA</cx:pt>
          <cx:pt idx="594">TA</cx:pt>
          <cx:pt idx="595">TA</cx:pt>
          <cx:pt idx="596">TA</cx:pt>
          <cx:pt idx="597">TA</cx:pt>
          <cx:pt idx="598">TA</cx:pt>
          <cx:pt idx="599">TA</cx:pt>
          <cx:pt idx="600">TA</cx:pt>
          <cx:pt idx="601">TA</cx:pt>
          <cx:pt idx="602">TA</cx:pt>
          <cx:pt idx="603">TA</cx:pt>
          <cx:pt idx="604">TA</cx:pt>
          <cx:pt idx="605">TA</cx:pt>
          <cx:pt idx="606">TA</cx:pt>
          <cx:pt idx="607">Gd</cx:pt>
          <cx:pt idx="608">TA</cx:pt>
          <cx:pt idx="609">TA</cx:pt>
          <cx:pt idx="610">TA</cx:pt>
          <cx:pt idx="611">TA</cx:pt>
          <cx:pt idx="612">TA</cx:pt>
          <cx:pt idx="613">TA</cx:pt>
          <cx:pt idx="614">TA</cx:pt>
          <cx:pt idx="615">TA</cx:pt>
          <cx:pt idx="616">TA</cx:pt>
          <cx:pt idx="617">TA</cx:pt>
          <cx:pt idx="618">TA</cx:pt>
          <cx:pt idx="619">TA</cx:pt>
          <cx:pt idx="620">TA</cx:pt>
          <cx:pt idx="621">TA</cx:pt>
          <cx:pt idx="622">TA</cx:pt>
          <cx:pt idx="623">TA</cx:pt>
          <cx:pt idx="624">TA</cx:pt>
          <cx:pt idx="625">TA</cx:pt>
          <cx:pt idx="626">TA</cx:pt>
          <cx:pt idx="627">TA</cx:pt>
          <cx:pt idx="628">TA</cx:pt>
          <cx:pt idx="629">TA</cx:pt>
          <cx:pt idx="630">Fa</cx:pt>
          <cx:pt idx="631">Gd</cx:pt>
          <cx:pt idx="632">TA</cx:pt>
          <cx:pt idx="633">TA</cx:pt>
          <cx:pt idx="634">TA</cx:pt>
          <cx:pt idx="635">Fa</cx:pt>
          <cx:pt idx="636">Fa</cx:pt>
          <cx:pt idx="637">TA</cx:pt>
          <cx:pt idx="638">TA</cx:pt>
          <cx:pt idx="639">Gd</cx:pt>
          <cx:pt idx="640">TA</cx:pt>
          <cx:pt idx="641">TA</cx:pt>
          <cx:pt idx="642">TA</cx:pt>
          <cx:pt idx="643">TA</cx:pt>
          <cx:pt idx="644">TA</cx:pt>
          <cx:pt idx="645">TA</cx:pt>
          <cx:pt idx="646">NA</cx:pt>
          <cx:pt idx="647">TA</cx:pt>
          <cx:pt idx="648">TA</cx:pt>
          <cx:pt idx="649">TA</cx:pt>
          <cx:pt idx="650">TA</cx:pt>
          <cx:pt idx="651">TA</cx:pt>
          <cx:pt idx="652">TA</cx:pt>
          <cx:pt idx="653">TA</cx:pt>
          <cx:pt idx="654">TA</cx:pt>
          <cx:pt idx="655">TA</cx:pt>
          <cx:pt idx="656">TA</cx:pt>
          <cx:pt idx="657">TA</cx:pt>
          <cx:pt idx="658">TA</cx:pt>
          <cx:pt idx="659">TA</cx:pt>
          <cx:pt idx="660">TA</cx:pt>
          <cx:pt idx="661">Gd</cx:pt>
          <cx:pt idx="662">Fa</cx:pt>
          <cx:pt idx="663">TA</cx:pt>
          <cx:pt idx="664">TA</cx:pt>
          <cx:pt idx="665">TA</cx:pt>
          <cx:pt idx="666">TA</cx:pt>
          <cx:pt idx="667">TA</cx:pt>
          <cx:pt idx="668">TA</cx:pt>
          <cx:pt idx="669">TA</cx:pt>
          <cx:pt idx="670">TA</cx:pt>
          <cx:pt idx="671">TA</cx:pt>
          <cx:pt idx="672">TA</cx:pt>
          <cx:pt idx="673">TA</cx:pt>
          <cx:pt idx="674">TA</cx:pt>
          <cx:pt idx="675">TA</cx:pt>
          <cx:pt idx="676">Fa</cx:pt>
          <cx:pt idx="677">TA</cx:pt>
          <cx:pt idx="678">TA</cx:pt>
          <cx:pt idx="679">TA</cx:pt>
          <cx:pt idx="680">TA</cx:pt>
          <cx:pt idx="681">TA</cx:pt>
          <cx:pt idx="682">TA</cx:pt>
          <cx:pt idx="683">TA</cx:pt>
          <cx:pt idx="684">TA</cx:pt>
          <cx:pt idx="685">TA</cx:pt>
          <cx:pt idx="686">TA</cx:pt>
          <cx:pt idx="687">TA</cx:pt>
          <cx:pt idx="688">TA</cx:pt>
          <cx:pt idx="689">TA</cx:pt>
          <cx:pt idx="690">TA</cx:pt>
          <cx:pt idx="691">TA</cx:pt>
          <cx:pt idx="692">TA</cx:pt>
          <cx:pt idx="693">TA</cx:pt>
          <cx:pt idx="694">TA</cx:pt>
          <cx:pt idx="695">Gd</cx:pt>
          <cx:pt idx="696">TA</cx:pt>
          <cx:pt idx="697">Gd</cx:pt>
          <cx:pt idx="698">TA</cx:pt>
          <cx:pt idx="699">TA</cx:pt>
          <cx:pt idx="700">TA</cx:pt>
          <cx:pt idx="701">TA</cx:pt>
          <cx:pt idx="702">Gd</cx:pt>
          <cx:pt idx="703">TA</cx:pt>
          <cx:pt idx="704">TA</cx:pt>
          <cx:pt idx="705">NA</cx:pt>
          <cx:pt idx="706">TA</cx:pt>
          <cx:pt idx="707">TA</cx:pt>
          <cx:pt idx="708">TA</cx:pt>
          <cx:pt idx="709">TA</cx:pt>
          <cx:pt idx="710">TA</cx:pt>
          <cx:pt idx="711">TA</cx:pt>
          <cx:pt idx="712">TA</cx:pt>
          <cx:pt idx="713">TA</cx:pt>
          <cx:pt idx="714">TA</cx:pt>
          <cx:pt idx="715">TA</cx:pt>
          <cx:pt idx="716">TA</cx:pt>
          <cx:pt idx="717">TA</cx:pt>
          <cx:pt idx="718">TA</cx:pt>
          <cx:pt idx="719">TA</cx:pt>
          <cx:pt idx="720">TA</cx:pt>
          <cx:pt idx="721">TA</cx:pt>
          <cx:pt idx="722">TA</cx:pt>
          <cx:pt idx="723">TA</cx:pt>
          <cx:pt idx="724">TA</cx:pt>
          <cx:pt idx="725">TA</cx:pt>
          <cx:pt idx="726">TA</cx:pt>
          <cx:pt idx="727">TA</cx:pt>
          <cx:pt idx="728">TA</cx:pt>
          <cx:pt idx="729">TA</cx:pt>
          <cx:pt idx="730">TA</cx:pt>
          <cx:pt idx="731">TA</cx:pt>
          <cx:pt idx="732">TA</cx:pt>
          <cx:pt idx="733">TA</cx:pt>
          <cx:pt idx="734">TA</cx:pt>
          <cx:pt idx="735">TA</cx:pt>
          <cx:pt idx="736">NA</cx:pt>
          <cx:pt idx="737">TA</cx:pt>
          <cx:pt idx="738">Gd</cx:pt>
          <cx:pt idx="739">TA</cx:pt>
          <cx:pt idx="740">Fa</cx:pt>
          <cx:pt idx="741">TA</cx:pt>
          <cx:pt idx="742">TA</cx:pt>
          <cx:pt idx="743">TA</cx:pt>
          <cx:pt idx="744">TA</cx:pt>
          <cx:pt idx="745">Gd</cx:pt>
          <cx:pt idx="746">TA</cx:pt>
          <cx:pt idx="747">Fa</cx:pt>
          <cx:pt idx="748">TA</cx:pt>
          <cx:pt idx="749">NA</cx:pt>
          <cx:pt idx="750">Fa</cx:pt>
          <cx:pt idx="751">TA</cx:pt>
          <cx:pt idx="752">TA</cx:pt>
          <cx:pt idx="753">TA</cx:pt>
          <cx:pt idx="754">TA</cx:pt>
          <cx:pt idx="755">TA</cx:pt>
          <cx:pt idx="756">TA</cx:pt>
          <cx:pt idx="757">TA</cx:pt>
          <cx:pt idx="758">TA</cx:pt>
          <cx:pt idx="759">TA</cx:pt>
          <cx:pt idx="760">TA</cx:pt>
          <cx:pt idx="761">TA</cx:pt>
          <cx:pt idx="762">TA</cx:pt>
          <cx:pt idx="763">TA</cx:pt>
          <cx:pt idx="764">Gd</cx:pt>
          <cx:pt idx="765">TA</cx:pt>
          <cx:pt idx="766">TA</cx:pt>
          <cx:pt idx="767">TA</cx:pt>
          <cx:pt idx="768">TA</cx:pt>
          <cx:pt idx="769">TA</cx:pt>
          <cx:pt idx="770">TA</cx:pt>
          <cx:pt idx="771">Fa</cx:pt>
          <cx:pt idx="772">TA</cx:pt>
          <cx:pt idx="773">TA</cx:pt>
          <cx:pt idx="774">TA</cx:pt>
          <cx:pt idx="775">TA</cx:pt>
          <cx:pt idx="776">TA</cx:pt>
          <cx:pt idx="777">TA</cx:pt>
          <cx:pt idx="778">NA</cx:pt>
          <cx:pt idx="779">TA</cx:pt>
          <cx:pt idx="780">Gd</cx:pt>
          <cx:pt idx="781">TA</cx:pt>
          <cx:pt idx="782">TA</cx:pt>
          <cx:pt idx="783">TA</cx:pt>
          <cx:pt idx="784">TA</cx:pt>
          <cx:pt idx="785">TA</cx:pt>
          <cx:pt idx="786">TA</cx:pt>
          <cx:pt idx="787">TA</cx:pt>
          <cx:pt idx="788">TA</cx:pt>
          <cx:pt idx="789">Fa</cx:pt>
          <cx:pt idx="790">TA</cx:pt>
          <cx:pt idx="791">TA</cx:pt>
          <cx:pt idx="792">TA</cx:pt>
          <cx:pt idx="793">TA</cx:pt>
          <cx:pt idx="794">TA</cx:pt>
          <cx:pt idx="795">TA</cx:pt>
          <cx:pt idx="796">TA</cx:pt>
          <cx:pt idx="797">TA</cx:pt>
          <cx:pt idx="798">TA</cx:pt>
          <cx:pt idx="799">TA</cx:pt>
          <cx:pt idx="800">TA</cx:pt>
          <cx:pt idx="801">TA</cx:pt>
          <cx:pt idx="802">TA</cx:pt>
          <cx:pt idx="803">TA</cx:pt>
          <cx:pt idx="804">TA</cx:pt>
          <cx:pt idx="805">TA</cx:pt>
          <cx:pt idx="806">TA</cx:pt>
          <cx:pt idx="807">TA</cx:pt>
          <cx:pt idx="808">TA</cx:pt>
          <cx:pt idx="809">TA</cx:pt>
          <cx:pt idx="810">TA</cx:pt>
          <cx:pt idx="811">TA</cx:pt>
          <cx:pt idx="812">TA</cx:pt>
          <cx:pt idx="813">TA</cx:pt>
          <cx:pt idx="814">TA</cx:pt>
          <cx:pt idx="815">TA</cx:pt>
          <cx:pt idx="816">TA</cx:pt>
          <cx:pt idx="817">TA</cx:pt>
          <cx:pt idx="818">TA</cx:pt>
          <cx:pt idx="819">TA</cx:pt>
          <cx:pt idx="820">TA</cx:pt>
          <cx:pt idx="821">TA</cx:pt>
          <cx:pt idx="822">TA</cx:pt>
          <cx:pt idx="823">TA</cx:pt>
          <cx:pt idx="824">Gd</cx:pt>
          <cx:pt idx="825">TA</cx:pt>
          <cx:pt idx="826">TA</cx:pt>
          <cx:pt idx="827">TA</cx:pt>
          <cx:pt idx="828">Gd</cx:pt>
          <cx:pt idx="829">TA</cx:pt>
          <cx:pt idx="830">TA</cx:pt>
          <cx:pt idx="831">TA</cx:pt>
          <cx:pt idx="832">TA</cx:pt>
          <cx:pt idx="833">TA</cx:pt>
          <cx:pt idx="834">TA</cx:pt>
          <cx:pt idx="835">TA</cx:pt>
          <cx:pt idx="836">TA</cx:pt>
          <cx:pt idx="837">TA</cx:pt>
          <cx:pt idx="838">TA</cx:pt>
          <cx:pt idx="839">TA</cx:pt>
          <cx:pt idx="840">TA</cx:pt>
          <cx:pt idx="841">TA</cx:pt>
          <cx:pt idx="842">TA</cx:pt>
          <cx:pt idx="843">TA</cx:pt>
          <cx:pt idx="844">TA</cx:pt>
          <cx:pt idx="845">TA</cx:pt>
          <cx:pt idx="846">TA</cx:pt>
          <cx:pt idx="847">TA</cx:pt>
          <cx:pt idx="848">TA</cx:pt>
          <cx:pt idx="849">TA</cx:pt>
          <cx:pt idx="850">TA</cx:pt>
          <cx:pt idx="851">TA</cx:pt>
          <cx:pt idx="852">TA</cx:pt>
          <cx:pt idx="853">TA</cx:pt>
          <cx:pt idx="854">TA</cx:pt>
          <cx:pt idx="855">TA</cx:pt>
          <cx:pt idx="856">Gd</cx:pt>
          <cx:pt idx="857">TA</cx:pt>
          <cx:pt idx="858">TA</cx:pt>
          <cx:pt idx="859">TA</cx:pt>
          <cx:pt idx="860">TA</cx:pt>
          <cx:pt idx="861">TA</cx:pt>
          <cx:pt idx="862">TA</cx:pt>
          <cx:pt idx="863">TA</cx:pt>
          <cx:pt idx="864">TA</cx:pt>
          <cx:pt idx="865">TA</cx:pt>
          <cx:pt idx="866">TA</cx:pt>
          <cx:pt idx="867">TA</cx:pt>
          <cx:pt idx="868">NA</cx:pt>
          <cx:pt idx="869">TA</cx:pt>
          <cx:pt idx="870">TA</cx:pt>
          <cx:pt idx="871">TA</cx:pt>
          <cx:pt idx="872">TA</cx:pt>
          <cx:pt idx="873">TA</cx:pt>
          <cx:pt idx="874">TA</cx:pt>
          <cx:pt idx="875">TA</cx:pt>
          <cx:pt idx="876">TA</cx:pt>
          <cx:pt idx="877">TA</cx:pt>
          <cx:pt idx="878">TA</cx:pt>
          <cx:pt idx="879">TA</cx:pt>
          <cx:pt idx="880">Gd</cx:pt>
          <cx:pt idx="881">TA</cx:pt>
          <cx:pt idx="882">TA</cx:pt>
          <cx:pt idx="883">Fa</cx:pt>
          <cx:pt idx="884">TA</cx:pt>
          <cx:pt idx="885">TA</cx:pt>
          <cx:pt idx="886">TA</cx:pt>
          <cx:pt idx="887">TA</cx:pt>
          <cx:pt idx="888">Gd</cx:pt>
          <cx:pt idx="889">TA</cx:pt>
          <cx:pt idx="890">TA</cx:pt>
          <cx:pt idx="891">TA</cx:pt>
          <cx:pt idx="892">TA</cx:pt>
          <cx:pt idx="893">TA</cx:pt>
          <cx:pt idx="894">NA</cx:pt>
          <cx:pt idx="895">TA</cx:pt>
          <cx:pt idx="896">TA</cx:pt>
          <cx:pt idx="897">NA</cx:pt>
          <cx:pt idx="898">TA</cx:pt>
          <cx:pt idx="899">TA</cx:pt>
          <cx:pt idx="900">TA</cx:pt>
          <cx:pt idx="901">TA</cx:pt>
          <cx:pt idx="902">TA</cx:pt>
          <cx:pt idx="903">TA</cx:pt>
          <cx:pt idx="904">TA</cx:pt>
          <cx:pt idx="905">TA</cx:pt>
          <cx:pt idx="906">TA</cx:pt>
          <cx:pt idx="907">TA</cx:pt>
          <cx:pt idx="908">TA</cx:pt>
          <cx:pt idx="909">TA</cx:pt>
          <cx:pt idx="910">TA</cx:pt>
          <cx:pt idx="911">Gd</cx:pt>
          <cx:pt idx="912">TA</cx:pt>
          <cx:pt idx="913">TA</cx:pt>
          <cx:pt idx="914">TA</cx:pt>
          <cx:pt idx="915">TA</cx:pt>
          <cx:pt idx="916">TA</cx:pt>
          <cx:pt idx="917">TA</cx:pt>
          <cx:pt idx="918">TA</cx:pt>
          <cx:pt idx="919">TA</cx:pt>
          <cx:pt idx="920">Gd</cx:pt>
          <cx:pt idx="921">TA</cx:pt>
          <cx:pt idx="922">TA</cx:pt>
          <cx:pt idx="923">TA</cx:pt>
          <cx:pt idx="924">TA</cx:pt>
          <cx:pt idx="925">TA</cx:pt>
          <cx:pt idx="926">TA</cx:pt>
          <cx:pt idx="927">TA</cx:pt>
          <cx:pt idx="928">TA</cx:pt>
          <cx:pt idx="929">TA</cx:pt>
          <cx:pt idx="930">TA</cx:pt>
          <cx:pt idx="931">TA</cx:pt>
          <cx:pt idx="932">Gd</cx:pt>
          <cx:pt idx="933">TA</cx:pt>
          <cx:pt idx="934">TA</cx:pt>
          <cx:pt idx="935">TA</cx:pt>
          <cx:pt idx="936">TA</cx:pt>
          <cx:pt idx="937">TA</cx:pt>
          <cx:pt idx="938">Gd</cx:pt>
          <cx:pt idx="939">TA</cx:pt>
          <cx:pt idx="940">TA</cx:pt>
          <cx:pt idx="941">TA</cx:pt>
          <cx:pt idx="942">TA</cx:pt>
          <cx:pt idx="943">TA</cx:pt>
          <cx:pt idx="944">TA</cx:pt>
          <cx:pt idx="945">TA</cx:pt>
          <cx:pt idx="946">TA</cx:pt>
          <cx:pt idx="947">TA</cx:pt>
          <cx:pt idx="948">TA</cx:pt>
          <cx:pt idx="949">TA</cx:pt>
          <cx:pt idx="950">TA</cx:pt>
          <cx:pt idx="951">TA</cx:pt>
          <cx:pt idx="952">TA</cx:pt>
          <cx:pt idx="953">TA</cx:pt>
          <cx:pt idx="954">Gd</cx:pt>
          <cx:pt idx="955">TA</cx:pt>
          <cx:pt idx="956">TA</cx:pt>
          <cx:pt idx="957">TA</cx:pt>
          <cx:pt idx="958">TA</cx:pt>
          <cx:pt idx="959">TA</cx:pt>
          <cx:pt idx="960">TA</cx:pt>
          <cx:pt idx="961">Gd</cx:pt>
          <cx:pt idx="962">TA</cx:pt>
          <cx:pt idx="963">TA</cx:pt>
          <cx:pt idx="964">TA</cx:pt>
          <cx:pt idx="965">TA</cx:pt>
          <cx:pt idx="966">Fa</cx:pt>
          <cx:pt idx="967">TA</cx:pt>
          <cx:pt idx="968">TA</cx:pt>
          <cx:pt idx="969">TA</cx:pt>
          <cx:pt idx="970">TA</cx:pt>
          <cx:pt idx="971">TA</cx:pt>
          <cx:pt idx="972">TA</cx:pt>
          <cx:pt idx="973">TA</cx:pt>
          <cx:pt idx="974">TA</cx:pt>
          <cx:pt idx="975">TA</cx:pt>
          <cx:pt idx="976">TA</cx:pt>
          <cx:pt idx="977">TA</cx:pt>
          <cx:pt idx="978">TA</cx:pt>
          <cx:pt idx="979">TA</cx:pt>
          <cx:pt idx="980">TA</cx:pt>
          <cx:pt idx="981">TA</cx:pt>
          <cx:pt idx="982">TA</cx:pt>
          <cx:pt idx="983">TA</cx:pt>
          <cx:pt idx="984">NA</cx:pt>
          <cx:pt idx="985">TA</cx:pt>
          <cx:pt idx="986">Fa</cx:pt>
          <cx:pt idx="987">TA</cx:pt>
          <cx:pt idx="988">TA</cx:pt>
          <cx:pt idx="989">Gd</cx:pt>
          <cx:pt idx="990">TA</cx:pt>
          <cx:pt idx="991">TA</cx:pt>
          <cx:pt idx="992">TA</cx:pt>
          <cx:pt idx="993">TA</cx:pt>
          <cx:pt idx="994">TA</cx:pt>
          <cx:pt idx="995">TA</cx:pt>
          <cx:pt idx="996">TA</cx:pt>
          <cx:pt idx="997">TA</cx:pt>
          <cx:pt idx="998">Fa</cx:pt>
          <cx:pt idx="999">TA</cx:pt>
          <cx:pt idx="1000">NA</cx:pt>
          <cx:pt idx="1001">TA</cx:pt>
          <cx:pt idx="1002">TA</cx:pt>
          <cx:pt idx="1003">TA</cx:pt>
          <cx:pt idx="1004">TA</cx:pt>
          <cx:pt idx="1005">Gd</cx:pt>
          <cx:pt idx="1006">TA</cx:pt>
          <cx:pt idx="1007">TA</cx:pt>
          <cx:pt idx="1008">TA</cx:pt>
          <cx:pt idx="1009">TA</cx:pt>
          <cx:pt idx="1010">TA</cx:pt>
          <cx:pt idx="1011">NA</cx:pt>
          <cx:pt idx="1012">Fa</cx:pt>
          <cx:pt idx="1013">TA</cx:pt>
          <cx:pt idx="1014">Fa</cx:pt>
          <cx:pt idx="1015">TA</cx:pt>
          <cx:pt idx="1016">TA</cx:pt>
          <cx:pt idx="1017">TA</cx:pt>
          <cx:pt idx="1018">TA</cx:pt>
          <cx:pt idx="1019">TA</cx:pt>
          <cx:pt idx="1020">TA</cx:pt>
          <cx:pt idx="1021">TA</cx:pt>
          <cx:pt idx="1022">TA</cx:pt>
          <cx:pt idx="1023">Gd</cx:pt>
          <cx:pt idx="1024">TA</cx:pt>
          <cx:pt idx="1025">TA</cx:pt>
          <cx:pt idx="1026">TA</cx:pt>
          <cx:pt idx="1027">TA</cx:pt>
          <cx:pt idx="1028">TA</cx:pt>
          <cx:pt idx="1029">TA</cx:pt>
          <cx:pt idx="1030">TA</cx:pt>
          <cx:pt idx="1031">TA</cx:pt>
          <cx:pt idx="1032">Gd</cx:pt>
          <cx:pt idx="1033">TA</cx:pt>
          <cx:pt idx="1034">Fa</cx:pt>
          <cx:pt idx="1035">NA</cx:pt>
          <cx:pt idx="1036">TA</cx:pt>
          <cx:pt idx="1037">TA</cx:pt>
          <cx:pt idx="1038">TA</cx:pt>
          <cx:pt idx="1039">TA</cx:pt>
          <cx:pt idx="1040">TA</cx:pt>
          <cx:pt idx="1041">TA</cx:pt>
          <cx:pt idx="1042">TA</cx:pt>
          <cx:pt idx="1043">TA</cx:pt>
          <cx:pt idx="1044">TA</cx:pt>
          <cx:pt idx="1045">NA</cx:pt>
          <cx:pt idx="1046">TA</cx:pt>
          <cx:pt idx="1047">TA</cx:pt>
          <cx:pt idx="1048">NA</cx:pt>
          <cx:pt idx="1049">NA</cx:pt>
          <cx:pt idx="1050">TA</cx:pt>
          <cx:pt idx="1051">TA</cx:pt>
          <cx:pt idx="1052">TA</cx:pt>
          <cx:pt idx="1053">TA</cx:pt>
          <cx:pt idx="1054">TA</cx:pt>
          <cx:pt idx="1055">TA</cx:pt>
          <cx:pt idx="1056">TA</cx:pt>
          <cx:pt idx="1057">TA</cx:pt>
          <cx:pt idx="1058">TA</cx:pt>
          <cx:pt idx="1059">TA</cx:pt>
          <cx:pt idx="1060">TA</cx:pt>
          <cx:pt idx="1061">TA</cx:pt>
          <cx:pt idx="1062">TA</cx:pt>
          <cx:pt idx="1063">TA</cx:pt>
          <cx:pt idx="1064">TA</cx:pt>
          <cx:pt idx="1065">TA</cx:pt>
          <cx:pt idx="1066">TA</cx:pt>
          <cx:pt idx="1067">TA</cx:pt>
          <cx:pt idx="1068">TA</cx:pt>
          <cx:pt idx="1069">TA</cx:pt>
          <cx:pt idx="1070">TA</cx:pt>
          <cx:pt idx="1071">TA</cx:pt>
          <cx:pt idx="1072">Fa</cx:pt>
          <cx:pt idx="1073">TA</cx:pt>
          <cx:pt idx="1074">TA</cx:pt>
          <cx:pt idx="1075">TA</cx:pt>
          <cx:pt idx="1076">TA</cx:pt>
          <cx:pt idx="1077">TA</cx:pt>
          <cx:pt idx="1078">TA</cx:pt>
          <cx:pt idx="1079">TA</cx:pt>
          <cx:pt idx="1080">TA</cx:pt>
          <cx:pt idx="1081">TA</cx:pt>
          <cx:pt idx="1082">TA</cx:pt>
          <cx:pt idx="1083">TA</cx:pt>
          <cx:pt idx="1084">TA</cx:pt>
          <cx:pt idx="1085">TA</cx:pt>
          <cx:pt idx="1086">TA</cx:pt>
          <cx:pt idx="1087">TA</cx:pt>
          <cx:pt idx="1088">TA</cx:pt>
          <cx:pt idx="1089">TA</cx:pt>
          <cx:pt idx="1090">NA</cx:pt>
          <cx:pt idx="1091">TA</cx:pt>
          <cx:pt idx="1092">TA</cx:pt>
          <cx:pt idx="1093">TA</cx:pt>
          <cx:pt idx="1094">TA</cx:pt>
          <cx:pt idx="1095">TA</cx:pt>
          <cx:pt idx="1096">TA</cx:pt>
          <cx:pt idx="1097">TA</cx:pt>
          <cx:pt idx="1098">TA</cx:pt>
          <cx:pt idx="1099">TA</cx:pt>
          <cx:pt idx="1100">Fa</cx:pt>
          <cx:pt idx="1101">TA</cx:pt>
          <cx:pt idx="1102">TA</cx:pt>
          <cx:pt idx="1103">TA</cx:pt>
          <cx:pt idx="1104">TA</cx:pt>
          <cx:pt idx="1105">TA</cx:pt>
          <cx:pt idx="1106">TA</cx:pt>
          <cx:pt idx="1107">Gd</cx:pt>
          <cx:pt idx="1108">TA</cx:pt>
          <cx:pt idx="1109">TA</cx:pt>
          <cx:pt idx="1110">TA</cx:pt>
          <cx:pt idx="1111">TA</cx:pt>
          <cx:pt idx="1112">TA</cx:pt>
          <cx:pt idx="1113">TA</cx:pt>
          <cx:pt idx="1114">TA</cx:pt>
          <cx:pt idx="1115">TA</cx:pt>
          <cx:pt idx="1116">TA</cx:pt>
          <cx:pt idx="1117">TA</cx:pt>
          <cx:pt idx="1118">TA</cx:pt>
          <cx:pt idx="1119">TA</cx:pt>
          <cx:pt idx="1120">TA</cx:pt>
          <cx:pt idx="1121">TA</cx:pt>
          <cx:pt idx="1122">TA</cx:pt>
          <cx:pt idx="1123">TA</cx:pt>
          <cx:pt idx="1124">TA</cx:pt>
          <cx:pt idx="1125">TA</cx:pt>
          <cx:pt idx="1126">TA</cx:pt>
          <cx:pt idx="1127">TA</cx:pt>
          <cx:pt idx="1128">TA</cx:pt>
          <cx:pt idx="1129">TA</cx:pt>
          <cx:pt idx="1130">TA</cx:pt>
          <cx:pt idx="1131">TA</cx:pt>
          <cx:pt idx="1132">TA</cx:pt>
          <cx:pt idx="1133">TA</cx:pt>
          <cx:pt idx="1134">TA</cx:pt>
          <cx:pt idx="1135">TA</cx:pt>
          <cx:pt idx="1136">TA</cx:pt>
          <cx:pt idx="1137">TA</cx:pt>
          <cx:pt idx="1138">TA</cx:pt>
          <cx:pt idx="1139">TA</cx:pt>
          <cx:pt idx="1140">TA</cx:pt>
          <cx:pt idx="1141">TA</cx:pt>
          <cx:pt idx="1142">TA</cx:pt>
          <cx:pt idx="1143">TA</cx:pt>
          <cx:pt idx="1144">TA</cx:pt>
          <cx:pt idx="1145">TA</cx:pt>
          <cx:pt idx="1146">TA</cx:pt>
          <cx:pt idx="1147">TA</cx:pt>
          <cx:pt idx="1148">TA</cx:pt>
          <cx:pt idx="1149">TA</cx:pt>
          <cx:pt idx="1150">TA</cx:pt>
          <cx:pt idx="1151">TA</cx:pt>
          <cx:pt idx="1152">TA</cx:pt>
          <cx:pt idx="1153">TA</cx:pt>
          <cx:pt idx="1154">TA</cx:pt>
          <cx:pt idx="1155">TA</cx:pt>
          <cx:pt idx="1156">TA</cx:pt>
          <cx:pt idx="1157">TA</cx:pt>
          <cx:pt idx="1158">TA</cx:pt>
          <cx:pt idx="1159">TA</cx:pt>
          <cx:pt idx="1160">TA</cx:pt>
          <cx:pt idx="1161">TA</cx:pt>
          <cx:pt idx="1162">TA</cx:pt>
          <cx:pt idx="1163">TA</cx:pt>
          <cx:pt idx="1164">TA</cx:pt>
          <cx:pt idx="1165">TA</cx:pt>
          <cx:pt idx="1166">TA</cx:pt>
          <cx:pt idx="1167">TA</cx:pt>
          <cx:pt idx="1168">TA</cx:pt>
          <cx:pt idx="1169">TA</cx:pt>
          <cx:pt idx="1170">TA</cx:pt>
          <cx:pt idx="1171">TA</cx:pt>
          <cx:pt idx="1172">TA</cx:pt>
          <cx:pt idx="1173">TA</cx:pt>
          <cx:pt idx="1174">TA</cx:pt>
          <cx:pt idx="1175">TA</cx:pt>
          <cx:pt idx="1176">TA</cx:pt>
          <cx:pt idx="1177">TA</cx:pt>
          <cx:pt idx="1178">TA</cx:pt>
          <cx:pt idx="1179">NA</cx:pt>
          <cx:pt idx="1180">TA</cx:pt>
          <cx:pt idx="1181">TA</cx:pt>
          <cx:pt idx="1182">TA</cx:pt>
          <cx:pt idx="1183">TA</cx:pt>
          <cx:pt idx="1184">TA</cx:pt>
          <cx:pt idx="1185">TA</cx:pt>
          <cx:pt idx="1186">TA</cx:pt>
          <cx:pt idx="1187">TA</cx:pt>
          <cx:pt idx="1188">TA</cx:pt>
          <cx:pt idx="1189">TA</cx:pt>
          <cx:pt idx="1190">TA</cx:pt>
          <cx:pt idx="1191">TA</cx:pt>
          <cx:pt idx="1192">TA</cx:pt>
          <cx:pt idx="1193">TA</cx:pt>
          <cx:pt idx="1194">TA</cx:pt>
          <cx:pt idx="1195">TA</cx:pt>
          <cx:pt idx="1196">TA</cx:pt>
          <cx:pt idx="1197">TA</cx:pt>
          <cx:pt idx="1198">TA</cx:pt>
          <cx:pt idx="1199">TA</cx:pt>
          <cx:pt idx="1200">TA</cx:pt>
          <cx:pt idx="1201">TA</cx:pt>
          <cx:pt idx="1202">TA</cx:pt>
          <cx:pt idx="1203">TA</cx:pt>
          <cx:pt idx="1204">TA</cx:pt>
          <cx:pt idx="1205">TA</cx:pt>
          <cx:pt idx="1206">TA</cx:pt>
          <cx:pt idx="1207">TA</cx:pt>
          <cx:pt idx="1208">TA</cx:pt>
          <cx:pt idx="1209">TA</cx:pt>
          <cx:pt idx="1210">TA</cx:pt>
          <cx:pt idx="1211">TA</cx:pt>
          <cx:pt idx="1212">TA</cx:pt>
          <cx:pt idx="1213">Gd</cx:pt>
          <cx:pt idx="1214">TA</cx:pt>
          <cx:pt idx="1215">TA</cx:pt>
          <cx:pt idx="1216">NA</cx:pt>
          <cx:pt idx="1217">TA</cx:pt>
          <cx:pt idx="1218">NA</cx:pt>
          <cx:pt idx="1219">TA</cx:pt>
          <cx:pt idx="1220">TA</cx:pt>
          <cx:pt idx="1221">TA</cx:pt>
          <cx:pt idx="1222">TA</cx:pt>
          <cx:pt idx="1223">Fa</cx:pt>
          <cx:pt idx="1224">TA</cx:pt>
          <cx:pt idx="1225">TA</cx:pt>
          <cx:pt idx="1226">TA</cx:pt>
          <cx:pt idx="1227">TA</cx:pt>
          <cx:pt idx="1228">TA</cx:pt>
          <cx:pt idx="1229">TA</cx:pt>
          <cx:pt idx="1230">TA</cx:pt>
          <cx:pt idx="1231">TA</cx:pt>
          <cx:pt idx="1232">NA</cx:pt>
          <cx:pt idx="1233">TA</cx:pt>
          <cx:pt idx="1234">TA</cx:pt>
          <cx:pt idx="1235">TA</cx:pt>
          <cx:pt idx="1236">TA</cx:pt>
          <cx:pt idx="1237">TA</cx:pt>
          <cx:pt idx="1238">TA</cx:pt>
          <cx:pt idx="1239">TA</cx:pt>
          <cx:pt idx="1240">TA</cx:pt>
          <cx:pt idx="1241">TA</cx:pt>
          <cx:pt idx="1242">TA</cx:pt>
          <cx:pt idx="1243">Gd</cx:pt>
          <cx:pt idx="1244">TA</cx:pt>
          <cx:pt idx="1245">TA</cx:pt>
          <cx:pt idx="1246">TA</cx:pt>
          <cx:pt idx="1247">TA</cx:pt>
          <cx:pt idx="1248">TA</cx:pt>
          <cx:pt idx="1249">TA</cx:pt>
          <cx:pt idx="1250">TA</cx:pt>
          <cx:pt idx="1251">TA</cx:pt>
          <cx:pt idx="1252">TA</cx:pt>
          <cx:pt idx="1253">TA</cx:pt>
          <cx:pt idx="1254">TA</cx:pt>
          <cx:pt idx="1255">Fa</cx:pt>
          <cx:pt idx="1256">TA</cx:pt>
          <cx:pt idx="1257">TA</cx:pt>
          <cx:pt idx="1258">TA</cx:pt>
          <cx:pt idx="1259">TA</cx:pt>
          <cx:pt idx="1260">TA</cx:pt>
          <cx:pt idx="1261">TA</cx:pt>
          <cx:pt idx="1262">TA</cx:pt>
          <cx:pt idx="1263">TA</cx:pt>
          <cx:pt idx="1264">TA</cx:pt>
          <cx:pt idx="1265">TA</cx:pt>
          <cx:pt idx="1266">TA</cx:pt>
          <cx:pt idx="1267">TA</cx:pt>
          <cx:pt idx="1268">TA</cx:pt>
          <cx:pt idx="1269">TA</cx:pt>
          <cx:pt idx="1270">TA</cx:pt>
          <cx:pt idx="1271">TA</cx:pt>
          <cx:pt idx="1272">TA</cx:pt>
          <cx:pt idx="1273">TA</cx:pt>
          <cx:pt idx="1274">TA</cx:pt>
          <cx:pt idx="1275">TA</cx:pt>
          <cx:pt idx="1276">Gd</cx:pt>
          <cx:pt idx="1277">TA</cx:pt>
          <cx:pt idx="1278">TA</cx:pt>
          <cx:pt idx="1279">TA</cx:pt>
          <cx:pt idx="1280">TA</cx:pt>
          <cx:pt idx="1281">TA</cx:pt>
          <cx:pt idx="1282">TA</cx:pt>
          <cx:pt idx="1283">TA</cx:pt>
          <cx:pt idx="1284">TA</cx:pt>
          <cx:pt idx="1285">TA</cx:pt>
          <cx:pt idx="1286">TA</cx:pt>
          <cx:pt idx="1287">TA</cx:pt>
          <cx:pt idx="1288">TA</cx:pt>
          <cx:pt idx="1289">TA</cx:pt>
          <cx:pt idx="1290">TA</cx:pt>
          <cx:pt idx="1291">TA</cx:pt>
          <cx:pt idx="1292">TA</cx:pt>
          <cx:pt idx="1293">TA</cx:pt>
          <cx:pt idx="1294">TA</cx:pt>
          <cx:pt idx="1295">TA</cx:pt>
          <cx:pt idx="1296">TA</cx:pt>
          <cx:pt idx="1297">TA</cx:pt>
          <cx:pt idx="1298">TA</cx:pt>
          <cx:pt idx="1299">TA</cx:pt>
          <cx:pt idx="1300">TA</cx:pt>
          <cx:pt idx="1301">TA</cx:pt>
          <cx:pt idx="1302">TA</cx:pt>
          <cx:pt idx="1303">TA</cx:pt>
          <cx:pt idx="1304">TA</cx:pt>
          <cx:pt idx="1305">TA</cx:pt>
          <cx:pt idx="1306">TA</cx:pt>
          <cx:pt idx="1307">Gd</cx:pt>
          <cx:pt idx="1308">TA</cx:pt>
          <cx:pt idx="1309">TA</cx:pt>
          <cx:pt idx="1310">TA</cx:pt>
          <cx:pt idx="1311">TA</cx:pt>
          <cx:pt idx="1312">TA</cx:pt>
          <cx:pt idx="1313">TA</cx:pt>
          <cx:pt idx="1314">TA</cx:pt>
          <cx:pt idx="1315">TA</cx:pt>
          <cx:pt idx="1316">TA</cx:pt>
          <cx:pt idx="1317">Gd</cx:pt>
          <cx:pt idx="1318">TA</cx:pt>
          <cx:pt idx="1319">TA</cx:pt>
          <cx:pt idx="1320">TA</cx:pt>
          <cx:pt idx="1321">NA</cx:pt>
          <cx:pt idx="1322">TA</cx:pt>
          <cx:pt idx="1323">TA</cx:pt>
          <cx:pt idx="1324">TA</cx:pt>
          <cx:pt idx="1325">Fa</cx:pt>
          <cx:pt idx="1326">TA</cx:pt>
          <cx:pt idx="1327">TA</cx:pt>
          <cx:pt idx="1328">TA</cx:pt>
          <cx:pt idx="1329">TA</cx:pt>
          <cx:pt idx="1330">Gd</cx:pt>
          <cx:pt idx="1331">TA</cx:pt>
          <cx:pt idx="1332">TA</cx:pt>
          <cx:pt idx="1333">TA</cx:pt>
          <cx:pt idx="1334">TA</cx:pt>
          <cx:pt idx="1335">TA</cx:pt>
          <cx:pt idx="1336">TA</cx:pt>
          <cx:pt idx="1337">TA</cx:pt>
          <cx:pt idx="1338">TA</cx:pt>
          <cx:pt idx="1339">TA</cx:pt>
          <cx:pt idx="1340">TA</cx:pt>
          <cx:pt idx="1341">TA</cx:pt>
          <cx:pt idx="1342">TA</cx:pt>
          <cx:pt idx="1343">TA</cx:pt>
          <cx:pt idx="1344">TA</cx:pt>
          <cx:pt idx="1345">TA</cx:pt>
          <cx:pt idx="1346">TA</cx:pt>
          <cx:pt idx="1347">TA</cx:pt>
          <cx:pt idx="1348">TA</cx:pt>
          <cx:pt idx="1349">Fa</cx:pt>
          <cx:pt idx="1350">TA</cx:pt>
          <cx:pt idx="1351">TA</cx:pt>
          <cx:pt idx="1352">TA</cx:pt>
          <cx:pt idx="1353">TA</cx:pt>
          <cx:pt idx="1354">TA</cx:pt>
          <cx:pt idx="1355">TA</cx:pt>
          <cx:pt idx="1356">TA</cx:pt>
          <cx:pt idx="1357">TA</cx:pt>
          <cx:pt idx="1358">TA</cx:pt>
          <cx:pt idx="1359">TA</cx:pt>
          <cx:pt idx="1360">Fa</cx:pt>
          <cx:pt idx="1361">TA</cx:pt>
          <cx:pt idx="1362">Fa</cx:pt>
          <cx:pt idx="1363">TA</cx:pt>
          <cx:pt idx="1364">TA</cx:pt>
          <cx:pt idx="1365">TA</cx:pt>
          <cx:pt idx="1366">TA</cx:pt>
          <cx:pt idx="1367">TA</cx:pt>
          <cx:pt idx="1368">TA</cx:pt>
          <cx:pt idx="1369">TA</cx:pt>
          <cx:pt idx="1370">TA</cx:pt>
          <cx:pt idx="1371">TA</cx:pt>
          <cx:pt idx="1372">TA</cx:pt>
          <cx:pt idx="1373">TA</cx:pt>
          <cx:pt idx="1374">TA</cx:pt>
          <cx:pt idx="1375">TA</cx:pt>
          <cx:pt idx="1376">TA</cx:pt>
          <cx:pt idx="1377">TA</cx:pt>
          <cx:pt idx="1378">Fa</cx:pt>
          <cx:pt idx="1379">TA</cx:pt>
          <cx:pt idx="1380">Fa</cx:pt>
          <cx:pt idx="1381">TA</cx:pt>
          <cx:pt idx="1382">TA</cx:pt>
          <cx:pt idx="1383">TA</cx:pt>
          <cx:pt idx="1384">TA</cx:pt>
          <cx:pt idx="1385">TA</cx:pt>
          <cx:pt idx="1386">TA</cx:pt>
          <cx:pt idx="1387">TA</cx:pt>
          <cx:pt idx="1388">TA</cx:pt>
          <cx:pt idx="1389">Gd</cx:pt>
          <cx:pt idx="1390">TA</cx:pt>
          <cx:pt idx="1391">TA</cx:pt>
          <cx:pt idx="1392">TA</cx:pt>
          <cx:pt idx="1393">TA</cx:pt>
          <cx:pt idx="1394">TA</cx:pt>
          <cx:pt idx="1395">Gd</cx:pt>
          <cx:pt idx="1396">TA</cx:pt>
          <cx:pt idx="1397">TA</cx:pt>
          <cx:pt idx="1398">TA</cx:pt>
          <cx:pt idx="1399">TA</cx:pt>
          <cx:pt idx="1400">TA</cx:pt>
          <cx:pt idx="1401">TA</cx:pt>
          <cx:pt idx="1402">Gd</cx:pt>
          <cx:pt idx="1403">TA</cx:pt>
          <cx:pt idx="1404">TA</cx:pt>
          <cx:pt idx="1405">TA</cx:pt>
          <cx:pt idx="1406">TA</cx:pt>
          <cx:pt idx="1407">TA</cx:pt>
          <cx:pt idx="1408">TA</cx:pt>
          <cx:pt idx="1409">TA</cx:pt>
          <cx:pt idx="1410">TA</cx:pt>
          <cx:pt idx="1411">TA</cx:pt>
          <cx:pt idx="1412">NA</cx:pt>
          <cx:pt idx="1413">Gd</cx:pt>
          <cx:pt idx="1414">TA</cx:pt>
          <cx:pt idx="1415">TA</cx:pt>
          <cx:pt idx="1416">TA</cx:pt>
          <cx:pt idx="1417">TA</cx:pt>
          <cx:pt idx="1418">TA</cx:pt>
          <cx:pt idx="1419">TA</cx:pt>
          <cx:pt idx="1420">TA</cx:pt>
          <cx:pt idx="1421">TA</cx:pt>
          <cx:pt idx="1422">TA</cx:pt>
          <cx:pt idx="1423">TA</cx:pt>
          <cx:pt idx="1424">TA</cx:pt>
          <cx:pt idx="1425">TA</cx:pt>
          <cx:pt idx="1426">TA</cx:pt>
          <cx:pt idx="1427">TA</cx:pt>
          <cx:pt idx="1428">TA</cx:pt>
          <cx:pt idx="1429">TA</cx:pt>
          <cx:pt idx="1430">Gd</cx:pt>
          <cx:pt idx="1431">TA</cx:pt>
          <cx:pt idx="1432">TA</cx:pt>
          <cx:pt idx="1433">TA</cx:pt>
          <cx:pt idx="1434">TA</cx:pt>
          <cx:pt idx="1435">TA</cx:pt>
          <cx:pt idx="1436">TA</cx:pt>
          <cx:pt idx="1437">TA</cx:pt>
          <cx:pt idx="1438">TA</cx:pt>
          <cx:pt idx="1439">TA</cx:pt>
          <cx:pt idx="1440">TA</cx:pt>
          <cx:pt idx="1441">TA</cx:pt>
          <cx:pt idx="1442">TA</cx:pt>
          <cx:pt idx="1443">TA</cx:pt>
          <cx:pt idx="1444">TA</cx:pt>
          <cx:pt idx="1445">TA</cx:pt>
          <cx:pt idx="1446">TA</cx:pt>
          <cx:pt idx="1447">TA</cx:pt>
          <cx:pt idx="1448">TA</cx:pt>
          <cx:pt idx="1449">TA</cx:pt>
          <cx:pt idx="1450">TA</cx:pt>
          <cx:pt idx="1451">TA</cx:pt>
          <cx:pt idx="1452">TA</cx:pt>
          <cx:pt idx="1453">TA</cx:pt>
          <cx:pt idx="1454">TA</cx:pt>
          <cx:pt idx="1455">TA</cx:pt>
          <cx:pt idx="1456">TA</cx:pt>
          <cx:pt idx="1457">Gd</cx:pt>
          <cx:pt idx="1458">TA</cx:pt>
          <cx:pt idx="1459">TA</cx:pt>
        </cx:lvl>
        <cx:lvl ptCount="1460">
          <cx:pt idx="0">Gd</cx:pt>
          <cx:pt idx="1">Gd</cx:pt>
          <cx:pt idx="2">Gd</cx:pt>
          <cx:pt idx="3">TA</cx:pt>
          <cx:pt idx="4">Gd</cx:pt>
          <cx:pt idx="5">Gd</cx:pt>
          <cx:pt idx="6">Ex</cx:pt>
          <cx:pt idx="7">Gd</cx:pt>
          <cx:pt idx="8">TA</cx:pt>
          <cx:pt idx="9">TA</cx:pt>
          <cx:pt idx="10">TA</cx:pt>
          <cx:pt idx="11">Ex</cx:pt>
          <cx:pt idx="12">TA</cx:pt>
          <cx:pt idx="13">Gd</cx:pt>
          <cx:pt idx="14">TA</cx:pt>
          <cx:pt idx="15">TA</cx:pt>
          <cx:pt idx="16">TA</cx:pt>
          <cx:pt idx="17">NA</cx:pt>
          <cx:pt idx="18">TA</cx:pt>
          <cx:pt idx="19">TA</cx:pt>
          <cx:pt idx="20">Ex</cx:pt>
          <cx:pt idx="21">TA</cx:pt>
          <cx:pt idx="22">Gd</cx:pt>
          <cx:pt idx="23">Gd</cx:pt>
          <cx:pt idx="24">TA</cx:pt>
          <cx:pt idx="25">Gd</cx:pt>
          <cx:pt idx="26">TA</cx:pt>
          <cx:pt idx="27">Ex</cx:pt>
          <cx:pt idx="28">TA</cx:pt>
          <cx:pt idx="29">TA</cx:pt>
          <cx:pt idx="30">TA</cx:pt>
          <cx:pt idx="31">TA</cx:pt>
          <cx:pt idx="32">Ex</cx:pt>
          <cx:pt idx="33">TA</cx:pt>
          <cx:pt idx="34">Ex</cx:pt>
          <cx:pt idx="35">Ex</cx:pt>
          <cx:pt idx="36">Gd</cx:pt>
          <cx:pt idx="37">TA</cx:pt>
          <cx:pt idx="38">TA</cx:pt>
          <cx:pt idx="39">NA</cx:pt>
          <cx:pt idx="40">TA</cx:pt>
          <cx:pt idx="41">TA</cx:pt>
          <cx:pt idx="42">Gd</cx:pt>
          <cx:pt idx="43">Gd</cx:pt>
          <cx:pt idx="44">TA</cx:pt>
          <cx:pt idx="45">Ex</cx:pt>
          <cx:pt idx="46">Ex</cx:pt>
          <cx:pt idx="47">Gd</cx:pt>
          <cx:pt idx="48">TA</cx:pt>
          <cx:pt idx="49">TA</cx:pt>
          <cx:pt idx="50">Gd</cx:pt>
          <cx:pt idx="51">TA</cx:pt>
          <cx:pt idx="52">Gd</cx:pt>
          <cx:pt idx="53">Ex</cx:pt>
          <cx:pt idx="54">TA</cx:pt>
          <cx:pt idx="55">TA</cx:pt>
          <cx:pt idx="56">Gd</cx:pt>
          <cx:pt idx="57">Gd</cx:pt>
          <cx:pt idx="58">Ex</cx:pt>
          <cx:pt idx="59">TA</cx:pt>
          <cx:pt idx="60">Gd</cx:pt>
          <cx:pt idx="61">TA</cx:pt>
          <cx:pt idx="62">Gd</cx:pt>
          <cx:pt idx="63">TA</cx:pt>
          <cx:pt idx="64">Gd</cx:pt>
          <cx:pt idx="65">Ex</cx:pt>
          <cx:pt idx="66">Gd</cx:pt>
          <cx:pt idx="67">Gd</cx:pt>
          <cx:pt idx="68">TA</cx:pt>
          <cx:pt idx="69">TA</cx:pt>
          <cx:pt idx="70">Gd</cx:pt>
          <cx:pt idx="71">TA</cx:pt>
          <cx:pt idx="72">Gd</cx:pt>
          <cx:pt idx="73">TA</cx:pt>
          <cx:pt idx="74">Fa</cx:pt>
          <cx:pt idx="75">Gd</cx:pt>
          <cx:pt idx="76">TA</cx:pt>
          <cx:pt idx="77">TA</cx:pt>
          <cx:pt idx="78">TA</cx:pt>
          <cx:pt idx="79">TA</cx:pt>
          <cx:pt idx="80">Gd</cx:pt>
          <cx:pt idx="81">Ex</cx:pt>
          <cx:pt idx="82">Gd</cx:pt>
          <cx:pt idx="83">TA</cx:pt>
          <cx:pt idx="84">Gd</cx:pt>
          <cx:pt idx="85">Gd</cx:pt>
          <cx:pt idx="86">Gd</cx:pt>
          <cx:pt idx="87">Gd</cx:pt>
          <cx:pt idx="88">TA</cx:pt>
          <cx:pt idx="89">Gd</cx:pt>
          <cx:pt idx="90">NA</cx:pt>
          <cx:pt idx="91">TA</cx:pt>
          <cx:pt idx="92">Gd</cx:pt>
          <cx:pt idx="93">TA</cx:pt>
          <cx:pt idx="94">Gd</cx:pt>
          <cx:pt idx="95">Gd</cx:pt>
          <cx:pt idx="96">Gd</cx:pt>
          <cx:pt idx="97">TA</cx:pt>
          <cx:pt idx="98">TA</cx:pt>
          <cx:pt idx="99">TA</cx:pt>
          <cx:pt idx="100">TA</cx:pt>
          <cx:pt idx="101">Gd</cx:pt>
          <cx:pt idx="102">NA</cx:pt>
          <cx:pt idx="103">Gd</cx:pt>
          <cx:pt idx="104">TA</cx:pt>
          <cx:pt idx="105">Ex</cx:pt>
          <cx:pt idx="106">Fa</cx:pt>
          <cx:pt idx="107">TA</cx:pt>
          <cx:pt idx="108">TA</cx:pt>
          <cx:pt idx="109">Gd</cx:pt>
          <cx:pt idx="110">TA</cx:pt>
          <cx:pt idx="111">Gd</cx:pt>
          <cx:pt idx="112">Ex</cx:pt>
          <cx:pt idx="113">Gd</cx:pt>
          <cx:pt idx="114">TA</cx:pt>
          <cx:pt idx="115">Gd</cx:pt>
          <cx:pt idx="116">TA</cx:pt>
          <cx:pt idx="117">Gd</cx:pt>
          <cx:pt idx="118">Gd</cx:pt>
          <cx:pt idx="119">Gd</cx:pt>
          <cx:pt idx="120">TA</cx:pt>
          <cx:pt idx="121">TA</cx:pt>
          <cx:pt idx="122">TA</cx:pt>
          <cx:pt idx="123">Gd</cx:pt>
          <cx:pt idx="124">Gd</cx:pt>
          <cx:pt idx="125">TA</cx:pt>
          <cx:pt idx="126">Gd</cx:pt>
          <cx:pt idx="127">TA</cx:pt>
          <cx:pt idx="128">TA</cx:pt>
          <cx:pt idx="129">TA</cx:pt>
          <cx:pt idx="130">TA</cx:pt>
          <cx:pt idx="131">Gd</cx:pt>
          <cx:pt idx="132">TA</cx:pt>
          <cx:pt idx="133">Ex</cx:pt>
          <cx:pt idx="134">TA</cx:pt>
          <cx:pt idx="135">TA</cx:pt>
          <cx:pt idx="136">TA</cx:pt>
          <cx:pt idx="137">TA</cx:pt>
          <cx:pt idx="138">Gd</cx:pt>
          <cx:pt idx="139">Gd</cx:pt>
          <cx:pt idx="140">TA</cx:pt>
          <cx:pt idx="141">Gd</cx:pt>
          <cx:pt idx="142">TA</cx:pt>
          <cx:pt idx="143">Gd</cx:pt>
          <cx:pt idx="144">TA</cx:pt>
          <cx:pt idx="145">Gd</cx:pt>
          <cx:pt idx="146">TA</cx:pt>
          <cx:pt idx="147">Gd</cx:pt>
          <cx:pt idx="148">Gd</cx:pt>
          <cx:pt idx="149">Gd</cx:pt>
          <cx:pt idx="150">TA</cx:pt>
          <cx:pt idx="151">Ex</cx:pt>
          <cx:pt idx="152">TA</cx:pt>
          <cx:pt idx="153">Gd</cx:pt>
          <cx:pt idx="154">TA</cx:pt>
          <cx:pt idx="155">TA</cx:pt>
          <cx:pt idx="156">NA</cx:pt>
          <cx:pt idx="157">Ex</cx:pt>
          <cx:pt idx="158">Gd</cx:pt>
          <cx:pt idx="159">Gd</cx:pt>
          <cx:pt idx="160">Gd</cx:pt>
          <cx:pt idx="161">Ex</cx:pt>
          <cx:pt idx="162">Gd</cx:pt>
          <cx:pt idx="163">TA</cx:pt>
          <cx:pt idx="164">TA</cx:pt>
          <cx:pt idx="165">TA</cx:pt>
          <cx:pt idx="166">TA</cx:pt>
          <cx:pt idx="167">Ex</cx:pt>
          <cx:pt idx="168">Gd</cx:pt>
          <cx:pt idx="169">Gd</cx:pt>
          <cx:pt idx="170">TA</cx:pt>
          <cx:pt idx="171">TA</cx:pt>
          <cx:pt idx="172">Gd</cx:pt>
          <cx:pt idx="173">TA</cx:pt>
          <cx:pt idx="174">Gd</cx:pt>
          <cx:pt idx="175">TA</cx:pt>
          <cx:pt idx="176">Gd</cx:pt>
          <cx:pt idx="177">TA</cx:pt>
          <cx:pt idx="178">Ex</cx:pt>
          <cx:pt idx="179">TA</cx:pt>
          <cx:pt idx="180">Gd</cx:pt>
          <cx:pt idx="181">Fa</cx:pt>
          <cx:pt idx="182">NA</cx:pt>
          <cx:pt idx="183">Gd</cx:pt>
          <cx:pt idx="184">Fa</cx:pt>
          <cx:pt idx="185">TA</cx:pt>
          <cx:pt idx="186">Gd</cx:pt>
          <cx:pt idx="187">Fa</cx:pt>
          <cx:pt idx="188">Gd</cx:pt>
          <cx:pt idx="189">Ex</cx:pt>
          <cx:pt idx="190">Gd</cx:pt>
          <cx:pt idx="191">TA</cx:pt>
          <cx:pt idx="192">Gd</cx:pt>
          <cx:pt idx="193">Gd</cx:pt>
          <cx:pt idx="194">TA</cx:pt>
          <cx:pt idx="195">Gd</cx:pt>
          <cx:pt idx="196">Ex</cx:pt>
          <cx:pt idx="197">TA</cx:pt>
          <cx:pt idx="198">TA</cx:pt>
          <cx:pt idx="199">Ex</cx:pt>
          <cx:pt idx="200">Gd</cx:pt>
          <cx:pt idx="201">TA</cx:pt>
          <cx:pt idx="202">Fa</cx:pt>
          <cx:pt idx="203">Gd</cx:pt>
          <cx:pt idx="204">TA</cx:pt>
          <cx:pt idx="205">Gd</cx:pt>
          <cx:pt idx="206">TA</cx:pt>
          <cx:pt idx="207">TA</cx:pt>
          <cx:pt idx="208">Gd</cx:pt>
          <cx:pt idx="209">Gd</cx:pt>
          <cx:pt idx="210">TA</cx:pt>
          <cx:pt idx="211">Gd</cx:pt>
          <cx:pt idx="212">Gd</cx:pt>
          <cx:pt idx="213">Gd</cx:pt>
          <cx:pt idx="214">Gd</cx:pt>
          <cx:pt idx="215">TA</cx:pt>
          <cx:pt idx="216">Gd</cx:pt>
          <cx:pt idx="217">TA</cx:pt>
          <cx:pt idx="218">TA</cx:pt>
          <cx:pt idx="219">Gd</cx:pt>
          <cx:pt idx="220">Gd</cx:pt>
          <cx:pt idx="221">Gd</cx:pt>
          <cx:pt idx="222">Gd</cx:pt>
          <cx:pt idx="223">TA</cx:pt>
          <cx:pt idx="224">Ex</cx:pt>
          <cx:pt idx="225">TA</cx:pt>
          <cx:pt idx="226">Gd</cx:pt>
          <cx:pt idx="227">TA</cx:pt>
          <cx:pt idx="228">TA</cx:pt>
          <cx:pt idx="229">Gd</cx:pt>
          <cx:pt idx="230">TA</cx:pt>
          <cx:pt idx="231">Gd</cx:pt>
          <cx:pt idx="232">TA</cx:pt>
          <cx:pt idx="233">TA</cx:pt>
          <cx:pt idx="234">Gd</cx:pt>
          <cx:pt idx="235">TA</cx:pt>
          <cx:pt idx="236">Gd</cx:pt>
          <cx:pt idx="237">Gd</cx:pt>
          <cx:pt idx="238">Ex</cx:pt>
          <cx:pt idx="239">TA</cx:pt>
          <cx:pt idx="240">Gd</cx:pt>
          <cx:pt idx="241">TA</cx:pt>
          <cx:pt idx="242">TA</cx:pt>
          <cx:pt idx="243">Gd</cx:pt>
          <cx:pt idx="244">Gd</cx:pt>
          <cx:pt idx="245">Gd</cx:pt>
          <cx:pt idx="246">Fa</cx:pt>
          <cx:pt idx="247">TA</cx:pt>
          <cx:pt idx="248">Gd</cx:pt>
          <cx:pt idx="249">Gd</cx:pt>
          <cx:pt idx="250">TA</cx:pt>
          <cx:pt idx="251">Gd</cx:pt>
          <cx:pt idx="252">Gd</cx:pt>
          <cx:pt idx="253">Gd</cx:pt>
          <cx:pt idx="254">TA</cx:pt>
          <cx:pt idx="255">Gd</cx:pt>
          <cx:pt idx="256">Gd</cx:pt>
          <cx:pt idx="257">Gd</cx:pt>
          <cx:pt idx="258">Gd</cx:pt>
          <cx:pt idx="259">NA</cx:pt>
          <cx:pt idx="260">TA</cx:pt>
          <cx:pt idx="261">Ex</cx:pt>
          <cx:pt idx="262">Gd</cx:pt>
          <cx:pt idx="263">TA</cx:pt>
          <cx:pt idx="264">Fa</cx:pt>
          <cx:pt idx="265">Gd</cx:pt>
          <cx:pt idx="266">Gd</cx:pt>
          <cx:pt idx="267">TA</cx:pt>
          <cx:pt idx="268">TA</cx:pt>
          <cx:pt idx="269">TA</cx:pt>
          <cx:pt idx="270">Gd</cx:pt>
          <cx:pt idx="271">Gd</cx:pt>
          <cx:pt idx="272">Gd</cx:pt>
          <cx:pt idx="273">TA</cx:pt>
          <cx:pt idx="274">TA</cx:pt>
          <cx:pt idx="275">TA</cx:pt>
          <cx:pt idx="276">Ex</cx:pt>
          <cx:pt idx="277">TA</cx:pt>
          <cx:pt idx="278">Ex</cx:pt>
          <cx:pt idx="279">Gd</cx:pt>
          <cx:pt idx="280">Gd</cx:pt>
          <cx:pt idx="281">Gd</cx:pt>
          <cx:pt idx="282">Gd</cx:pt>
          <cx:pt idx="283">Gd</cx:pt>
          <cx:pt idx="284">Gd</cx:pt>
          <cx:pt idx="285">Gd</cx:pt>
          <cx:pt idx="286">TA</cx:pt>
          <cx:pt idx="287">TA</cx:pt>
          <cx:pt idx="288">TA</cx:pt>
          <cx:pt idx="289">TA</cx:pt>
          <cx:pt idx="290">Gd</cx:pt>
          <cx:pt idx="291">TA</cx:pt>
          <cx:pt idx="292">TA</cx:pt>
          <cx:pt idx="293">TA</cx:pt>
          <cx:pt idx="294">TA</cx:pt>
          <cx:pt idx="295">TA</cx:pt>
          <cx:pt idx="296">TA</cx:pt>
          <cx:pt idx="297">Gd</cx:pt>
          <cx:pt idx="298">TA</cx:pt>
          <cx:pt idx="299">TA</cx:pt>
          <cx:pt idx="300">TA</cx:pt>
          <cx:pt idx="301">Gd</cx:pt>
          <cx:pt idx="302">Gd</cx:pt>
          <cx:pt idx="303">TA</cx:pt>
          <cx:pt idx="304">TA</cx:pt>
          <cx:pt idx="305">Gd</cx:pt>
          <cx:pt idx="306">Gd</cx:pt>
          <cx:pt idx="307">TA</cx:pt>
          <cx:pt idx="308">TA</cx:pt>
          <cx:pt idx="309">Ex</cx:pt>
          <cx:pt idx="310">Gd</cx:pt>
          <cx:pt idx="311">TA</cx:pt>
          <cx:pt idx="312">Gd</cx:pt>
          <cx:pt idx="313">Gd</cx:pt>
          <cx:pt idx="314">TA</cx:pt>
          <cx:pt idx="315">Gd</cx:pt>
          <cx:pt idx="316">Gd</cx:pt>
          <cx:pt idx="317">Gd</cx:pt>
          <cx:pt idx="318">Gd</cx:pt>
          <cx:pt idx="319">Gd</cx:pt>
          <cx:pt idx="320">Ex</cx:pt>
          <cx:pt idx="321">Ex</cx:pt>
          <cx:pt idx="322">TA</cx:pt>
          <cx:pt idx="323">TA</cx:pt>
          <cx:pt idx="324">Gd</cx:pt>
          <cx:pt idx="325">TA</cx:pt>
          <cx:pt idx="326">Gd</cx:pt>
          <cx:pt idx="327">TA</cx:pt>
          <cx:pt idx="328">TA</cx:pt>
          <cx:pt idx="329">TA</cx:pt>
          <cx:pt idx="330">TA</cx:pt>
          <cx:pt idx="331">TA</cx:pt>
          <cx:pt idx="332">Gd</cx:pt>
          <cx:pt idx="333">Gd</cx:pt>
          <cx:pt idx="334">Gd</cx:pt>
          <cx:pt idx="335">TA</cx:pt>
          <cx:pt idx="336">Ex</cx:pt>
          <cx:pt idx="337">Gd</cx:pt>
          <cx:pt idx="338">Gd</cx:pt>
          <cx:pt idx="339">TA</cx:pt>
          <cx:pt idx="340">Gd</cx:pt>
          <cx:pt idx="341">TA</cx:pt>
          <cx:pt idx="342">NA</cx:pt>
          <cx:pt idx="343">Ex</cx:pt>
          <cx:pt idx="344">Gd</cx:pt>
          <cx:pt idx="345">TA</cx:pt>
          <cx:pt idx="346">TA</cx:pt>
          <cx:pt idx="347">TA</cx:pt>
          <cx:pt idx="348">Gd</cx:pt>
          <cx:pt idx="349">Ex</cx:pt>
          <cx:pt idx="350">Ex</cx:pt>
          <cx:pt idx="351">Gd</cx:pt>
          <cx:pt idx="352">TA</cx:pt>
          <cx:pt idx="353">TA</cx:pt>
          <cx:pt idx="354">TA</cx:pt>
          <cx:pt idx="355">Gd</cx:pt>
          <cx:pt idx="356">Gd</cx:pt>
          <cx:pt idx="357">Gd</cx:pt>
          <cx:pt idx="358">TA</cx:pt>
          <cx:pt idx="359">Gd</cx:pt>
          <cx:pt idx="360">Gd</cx:pt>
          <cx:pt idx="361">TA</cx:pt>
          <cx:pt idx="362">NA</cx:pt>
          <cx:pt idx="363">TA</cx:pt>
          <cx:pt idx="364">Gd</cx:pt>
          <cx:pt idx="365">TA</cx:pt>
          <cx:pt idx="366">Gd</cx:pt>
          <cx:pt idx="367">Gd</cx:pt>
          <cx:pt idx="368">TA</cx:pt>
          <cx:pt idx="369">TA</cx:pt>
          <cx:pt idx="370">Gd</cx:pt>
          <cx:pt idx="371">NA</cx:pt>
          <cx:pt idx="372">Gd</cx:pt>
          <cx:pt idx="373">TA</cx:pt>
          <cx:pt idx="374">Gd</cx:pt>
          <cx:pt idx="375">Fa</cx:pt>
          <cx:pt idx="376">Gd</cx:pt>
          <cx:pt idx="377">Gd</cx:pt>
          <cx:pt idx="378">Ex</cx:pt>
          <cx:pt idx="379">Gd</cx:pt>
          <cx:pt idx="380">TA</cx:pt>
          <cx:pt idx="381">Gd</cx:pt>
          <cx:pt idx="382">Gd</cx:pt>
          <cx:pt idx="383">Fa</cx:pt>
          <cx:pt idx="384">Gd</cx:pt>
          <cx:pt idx="385">Gd</cx:pt>
          <cx:pt idx="386">TA</cx:pt>
          <cx:pt idx="387">TA</cx:pt>
          <cx:pt idx="388">Gd</cx:pt>
          <cx:pt idx="389">Ex</cx:pt>
          <cx:pt idx="390">TA</cx:pt>
          <cx:pt idx="391">Ex</cx:pt>
          <cx:pt idx="392">NA</cx:pt>
          <cx:pt idx="393">TA</cx:pt>
          <cx:pt idx="394">TA</cx:pt>
          <cx:pt idx="395">TA</cx:pt>
          <cx:pt idx="396">TA</cx:pt>
          <cx:pt idx="397">TA</cx:pt>
          <cx:pt idx="398">Fa</cx:pt>
          <cx:pt idx="399">Gd</cx:pt>
          <cx:pt idx="400">Gd</cx:pt>
          <cx:pt idx="401">Gd</cx:pt>
          <cx:pt idx="402">TA</cx:pt>
          <cx:pt idx="403">Gd</cx:pt>
          <cx:pt idx="404">Gd</cx:pt>
          <cx:pt idx="405">TA</cx:pt>
          <cx:pt idx="406">TA</cx:pt>
          <cx:pt idx="407">Gd</cx:pt>
          <cx:pt idx="408">Ex</cx:pt>
          <cx:pt idx="409">Ex</cx:pt>
          <cx:pt idx="410">TA</cx:pt>
          <cx:pt idx="411">TA</cx:pt>
          <cx:pt idx="412">Ex</cx:pt>
          <cx:pt idx="413">TA</cx:pt>
          <cx:pt idx="414">Gd</cx:pt>
          <cx:pt idx="415">Gd</cx:pt>
          <cx:pt idx="416">TA</cx:pt>
          <cx:pt idx="417">Gd</cx:pt>
          <cx:pt idx="418">TA</cx:pt>
          <cx:pt idx="419">TA</cx:pt>
          <cx:pt idx="420">Gd</cx:pt>
          <cx:pt idx="421">Gd</cx:pt>
          <cx:pt idx="422">TA</cx:pt>
          <cx:pt idx="423">Gd</cx:pt>
          <cx:pt idx="424">Gd</cx:pt>
          <cx:pt idx="425">TA</cx:pt>
          <cx:pt idx="426">Gd</cx:pt>
          <cx:pt idx="427">TA</cx:pt>
          <cx:pt idx="428">Gd</cx:pt>
          <cx:pt idx="429">Gd</cx:pt>
          <cx:pt idx="430">TA</cx:pt>
          <cx:pt idx="431">TA</cx:pt>
          <cx:pt idx="432">TA</cx:pt>
          <cx:pt idx="433">Gd</cx:pt>
          <cx:pt idx="434">Gd</cx:pt>
          <cx:pt idx="435">Gd</cx:pt>
          <cx:pt idx="436">Fa</cx:pt>
          <cx:pt idx="437">TA</cx:pt>
          <cx:pt idx="438">TA</cx:pt>
          <cx:pt idx="439">TA</cx:pt>
          <cx:pt idx="440">Ex</cx:pt>
          <cx:pt idx="441">TA</cx:pt>
          <cx:pt idx="442">TA</cx:pt>
          <cx:pt idx="443">Ex</cx:pt>
          <cx:pt idx="444">Gd</cx:pt>
          <cx:pt idx="445">TA</cx:pt>
          <cx:pt idx="446">TA</cx:pt>
          <cx:pt idx="447">Gd</cx:pt>
          <cx:pt idx="448">TA</cx:pt>
          <cx:pt idx="449">TA</cx:pt>
          <cx:pt idx="450">TA</cx:pt>
          <cx:pt idx="451">Gd</cx:pt>
          <cx:pt idx="452">Ex</cx:pt>
          <cx:pt idx="453">Gd</cx:pt>
          <cx:pt idx="454">TA</cx:pt>
          <cx:pt idx="455">TA</cx:pt>
          <cx:pt idx="456">TA</cx:pt>
          <cx:pt idx="457">Gd</cx:pt>
          <cx:pt idx="458">TA</cx:pt>
          <cx:pt idx="459">TA</cx:pt>
          <cx:pt idx="460">Gd</cx:pt>
          <cx:pt idx="461">Gd</cx:pt>
          <cx:pt idx="462">TA</cx:pt>
          <cx:pt idx="463">TA</cx:pt>
          <cx:pt idx="464">Gd</cx:pt>
          <cx:pt idx="465">Gd</cx:pt>
          <cx:pt idx="466">TA</cx:pt>
          <cx:pt idx="467">TA</cx:pt>
          <cx:pt idx="468">Gd</cx:pt>
          <cx:pt idx="469">Gd</cx:pt>
          <cx:pt idx="470">Gd</cx:pt>
          <cx:pt idx="471">Gd</cx:pt>
          <cx:pt idx="472">Gd</cx:pt>
          <cx:pt idx="473">Ex</cx:pt>
          <cx:pt idx="474">Gd</cx:pt>
          <cx:pt idx="475">TA</cx:pt>
          <cx:pt idx="476">Gd</cx:pt>
          <cx:pt idx="477">Gd</cx:pt>
          <cx:pt idx="478">Ex</cx:pt>
          <cx:pt idx="479">Fa</cx:pt>
          <cx:pt idx="480">Ex</cx:pt>
          <cx:pt idx="481">Ex</cx:pt>
          <cx:pt idx="482">TA</cx:pt>
          <cx:pt idx="483">Ex</cx:pt>
          <cx:pt idx="484">TA</cx:pt>
          <cx:pt idx="485">TA</cx:pt>
          <cx:pt idx="486">TA</cx:pt>
          <cx:pt idx="487">Gd</cx:pt>
          <cx:pt idx="488">TA</cx:pt>
          <cx:pt idx="489">Gd</cx:pt>
          <cx:pt idx="490">Gd</cx:pt>
          <cx:pt idx="491">TA</cx:pt>
          <cx:pt idx="492">Gd</cx:pt>
          <cx:pt idx="493">TA</cx:pt>
          <cx:pt idx="494">Fa</cx:pt>
          <cx:pt idx="495">TA</cx:pt>
          <cx:pt idx="496">Gd</cx:pt>
          <cx:pt idx="497">TA</cx:pt>
          <cx:pt idx="498">TA</cx:pt>
          <cx:pt idx="499">TA</cx:pt>
          <cx:pt idx="500">TA</cx:pt>
          <cx:pt idx="501">Gd</cx:pt>
          <cx:pt idx="502">TA</cx:pt>
          <cx:pt idx="503">TA</cx:pt>
          <cx:pt idx="504">TA</cx:pt>
          <cx:pt idx="505">TA</cx:pt>
          <cx:pt idx="506">Gd</cx:pt>
          <cx:pt idx="507">Gd</cx:pt>
          <cx:pt idx="508">TA</cx:pt>
          <cx:pt idx="509">TA</cx:pt>
          <cx:pt idx="510">TA</cx:pt>
          <cx:pt idx="511">Gd</cx:pt>
          <cx:pt idx="512">TA</cx:pt>
          <cx:pt idx="513">TA</cx:pt>
          <cx:pt idx="514">TA</cx:pt>
          <cx:pt idx="515">Ex</cx:pt>
          <cx:pt idx="516">TA</cx:pt>
          <cx:pt idx="517">Gd</cx:pt>
          <cx:pt idx="518">Gd</cx:pt>
          <cx:pt idx="519">Gd</cx:pt>
          <cx:pt idx="520">NA</cx:pt>
          <cx:pt idx="521">TA</cx:pt>
          <cx:pt idx="522">TA</cx:pt>
          <cx:pt idx="523">Ex</cx:pt>
          <cx:pt idx="524">Gd</cx:pt>
          <cx:pt idx="525">Gd</cx:pt>
          <cx:pt idx="526">Gd</cx:pt>
          <cx:pt idx="527">Ex</cx:pt>
          <cx:pt idx="528">TA</cx:pt>
          <cx:pt idx="529">TA</cx:pt>
          <cx:pt idx="530">Gd</cx:pt>
          <cx:pt idx="531">Fa</cx:pt>
          <cx:pt idx="532">NA</cx:pt>
          <cx:pt idx="533">NA</cx:pt>
          <cx:pt idx="534">Ex</cx:pt>
          <cx:pt idx="535">Gd</cx:pt>
          <cx:pt idx="536">Gd</cx:pt>
          <cx:pt idx="537">TA</cx:pt>
          <cx:pt idx="538">TA</cx:pt>
          <cx:pt idx="539">Gd</cx:pt>
          <cx:pt idx="540">Ex</cx:pt>
          <cx:pt idx="541">Gd</cx:pt>
          <cx:pt idx="542">Ex</cx:pt>
          <cx:pt idx="543">Gd</cx:pt>
          <cx:pt idx="544">Gd</cx:pt>
          <cx:pt idx="545">Gd</cx:pt>
          <cx:pt idx="546">Gd</cx:pt>
          <cx:pt idx="547">Gd</cx:pt>
          <cx:pt idx="548">TA</cx:pt>
          <cx:pt idx="549">Gd</cx:pt>
          <cx:pt idx="550">Gd</cx:pt>
          <cx:pt idx="551">TA</cx:pt>
          <cx:pt idx="552">Ex</cx:pt>
          <cx:pt idx="553">NA</cx:pt>
          <cx:pt idx="554">Gd</cx:pt>
          <cx:pt idx="555">TA</cx:pt>
          <cx:pt idx="556">TA</cx:pt>
          <cx:pt idx="557">TA</cx:pt>
          <cx:pt idx="558">Gd</cx:pt>
          <cx:pt idx="559">Gd</cx:pt>
          <cx:pt idx="560">Gd</cx:pt>
          <cx:pt idx="561">Gd</cx:pt>
          <cx:pt idx="562">TA</cx:pt>
          <cx:pt idx="563">Gd</cx:pt>
          <cx:pt idx="564">Gd</cx:pt>
          <cx:pt idx="565">Gd</cx:pt>
          <cx:pt idx="566">Gd</cx:pt>
          <cx:pt idx="567">Gd</cx:pt>
          <cx:pt idx="568">Gd</cx:pt>
          <cx:pt idx="569">Gd</cx:pt>
          <cx:pt idx="570">TA</cx:pt>
          <cx:pt idx="571">TA</cx:pt>
          <cx:pt idx="572">Ex</cx:pt>
          <cx:pt idx="573">Gd</cx:pt>
          <cx:pt idx="574">TA</cx:pt>
          <cx:pt idx="575">TA</cx:pt>
          <cx:pt idx="576">TA</cx:pt>
          <cx:pt idx="577">TA</cx:pt>
          <cx:pt idx="578">Gd</cx:pt>
          <cx:pt idx="579">TA</cx:pt>
          <cx:pt idx="580">TA</cx:pt>
          <cx:pt idx="581">Ex</cx:pt>
          <cx:pt idx="582">Gd</cx:pt>
          <cx:pt idx="583">TA</cx:pt>
          <cx:pt idx="584">TA</cx:pt>
          <cx:pt idx="585">Ex</cx:pt>
          <cx:pt idx="586">TA</cx:pt>
          <cx:pt idx="587">TA</cx:pt>
          <cx:pt idx="588">TA</cx:pt>
          <cx:pt idx="589">TA</cx:pt>
          <cx:pt idx="590">Gd</cx:pt>
          <cx:pt idx="591">Ex</cx:pt>
          <cx:pt idx="592">TA</cx:pt>
          <cx:pt idx="593">Gd</cx:pt>
          <cx:pt idx="594">Gd</cx:pt>
          <cx:pt idx="595">Gd</cx:pt>
          <cx:pt idx="596">TA</cx:pt>
          <cx:pt idx="597">Ex</cx:pt>
          <cx:pt idx="598">Gd</cx:pt>
          <cx:pt idx="599">Gd</cx:pt>
          <cx:pt idx="600">Gd</cx:pt>
          <cx:pt idx="601">TA</cx:pt>
          <cx:pt idx="602">Gd</cx:pt>
          <cx:pt idx="603">Gd</cx:pt>
          <cx:pt idx="604">Gd</cx:pt>
          <cx:pt idx="605">TA</cx:pt>
          <cx:pt idx="606">Gd</cx:pt>
          <cx:pt idx="607">TA</cx:pt>
          <cx:pt idx="608">Gd</cx:pt>
          <cx:pt idx="609">TA</cx:pt>
          <cx:pt idx="610">Ex</cx:pt>
          <cx:pt idx="611">Gd</cx:pt>
          <cx:pt idx="612">Gd</cx:pt>
          <cx:pt idx="613">Gd</cx:pt>
          <cx:pt idx="614">Gd</cx:pt>
          <cx:pt idx="615">TA</cx:pt>
          <cx:pt idx="616">Gd</cx:pt>
          <cx:pt idx="617">TA</cx:pt>
          <cx:pt idx="618">Ex</cx:pt>
          <cx:pt idx="619">Gd</cx:pt>
          <cx:pt idx="620">TA</cx:pt>
          <cx:pt idx="621">TA</cx:pt>
          <cx:pt idx="622">TA</cx:pt>
          <cx:pt idx="623">Gd</cx:pt>
          <cx:pt idx="624">TA</cx:pt>
          <cx:pt idx="625">TA</cx:pt>
          <cx:pt idx="626">TA</cx:pt>
          <cx:pt idx="627">TA</cx:pt>
          <cx:pt idx="628">Gd</cx:pt>
          <cx:pt idx="629">TA</cx:pt>
          <cx:pt idx="630">Fa</cx:pt>
          <cx:pt idx="631">Gd</cx:pt>
          <cx:pt idx="632">TA</cx:pt>
          <cx:pt idx="633">TA</cx:pt>
          <cx:pt idx="634">TA</cx:pt>
          <cx:pt idx="635">TA</cx:pt>
          <cx:pt idx="636">TA</cx:pt>
          <cx:pt idx="637">TA</cx:pt>
          <cx:pt idx="638">Fa</cx:pt>
          <cx:pt idx="639">Gd</cx:pt>
          <cx:pt idx="640">Ex</cx:pt>
          <cx:pt idx="641">Gd</cx:pt>
          <cx:pt idx="642">Gd</cx:pt>
          <cx:pt idx="643">TA</cx:pt>
          <cx:pt idx="644">Ex</cx:pt>
          <cx:pt idx="645">TA</cx:pt>
          <cx:pt idx="646">NA</cx:pt>
          <cx:pt idx="647">TA</cx:pt>
          <cx:pt idx="648">TA</cx:pt>
          <cx:pt idx="649">Gd</cx:pt>
          <cx:pt idx="650">Gd</cx:pt>
          <cx:pt idx="651">TA</cx:pt>
          <cx:pt idx="652">Gd</cx:pt>
          <cx:pt idx="653">TA</cx:pt>
          <cx:pt idx="654">Gd</cx:pt>
          <cx:pt idx="655">TA</cx:pt>
          <cx:pt idx="656">TA</cx:pt>
          <cx:pt idx="657">Gd</cx:pt>
          <cx:pt idx="658">TA</cx:pt>
          <cx:pt idx="659">TA</cx:pt>
          <cx:pt idx="660">Gd</cx:pt>
          <cx:pt idx="661">Gd</cx:pt>
          <cx:pt idx="662">Fa</cx:pt>
          <cx:pt idx="663">Gd</cx:pt>
          <cx:pt idx="664">Ex</cx:pt>
          <cx:pt idx="665">Gd</cx:pt>
          <cx:pt idx="666">Gd</cx:pt>
          <cx:pt idx="667">Gd</cx:pt>
          <cx:pt idx="668">TA</cx:pt>
          <cx:pt idx="669">Fa</cx:pt>
          <cx:pt idx="670">Gd</cx:pt>
          <cx:pt idx="671">TA</cx:pt>
          <cx:pt idx="672">Gd</cx:pt>
          <cx:pt idx="673">TA</cx:pt>
          <cx:pt idx="674">TA</cx:pt>
          <cx:pt idx="675">TA</cx:pt>
          <cx:pt idx="676">TA</cx:pt>
          <cx:pt idx="677">TA</cx:pt>
          <cx:pt idx="678">Ex</cx:pt>
          <cx:pt idx="679">TA</cx:pt>
          <cx:pt idx="680">Gd</cx:pt>
          <cx:pt idx="681">TA</cx:pt>
          <cx:pt idx="682">Gd</cx:pt>
          <cx:pt idx="683">Gd</cx:pt>
          <cx:pt idx="684">Gd</cx:pt>
          <cx:pt idx="685">Gd</cx:pt>
          <cx:pt idx="686">Gd</cx:pt>
          <cx:pt idx="687">Gd</cx:pt>
          <cx:pt idx="688">Gd</cx:pt>
          <cx:pt idx="689">Gd</cx:pt>
          <cx:pt idx="690">Gd</cx:pt>
          <cx:pt idx="691">Ex</cx:pt>
          <cx:pt idx="692">Gd</cx:pt>
          <cx:pt idx="693">TA</cx:pt>
          <cx:pt idx="694">TA</cx:pt>
          <cx:pt idx="695">Gd</cx:pt>
          <cx:pt idx="696">TA</cx:pt>
          <cx:pt idx="697">Ex</cx:pt>
          <cx:pt idx="698">TA</cx:pt>
          <cx:pt idx="699">Gd</cx:pt>
          <cx:pt idx="700">Ex</cx:pt>
          <cx:pt idx="701">TA</cx:pt>
          <cx:pt idx="702">Ex</cx:pt>
          <cx:pt idx="703">Gd</cx:pt>
          <cx:pt idx="704">Gd</cx:pt>
          <cx:pt idx="705">NA</cx:pt>
          <cx:pt idx="706">Gd</cx:pt>
          <cx:pt idx="707">Gd</cx:pt>
          <cx:pt idx="708">Gd</cx:pt>
          <cx:pt idx="709">TA</cx:pt>
          <cx:pt idx="710">TA</cx:pt>
          <cx:pt idx="711">TA</cx:pt>
          <cx:pt idx="712">Gd</cx:pt>
          <cx:pt idx="713">TA</cx:pt>
          <cx:pt idx="714">TA</cx:pt>
          <cx:pt idx="715">Gd</cx:pt>
          <cx:pt idx="716">TA</cx:pt>
          <cx:pt idx="717">Gd</cx:pt>
          <cx:pt idx="718">Gd</cx:pt>
          <cx:pt idx="719">Gd</cx:pt>
          <cx:pt idx="720">Gd</cx:pt>
          <cx:pt idx="721">Gd</cx:pt>
          <cx:pt idx="722">TA</cx:pt>
          <cx:pt idx="723">TA</cx:pt>
          <cx:pt idx="724">Ex</cx:pt>
          <cx:pt idx="725">TA</cx:pt>
          <cx:pt idx="726">Gd</cx:pt>
          <cx:pt idx="727">Gd</cx:pt>
          <cx:pt idx="728">TA</cx:pt>
          <cx:pt idx="729">TA</cx:pt>
          <cx:pt idx="730">Gd</cx:pt>
          <cx:pt idx="731">Ex</cx:pt>
          <cx:pt idx="732">Gd</cx:pt>
          <cx:pt idx="733">TA</cx:pt>
          <cx:pt idx="734">TA</cx:pt>
          <cx:pt idx="735">Gd</cx:pt>
          <cx:pt idx="736">NA</cx:pt>
          <cx:pt idx="737">Gd</cx:pt>
          <cx:pt idx="738">Gd</cx:pt>
          <cx:pt idx="739">Gd</cx:pt>
          <cx:pt idx="740">Fa</cx:pt>
          <cx:pt idx="741">TA</cx:pt>
          <cx:pt idx="742">Gd</cx:pt>
          <cx:pt idx="743">Gd</cx:pt>
          <cx:pt idx="744">Gd</cx:pt>
          <cx:pt idx="745">TA</cx:pt>
          <cx:pt idx="746">Gd</cx:pt>
          <cx:pt idx="747">TA</cx:pt>
          <cx:pt idx="748">Gd</cx:pt>
          <cx:pt idx="749">NA</cx:pt>
          <cx:pt idx="750">TA</cx:pt>
          <cx:pt idx="751">Gd</cx:pt>
          <cx:pt idx="752">Gd</cx:pt>
          <cx:pt idx="753">Gd</cx:pt>
          <cx:pt idx="754">TA</cx:pt>
          <cx:pt idx="755">Gd</cx:pt>
          <cx:pt idx="756">Gd</cx:pt>
          <cx:pt idx="757">TA</cx:pt>
          <cx:pt idx="758">Gd</cx:pt>
          <cx:pt idx="759">Gd</cx:pt>
          <cx:pt idx="760">TA</cx:pt>
          <cx:pt idx="761">TA</cx:pt>
          <cx:pt idx="762">Gd</cx:pt>
          <cx:pt idx="763">Gd</cx:pt>
          <cx:pt idx="764">Gd</cx:pt>
          <cx:pt idx="765">Gd</cx:pt>
          <cx:pt idx="766">Gd</cx:pt>
          <cx:pt idx="767">Gd</cx:pt>
          <cx:pt idx="768">Gd</cx:pt>
          <cx:pt idx="769">Gd</cx:pt>
          <cx:pt idx="770">Gd</cx:pt>
          <cx:pt idx="771">Fa</cx:pt>
          <cx:pt idx="772">TA</cx:pt>
          <cx:pt idx="773">TA</cx:pt>
          <cx:pt idx="774">Gd</cx:pt>
          <cx:pt idx="775">Ex</cx:pt>
          <cx:pt idx="776">Gd</cx:pt>
          <cx:pt idx="777">TA</cx:pt>
          <cx:pt idx="778">NA</cx:pt>
          <cx:pt idx="779">Gd</cx:pt>
          <cx:pt idx="780">Gd</cx:pt>
          <cx:pt idx="781">Gd</cx:pt>
          <cx:pt idx="782">Gd</cx:pt>
          <cx:pt idx="783">Gd</cx:pt>
          <cx:pt idx="784">TA</cx:pt>
          <cx:pt idx="785">TA</cx:pt>
          <cx:pt idx="786">Fa</cx:pt>
          <cx:pt idx="787">Gd</cx:pt>
          <cx:pt idx="788">TA</cx:pt>
          <cx:pt idx="789">TA</cx:pt>
          <cx:pt idx="790">Gd</cx:pt>
          <cx:pt idx="791">Gd</cx:pt>
          <cx:pt idx="792">Gd</cx:pt>
          <cx:pt idx="793">Gd</cx:pt>
          <cx:pt idx="794">Gd</cx:pt>
          <cx:pt idx="795">Gd</cx:pt>
          <cx:pt idx="796">TA</cx:pt>
          <cx:pt idx="797">TA</cx:pt>
          <cx:pt idx="798">Ex</cx:pt>
          <cx:pt idx="799">Gd</cx:pt>
          <cx:pt idx="800">Gd</cx:pt>
          <cx:pt idx="801">TA</cx:pt>
          <cx:pt idx="802">Gd</cx:pt>
          <cx:pt idx="803">Ex</cx:pt>
          <cx:pt idx="804">TA</cx:pt>
          <cx:pt idx="805">Gd</cx:pt>
          <cx:pt idx="806">TA</cx:pt>
          <cx:pt idx="807">TA</cx:pt>
          <cx:pt idx="808">TA</cx:pt>
          <cx:pt idx="809">TA</cx:pt>
          <cx:pt idx="810">TA</cx:pt>
          <cx:pt idx="811">Gd</cx:pt>
          <cx:pt idx="812">TA</cx:pt>
          <cx:pt idx="813">TA</cx:pt>
          <cx:pt idx="814">TA</cx:pt>
          <cx:pt idx="815">Gd</cx:pt>
          <cx:pt idx="816">TA</cx:pt>
          <cx:pt idx="817">Gd</cx:pt>
          <cx:pt idx="818">TA</cx:pt>
          <cx:pt idx="819">Gd</cx:pt>
          <cx:pt idx="820">Gd</cx:pt>
          <cx:pt idx="821">Fa</cx:pt>
          <cx:pt idx="822">Gd</cx:pt>
          <cx:pt idx="823">TA</cx:pt>
          <cx:pt idx="824">Gd</cx:pt>
          <cx:pt idx="825">Ex</cx:pt>
          <cx:pt idx="826">TA</cx:pt>
          <cx:pt idx="827">Gd</cx:pt>
          <cx:pt idx="828">TA</cx:pt>
          <cx:pt idx="829">Gd</cx:pt>
          <cx:pt idx="830">TA</cx:pt>
          <cx:pt idx="831">Gd</cx:pt>
          <cx:pt idx="832">Gd</cx:pt>
          <cx:pt idx="833">TA</cx:pt>
          <cx:pt idx="834">TA</cx:pt>
          <cx:pt idx="835">Gd</cx:pt>
          <cx:pt idx="836">TA</cx:pt>
          <cx:pt idx="837">TA</cx:pt>
          <cx:pt idx="838">Gd</cx:pt>
          <cx:pt idx="839">TA</cx:pt>
          <cx:pt idx="840">TA</cx:pt>
          <cx:pt idx="841">TA</cx:pt>
          <cx:pt idx="842">TA</cx:pt>
          <cx:pt idx="843">TA</cx:pt>
          <cx:pt idx="844">TA</cx:pt>
          <cx:pt idx="845">Gd</cx:pt>
          <cx:pt idx="846">Gd</cx:pt>
          <cx:pt idx="847">TA</cx:pt>
          <cx:pt idx="848">TA</cx:pt>
          <cx:pt idx="849">TA</cx:pt>
          <cx:pt idx="850">Gd</cx:pt>
          <cx:pt idx="851">Gd</cx:pt>
          <cx:pt idx="852">TA</cx:pt>
          <cx:pt idx="853">TA</cx:pt>
          <cx:pt idx="854">TA</cx:pt>
          <cx:pt idx="855">TA</cx:pt>
          <cx:pt idx="856">Gd</cx:pt>
          <cx:pt idx="857">Gd</cx:pt>
          <cx:pt idx="858">Gd</cx:pt>
          <cx:pt idx="859">TA</cx:pt>
          <cx:pt idx="860">TA</cx:pt>
          <cx:pt idx="861">TA</cx:pt>
          <cx:pt idx="862">Gd</cx:pt>
          <cx:pt idx="863">TA</cx:pt>
          <cx:pt idx="864">Ex</cx:pt>
          <cx:pt idx="865">TA</cx:pt>
          <cx:pt idx="866">Gd</cx:pt>
          <cx:pt idx="867">TA</cx:pt>
          <cx:pt idx="868">NA</cx:pt>
          <cx:pt idx="869">Gd</cx:pt>
          <cx:pt idx="870">TA</cx:pt>
          <cx:pt idx="871">Gd</cx:pt>
          <cx:pt idx="872">TA</cx:pt>
          <cx:pt idx="873">TA</cx:pt>
          <cx:pt idx="874">TA</cx:pt>
          <cx:pt idx="875">Gd</cx:pt>
          <cx:pt idx="876">TA</cx:pt>
          <cx:pt idx="877">Ex</cx:pt>
          <cx:pt idx="878">TA</cx:pt>
          <cx:pt idx="879">TA</cx:pt>
          <cx:pt idx="880">Ex</cx:pt>
          <cx:pt idx="881">Gd</cx:pt>
          <cx:pt idx="882">Gd</cx:pt>
          <cx:pt idx="883">TA</cx:pt>
          <cx:pt idx="884">TA</cx:pt>
          <cx:pt idx="885">Ex</cx:pt>
          <cx:pt idx="886">TA</cx:pt>
          <cx:pt idx="887">TA</cx:pt>
          <cx:pt idx="888">TA</cx:pt>
          <cx:pt idx="889">TA</cx:pt>
          <cx:pt idx="890">TA</cx:pt>
          <cx:pt idx="891">TA</cx:pt>
          <cx:pt idx="892">TA</cx:pt>
          <cx:pt idx="893">Gd</cx:pt>
          <cx:pt idx="894">NA</cx:pt>
          <cx:pt idx="895">TA</cx:pt>
          <cx:pt idx="896">TA</cx:pt>
          <cx:pt idx="897">NA</cx:pt>
          <cx:pt idx="898">Ex</cx:pt>
          <cx:pt idx="899">TA</cx:pt>
          <cx:pt idx="900">TA</cx:pt>
          <cx:pt idx="901">TA</cx:pt>
          <cx:pt idx="902">Gd</cx:pt>
          <cx:pt idx="903">Gd</cx:pt>
          <cx:pt idx="904">TA</cx:pt>
          <cx:pt idx="905">TA</cx:pt>
          <cx:pt idx="906">Gd</cx:pt>
          <cx:pt idx="907">Gd</cx:pt>
          <cx:pt idx="908">Gd</cx:pt>
          <cx:pt idx="909">Gd</cx:pt>
          <cx:pt idx="910">TA</cx:pt>
          <cx:pt idx="911">Gd</cx:pt>
          <cx:pt idx="912">TA</cx:pt>
          <cx:pt idx="913">TA</cx:pt>
          <cx:pt idx="914">Gd</cx:pt>
          <cx:pt idx="915">TA</cx:pt>
          <cx:pt idx="916">TA</cx:pt>
          <cx:pt idx="917">TA</cx:pt>
          <cx:pt idx="918">Ex</cx:pt>
          <cx:pt idx="919">Gd</cx:pt>
          <cx:pt idx="920">Gd</cx:pt>
          <cx:pt idx="921">TA</cx:pt>
          <cx:pt idx="922">Gd</cx:pt>
          <cx:pt idx="923">Gd</cx:pt>
          <cx:pt idx="924">Gd</cx:pt>
          <cx:pt idx="925">Gd</cx:pt>
          <cx:pt idx="926">Gd</cx:pt>
          <cx:pt idx="927">TA</cx:pt>
          <cx:pt idx="928">Gd</cx:pt>
          <cx:pt idx="929">Gd</cx:pt>
          <cx:pt idx="930">Gd</cx:pt>
          <cx:pt idx="931">TA</cx:pt>
          <cx:pt idx="932">Ex</cx:pt>
          <cx:pt idx="933">Gd</cx:pt>
          <cx:pt idx="934">Gd</cx:pt>
          <cx:pt idx="935">Fa</cx:pt>
          <cx:pt idx="936">Gd</cx:pt>
          <cx:pt idx="937">Gd</cx:pt>
          <cx:pt idx="938">Gd</cx:pt>
          <cx:pt idx="939">TA</cx:pt>
          <cx:pt idx="940">TA</cx:pt>
          <cx:pt idx="941">Gd</cx:pt>
          <cx:pt idx="942">Gd</cx:pt>
          <cx:pt idx="943">TA</cx:pt>
          <cx:pt idx="944">TA</cx:pt>
          <cx:pt idx="945">TA</cx:pt>
          <cx:pt idx="946">TA</cx:pt>
          <cx:pt idx="947">Gd</cx:pt>
          <cx:pt idx="948">Gd</cx:pt>
          <cx:pt idx="949">TA</cx:pt>
          <cx:pt idx="950">TA</cx:pt>
          <cx:pt idx="951">TA</cx:pt>
          <cx:pt idx="952">Gd</cx:pt>
          <cx:pt idx="953">TA</cx:pt>
          <cx:pt idx="954">Gd</cx:pt>
          <cx:pt idx="955">Gd</cx:pt>
          <cx:pt idx="956">Gd</cx:pt>
          <cx:pt idx="957">TA</cx:pt>
          <cx:pt idx="958">Gd</cx:pt>
          <cx:pt idx="959">Gd</cx:pt>
          <cx:pt idx="960">TA</cx:pt>
          <cx:pt idx="961">Gd</cx:pt>
          <cx:pt idx="962">Gd</cx:pt>
          <cx:pt idx="963">Ex</cx:pt>
          <cx:pt idx="964">Gd</cx:pt>
          <cx:pt idx="965">Gd</cx:pt>
          <cx:pt idx="966">TA</cx:pt>
          <cx:pt idx="967">TA</cx:pt>
          <cx:pt idx="968">TA</cx:pt>
          <cx:pt idx="969">TA</cx:pt>
          <cx:pt idx="970">TA</cx:pt>
          <cx:pt idx="971">Gd</cx:pt>
          <cx:pt idx="972">Gd</cx:pt>
          <cx:pt idx="973">Gd</cx:pt>
          <cx:pt idx="974">Gd</cx:pt>
          <cx:pt idx="975">Gd</cx:pt>
          <cx:pt idx="976">Gd</cx:pt>
          <cx:pt idx="977">Gd</cx:pt>
          <cx:pt idx="978">TA</cx:pt>
          <cx:pt idx="979">TA</cx:pt>
          <cx:pt idx="980">TA</cx:pt>
          <cx:pt idx="981">Gd</cx:pt>
          <cx:pt idx="982">Gd</cx:pt>
          <cx:pt idx="983">Gd</cx:pt>
          <cx:pt idx="984">NA</cx:pt>
          <cx:pt idx="985">TA</cx:pt>
          <cx:pt idx="986">TA</cx:pt>
          <cx:pt idx="987">Ex</cx:pt>
          <cx:pt idx="988">TA</cx:pt>
          <cx:pt idx="989">Gd</cx:pt>
          <cx:pt idx="990">Gd</cx:pt>
          <cx:pt idx="991">TA</cx:pt>
          <cx:pt idx="992">TA</cx:pt>
          <cx:pt idx="993">Gd</cx:pt>
          <cx:pt idx="994">Ex</cx:pt>
          <cx:pt idx="995">TA</cx:pt>
          <cx:pt idx="996">TA</cx:pt>
          <cx:pt idx="997">TA</cx:pt>
          <cx:pt idx="998">TA</cx:pt>
          <cx:pt idx="999">Gd</cx:pt>
          <cx:pt idx="1000">NA</cx:pt>
          <cx:pt idx="1001">Fa</cx:pt>
          <cx:pt idx="1002">Gd</cx:pt>
          <cx:pt idx="1003">TA</cx:pt>
          <cx:pt idx="1004">Gd</cx:pt>
          <cx:pt idx="1005">Gd</cx:pt>
          <cx:pt idx="1006">Gd</cx:pt>
          <cx:pt idx="1007">TA</cx:pt>
          <cx:pt idx="1008">Ex</cx:pt>
          <cx:pt idx="1009">TA</cx:pt>
          <cx:pt idx="1010">TA</cx:pt>
          <cx:pt idx="1011">NA</cx:pt>
          <cx:pt idx="1012">TA</cx:pt>
          <cx:pt idx="1013">TA</cx:pt>
          <cx:pt idx="1014">TA</cx:pt>
          <cx:pt idx="1015">Gd</cx:pt>
          <cx:pt idx="1016">Gd</cx:pt>
          <cx:pt idx="1017">Gd</cx:pt>
          <cx:pt idx="1018">Gd</cx:pt>
          <cx:pt idx="1019">Gd</cx:pt>
          <cx:pt idx="1020">Gd</cx:pt>
          <cx:pt idx="1021">Gd</cx:pt>
          <cx:pt idx="1022">TA</cx:pt>
          <cx:pt idx="1023">Gd</cx:pt>
          <cx:pt idx="1024">Gd</cx:pt>
          <cx:pt idx="1025">TA</cx:pt>
          <cx:pt idx="1026">TA</cx:pt>
          <cx:pt idx="1027">Gd</cx:pt>
          <cx:pt idx="1028">TA</cx:pt>
          <cx:pt idx="1029">TA</cx:pt>
          <cx:pt idx="1030">TA</cx:pt>
          <cx:pt idx="1031">TA</cx:pt>
          <cx:pt idx="1032">Gd</cx:pt>
          <cx:pt idx="1033">Gd</cx:pt>
          <cx:pt idx="1034">Fa</cx:pt>
          <cx:pt idx="1035">NA</cx:pt>
          <cx:pt idx="1036">Ex</cx:pt>
          <cx:pt idx="1037">Gd</cx:pt>
          <cx:pt idx="1038">TA</cx:pt>
          <cx:pt idx="1039">Gd</cx:pt>
          <cx:pt idx="1040">TA</cx:pt>
          <cx:pt idx="1041">TA</cx:pt>
          <cx:pt idx="1042">Gd</cx:pt>
          <cx:pt idx="1043">Gd</cx:pt>
          <cx:pt idx="1044">Gd</cx:pt>
          <cx:pt idx="1045">NA</cx:pt>
          <cx:pt idx="1046">Ex</cx:pt>
          <cx:pt idx="1047">Gd</cx:pt>
          <cx:pt idx="1048">NA</cx:pt>
          <cx:pt idx="1049">NA</cx:pt>
          <cx:pt idx="1050">Gd</cx:pt>
          <cx:pt idx="1051">Gd</cx:pt>
          <cx:pt idx="1052">TA</cx:pt>
          <cx:pt idx="1053">TA</cx:pt>
          <cx:pt idx="1054">Gd</cx:pt>
          <cx:pt idx="1055">Gd</cx:pt>
          <cx:pt idx="1056">Gd</cx:pt>
          <cx:pt idx="1057">Gd</cx:pt>
          <cx:pt idx="1058">Ex</cx:pt>
          <cx:pt idx="1059">TA</cx:pt>
          <cx:pt idx="1060">Gd</cx:pt>
          <cx:pt idx="1061">TA</cx:pt>
          <cx:pt idx="1062">TA</cx:pt>
          <cx:pt idx="1063">TA</cx:pt>
          <cx:pt idx="1064">TA</cx:pt>
          <cx:pt idx="1065">Ex</cx:pt>
          <cx:pt idx="1066">Gd</cx:pt>
          <cx:pt idx="1067">TA</cx:pt>
          <cx:pt idx="1068">Gd</cx:pt>
          <cx:pt idx="1069">TA</cx:pt>
          <cx:pt idx="1070">TA</cx:pt>
          <cx:pt idx="1071">TA</cx:pt>
          <cx:pt idx="1072">Fa</cx:pt>
          <cx:pt idx="1073">TA</cx:pt>
          <cx:pt idx="1074">Gd</cx:pt>
          <cx:pt idx="1075">TA</cx:pt>
          <cx:pt idx="1076">Fa</cx:pt>
          <cx:pt idx="1077">TA</cx:pt>
          <cx:pt idx="1078">Gd</cx:pt>
          <cx:pt idx="1079">Gd</cx:pt>
          <cx:pt idx="1080">TA</cx:pt>
          <cx:pt idx="1081">TA</cx:pt>
          <cx:pt idx="1082">Gd</cx:pt>
          <cx:pt idx="1083">TA</cx:pt>
          <cx:pt idx="1084">Gd</cx:pt>
          <cx:pt idx="1085">Gd</cx:pt>
          <cx:pt idx="1086">TA</cx:pt>
          <cx:pt idx="1087">Gd</cx:pt>
          <cx:pt idx="1088">Gd</cx:pt>
          <cx:pt idx="1089">Gd</cx:pt>
          <cx:pt idx="1090">NA</cx:pt>
          <cx:pt idx="1091">Gd</cx:pt>
          <cx:pt idx="1092">TA</cx:pt>
          <cx:pt idx="1093">TA</cx:pt>
          <cx:pt idx="1094">TA</cx:pt>
          <cx:pt idx="1095">Gd</cx:pt>
          <cx:pt idx="1096">TA</cx:pt>
          <cx:pt idx="1097">Gd</cx:pt>
          <cx:pt idx="1098">TA</cx:pt>
          <cx:pt idx="1099">Gd</cx:pt>
          <cx:pt idx="1100">TA</cx:pt>
          <cx:pt idx="1101">TA</cx:pt>
          <cx:pt idx="1102">TA</cx:pt>
          <cx:pt idx="1103">TA</cx:pt>
          <cx:pt idx="1104">TA</cx:pt>
          <cx:pt idx="1105">Ex</cx:pt>
          <cx:pt idx="1106">Gd</cx:pt>
          <cx:pt idx="1107">Ex</cx:pt>
          <cx:pt idx="1108">Gd</cx:pt>
          <cx:pt idx="1109">Ex</cx:pt>
          <cx:pt idx="1110">Gd</cx:pt>
          <cx:pt idx="1111">TA</cx:pt>
          <cx:pt idx="1112">TA</cx:pt>
          <cx:pt idx="1113">TA</cx:pt>
          <cx:pt idx="1114">TA</cx:pt>
          <cx:pt idx="1115">Ex</cx:pt>
          <cx:pt idx="1116">Gd</cx:pt>
          <cx:pt idx="1117">TA</cx:pt>
          <cx:pt idx="1118">TA</cx:pt>
          <cx:pt idx="1119">TA</cx:pt>
          <cx:pt idx="1120">TA</cx:pt>
          <cx:pt idx="1121">Gd</cx:pt>
          <cx:pt idx="1122">TA</cx:pt>
          <cx:pt idx="1123">TA</cx:pt>
          <cx:pt idx="1124">Gd</cx:pt>
          <cx:pt idx="1125">TA</cx:pt>
          <cx:pt idx="1126">Gd</cx:pt>
          <cx:pt idx="1127">Gd</cx:pt>
          <cx:pt idx="1128">Gd</cx:pt>
          <cx:pt idx="1129">Gd</cx:pt>
          <cx:pt idx="1130">TA</cx:pt>
          <cx:pt idx="1131">Gd</cx:pt>
          <cx:pt idx="1132">TA</cx:pt>
          <cx:pt idx="1133">Gd</cx:pt>
          <cx:pt idx="1134">Gd</cx:pt>
          <cx:pt idx="1135">TA</cx:pt>
          <cx:pt idx="1136">TA</cx:pt>
          <cx:pt idx="1137">TA</cx:pt>
          <cx:pt idx="1138">TA</cx:pt>
          <cx:pt idx="1139">TA</cx:pt>
          <cx:pt idx="1140">TA</cx:pt>
          <cx:pt idx="1141">TA</cx:pt>
          <cx:pt idx="1142">Ex</cx:pt>
          <cx:pt idx="1143">TA</cx:pt>
          <cx:pt idx="1144">Gd</cx:pt>
          <cx:pt idx="1145">TA</cx:pt>
          <cx:pt idx="1146">Gd</cx:pt>
          <cx:pt idx="1147">TA</cx:pt>
          <cx:pt idx="1148">TA</cx:pt>
          <cx:pt idx="1149">TA</cx:pt>
          <cx:pt idx="1150">TA</cx:pt>
          <cx:pt idx="1151">TA</cx:pt>
          <cx:pt idx="1152">TA</cx:pt>
          <cx:pt idx="1153">TA</cx:pt>
          <cx:pt idx="1154">TA</cx:pt>
          <cx:pt idx="1155">Gd</cx:pt>
          <cx:pt idx="1156">TA</cx:pt>
          <cx:pt idx="1157">Gd</cx:pt>
          <cx:pt idx="1158">Gd</cx:pt>
          <cx:pt idx="1159">TA</cx:pt>
          <cx:pt idx="1160">Gd</cx:pt>
          <cx:pt idx="1161">TA</cx:pt>
          <cx:pt idx="1162">Gd</cx:pt>
          <cx:pt idx="1163">Gd</cx:pt>
          <cx:pt idx="1164">Gd</cx:pt>
          <cx:pt idx="1165">Gd</cx:pt>
          <cx:pt idx="1166">Gd</cx:pt>
          <cx:pt idx="1167">Gd</cx:pt>
          <cx:pt idx="1168">TA</cx:pt>
          <cx:pt idx="1169">Ex</cx:pt>
          <cx:pt idx="1170">TA</cx:pt>
          <cx:pt idx="1171">TA</cx:pt>
          <cx:pt idx="1172">Gd</cx:pt>
          <cx:pt idx="1173">TA</cx:pt>
          <cx:pt idx="1174">Gd</cx:pt>
          <cx:pt idx="1175">Gd</cx:pt>
          <cx:pt idx="1176">TA</cx:pt>
          <cx:pt idx="1177">TA</cx:pt>
          <cx:pt idx="1178">TA</cx:pt>
          <cx:pt idx="1179">NA</cx:pt>
          <cx:pt idx="1180">Gd</cx:pt>
          <cx:pt idx="1181">Ex</cx:pt>
          <cx:pt idx="1182">Ex</cx:pt>
          <cx:pt idx="1183">TA</cx:pt>
          <cx:pt idx="1184">TA</cx:pt>
          <cx:pt idx="1185">TA</cx:pt>
          <cx:pt idx="1186">Fa</cx:pt>
          <cx:pt idx="1187">Gd</cx:pt>
          <cx:pt idx="1188">Gd</cx:pt>
          <cx:pt idx="1189">TA</cx:pt>
          <cx:pt idx="1190">TA</cx:pt>
          <cx:pt idx="1191">Gd</cx:pt>
          <cx:pt idx="1192">TA</cx:pt>
          <cx:pt idx="1193">Ex</cx:pt>
          <cx:pt idx="1194">TA</cx:pt>
          <cx:pt idx="1195">Gd</cx:pt>
          <cx:pt idx="1196">Gd</cx:pt>
          <cx:pt idx="1197">TA</cx:pt>
          <cx:pt idx="1198">Gd</cx:pt>
          <cx:pt idx="1199">TA</cx:pt>
          <cx:pt idx="1200">TA</cx:pt>
          <cx:pt idx="1201">Gd</cx:pt>
          <cx:pt idx="1202">TA</cx:pt>
          <cx:pt idx="1203">Gd</cx:pt>
          <cx:pt idx="1204">Gd</cx:pt>
          <cx:pt idx="1205">Gd</cx:pt>
          <cx:pt idx="1206">TA</cx:pt>
          <cx:pt idx="1207">Gd</cx:pt>
          <cx:pt idx="1208">TA</cx:pt>
          <cx:pt idx="1209">Ex</cx:pt>
          <cx:pt idx="1210">Gd</cx:pt>
          <cx:pt idx="1211">Gd</cx:pt>
          <cx:pt idx="1212">TA</cx:pt>
          <cx:pt idx="1213">TA</cx:pt>
          <cx:pt idx="1214">TA</cx:pt>
          <cx:pt idx="1215">TA</cx:pt>
          <cx:pt idx="1216">NA</cx:pt>
          <cx:pt idx="1217">Gd</cx:pt>
          <cx:pt idx="1218">NA</cx:pt>
          <cx:pt idx="1219">TA</cx:pt>
          <cx:pt idx="1220">TA</cx:pt>
          <cx:pt idx="1221">TA</cx:pt>
          <cx:pt idx="1222">TA</cx:pt>
          <cx:pt idx="1223">TA</cx:pt>
          <cx:pt idx="1224">Gd</cx:pt>
          <cx:pt idx="1225">TA</cx:pt>
          <cx:pt idx="1226">Gd</cx:pt>
          <cx:pt idx="1227">TA</cx:pt>
          <cx:pt idx="1228">Ex</cx:pt>
          <cx:pt idx="1229">TA</cx:pt>
          <cx:pt idx="1230">Gd</cx:pt>
          <cx:pt idx="1231">TA</cx:pt>
          <cx:pt idx="1232">NA</cx:pt>
          <cx:pt idx="1233">TA</cx:pt>
          <cx:pt idx="1234">TA</cx:pt>
          <cx:pt idx="1235">Gd</cx:pt>
          <cx:pt idx="1236">Gd</cx:pt>
          <cx:pt idx="1237">Gd</cx:pt>
          <cx:pt idx="1238">Gd</cx:pt>
          <cx:pt idx="1239">Gd</cx:pt>
          <cx:pt idx="1240">Gd</cx:pt>
          <cx:pt idx="1241">Gd</cx:pt>
          <cx:pt idx="1242">Gd</cx:pt>
          <cx:pt idx="1243">Ex</cx:pt>
          <cx:pt idx="1244">Gd</cx:pt>
          <cx:pt idx="1245">Gd</cx:pt>
          <cx:pt idx="1246">Gd</cx:pt>
          <cx:pt idx="1247">TA</cx:pt>
          <cx:pt idx="1248">Gd</cx:pt>
          <cx:pt idx="1249">TA</cx:pt>
          <cx:pt idx="1250">TA</cx:pt>
          <cx:pt idx="1251">Gd</cx:pt>
          <cx:pt idx="1252">TA</cx:pt>
          <cx:pt idx="1253">TA</cx:pt>
          <cx:pt idx="1254">Gd</cx:pt>
          <cx:pt idx="1255">TA</cx:pt>
          <cx:pt idx="1256">Gd</cx:pt>
          <cx:pt idx="1257">Fa</cx:pt>
          <cx:pt idx="1258">Gd</cx:pt>
          <cx:pt idx="1259">Gd</cx:pt>
          <cx:pt idx="1260">Gd</cx:pt>
          <cx:pt idx="1261">TA</cx:pt>
          <cx:pt idx="1262">TA</cx:pt>
          <cx:pt idx="1263">TA</cx:pt>
          <cx:pt idx="1264">Gd</cx:pt>
          <cx:pt idx="1265">Gd</cx:pt>
          <cx:pt idx="1266">TA</cx:pt>
          <cx:pt idx="1267">Ex</cx:pt>
          <cx:pt idx="1268">TA</cx:pt>
          <cx:pt idx="1269">TA</cx:pt>
          <cx:pt idx="1270">Gd</cx:pt>
          <cx:pt idx="1271">TA</cx:pt>
          <cx:pt idx="1272">TA</cx:pt>
          <cx:pt idx="1273">TA</cx:pt>
          <cx:pt idx="1274">TA</cx:pt>
          <cx:pt idx="1275">TA</cx:pt>
          <cx:pt idx="1276">TA</cx:pt>
          <cx:pt idx="1277">Gd</cx:pt>
          <cx:pt idx="1278">Gd</cx:pt>
          <cx:pt idx="1279">TA</cx:pt>
          <cx:pt idx="1280">Gd</cx:pt>
          <cx:pt idx="1281">Gd</cx:pt>
          <cx:pt idx="1282">Gd</cx:pt>
          <cx:pt idx="1283">TA</cx:pt>
          <cx:pt idx="1284">TA</cx:pt>
          <cx:pt idx="1285">TA</cx:pt>
          <cx:pt idx="1286">TA</cx:pt>
          <cx:pt idx="1287">TA</cx:pt>
          <cx:pt idx="1288">Gd</cx:pt>
          <cx:pt idx="1289">Gd</cx:pt>
          <cx:pt idx="1290">TA</cx:pt>
          <cx:pt idx="1291">TA</cx:pt>
          <cx:pt idx="1292">TA</cx:pt>
          <cx:pt idx="1293">Gd</cx:pt>
          <cx:pt idx="1294">TA</cx:pt>
          <cx:pt idx="1295">TA</cx:pt>
          <cx:pt idx="1296">TA</cx:pt>
          <cx:pt idx="1297">Gd</cx:pt>
          <cx:pt idx="1298">Ex</cx:pt>
          <cx:pt idx="1299">TA</cx:pt>
          <cx:pt idx="1300">Gd</cx:pt>
          <cx:pt idx="1301">TA</cx:pt>
          <cx:pt idx="1302">Gd</cx:pt>
          <cx:pt idx="1303">Gd</cx:pt>
          <cx:pt idx="1304">Gd</cx:pt>
          <cx:pt idx="1305">Ex</cx:pt>
          <cx:pt idx="1306">Gd</cx:pt>
          <cx:pt idx="1307">Gd</cx:pt>
          <cx:pt idx="1308">TA</cx:pt>
          <cx:pt idx="1309">Gd</cx:pt>
          <cx:pt idx="1310">Gd</cx:pt>
          <cx:pt idx="1311">Gd</cx:pt>
          <cx:pt idx="1312">Ex</cx:pt>
          <cx:pt idx="1313">Gd</cx:pt>
          <cx:pt idx="1314">TA</cx:pt>
          <cx:pt idx="1315">Fa</cx:pt>
          <cx:pt idx="1316">Ex</cx:pt>
          <cx:pt idx="1317">Ex</cx:pt>
          <cx:pt idx="1318">Gd</cx:pt>
          <cx:pt idx="1319">TA</cx:pt>
          <cx:pt idx="1320">TA</cx:pt>
          <cx:pt idx="1321">NA</cx:pt>
          <cx:pt idx="1322">Gd</cx:pt>
          <cx:pt idx="1323">TA</cx:pt>
          <cx:pt idx="1324">Ex</cx:pt>
          <cx:pt idx="1325">TA</cx:pt>
          <cx:pt idx="1326">TA</cx:pt>
          <cx:pt idx="1327">TA</cx:pt>
          <cx:pt idx="1328">Gd</cx:pt>
          <cx:pt idx="1329">Gd</cx:pt>
          <cx:pt idx="1330">Gd</cx:pt>
          <cx:pt idx="1331">TA</cx:pt>
          <cx:pt idx="1332">TA</cx:pt>
          <cx:pt idx="1333">TA</cx:pt>
          <cx:pt idx="1334">TA</cx:pt>
          <cx:pt idx="1335">Gd</cx:pt>
          <cx:pt idx="1336">TA</cx:pt>
          <cx:pt idx="1337">TA</cx:pt>
          <cx:pt idx="1338">Gd</cx:pt>
          <cx:pt idx="1339">TA</cx:pt>
          <cx:pt idx="1340">TA</cx:pt>
          <cx:pt idx="1341">Gd</cx:pt>
          <cx:pt idx="1342">Gd</cx:pt>
          <cx:pt idx="1343">TA</cx:pt>
          <cx:pt idx="1344">Gd</cx:pt>
          <cx:pt idx="1345">TA</cx:pt>
          <cx:pt idx="1346">TA</cx:pt>
          <cx:pt idx="1347">Ex</cx:pt>
          <cx:pt idx="1348">Gd</cx:pt>
          <cx:pt idx="1349">TA</cx:pt>
          <cx:pt idx="1350">TA</cx:pt>
          <cx:pt idx="1351">TA</cx:pt>
          <cx:pt idx="1352">TA</cx:pt>
          <cx:pt idx="1353">Gd</cx:pt>
          <cx:pt idx="1354">Gd</cx:pt>
          <cx:pt idx="1355">TA</cx:pt>
          <cx:pt idx="1356">TA</cx:pt>
          <cx:pt idx="1357">TA</cx:pt>
          <cx:pt idx="1358">Gd</cx:pt>
          <cx:pt idx="1359">Ex</cx:pt>
          <cx:pt idx="1360">TA</cx:pt>
          <cx:pt idx="1361">Ex</cx:pt>
          <cx:pt idx="1362">TA</cx:pt>
          <cx:pt idx="1363">Gd</cx:pt>
          <cx:pt idx="1364">Gd</cx:pt>
          <cx:pt idx="1365">Gd</cx:pt>
          <cx:pt idx="1366">Gd</cx:pt>
          <cx:pt idx="1367">TA</cx:pt>
          <cx:pt idx="1368">Gd</cx:pt>
          <cx:pt idx="1369">Gd</cx:pt>
          <cx:pt idx="1370">TA</cx:pt>
          <cx:pt idx="1371">TA</cx:pt>
          <cx:pt idx="1372">Gd</cx:pt>
          <cx:pt idx="1373">Ex</cx:pt>
          <cx:pt idx="1374">Gd</cx:pt>
          <cx:pt idx="1375">Gd</cx:pt>
          <cx:pt idx="1376">Gd</cx:pt>
          <cx:pt idx="1377">TA</cx:pt>
          <cx:pt idx="1378">TA</cx:pt>
          <cx:pt idx="1379">Gd</cx:pt>
          <cx:pt idx="1380">TA</cx:pt>
          <cx:pt idx="1381">TA</cx:pt>
          <cx:pt idx="1382">Fa</cx:pt>
          <cx:pt idx="1383">TA</cx:pt>
          <cx:pt idx="1384">TA</cx:pt>
          <cx:pt idx="1385">TA</cx:pt>
          <cx:pt idx="1386">Gd</cx:pt>
          <cx:pt idx="1387">TA</cx:pt>
          <cx:pt idx="1388">Ex</cx:pt>
          <cx:pt idx="1389">TA</cx:pt>
          <cx:pt idx="1390">Gd</cx:pt>
          <cx:pt idx="1391">TA</cx:pt>
          <cx:pt idx="1392">TA</cx:pt>
          <cx:pt idx="1393">Fa</cx:pt>
          <cx:pt idx="1394">Gd</cx:pt>
          <cx:pt idx="1395">Gd</cx:pt>
          <cx:pt idx="1396">TA</cx:pt>
          <cx:pt idx="1397">TA</cx:pt>
          <cx:pt idx="1398">TA</cx:pt>
          <cx:pt idx="1399">TA</cx:pt>
          <cx:pt idx="1400">TA</cx:pt>
          <cx:pt idx="1401">TA</cx:pt>
          <cx:pt idx="1402">Gd</cx:pt>
          <cx:pt idx="1403">Gd</cx:pt>
          <cx:pt idx="1404">TA</cx:pt>
          <cx:pt idx="1405">Ex</cx:pt>
          <cx:pt idx="1406">Gd</cx:pt>
          <cx:pt idx="1407">TA</cx:pt>
          <cx:pt idx="1408">Fa</cx:pt>
          <cx:pt idx="1409">Gd</cx:pt>
          <cx:pt idx="1410">Gd</cx:pt>
          <cx:pt idx="1411">TA</cx:pt>
          <cx:pt idx="1412">NA</cx:pt>
          <cx:pt idx="1413">Gd</cx:pt>
          <cx:pt idx="1414">TA</cx:pt>
          <cx:pt idx="1415">Gd</cx:pt>
          <cx:pt idx="1416">TA</cx:pt>
          <cx:pt idx="1417">Gd</cx:pt>
          <cx:pt idx="1418">TA</cx:pt>
          <cx:pt idx="1419">TA</cx:pt>
          <cx:pt idx="1420">TA</cx:pt>
          <cx:pt idx="1421">Gd</cx:pt>
          <cx:pt idx="1422">Gd</cx:pt>
          <cx:pt idx="1423">Gd</cx:pt>
          <cx:pt idx="1424">TA</cx:pt>
          <cx:pt idx="1425">TA</cx:pt>
          <cx:pt idx="1426">Gd</cx:pt>
          <cx:pt idx="1427">TA</cx:pt>
          <cx:pt idx="1428">TA</cx:pt>
          <cx:pt idx="1429">Gd</cx:pt>
          <cx:pt idx="1430">Gd</cx:pt>
          <cx:pt idx="1431">Gd</cx:pt>
          <cx:pt idx="1432">TA</cx:pt>
          <cx:pt idx="1433">Gd</cx:pt>
          <cx:pt idx="1434">TA</cx:pt>
          <cx:pt idx="1435">TA</cx:pt>
          <cx:pt idx="1436">TA</cx:pt>
          <cx:pt idx="1437">Ex</cx:pt>
          <cx:pt idx="1438">TA</cx:pt>
          <cx:pt idx="1439">TA</cx:pt>
          <cx:pt idx="1440">Ex</cx:pt>
          <cx:pt idx="1441">Gd</cx:pt>
          <cx:pt idx="1442">Ex</cx:pt>
          <cx:pt idx="1443">TA</cx:pt>
          <cx:pt idx="1444">Gd</cx:pt>
          <cx:pt idx="1445">TA</cx:pt>
          <cx:pt idx="1446">TA</cx:pt>
          <cx:pt idx="1447">Gd</cx:pt>
          <cx:pt idx="1448">Fa</cx:pt>
          <cx:pt idx="1449">Gd</cx:pt>
          <cx:pt idx="1450">Gd</cx:pt>
          <cx:pt idx="1451">Gd</cx:pt>
          <cx:pt idx="1452">Gd</cx:pt>
          <cx:pt idx="1453">Gd</cx:pt>
          <cx:pt idx="1454">Gd</cx:pt>
          <cx:pt idx="1455">Gd</cx:pt>
          <cx:pt idx="1456">Gd</cx:pt>
          <cx:pt idx="1457">TA</cx:pt>
          <cx:pt idx="1458">TA</cx:pt>
          <cx:pt idx="1459">TA</cx:pt>
        </cx:lvl>
        <cx:lvl ptCount="1460">
          <cx:pt idx="0">PConc</cx:pt>
          <cx:pt idx="1">CBlock</cx:pt>
          <cx:pt idx="2">PConc</cx:pt>
          <cx:pt idx="3">BrkTil</cx:pt>
          <cx:pt idx="4">PConc</cx:pt>
          <cx:pt idx="5">Wood</cx:pt>
          <cx:pt idx="6">PConc</cx:pt>
          <cx:pt idx="7">CBlock</cx:pt>
          <cx:pt idx="8">BrkTil</cx:pt>
          <cx:pt idx="9">BrkTil</cx:pt>
          <cx:pt idx="10">CBlock</cx:pt>
          <cx:pt idx="11">PConc</cx:pt>
          <cx:pt idx="12">CBlock</cx:pt>
          <cx:pt idx="13">PConc</cx:pt>
          <cx:pt idx="14">CBlock</cx:pt>
          <cx:pt idx="15">BrkTil</cx:pt>
          <cx:pt idx="16">CBlock</cx:pt>
          <cx:pt idx="17">Slab</cx:pt>
          <cx:pt idx="18">PConc</cx:pt>
          <cx:pt idx="19">CBlock</cx:pt>
          <cx:pt idx="20">PConc</cx:pt>
          <cx:pt idx="21">PConc</cx:pt>
          <cx:pt idx="22">PConc</cx:pt>
          <cx:pt idx="23">PConc</cx:pt>
          <cx:pt idx="24">CBlock</cx:pt>
          <cx:pt idx="25">PConc</cx:pt>
          <cx:pt idx="26">CBlock</cx:pt>
          <cx:pt idx="27">PConc</cx:pt>
          <cx:pt idx="28">CBlock</cx:pt>
          <cx:pt idx="29">BrkTil</cx:pt>
          <cx:pt idx="30">BrkTil</cx:pt>
          <cx:pt idx="31">CBlock</cx:pt>
          <cx:pt idx="32">PConc</cx:pt>
          <cx:pt idx="33">CBlock</cx:pt>
          <cx:pt idx="34">PConc</cx:pt>
          <cx:pt idx="35">PConc</cx:pt>
          <cx:pt idx="36">PConc</cx:pt>
          <cx:pt idx="37">CBlock</cx:pt>
          <cx:pt idx="38">CBlock</cx:pt>
          <cx:pt idx="39">PConc</cx:pt>
          <cx:pt idx="40">CBlock</cx:pt>
          <cx:pt idx="41">CBlock</cx:pt>
          <cx:pt idx="42">CBlock</cx:pt>
          <cx:pt idx="43">CBlock</cx:pt>
          <cx:pt idx="44">CBlock</cx:pt>
          <cx:pt idx="45">PConc</cx:pt>
          <cx:pt idx="46">PConc</cx:pt>
          <cx:pt idx="47">PConc</cx:pt>
          <cx:pt idx="48">BrkTil</cx:pt>
          <cx:pt idx="49">CBlock</cx:pt>
          <cx:pt idx="50">PConc</cx:pt>
          <cx:pt idx="51">PConc</cx:pt>
          <cx:pt idx="52">CBlock</cx:pt>
          <cx:pt idx="53">CBlock</cx:pt>
          <cx:pt idx="54">CBlock</cx:pt>
          <cx:pt idx="55">CBlock</cx:pt>
          <cx:pt idx="56">PConc</cx:pt>
          <cx:pt idx="57">PConc</cx:pt>
          <cx:pt idx="58">PConc</cx:pt>
          <cx:pt idx="59">CBlock</cx:pt>
          <cx:pt idx="60">PConc</cx:pt>
          <cx:pt idx="61">BrkTil</cx:pt>
          <cx:pt idx="62">PConc</cx:pt>
          <cx:pt idx="63">BrkTil</cx:pt>
          <cx:pt idx="64">PConc</cx:pt>
          <cx:pt idx="65">PConc</cx:pt>
          <cx:pt idx="66">CBlock</cx:pt>
          <cx:pt idx="67">PConc</cx:pt>
          <cx:pt idx="68">CBlock</cx:pt>
          <cx:pt idx="69">CBlock</cx:pt>
          <cx:pt idx="70">CBlock</cx:pt>
          <cx:pt idx="71">CBlock</cx:pt>
          <cx:pt idx="72">PConc</cx:pt>
          <cx:pt idx="73">CBlock</cx:pt>
          <cx:pt idx="74">CBlock</cx:pt>
          <cx:pt idx="75">CBlock</cx:pt>
          <cx:pt idx="76">CBlock</cx:pt>
          <cx:pt idx="77">CBlock</cx:pt>
          <cx:pt idx="78">CBlock</cx:pt>
          <cx:pt idx="79">PConc</cx:pt>
          <cx:pt idx="80">CBlock</cx:pt>
          <cx:pt idx="81">PConc</cx:pt>
          <cx:pt idx="82">PConc</cx:pt>
          <cx:pt idx="83">CBlock</cx:pt>
          <cx:pt idx="84">PConc</cx:pt>
          <cx:pt idx="85">CBlock</cx:pt>
          <cx:pt idx="86">PConc</cx:pt>
          <cx:pt idx="87">PConc</cx:pt>
          <cx:pt idx="88">CBlock</cx:pt>
          <cx:pt idx="89">PConc</cx:pt>
          <cx:pt idx="90">Slab</cx:pt>
          <cx:pt idx="91">CBlock</cx:pt>
          <cx:pt idx="92">BrkTil</cx:pt>
          <cx:pt idx="93">BrkTil</cx:pt>
          <cx:pt idx="94">PConc</cx:pt>
          <cx:pt idx="95">PConc</cx:pt>
          <cx:pt idx="96">PConc</cx:pt>
          <cx:pt idx="97">CBlock</cx:pt>
          <cx:pt idx="98">BrkTil</cx:pt>
          <cx:pt idx="99">CBlock</cx:pt>
          <cx:pt idx="100">PConc</cx:pt>
          <cx:pt idx="101">CBlock</cx:pt>
          <cx:pt idx="102">Slab</cx:pt>
          <cx:pt idx="103">PConc</cx:pt>
          <cx:pt idx="104">PConc</cx:pt>
          <cx:pt idx="105">PConc</cx:pt>
          <cx:pt idx="106">BrkTil</cx:pt>
          <cx:pt idx="107">CBlock</cx:pt>
          <cx:pt idx="108">CBlock</cx:pt>
          <cx:pt idx="109">CBlock</cx:pt>
          <cx:pt idx="110">CBlock</cx:pt>
          <cx:pt idx="111">PConc</cx:pt>
          <cx:pt idx="112">PConc</cx:pt>
          <cx:pt idx="113">CBlock</cx:pt>
          <cx:pt idx="114">CBlock</cx:pt>
          <cx:pt idx="115">PConc</cx:pt>
          <cx:pt idx="116">CBlock</cx:pt>
          <cx:pt idx="117">PConc</cx:pt>
          <cx:pt idx="118">PConc</cx:pt>
          <cx:pt idx="119">PConc</cx:pt>
          <cx:pt idx="120">CBlock</cx:pt>
          <cx:pt idx="121">PConc</cx:pt>
          <cx:pt idx="122">CBlock</cx:pt>
          <cx:pt idx="123">PConc</cx:pt>
          <cx:pt idx="124">CBlock</cx:pt>
          <cx:pt idx="125">CBlock</cx:pt>
          <cx:pt idx="126">CBlock</cx:pt>
          <cx:pt idx="127">BrkTil</cx:pt>
          <cx:pt idx="128">CBlock</cx:pt>
          <cx:pt idx="129">CBlock</cx:pt>
          <cx:pt idx="130">CBlock</cx:pt>
          <cx:pt idx="131">PConc</cx:pt>
          <cx:pt idx="132">CBlock</cx:pt>
          <cx:pt idx="133">PConc</cx:pt>
          <cx:pt idx="134">CBlock</cx:pt>
          <cx:pt idx="135">PConc</cx:pt>
          <cx:pt idx="136">CBlock</cx:pt>
          <cx:pt idx="137">CBlock</cx:pt>
          <cx:pt idx="138">PConc</cx:pt>
          <cx:pt idx="139">PConc</cx:pt>
          <cx:pt idx="140">CBlock</cx:pt>
          <cx:pt idx="141">PConc</cx:pt>
          <cx:pt idx="142">CBlock</cx:pt>
          <cx:pt idx="143">PConc</cx:pt>
          <cx:pt idx="144">CBlock</cx:pt>
          <cx:pt idx="145">PConc</cx:pt>
          <cx:pt idx="146">BrkTil</cx:pt>
          <cx:pt idx="147">PConc</cx:pt>
          <cx:pt idx="148">PConc</cx:pt>
          <cx:pt idx="149">BrkTil</cx:pt>
          <cx:pt idx="150">CBlock</cx:pt>
          <cx:pt idx="151">PConc</cx:pt>
          <cx:pt idx="152">CBlock</cx:pt>
          <cx:pt idx="153">CBlock</cx:pt>
          <cx:pt idx="154">BrkTil</cx:pt>
          <cx:pt idx="155">BrkTil</cx:pt>
          <cx:pt idx="156">CBlock</cx:pt>
          <cx:pt idx="157">PConc</cx:pt>
          <cx:pt idx="158">PConc</cx:pt>
          <cx:pt idx="159">PConc</cx:pt>
          <cx:pt idx="160">PConc</cx:pt>
          <cx:pt idx="161">PConc</cx:pt>
          <cx:pt idx="162">PConc</cx:pt>
          <cx:pt idx="163">CBlock</cx:pt>
          <cx:pt idx="164">BrkTil</cx:pt>
          <cx:pt idx="165">BrkTil</cx:pt>
          <cx:pt idx="166">CBlock</cx:pt>
          <cx:pt idx="167">PConc</cx:pt>
          <cx:pt idx="168">PConc</cx:pt>
          <cx:pt idx="169">CBlock</cx:pt>
          <cx:pt idx="170">CBlock</cx:pt>
          <cx:pt idx="171">CBlock</cx:pt>
          <cx:pt idx="172">PConc</cx:pt>
          <cx:pt idx="173">CBlock</cx:pt>
          <cx:pt idx="174">CBlock</cx:pt>
          <cx:pt idx="175">CBlock</cx:pt>
          <cx:pt idx="176">PConc</cx:pt>
          <cx:pt idx="177">CBlock</cx:pt>
          <cx:pt idx="178">PConc</cx:pt>
          <cx:pt idx="179">CBlock</cx:pt>
          <cx:pt idx="180">PConc</cx:pt>
          <cx:pt idx="181">BrkTil</cx:pt>
          <cx:pt idx="182">PConc</cx:pt>
          <cx:pt idx="183">PConc</cx:pt>
          <cx:pt idx="184">PConc</cx:pt>
          <cx:pt idx="185">BrkTil</cx:pt>
          <cx:pt idx="186">PConc</cx:pt>
          <cx:pt idx="187">CBlock</cx:pt>
          <cx:pt idx="188">CBlock</cx:pt>
          <cx:pt idx="189">PConc</cx:pt>
          <cx:pt idx="190">CBlock</cx:pt>
          <cx:pt idx="191">CBlock</cx:pt>
          <cx:pt idx="192">PConc</cx:pt>
          <cx:pt idx="193">PConc</cx:pt>
          <cx:pt idx="194">CBlock</cx:pt>
          <cx:pt idx="195">CBlock</cx:pt>
          <cx:pt idx="196">PConc</cx:pt>
          <cx:pt idx="197">PConc</cx:pt>
          <cx:pt idx="198">CBlock</cx:pt>
          <cx:pt idx="199">PConc</cx:pt>
          <cx:pt idx="200">PConc</cx:pt>
          <cx:pt idx="201">CBlock</cx:pt>
          <cx:pt idx="202">BrkTil</cx:pt>
          <cx:pt idx="203">PConc</cx:pt>
          <cx:pt idx="204">CBlock</cx:pt>
          <cx:pt idx="205">PConc</cx:pt>
          <cx:pt idx="206">CBlock</cx:pt>
          <cx:pt idx="207">PConc</cx:pt>
          <cx:pt idx="208">CBlock</cx:pt>
          <cx:pt idx="209">CBlock</cx:pt>
          <cx:pt idx="210">CBlock</cx:pt>
          <cx:pt idx="211">PConc</cx:pt>
          <cx:pt idx="212">PConc</cx:pt>
          <cx:pt idx="213">PConc</cx:pt>
          <cx:pt idx="214">CBlock</cx:pt>
          <cx:pt idx="215">CBlock</cx:pt>
          <cx:pt idx="216">PConc</cx:pt>
          <cx:pt idx="217">CBlock</cx:pt>
          <cx:pt idx="218">CBlock</cx:pt>
          <cx:pt idx="219">PConc</cx:pt>
          <cx:pt idx="220">PConc</cx:pt>
          <cx:pt idx="221">PConc</cx:pt>
          <cx:pt idx="222">CBlock</cx:pt>
          <cx:pt idx="223">CBlock</cx:pt>
          <cx:pt idx="224">PConc</cx:pt>
          <cx:pt idx="225">CBlock</cx:pt>
          <cx:pt idx="226">PConc</cx:pt>
          <cx:pt idx="227">CBlock</cx:pt>
          <cx:pt idx="228">CBlock</cx:pt>
          <cx:pt idx="229">PConc</cx:pt>
          <cx:pt idx="230">CBlock</cx:pt>
          <cx:pt idx="231">PConc</cx:pt>
          <cx:pt idx="232">CBlock</cx:pt>
          <cx:pt idx="233">CBlock</cx:pt>
          <cx:pt idx="234">PConc</cx:pt>
          <cx:pt idx="235">CBlock</cx:pt>
          <cx:pt idx="236">PConc</cx:pt>
          <cx:pt idx="237">PConc</cx:pt>
          <cx:pt idx="238">PConc</cx:pt>
          <cx:pt idx="239">CBlock</cx:pt>
          <cx:pt idx="240">PConc</cx:pt>
          <cx:pt idx="241">CBlock</cx:pt>
          <cx:pt idx="242">BrkTil</cx:pt>
          <cx:pt idx="243">CBlock</cx:pt>
          <cx:pt idx="244">PConc</cx:pt>
          <cx:pt idx="245">CBlock</cx:pt>
          <cx:pt idx="246">Stone</cx:pt>
          <cx:pt idx="247">CBlock</cx:pt>
          <cx:pt idx="248">PConc</cx:pt>
          <cx:pt idx="249">CBlock</cx:pt>
          <cx:pt idx="250">CBlock</cx:pt>
          <cx:pt idx="251">PConc</cx:pt>
          <cx:pt idx="252">PConc</cx:pt>
          <cx:pt idx="253">CBlock</cx:pt>
          <cx:pt idx="254">CBlock</cx:pt>
          <cx:pt idx="255">PConc</cx:pt>
          <cx:pt idx="256">PConc</cx:pt>
          <cx:pt idx="257">PConc</cx:pt>
          <cx:pt idx="258">PConc</cx:pt>
          <cx:pt idx="259">PConc</cx:pt>
          <cx:pt idx="260">CBlock</cx:pt>
          <cx:pt idx="261">PConc</cx:pt>
          <cx:pt idx="262">CBlock</cx:pt>
          <cx:pt idx="263">BrkTil</cx:pt>
          <cx:pt idx="264">BrkTil</cx:pt>
          <cx:pt idx="265">CBlock</cx:pt>
          <cx:pt idx="266">PConc</cx:pt>
          <cx:pt idx="267">PConc</cx:pt>
          <cx:pt idx="268">CBlock</cx:pt>
          <cx:pt idx="269">CBlock</cx:pt>
          <cx:pt idx="270">PConc</cx:pt>
          <cx:pt idx="271">CBlock</cx:pt>
          <cx:pt idx="272">PConc</cx:pt>
          <cx:pt idx="273">CBlock</cx:pt>
          <cx:pt idx="274">CBlock</cx:pt>
          <cx:pt idx="275">BrkTil</cx:pt>
          <cx:pt idx="276">PConc</cx:pt>
          <cx:pt idx="277">CBlock</cx:pt>
          <cx:pt idx="278">PConc</cx:pt>
          <cx:pt idx="279">CBlock</cx:pt>
          <cx:pt idx="280">CBlock</cx:pt>
          <cx:pt idx="281">PConc</cx:pt>
          <cx:pt idx="282">PConc</cx:pt>
          <cx:pt idx="283">PConc</cx:pt>
          <cx:pt idx="284">PConc</cx:pt>
          <cx:pt idx="285">PConc</cx:pt>
          <cx:pt idx="286">CBlock</cx:pt>
          <cx:pt idx="287">CBlock</cx:pt>
          <cx:pt idx="288">CBlock</cx:pt>
          <cx:pt idx="289">BrkTil</cx:pt>
          <cx:pt idx="290">PConc</cx:pt>
          <cx:pt idx="291">PConc</cx:pt>
          <cx:pt idx="292">CBlock</cx:pt>
          <cx:pt idx="293">CBlock</cx:pt>
          <cx:pt idx="294">CBlock</cx:pt>
          <cx:pt idx="295">CBlock</cx:pt>
          <cx:pt idx="296">CBlock</cx:pt>
          <cx:pt idx="297">PConc</cx:pt>
          <cx:pt idx="298">CBlock</cx:pt>
          <cx:pt idx="299">CBlock</cx:pt>
          <cx:pt idx="300">CBlock</cx:pt>
          <cx:pt idx="301">PConc</cx:pt>
          <cx:pt idx="302">PConc</cx:pt>
          <cx:pt idx="303">PConc</cx:pt>
          <cx:pt idx="304">BrkTil</cx:pt>
          <cx:pt idx="305">PConc</cx:pt>
          <cx:pt idx="306">CBlock</cx:pt>
          <cx:pt idx="307">CBlock</cx:pt>
          <cx:pt idx="308">CBlock</cx:pt>
          <cx:pt idx="309">PConc</cx:pt>
          <cx:pt idx="310">PConc</cx:pt>
          <cx:pt idx="311">CBlock</cx:pt>
          <cx:pt idx="312">CBlock</cx:pt>
          <cx:pt idx="313">CBlock</cx:pt>
          <cx:pt idx="314">BrkTil</cx:pt>
          <cx:pt idx="315">PConc</cx:pt>
          <cx:pt idx="316">CBlock</cx:pt>
          <cx:pt idx="317">PConc</cx:pt>
          <cx:pt idx="318">PConc</cx:pt>
          <cx:pt idx="319">CBlock</cx:pt>
          <cx:pt idx="320">PConc</cx:pt>
          <cx:pt idx="321">PConc</cx:pt>
          <cx:pt idx="322">CBlock</cx:pt>
          <cx:pt idx="323">CBlock</cx:pt>
          <cx:pt idx="324">CBlock</cx:pt>
          <cx:pt idx="325">CBlock</cx:pt>
          <cx:pt idx="326">PConc</cx:pt>
          <cx:pt idx="327">CBlock</cx:pt>
          <cx:pt idx="328">BrkTil</cx:pt>
          <cx:pt idx="329">PConc</cx:pt>
          <cx:pt idx="330">CBlock</cx:pt>
          <cx:pt idx="331">CBlock</cx:pt>
          <cx:pt idx="332">PConc</cx:pt>
          <cx:pt idx="333">PConc</cx:pt>
          <cx:pt idx="334">PConc</cx:pt>
          <cx:pt idx="335">CBlock</cx:pt>
          <cx:pt idx="336">PConc</cx:pt>
          <cx:pt idx="337">PConc</cx:pt>
          <cx:pt idx="338">CBlock</cx:pt>
          <cx:pt idx="339">CBlock</cx:pt>
          <cx:pt idx="340">PConc</cx:pt>
          <cx:pt idx="341">CBlock</cx:pt>
          <cx:pt idx="342">Slab</cx:pt>
          <cx:pt idx="343">PConc</cx:pt>
          <cx:pt idx="344">CBlock</cx:pt>
          <cx:pt idx="345">BrkTil</cx:pt>
          <cx:pt idx="346">CBlock</cx:pt>
          <cx:pt idx="347">CBlock</cx:pt>
          <cx:pt idx="348">PConc</cx:pt>
          <cx:pt idx="349">PConc</cx:pt>
          <cx:pt idx="350">PConc</cx:pt>
          <cx:pt idx="351">PConc</cx:pt>
          <cx:pt idx="352">CBlock</cx:pt>
          <cx:pt idx="353">BrkTil</cx:pt>
          <cx:pt idx="354">CBlock</cx:pt>
          <cx:pt idx="355">PConc</cx:pt>
          <cx:pt idx="356">PConc</cx:pt>
          <cx:pt idx="357">PConc</cx:pt>
          <cx:pt idx="358">CBlock</cx:pt>
          <cx:pt idx="359">PConc</cx:pt>
          <cx:pt idx="360">CBlock</cx:pt>
          <cx:pt idx="361">CBlock</cx:pt>
          <cx:pt idx="362">Slab</cx:pt>
          <cx:pt idx="363">CBlock</cx:pt>
          <cx:pt idx="364">PConc</cx:pt>
          <cx:pt idx="365">CBlock</cx:pt>
          <cx:pt idx="366">CBlock</cx:pt>
          <cx:pt idx="367">CBlock</cx:pt>
          <cx:pt idx="368">PConc</cx:pt>
          <cx:pt idx="369">CBlock</cx:pt>
          <cx:pt idx="370">PConc</cx:pt>
          <cx:pt idx="371">CBlock</cx:pt>
          <cx:pt idx="372">CBlock</cx:pt>
          <cx:pt idx="373">PConc</cx:pt>
          <cx:pt idx="374">PConc</cx:pt>
          <cx:pt idx="375">BrkTil</cx:pt>
          <cx:pt idx="376">PConc</cx:pt>
          <cx:pt idx="377">PConc</cx:pt>
          <cx:pt idx="378">PConc</cx:pt>
          <cx:pt idx="379">PConc</cx:pt>
          <cx:pt idx="380">BrkTil</cx:pt>
          <cx:pt idx="381">PConc</cx:pt>
          <cx:pt idx="382">PConc</cx:pt>
          <cx:pt idx="383">BrkTil</cx:pt>
          <cx:pt idx="384">PConc</cx:pt>
          <cx:pt idx="385">PConc</cx:pt>
          <cx:pt idx="386">PConc</cx:pt>
          <cx:pt idx="387">CBlock</cx:pt>
          <cx:pt idx="388">PConc</cx:pt>
          <cx:pt idx="389">PConc</cx:pt>
          <cx:pt idx="390">BrkTil</cx:pt>
          <cx:pt idx="391">PConc</cx:pt>
          <cx:pt idx="392">Slab</cx:pt>
          <cx:pt idx="393">CBlock</cx:pt>
          <cx:pt idx="394">CBlock</cx:pt>
          <cx:pt idx="395">CBlock</cx:pt>
          <cx:pt idx="396">CBlock</cx:pt>
          <cx:pt idx="397">CBlock</cx:pt>
          <cx:pt idx="398">BrkTil</cx:pt>
          <cx:pt idx="399">PConc</cx:pt>
          <cx:pt idx="400">PConc</cx:pt>
          <cx:pt idx="401">PConc</cx:pt>
          <cx:pt idx="402">PConc</cx:pt>
          <cx:pt idx="403">PConc</cx:pt>
          <cx:pt idx="404">PConc</cx:pt>
          <cx:pt idx="405">CBlock</cx:pt>
          <cx:pt idx="406">BrkTil</cx:pt>
          <cx:pt idx="407">BrkTil</cx:pt>
          <cx:pt idx="408">PConc</cx:pt>
          <cx:pt idx="409">PConc</cx:pt>
          <cx:pt idx="410">CBlock</cx:pt>
          <cx:pt idx="411">CBlock</cx:pt>
          <cx:pt idx="412">PConc</cx:pt>
          <cx:pt idx="413">CBlock</cx:pt>
          <cx:pt idx="414">PConc</cx:pt>
          <cx:pt idx="415">PConc</cx:pt>
          <cx:pt idx="416">CBlock</cx:pt>
          <cx:pt idx="417">BrkTil</cx:pt>
          <cx:pt idx="418">BrkTil</cx:pt>
          <cx:pt idx="419">CBlock</cx:pt>
          <cx:pt idx="420">PConc</cx:pt>
          <cx:pt idx="421">CBlock</cx:pt>
          <cx:pt idx="422">CBlock</cx:pt>
          <cx:pt idx="423">PConc</cx:pt>
          <cx:pt idx="424">CBlock</cx:pt>
          <cx:pt idx="425">CBlock</cx:pt>
          <cx:pt idx="426">PConc</cx:pt>
          <cx:pt idx="427">CBlock</cx:pt>
          <cx:pt idx="428">PConc</cx:pt>
          <cx:pt idx="429">CBlock</cx:pt>
          <cx:pt idx="430">CBlock</cx:pt>
          <cx:pt idx="431">BrkTil</cx:pt>
          <cx:pt idx="432">CBlock</cx:pt>
          <cx:pt idx="433">PConc</cx:pt>
          <cx:pt idx="434">CBlock</cx:pt>
          <cx:pt idx="435">PConc</cx:pt>
          <cx:pt idx="436">BrkTil</cx:pt>
          <cx:pt idx="437">PConc</cx:pt>
          <cx:pt idx="438">PConc</cx:pt>
          <cx:pt idx="439">BrkTil</cx:pt>
          <cx:pt idx="440">PConc</cx:pt>
          <cx:pt idx="441">CBlock</cx:pt>
          <cx:pt idx="442">PConc</cx:pt>
          <cx:pt idx="443">PConc</cx:pt>
          <cx:pt idx="444">PConc</cx:pt>
          <cx:pt idx="445">CBlock</cx:pt>
          <cx:pt idx="446">CBlock</cx:pt>
          <cx:pt idx="447">PConc</cx:pt>
          <cx:pt idx="448">BrkTil</cx:pt>
          <cx:pt idx="449">CBlock</cx:pt>
          <cx:pt idx="450">BrkTil</cx:pt>
          <cx:pt idx="451">CBlock</cx:pt>
          <cx:pt idx="452">PConc</cx:pt>
          <cx:pt idx="453">PConc</cx:pt>
          <cx:pt idx="454">CBlock</cx:pt>
          <cx:pt idx="455">CBlock</cx:pt>
          <cx:pt idx="456">BrkTil</cx:pt>
          <cx:pt idx="457">CBlock</cx:pt>
          <cx:pt idx="458">PConc</cx:pt>
          <cx:pt idx="459">CBlock</cx:pt>
          <cx:pt idx="460">PConc</cx:pt>
          <cx:pt idx="461">PConc</cx:pt>
          <cx:pt idx="462">CBlock</cx:pt>
          <cx:pt idx="463">CBlock</cx:pt>
          <cx:pt idx="464">CBlock</cx:pt>
          <cx:pt idx="465">PConc</cx:pt>
          <cx:pt idx="466">CBlock</cx:pt>
          <cx:pt idx="467">CBlock</cx:pt>
          <cx:pt idx="468">PConc</cx:pt>
          <cx:pt idx="469">PConc</cx:pt>
          <cx:pt idx="470">PConc</cx:pt>
          <cx:pt idx="471">CBlock</cx:pt>
          <cx:pt idx="472">PConc</cx:pt>
          <cx:pt idx="473">PConc</cx:pt>
          <cx:pt idx="474">PConc</cx:pt>
          <cx:pt idx="475">CBlock</cx:pt>
          <cx:pt idx="476">PConc</cx:pt>
          <cx:pt idx="477">PConc</cx:pt>
          <cx:pt idx="478">PConc</cx:pt>
          <cx:pt idx="479">BrkTil</cx:pt>
          <cx:pt idx="480">PConc</cx:pt>
          <cx:pt idx="481">PConc</cx:pt>
          <cx:pt idx="482">PConc</cx:pt>
          <cx:pt idx="483">PConc</cx:pt>
          <cx:pt idx="484">CBlock</cx:pt>
          <cx:pt idx="485">CBlock</cx:pt>
          <cx:pt idx="486">CBlock</cx:pt>
          <cx:pt idx="487">CBlock</cx:pt>
          <cx:pt idx="488">CBlock</cx:pt>
          <cx:pt idx="489">CBlock</cx:pt>
          <cx:pt idx="490">PConc</cx:pt>
          <cx:pt idx="491">CBlock</cx:pt>
          <cx:pt idx="492">PConc</cx:pt>
          <cx:pt idx="493">CBlock</cx:pt>
          <cx:pt idx="494">BrkTil</cx:pt>
          <cx:pt idx="495">CBlock</cx:pt>
          <cx:pt idx="496">PConc</cx:pt>
          <cx:pt idx="497">PConc</cx:pt>
          <cx:pt idx="498">PConc</cx:pt>
          <cx:pt idx="499">CBlock</cx:pt>
          <cx:pt idx="500">CBlock</cx:pt>
          <cx:pt idx="501">PConc</cx:pt>
          <cx:pt idx="502">CBlock</cx:pt>
          <cx:pt idx="503">CBlock</cx:pt>
          <cx:pt idx="504">CBlock</cx:pt>
          <cx:pt idx="505">CBlock</cx:pt>
          <cx:pt idx="506">PConc</cx:pt>
          <cx:pt idx="507">PConc</cx:pt>
          <cx:pt idx="508">BrkTil</cx:pt>
          <cx:pt idx="509">CBlock</cx:pt>
          <cx:pt idx="510">CBlock</cx:pt>
          <cx:pt idx="511">PConc</cx:pt>
          <cx:pt idx="512">CBlock</cx:pt>
          <cx:pt idx="513">PConc</cx:pt>
          <cx:pt idx="514">BrkTil</cx:pt>
          <cx:pt idx="515">CBlock</cx:pt>
          <cx:pt idx="516">CBlock</cx:pt>
          <cx:pt idx="517">PConc</cx:pt>
          <cx:pt idx="518">PConc</cx:pt>
          <cx:pt idx="519">BrkTil</cx:pt>
          <cx:pt idx="520">BrkTil</cx:pt>
          <cx:pt idx="521">CBlock</cx:pt>
          <cx:pt idx="522">CBlock</cx:pt>
          <cx:pt idx="523">PConc</cx:pt>
          <cx:pt idx="524">PConc</cx:pt>
          <cx:pt idx="525">PConc</cx:pt>
          <cx:pt idx="526">CBlock</cx:pt>
          <cx:pt idx="527">PConc</cx:pt>
          <cx:pt idx="528">BrkTil</cx:pt>
          <cx:pt idx="529">PConc</cx:pt>
          <cx:pt idx="530">CBlock</cx:pt>
          <cx:pt idx="531">BrkTil</cx:pt>
          <cx:pt idx="532">Slab</cx:pt>
          <cx:pt idx="533">Slab</cx:pt>
          <cx:pt idx="534">PConc</cx:pt>
          <cx:pt idx="535">CBlock</cx:pt>
          <cx:pt idx="536">PConc</cx:pt>
          <cx:pt idx="537">CBlock</cx:pt>
          <cx:pt idx="538">CBlock</cx:pt>
          <cx:pt idx="539">PConc</cx:pt>
          <cx:pt idx="540">PConc</cx:pt>
          <cx:pt idx="541">PConc</cx:pt>
          <cx:pt idx="542">PConc</cx:pt>
          <cx:pt idx="543">PConc</cx:pt>
          <cx:pt idx="544">PConc</cx:pt>
          <cx:pt idx="545">PConc</cx:pt>
          <cx:pt idx="546">BrkTil</cx:pt>
          <cx:pt idx="547">CBlock</cx:pt>
          <cx:pt idx="548">CBlock</cx:pt>
          <cx:pt idx="549">PConc</cx:pt>
          <cx:pt idx="550">CBlock</cx:pt>
          <cx:pt idx="551">CBlock</cx:pt>
          <cx:pt idx="552">PConc</cx:pt>
          <cx:pt idx="553">CBlock</cx:pt>
          <cx:pt idx="554">PConc</cx:pt>
          <cx:pt idx="555">BrkTil</cx:pt>
          <cx:pt idx="556">CBlock</cx:pt>
          <cx:pt idx="557">CBlock</cx:pt>
          <cx:pt idx="558">PConc</cx:pt>
          <cx:pt idx="559">PConc</cx:pt>
          <cx:pt idx="560">CBlock</cx:pt>
          <cx:pt idx="561">CBlock</cx:pt>
          <cx:pt idx="562">CBlock</cx:pt>
          <cx:pt idx="563">BrkTil</cx:pt>
          <cx:pt idx="564">PConc</cx:pt>
          <cx:pt idx="565">PConc</cx:pt>
          <cx:pt idx="566">PConc</cx:pt>
          <cx:pt idx="567">PConc</cx:pt>
          <cx:pt idx="568">CBlock</cx:pt>
          <cx:pt idx="569">CBlock</cx:pt>
          <cx:pt idx="570">CBlock</cx:pt>
          <cx:pt idx="571">CBlock</cx:pt>
          <cx:pt idx="572">PConc</cx:pt>
          <cx:pt idx="573">PConc</cx:pt>
          <cx:pt idx="574">CBlock</cx:pt>
          <cx:pt idx="575">CBlock</cx:pt>
          <cx:pt idx="576">BrkTil</cx:pt>
          <cx:pt idx="577">CBlock</cx:pt>
          <cx:pt idx="578">PConc</cx:pt>
          <cx:pt idx="579">BrkTil</cx:pt>
          <cx:pt idx="580">CBlock</cx:pt>
          <cx:pt idx="581">PConc</cx:pt>
          <cx:pt idx="582">CBlock</cx:pt>
          <cx:pt idx="583">BrkTil</cx:pt>
          <cx:pt idx="584">BrkTil</cx:pt>
          <cx:pt idx="585">PConc</cx:pt>
          <cx:pt idx="586">BrkTil</cx:pt>
          <cx:pt idx="587">CBlock</cx:pt>
          <cx:pt idx="588">CBlock</cx:pt>
          <cx:pt idx="589">BrkTil</cx:pt>
          <cx:pt idx="590">PConc</cx:pt>
          <cx:pt idx="591">PConc</cx:pt>
          <cx:pt idx="592">PConc</cx:pt>
          <cx:pt idx="593">PConc</cx:pt>
          <cx:pt idx="594">CBlock</cx:pt>
          <cx:pt idx="595">PConc</cx:pt>
          <cx:pt idx="596">CBlock</cx:pt>
          <cx:pt idx="597">PConc</cx:pt>
          <cx:pt idx="598">CBlock</cx:pt>
          <cx:pt idx="599">CBlock</cx:pt>
          <cx:pt idx="600">PConc</cx:pt>
          <cx:pt idx="601">PConc</cx:pt>
          <cx:pt idx="602">PConc</cx:pt>
          <cx:pt idx="603">PConc</cx:pt>
          <cx:pt idx="604">PConc</cx:pt>
          <cx:pt idx="605">CBlock</cx:pt>
          <cx:pt idx="606">PConc</cx:pt>
          <cx:pt idx="607">CBlock</cx:pt>
          <cx:pt idx="608">PConc</cx:pt>
          <cx:pt idx="609">CBlock</cx:pt>
          <cx:pt idx="610">PConc</cx:pt>
          <cx:pt idx="611">CBlock</cx:pt>
          <cx:pt idx="612">PConc</cx:pt>
          <cx:pt idx="613">PConc</cx:pt>
          <cx:pt idx="614">CBlock</cx:pt>
          <cx:pt idx="615">PConc</cx:pt>
          <cx:pt idx="616">PConc</cx:pt>
          <cx:pt idx="617">CBlock</cx:pt>
          <cx:pt idx="618">PConc</cx:pt>
          <cx:pt idx="619">PConc</cx:pt>
          <cx:pt idx="620">BrkTil</cx:pt>
          <cx:pt idx="621">CBlock</cx:pt>
          <cx:pt idx="622">CBlock</cx:pt>
          <cx:pt idx="623">PConc</cx:pt>
          <cx:pt idx="624">CBlock</cx:pt>
          <cx:pt idx="625">CBlock</cx:pt>
          <cx:pt idx="626">CBlock</cx:pt>
          <cx:pt idx="627">CBlock</cx:pt>
          <cx:pt idx="628">PConc</cx:pt>
          <cx:pt idx="629">CBlock</cx:pt>
          <cx:pt idx="630">BrkTil</cx:pt>
          <cx:pt idx="631">PConc</cx:pt>
          <cx:pt idx="632">CBlock</cx:pt>
          <cx:pt idx="633">CBlock</cx:pt>
          <cx:pt idx="634">CBlock</cx:pt>
          <cx:pt idx="635">CBlock</cx:pt>
          <cx:pt idx="636">BrkTil</cx:pt>
          <cx:pt idx="637">CBlock</cx:pt>
          <cx:pt idx="638">CBlock</cx:pt>
          <cx:pt idx="639">PConc</cx:pt>
          <cx:pt idx="640">PConc</cx:pt>
          <cx:pt idx="641">PConc</cx:pt>
          <cx:pt idx="642">CBlock</cx:pt>
          <cx:pt idx="643">CBlock</cx:pt>
          <cx:pt idx="644">PConc</cx:pt>
          <cx:pt idx="645">CBlock</cx:pt>
          <cx:pt idx="646">CBlock</cx:pt>
          <cx:pt idx="647">CBlock</cx:pt>
          <cx:pt idx="648">CBlock</cx:pt>
          <cx:pt idx="649">CBlock</cx:pt>
          <cx:pt idx="650">PConc</cx:pt>
          <cx:pt idx="651">CBlock</cx:pt>
          <cx:pt idx="652">PConc</cx:pt>
          <cx:pt idx="653">CBlock</cx:pt>
          <cx:pt idx="654">PConc</cx:pt>
          <cx:pt idx="655">CBlock</cx:pt>
          <cx:pt idx="656">CBlock</cx:pt>
          <cx:pt idx="657">BrkTil</cx:pt>
          <cx:pt idx="658">CBlock</cx:pt>
          <cx:pt idx="659">PConc</cx:pt>
          <cx:pt idx="660">CBlock</cx:pt>
          <cx:pt idx="661">PConc</cx:pt>
          <cx:pt idx="662">CBlock</cx:pt>
          <cx:pt idx="663">CBlock</cx:pt>
          <cx:pt idx="664">PConc</cx:pt>
          <cx:pt idx="665">PConc</cx:pt>
          <cx:pt idx="666">CBlock</cx:pt>
          <cx:pt idx="667">PConc</cx:pt>
          <cx:pt idx="668">CBlock</cx:pt>
          <cx:pt idx="669">BrkTil</cx:pt>
          <cx:pt idx="670">PConc</cx:pt>
          <cx:pt idx="671">BrkTil</cx:pt>
          <cx:pt idx="672">CBlock</cx:pt>
          <cx:pt idx="673">PConc</cx:pt>
          <cx:pt idx="674">CBlock</cx:pt>
          <cx:pt idx="675">CBlock</cx:pt>
          <cx:pt idx="676">BrkTil</cx:pt>
          <cx:pt idx="677">BrkTil</cx:pt>
          <cx:pt idx="678">PConc</cx:pt>
          <cx:pt idx="679">CBlock</cx:pt>
          <cx:pt idx="680">CBlock</cx:pt>
          <cx:pt idx="681">BrkTil</cx:pt>
          <cx:pt idx="682">PConc</cx:pt>
          <cx:pt idx="683">PConc</cx:pt>
          <cx:pt idx="684">PConc</cx:pt>
          <cx:pt idx="685">CBlock</cx:pt>
          <cx:pt idx="686">PConc</cx:pt>
          <cx:pt idx="687">PConc</cx:pt>
          <cx:pt idx="688">PConc</cx:pt>
          <cx:pt idx="689">PConc</cx:pt>
          <cx:pt idx="690">PConc</cx:pt>
          <cx:pt idx="691">PConc</cx:pt>
          <cx:pt idx="692">PConc</cx:pt>
          <cx:pt idx="693">BrkTil</cx:pt>
          <cx:pt idx="694">BrkTil</cx:pt>
          <cx:pt idx="695">CBlock</cx:pt>
          <cx:pt idx="696">CBlock</cx:pt>
          <cx:pt idx="697">PConc</cx:pt>
          <cx:pt idx="698">CBlock</cx:pt>
          <cx:pt idx="699">PConc</cx:pt>
          <cx:pt idx="700">PConc</cx:pt>
          <cx:pt idx="701">CBlock</cx:pt>
          <cx:pt idx="702">PConc</cx:pt>
          <cx:pt idx="703">BrkTil</cx:pt>
          <cx:pt idx="704">PConc</cx:pt>
          <cx:pt idx="705">Slab</cx:pt>
          <cx:pt idx="706">CBlock</cx:pt>
          <cx:pt idx="707">PConc</cx:pt>
          <cx:pt idx="708">PConc</cx:pt>
          <cx:pt idx="709">PConc</cx:pt>
          <cx:pt idx="710">CBlock</cx:pt>
          <cx:pt idx="711">Stone</cx:pt>
          <cx:pt idx="712">PConc</cx:pt>
          <cx:pt idx="713">CBlock</cx:pt>
          <cx:pt idx="714">CBlock</cx:pt>
          <cx:pt idx="715">CBlock</cx:pt>
          <cx:pt idx="716">BrkTil</cx:pt>
          <cx:pt idx="717">CBlock</cx:pt>
          <cx:pt idx="718">PConc</cx:pt>
          <cx:pt idx="719">CBlock</cx:pt>
          <cx:pt idx="720">PConc</cx:pt>
          <cx:pt idx="721">PConc</cx:pt>
          <cx:pt idx="722">CBlock</cx:pt>
          <cx:pt idx="723">PConc</cx:pt>
          <cx:pt idx="724">PConc</cx:pt>
          <cx:pt idx="725">CBlock</cx:pt>
          <cx:pt idx="726">CBlock</cx:pt>
          <cx:pt idx="727">PConc</cx:pt>
          <cx:pt idx="728">CBlock</cx:pt>
          <cx:pt idx="729">CBlock</cx:pt>
          <cx:pt idx="730">PConc</cx:pt>
          <cx:pt idx="731">PConc</cx:pt>
          <cx:pt idx="732">PConc</cx:pt>
          <cx:pt idx="733">CBlock</cx:pt>
          <cx:pt idx="734">PConc</cx:pt>
          <cx:pt idx="735">BrkTil</cx:pt>
          <cx:pt idx="736">CBlock</cx:pt>
          <cx:pt idx="737">PConc</cx:pt>
          <cx:pt idx="738">CBlock</cx:pt>
          <cx:pt idx="739">PConc</cx:pt>
          <cx:pt idx="740">BrkTil</cx:pt>
          <cx:pt idx="741">CBlock</cx:pt>
          <cx:pt idx="742">PConc</cx:pt>
          <cx:pt idx="743">CBlock</cx:pt>
          <cx:pt idx="744">PConc</cx:pt>
          <cx:pt idx="745">CBlock</cx:pt>
          <cx:pt idx="746">PConc</cx:pt>
          <cx:pt idx="747">Stone</cx:pt>
          <cx:pt idx="748">PConc</cx:pt>
          <cx:pt idx="749">Slab</cx:pt>
          <cx:pt idx="750">BrkTil</cx:pt>
          <cx:pt idx="751">PConc</cx:pt>
          <cx:pt idx="752">PConc</cx:pt>
          <cx:pt idx="753">PConc</cx:pt>
          <cx:pt idx="754">CBlock</cx:pt>
          <cx:pt idx="755">PConc</cx:pt>
          <cx:pt idx="756">PConc</cx:pt>
          <cx:pt idx="757">CBlock</cx:pt>
          <cx:pt idx="758">PConc</cx:pt>
          <cx:pt idx="759">PConc</cx:pt>
          <cx:pt idx="760">CBlock</cx:pt>
          <cx:pt idx="761">PConc</cx:pt>
          <cx:pt idx="762">PConc</cx:pt>
          <cx:pt idx="763">PConc</cx:pt>
          <cx:pt idx="764">PConc</cx:pt>
          <cx:pt idx="765">PConc</cx:pt>
          <cx:pt idx="766">CBlock</cx:pt>
          <cx:pt idx="767">CBlock</cx:pt>
          <cx:pt idx="768">PConc</cx:pt>
          <cx:pt idx="769">PConc</cx:pt>
          <cx:pt idx="770">CBlock</cx:pt>
          <cx:pt idx="771">CBlock</cx:pt>
          <cx:pt idx="772">CBlock</cx:pt>
          <cx:pt idx="773">CBlock</cx:pt>
          <cx:pt idx="774">PConc</cx:pt>
          <cx:pt idx="775">PConc</cx:pt>
          <cx:pt idx="776">PConc</cx:pt>
          <cx:pt idx="777">CBlock</cx:pt>
          <cx:pt idx="778">Slab</cx:pt>
          <cx:pt idx="779">CBlock</cx:pt>
          <cx:pt idx="780">PConc</cx:pt>
          <cx:pt idx="781">PConc</cx:pt>
          <cx:pt idx="782">PConc</cx:pt>
          <cx:pt idx="783">PConc</cx:pt>
          <cx:pt idx="784">CBlock</cx:pt>
          <cx:pt idx="785">CBlock</cx:pt>
          <cx:pt idx="786">PConc</cx:pt>
          <cx:pt idx="787">PConc</cx:pt>
          <cx:pt idx="788">CBlock</cx:pt>
          <cx:pt idx="789">CBlock</cx:pt>
          <cx:pt idx="790">PConc</cx:pt>
          <cx:pt idx="791">PConc</cx:pt>
          <cx:pt idx="792">PConc</cx:pt>
          <cx:pt idx="793">PConc</cx:pt>
          <cx:pt idx="794">PConc</cx:pt>
          <cx:pt idx="795">CBlock</cx:pt>
          <cx:pt idx="796">CBlock</cx:pt>
          <cx:pt idx="797">CBlock</cx:pt>
          <cx:pt idx="798">PConc</cx:pt>
          <cx:pt idx="799">BrkTil</cx:pt>
          <cx:pt idx="800">PConc</cx:pt>
          <cx:pt idx="801">CBlock</cx:pt>
          <cx:pt idx="802">PConc</cx:pt>
          <cx:pt idx="803">PConc</cx:pt>
          <cx:pt idx="804">CBlock</cx:pt>
          <cx:pt idx="805">PConc</cx:pt>
          <cx:pt idx="806">PConc</cx:pt>
          <cx:pt idx="807">CBlock</cx:pt>
          <cx:pt idx="808">CBlock</cx:pt>
          <cx:pt idx="809">PConc</cx:pt>
          <cx:pt idx="810">CBlock</cx:pt>
          <cx:pt idx="811">PConc</cx:pt>
          <cx:pt idx="812">CBlock</cx:pt>
          <cx:pt idx="813">CBlock</cx:pt>
          <cx:pt idx="814">BrkTil</cx:pt>
          <cx:pt idx="815">PConc</cx:pt>
          <cx:pt idx="816">CBlock</cx:pt>
          <cx:pt idx="817">PConc</cx:pt>
          <cx:pt idx="818">CBlock</cx:pt>
          <cx:pt idx="819">PConc</cx:pt>
          <cx:pt idx="820">PConc</cx:pt>
          <cx:pt idx="821">CBlock</cx:pt>
          <cx:pt idx="822">PConc</cx:pt>
          <cx:pt idx="823">BrkTil</cx:pt>
          <cx:pt idx="824">PConc</cx:pt>
          <cx:pt idx="825">PConc</cx:pt>
          <cx:pt idx="826">BrkTil</cx:pt>
          <cx:pt idx="827">PConc</cx:pt>
          <cx:pt idx="828">PConc</cx:pt>
          <cx:pt idx="829">PConc</cx:pt>
          <cx:pt idx="830">CBlock</cx:pt>
          <cx:pt idx="831">PConc</cx:pt>
          <cx:pt idx="832">PConc</cx:pt>
          <cx:pt idx="833">CBlock</cx:pt>
          <cx:pt idx="834">CBlock</cx:pt>
          <cx:pt idx="835">CBlock</cx:pt>
          <cx:pt idx="836">BrkTil</cx:pt>
          <cx:pt idx="837">CBlock</cx:pt>
          <cx:pt idx="838">PConc</cx:pt>
          <cx:pt idx="839">CBlock</cx:pt>
          <cx:pt idx="840">BrkTil</cx:pt>
          <cx:pt idx="841">PConc</cx:pt>
          <cx:pt idx="842">CBlock</cx:pt>
          <cx:pt idx="843">CBlock</cx:pt>
          <cx:pt idx="844">BrkTil</cx:pt>
          <cx:pt idx="845">CBlock</cx:pt>
          <cx:pt idx="846">PConc</cx:pt>
          <cx:pt idx="847">CBlock</cx:pt>
          <cx:pt idx="848">BrkTil</cx:pt>
          <cx:pt idx="849">CBlock</cx:pt>
          <cx:pt idx="850">PConc</cx:pt>
          <cx:pt idx="851">PConc</cx:pt>
          <cx:pt idx="852">CBlock</cx:pt>
          <cx:pt idx="853">CBlock</cx:pt>
          <cx:pt idx="854">CBlock</cx:pt>
          <cx:pt idx="855">CBlock</cx:pt>
          <cx:pt idx="856">CBlock</cx:pt>
          <cx:pt idx="857">PConc</cx:pt>
          <cx:pt idx="858">CBlock</cx:pt>
          <cx:pt idx="859">CBlock</cx:pt>
          <cx:pt idx="860">BrkTil</cx:pt>
          <cx:pt idx="861">PConc</cx:pt>
          <cx:pt idx="862">PConc</cx:pt>
          <cx:pt idx="863">CBlock</cx:pt>
          <cx:pt idx="864">PConc</cx:pt>
          <cx:pt idx="865">CBlock</cx:pt>
          <cx:pt idx="866">PConc</cx:pt>
          <cx:pt idx="867">CBlock</cx:pt>
          <cx:pt idx="868">Slab</cx:pt>
          <cx:pt idx="869">PConc</cx:pt>
          <cx:pt idx="870">CBlock</cx:pt>
          <cx:pt idx="871">PConc</cx:pt>
          <cx:pt idx="872">Stone</cx:pt>
          <cx:pt idx="873">CBlock</cx:pt>
          <cx:pt idx="874">CBlock</cx:pt>
          <cx:pt idx="875">PConc</cx:pt>
          <cx:pt idx="876">PConc</cx:pt>
          <cx:pt idx="877">PConc</cx:pt>
          <cx:pt idx="878">CBlock</cx:pt>
          <cx:pt idx="879">CBlock</cx:pt>
          <cx:pt idx="880">PConc</cx:pt>
          <cx:pt idx="881">CBlock</cx:pt>
          <cx:pt idx="882">PConc</cx:pt>
          <cx:pt idx="883">PConc</cx:pt>
          <cx:pt idx="884">CBlock</cx:pt>
          <cx:pt idx="885">PConc</cx:pt>
          <cx:pt idx="886">CBlock</cx:pt>
          <cx:pt idx="887">PConc</cx:pt>
          <cx:pt idx="888">PConc</cx:pt>
          <cx:pt idx="889">CBlock</cx:pt>
          <cx:pt idx="890">CBlock</cx:pt>
          <cx:pt idx="891">CBlock</cx:pt>
          <cx:pt idx="892">CBlock</cx:pt>
          <cx:pt idx="893">PConc</cx:pt>
          <cx:pt idx="894">Slab</cx:pt>
          <cx:pt idx="895">CBlock</cx:pt>
          <cx:pt idx="896">BrkTil</cx:pt>
          <cx:pt idx="897">Slab</cx:pt>
          <cx:pt idx="898">PConc</cx:pt>
          <cx:pt idx="899">CBlock</cx:pt>
          <cx:pt idx="900">CBlock</cx:pt>
          <cx:pt idx="901">CBlock</cx:pt>
          <cx:pt idx="902">PConc</cx:pt>
          <cx:pt idx="903">PConc</cx:pt>
          <cx:pt idx="904">CBlock</cx:pt>
          <cx:pt idx="905">CBlock</cx:pt>
          <cx:pt idx="906">PConc</cx:pt>
          <cx:pt idx="907">CBlock</cx:pt>
          <cx:pt idx="908">CBlock</cx:pt>
          <cx:pt idx="909">PConc</cx:pt>
          <cx:pt idx="910">CBlock</cx:pt>
          <cx:pt idx="911">CBlock</cx:pt>
          <cx:pt idx="912">BrkTil</cx:pt>
          <cx:pt idx="913">CBlock</cx:pt>
          <cx:pt idx="914">PConc</cx:pt>
          <cx:pt idx="915">CBlock</cx:pt>
          <cx:pt idx="916">CBlock</cx:pt>
          <cx:pt idx="917">CBlock</cx:pt>
          <cx:pt idx="918">PConc</cx:pt>
          <cx:pt idx="919">CBlock</cx:pt>
          <cx:pt idx="920">PConc</cx:pt>
          <cx:pt idx="921">CBlock</cx:pt>
          <cx:pt idx="922">PConc</cx:pt>
          <cx:pt idx="923">PConc</cx:pt>
          <cx:pt idx="924">CBlock</cx:pt>
          <cx:pt idx="925">PConc</cx:pt>
          <cx:pt idx="926">PConc</cx:pt>
          <cx:pt idx="927">CBlock</cx:pt>
          <cx:pt idx="928">PConc</cx:pt>
          <cx:pt idx="929">PConc</cx:pt>
          <cx:pt idx="930">PConc</cx:pt>
          <cx:pt idx="931">CBlock</cx:pt>
          <cx:pt idx="932">PConc</cx:pt>
          <cx:pt idx="933">PConc</cx:pt>
          <cx:pt idx="934">CBlock</cx:pt>
          <cx:pt idx="935">PConc</cx:pt>
          <cx:pt idx="936">PConc</cx:pt>
          <cx:pt idx="937">PConc</cx:pt>
          <cx:pt idx="938">PConc</cx:pt>
          <cx:pt idx="939">CBlock</cx:pt>
          <cx:pt idx="940">CBlock</cx:pt>
          <cx:pt idx="941">PConc</cx:pt>
          <cx:pt idx="942">PConc</cx:pt>
          <cx:pt idx="943">CBlock</cx:pt>
          <cx:pt idx="944">CBlock</cx:pt>
          <cx:pt idx="945">BrkTil</cx:pt>
          <cx:pt idx="946">CBlock</cx:pt>
          <cx:pt idx="947">PConc</cx:pt>
          <cx:pt idx="948">PConc</cx:pt>
          <cx:pt idx="949">CBlock</cx:pt>
          <cx:pt idx="950">CBlock</cx:pt>
          <cx:pt idx="951">CBlock</cx:pt>
          <cx:pt idx="952">CBlock</cx:pt>
          <cx:pt idx="953">CBlock</cx:pt>
          <cx:pt idx="954">CBlock</cx:pt>
          <cx:pt idx="955">CBlock</cx:pt>
          <cx:pt idx="956">CBlock</cx:pt>
          <cx:pt idx="957">CBlock</cx:pt>
          <cx:pt idx="958">PConc</cx:pt>
          <cx:pt idx="959">PConc</cx:pt>
          <cx:pt idx="960">CBlock</cx:pt>
          <cx:pt idx="961">CBlock</cx:pt>
          <cx:pt idx="962">CBlock</cx:pt>
          <cx:pt idx="963">PConc</cx:pt>
          <cx:pt idx="964">PConc</cx:pt>
          <cx:pt idx="965">PConc</cx:pt>
          <cx:pt idx="966">BrkTil</cx:pt>
          <cx:pt idx="967">CBlock</cx:pt>
          <cx:pt idx="968">BrkTil</cx:pt>
          <cx:pt idx="969">CBlock</cx:pt>
          <cx:pt idx="970">CBlock</cx:pt>
          <cx:pt idx="971">PConc</cx:pt>
          <cx:pt idx="972">CBlock</cx:pt>
          <cx:pt idx="973">PConc</cx:pt>
          <cx:pt idx="974">BrkTil</cx:pt>
          <cx:pt idx="975">PConc</cx:pt>
          <cx:pt idx="976">PConc</cx:pt>
          <cx:pt idx="977">PConc</cx:pt>
          <cx:pt idx="978">CBlock</cx:pt>
          <cx:pt idx="979">PConc</cx:pt>
          <cx:pt idx="980">CBlock</cx:pt>
          <cx:pt idx="981">PConc</cx:pt>
          <cx:pt idx="982">PConc</cx:pt>
          <cx:pt idx="983">PConc</cx:pt>
          <cx:pt idx="984">CBlock</cx:pt>
          <cx:pt idx="985">CBlock</cx:pt>
          <cx:pt idx="986">CBlock</cx:pt>
          <cx:pt idx="987">PConc</cx:pt>
          <cx:pt idx="988">CBlock</cx:pt>
          <cx:pt idx="989">PConc</cx:pt>
          <cx:pt idx="990">PConc</cx:pt>
          <cx:pt idx="991">BrkTil</cx:pt>
          <cx:pt idx="992">CBlock</cx:pt>
          <cx:pt idx="993">PConc</cx:pt>
          <cx:pt idx="994">PConc</cx:pt>
          <cx:pt idx="995">CBlock</cx:pt>
          <cx:pt idx="996">CBlock</cx:pt>
          <cx:pt idx="997">CBlock</cx:pt>
          <cx:pt idx="998">BrkTil</cx:pt>
          <cx:pt idx="999">PConc</cx:pt>
          <cx:pt idx="1000">Slab</cx:pt>
          <cx:pt idx="1001">BrkTil</cx:pt>
          <cx:pt idx="1002">PConc</cx:pt>
          <cx:pt idx="1003">CBlock</cx:pt>
          <cx:pt idx="1004">PConc</cx:pt>
          <cx:pt idx="1005">CBlock</cx:pt>
          <cx:pt idx="1006">CBlock</cx:pt>
          <cx:pt idx="1007">CBlock</cx:pt>
          <cx:pt idx="1008">PConc</cx:pt>
          <cx:pt idx="1009">BrkTil</cx:pt>
          <cx:pt idx="1010">CBlock</cx:pt>
          <cx:pt idx="1011">CBlock</cx:pt>
          <cx:pt idx="1012">PConc</cx:pt>
          <cx:pt idx="1013">BrkTil</cx:pt>
          <cx:pt idx="1014">CBlock</cx:pt>
          <cx:pt idx="1015">PConc</cx:pt>
          <cx:pt idx="1016">PConc</cx:pt>
          <cx:pt idx="1017">CBlock</cx:pt>
          <cx:pt idx="1018">PConc</cx:pt>
          <cx:pt idx="1019">PConc</cx:pt>
          <cx:pt idx="1020">PConc</cx:pt>
          <cx:pt idx="1021">PConc</cx:pt>
          <cx:pt idx="1022">CBlock</cx:pt>
          <cx:pt idx="1023">PConc</cx:pt>
          <cx:pt idx="1024">CBlock</cx:pt>
          <cx:pt idx="1025">CBlock</cx:pt>
          <cx:pt idx="1026">CBlock</cx:pt>
          <cx:pt idx="1027">PConc</cx:pt>
          <cx:pt idx="1028">CBlock</cx:pt>
          <cx:pt idx="1029">CBlock</cx:pt>
          <cx:pt idx="1030">PConc</cx:pt>
          <cx:pt idx="1031">BrkTil</cx:pt>
          <cx:pt idx="1032">PConc</cx:pt>
          <cx:pt idx="1033">PConc</cx:pt>
          <cx:pt idx="1034">PConc</cx:pt>
          <cx:pt idx="1035">Slab</cx:pt>
          <cx:pt idx="1036">PConc</cx:pt>
          <cx:pt idx="1037">PConc</cx:pt>
          <cx:pt idx="1038">CBlock</cx:pt>
          <cx:pt idx="1039">CBlock</cx:pt>
          <cx:pt idx="1040">CBlock</cx:pt>
          <cx:pt idx="1041">CBlock</cx:pt>
          <cx:pt idx="1042">PConc</cx:pt>
          <cx:pt idx="1043">PConc</cx:pt>
          <cx:pt idx="1044">PConc</cx:pt>
          <cx:pt idx="1045">Slab</cx:pt>
          <cx:pt idx="1046">PConc</cx:pt>
          <cx:pt idx="1047">PConc</cx:pt>
          <cx:pt idx="1048">Slab</cx:pt>
          <cx:pt idx="1049">CBlock</cx:pt>
          <cx:pt idx="1050">PConc</cx:pt>
          <cx:pt idx="1051">PConc</cx:pt>
          <cx:pt idx="1052">CBlock</cx:pt>
          <cx:pt idx="1053">CBlock</cx:pt>
          <cx:pt idx="1054">PConc</cx:pt>
          <cx:pt idx="1055">CBlock</cx:pt>
          <cx:pt idx="1056">PConc</cx:pt>
          <cx:pt idx="1057">PConc</cx:pt>
          <cx:pt idx="1058">PConc</cx:pt>
          <cx:pt idx="1059">CBlock</cx:pt>
          <cx:pt idx="1060">PConc</cx:pt>
          <cx:pt idx="1061">CBlock</cx:pt>
          <cx:pt idx="1062">BrkTil</cx:pt>
          <cx:pt idx="1063">BrkTil</cx:pt>
          <cx:pt idx="1064">CBlock</cx:pt>
          <cx:pt idx="1065">PConc</cx:pt>
          <cx:pt idx="1066">PConc</cx:pt>
          <cx:pt idx="1067">CBlock</cx:pt>
          <cx:pt idx="1068">CBlock</cx:pt>
          <cx:pt idx="1069">CBlock</cx:pt>
          <cx:pt idx="1070">CBlock</cx:pt>
          <cx:pt idx="1071">CBlock</cx:pt>
          <cx:pt idx="1072">CBlock</cx:pt>
          <cx:pt idx="1073">CBlock</cx:pt>
          <cx:pt idx="1074">PConc</cx:pt>
          <cx:pt idx="1075">CBlock</cx:pt>
          <cx:pt idx="1076">CBlock</cx:pt>
          <cx:pt idx="1077">CBlock</cx:pt>
          <cx:pt idx="1078">PConc</cx:pt>
          <cx:pt idx="1079">PConc</cx:pt>
          <cx:pt idx="1080">CBlock</cx:pt>
          <cx:pt idx="1081">CBlock</cx:pt>
          <cx:pt idx="1082">PConc</cx:pt>
          <cx:pt idx="1083">CBlock</cx:pt>
          <cx:pt idx="1084">PConc</cx:pt>
          <cx:pt idx="1085">PConc</cx:pt>
          <cx:pt idx="1086">CBlock</cx:pt>
          <cx:pt idx="1087">PConc</cx:pt>
          <cx:pt idx="1088">PConc</cx:pt>
          <cx:pt idx="1089">PConc</cx:pt>
          <cx:pt idx="1090">Slab</cx:pt>
          <cx:pt idx="1091">PConc</cx:pt>
          <cx:pt idx="1092">PConc</cx:pt>
          <cx:pt idx="1093">CBlock</cx:pt>
          <cx:pt idx="1094">CBlock</cx:pt>
          <cx:pt idx="1095">PConc</cx:pt>
          <cx:pt idx="1096">PConc</cx:pt>
          <cx:pt idx="1097">CBlock</cx:pt>
          <cx:pt idx="1098">BrkTil</cx:pt>
          <cx:pt idx="1099">CBlock</cx:pt>
          <cx:pt idx="1100">CBlock</cx:pt>
          <cx:pt idx="1101">CBlock</cx:pt>
          <cx:pt idx="1102">CBlock</cx:pt>
          <cx:pt idx="1103">CBlock</cx:pt>
          <cx:pt idx="1104">CBlock</cx:pt>
          <cx:pt idx="1105">PConc</cx:pt>
          <cx:pt idx="1106">PConc</cx:pt>
          <cx:pt idx="1107">PConc</cx:pt>
          <cx:pt idx="1108">PConc</cx:pt>
          <cx:pt idx="1109">PConc</cx:pt>
          <cx:pt idx="1110">PConc</cx:pt>
          <cx:pt idx="1111">CBlock</cx:pt>
          <cx:pt idx="1112">CBlock</cx:pt>
          <cx:pt idx="1113">CBlock</cx:pt>
          <cx:pt idx="1114">CBlock</cx:pt>
          <cx:pt idx="1115">PConc</cx:pt>
          <cx:pt idx="1116">PConc</cx:pt>
          <cx:pt idx="1117">CBlock</cx:pt>
          <cx:pt idx="1118">CBlock</cx:pt>
          <cx:pt idx="1119">CBlock</cx:pt>
          <cx:pt idx="1120">BrkTil</cx:pt>
          <cx:pt idx="1121">PConc</cx:pt>
          <cx:pt idx="1122">CBlock</cx:pt>
          <cx:pt idx="1123">CBlock</cx:pt>
          <cx:pt idx="1124">PConc</cx:pt>
          <cx:pt idx="1125">CBlock</cx:pt>
          <cx:pt idx="1126">PConc</cx:pt>
          <cx:pt idx="1127">PConc</cx:pt>
          <cx:pt idx="1128">PConc</cx:pt>
          <cx:pt idx="1129">CBlock</cx:pt>
          <cx:pt idx="1130">BrkTil</cx:pt>
          <cx:pt idx="1131">PConc</cx:pt>
          <cx:pt idx="1132">BrkTil</cx:pt>
          <cx:pt idx="1133">PConc</cx:pt>
          <cx:pt idx="1134">PConc</cx:pt>
          <cx:pt idx="1135">BrkTil</cx:pt>
          <cx:pt idx="1136">CBlock</cx:pt>
          <cx:pt idx="1137">CBlock</cx:pt>
          <cx:pt idx="1138">PConc</cx:pt>
          <cx:pt idx="1139">BrkTil</cx:pt>
          <cx:pt idx="1140">CBlock</cx:pt>
          <cx:pt idx="1141">CBlock</cx:pt>
          <cx:pt idx="1142">PConc</cx:pt>
          <cx:pt idx="1143">CBlock</cx:pt>
          <cx:pt idx="1144">BrkTil</cx:pt>
          <cx:pt idx="1145">BrkTil</cx:pt>
          <cx:pt idx="1146">CBlock</cx:pt>
          <cx:pt idx="1147">CBlock</cx:pt>
          <cx:pt idx="1148">PConc</cx:pt>
          <cx:pt idx="1149">PConc</cx:pt>
          <cx:pt idx="1150">CBlock</cx:pt>
          <cx:pt idx="1151">CBlock</cx:pt>
          <cx:pt idx="1152">PConc</cx:pt>
          <cx:pt idx="1153">BrkTil</cx:pt>
          <cx:pt idx="1154">CBlock</cx:pt>
          <cx:pt idx="1155">CBlock</cx:pt>
          <cx:pt idx="1156">PConc</cx:pt>
          <cx:pt idx="1157">PConc</cx:pt>
          <cx:pt idx="1158">PConc</cx:pt>
          <cx:pt idx="1159">CBlock</cx:pt>
          <cx:pt idx="1160">CBlock</cx:pt>
          <cx:pt idx="1161">CBlock</cx:pt>
          <cx:pt idx="1162">CBlock</cx:pt>
          <cx:pt idx="1163">CBlock</cx:pt>
          <cx:pt idx="1164">PConc</cx:pt>
          <cx:pt idx="1165">PConc</cx:pt>
          <cx:pt idx="1166">PConc</cx:pt>
          <cx:pt idx="1167">PConc</cx:pt>
          <cx:pt idx="1168">CBlock</cx:pt>
          <cx:pt idx="1169">PConc</cx:pt>
          <cx:pt idx="1170">CBlock</cx:pt>
          <cx:pt idx="1171">CBlock</cx:pt>
          <cx:pt idx="1172">PConc</cx:pt>
          <cx:pt idx="1173">CBlock</cx:pt>
          <cx:pt idx="1174">BrkTil</cx:pt>
          <cx:pt idx="1175">PConc</cx:pt>
          <cx:pt idx="1176">CBlock</cx:pt>
          <cx:pt idx="1177">CBlock</cx:pt>
          <cx:pt idx="1178">BrkTil</cx:pt>
          <cx:pt idx="1179">Slab</cx:pt>
          <cx:pt idx="1180">Wood</cx:pt>
          <cx:pt idx="1181">PConc</cx:pt>
          <cx:pt idx="1182">PConc</cx:pt>
          <cx:pt idx="1183">BrkTil</cx:pt>
          <cx:pt idx="1184">CBlock</cx:pt>
          <cx:pt idx="1185">BrkTil</cx:pt>
          <cx:pt idx="1186">CBlock</cx:pt>
          <cx:pt idx="1187">PConc</cx:pt>
          <cx:pt idx="1188">PConc</cx:pt>
          <cx:pt idx="1189">PConc</cx:pt>
          <cx:pt idx="1190">CBlock</cx:pt>
          <cx:pt idx="1191">PConc</cx:pt>
          <cx:pt idx="1192">PConc</cx:pt>
          <cx:pt idx="1193">PConc</cx:pt>
          <cx:pt idx="1194">CBlock</cx:pt>
          <cx:pt idx="1195">PConc</cx:pt>
          <cx:pt idx="1196">PConc</cx:pt>
          <cx:pt idx="1197">BrkTil</cx:pt>
          <cx:pt idx="1198">PConc</cx:pt>
          <cx:pt idx="1199">CBlock</cx:pt>
          <cx:pt idx="1200">CBlock</cx:pt>
          <cx:pt idx="1201">PConc</cx:pt>
          <cx:pt idx="1202">BrkTil</cx:pt>
          <cx:pt idx="1203">PConc</cx:pt>
          <cx:pt idx="1204">CBlock</cx:pt>
          <cx:pt idx="1205">CBlock</cx:pt>
          <cx:pt idx="1206">CBlock</cx:pt>
          <cx:pt idx="1207">PConc</cx:pt>
          <cx:pt idx="1208">CBlock</cx:pt>
          <cx:pt idx="1209">PConc</cx:pt>
          <cx:pt idx="1210">PConc</cx:pt>
          <cx:pt idx="1211">Wood</cx:pt>
          <cx:pt idx="1212">CBlock</cx:pt>
          <cx:pt idx="1213">CBlock</cx:pt>
          <cx:pt idx="1214">CBlock</cx:pt>
          <cx:pt idx="1215">CBlock</cx:pt>
          <cx:pt idx="1216">Slab</cx:pt>
          <cx:pt idx="1217">PConc</cx:pt>
          <cx:pt idx="1218">Slab</cx:pt>
          <cx:pt idx="1219">CBlock</cx:pt>
          <cx:pt idx="1220">CBlock</cx:pt>
          <cx:pt idx="1221">CBlock</cx:pt>
          <cx:pt idx="1222">CBlock</cx:pt>
          <cx:pt idx="1223">CBlock</cx:pt>
          <cx:pt idx="1224">PConc</cx:pt>
          <cx:pt idx="1225">CBlock</cx:pt>
          <cx:pt idx="1226">PConc</cx:pt>
          <cx:pt idx="1227">CBlock</cx:pt>
          <cx:pt idx="1228">PConc</cx:pt>
          <cx:pt idx="1229">CBlock</cx:pt>
          <cx:pt idx="1230">CBlock</cx:pt>
          <cx:pt idx="1231">CBlock</cx:pt>
          <cx:pt idx="1232">Slab</cx:pt>
          <cx:pt idx="1233">CBlock</cx:pt>
          <cx:pt idx="1234">PConc</cx:pt>
          <cx:pt idx="1235">BrkTil</cx:pt>
          <cx:pt idx="1236">PConc</cx:pt>
          <cx:pt idx="1237">PConc</cx:pt>
          <cx:pt idx="1238">PConc</cx:pt>
          <cx:pt idx="1239">PConc</cx:pt>
          <cx:pt idx="1240">PConc</cx:pt>
          <cx:pt idx="1241">PConc</cx:pt>
          <cx:pt idx="1242">CBlock</cx:pt>
          <cx:pt idx="1243">PConc</cx:pt>
          <cx:pt idx="1244">PConc</cx:pt>
          <cx:pt idx="1245">CBlock</cx:pt>
          <cx:pt idx="1246">PConc</cx:pt>
          <cx:pt idx="1247">CBlock</cx:pt>
          <cx:pt idx="1248">BrkTil</cx:pt>
          <cx:pt idx="1249">CBlock</cx:pt>
          <cx:pt idx="1250">CBlock</cx:pt>
          <cx:pt idx="1251">PConc</cx:pt>
          <cx:pt idx="1252">CBlock</cx:pt>
          <cx:pt idx="1253">CBlock</cx:pt>
          <cx:pt idx="1254">PConc</cx:pt>
          <cx:pt idx="1255">BrkTil</cx:pt>
          <cx:pt idx="1256">PConc</cx:pt>
          <cx:pt idx="1257">PConc</cx:pt>
          <cx:pt idx="1258">PConc</cx:pt>
          <cx:pt idx="1259">CBlock</cx:pt>
          <cx:pt idx="1260">PConc</cx:pt>
          <cx:pt idx="1261">CBlock</cx:pt>
          <cx:pt idx="1262">CBlock</cx:pt>
          <cx:pt idx="1263">PConc</cx:pt>
          <cx:pt idx="1264">PConc</cx:pt>
          <cx:pt idx="1265">PConc</cx:pt>
          <cx:pt idx="1266">CBlock</cx:pt>
          <cx:pt idx="1267">PConc</cx:pt>
          <cx:pt idx="1268">CBlock</cx:pt>
          <cx:pt idx="1269">CBlock</cx:pt>
          <cx:pt idx="1270">PConc</cx:pt>
          <cx:pt idx="1271">CBlock</cx:pt>
          <cx:pt idx="1272">CBlock</cx:pt>
          <cx:pt idx="1273">CBlock</cx:pt>
          <cx:pt idx="1274">PConc</cx:pt>
          <cx:pt idx="1275">CBlock</cx:pt>
          <cx:pt idx="1276">CBlock</cx:pt>
          <cx:pt idx="1277">CBlock</cx:pt>
          <cx:pt idx="1278">PConc</cx:pt>
          <cx:pt idx="1279">CBlock</cx:pt>
          <cx:pt idx="1280">PConc</cx:pt>
          <cx:pt idx="1281">CBlock</cx:pt>
          <cx:pt idx="1282">CBlock</cx:pt>
          <cx:pt idx="1283">CBlock</cx:pt>
          <cx:pt idx="1284">PConc</cx:pt>
          <cx:pt idx="1285">CBlock</cx:pt>
          <cx:pt idx="1286">CBlock</cx:pt>
          <cx:pt idx="1287">CBlock</cx:pt>
          <cx:pt idx="1288">PConc</cx:pt>
          <cx:pt idx="1289">PConc</cx:pt>
          <cx:pt idx="1290">PConc</cx:pt>
          <cx:pt idx="1291">CBlock</cx:pt>
          <cx:pt idx="1292">Stone</cx:pt>
          <cx:pt idx="1293">PConc</cx:pt>
          <cx:pt idx="1294">CBlock</cx:pt>
          <cx:pt idx="1295">CBlock</cx:pt>
          <cx:pt idx="1296">CBlock</cx:pt>
          <cx:pt idx="1297">PConc</cx:pt>
          <cx:pt idx="1298">PConc</cx:pt>
          <cx:pt idx="1299">CBlock</cx:pt>
          <cx:pt idx="1300">PConc</cx:pt>
          <cx:pt idx="1301">CBlock</cx:pt>
          <cx:pt idx="1302">PConc</cx:pt>
          <cx:pt idx="1303">PConc</cx:pt>
          <cx:pt idx="1304">PConc</cx:pt>
          <cx:pt idx="1305">PConc</cx:pt>
          <cx:pt idx="1306">PConc</cx:pt>
          <cx:pt idx="1307">PConc</cx:pt>
          <cx:pt idx="1308">CBlock</cx:pt>
          <cx:pt idx="1309">CBlock</cx:pt>
          <cx:pt idx="1310">PConc</cx:pt>
          <cx:pt idx="1311">PConc</cx:pt>
          <cx:pt idx="1312">PConc</cx:pt>
          <cx:pt idx="1313">PConc</cx:pt>
          <cx:pt idx="1314">CBlock</cx:pt>
          <cx:pt idx="1315">CBlock</cx:pt>
          <cx:pt idx="1316">PConc</cx:pt>
          <cx:pt idx="1317">PConc</cx:pt>
          <cx:pt idx="1318">PConc</cx:pt>
          <cx:pt idx="1319">PConc</cx:pt>
          <cx:pt idx="1320">CBlock</cx:pt>
          <cx:pt idx="1321">CBlock</cx:pt>
          <cx:pt idx="1322">PConc</cx:pt>
          <cx:pt idx="1323">CBlock</cx:pt>
          <cx:pt idx="1324">PConc</cx:pt>
          <cx:pt idx="1325">BrkTil</cx:pt>
          <cx:pt idx="1326">BrkTil</cx:pt>
          <cx:pt idx="1327">CBlock</cx:pt>
          <cx:pt idx="1328">BrkTil</cx:pt>
          <cx:pt idx="1329">PConc</cx:pt>
          <cx:pt idx="1330">PConc</cx:pt>
          <cx:pt idx="1331">CBlock</cx:pt>
          <cx:pt idx="1332">CBlock</cx:pt>
          <cx:pt idx="1333">CBlock</cx:pt>
          <cx:pt idx="1334">CBlock</cx:pt>
          <cx:pt idx="1335">CBlock</cx:pt>
          <cx:pt idx="1336">CBlock</cx:pt>
          <cx:pt idx="1337">CBlock</cx:pt>
          <cx:pt idx="1338">PConc</cx:pt>
          <cx:pt idx="1339">CBlock</cx:pt>
          <cx:pt idx="1340">CBlock</cx:pt>
          <cx:pt idx="1341">PConc</cx:pt>
          <cx:pt idx="1342">PConc</cx:pt>
          <cx:pt idx="1343">BrkTil</cx:pt>
          <cx:pt idx="1344">PConc</cx:pt>
          <cx:pt idx="1345">PConc</cx:pt>
          <cx:pt idx="1346">CBlock</cx:pt>
          <cx:pt idx="1347">PConc</cx:pt>
          <cx:pt idx="1348">PConc</cx:pt>
          <cx:pt idx="1349">BrkTil</cx:pt>
          <cx:pt idx="1350">CBlock</cx:pt>
          <cx:pt idx="1351">CBlock</cx:pt>
          <cx:pt idx="1352">BrkTil</cx:pt>
          <cx:pt idx="1353">PConc</cx:pt>
          <cx:pt idx="1354">PConc</cx:pt>
          <cx:pt idx="1355">CBlock</cx:pt>
          <cx:pt idx="1356">CBlock</cx:pt>
          <cx:pt idx="1357">CBlock</cx:pt>
          <cx:pt idx="1358">PConc</cx:pt>
          <cx:pt idx="1359">PConc</cx:pt>
          <cx:pt idx="1360">BrkTil</cx:pt>
          <cx:pt idx="1361">PConc</cx:pt>
          <cx:pt idx="1362">BrkTil</cx:pt>
          <cx:pt idx="1363">PConc</cx:pt>
          <cx:pt idx="1364">PConc</cx:pt>
          <cx:pt idx="1365">PConc</cx:pt>
          <cx:pt idx="1366">PConc</cx:pt>
          <cx:pt idx="1367">PConc</cx:pt>
          <cx:pt idx="1368">PConc</cx:pt>
          <cx:pt idx="1369">PConc</cx:pt>
          <cx:pt idx="1370">PConc</cx:pt>
          <cx:pt idx="1371">CBlock</cx:pt>
          <cx:pt idx="1372">PConc</cx:pt>
          <cx:pt idx="1373">PConc</cx:pt>
          <cx:pt idx="1374">PConc</cx:pt>
          <cx:pt idx="1375">PConc</cx:pt>
          <cx:pt idx="1376">BrkTil</cx:pt>
          <cx:pt idx="1377">CBlock</cx:pt>
          <cx:pt idx="1378">CBlock</cx:pt>
          <cx:pt idx="1379">PConc</cx:pt>
          <cx:pt idx="1380">BrkTil</cx:pt>
          <cx:pt idx="1381">CBlock</cx:pt>
          <cx:pt idx="1382">BrkTil</cx:pt>
          <cx:pt idx="1383">BrkTil</cx:pt>
          <cx:pt idx="1384">BrkTil</cx:pt>
          <cx:pt idx="1385">BrkTil</cx:pt>
          <cx:pt idx="1386">CBlock</cx:pt>
          <cx:pt idx="1387">BrkTil</cx:pt>
          <cx:pt idx="1388">PConc</cx:pt>
          <cx:pt idx="1389">BrkTil</cx:pt>
          <cx:pt idx="1390">PConc</cx:pt>
          <cx:pt idx="1391">CBlock</cx:pt>
          <cx:pt idx="1392">CBlock</cx:pt>
          <cx:pt idx="1393">BrkTil</cx:pt>
          <cx:pt idx="1394">PConc</cx:pt>
          <cx:pt idx="1395">PConc</cx:pt>
          <cx:pt idx="1396">CBlock</cx:pt>
          <cx:pt idx="1397">BrkTil</cx:pt>
          <cx:pt idx="1398">CBlock</cx:pt>
          <cx:pt idx="1399">BrkTil</cx:pt>
          <cx:pt idx="1400">BrkTil</cx:pt>
          <cx:pt idx="1401">PConc</cx:pt>
          <cx:pt idx="1402">PConc</cx:pt>
          <cx:pt idx="1403">PConc</cx:pt>
          <cx:pt idx="1404">PConc</cx:pt>
          <cx:pt idx="1405">PConc</cx:pt>
          <cx:pt idx="1406">CBlock</cx:pt>
          <cx:pt idx="1407">CBlock</cx:pt>
          <cx:pt idx="1408">CBlock</cx:pt>
          <cx:pt idx="1409">CBlock</cx:pt>
          <cx:pt idx="1410">PConc</cx:pt>
          <cx:pt idx="1411">CBlock</cx:pt>
          <cx:pt idx="1412">Slab</cx:pt>
          <cx:pt idx="1413">PConc</cx:pt>
          <cx:pt idx="1414">BrkTil</cx:pt>
          <cx:pt idx="1415">PConc</cx:pt>
          <cx:pt idx="1416">PConc</cx:pt>
          <cx:pt idx="1417">PConc</cx:pt>
          <cx:pt idx="1418">CBlock</cx:pt>
          <cx:pt idx="1419">CBlock</cx:pt>
          <cx:pt idx="1420">CBlock</cx:pt>
          <cx:pt idx="1421">CBlock</cx:pt>
          <cx:pt idx="1422">PConc</cx:pt>
          <cx:pt idx="1423">CBlock</cx:pt>
          <cx:pt idx="1424">CBlock</cx:pt>
          <cx:pt idx="1425">CBlock</cx:pt>
          <cx:pt idx="1426">PConc</cx:pt>
          <cx:pt idx="1427">CBlock</cx:pt>
          <cx:pt idx="1428">CBlock</cx:pt>
          <cx:pt idx="1429">CBlock</cx:pt>
          <cx:pt idx="1430">PConc</cx:pt>
          <cx:pt idx="1431">CBlock</cx:pt>
          <cx:pt idx="1432">BrkTil</cx:pt>
          <cx:pt idx="1433">PConc</cx:pt>
          <cx:pt idx="1434">CBlock</cx:pt>
          <cx:pt idx="1435">CBlock</cx:pt>
          <cx:pt idx="1436">PConc</cx:pt>
          <cx:pt idx="1437">PConc</cx:pt>
          <cx:pt idx="1438">CBlock</cx:pt>
          <cx:pt idx="1439">CBlock</cx:pt>
          <cx:pt idx="1440">BrkTil</cx:pt>
          <cx:pt idx="1441">PConc</cx:pt>
          <cx:pt idx="1442">PConc</cx:pt>
          <cx:pt idx="1443">BrkTil</cx:pt>
          <cx:pt idx="1444">PConc</cx:pt>
          <cx:pt idx="1445">CBlock</cx:pt>
          <cx:pt idx="1446">CBlock</cx:pt>
          <cx:pt idx="1447">PConc</cx:pt>
          <cx:pt idx="1448">CBlock</cx:pt>
          <cx:pt idx="1449">CBlock</cx:pt>
          <cx:pt idx="1450">CBlock</cx:pt>
          <cx:pt idx="1451">PConc</cx:pt>
          <cx:pt idx="1452">PConc</cx:pt>
          <cx:pt idx="1453">PConc</cx:pt>
          <cx:pt idx="1454">PConc</cx:pt>
          <cx:pt idx="1455">PConc</cx:pt>
          <cx:pt idx="1456">CBlock</cx:pt>
          <cx:pt idx="1457">Stone</cx:pt>
          <cx:pt idx="1458">CBlock</cx:pt>
          <cx:pt idx="1459">CBlock</cx:pt>
        </cx:lvl>
        <cx:lvl ptCount="1460">
          <cx:pt idx="0">TA</cx:pt>
          <cx:pt idx="1">TA</cx:pt>
          <cx:pt idx="2">TA</cx:pt>
          <cx:pt idx="3">TA</cx:pt>
          <cx:pt idx="4">TA</cx:pt>
          <cx:pt idx="5">TA</cx:pt>
          <cx:pt idx="6">TA</cx:pt>
          <cx:pt idx="7">TA</cx:pt>
          <cx:pt idx="8">TA</cx:pt>
          <cx:pt idx="9">TA</cx:pt>
          <cx:pt idx="10">TA</cx:pt>
          <cx:pt idx="11">TA</cx:pt>
          <cx:pt idx="12">TA</cx:pt>
          <cx:pt idx="13">TA</cx:pt>
          <cx:pt idx="14">TA</cx:pt>
          <cx:pt idx="15">TA</cx:pt>
          <cx:pt idx="16">TA</cx:pt>
          <cx:pt idx="17">TA</cx:pt>
          <cx:pt idx="18">TA</cx:pt>
          <cx:pt idx="19">TA</cx:pt>
          <cx:pt idx="20">TA</cx:pt>
          <cx:pt idx="21">TA</cx:pt>
          <cx:pt idx="22">TA</cx:pt>
          <cx:pt idx="23">TA</cx:pt>
          <cx:pt idx="24">Gd</cx:pt>
          <cx:pt idx="25">TA</cx:pt>
          <cx:pt idx="26">TA</cx:pt>
          <cx:pt idx="27">TA</cx:pt>
          <cx:pt idx="28">TA</cx:pt>
          <cx:pt idx="29">TA</cx:pt>
          <cx:pt idx="30">Fa</cx:pt>
          <cx:pt idx="31">TA</cx:pt>
          <cx:pt idx="32">TA</cx:pt>
          <cx:pt idx="33">TA</cx:pt>
          <cx:pt idx="34">TA</cx:pt>
          <cx:pt idx="35">TA</cx:pt>
          <cx:pt idx="36">TA</cx:pt>
          <cx:pt idx="37">TA</cx:pt>
          <cx:pt idx="38">Gd</cx:pt>
          <cx:pt idx="39">TA</cx:pt>
          <cx:pt idx="40">TA</cx:pt>
          <cx:pt idx="41">Gd</cx:pt>
          <cx:pt idx="42">TA</cx:pt>
          <cx:pt idx="43">TA</cx:pt>
          <cx:pt idx="44">TA</cx:pt>
          <cx:pt idx="45">TA</cx:pt>
          <cx:pt idx="46">TA</cx:pt>
          <cx:pt idx="47">TA</cx:pt>
          <cx:pt idx="48">TA</cx:pt>
          <cx:pt idx="49">TA</cx:pt>
          <cx:pt idx="50">TA</cx:pt>
          <cx:pt idx="51">TA</cx:pt>
          <cx:pt idx="52">TA</cx:pt>
          <cx:pt idx="53">TA</cx:pt>
          <cx:pt idx="54">TA</cx:pt>
          <cx:pt idx="55">TA</cx:pt>
          <cx:pt idx="56">TA</cx:pt>
          <cx:pt idx="57">TA</cx:pt>
          <cx:pt idx="58">TA</cx:pt>
          <cx:pt idx="59">TA</cx:pt>
          <cx:pt idx="60">TA</cx:pt>
          <cx:pt idx="61">TA</cx:pt>
          <cx:pt idx="62">TA</cx:pt>
          <cx:pt idx="63">TA</cx:pt>
          <cx:pt idx="64">TA</cx:pt>
          <cx:pt idx="65">TA</cx:pt>
          <cx:pt idx="66">TA</cx:pt>
          <cx:pt idx="67">TA</cx:pt>
          <cx:pt idx="68">Gd</cx:pt>
          <cx:pt idx="69">TA</cx:pt>
          <cx:pt idx="70">Gd</cx:pt>
          <cx:pt idx="71">TA</cx:pt>
          <cx:pt idx="72">TA</cx:pt>
          <cx:pt idx="73">TA</cx:pt>
          <cx:pt idx="74">Gd</cx:pt>
          <cx:pt idx="75">TA</cx:pt>
          <cx:pt idx="76">TA</cx:pt>
          <cx:pt idx="77">TA</cx:pt>
          <cx:pt idx="78">TA</cx:pt>
          <cx:pt idx="79">TA</cx:pt>
          <cx:pt idx="80">Gd</cx:pt>
          <cx:pt idx="81">Gd</cx:pt>
          <cx:pt idx="82">TA</cx:pt>
          <cx:pt idx="83">TA</cx:pt>
          <cx:pt idx="84">TA</cx:pt>
          <cx:pt idx="85">TA</cx:pt>
          <cx:pt idx="86">TA</cx:pt>
          <cx:pt idx="87">TA</cx:pt>
          <cx:pt idx="88">Fa</cx:pt>
          <cx:pt idx="89">TA</cx:pt>
          <cx:pt idx="90">TA</cx:pt>
          <cx:pt idx="91">TA</cx:pt>
          <cx:pt idx="92">Gd</cx:pt>
          <cx:pt idx="93">TA</cx:pt>
          <cx:pt idx="94">Gd</cx:pt>
          <cx:pt idx="95">Gd</cx:pt>
          <cx:pt idx="96">TA</cx:pt>
          <cx:pt idx="97">TA</cx:pt>
          <cx:pt idx="98">TA</cx:pt>
          <cx:pt idx="99">TA</cx:pt>
          <cx:pt idx="100">TA</cx:pt>
          <cx:pt idx="101">TA</cx:pt>
          <cx:pt idx="102">Fa</cx:pt>
          <cx:pt idx="103">TA</cx:pt>
          <cx:pt idx="104">Fa</cx:pt>
          <cx:pt idx="105">TA</cx:pt>
          <cx:pt idx="106">TA</cx:pt>
          <cx:pt idx="107">TA</cx:pt>
          <cx:pt idx="108">TA</cx:pt>
          <cx:pt idx="109">TA</cx:pt>
          <cx:pt idx="110">TA</cx:pt>
          <cx:pt idx="111">TA</cx:pt>
          <cx:pt idx="112">TA</cx:pt>
          <cx:pt idx="113">Gd</cx:pt>
          <cx:pt idx="114">TA</cx:pt>
          <cx:pt idx="115">TA</cx:pt>
          <cx:pt idx="116">TA</cx:pt>
          <cx:pt idx="117">TA</cx:pt>
          <cx:pt idx="118">TA</cx:pt>
          <cx:pt idx="119">TA</cx:pt>
          <cx:pt idx="120">TA</cx:pt>
          <cx:pt idx="121">TA</cx:pt>
          <cx:pt idx="122">Gd</cx:pt>
          <cx:pt idx="123">TA</cx:pt>
          <cx:pt idx="124">Gd</cx:pt>
          <cx:pt idx="125">Fa</cx:pt>
          <cx:pt idx="126">TA</cx:pt>
          <cx:pt idx="127">Gd</cx:pt>
          <cx:pt idx="128">TA</cx:pt>
          <cx:pt idx="129">TA</cx:pt>
          <cx:pt idx="130">TA</cx:pt>
          <cx:pt idx="131">TA</cx:pt>
          <cx:pt idx="132">TA</cx:pt>
          <cx:pt idx="133">TA</cx:pt>
          <cx:pt idx="134">TA</cx:pt>
          <cx:pt idx="135">TA</cx:pt>
          <cx:pt idx="136">TA</cx:pt>
          <cx:pt idx="137">TA</cx:pt>
          <cx:pt idx="138">TA</cx:pt>
          <cx:pt idx="139">TA</cx:pt>
          <cx:pt idx="140">TA</cx:pt>
          <cx:pt idx="141">TA</cx:pt>
          <cx:pt idx="142">Fa</cx:pt>
          <cx:pt idx="143">TA</cx:pt>
          <cx:pt idx="144">TA</cx:pt>
          <cx:pt idx="145">TA</cx:pt>
          <cx:pt idx="146">TA</cx:pt>
          <cx:pt idx="147">TA</cx:pt>
          <cx:pt idx="148">TA</cx:pt>
          <cx:pt idx="149">TA</cx:pt>
          <cx:pt idx="150">TA</cx:pt>
          <cx:pt idx="151">TA</cx:pt>
          <cx:pt idx="152">TA</cx:pt>
          <cx:pt idx="153">TA</cx:pt>
          <cx:pt idx="154">TA</cx:pt>
          <cx:pt idx="155">TA</cx:pt>
          <cx:pt idx="156">TA</cx:pt>
          <cx:pt idx="157">TA</cx:pt>
          <cx:pt idx="158">TA</cx:pt>
          <cx:pt idx="159">TA</cx:pt>
          <cx:pt idx="160">TA</cx:pt>
          <cx:pt idx="161">TA</cx:pt>
          <cx:pt idx="162">TA</cx:pt>
          <cx:pt idx="163">TA</cx:pt>
          <cx:pt idx="164">Gd</cx:pt>
          <cx:pt idx="165">Gd</cx:pt>
          <cx:pt idx="166">TA</cx:pt>
          <cx:pt idx="167">TA</cx:pt>
          <cx:pt idx="168">TA</cx:pt>
          <cx:pt idx="169">TA</cx:pt>
          <cx:pt idx="170">TA</cx:pt>
          <cx:pt idx="171">TA</cx:pt>
          <cx:pt idx="172">Gd</cx:pt>
          <cx:pt idx="173">TA</cx:pt>
          <cx:pt idx="174">TA</cx:pt>
          <cx:pt idx="175">TA</cx:pt>
          <cx:pt idx="176">TA</cx:pt>
          <cx:pt idx="177">Gd</cx:pt>
          <cx:pt idx="178">TA</cx:pt>
          <cx:pt idx="179">TA</cx:pt>
          <cx:pt idx="180">TA</cx:pt>
          <cx:pt idx="181">TA</cx:pt>
          <cx:pt idx="182">TA</cx:pt>
          <cx:pt idx="183">TA</cx:pt>
          <cx:pt idx="184">TA</cx:pt>
          <cx:pt idx="185">Gd</cx:pt>
          <cx:pt idx="186">TA</cx:pt>
          <cx:pt idx="187">TA</cx:pt>
          <cx:pt idx="188">TA</cx:pt>
          <cx:pt idx="189">TA</cx:pt>
          <cx:pt idx="190">TA</cx:pt>
          <cx:pt idx="191">TA</cx:pt>
          <cx:pt idx="192">TA</cx:pt>
          <cx:pt idx="193">TA</cx:pt>
          <cx:pt idx="194">TA</cx:pt>
          <cx:pt idx="195">TA</cx:pt>
          <cx:pt idx="196">TA</cx:pt>
          <cx:pt idx="197">Gd</cx:pt>
          <cx:pt idx="198">TA</cx:pt>
          <cx:pt idx="199">TA</cx:pt>
          <cx:pt idx="200">TA</cx:pt>
          <cx:pt idx="201">TA</cx:pt>
          <cx:pt idx="202">Gd</cx:pt>
          <cx:pt idx="203">TA</cx:pt>
          <cx:pt idx="204">TA</cx:pt>
          <cx:pt idx="205">TA</cx:pt>
          <cx:pt idx="206">Gd</cx:pt>
          <cx:pt idx="207">TA</cx:pt>
          <cx:pt idx="208">TA</cx:pt>
          <cx:pt idx="209">TA</cx:pt>
          <cx:pt idx="210">TA</cx:pt>
          <cx:pt idx="211">TA</cx:pt>
          <cx:pt idx="212">TA</cx:pt>
          <cx:pt idx="213">TA</cx:pt>
          <cx:pt idx="214">TA</cx:pt>
          <cx:pt idx="215">TA</cx:pt>
          <cx:pt idx="216">TA</cx:pt>
          <cx:pt idx="217">TA</cx:pt>
          <cx:pt idx="218">Gd</cx:pt>
          <cx:pt idx="219">TA</cx:pt>
          <cx:pt idx="220">TA</cx:pt>
          <cx:pt idx="221">TA</cx:pt>
          <cx:pt idx="222">TA</cx:pt>
          <cx:pt idx="223">TA</cx:pt>
          <cx:pt idx="224">TA</cx:pt>
          <cx:pt idx="225">TA</cx:pt>
          <cx:pt idx="226">TA</cx:pt>
          <cx:pt idx="227">TA</cx:pt>
          <cx:pt idx="228">TA</cx:pt>
          <cx:pt idx="229">TA</cx:pt>
          <cx:pt idx="230">TA</cx:pt>
          <cx:pt idx="231">TA</cx:pt>
          <cx:pt idx="232">TA</cx:pt>
          <cx:pt idx="233">TA</cx:pt>
          <cx:pt idx="234">TA</cx:pt>
          <cx:pt idx="235">TA</cx:pt>
          <cx:pt idx="236">TA</cx:pt>
          <cx:pt idx="237">TA</cx:pt>
          <cx:pt idx="238">TA</cx:pt>
          <cx:pt idx="239">TA</cx:pt>
          <cx:pt idx="240">TA</cx:pt>
          <cx:pt idx="241">Gd</cx:pt>
          <cx:pt idx="242">TA</cx:pt>
          <cx:pt idx="243">TA</cx:pt>
          <cx:pt idx="244">TA</cx:pt>
          <cx:pt idx="245">TA</cx:pt>
          <cx:pt idx="246">Fa</cx:pt>
          <cx:pt idx="247">TA</cx:pt>
          <cx:pt idx="248">TA</cx:pt>
          <cx:pt idx="249">TA</cx:pt>
          <cx:pt idx="250">Po</cx:pt>
          <cx:pt idx="251">TA</cx:pt>
          <cx:pt idx="252">TA</cx:pt>
          <cx:pt idx="253">TA</cx:pt>
          <cx:pt idx="254">Gd</cx:pt>
          <cx:pt idx="255">TA</cx:pt>
          <cx:pt idx="256">TA</cx:pt>
          <cx:pt idx="257">TA</cx:pt>
          <cx:pt idx="258">TA</cx:pt>
          <cx:pt idx="259">TA</cx:pt>
          <cx:pt idx="260">TA</cx:pt>
          <cx:pt idx="261">TA</cx:pt>
          <cx:pt idx="262">TA</cx:pt>
          <cx:pt idx="263">TA</cx:pt>
          <cx:pt idx="264">TA</cx:pt>
          <cx:pt idx="265">Gd</cx:pt>
          <cx:pt idx="266">TA</cx:pt>
          <cx:pt idx="267">TA</cx:pt>
          <cx:pt idx="268">TA</cx:pt>
          <cx:pt idx="269">Gd</cx:pt>
          <cx:pt idx="270">TA</cx:pt>
          <cx:pt idx="271">TA</cx:pt>
          <cx:pt idx="272">TA</cx:pt>
          <cx:pt idx="273">TA</cx:pt>
          <cx:pt idx="274">TA</cx:pt>
          <cx:pt idx="275">Gd</cx:pt>
          <cx:pt idx="276">TA</cx:pt>
          <cx:pt idx="277">TA</cx:pt>
          <cx:pt idx="278">TA</cx:pt>
          <cx:pt idx="279">TA</cx:pt>
          <cx:pt idx="280">TA</cx:pt>
          <cx:pt idx="281">TA</cx:pt>
          <cx:pt idx="282">TA</cx:pt>
          <cx:pt idx="283">TA</cx:pt>
          <cx:pt idx="284">TA</cx:pt>
          <cx:pt idx="285">TA</cx:pt>
          <cx:pt idx="286">TA</cx:pt>
          <cx:pt idx="287">TA</cx:pt>
          <cx:pt idx="288">Gd</cx:pt>
          <cx:pt idx="289">TA</cx:pt>
          <cx:pt idx="290">TA</cx:pt>
          <cx:pt idx="291">Fa</cx:pt>
          <cx:pt idx="292">TA</cx:pt>
          <cx:pt idx="293">TA</cx:pt>
          <cx:pt idx="294">TA</cx:pt>
          <cx:pt idx="295">TA</cx:pt>
          <cx:pt idx="296">TA</cx:pt>
          <cx:pt idx="297">TA</cx:pt>
          <cx:pt idx="298">TA</cx:pt>
          <cx:pt idx="299">Gd</cx:pt>
          <cx:pt idx="300">TA</cx:pt>
          <cx:pt idx="301">TA</cx:pt>
          <cx:pt idx="302">TA</cx:pt>
          <cx:pt idx="303">TA</cx:pt>
          <cx:pt idx="304">TA</cx:pt>
          <cx:pt idx="305">TA</cx:pt>
          <cx:pt idx="306">TA</cx:pt>
          <cx:pt idx="307">Fa</cx:pt>
          <cx:pt idx="308">TA</cx:pt>
          <cx:pt idx="309">TA</cx:pt>
          <cx:pt idx="310">TA</cx:pt>
          <cx:pt idx="311">Gd</cx:pt>
          <cx:pt idx="312">TA</cx:pt>
          <cx:pt idx="313">TA</cx:pt>
          <cx:pt idx="314">TA</cx:pt>
          <cx:pt idx="315">TA</cx:pt>
          <cx:pt idx="316">TA</cx:pt>
          <cx:pt idx="317">TA</cx:pt>
          <cx:pt idx="318">TA</cx:pt>
          <cx:pt idx="319">TA</cx:pt>
          <cx:pt idx="320">TA</cx:pt>
          <cx:pt idx="321">TA</cx:pt>
          <cx:pt idx="322">TA</cx:pt>
          <cx:pt idx="323">Gd</cx:pt>
          <cx:pt idx="324">Gd</cx:pt>
          <cx:pt idx="325">TA</cx:pt>
          <cx:pt idx="326">TA</cx:pt>
          <cx:pt idx="327">TA</cx:pt>
          <cx:pt idx="328">TA</cx:pt>
          <cx:pt idx="329">TA</cx:pt>
          <cx:pt idx="330">TA</cx:pt>
          <cx:pt idx="331">TA</cx:pt>
          <cx:pt idx="332">TA</cx:pt>
          <cx:pt idx="333">TA</cx:pt>
          <cx:pt idx="334">TA</cx:pt>
          <cx:pt idx="335">TA</cx:pt>
          <cx:pt idx="336">TA</cx:pt>
          <cx:pt idx="337">TA</cx:pt>
          <cx:pt idx="338">TA</cx:pt>
          <cx:pt idx="339">TA</cx:pt>
          <cx:pt idx="340">TA</cx:pt>
          <cx:pt idx="341">Fa</cx:pt>
          <cx:pt idx="342">TA</cx:pt>
          <cx:pt idx="343">TA</cx:pt>
          <cx:pt idx="344">TA</cx:pt>
          <cx:pt idx="345">TA</cx:pt>
          <cx:pt idx="346">Gd</cx:pt>
          <cx:pt idx="347">TA</cx:pt>
          <cx:pt idx="348">TA</cx:pt>
          <cx:pt idx="349">TA</cx:pt>
          <cx:pt idx="350">TA</cx:pt>
          <cx:pt idx="351">TA</cx:pt>
          <cx:pt idx="352">TA</cx:pt>
          <cx:pt idx="353">Gd</cx:pt>
          <cx:pt idx="354">TA</cx:pt>
          <cx:pt idx="355">Gd</cx:pt>
          <cx:pt idx="356">TA</cx:pt>
          <cx:pt idx="357">TA</cx:pt>
          <cx:pt idx="358">TA</cx:pt>
          <cx:pt idx="359">TA</cx:pt>
          <cx:pt idx="360">TA</cx:pt>
          <cx:pt idx="361">TA</cx:pt>
          <cx:pt idx="362">TA</cx:pt>
          <cx:pt idx="363">TA</cx:pt>
          <cx:pt idx="364">TA</cx:pt>
          <cx:pt idx="365">Gd</cx:pt>
          <cx:pt idx="366">TA</cx:pt>
          <cx:pt idx="367">TA</cx:pt>
          <cx:pt idx="368">TA</cx:pt>
          <cx:pt idx="369">Gd</cx:pt>
          <cx:pt idx="370">TA</cx:pt>
          <cx:pt idx="371">TA</cx:pt>
          <cx:pt idx="372">TA</cx:pt>
          <cx:pt idx="373">TA</cx:pt>
          <cx:pt idx="374">TA</cx:pt>
          <cx:pt idx="375">Fa</cx:pt>
          <cx:pt idx="376">TA</cx:pt>
          <cx:pt idx="377">TA</cx:pt>
          <cx:pt idx="378">TA</cx:pt>
          <cx:pt idx="379">TA</cx:pt>
          <cx:pt idx="380">TA</cx:pt>
          <cx:pt idx="381">TA</cx:pt>
          <cx:pt idx="382">TA</cx:pt>
          <cx:pt idx="383">TA</cx:pt>
          <cx:pt idx="384">TA</cx:pt>
          <cx:pt idx="385">TA</cx:pt>
          <cx:pt idx="386">Fa</cx:pt>
          <cx:pt idx="387">TA</cx:pt>
          <cx:pt idx="388">TA</cx:pt>
          <cx:pt idx="389">TA</cx:pt>
          <cx:pt idx="390">TA</cx:pt>
          <cx:pt idx="391">TA</cx:pt>
          <cx:pt idx="392">TA</cx:pt>
          <cx:pt idx="393">TA</cx:pt>
          <cx:pt idx="394">TA</cx:pt>
          <cx:pt idx="395">TA</cx:pt>
          <cx:pt idx="396">TA</cx:pt>
          <cx:pt idx="397">TA</cx:pt>
          <cx:pt idx="398">Fa</cx:pt>
          <cx:pt idx="399">TA</cx:pt>
          <cx:pt idx="400">TA</cx:pt>
          <cx:pt idx="401">TA</cx:pt>
          <cx:pt idx="402">TA</cx:pt>
          <cx:pt idx="403">TA</cx:pt>
          <cx:pt idx="404">TA</cx:pt>
          <cx:pt idx="405">TA</cx:pt>
          <cx:pt idx="406">TA</cx:pt>
          <cx:pt idx="407">TA</cx:pt>
          <cx:pt idx="408">TA</cx:pt>
          <cx:pt idx="409">TA</cx:pt>
          <cx:pt idx="410">Fa</cx:pt>
          <cx:pt idx="411">TA</cx:pt>
          <cx:pt idx="412">TA</cx:pt>
          <cx:pt idx="413">TA</cx:pt>
          <cx:pt idx="414">TA</cx:pt>
          <cx:pt idx="415">TA</cx:pt>
          <cx:pt idx="416">TA</cx:pt>
          <cx:pt idx="417">TA</cx:pt>
          <cx:pt idx="418">TA</cx:pt>
          <cx:pt idx="419">TA</cx:pt>
          <cx:pt idx="420">Gd</cx:pt>
          <cx:pt idx="421">TA</cx:pt>
          <cx:pt idx="422">TA</cx:pt>
          <cx:pt idx="423">TA</cx:pt>
          <cx:pt idx="424">TA</cx:pt>
          <cx:pt idx="425">Gd</cx:pt>
          <cx:pt idx="426">TA</cx:pt>
          <cx:pt idx="427">TA</cx:pt>
          <cx:pt idx="428">TA</cx:pt>
          <cx:pt idx="429">TA</cx:pt>
          <cx:pt idx="430">TA</cx:pt>
          <cx:pt idx="431">TA</cx:pt>
          <cx:pt idx="432">TA</cx:pt>
          <cx:pt idx="433">TA</cx:pt>
          <cx:pt idx="434">Gd</cx:pt>
          <cx:pt idx="435">TA</cx:pt>
          <cx:pt idx="436">TA</cx:pt>
          <cx:pt idx="437">TA</cx:pt>
          <cx:pt idx="438">TA</cx:pt>
          <cx:pt idx="439">TA</cx:pt>
          <cx:pt idx="440">TA</cx:pt>
          <cx:pt idx="441">TA</cx:pt>
          <cx:pt idx="442">TA</cx:pt>
          <cx:pt idx="443">TA</cx:pt>
          <cx:pt idx="444">Gd</cx:pt>
          <cx:pt idx="445">TA</cx:pt>
          <cx:pt idx="446">TA</cx:pt>
          <cx:pt idx="447">TA</cx:pt>
          <cx:pt idx="448">TA</cx:pt>
          <cx:pt idx="449">Gd</cx:pt>
          <cx:pt idx="450">TA</cx:pt>
          <cx:pt idx="451">TA</cx:pt>
          <cx:pt idx="452">TA</cx:pt>
          <cx:pt idx="453">TA</cx:pt>
          <cx:pt idx="454">TA</cx:pt>
          <cx:pt idx="455">TA</cx:pt>
          <cx:pt idx="456">TA</cx:pt>
          <cx:pt idx="457">TA</cx:pt>
          <cx:pt idx="458">Gd</cx:pt>
          <cx:pt idx="459">TA</cx:pt>
          <cx:pt idx="460">TA</cx:pt>
          <cx:pt idx="461">Gd</cx:pt>
          <cx:pt idx="462">TA</cx:pt>
          <cx:pt idx="463">TA</cx:pt>
          <cx:pt idx="464">TA</cx:pt>
          <cx:pt idx="465">TA</cx:pt>
          <cx:pt idx="466">Gd</cx:pt>
          <cx:pt idx="467">TA</cx:pt>
          <cx:pt idx="468">TA</cx:pt>
          <cx:pt idx="469">TA</cx:pt>
          <cx:pt idx="470">TA</cx:pt>
          <cx:pt idx="471">TA</cx:pt>
          <cx:pt idx="472">TA</cx:pt>
          <cx:pt idx="473">TA</cx:pt>
          <cx:pt idx="474">TA</cx:pt>
          <cx:pt idx="475">TA</cx:pt>
          <cx:pt idx="476">TA</cx:pt>
          <cx:pt idx="477">TA</cx:pt>
          <cx:pt idx="478">TA</cx:pt>
          <cx:pt idx="479">TA</cx:pt>
          <cx:pt idx="480">TA</cx:pt>
          <cx:pt idx="481">TA</cx:pt>
          <cx:pt idx="482">TA</cx:pt>
          <cx:pt idx="483">TA</cx:pt>
          <cx:pt idx="484">Gd</cx:pt>
          <cx:pt idx="485">TA</cx:pt>
          <cx:pt idx="486">TA</cx:pt>
          <cx:pt idx="487">TA</cx:pt>
          <cx:pt idx="488">Fa</cx:pt>
          <cx:pt idx="489">Gd</cx:pt>
          <cx:pt idx="490">TA</cx:pt>
          <cx:pt idx="491">TA</cx:pt>
          <cx:pt idx="492">TA</cx:pt>
          <cx:pt idx="493">TA</cx:pt>
          <cx:pt idx="494">TA</cx:pt>
          <cx:pt idx="495">TA</cx:pt>
          <cx:pt idx="496">TA</cx:pt>
          <cx:pt idx="497">Gd</cx:pt>
          <cx:pt idx="498">TA</cx:pt>
          <cx:pt idx="499">TA</cx:pt>
          <cx:pt idx="500">TA</cx:pt>
          <cx:pt idx="501">TA</cx:pt>
          <cx:pt idx="502">TA</cx:pt>
          <cx:pt idx="503">TA</cx:pt>
          <cx:pt idx="504">TA</cx:pt>
          <cx:pt idx="505">TA</cx:pt>
          <cx:pt idx="506">TA</cx:pt>
          <cx:pt idx="507">TA</cx:pt>
          <cx:pt idx="508">Ex</cx:pt>
          <cx:pt idx="509">TA</cx:pt>
          <cx:pt idx="510">TA</cx:pt>
          <cx:pt idx="511">TA</cx:pt>
          <cx:pt idx="512">TA</cx:pt>
          <cx:pt idx="513">Gd</cx:pt>
          <cx:pt idx="514">TA</cx:pt>
          <cx:pt idx="515">TA</cx:pt>
          <cx:pt idx="516">TA</cx:pt>
          <cx:pt idx="517">TA</cx:pt>
          <cx:pt idx="518">TA</cx:pt>
          <cx:pt idx="519">TA</cx:pt>
          <cx:pt idx="520">TA</cx:pt>
          <cx:pt idx="521">TA</cx:pt>
          <cx:pt idx="522">Gd</cx:pt>
          <cx:pt idx="523">TA</cx:pt>
          <cx:pt idx="524">TA</cx:pt>
          <cx:pt idx="525">TA</cx:pt>
          <cx:pt idx="526">TA</cx:pt>
          <cx:pt idx="527">TA</cx:pt>
          <cx:pt idx="528">TA</cx:pt>
          <cx:pt idx="529">TA</cx:pt>
          <cx:pt idx="530">TA</cx:pt>
          <cx:pt idx="531">TA</cx:pt>
          <cx:pt idx="532">TA</cx:pt>
          <cx:pt idx="533">Fa</cx:pt>
          <cx:pt idx="534">TA</cx:pt>
          <cx:pt idx="535">TA</cx:pt>
          <cx:pt idx="536">TA</cx:pt>
          <cx:pt idx="537">TA</cx:pt>
          <cx:pt idx="538">TA</cx:pt>
          <cx:pt idx="539">TA</cx:pt>
          <cx:pt idx="540">TA</cx:pt>
          <cx:pt idx="541">TA</cx:pt>
          <cx:pt idx="542">TA</cx:pt>
          <cx:pt idx="543">TA</cx:pt>
          <cx:pt idx="544">TA</cx:pt>
          <cx:pt idx="545">Gd</cx:pt>
          <cx:pt idx="546">TA</cx:pt>
          <cx:pt idx="547">Gd</cx:pt>
          <cx:pt idx="548">Gd</cx:pt>
          <cx:pt idx="549">TA</cx:pt>
          <cx:pt idx="550">TA</cx:pt>
          <cx:pt idx="551">TA</cx:pt>
          <cx:pt idx="552">TA</cx:pt>
          <cx:pt idx="553">TA</cx:pt>
          <cx:pt idx="554">TA</cx:pt>
          <cx:pt idx="555">TA</cx:pt>
          <cx:pt idx="556">TA</cx:pt>
          <cx:pt idx="557">TA</cx:pt>
          <cx:pt idx="558">TA</cx:pt>
          <cx:pt idx="559">TA</cx:pt>
          <cx:pt idx="560">TA</cx:pt>
          <cx:pt idx="561">TA</cx:pt>
          <cx:pt idx="562">TA</cx:pt>
          <cx:pt idx="563">TA</cx:pt>
          <cx:pt idx="564">TA</cx:pt>
          <cx:pt idx="565">TA</cx:pt>
          <cx:pt idx="566">TA</cx:pt>
          <cx:pt idx="567">TA</cx:pt>
          <cx:pt idx="568">TA</cx:pt>
          <cx:pt idx="569">TA</cx:pt>
          <cx:pt idx="570">TA</cx:pt>
          <cx:pt idx="571">TA</cx:pt>
          <cx:pt idx="572">TA</cx:pt>
          <cx:pt idx="573">TA</cx:pt>
          <cx:pt idx="574">TA</cx:pt>
          <cx:pt idx="575">TA</cx:pt>
          <cx:pt idx="576">TA</cx:pt>
          <cx:pt idx="577">TA</cx:pt>
          <cx:pt idx="578">TA</cx:pt>
          <cx:pt idx="579">TA</cx:pt>
          <cx:pt idx="580">TA</cx:pt>
          <cx:pt idx="581">TA</cx:pt>
          <cx:pt idx="582">Gd</cx:pt>
          <cx:pt idx="583">Ex</cx:pt>
          <cx:pt idx="584">TA</cx:pt>
          <cx:pt idx="585">TA</cx:pt>
          <cx:pt idx="586">Gd</cx:pt>
          <cx:pt idx="587">TA</cx:pt>
          <cx:pt idx="588">TA</cx:pt>
          <cx:pt idx="589">TA</cx:pt>
          <cx:pt idx="590">TA</cx:pt>
          <cx:pt idx="591">TA</cx:pt>
          <cx:pt idx="592">Gd</cx:pt>
          <cx:pt idx="593">TA</cx:pt>
          <cx:pt idx="594">TA</cx:pt>
          <cx:pt idx="595">TA</cx:pt>
          <cx:pt idx="596">TA</cx:pt>
          <cx:pt idx="597">TA</cx:pt>
          <cx:pt idx="598">TA</cx:pt>
          <cx:pt idx="599">Gd</cx:pt>
          <cx:pt idx="600">TA</cx:pt>
          <cx:pt idx="601">Gd</cx:pt>
          <cx:pt idx="602">TA</cx:pt>
          <cx:pt idx="603">TA</cx:pt>
          <cx:pt idx="604">TA</cx:pt>
          <cx:pt idx="605">TA</cx:pt>
          <cx:pt idx="606">Gd</cx:pt>
          <cx:pt idx="607">Gd</cx:pt>
          <cx:pt idx="608">TA</cx:pt>
          <cx:pt idx="609">Fa</cx:pt>
          <cx:pt idx="610">TA</cx:pt>
          <cx:pt idx="611">TA</cx:pt>
          <cx:pt idx="612">TA</cx:pt>
          <cx:pt idx="613">TA</cx:pt>
          <cx:pt idx="614">TA</cx:pt>
          <cx:pt idx="615">Gd</cx:pt>
          <cx:pt idx="616">TA</cx:pt>
          <cx:pt idx="617">TA</cx:pt>
          <cx:pt idx="618">TA</cx:pt>
          <cx:pt idx="619">TA</cx:pt>
          <cx:pt idx="620">TA</cx:pt>
          <cx:pt idx="621">TA</cx:pt>
          <cx:pt idx="622">TA</cx:pt>
          <cx:pt idx="623">TA</cx:pt>
          <cx:pt idx="624">TA</cx:pt>
          <cx:pt idx="625">TA</cx:pt>
          <cx:pt idx="626">TA</cx:pt>
          <cx:pt idx="627">TA</cx:pt>
          <cx:pt idx="628">TA</cx:pt>
          <cx:pt idx="629">TA</cx:pt>
          <cx:pt idx="630">TA</cx:pt>
          <cx:pt idx="631">TA</cx:pt>
          <cx:pt idx="632">Gd</cx:pt>
          <cx:pt idx="633">TA</cx:pt>
          <cx:pt idx="634">TA</cx:pt>
          <cx:pt idx="635">TA</cx:pt>
          <cx:pt idx="636">Fa</cx:pt>
          <cx:pt idx="637">TA</cx:pt>
          <cx:pt idx="638">TA</cx:pt>
          <cx:pt idx="639">TA</cx:pt>
          <cx:pt idx="640">TA</cx:pt>
          <cx:pt idx="641">TA</cx:pt>
          <cx:pt idx="642">TA</cx:pt>
          <cx:pt idx="643">TA</cx:pt>
          <cx:pt idx="644">TA</cx:pt>
          <cx:pt idx="645">TA</cx:pt>
          <cx:pt idx="646">TA</cx:pt>
          <cx:pt idx="647">TA</cx:pt>
          <cx:pt idx="648">TA</cx:pt>
          <cx:pt idx="649">TA</cx:pt>
          <cx:pt idx="650">TA</cx:pt>
          <cx:pt idx="651">TA</cx:pt>
          <cx:pt idx="652">TA</cx:pt>
          <cx:pt idx="653">TA</cx:pt>
          <cx:pt idx="654">Gd</cx:pt>
          <cx:pt idx="655">TA</cx:pt>
          <cx:pt idx="656">TA</cx:pt>
          <cx:pt idx="657">Fa</cx:pt>
          <cx:pt idx="658">TA</cx:pt>
          <cx:pt idx="659">Gd</cx:pt>
          <cx:pt idx="660">TA</cx:pt>
          <cx:pt idx="661">TA</cx:pt>
          <cx:pt idx="662">TA</cx:pt>
          <cx:pt idx="663">TA</cx:pt>
          <cx:pt idx="664">TA</cx:pt>
          <cx:pt idx="665">TA</cx:pt>
          <cx:pt idx="666">Gd</cx:pt>
          <cx:pt idx="667">TA</cx:pt>
          <cx:pt idx="668">TA</cx:pt>
          <cx:pt idx="669">TA</cx:pt>
          <cx:pt idx="670">TA</cx:pt>
          <cx:pt idx="671">Gd</cx:pt>
          <cx:pt idx="672">TA</cx:pt>
          <cx:pt idx="673">TA</cx:pt>
          <cx:pt idx="674">TA</cx:pt>
          <cx:pt idx="675">TA</cx:pt>
          <cx:pt idx="676">TA</cx:pt>
          <cx:pt idx="677">TA</cx:pt>
          <cx:pt idx="678">TA</cx:pt>
          <cx:pt idx="679">TA</cx:pt>
          <cx:pt idx="680">TA</cx:pt>
          <cx:pt idx="681">TA</cx:pt>
          <cx:pt idx="682">TA</cx:pt>
          <cx:pt idx="683">TA</cx:pt>
          <cx:pt idx="684">TA</cx:pt>
          <cx:pt idx="685">TA</cx:pt>
          <cx:pt idx="686">TA</cx:pt>
          <cx:pt idx="687">TA</cx:pt>
          <cx:pt idx="688">TA</cx:pt>
          <cx:pt idx="689">TA</cx:pt>
          <cx:pt idx="690">TA</cx:pt>
          <cx:pt idx="691">TA</cx:pt>
          <cx:pt idx="692">TA</cx:pt>
          <cx:pt idx="693">TA</cx:pt>
          <cx:pt idx="694">Fa</cx:pt>
          <cx:pt idx="695">TA</cx:pt>
          <cx:pt idx="696">TA</cx:pt>
          <cx:pt idx="697">TA</cx:pt>
          <cx:pt idx="698">Gd</cx:pt>
          <cx:pt idx="699">TA</cx:pt>
          <cx:pt idx="700">TA</cx:pt>
          <cx:pt idx="701">TA</cx:pt>
          <cx:pt idx="702">TA</cx:pt>
          <cx:pt idx="703">Gd</cx:pt>
          <cx:pt idx="704">TA</cx:pt>
          <cx:pt idx="705">Fa</cx:pt>
          <cx:pt idx="706">TA</cx:pt>
          <cx:pt idx="707">TA</cx:pt>
          <cx:pt idx="708">TA</cx:pt>
          <cx:pt idx="709">TA</cx:pt>
          <cx:pt idx="710">TA</cx:pt>
          <cx:pt idx="711">TA</cx:pt>
          <cx:pt idx="712">TA</cx:pt>
          <cx:pt idx="713">TA</cx:pt>
          <cx:pt idx="714">TA</cx:pt>
          <cx:pt idx="715">TA</cx:pt>
          <cx:pt idx="716">Gd</cx:pt>
          <cx:pt idx="717">TA</cx:pt>
          <cx:pt idx="718">TA</cx:pt>
          <cx:pt idx="719">TA</cx:pt>
          <cx:pt idx="720">TA</cx:pt>
          <cx:pt idx="721">TA</cx:pt>
          <cx:pt idx="722">Gd</cx:pt>
          <cx:pt idx="723">TA</cx:pt>
          <cx:pt idx="724">TA</cx:pt>
          <cx:pt idx="725">TA</cx:pt>
          <cx:pt idx="726">Gd</cx:pt>
          <cx:pt idx="727">TA</cx:pt>
          <cx:pt idx="728">TA</cx:pt>
          <cx:pt idx="729">TA</cx:pt>
          <cx:pt idx="730">TA</cx:pt>
          <cx:pt idx="731">TA</cx:pt>
          <cx:pt idx="732">TA</cx:pt>
          <cx:pt idx="733">TA</cx:pt>
          <cx:pt idx="734">TA</cx:pt>
          <cx:pt idx="735">TA</cx:pt>
          <cx:pt idx="736">TA</cx:pt>
          <cx:pt idx="737">TA</cx:pt>
          <cx:pt idx="738">TA</cx:pt>
          <cx:pt idx="739">TA</cx:pt>
          <cx:pt idx="740">Gd</cx:pt>
          <cx:pt idx="741">Gd</cx:pt>
          <cx:pt idx="742">TA</cx:pt>
          <cx:pt idx="743">TA</cx:pt>
          <cx:pt idx="744">TA</cx:pt>
          <cx:pt idx="745">Gd</cx:pt>
          <cx:pt idx="746">TA</cx:pt>
          <cx:pt idx="747">TA</cx:pt>
          <cx:pt idx="748">TA</cx:pt>
          <cx:pt idx="749">TA</cx:pt>
          <cx:pt idx="750">TA</cx:pt>
          <cx:pt idx="751">TA</cx:pt>
          <cx:pt idx="752">Gd</cx:pt>
          <cx:pt idx="753">TA</cx:pt>
          <cx:pt idx="754">TA</cx:pt>
          <cx:pt idx="755">TA</cx:pt>
          <cx:pt idx="756">TA</cx:pt>
          <cx:pt idx="757">TA</cx:pt>
          <cx:pt idx="758">TA</cx:pt>
          <cx:pt idx="759">TA</cx:pt>
          <cx:pt idx="760">TA</cx:pt>
          <cx:pt idx="761">TA</cx:pt>
          <cx:pt idx="762">TA</cx:pt>
          <cx:pt idx="763">TA</cx:pt>
          <cx:pt idx="764">Gd</cx:pt>
          <cx:pt idx="765">TA</cx:pt>
          <cx:pt idx="766">TA</cx:pt>
          <cx:pt idx="767">TA</cx:pt>
          <cx:pt idx="768">TA</cx:pt>
          <cx:pt idx="769">TA</cx:pt>
          <cx:pt idx="770">TA</cx:pt>
          <cx:pt idx="771">TA</cx:pt>
          <cx:pt idx="772">TA</cx:pt>
          <cx:pt idx="773">TA</cx:pt>
          <cx:pt idx="774">TA</cx:pt>
          <cx:pt idx="775">TA</cx:pt>
          <cx:pt idx="776">TA</cx:pt>
          <cx:pt idx="777">TA</cx:pt>
          <cx:pt idx="778">TA</cx:pt>
          <cx:pt idx="779">TA</cx:pt>
          <cx:pt idx="780">TA</cx:pt>
          <cx:pt idx="781">Gd</cx:pt>
          <cx:pt idx="782">TA</cx:pt>
          <cx:pt idx="783">Gd</cx:pt>
          <cx:pt idx="784">TA</cx:pt>
          <cx:pt idx="785">TA</cx:pt>
          <cx:pt idx="786">Gd</cx:pt>
          <cx:pt idx="787">TA</cx:pt>
          <cx:pt idx="788">TA</cx:pt>
          <cx:pt idx="789">TA</cx:pt>
          <cx:pt idx="790">TA</cx:pt>
          <cx:pt idx="791">TA</cx:pt>
          <cx:pt idx="792">TA</cx:pt>
          <cx:pt idx="793">TA</cx:pt>
          <cx:pt idx="794">TA</cx:pt>
          <cx:pt idx="795">TA</cx:pt>
          <cx:pt idx="796">TA</cx:pt>
          <cx:pt idx="797">TA</cx:pt>
          <cx:pt idx="798">TA</cx:pt>
          <cx:pt idx="799">TA</cx:pt>
          <cx:pt idx="800">TA</cx:pt>
          <cx:pt idx="801">TA</cx:pt>
          <cx:pt idx="802">TA</cx:pt>
          <cx:pt idx="803">TA</cx:pt>
          <cx:pt idx="804">TA</cx:pt>
          <cx:pt idx="805">TA</cx:pt>
          <cx:pt idx="806">TA</cx:pt>
          <cx:pt idx="807">TA</cx:pt>
          <cx:pt idx="808">TA</cx:pt>
          <cx:pt idx="809">TA</cx:pt>
          <cx:pt idx="810">TA</cx:pt>
          <cx:pt idx="811">TA</cx:pt>
          <cx:pt idx="812">TA</cx:pt>
          <cx:pt idx="813">TA</cx:pt>
          <cx:pt idx="814">TA</cx:pt>
          <cx:pt idx="815">TA</cx:pt>
          <cx:pt idx="816">TA</cx:pt>
          <cx:pt idx="817">TA</cx:pt>
          <cx:pt idx="818">TA</cx:pt>
          <cx:pt idx="819">TA</cx:pt>
          <cx:pt idx="820">TA</cx:pt>
          <cx:pt idx="821">TA</cx:pt>
          <cx:pt idx="822">TA</cx:pt>
          <cx:pt idx="823">TA</cx:pt>
          <cx:pt idx="824">TA</cx:pt>
          <cx:pt idx="825">TA</cx:pt>
          <cx:pt idx="826">TA</cx:pt>
          <cx:pt idx="827">TA</cx:pt>
          <cx:pt idx="828">TA</cx:pt>
          <cx:pt idx="829">TA</cx:pt>
          <cx:pt idx="830">TA</cx:pt>
          <cx:pt idx="831">TA</cx:pt>
          <cx:pt idx="832">TA</cx:pt>
          <cx:pt idx="833">TA</cx:pt>
          <cx:pt idx="834">TA</cx:pt>
          <cx:pt idx="835">TA</cx:pt>
          <cx:pt idx="836">TA</cx:pt>
          <cx:pt idx="837">TA</cx:pt>
          <cx:pt idx="838">TA</cx:pt>
          <cx:pt idx="839">TA</cx:pt>
          <cx:pt idx="840">TA</cx:pt>
          <cx:pt idx="841">TA</cx:pt>
          <cx:pt idx="842">TA</cx:pt>
          <cx:pt idx="843">TA</cx:pt>
          <cx:pt idx="844">TA</cx:pt>
          <cx:pt idx="845">TA</cx:pt>
          <cx:pt idx="846">TA</cx:pt>
          <cx:pt idx="847">TA</cx:pt>
          <cx:pt idx="848">TA</cx:pt>
          <cx:pt idx="849">Gd</cx:pt>
          <cx:pt idx="850">TA</cx:pt>
          <cx:pt idx="851">TA</cx:pt>
          <cx:pt idx="852">Gd</cx:pt>
          <cx:pt idx="853">Gd</cx:pt>
          <cx:pt idx="854">TA</cx:pt>
          <cx:pt idx="855">Gd</cx:pt>
          <cx:pt idx="856">TA</cx:pt>
          <cx:pt idx="857">TA</cx:pt>
          <cx:pt idx="858">TA</cx:pt>
          <cx:pt idx="859">TA</cx:pt>
          <cx:pt idx="860">TA</cx:pt>
          <cx:pt idx="861">TA</cx:pt>
          <cx:pt idx="862">TA</cx:pt>
          <cx:pt idx="863">TA</cx:pt>
          <cx:pt idx="864">TA</cx:pt>
          <cx:pt idx="865">TA</cx:pt>
          <cx:pt idx="866">TA</cx:pt>
          <cx:pt idx="867">TA</cx:pt>
          <cx:pt idx="868">TA</cx:pt>
          <cx:pt idx="869">TA</cx:pt>
          <cx:pt idx="870">TA</cx:pt>
          <cx:pt idx="871">TA</cx:pt>
          <cx:pt idx="872">TA</cx:pt>
          <cx:pt idx="873">TA</cx:pt>
          <cx:pt idx="874">TA</cx:pt>
          <cx:pt idx="875">TA</cx:pt>
          <cx:pt idx="876">TA</cx:pt>
          <cx:pt idx="877">TA</cx:pt>
          <cx:pt idx="878">TA</cx:pt>
          <cx:pt idx="879">Gd</cx:pt>
          <cx:pt idx="880">TA</cx:pt>
          <cx:pt idx="881">Gd</cx:pt>
          <cx:pt idx="882">TA</cx:pt>
          <cx:pt idx="883">TA</cx:pt>
          <cx:pt idx="884">TA</cx:pt>
          <cx:pt idx="885">TA</cx:pt>
          <cx:pt idx="886">TA</cx:pt>
          <cx:pt idx="887">Gd</cx:pt>
          <cx:pt idx="888">Gd</cx:pt>
          <cx:pt idx="889">TA</cx:pt>
          <cx:pt idx="890">Gd</cx:pt>
          <cx:pt idx="891">TA</cx:pt>
          <cx:pt idx="892">TA</cx:pt>
          <cx:pt idx="893">TA</cx:pt>
          <cx:pt idx="894">TA</cx:pt>
          <cx:pt idx="895">TA</cx:pt>
          <cx:pt idx="896">TA</cx:pt>
          <cx:pt idx="897">TA</cx:pt>
          <cx:pt idx="898">TA</cx:pt>
          <cx:pt idx="899">TA</cx:pt>
          <cx:pt idx="900">TA</cx:pt>
          <cx:pt idx="901">Gd</cx:pt>
          <cx:pt idx="902">TA</cx:pt>
          <cx:pt idx="903">TA</cx:pt>
          <cx:pt idx="904">TA</cx:pt>
          <cx:pt idx="905">TA</cx:pt>
          <cx:pt idx="906">TA</cx:pt>
          <cx:pt idx="907">TA</cx:pt>
          <cx:pt idx="908">TA</cx:pt>
          <cx:pt idx="909">TA</cx:pt>
          <cx:pt idx="910">TA</cx:pt>
          <cx:pt idx="911">TA</cx:pt>
          <cx:pt idx="912">TA</cx:pt>
          <cx:pt idx="913">TA</cx:pt>
          <cx:pt idx="914">TA</cx:pt>
          <cx:pt idx="915">TA</cx:pt>
          <cx:pt idx="916">TA</cx:pt>
          <cx:pt idx="917">TA</cx:pt>
          <cx:pt idx="918">TA</cx:pt>
          <cx:pt idx="919">TA</cx:pt>
          <cx:pt idx="920">Gd</cx:pt>
          <cx:pt idx="921">TA</cx:pt>
          <cx:pt idx="922">TA</cx:pt>
          <cx:pt idx="923">TA</cx:pt>
          <cx:pt idx="924">Gd</cx:pt>
          <cx:pt idx="925">TA</cx:pt>
          <cx:pt idx="926">TA</cx:pt>
          <cx:pt idx="927">TA</cx:pt>
          <cx:pt idx="928">TA</cx:pt>
          <cx:pt idx="929">TA</cx:pt>
          <cx:pt idx="930">TA</cx:pt>
          <cx:pt idx="931">TA</cx:pt>
          <cx:pt idx="932">TA</cx:pt>
          <cx:pt idx="933">TA</cx:pt>
          <cx:pt idx="934">TA</cx:pt>
          <cx:pt idx="935">Gd</cx:pt>
          <cx:pt idx="936">TA</cx:pt>
          <cx:pt idx="937">TA</cx:pt>
          <cx:pt idx="938">TA</cx:pt>
          <cx:pt idx="939">Gd</cx:pt>
          <cx:pt idx="940">TA</cx:pt>
          <cx:pt idx="941">TA</cx:pt>
          <cx:pt idx="942">TA</cx:pt>
          <cx:pt idx="943">TA</cx:pt>
          <cx:pt idx="944">TA</cx:pt>
          <cx:pt idx="945">TA</cx:pt>
          <cx:pt idx="946">Gd</cx:pt>
          <cx:pt idx="947">TA</cx:pt>
          <cx:pt idx="948">TA</cx:pt>
          <cx:pt idx="949">TA</cx:pt>
          <cx:pt idx="950">TA</cx:pt>
          <cx:pt idx="951">TA</cx:pt>
          <cx:pt idx="952">Gd</cx:pt>
          <cx:pt idx="953">TA</cx:pt>
          <cx:pt idx="954">TA</cx:pt>
          <cx:pt idx="955">TA</cx:pt>
          <cx:pt idx="956">TA</cx:pt>
          <cx:pt idx="957">TA</cx:pt>
          <cx:pt idx="958">TA</cx:pt>
          <cx:pt idx="959">TA</cx:pt>
          <cx:pt idx="960">Gd</cx:pt>
          <cx:pt idx="961">Gd</cx:pt>
          <cx:pt idx="962">TA</cx:pt>
          <cx:pt idx="963">TA</cx:pt>
          <cx:pt idx="964">TA</cx:pt>
          <cx:pt idx="965">TA</cx:pt>
          <cx:pt idx="966">Gd</cx:pt>
          <cx:pt idx="967">TA</cx:pt>
          <cx:pt idx="968">TA</cx:pt>
          <cx:pt idx="969">Fa</cx:pt>
          <cx:pt idx="970">TA</cx:pt>
          <cx:pt idx="971">TA</cx:pt>
          <cx:pt idx="972">TA</cx:pt>
          <cx:pt idx="973">TA</cx:pt>
          <cx:pt idx="974">Gd</cx:pt>
          <cx:pt idx="975">TA</cx:pt>
          <cx:pt idx="976">TA</cx:pt>
          <cx:pt idx="977">TA</cx:pt>
          <cx:pt idx="978">TA</cx:pt>
          <cx:pt idx="979">TA</cx:pt>
          <cx:pt idx="980">TA</cx:pt>
          <cx:pt idx="981">TA</cx:pt>
          <cx:pt idx="982">TA</cx:pt>
          <cx:pt idx="983">TA</cx:pt>
          <cx:pt idx="984">TA</cx:pt>
          <cx:pt idx="985">TA</cx:pt>
          <cx:pt idx="986">Gd</cx:pt>
          <cx:pt idx="987">TA</cx:pt>
          <cx:pt idx="988">TA</cx:pt>
          <cx:pt idx="989">TA</cx:pt>
          <cx:pt idx="990">TA</cx:pt>
          <cx:pt idx="991">Gd</cx:pt>
          <cx:pt idx="992">TA</cx:pt>
          <cx:pt idx="993">TA</cx:pt>
          <cx:pt idx="994">TA</cx:pt>
          <cx:pt idx="995">TA</cx:pt>
          <cx:pt idx="996">TA</cx:pt>
          <cx:pt idx="997">TA</cx:pt>
          <cx:pt idx="998">TA</cx:pt>
          <cx:pt idx="999">TA</cx:pt>
          <cx:pt idx="1000">TA</cx:pt>
          <cx:pt idx="1001">TA</cx:pt>
          <cx:pt idx="1002">TA</cx:pt>
          <cx:pt idx="1003">TA</cx:pt>
          <cx:pt idx="1004">TA</cx:pt>
          <cx:pt idx="1005">TA</cx:pt>
          <cx:pt idx="1006">TA</cx:pt>
          <cx:pt idx="1007">TA</cx:pt>
          <cx:pt idx="1008">TA</cx:pt>
          <cx:pt idx="1009">Fa</cx:pt>
          <cx:pt idx="1010">TA</cx:pt>
          <cx:pt idx="1011">TA</cx:pt>
          <cx:pt idx="1012">Gd</cx:pt>
          <cx:pt idx="1013">TA</cx:pt>
          <cx:pt idx="1014">TA</cx:pt>
          <cx:pt idx="1015">TA</cx:pt>
          <cx:pt idx="1016">TA</cx:pt>
          <cx:pt idx="1017">TA</cx:pt>
          <cx:pt idx="1018">TA</cx:pt>
          <cx:pt idx="1019">TA</cx:pt>
          <cx:pt idx="1020">TA</cx:pt>
          <cx:pt idx="1021">TA</cx:pt>
          <cx:pt idx="1022">TA</cx:pt>
          <cx:pt idx="1023">TA</cx:pt>
          <cx:pt idx="1024">TA</cx:pt>
          <cx:pt idx="1025">TA</cx:pt>
          <cx:pt idx="1026">TA</cx:pt>
          <cx:pt idx="1027">TA</cx:pt>
          <cx:pt idx="1028">TA</cx:pt>
          <cx:pt idx="1029">TA</cx:pt>
          <cx:pt idx="1030">TA</cx:pt>
          <cx:pt idx="1031">TA</cx:pt>
          <cx:pt idx="1032">Gd</cx:pt>
          <cx:pt idx="1033">TA</cx:pt>
          <cx:pt idx="1034">Gd</cx:pt>
          <cx:pt idx="1035">Gd</cx:pt>
          <cx:pt idx="1036">TA</cx:pt>
          <cx:pt idx="1037">TA</cx:pt>
          <cx:pt idx="1038">TA</cx:pt>
          <cx:pt idx="1039">TA</cx:pt>
          <cx:pt idx="1040">TA</cx:pt>
          <cx:pt idx="1041">TA</cx:pt>
          <cx:pt idx="1042">TA</cx:pt>
          <cx:pt idx="1043">TA</cx:pt>
          <cx:pt idx="1044">TA</cx:pt>
          <cx:pt idx="1045">TA</cx:pt>
          <cx:pt idx="1046">TA</cx:pt>
          <cx:pt idx="1047">TA</cx:pt>
          <cx:pt idx="1048">Fa</cx:pt>
          <cx:pt idx="1049">TA</cx:pt>
          <cx:pt idx="1050">TA</cx:pt>
          <cx:pt idx="1051">TA</cx:pt>
          <cx:pt idx="1052">TA</cx:pt>
          <cx:pt idx="1053">TA</cx:pt>
          <cx:pt idx="1054">TA</cx:pt>
          <cx:pt idx="1055">TA</cx:pt>
          <cx:pt idx="1056">TA</cx:pt>
          <cx:pt idx="1057">TA</cx:pt>
          <cx:pt idx="1058">TA</cx:pt>
          <cx:pt idx="1059">TA</cx:pt>
          <cx:pt idx="1060">TA</cx:pt>
          <cx:pt idx="1061">TA</cx:pt>
          <cx:pt idx="1062">TA</cx:pt>
          <cx:pt idx="1063">Gd</cx:pt>
          <cx:pt idx="1064">TA</cx:pt>
          <cx:pt idx="1065">TA</cx:pt>
          <cx:pt idx="1066">TA</cx:pt>
          <cx:pt idx="1067">TA</cx:pt>
          <cx:pt idx="1068">TA</cx:pt>
          <cx:pt idx="1069">TA</cx:pt>
          <cx:pt idx="1070">TA</cx:pt>
          <cx:pt idx="1071">TA</cx:pt>
          <cx:pt idx="1072">TA</cx:pt>
          <cx:pt idx="1073">TA</cx:pt>
          <cx:pt idx="1074">TA</cx:pt>
          <cx:pt idx="1075">TA</cx:pt>
          <cx:pt idx="1076">TA</cx:pt>
          <cx:pt idx="1077">TA</cx:pt>
          <cx:pt idx="1078">TA</cx:pt>
          <cx:pt idx="1079">TA</cx:pt>
          <cx:pt idx="1080">Gd</cx:pt>
          <cx:pt idx="1081">TA</cx:pt>
          <cx:pt idx="1082">TA</cx:pt>
          <cx:pt idx="1083">TA</cx:pt>
          <cx:pt idx="1084">TA</cx:pt>
          <cx:pt idx="1085">TA</cx:pt>
          <cx:pt idx="1086">TA</cx:pt>
          <cx:pt idx="1087">TA</cx:pt>
          <cx:pt idx="1088">TA</cx:pt>
          <cx:pt idx="1089">TA</cx:pt>
          <cx:pt idx="1090">TA</cx:pt>
          <cx:pt idx="1091">TA</cx:pt>
          <cx:pt idx="1092">TA</cx:pt>
          <cx:pt idx="1093">TA</cx:pt>
          <cx:pt idx="1094">TA</cx:pt>
          <cx:pt idx="1095">TA</cx:pt>
          <cx:pt idx="1096">TA</cx:pt>
          <cx:pt idx="1097">TA</cx:pt>
          <cx:pt idx="1098">TA</cx:pt>
          <cx:pt idx="1099">TA</cx:pt>
          <cx:pt idx="1100">TA</cx:pt>
          <cx:pt idx="1101">TA</cx:pt>
          <cx:pt idx="1102">TA</cx:pt>
          <cx:pt idx="1103">TA</cx:pt>
          <cx:pt idx="1104">TA</cx:pt>
          <cx:pt idx="1105">TA</cx:pt>
          <cx:pt idx="1106">TA</cx:pt>
          <cx:pt idx="1107">TA</cx:pt>
          <cx:pt idx="1108">TA</cx:pt>
          <cx:pt idx="1109">TA</cx:pt>
          <cx:pt idx="1110">TA</cx:pt>
          <cx:pt idx="1111">TA</cx:pt>
          <cx:pt idx="1112">TA</cx:pt>
          <cx:pt idx="1113">TA</cx:pt>
          <cx:pt idx="1114">Gd</cx:pt>
          <cx:pt idx="1115">TA</cx:pt>
          <cx:pt idx="1116">TA</cx:pt>
          <cx:pt idx="1117">TA</cx:pt>
          <cx:pt idx="1118">Gd</cx:pt>
          <cx:pt idx="1119">TA</cx:pt>
          <cx:pt idx="1120">TA</cx:pt>
          <cx:pt idx="1121">TA</cx:pt>
          <cx:pt idx="1122">TA</cx:pt>
          <cx:pt idx="1123">Ex</cx:pt>
          <cx:pt idx="1124">TA</cx:pt>
          <cx:pt idx="1125">TA</cx:pt>
          <cx:pt idx="1126">TA</cx:pt>
          <cx:pt idx="1127">TA</cx:pt>
          <cx:pt idx="1128">TA</cx:pt>
          <cx:pt idx="1129">TA</cx:pt>
          <cx:pt idx="1130">TA</cx:pt>
          <cx:pt idx="1131">TA</cx:pt>
          <cx:pt idx="1132">TA</cx:pt>
          <cx:pt idx="1133">TA</cx:pt>
          <cx:pt idx="1134">TA</cx:pt>
          <cx:pt idx="1135">TA</cx:pt>
          <cx:pt idx="1136">TA</cx:pt>
          <cx:pt idx="1137">Gd</cx:pt>
          <cx:pt idx="1138">TA</cx:pt>
          <cx:pt idx="1139">Fa</cx:pt>
          <cx:pt idx="1140">TA</cx:pt>
          <cx:pt idx="1141">Gd</cx:pt>
          <cx:pt idx="1142">TA</cx:pt>
          <cx:pt idx="1143">TA</cx:pt>
          <cx:pt idx="1144">Fa</cx:pt>
          <cx:pt idx="1145">TA</cx:pt>
          <cx:pt idx="1146">TA</cx:pt>
          <cx:pt idx="1147">TA</cx:pt>
          <cx:pt idx="1148">TA</cx:pt>
          <cx:pt idx="1149">Gd</cx:pt>
          <cx:pt idx="1150">TA</cx:pt>
          <cx:pt idx="1151">TA</cx:pt>
          <cx:pt idx="1152">TA</cx:pt>
          <cx:pt idx="1153">Gd</cx:pt>
          <cx:pt idx="1154">TA</cx:pt>
          <cx:pt idx="1155">Gd</cx:pt>
          <cx:pt idx="1156">Gd</cx:pt>
          <cx:pt idx="1157">TA</cx:pt>
          <cx:pt idx="1158">TA</cx:pt>
          <cx:pt idx="1159">TA</cx:pt>
          <cx:pt idx="1160">TA</cx:pt>
          <cx:pt idx="1161">TA</cx:pt>
          <cx:pt idx="1162">TA</cx:pt>
          <cx:pt idx="1163">TA</cx:pt>
          <cx:pt idx="1164">TA</cx:pt>
          <cx:pt idx="1165">TA</cx:pt>
          <cx:pt idx="1166">TA</cx:pt>
          <cx:pt idx="1167">TA</cx:pt>
          <cx:pt idx="1168">TA</cx:pt>
          <cx:pt idx="1169">Gd</cx:pt>
          <cx:pt idx="1170">TA</cx:pt>
          <cx:pt idx="1171">TA</cx:pt>
          <cx:pt idx="1172">TA</cx:pt>
          <cx:pt idx="1173">TA</cx:pt>
          <cx:pt idx="1174">TA</cx:pt>
          <cx:pt idx="1175">TA</cx:pt>
          <cx:pt idx="1176">TA</cx:pt>
          <cx:pt idx="1177">TA</cx:pt>
          <cx:pt idx="1178">TA</cx:pt>
          <cx:pt idx="1179">TA</cx:pt>
          <cx:pt idx="1180">TA</cx:pt>
          <cx:pt idx="1181">TA</cx:pt>
          <cx:pt idx="1182">TA</cx:pt>
          <cx:pt idx="1183">TA</cx:pt>
          <cx:pt idx="1184">TA</cx:pt>
          <cx:pt idx="1185">Gd</cx:pt>
          <cx:pt idx="1186">TA</cx:pt>
          <cx:pt idx="1187">TA</cx:pt>
          <cx:pt idx="1188">TA</cx:pt>
          <cx:pt idx="1189">TA</cx:pt>
          <cx:pt idx="1190">Gd</cx:pt>
          <cx:pt idx="1191">TA</cx:pt>
          <cx:pt idx="1192">TA</cx:pt>
          <cx:pt idx="1193">TA</cx:pt>
          <cx:pt idx="1194">TA</cx:pt>
          <cx:pt idx="1195">TA</cx:pt>
          <cx:pt idx="1196">TA</cx:pt>
          <cx:pt idx="1197">TA</cx:pt>
          <cx:pt idx="1198">TA</cx:pt>
          <cx:pt idx="1199">TA</cx:pt>
          <cx:pt idx="1200">TA</cx:pt>
          <cx:pt idx="1201">TA</cx:pt>
          <cx:pt idx="1202">TA</cx:pt>
          <cx:pt idx="1203">TA</cx:pt>
          <cx:pt idx="1204">TA</cx:pt>
          <cx:pt idx="1205">TA</cx:pt>
          <cx:pt idx="1206">TA</cx:pt>
          <cx:pt idx="1207">TA</cx:pt>
          <cx:pt idx="1208">Gd</cx:pt>
          <cx:pt idx="1209">TA</cx:pt>
          <cx:pt idx="1210">TA</cx:pt>
          <cx:pt idx="1211">TA</cx:pt>
          <cx:pt idx="1212">TA</cx:pt>
          <cx:pt idx="1213">Gd</cx:pt>
          <cx:pt idx="1214">TA</cx:pt>
          <cx:pt idx="1215">TA</cx:pt>
          <cx:pt idx="1216">TA</cx:pt>
          <cx:pt idx="1217">TA</cx:pt>
          <cx:pt idx="1218">TA</cx:pt>
          <cx:pt idx="1219">TA</cx:pt>
          <cx:pt idx="1220">TA</cx:pt>
          <cx:pt idx="1221">TA</cx:pt>
          <cx:pt idx="1222">TA</cx:pt>
          <cx:pt idx="1223">TA</cx:pt>
          <cx:pt idx="1224">TA</cx:pt>
          <cx:pt idx="1225">Gd</cx:pt>
          <cx:pt idx="1226">TA</cx:pt>
          <cx:pt idx="1227">TA</cx:pt>
          <cx:pt idx="1228">TA</cx:pt>
          <cx:pt idx="1229">TA</cx:pt>
          <cx:pt idx="1230">TA</cx:pt>
          <cx:pt idx="1231">TA</cx:pt>
          <cx:pt idx="1232">TA</cx:pt>
          <cx:pt idx="1233">TA</cx:pt>
          <cx:pt idx="1234">TA</cx:pt>
          <cx:pt idx="1235">TA</cx:pt>
          <cx:pt idx="1236">TA</cx:pt>
          <cx:pt idx="1237">TA</cx:pt>
          <cx:pt idx="1238">TA</cx:pt>
          <cx:pt idx="1239">TA</cx:pt>
          <cx:pt idx="1240">TA</cx:pt>
          <cx:pt idx="1241">TA</cx:pt>
          <cx:pt idx="1242">TA</cx:pt>
          <cx:pt idx="1243">TA</cx:pt>
          <cx:pt idx="1244">TA</cx:pt>
          <cx:pt idx="1245">TA</cx:pt>
          <cx:pt idx="1246">TA</cx:pt>
          <cx:pt idx="1247">TA</cx:pt>
          <cx:pt idx="1248">TA</cx:pt>
          <cx:pt idx="1249">TA</cx:pt>
          <cx:pt idx="1250">TA</cx:pt>
          <cx:pt idx="1251">TA</cx:pt>
          <cx:pt idx="1252">TA</cx:pt>
          <cx:pt idx="1253">TA</cx:pt>
          <cx:pt idx="1254">TA</cx:pt>
          <cx:pt idx="1255">TA</cx:pt>
          <cx:pt idx="1256">TA</cx:pt>
          <cx:pt idx="1257">TA</cx:pt>
          <cx:pt idx="1258">TA</cx:pt>
          <cx:pt idx="1259">TA</cx:pt>
          <cx:pt idx="1260">TA</cx:pt>
          <cx:pt idx="1261">TA</cx:pt>
          <cx:pt idx="1262">TA</cx:pt>
          <cx:pt idx="1263">TA</cx:pt>
          <cx:pt idx="1264">TA</cx:pt>
          <cx:pt idx="1265">TA</cx:pt>
          <cx:pt idx="1266">TA</cx:pt>
          <cx:pt idx="1267">TA</cx:pt>
          <cx:pt idx="1268">Gd</cx:pt>
          <cx:pt idx="1269">TA</cx:pt>
          <cx:pt idx="1270">TA</cx:pt>
          <cx:pt idx="1271">TA</cx:pt>
          <cx:pt idx="1272">TA</cx:pt>
          <cx:pt idx="1273">TA</cx:pt>
          <cx:pt idx="1274">TA</cx:pt>
          <cx:pt idx="1275">TA</cx:pt>
          <cx:pt idx="1276">TA</cx:pt>
          <cx:pt idx="1277">TA</cx:pt>
          <cx:pt idx="1278">TA</cx:pt>
          <cx:pt idx="1279">Gd</cx:pt>
          <cx:pt idx="1280">TA</cx:pt>
          <cx:pt idx="1281">TA</cx:pt>
          <cx:pt idx="1282">TA</cx:pt>
          <cx:pt idx="1283">TA</cx:pt>
          <cx:pt idx="1284">TA</cx:pt>
          <cx:pt idx="1285">Fa</cx:pt>
          <cx:pt idx="1286">TA</cx:pt>
          <cx:pt idx="1287">Gd</cx:pt>
          <cx:pt idx="1288">TA</cx:pt>
          <cx:pt idx="1289">TA</cx:pt>
          <cx:pt idx="1290">TA</cx:pt>
          <cx:pt idx="1291">TA</cx:pt>
          <cx:pt idx="1292">TA</cx:pt>
          <cx:pt idx="1293">TA</cx:pt>
          <cx:pt idx="1294">TA</cx:pt>
          <cx:pt idx="1295">TA</cx:pt>
          <cx:pt idx="1296">Gd</cx:pt>
          <cx:pt idx="1297">TA</cx:pt>
          <cx:pt idx="1298">TA</cx:pt>
          <cx:pt idx="1299">TA</cx:pt>
          <cx:pt idx="1300">TA</cx:pt>
          <cx:pt idx="1301">TA</cx:pt>
          <cx:pt idx="1302">TA</cx:pt>
          <cx:pt idx="1303">TA</cx:pt>
          <cx:pt idx="1304">TA</cx:pt>
          <cx:pt idx="1305">TA</cx:pt>
          <cx:pt idx="1306">TA</cx:pt>
          <cx:pt idx="1307">Gd</cx:pt>
          <cx:pt idx="1308">TA</cx:pt>
          <cx:pt idx="1309">TA</cx:pt>
          <cx:pt idx="1310">Gd</cx:pt>
          <cx:pt idx="1311">TA</cx:pt>
          <cx:pt idx="1312">TA</cx:pt>
          <cx:pt idx="1313">TA</cx:pt>
          <cx:pt idx="1314">TA</cx:pt>
          <cx:pt idx="1315">TA</cx:pt>
          <cx:pt idx="1316">TA</cx:pt>
          <cx:pt idx="1317">TA</cx:pt>
          <cx:pt idx="1318">TA</cx:pt>
          <cx:pt idx="1319">TA</cx:pt>
          <cx:pt idx="1320">TA</cx:pt>
          <cx:pt idx="1321">TA</cx:pt>
          <cx:pt idx="1322">TA</cx:pt>
          <cx:pt idx="1323">TA</cx:pt>
          <cx:pt idx="1324">TA</cx:pt>
          <cx:pt idx="1325">TA</cx:pt>
          <cx:pt idx="1326">TA</cx:pt>
          <cx:pt idx="1327">Gd</cx:pt>
          <cx:pt idx="1328">Gd</cx:pt>
          <cx:pt idx="1329">TA</cx:pt>
          <cx:pt idx="1330">TA</cx:pt>
          <cx:pt idx="1331">TA</cx:pt>
          <cx:pt idx="1332">TA</cx:pt>
          <cx:pt idx="1333">TA</cx:pt>
          <cx:pt idx="1334">TA</cx:pt>
          <cx:pt idx="1335">TA</cx:pt>
          <cx:pt idx="1336">TA</cx:pt>
          <cx:pt idx="1337">TA</cx:pt>
          <cx:pt idx="1338">TA</cx:pt>
          <cx:pt idx="1339">Gd</cx:pt>
          <cx:pt idx="1340">TA</cx:pt>
          <cx:pt idx="1341">TA</cx:pt>
          <cx:pt idx="1342">TA</cx:pt>
          <cx:pt idx="1343">TA</cx:pt>
          <cx:pt idx="1344">TA</cx:pt>
          <cx:pt idx="1345">TA</cx:pt>
          <cx:pt idx="1346">TA</cx:pt>
          <cx:pt idx="1347">TA</cx:pt>
          <cx:pt idx="1348">TA</cx:pt>
          <cx:pt idx="1349">Gd</cx:pt>
          <cx:pt idx="1350">TA</cx:pt>
          <cx:pt idx="1351">TA</cx:pt>
          <cx:pt idx="1352">TA</cx:pt>
          <cx:pt idx="1353">TA</cx:pt>
          <cx:pt idx="1354">TA</cx:pt>
          <cx:pt idx="1355">TA</cx:pt>
          <cx:pt idx="1356">TA</cx:pt>
          <cx:pt idx="1357">TA</cx:pt>
          <cx:pt idx="1358">TA</cx:pt>
          <cx:pt idx="1359">TA</cx:pt>
          <cx:pt idx="1360">TA</cx:pt>
          <cx:pt idx="1361">TA</cx:pt>
          <cx:pt idx="1362">Gd</cx:pt>
          <cx:pt idx="1363">TA</cx:pt>
          <cx:pt idx="1364">TA</cx:pt>
          <cx:pt idx="1365">TA</cx:pt>
          <cx:pt idx="1366">TA</cx:pt>
          <cx:pt idx="1367">TA</cx:pt>
          <cx:pt idx="1368">TA</cx:pt>
          <cx:pt idx="1369">TA</cx:pt>
          <cx:pt idx="1370">TA</cx:pt>
          <cx:pt idx="1371">TA</cx:pt>
          <cx:pt idx="1372">TA</cx:pt>
          <cx:pt idx="1373">TA</cx:pt>
          <cx:pt idx="1374">TA</cx:pt>
          <cx:pt idx="1375">TA</cx:pt>
          <cx:pt idx="1376">TA</cx:pt>
          <cx:pt idx="1377">TA</cx:pt>
          <cx:pt idx="1378">TA</cx:pt>
          <cx:pt idx="1379">TA</cx:pt>
          <cx:pt idx="1380">Fa</cx:pt>
          <cx:pt idx="1381">TA</cx:pt>
          <cx:pt idx="1382">TA</cx:pt>
          <cx:pt idx="1383">Gd</cx:pt>
          <cx:pt idx="1384">TA</cx:pt>
          <cx:pt idx="1385">Gd</cx:pt>
          <cx:pt idx="1386">TA</cx:pt>
          <cx:pt idx="1387">Gd</cx:pt>
          <cx:pt idx="1388">TA</cx:pt>
          <cx:pt idx="1389">Gd</cx:pt>
          <cx:pt idx="1390">TA</cx:pt>
          <cx:pt idx="1391">TA</cx:pt>
          <cx:pt idx="1392">TA</cx:pt>
          <cx:pt idx="1393">TA</cx:pt>
          <cx:pt idx="1394">TA</cx:pt>
          <cx:pt idx="1395">TA</cx:pt>
          <cx:pt idx="1396">TA</cx:pt>
          <cx:pt idx="1397">TA</cx:pt>
          <cx:pt idx="1398">TA</cx:pt>
          <cx:pt idx="1399">TA</cx:pt>
          <cx:pt idx="1400">TA</cx:pt>
          <cx:pt idx="1401">TA</cx:pt>
          <cx:pt idx="1402">TA</cx:pt>
          <cx:pt idx="1403">TA</cx:pt>
          <cx:pt idx="1404">TA</cx:pt>
          <cx:pt idx="1405">TA</cx:pt>
          <cx:pt idx="1406">TA</cx:pt>
          <cx:pt idx="1407">TA</cx:pt>
          <cx:pt idx="1408">TA</cx:pt>
          <cx:pt idx="1409">Gd</cx:pt>
          <cx:pt idx="1410">TA</cx:pt>
          <cx:pt idx="1411">Gd</cx:pt>
          <cx:pt idx="1412">TA</cx:pt>
          <cx:pt idx="1413">TA</cx:pt>
          <cx:pt idx="1414">TA</cx:pt>
          <cx:pt idx="1415">TA</cx:pt>
          <cx:pt idx="1416">TA</cx:pt>
          <cx:pt idx="1417">TA</cx:pt>
          <cx:pt idx="1418">TA</cx:pt>
          <cx:pt idx="1419">Gd</cx:pt>
          <cx:pt idx="1420">TA</cx:pt>
          <cx:pt idx="1421">TA</cx:pt>
          <cx:pt idx="1422">TA</cx:pt>
          <cx:pt idx="1423">Gd</cx:pt>
          <cx:pt idx="1424">TA</cx:pt>
          <cx:pt idx="1425">TA</cx:pt>
          <cx:pt idx="1426">TA</cx:pt>
          <cx:pt idx="1427">TA</cx:pt>
          <cx:pt idx="1428">Gd</cx:pt>
          <cx:pt idx="1429">Gd</cx:pt>
          <cx:pt idx="1430">TA</cx:pt>
          <cx:pt idx="1431">TA</cx:pt>
          <cx:pt idx="1432">TA</cx:pt>
          <cx:pt idx="1433">TA</cx:pt>
          <cx:pt idx="1434">TA</cx:pt>
          <cx:pt idx="1435">Gd</cx:pt>
          <cx:pt idx="1436">TA</cx:pt>
          <cx:pt idx="1437">TA</cx:pt>
          <cx:pt idx="1438">TA</cx:pt>
          <cx:pt idx="1439">TA</cx:pt>
          <cx:pt idx="1440">TA</cx:pt>
          <cx:pt idx="1441">TA</cx:pt>
          <cx:pt idx="1442">TA</cx:pt>
          <cx:pt idx="1443">TA</cx:pt>
          <cx:pt idx="1444">TA</cx:pt>
          <cx:pt idx="1445">TA</cx:pt>
          <cx:pt idx="1446">TA</cx:pt>
          <cx:pt idx="1447">TA</cx:pt>
          <cx:pt idx="1448">TA</cx:pt>
          <cx:pt idx="1449">TA</cx:pt>
          <cx:pt idx="1450">TA</cx:pt>
          <cx:pt idx="1451">TA</cx:pt>
          <cx:pt idx="1452">TA</cx:pt>
          <cx:pt idx="1453">TA</cx:pt>
          <cx:pt idx="1454">TA</cx:pt>
          <cx:pt idx="1455">TA</cx:pt>
          <cx:pt idx="1456">TA</cx:pt>
          <cx:pt idx="1457">Gd</cx:pt>
          <cx:pt idx="1458">TA</cx:pt>
          <cx:pt idx="1459">TA</cx:pt>
        </cx:lvl>
        <cx:lvl ptCount="1460">
          <cx:pt idx="0">Gd</cx:pt>
          <cx:pt idx="1">TA</cx:pt>
          <cx:pt idx="2">Gd</cx:pt>
          <cx:pt idx="3">TA</cx:pt>
          <cx:pt idx="4">Gd</cx:pt>
          <cx:pt idx="5">TA</cx:pt>
          <cx:pt idx="6">Gd</cx:pt>
          <cx:pt idx="7">TA</cx:pt>
          <cx:pt idx="8">TA</cx:pt>
          <cx:pt idx="9">TA</cx:pt>
          <cx:pt idx="10">TA</cx:pt>
          <cx:pt idx="11">Ex</cx:pt>
          <cx:pt idx="12">TA</cx:pt>
          <cx:pt idx="13">Gd</cx:pt>
          <cx:pt idx="14">TA</cx:pt>
          <cx:pt idx="15">TA</cx:pt>
          <cx:pt idx="16">TA</cx:pt>
          <cx:pt idx="17">TA</cx:pt>
          <cx:pt idx="18">TA</cx:pt>
          <cx:pt idx="19">TA</cx:pt>
          <cx:pt idx="20">Gd</cx:pt>
          <cx:pt idx="21">TA</cx:pt>
          <cx:pt idx="22">Gd</cx:pt>
          <cx:pt idx="23">TA</cx:pt>
          <cx:pt idx="24">TA</cx:pt>
          <cx:pt idx="25">Gd</cx:pt>
          <cx:pt idx="26">TA</cx:pt>
          <cx:pt idx="27">Gd</cx:pt>
          <cx:pt idx="28">TA</cx:pt>
          <cx:pt idx="29">TA</cx:pt>
          <cx:pt idx="30">TA</cx:pt>
          <cx:pt idx="31">TA</cx:pt>
          <cx:pt idx="32">Gd</cx:pt>
          <cx:pt idx="33">TA</cx:pt>
          <cx:pt idx="34">Ex</cx:pt>
          <cx:pt idx="35">Gd</cx:pt>
          <cx:pt idx="36">TA</cx:pt>
          <cx:pt idx="37">TA</cx:pt>
          <cx:pt idx="38">TA</cx:pt>
          <cx:pt idx="39">TA</cx:pt>
          <cx:pt idx="40">TA</cx:pt>
          <cx:pt idx="41">TA</cx:pt>
          <cx:pt idx="42">TA</cx:pt>
          <cx:pt idx="43">TA</cx:pt>
          <cx:pt idx="44">TA</cx:pt>
          <cx:pt idx="45">Ex</cx:pt>
          <cx:pt idx="46">Gd</cx:pt>
          <cx:pt idx="47">Gd</cx:pt>
          <cx:pt idx="48">TA</cx:pt>
          <cx:pt idx="49">TA</cx:pt>
          <cx:pt idx="50">TA</cx:pt>
          <cx:pt idx="51">TA</cx:pt>
          <cx:pt idx="52">Fa</cx:pt>
          <cx:pt idx="53">Gd</cx:pt>
          <cx:pt idx="54">TA</cx:pt>
          <cx:pt idx="55">TA</cx:pt>
          <cx:pt idx="56">Gd</cx:pt>
          <cx:pt idx="57">Gd</cx:pt>
          <cx:pt idx="58">Ex</cx:pt>
          <cx:pt idx="59">TA</cx:pt>
          <cx:pt idx="60">TA</cx:pt>
          <cx:pt idx="61">TA</cx:pt>
          <cx:pt idx="62">Gd</cx:pt>
          <cx:pt idx="63">TA</cx:pt>
          <cx:pt idx="64">TA</cx:pt>
          <cx:pt idx="65">Gd</cx:pt>
          <cx:pt idx="66">TA</cx:pt>
          <cx:pt idx="67">Gd</cx:pt>
          <cx:pt idx="68">TA</cx:pt>
          <cx:pt idx="69">Gd</cx:pt>
          <cx:pt idx="70">TA</cx:pt>
          <cx:pt idx="71">TA</cx:pt>
          <cx:pt idx="72">TA</cx:pt>
          <cx:pt idx="73">TA</cx:pt>
          <cx:pt idx="74">Gd</cx:pt>
          <cx:pt idx="75">TA</cx:pt>
          <cx:pt idx="76">TA</cx:pt>
          <cx:pt idx="77">TA</cx:pt>
          <cx:pt idx="78">TA</cx:pt>
          <cx:pt idx="79">TA</cx:pt>
          <cx:pt idx="80">TA</cx:pt>
          <cx:pt idx="81">TA</cx:pt>
          <cx:pt idx="82">TA</cx:pt>
          <cx:pt idx="83">TA</cx:pt>
          <cx:pt idx="84">TA</cx:pt>
          <cx:pt idx="85">Gd</cx:pt>
          <cx:pt idx="86">Gd</cx:pt>
          <cx:pt idx="87">Gd</cx:pt>
          <cx:pt idx="88">Fa</cx:pt>
          <cx:pt idx="89">TA</cx:pt>
          <cx:pt idx="90">TA</cx:pt>
          <cx:pt idx="91">TA</cx:pt>
          <cx:pt idx="92">TA</cx:pt>
          <cx:pt idx="93">TA</cx:pt>
          <cx:pt idx="94">TA</cx:pt>
          <cx:pt idx="95">Ex</cx:pt>
          <cx:pt idx="96">Gd</cx:pt>
          <cx:pt idx="97">TA</cx:pt>
          <cx:pt idx="98">TA</cx:pt>
          <cx:pt idx="99">TA</cx:pt>
          <cx:pt idx="100">TA</cx:pt>
          <cx:pt idx="101">Gd</cx:pt>
          <cx:pt idx="102">TA</cx:pt>
          <cx:pt idx="103">TA</cx:pt>
          <cx:pt idx="104">TA</cx:pt>
          <cx:pt idx="105">Gd</cx:pt>
          <cx:pt idx="106">TA</cx:pt>
          <cx:pt idx="107">TA</cx:pt>
          <cx:pt idx="108">TA</cx:pt>
          <cx:pt idx="109">TA</cx:pt>
          <cx:pt idx="110">TA</cx:pt>
          <cx:pt idx="111">TA</cx:pt>
          <cx:pt idx="112">Gd</cx:pt>
          <cx:pt idx="113">TA</cx:pt>
          <cx:pt idx="114">TA</cx:pt>
          <cx:pt idx="115">TA</cx:pt>
          <cx:pt idx="116">TA</cx:pt>
          <cx:pt idx="117">TA</cx:pt>
          <cx:pt idx="118">TA</cx:pt>
          <cx:pt idx="119">Gd</cx:pt>
          <cx:pt idx="120">TA</cx:pt>
          <cx:pt idx="121">TA</cx:pt>
          <cx:pt idx="122">TA</cx:pt>
          <cx:pt idx="123">Gd</cx:pt>
          <cx:pt idx="124">TA</cx:pt>
          <cx:pt idx="125">TA</cx:pt>
          <cx:pt idx="126">TA</cx:pt>
          <cx:pt idx="127">TA</cx:pt>
          <cx:pt idx="128">TA</cx:pt>
          <cx:pt idx="129">TA</cx:pt>
          <cx:pt idx="130">TA</cx:pt>
          <cx:pt idx="131">Gd</cx:pt>
          <cx:pt idx="132">TA</cx:pt>
          <cx:pt idx="133">Gd</cx:pt>
          <cx:pt idx="134">TA</cx:pt>
          <cx:pt idx="135">TA</cx:pt>
          <cx:pt idx="136">TA</cx:pt>
          <cx:pt idx="137">TA</cx:pt>
          <cx:pt idx="138">Gd</cx:pt>
          <cx:pt idx="139">TA</cx:pt>
          <cx:pt idx="140">TA</cx:pt>
          <cx:pt idx="141">Gd</cx:pt>
          <cx:pt idx="142">TA</cx:pt>
          <cx:pt idx="143">Gd</cx:pt>
          <cx:pt idx="144">TA</cx:pt>
          <cx:pt idx="145">Gd</cx:pt>
          <cx:pt idx="146">TA</cx:pt>
          <cx:pt idx="147">Gd</cx:pt>
          <cx:pt idx="148">TA</cx:pt>
          <cx:pt idx="149">TA</cx:pt>
          <cx:pt idx="150">TA</cx:pt>
          <cx:pt idx="151">Gd</cx:pt>
          <cx:pt idx="152">TA</cx:pt>
          <cx:pt idx="153">TA</cx:pt>
          <cx:pt idx="154">TA</cx:pt>
          <cx:pt idx="155">TA</cx:pt>
          <cx:pt idx="156">TA</cx:pt>
          <cx:pt idx="157">Gd</cx:pt>
          <cx:pt idx="158">Gd</cx:pt>
          <cx:pt idx="159">Gd</cx:pt>
          <cx:pt idx="160">TA</cx:pt>
          <cx:pt idx="161">Gd</cx:pt>
          <cx:pt idx="162">Gd</cx:pt>
          <cx:pt idx="163">TA</cx:pt>
          <cx:pt idx="164">TA</cx:pt>
          <cx:pt idx="165">TA</cx:pt>
          <cx:pt idx="166">Gd</cx:pt>
          <cx:pt idx="167">Gd</cx:pt>
          <cx:pt idx="168">Gd</cx:pt>
          <cx:pt idx="169">Gd</cx:pt>
          <cx:pt idx="170">TA</cx:pt>
          <cx:pt idx="171">TA</cx:pt>
          <cx:pt idx="172">Gd</cx:pt>
          <cx:pt idx="173">TA</cx:pt>
          <cx:pt idx="174">TA</cx:pt>
          <cx:pt idx="175">TA</cx:pt>
          <cx:pt idx="176">Gd</cx:pt>
          <cx:pt idx="177">Gd</cx:pt>
          <cx:pt idx="178">Ex</cx:pt>
          <cx:pt idx="179">Gd</cx:pt>
          <cx:pt idx="180">Gd</cx:pt>
          <cx:pt idx="181">TA</cx:pt>
          <cx:pt idx="182">TA</cx:pt>
          <cx:pt idx="183">TA</cx:pt>
          <cx:pt idx="184">TA</cx:pt>
          <cx:pt idx="185">Gd</cx:pt>
          <cx:pt idx="186">TA</cx:pt>
          <cx:pt idx="187">TA</cx:pt>
          <cx:pt idx="188">TA</cx:pt>
          <cx:pt idx="189">Gd</cx:pt>
          <cx:pt idx="190">Gd</cx:pt>
          <cx:pt idx="191">TA</cx:pt>
          <cx:pt idx="192">Gd</cx:pt>
          <cx:pt idx="193">Gd</cx:pt>
          <cx:pt idx="194">TA</cx:pt>
          <cx:pt idx="195">TA</cx:pt>
          <cx:pt idx="196">Ex</cx:pt>
          <cx:pt idx="197">Gd</cx:pt>
          <cx:pt idx="198">TA</cx:pt>
          <cx:pt idx="199">Gd</cx:pt>
          <cx:pt idx="200">TA</cx:pt>
          <cx:pt idx="201">TA</cx:pt>
          <cx:pt idx="202">TA</cx:pt>
          <cx:pt idx="203">Gd</cx:pt>
          <cx:pt idx="204">TA</cx:pt>
          <cx:pt idx="205">TA</cx:pt>
          <cx:pt idx="206">TA</cx:pt>
          <cx:pt idx="207">TA</cx:pt>
          <cx:pt idx="208">Gd</cx:pt>
          <cx:pt idx="209">TA</cx:pt>
          <cx:pt idx="210">TA</cx:pt>
          <cx:pt idx="211">TA</cx:pt>
          <cx:pt idx="212">TA</cx:pt>
          <cx:pt idx="213">TA</cx:pt>
          <cx:pt idx="214">TA</cx:pt>
          <cx:pt idx="215">TA</cx:pt>
          <cx:pt idx="216">Gd</cx:pt>
          <cx:pt idx="217">TA</cx:pt>
          <cx:pt idx="218">Gd</cx:pt>
          <cx:pt idx="219">Gd</cx:pt>
          <cx:pt idx="220">Gd</cx:pt>
          <cx:pt idx="221">Gd</cx:pt>
          <cx:pt idx="222">TA</cx:pt>
          <cx:pt idx="223">TA</cx:pt>
          <cx:pt idx="224">Ex</cx:pt>
          <cx:pt idx="225">TA</cx:pt>
          <cx:pt idx="226">Gd</cx:pt>
          <cx:pt idx="227">TA</cx:pt>
          <cx:pt idx="228">TA</cx:pt>
          <cx:pt idx="229">Gd</cx:pt>
          <cx:pt idx="230">TA</cx:pt>
          <cx:pt idx="231">Gd</cx:pt>
          <cx:pt idx="232">TA</cx:pt>
          <cx:pt idx="233">TA</cx:pt>
          <cx:pt idx="234">Gd</cx:pt>
          <cx:pt idx="235">TA</cx:pt>
          <cx:pt idx="236">Gd</cx:pt>
          <cx:pt idx="237">Gd</cx:pt>
          <cx:pt idx="238">Ex</cx:pt>
          <cx:pt idx="239">TA</cx:pt>
          <cx:pt idx="240">Gd</cx:pt>
          <cx:pt idx="241">TA</cx:pt>
          <cx:pt idx="242">TA</cx:pt>
          <cx:pt idx="243">TA</cx:pt>
          <cx:pt idx="244">Gd</cx:pt>
          <cx:pt idx="245">TA</cx:pt>
          <cx:pt idx="246">TA</cx:pt>
          <cx:pt idx="247">TA</cx:pt>
          <cx:pt idx="248">Gd</cx:pt>
          <cx:pt idx="249">Gd</cx:pt>
          <cx:pt idx="250">TA</cx:pt>
          <cx:pt idx="251">Gd</cx:pt>
          <cx:pt idx="252">Gd</cx:pt>
          <cx:pt idx="253">TA</cx:pt>
          <cx:pt idx="254">TA</cx:pt>
          <cx:pt idx="255">Gd</cx:pt>
          <cx:pt idx="256">Gd</cx:pt>
          <cx:pt idx="257">Gd</cx:pt>
          <cx:pt idx="258">Gd</cx:pt>
          <cx:pt idx="259">TA</cx:pt>
          <cx:pt idx="260">TA</cx:pt>
          <cx:pt idx="261">Gd</cx:pt>
          <cx:pt idx="262">TA</cx:pt>
          <cx:pt idx="263">TA</cx:pt>
          <cx:pt idx="264">TA</cx:pt>
          <cx:pt idx="265">TA</cx:pt>
          <cx:pt idx="266">TA</cx:pt>
          <cx:pt idx="267">TA</cx:pt>
          <cx:pt idx="268">TA</cx:pt>
          <cx:pt idx="269">TA</cx:pt>
          <cx:pt idx="270">Gd</cx:pt>
          <cx:pt idx="271">TA</cx:pt>
          <cx:pt idx="272">Gd</cx:pt>
          <cx:pt idx="273">TA</cx:pt>
          <cx:pt idx="274">TA</cx:pt>
          <cx:pt idx="275">Gd</cx:pt>
          <cx:pt idx="276">Gd</cx:pt>
          <cx:pt idx="277">TA</cx:pt>
          <cx:pt idx="278">Ex</cx:pt>
          <cx:pt idx="279">TA</cx:pt>
          <cx:pt idx="280">Gd</cx:pt>
          <cx:pt idx="281">Gd</cx:pt>
          <cx:pt idx="282">Gd</cx:pt>
          <cx:pt idx="283">Gd</cx:pt>
          <cx:pt idx="284">Gd</cx:pt>
          <cx:pt idx="285">Gd</cx:pt>
          <cx:pt idx="286">TA</cx:pt>
          <cx:pt idx="287">TA</cx:pt>
          <cx:pt idx="288">TA</cx:pt>
          <cx:pt idx="289">TA</cx:pt>
          <cx:pt idx="290">Gd</cx:pt>
          <cx:pt idx="291">TA</cx:pt>
          <cx:pt idx="292">TA</cx:pt>
          <cx:pt idx="293">TA</cx:pt>
          <cx:pt idx="294">TA</cx:pt>
          <cx:pt idx="295">TA</cx:pt>
          <cx:pt idx="296">TA</cx:pt>
          <cx:pt idx="297">Gd</cx:pt>
          <cx:pt idx="298">Gd</cx:pt>
          <cx:pt idx="299">TA</cx:pt>
          <cx:pt idx="300">TA</cx:pt>
          <cx:pt idx="301">Gd</cx:pt>
          <cx:pt idx="302">Gd</cx:pt>
          <cx:pt idx="303">TA</cx:pt>
          <cx:pt idx="304">TA</cx:pt>
          <cx:pt idx="305">Gd</cx:pt>
          <cx:pt idx="306">Gd</cx:pt>
          <cx:pt idx="307">TA</cx:pt>
          <cx:pt idx="308">TA</cx:pt>
          <cx:pt idx="309">Gd</cx:pt>
          <cx:pt idx="310">TA</cx:pt>
          <cx:pt idx="311">TA</cx:pt>
          <cx:pt idx="312">TA</cx:pt>
          <cx:pt idx="313">TA</cx:pt>
          <cx:pt idx="314">TA</cx:pt>
          <cx:pt idx="315">Gd</cx:pt>
          <cx:pt idx="316">Gd</cx:pt>
          <cx:pt idx="317">Gd</cx:pt>
          <cx:pt idx="318">Gd</cx:pt>
          <cx:pt idx="319">TA</cx:pt>
          <cx:pt idx="320">TA</cx:pt>
          <cx:pt idx="321">Gd</cx:pt>
          <cx:pt idx="322">Gd</cx:pt>
          <cx:pt idx="323">TA</cx:pt>
          <cx:pt idx="324">Gd</cx:pt>
          <cx:pt idx="325">TA</cx:pt>
          <cx:pt idx="326">Gd</cx:pt>
          <cx:pt idx="327">TA</cx:pt>
          <cx:pt idx="328">TA</cx:pt>
          <cx:pt idx="329">TA</cx:pt>
          <cx:pt idx="330">TA</cx:pt>
          <cx:pt idx="331">TA</cx:pt>
          <cx:pt idx="332">Gd</cx:pt>
          <cx:pt idx="333">Gd</cx:pt>
          <cx:pt idx="334">TA</cx:pt>
          <cx:pt idx="335">TA</cx:pt>
          <cx:pt idx="336">Gd</cx:pt>
          <cx:pt idx="337">Gd</cx:pt>
          <cx:pt idx="338">Gd</cx:pt>
          <cx:pt idx="339">TA</cx:pt>
          <cx:pt idx="340">Gd</cx:pt>
          <cx:pt idx="341">Fa</cx:pt>
          <cx:pt idx="342">TA</cx:pt>
          <cx:pt idx="343">Ex</cx:pt>
          <cx:pt idx="344">TA</cx:pt>
          <cx:pt idx="345">TA</cx:pt>
          <cx:pt idx="346">TA</cx:pt>
          <cx:pt idx="347">TA</cx:pt>
          <cx:pt idx="348">Gd</cx:pt>
          <cx:pt idx="349">Ex</cx:pt>
          <cx:pt idx="350">Ex</cx:pt>
          <cx:pt idx="351">TA</cx:pt>
          <cx:pt idx="352">TA</cx:pt>
          <cx:pt idx="353">TA</cx:pt>
          <cx:pt idx="354">TA</cx:pt>
          <cx:pt idx="355">Gd</cx:pt>
          <cx:pt idx="356">TA</cx:pt>
          <cx:pt idx="357">TA</cx:pt>
          <cx:pt idx="358">TA</cx:pt>
          <cx:pt idx="359">Gd</cx:pt>
          <cx:pt idx="360">TA</cx:pt>
          <cx:pt idx="361">TA</cx:pt>
          <cx:pt idx="362">Gd</cx:pt>
          <cx:pt idx="363">TA</cx:pt>
          <cx:pt idx="364">TA</cx:pt>
          <cx:pt idx="365">TA</cx:pt>
          <cx:pt idx="366">TA</cx:pt>
          <cx:pt idx="367">TA</cx:pt>
          <cx:pt idx="368">TA</cx:pt>
          <cx:pt idx="369">TA</cx:pt>
          <cx:pt idx="370">TA</cx:pt>
          <cx:pt idx="371">TA</cx:pt>
          <cx:pt idx="372">TA</cx:pt>
          <cx:pt idx="373">TA</cx:pt>
          <cx:pt idx="374">Gd</cx:pt>
          <cx:pt idx="375">Fa</cx:pt>
          <cx:pt idx="376">Gd</cx:pt>
          <cx:pt idx="377">Gd</cx:pt>
          <cx:pt idx="378">Gd</cx:pt>
          <cx:pt idx="379">TA</cx:pt>
          <cx:pt idx="380">TA</cx:pt>
          <cx:pt idx="381">Gd</cx:pt>
          <cx:pt idx="382">Gd</cx:pt>
          <cx:pt idx="383">TA</cx:pt>
          <cx:pt idx="384">Gd</cx:pt>
          <cx:pt idx="385">Gd</cx:pt>
          <cx:pt idx="386">TA</cx:pt>
          <cx:pt idx="387">TA</cx:pt>
          <cx:pt idx="388">Gd</cx:pt>
          <cx:pt idx="389">Ex</cx:pt>
          <cx:pt idx="390">TA</cx:pt>
          <cx:pt idx="391">TA</cx:pt>
          <cx:pt idx="392">TA</cx:pt>
          <cx:pt idx="393">TA</cx:pt>
          <cx:pt idx="394">TA</cx:pt>
          <cx:pt idx="395">TA</cx:pt>
          <cx:pt idx="396">TA</cx:pt>
          <cx:pt idx="397">TA</cx:pt>
          <cx:pt idx="398">TA</cx:pt>
          <cx:pt idx="399">Gd</cx:pt>
          <cx:pt idx="400">Gd</cx:pt>
          <cx:pt idx="401">Gd</cx:pt>
          <cx:pt idx="402">TA</cx:pt>
          <cx:pt idx="403">Gd</cx:pt>
          <cx:pt idx="404">TA</cx:pt>
          <cx:pt idx="405">TA</cx:pt>
          <cx:pt idx="406">TA</cx:pt>
          <cx:pt idx="407">TA</cx:pt>
          <cx:pt idx="408">Gd</cx:pt>
          <cx:pt idx="409">Gd</cx:pt>
          <cx:pt idx="410">TA</cx:pt>
          <cx:pt idx="411">TA</cx:pt>
          <cx:pt idx="412">Ex</cx:pt>
          <cx:pt idx="413">TA</cx:pt>
          <cx:pt idx="414">Gd</cx:pt>
          <cx:pt idx="415">Gd</cx:pt>
          <cx:pt idx="416">TA</cx:pt>
          <cx:pt idx="417">TA</cx:pt>
          <cx:pt idx="418">TA</cx:pt>
          <cx:pt idx="419">TA</cx:pt>
          <cx:pt idx="420">TA</cx:pt>
          <cx:pt idx="421">Gd</cx:pt>
          <cx:pt idx="422">TA</cx:pt>
          <cx:pt idx="423">Gd</cx:pt>
          <cx:pt idx="424">TA</cx:pt>
          <cx:pt idx="425">TA</cx:pt>
          <cx:pt idx="426">Gd</cx:pt>
          <cx:pt idx="427">TA</cx:pt>
          <cx:pt idx="428">Gd</cx:pt>
          <cx:pt idx="429">TA</cx:pt>
          <cx:pt idx="430">TA</cx:pt>
          <cx:pt idx="431">TA</cx:pt>
          <cx:pt idx="432">TA</cx:pt>
          <cx:pt idx="433">TA</cx:pt>
          <cx:pt idx="434">TA</cx:pt>
          <cx:pt idx="435">Gd</cx:pt>
          <cx:pt idx="436">TA</cx:pt>
          <cx:pt idx="437">Gd</cx:pt>
          <cx:pt idx="438">TA</cx:pt>
          <cx:pt idx="439">TA</cx:pt>
          <cx:pt idx="440">Ex</cx:pt>
          <cx:pt idx="441">TA</cx:pt>
          <cx:pt idx="442">TA</cx:pt>
          <cx:pt idx="443">Gd</cx:pt>
          <cx:pt idx="444">Gd</cx:pt>
          <cx:pt idx="445">TA</cx:pt>
          <cx:pt idx="446">Gd</cx:pt>
          <cx:pt idx="447">Gd</cx:pt>
          <cx:pt idx="448">TA</cx:pt>
          <cx:pt idx="449">TA</cx:pt>
          <cx:pt idx="450">TA</cx:pt>
          <cx:pt idx="451">TA</cx:pt>
          <cx:pt idx="452">Gd</cx:pt>
          <cx:pt idx="453">Gd</cx:pt>
          <cx:pt idx="454">TA</cx:pt>
          <cx:pt idx="455">TA</cx:pt>
          <cx:pt idx="456">TA</cx:pt>
          <cx:pt idx="457">TA</cx:pt>
          <cx:pt idx="458">TA</cx:pt>
          <cx:pt idx="459">TA</cx:pt>
          <cx:pt idx="460">Gd</cx:pt>
          <cx:pt idx="461">Gd</cx:pt>
          <cx:pt idx="462">TA</cx:pt>
          <cx:pt idx="463">TA</cx:pt>
          <cx:pt idx="464">TA</cx:pt>
          <cx:pt idx="465">Gd</cx:pt>
          <cx:pt idx="466">TA</cx:pt>
          <cx:pt idx="467">TA</cx:pt>
          <cx:pt idx="468">Gd</cx:pt>
          <cx:pt idx="469">Gd</cx:pt>
          <cx:pt idx="470">Gd</cx:pt>
          <cx:pt idx="471">TA</cx:pt>
          <cx:pt idx="472">TA</cx:pt>
          <cx:pt idx="473">Gd</cx:pt>
          <cx:pt idx="474">Gd</cx:pt>
          <cx:pt idx="475">TA</cx:pt>
          <cx:pt idx="476">TA</cx:pt>
          <cx:pt idx="477">Ex</cx:pt>
          <cx:pt idx="478">Gd</cx:pt>
          <cx:pt idx="479">TA</cx:pt>
          <cx:pt idx="480">Gd</cx:pt>
          <cx:pt idx="481">Gd</cx:pt>
          <cx:pt idx="482">Gd</cx:pt>
          <cx:pt idx="483">TA</cx:pt>
          <cx:pt idx="484">TA</cx:pt>
          <cx:pt idx="485">Gd</cx:pt>
          <cx:pt idx="486">TA</cx:pt>
          <cx:pt idx="487">TA</cx:pt>
          <cx:pt idx="488">TA</cx:pt>
          <cx:pt idx="489">TA</cx:pt>
          <cx:pt idx="490">TA</cx:pt>
          <cx:pt idx="491">TA</cx:pt>
          <cx:pt idx="492">Gd</cx:pt>
          <cx:pt idx="493">TA</cx:pt>
          <cx:pt idx="494">TA</cx:pt>
          <cx:pt idx="495">TA</cx:pt>
          <cx:pt idx="496">Gd</cx:pt>
          <cx:pt idx="497">TA</cx:pt>
          <cx:pt idx="498">TA</cx:pt>
          <cx:pt idx="499">TA</cx:pt>
          <cx:pt idx="500">TA</cx:pt>
          <cx:pt idx="501">Gd</cx:pt>
          <cx:pt idx="502">TA</cx:pt>
          <cx:pt idx="503">TA</cx:pt>
          <cx:pt idx="504">TA</cx:pt>
          <cx:pt idx="505">TA</cx:pt>
          <cx:pt idx="506">Gd</cx:pt>
          <cx:pt idx="507">Gd</cx:pt>
          <cx:pt idx="508">TA</cx:pt>
          <cx:pt idx="509">TA</cx:pt>
          <cx:pt idx="510">Gd</cx:pt>
          <cx:pt idx="511">Gd</cx:pt>
          <cx:pt idx="512">TA</cx:pt>
          <cx:pt idx="513">TA</cx:pt>
          <cx:pt idx="514">TA</cx:pt>
          <cx:pt idx="515">Ex</cx:pt>
          <cx:pt idx="516">TA</cx:pt>
          <cx:pt idx="517">Gd</cx:pt>
          <cx:pt idx="518">TA</cx:pt>
          <cx:pt idx="519">Gd</cx:pt>
          <cx:pt idx="520">TA</cx:pt>
          <cx:pt idx="521">TA</cx:pt>
          <cx:pt idx="522">TA</cx:pt>
          <cx:pt idx="523">Ex</cx:pt>
          <cx:pt idx="524">Gd</cx:pt>
          <cx:pt idx="525">Gd</cx:pt>
          <cx:pt idx="526">TA</cx:pt>
          <cx:pt idx="527">Ex</cx:pt>
          <cx:pt idx="528">TA</cx:pt>
          <cx:pt idx="529">Gd</cx:pt>
          <cx:pt idx="530">Gd</cx:pt>
          <cx:pt idx="531">TA</cx:pt>
          <cx:pt idx="532">TA</cx:pt>
          <cx:pt idx="533">Fa</cx:pt>
          <cx:pt idx="534">Gd</cx:pt>
          <cx:pt idx="535">TA</cx:pt>
          <cx:pt idx="536">TA</cx:pt>
          <cx:pt idx="537">TA</cx:pt>
          <cx:pt idx="538">TA</cx:pt>
          <cx:pt idx="539">Gd</cx:pt>
          <cx:pt idx="540">Ex</cx:pt>
          <cx:pt idx="541">Gd</cx:pt>
          <cx:pt idx="542">Gd</cx:pt>
          <cx:pt idx="543">TA</cx:pt>
          <cx:pt idx="544">Gd</cx:pt>
          <cx:pt idx="545">Gd</cx:pt>
          <cx:pt idx="546">TA</cx:pt>
          <cx:pt idx="547">TA</cx:pt>
          <cx:pt idx="548">TA</cx:pt>
          <cx:pt idx="549">Gd</cx:pt>
          <cx:pt idx="550">TA</cx:pt>
          <cx:pt idx="551">TA</cx:pt>
          <cx:pt idx="552">Gd</cx:pt>
          <cx:pt idx="553">TA</cx:pt>
          <cx:pt idx="554">Gd</cx:pt>
          <cx:pt idx="555">TA</cx:pt>
          <cx:pt idx="556">TA</cx:pt>
          <cx:pt idx="557">TA</cx:pt>
          <cx:pt idx="558">TA</cx:pt>
          <cx:pt idx="559">Gd</cx:pt>
          <cx:pt idx="560">TA</cx:pt>
          <cx:pt idx="561">TA</cx:pt>
          <cx:pt idx="562">TA</cx:pt>
          <cx:pt idx="563">TA</cx:pt>
          <cx:pt idx="564">Gd</cx:pt>
          <cx:pt idx="565">TA</cx:pt>
          <cx:pt idx="566">Gd</cx:pt>
          <cx:pt idx="567">Gd</cx:pt>
          <cx:pt idx="568">Gd</cx:pt>
          <cx:pt idx="569">TA</cx:pt>
          <cx:pt idx="570">TA</cx:pt>
          <cx:pt idx="571">TA</cx:pt>
          <cx:pt idx="572">TA</cx:pt>
          <cx:pt idx="573">TA</cx:pt>
          <cx:pt idx="574">TA</cx:pt>
          <cx:pt idx="575">TA</cx:pt>
          <cx:pt idx="576">TA</cx:pt>
          <cx:pt idx="577">TA</cx:pt>
          <cx:pt idx="578">Gd</cx:pt>
          <cx:pt idx="579">TA</cx:pt>
          <cx:pt idx="580">TA</cx:pt>
          <cx:pt idx="581">Ex</cx:pt>
          <cx:pt idx="582">TA</cx:pt>
          <cx:pt idx="583">Ex</cx:pt>
          <cx:pt idx="584">TA</cx:pt>
          <cx:pt idx="585">Gd</cx:pt>
          <cx:pt idx="586">TA</cx:pt>
          <cx:pt idx="587">TA</cx:pt>
          <cx:pt idx="588">TA</cx:pt>
          <cx:pt idx="589">TA</cx:pt>
          <cx:pt idx="590">Gd</cx:pt>
          <cx:pt idx="591">Ex</cx:pt>
          <cx:pt idx="592">TA</cx:pt>
          <cx:pt idx="593">Gd</cx:pt>
          <cx:pt idx="594">TA</cx:pt>
          <cx:pt idx="595">Gd</cx:pt>
          <cx:pt idx="596">TA</cx:pt>
          <cx:pt idx="597">Gd</cx:pt>
          <cx:pt idx="598">TA</cx:pt>
          <cx:pt idx="599">TA</cx:pt>
          <cx:pt idx="600">Gd</cx:pt>
          <cx:pt idx="601">TA</cx:pt>
          <cx:pt idx="602">Gd</cx:pt>
          <cx:pt idx="603">Gd</cx:pt>
          <cx:pt idx="604">Gd</cx:pt>
          <cx:pt idx="605">TA</cx:pt>
          <cx:pt idx="606">TA</cx:pt>
          <cx:pt idx="607">TA</cx:pt>
          <cx:pt idx="608">TA</cx:pt>
          <cx:pt idx="609">TA</cx:pt>
          <cx:pt idx="610">Gd</cx:pt>
          <cx:pt idx="611">TA</cx:pt>
          <cx:pt idx="612">Gd</cx:pt>
          <cx:pt idx="613">TA</cx:pt>
          <cx:pt idx="614">TA</cx:pt>
          <cx:pt idx="615">TA</cx:pt>
          <cx:pt idx="616">Gd</cx:pt>
          <cx:pt idx="617">TA</cx:pt>
          <cx:pt idx="618">Ex</cx:pt>
          <cx:pt idx="619">Gd</cx:pt>
          <cx:pt idx="620">TA</cx:pt>
          <cx:pt idx="621">TA</cx:pt>
          <cx:pt idx="622">TA</cx:pt>
          <cx:pt idx="623">Gd</cx:pt>
          <cx:pt idx="624">TA</cx:pt>
          <cx:pt idx="625">TA</cx:pt>
          <cx:pt idx="626">TA</cx:pt>
          <cx:pt idx="627">TA</cx:pt>
          <cx:pt idx="628">TA</cx:pt>
          <cx:pt idx="629">TA</cx:pt>
          <cx:pt idx="630">TA</cx:pt>
          <cx:pt idx="631">Gd</cx:pt>
          <cx:pt idx="632">TA</cx:pt>
          <cx:pt idx="633">TA</cx:pt>
          <cx:pt idx="634">TA</cx:pt>
          <cx:pt idx="635">Fa</cx:pt>
          <cx:pt idx="636">Fa</cx:pt>
          <cx:pt idx="637">TA</cx:pt>
          <cx:pt idx="638">TA</cx:pt>
          <cx:pt idx="639">Gd</cx:pt>
          <cx:pt idx="640">Ex</cx:pt>
          <cx:pt idx="641">Gd</cx:pt>
          <cx:pt idx="642">Gd</cx:pt>
          <cx:pt idx="643">TA</cx:pt>
          <cx:pt idx="644">Ex</cx:pt>
          <cx:pt idx="645">TA</cx:pt>
          <cx:pt idx="646">TA</cx:pt>
          <cx:pt idx="647">TA</cx:pt>
          <cx:pt idx="648">TA</cx:pt>
          <cx:pt idx="649">TA</cx:pt>
          <cx:pt idx="650">Gd</cx:pt>
          <cx:pt idx="651">TA</cx:pt>
          <cx:pt idx="652">Gd</cx:pt>
          <cx:pt idx="653">TA</cx:pt>
          <cx:pt idx="654">Gd</cx:pt>
          <cx:pt idx="655">TA</cx:pt>
          <cx:pt idx="656">Gd</cx:pt>
          <cx:pt idx="657">TA</cx:pt>
          <cx:pt idx="658">TA</cx:pt>
          <cx:pt idx="659">TA</cx:pt>
          <cx:pt idx="660">TA</cx:pt>
          <cx:pt idx="661">Gd</cx:pt>
          <cx:pt idx="662">TA</cx:pt>
          <cx:pt idx="663">TA</cx:pt>
          <cx:pt idx="664">Gd</cx:pt>
          <cx:pt idx="665">Gd</cx:pt>
          <cx:pt idx="666">TA</cx:pt>
          <cx:pt idx="667">TA</cx:pt>
          <cx:pt idx="668">TA</cx:pt>
          <cx:pt idx="669">TA</cx:pt>
          <cx:pt idx="670">Gd</cx:pt>
          <cx:pt idx="671">TA</cx:pt>
          <cx:pt idx="672">Gd</cx:pt>
          <cx:pt idx="673">TA</cx:pt>
          <cx:pt idx="674">TA</cx:pt>
          <cx:pt idx="675">TA</cx:pt>
          <cx:pt idx="676">TA</cx:pt>
          <cx:pt idx="677">Gd</cx:pt>
          <cx:pt idx="678">Gd</cx:pt>
          <cx:pt idx="679">TA</cx:pt>
          <cx:pt idx="680">TA</cx:pt>
          <cx:pt idx="681">TA</cx:pt>
          <cx:pt idx="682">TA</cx:pt>
          <cx:pt idx="683">Gd</cx:pt>
          <cx:pt idx="684">Gd</cx:pt>
          <cx:pt idx="685">Gd</cx:pt>
          <cx:pt idx="686">Gd</cx:pt>
          <cx:pt idx="687">Gd</cx:pt>
          <cx:pt idx="688">Gd</cx:pt>
          <cx:pt idx="689">Gd</cx:pt>
          <cx:pt idx="690">Gd</cx:pt>
          <cx:pt idx="691">Ex</cx:pt>
          <cx:pt idx="692">Gd</cx:pt>
          <cx:pt idx="693">TA</cx:pt>
          <cx:pt idx="694">TA</cx:pt>
          <cx:pt idx="695">TA</cx:pt>
          <cx:pt idx="696">TA</cx:pt>
          <cx:pt idx="697">TA</cx:pt>
          <cx:pt idx="698">TA</cx:pt>
          <cx:pt idx="699">Gd</cx:pt>
          <cx:pt idx="700">Gd</cx:pt>
          <cx:pt idx="701">TA</cx:pt>
          <cx:pt idx="702">Ex</cx:pt>
          <cx:pt idx="703">TA</cx:pt>
          <cx:pt idx="704">Gd</cx:pt>
          <cx:pt idx="705">Fa</cx:pt>
          <cx:pt idx="706">TA</cx:pt>
          <cx:pt idx="707">Gd</cx:pt>
          <cx:pt idx="708">Gd</cx:pt>
          <cx:pt idx="709">TA</cx:pt>
          <cx:pt idx="710">Gd</cx:pt>
          <cx:pt idx="711">TA</cx:pt>
          <cx:pt idx="712">Gd</cx:pt>
          <cx:pt idx="713">TA</cx:pt>
          <cx:pt idx="714">Gd</cx:pt>
          <cx:pt idx="715">TA</cx:pt>
          <cx:pt idx="716">TA</cx:pt>
          <cx:pt idx="717">TA</cx:pt>
          <cx:pt idx="718">Gd</cx:pt>
          <cx:pt idx="719">TA</cx:pt>
          <cx:pt idx="720">Gd</cx:pt>
          <cx:pt idx="721">Gd</cx:pt>
          <cx:pt idx="722">TA</cx:pt>
          <cx:pt idx="723">TA</cx:pt>
          <cx:pt idx="724">Ex</cx:pt>
          <cx:pt idx="725">TA</cx:pt>
          <cx:pt idx="726">Gd</cx:pt>
          <cx:pt idx="727">Gd</cx:pt>
          <cx:pt idx="728">TA</cx:pt>
          <cx:pt idx="729">TA</cx:pt>
          <cx:pt idx="730">Gd</cx:pt>
          <cx:pt idx="731">Gd</cx:pt>
          <cx:pt idx="732">Gd</cx:pt>
          <cx:pt idx="733">TA</cx:pt>
          <cx:pt idx="734">TA</cx:pt>
          <cx:pt idx="735">TA</cx:pt>
          <cx:pt idx="736">TA</cx:pt>
          <cx:pt idx="737">Gd</cx:pt>
          <cx:pt idx="738">TA</cx:pt>
          <cx:pt idx="739">Gd</cx:pt>
          <cx:pt idx="740">TA</cx:pt>
          <cx:pt idx="741">TA</cx:pt>
          <cx:pt idx="742">TA</cx:pt>
          <cx:pt idx="743">TA</cx:pt>
          <cx:pt idx="744">Gd</cx:pt>
          <cx:pt idx="745">Ex</cx:pt>
          <cx:pt idx="746">Gd</cx:pt>
          <cx:pt idx="747">Gd</cx:pt>
          <cx:pt idx="748">Gd</cx:pt>
          <cx:pt idx="749">TA</cx:pt>
          <cx:pt idx="750">TA</cx:pt>
          <cx:pt idx="751">Gd</cx:pt>
          <cx:pt idx="752">TA</cx:pt>
          <cx:pt idx="753">Gd</cx:pt>
          <cx:pt idx="754">TA</cx:pt>
          <cx:pt idx="755">TA</cx:pt>
          <cx:pt idx="756">Gd</cx:pt>
          <cx:pt idx="757">TA</cx:pt>
          <cx:pt idx="758">TA</cx:pt>
          <cx:pt idx="759">Gd</cx:pt>
          <cx:pt idx="760">TA</cx:pt>
          <cx:pt idx="761">TA</cx:pt>
          <cx:pt idx="762">TA</cx:pt>
          <cx:pt idx="763">Gd</cx:pt>
          <cx:pt idx="764">Gd</cx:pt>
          <cx:pt idx="765">Gd</cx:pt>
          <cx:pt idx="766">TA</cx:pt>
          <cx:pt idx="767">TA</cx:pt>
          <cx:pt idx="768">Gd</cx:pt>
          <cx:pt idx="769">Ex</cx:pt>
          <cx:pt idx="770">TA</cx:pt>
          <cx:pt idx="771">TA</cx:pt>
          <cx:pt idx="772">TA</cx:pt>
          <cx:pt idx="773">TA</cx:pt>
          <cx:pt idx="774">Gd</cx:pt>
          <cx:pt idx="775">TA</cx:pt>
          <cx:pt idx="776">Gd</cx:pt>
          <cx:pt idx="777">TA</cx:pt>
          <cx:pt idx="778">TA</cx:pt>
          <cx:pt idx="779">TA</cx:pt>
          <cx:pt idx="780">TA</cx:pt>
          <cx:pt idx="781">Gd</cx:pt>
          <cx:pt idx="782">Gd</cx:pt>
          <cx:pt idx="783">TA</cx:pt>
          <cx:pt idx="784">TA</cx:pt>
          <cx:pt idx="785">TA</cx:pt>
          <cx:pt idx="786">TA</cx:pt>
          <cx:pt idx="787">Gd</cx:pt>
          <cx:pt idx="788">TA</cx:pt>
          <cx:pt idx="789">TA</cx:pt>
          <cx:pt idx="790">Gd</cx:pt>
          <cx:pt idx="791">TA</cx:pt>
          <cx:pt idx="792">Gd</cx:pt>
          <cx:pt idx="793">Gd</cx:pt>
          <cx:pt idx="794">Gd</cx:pt>
          <cx:pt idx="795">TA</cx:pt>
          <cx:pt idx="796">TA</cx:pt>
          <cx:pt idx="797">TA</cx:pt>
          <cx:pt idx="798">Ex</cx:pt>
          <cx:pt idx="799">TA</cx:pt>
          <cx:pt idx="800">TA</cx:pt>
          <cx:pt idx="801">TA</cx:pt>
          <cx:pt idx="802">Gd</cx:pt>
          <cx:pt idx="803">Ex</cx:pt>
          <cx:pt idx="804">TA</cx:pt>
          <cx:pt idx="805">Gd</cx:pt>
          <cx:pt idx="806">TA</cx:pt>
          <cx:pt idx="807">TA</cx:pt>
          <cx:pt idx="808">TA</cx:pt>
          <cx:pt idx="809">TA</cx:pt>
          <cx:pt idx="810">TA</cx:pt>
          <cx:pt idx="811">Gd</cx:pt>
          <cx:pt idx="812">Fa</cx:pt>
          <cx:pt idx="813">TA</cx:pt>
          <cx:pt idx="814">TA</cx:pt>
          <cx:pt idx="815">TA</cx:pt>
          <cx:pt idx="816">TA</cx:pt>
          <cx:pt idx="817">Gd</cx:pt>
          <cx:pt idx="818">TA</cx:pt>
          <cx:pt idx="819">Gd</cx:pt>
          <cx:pt idx="820">Gd</cx:pt>
          <cx:pt idx="821">Fa</cx:pt>
          <cx:pt idx="822">Gd</cx:pt>
          <cx:pt idx="823">TA</cx:pt>
          <cx:pt idx="824">Gd</cx:pt>
          <cx:pt idx="825">Ex</cx:pt>
          <cx:pt idx="826">TA</cx:pt>
          <cx:pt idx="827">Gd</cx:pt>
          <cx:pt idx="828">TA</cx:pt>
          <cx:pt idx="829">Gd</cx:pt>
          <cx:pt idx="830">TA</cx:pt>
          <cx:pt idx="831">TA</cx:pt>
          <cx:pt idx="832">Gd</cx:pt>
          <cx:pt idx="833">TA</cx:pt>
          <cx:pt idx="834">TA</cx:pt>
          <cx:pt idx="835">TA</cx:pt>
          <cx:pt idx="836">TA</cx:pt>
          <cx:pt idx="837">TA</cx:pt>
          <cx:pt idx="838">TA</cx:pt>
          <cx:pt idx="839">TA</cx:pt>
          <cx:pt idx="840">TA</cx:pt>
          <cx:pt idx="841">TA</cx:pt>
          <cx:pt idx="842">TA</cx:pt>
          <cx:pt idx="843">TA</cx:pt>
          <cx:pt idx="844">TA</cx:pt>
          <cx:pt idx="845">TA</cx:pt>
          <cx:pt idx="846">Gd</cx:pt>
          <cx:pt idx="847">TA</cx:pt>
          <cx:pt idx="848">TA</cx:pt>
          <cx:pt idx="849">Gd</cx:pt>
          <cx:pt idx="850">Gd</cx:pt>
          <cx:pt idx="851">Gd</cx:pt>
          <cx:pt idx="852">TA</cx:pt>
          <cx:pt idx="853">TA</cx:pt>
          <cx:pt idx="854">TA</cx:pt>
          <cx:pt idx="855">TA</cx:pt>
          <cx:pt idx="856">TA</cx:pt>
          <cx:pt idx="857">TA</cx:pt>
          <cx:pt idx="858">TA</cx:pt>
          <cx:pt idx="859">TA</cx:pt>
          <cx:pt idx="860">Gd</cx:pt>
          <cx:pt idx="861">TA</cx:pt>
          <cx:pt idx="862">TA</cx:pt>
          <cx:pt idx="863">TA</cx:pt>
          <cx:pt idx="864">Gd</cx:pt>
          <cx:pt idx="865">TA</cx:pt>
          <cx:pt idx="866">Gd</cx:pt>
          <cx:pt idx="867">TA</cx:pt>
          <cx:pt idx="868">TA</cx:pt>
          <cx:pt idx="869">Gd</cx:pt>
          <cx:pt idx="870">TA</cx:pt>
          <cx:pt idx="871">TA</cx:pt>
          <cx:pt idx="872">Gd</cx:pt>
          <cx:pt idx="873">Gd</cx:pt>
          <cx:pt idx="874">TA</cx:pt>
          <cx:pt idx="875">Gd</cx:pt>
          <cx:pt idx="876">TA</cx:pt>
          <cx:pt idx="877">Gd</cx:pt>
          <cx:pt idx="878">TA</cx:pt>
          <cx:pt idx="879">Gd</cx:pt>
          <cx:pt idx="880">TA</cx:pt>
          <cx:pt idx="881">Gd</cx:pt>
          <cx:pt idx="882">TA</cx:pt>
          <cx:pt idx="883">Gd</cx:pt>
          <cx:pt idx="884">TA</cx:pt>
          <cx:pt idx="885">Gd</cx:pt>
          <cx:pt idx="886">TA</cx:pt>
          <cx:pt idx="887">TA</cx:pt>
          <cx:pt idx="888">Gd</cx:pt>
          <cx:pt idx="889">TA</cx:pt>
          <cx:pt idx="890">TA</cx:pt>
          <cx:pt idx="891">TA</cx:pt>
          <cx:pt idx="892">TA</cx:pt>
          <cx:pt idx="893">TA</cx:pt>
          <cx:pt idx="894">TA</cx:pt>
          <cx:pt idx="895">TA</cx:pt>
          <cx:pt idx="896">TA</cx:pt>
          <cx:pt idx="897">TA</cx:pt>
          <cx:pt idx="898">Ex</cx:pt>
          <cx:pt idx="899">TA</cx:pt>
          <cx:pt idx="900">TA</cx:pt>
          <cx:pt idx="901">TA</cx:pt>
          <cx:pt idx="902">Gd</cx:pt>
          <cx:pt idx="903">Gd</cx:pt>
          <cx:pt idx="904">TA</cx:pt>
          <cx:pt idx="905">TA</cx:pt>
          <cx:pt idx="906">Gd</cx:pt>
          <cx:pt idx="907">Gd</cx:pt>
          <cx:pt idx="908">TA</cx:pt>
          <cx:pt idx="909">Gd</cx:pt>
          <cx:pt idx="910">TA</cx:pt>
          <cx:pt idx="911">TA</cx:pt>
          <cx:pt idx="912">TA</cx:pt>
          <cx:pt idx="913">TA</cx:pt>
          <cx:pt idx="914">Gd</cx:pt>
          <cx:pt idx="915">TA</cx:pt>
          <cx:pt idx="916">TA</cx:pt>
          <cx:pt idx="917">TA</cx:pt>
          <cx:pt idx="918">Gd</cx:pt>
          <cx:pt idx="919">Ex</cx:pt>
          <cx:pt idx="920">Gd</cx:pt>
          <cx:pt idx="921">TA</cx:pt>
          <cx:pt idx="922">Gd</cx:pt>
          <cx:pt idx="923">Gd</cx:pt>
          <cx:pt idx="924">TA</cx:pt>
          <cx:pt idx="925">TA</cx:pt>
          <cx:pt idx="926">Gd</cx:pt>
          <cx:pt idx="927">TA</cx:pt>
          <cx:pt idx="928">Gd</cx:pt>
          <cx:pt idx="929">TA</cx:pt>
          <cx:pt idx="930">Gd</cx:pt>
          <cx:pt idx="931">TA</cx:pt>
          <cx:pt idx="932">Ex</cx:pt>
          <cx:pt idx="933">Gd</cx:pt>
          <cx:pt idx="934">TA</cx:pt>
          <cx:pt idx="935">TA</cx:pt>
          <cx:pt idx="936">Gd</cx:pt>
          <cx:pt idx="937">Gd</cx:pt>
          <cx:pt idx="938">Gd</cx:pt>
          <cx:pt idx="939">TA</cx:pt>
          <cx:pt idx="940">TA</cx:pt>
          <cx:pt idx="941">Gd</cx:pt>
          <cx:pt idx="942">TA</cx:pt>
          <cx:pt idx="943">TA</cx:pt>
          <cx:pt idx="944">TA</cx:pt>
          <cx:pt idx="945">TA</cx:pt>
          <cx:pt idx="946">TA</cx:pt>
          <cx:pt idx="947">Gd</cx:pt>
          <cx:pt idx="948">Gd</cx:pt>
          <cx:pt idx="949">TA</cx:pt>
          <cx:pt idx="950">TA</cx:pt>
          <cx:pt idx="951">TA</cx:pt>
          <cx:pt idx="952">TA</cx:pt>
          <cx:pt idx="953">TA</cx:pt>
          <cx:pt idx="954">TA</cx:pt>
          <cx:pt idx="955">TA</cx:pt>
          <cx:pt idx="956">TA</cx:pt>
          <cx:pt idx="957">TA</cx:pt>
          <cx:pt idx="958">Gd</cx:pt>
          <cx:pt idx="959">Gd</cx:pt>
          <cx:pt idx="960">TA</cx:pt>
          <cx:pt idx="961">TA</cx:pt>
          <cx:pt idx="962">TA</cx:pt>
          <cx:pt idx="963">Gd</cx:pt>
          <cx:pt idx="964">Gd</cx:pt>
          <cx:pt idx="965">Gd</cx:pt>
          <cx:pt idx="966">Gd</cx:pt>
          <cx:pt idx="967">TA</cx:pt>
          <cx:pt idx="968">TA</cx:pt>
          <cx:pt idx="969">TA</cx:pt>
          <cx:pt idx="970">TA</cx:pt>
          <cx:pt idx="971">Gd</cx:pt>
          <cx:pt idx="972">TA</cx:pt>
          <cx:pt idx="973">Gd</cx:pt>
          <cx:pt idx="974">TA</cx:pt>
          <cx:pt idx="975">Gd</cx:pt>
          <cx:pt idx="976">TA</cx:pt>
          <cx:pt idx="977">Gd</cx:pt>
          <cx:pt idx="978">TA</cx:pt>
          <cx:pt idx="979">TA</cx:pt>
          <cx:pt idx="980">Ex</cx:pt>
          <cx:pt idx="981">Gd</cx:pt>
          <cx:pt idx="982">Gd</cx:pt>
          <cx:pt idx="983">Gd</cx:pt>
          <cx:pt idx="984">TA</cx:pt>
          <cx:pt idx="985">TA</cx:pt>
          <cx:pt idx="986">TA</cx:pt>
          <cx:pt idx="987">Ex</cx:pt>
          <cx:pt idx="988">TA</cx:pt>
          <cx:pt idx="989">Gd</cx:pt>
          <cx:pt idx="990">Gd</cx:pt>
          <cx:pt idx="991">Gd</cx:pt>
          <cx:pt idx="992">TA</cx:pt>
          <cx:pt idx="993">TA</cx:pt>
          <cx:pt idx="994">Ex</cx:pt>
          <cx:pt idx="995">TA</cx:pt>
          <cx:pt idx="996">TA</cx:pt>
          <cx:pt idx="997">TA</cx:pt>
          <cx:pt idx="998">TA</cx:pt>
          <cx:pt idx="999">Gd</cx:pt>
          <cx:pt idx="1000">TA</cx:pt>
          <cx:pt idx="1001">TA</cx:pt>
          <cx:pt idx="1002">Gd</cx:pt>
          <cx:pt idx="1003">TA</cx:pt>
          <cx:pt idx="1004">Gd</cx:pt>
          <cx:pt idx="1005">Gd</cx:pt>
          <cx:pt idx="1006">TA</cx:pt>
          <cx:pt idx="1007">TA</cx:pt>
          <cx:pt idx="1008">Gd</cx:pt>
          <cx:pt idx="1009">TA</cx:pt>
          <cx:pt idx="1010">TA</cx:pt>
          <cx:pt idx="1011">TA</cx:pt>
          <cx:pt idx="1012">TA</cx:pt>
          <cx:pt idx="1013">TA</cx:pt>
          <cx:pt idx="1014">TA</cx:pt>
          <cx:pt idx="1015">Gd</cx:pt>
          <cx:pt idx="1016">Gd</cx:pt>
          <cx:pt idx="1017">Gd</cx:pt>
          <cx:pt idx="1018">Gd</cx:pt>
          <cx:pt idx="1019">Gd</cx:pt>
          <cx:pt idx="1020">TA</cx:pt>
          <cx:pt idx="1021">Gd</cx:pt>
          <cx:pt idx="1022">TA</cx:pt>
          <cx:pt idx="1023">Gd</cx:pt>
          <cx:pt idx="1024">Gd</cx:pt>
          <cx:pt idx="1025">TA</cx:pt>
          <cx:pt idx="1026">TA</cx:pt>
          <cx:pt idx="1027">Gd</cx:pt>
          <cx:pt idx="1028">TA</cx:pt>
          <cx:pt idx="1029">TA</cx:pt>
          <cx:pt idx="1030">TA</cx:pt>
          <cx:pt idx="1031">TA</cx:pt>
          <cx:pt idx="1032">Gd</cx:pt>
          <cx:pt idx="1033">Gd</cx:pt>
          <cx:pt idx="1034">TA</cx:pt>
          <cx:pt idx="1035">TA</cx:pt>
          <cx:pt idx="1036">Gd</cx:pt>
          <cx:pt idx="1037">Gd</cx:pt>
          <cx:pt idx="1038">TA</cx:pt>
          <cx:pt idx="1039">TA</cx:pt>
          <cx:pt idx="1040">TA</cx:pt>
          <cx:pt idx="1041">TA</cx:pt>
          <cx:pt idx="1042">Gd</cx:pt>
          <cx:pt idx="1043">TA</cx:pt>
          <cx:pt idx="1044">Gd</cx:pt>
          <cx:pt idx="1045">TA</cx:pt>
          <cx:pt idx="1046">Gd</cx:pt>
          <cx:pt idx="1047">TA</cx:pt>
          <cx:pt idx="1048">TA</cx:pt>
          <cx:pt idx="1049">TA</cx:pt>
          <cx:pt idx="1050">Gd</cx:pt>
          <cx:pt idx="1051">Gd</cx:pt>
          <cx:pt idx="1052">TA</cx:pt>
          <cx:pt idx="1053">TA</cx:pt>
          <cx:pt idx="1054">Gd</cx:pt>
          <cx:pt idx="1055">TA</cx:pt>
          <cx:pt idx="1056">Gd</cx:pt>
          <cx:pt idx="1057">Gd</cx:pt>
          <cx:pt idx="1058">Ex</cx:pt>
          <cx:pt idx="1059">TA</cx:pt>
          <cx:pt idx="1060">Gd</cx:pt>
          <cx:pt idx="1061">Fa</cx:pt>
          <cx:pt idx="1062">TA</cx:pt>
          <cx:pt idx="1063">TA</cx:pt>
          <cx:pt idx="1064">TA</cx:pt>
          <cx:pt idx="1065">Gd</cx:pt>
          <cx:pt idx="1066">Gd</cx:pt>
          <cx:pt idx="1067">TA</cx:pt>
          <cx:pt idx="1068">TA</cx:pt>
          <cx:pt idx="1069">TA</cx:pt>
          <cx:pt idx="1070">TA</cx:pt>
          <cx:pt idx="1071">TA</cx:pt>
          <cx:pt idx="1072">TA</cx:pt>
          <cx:pt idx="1073">TA</cx:pt>
          <cx:pt idx="1074">Gd</cx:pt>
          <cx:pt idx="1075">TA</cx:pt>
          <cx:pt idx="1076">TA</cx:pt>
          <cx:pt idx="1077">TA</cx:pt>
          <cx:pt idx="1078">Gd</cx:pt>
          <cx:pt idx="1079">TA</cx:pt>
          <cx:pt idx="1080">Gd</cx:pt>
          <cx:pt idx="1081">TA</cx:pt>
          <cx:pt idx="1082">Gd</cx:pt>
          <cx:pt idx="1083">TA</cx:pt>
          <cx:pt idx="1084">TA</cx:pt>
          <cx:pt idx="1085">TA</cx:pt>
          <cx:pt idx="1086">TA</cx:pt>
          <cx:pt idx="1087">Gd</cx:pt>
          <cx:pt idx="1088">Gd</cx:pt>
          <cx:pt idx="1089">Gd</cx:pt>
          <cx:pt idx="1090">TA</cx:pt>
          <cx:pt idx="1091">Gd</cx:pt>
          <cx:pt idx="1092">TA</cx:pt>
          <cx:pt idx="1093">TA</cx:pt>
          <cx:pt idx="1094">TA</cx:pt>
          <cx:pt idx="1095">Gd</cx:pt>
          <cx:pt idx="1096">TA</cx:pt>
          <cx:pt idx="1097">Gd</cx:pt>
          <cx:pt idx="1098">TA</cx:pt>
          <cx:pt idx="1099">TA</cx:pt>
          <cx:pt idx="1100">TA</cx:pt>
          <cx:pt idx="1101">TA</cx:pt>
          <cx:pt idx="1102">TA</cx:pt>
          <cx:pt idx="1103">TA</cx:pt>
          <cx:pt idx="1104">TA</cx:pt>
          <cx:pt idx="1105">Gd</cx:pt>
          <cx:pt idx="1106">Gd</cx:pt>
          <cx:pt idx="1107">Gd</cx:pt>
          <cx:pt idx="1108">TA</cx:pt>
          <cx:pt idx="1109">Gd</cx:pt>
          <cx:pt idx="1110">TA</cx:pt>
          <cx:pt idx="1111">TA</cx:pt>
          <cx:pt idx="1112">TA</cx:pt>
          <cx:pt idx="1113">TA</cx:pt>
          <cx:pt idx="1114">TA</cx:pt>
          <cx:pt idx="1115">Gd</cx:pt>
          <cx:pt idx="1116">Gd</cx:pt>
          <cx:pt idx="1117">TA</cx:pt>
          <cx:pt idx="1118">TA</cx:pt>
          <cx:pt idx="1119">TA</cx:pt>
          <cx:pt idx="1120">TA</cx:pt>
          <cx:pt idx="1121">Gd</cx:pt>
          <cx:pt idx="1122">TA</cx:pt>
          <cx:pt idx="1123">TA</cx:pt>
          <cx:pt idx="1124">TA</cx:pt>
          <cx:pt idx="1125">TA</cx:pt>
          <cx:pt idx="1126">Gd</cx:pt>
          <cx:pt idx="1127">Gd</cx:pt>
          <cx:pt idx="1128">Gd</cx:pt>
          <cx:pt idx="1129">TA</cx:pt>
          <cx:pt idx="1130">TA</cx:pt>
          <cx:pt idx="1131">TA</cx:pt>
          <cx:pt idx="1132">TA</cx:pt>
          <cx:pt idx="1133">Gd</cx:pt>
          <cx:pt idx="1134">TA</cx:pt>
          <cx:pt idx="1135">TA</cx:pt>
          <cx:pt idx="1136">TA</cx:pt>
          <cx:pt idx="1137">TA</cx:pt>
          <cx:pt idx="1138">TA</cx:pt>
          <cx:pt idx="1139">TA</cx:pt>
          <cx:pt idx="1140">TA</cx:pt>
          <cx:pt idx="1141">TA</cx:pt>
          <cx:pt idx="1142">Gd</cx:pt>
          <cx:pt idx="1143">TA</cx:pt>
          <cx:pt idx="1144">TA</cx:pt>
          <cx:pt idx="1145">TA</cx:pt>
          <cx:pt idx="1146">Gd</cx:pt>
          <cx:pt idx="1147">TA</cx:pt>
          <cx:pt idx="1148">TA</cx:pt>
          <cx:pt idx="1149">TA</cx:pt>
          <cx:pt idx="1150">TA</cx:pt>
          <cx:pt idx="1151">TA</cx:pt>
          <cx:pt idx="1152">TA</cx:pt>
          <cx:pt idx="1153">Gd</cx:pt>
          <cx:pt idx="1154">TA</cx:pt>
          <cx:pt idx="1155">Gd</cx:pt>
          <cx:pt idx="1156">TA</cx:pt>
          <cx:pt idx="1157">Gd</cx:pt>
          <cx:pt idx="1158">Gd</cx:pt>
          <cx:pt idx="1159">Gd</cx:pt>
          <cx:pt idx="1160">TA</cx:pt>
          <cx:pt idx="1161">Gd</cx:pt>
          <cx:pt idx="1162">TA</cx:pt>
          <cx:pt idx="1163">TA</cx:pt>
          <cx:pt idx="1164">TA</cx:pt>
          <cx:pt idx="1165">Gd</cx:pt>
          <cx:pt idx="1166">Gd</cx:pt>
          <cx:pt idx="1167">TA</cx:pt>
          <cx:pt idx="1168">TA</cx:pt>
          <cx:pt idx="1169">Gd</cx:pt>
          <cx:pt idx="1170">TA</cx:pt>
          <cx:pt idx="1171">TA</cx:pt>
          <cx:pt idx="1172">Gd</cx:pt>
          <cx:pt idx="1173">TA</cx:pt>
          <cx:pt idx="1174">TA</cx:pt>
          <cx:pt idx="1175">Gd</cx:pt>
          <cx:pt idx="1176">TA</cx:pt>
          <cx:pt idx="1177">TA</cx:pt>
          <cx:pt idx="1178">TA</cx:pt>
          <cx:pt idx="1179">TA</cx:pt>
          <cx:pt idx="1180">TA</cx:pt>
          <cx:pt idx="1181">Ex</cx:pt>
          <cx:pt idx="1182">Gd</cx:pt>
          <cx:pt idx="1183">TA</cx:pt>
          <cx:pt idx="1184">TA</cx:pt>
          <cx:pt idx="1185">TA</cx:pt>
          <cx:pt idx="1186">TA</cx:pt>
          <cx:pt idx="1187">Gd</cx:pt>
          <cx:pt idx="1188">Gd</cx:pt>
          <cx:pt idx="1189">TA</cx:pt>
          <cx:pt idx="1190">TA</cx:pt>
          <cx:pt idx="1191">Gd</cx:pt>
          <cx:pt idx="1192">TA</cx:pt>
          <cx:pt idx="1193">TA</cx:pt>
          <cx:pt idx="1194">TA</cx:pt>
          <cx:pt idx="1195">TA</cx:pt>
          <cx:pt idx="1196">Gd</cx:pt>
          <cx:pt idx="1197">TA</cx:pt>
          <cx:pt idx="1198">Gd</cx:pt>
          <cx:pt idx="1199">TA</cx:pt>
          <cx:pt idx="1200">TA</cx:pt>
          <cx:pt idx="1201">TA</cx:pt>
          <cx:pt idx="1202">TA</cx:pt>
          <cx:pt idx="1203">Gd</cx:pt>
          <cx:pt idx="1204">TA</cx:pt>
          <cx:pt idx="1205">Gd</cx:pt>
          <cx:pt idx="1206">TA</cx:pt>
          <cx:pt idx="1207">Gd</cx:pt>
          <cx:pt idx="1208">TA</cx:pt>
          <cx:pt idx="1209">Gd</cx:pt>
          <cx:pt idx="1210">Gd</cx:pt>
          <cx:pt idx="1211">Gd</cx:pt>
          <cx:pt idx="1212">TA</cx:pt>
          <cx:pt idx="1213">TA</cx:pt>
          <cx:pt idx="1214">TA</cx:pt>
          <cx:pt idx="1215">TA</cx:pt>
          <cx:pt idx="1216">TA</cx:pt>
          <cx:pt idx="1217">Gd</cx:pt>
          <cx:pt idx="1218">TA</cx:pt>
          <cx:pt idx="1219">TA</cx:pt>
          <cx:pt idx="1220">TA</cx:pt>
          <cx:pt idx="1221">TA</cx:pt>
          <cx:pt idx="1222">TA</cx:pt>
          <cx:pt idx="1223">TA</cx:pt>
          <cx:pt idx="1224">Gd</cx:pt>
          <cx:pt idx="1225">TA</cx:pt>
          <cx:pt idx="1226">Gd</cx:pt>
          <cx:pt idx="1227">TA</cx:pt>
          <cx:pt idx="1228">Ex</cx:pt>
          <cx:pt idx="1229">TA</cx:pt>
          <cx:pt idx="1230">TA</cx:pt>
          <cx:pt idx="1231">TA</cx:pt>
          <cx:pt idx="1232">TA</cx:pt>
          <cx:pt idx="1233">TA</cx:pt>
          <cx:pt idx="1234">TA</cx:pt>
          <cx:pt idx="1235">TA</cx:pt>
          <cx:pt idx="1236">Gd</cx:pt>
          <cx:pt idx="1237">Gd</cx:pt>
          <cx:pt idx="1238">Gd</cx:pt>
          <cx:pt idx="1239">Gd</cx:pt>
          <cx:pt idx="1240">Gd</cx:pt>
          <cx:pt idx="1241">Gd</cx:pt>
          <cx:pt idx="1242">TA</cx:pt>
          <cx:pt idx="1243">Ex</cx:pt>
          <cx:pt idx="1244">TA</cx:pt>
          <cx:pt idx="1245">TA</cx:pt>
          <cx:pt idx="1246">Gd</cx:pt>
          <cx:pt idx="1247">TA</cx:pt>
          <cx:pt idx="1248">TA</cx:pt>
          <cx:pt idx="1249">TA</cx:pt>
          <cx:pt idx="1250">Gd</cx:pt>
          <cx:pt idx="1251">Gd</cx:pt>
          <cx:pt idx="1252">TA</cx:pt>
          <cx:pt idx="1253">Gd</cx:pt>
          <cx:pt idx="1254">Gd</cx:pt>
          <cx:pt idx="1255">TA</cx:pt>
          <cx:pt idx="1256">Gd</cx:pt>
          <cx:pt idx="1257">TA</cx:pt>
          <cx:pt idx="1258">Gd</cx:pt>
          <cx:pt idx="1259">TA</cx:pt>
          <cx:pt idx="1260">TA</cx:pt>
          <cx:pt idx="1261">TA</cx:pt>
          <cx:pt idx="1262">TA</cx:pt>
          <cx:pt idx="1263">TA</cx:pt>
          <cx:pt idx="1264">Gd</cx:pt>
          <cx:pt idx="1265">Gd</cx:pt>
          <cx:pt idx="1266">Fa</cx:pt>
          <cx:pt idx="1267">Ex</cx:pt>
          <cx:pt idx="1268">TA</cx:pt>
          <cx:pt idx="1269">TA</cx:pt>
          <cx:pt idx="1270">Gd</cx:pt>
          <cx:pt idx="1271">TA</cx:pt>
          <cx:pt idx="1272">TA</cx:pt>
          <cx:pt idx="1273">TA</cx:pt>
          <cx:pt idx="1274">TA</cx:pt>
          <cx:pt idx="1275">TA</cx:pt>
          <cx:pt idx="1276">TA</cx:pt>
          <cx:pt idx="1277">TA</cx:pt>
          <cx:pt idx="1278">Gd</cx:pt>
          <cx:pt idx="1279">TA</cx:pt>
          <cx:pt idx="1280">Gd</cx:pt>
          <cx:pt idx="1281">TA</cx:pt>
          <cx:pt idx="1282">TA</cx:pt>
          <cx:pt idx="1283">TA</cx:pt>
          <cx:pt idx="1284">TA</cx:pt>
          <cx:pt idx="1285">TA</cx:pt>
          <cx:pt idx="1286">TA</cx:pt>
          <cx:pt idx="1287">TA</cx:pt>
          <cx:pt idx="1288">Gd</cx:pt>
          <cx:pt idx="1289">Gd</cx:pt>
          <cx:pt idx="1290">TA</cx:pt>
          <cx:pt idx="1291">TA</cx:pt>
          <cx:pt idx="1292">TA</cx:pt>
          <cx:pt idx="1293">TA</cx:pt>
          <cx:pt idx="1294">TA</cx:pt>
          <cx:pt idx="1295">TA</cx:pt>
          <cx:pt idx="1296">TA</cx:pt>
          <cx:pt idx="1297">TA</cx:pt>
          <cx:pt idx="1298">Ex</cx:pt>
          <cx:pt idx="1299">TA</cx:pt>
          <cx:pt idx="1300">Gd</cx:pt>
          <cx:pt idx="1301">TA</cx:pt>
          <cx:pt idx="1302">Gd</cx:pt>
          <cx:pt idx="1303">Gd</cx:pt>
          <cx:pt idx="1304">Gd</cx:pt>
          <cx:pt idx="1305">Gd</cx:pt>
          <cx:pt idx="1306">Gd</cx:pt>
          <cx:pt idx="1307">TA</cx:pt>
          <cx:pt idx="1308">TA</cx:pt>
          <cx:pt idx="1309">TA</cx:pt>
          <cx:pt idx="1310">Gd</cx:pt>
          <cx:pt idx="1311">Gd</cx:pt>
          <cx:pt idx="1312">Gd</cx:pt>
          <cx:pt idx="1313">Gd</cx:pt>
          <cx:pt idx="1314">TA</cx:pt>
          <cx:pt idx="1315">TA</cx:pt>
          <cx:pt idx="1316">Gd</cx:pt>
          <cx:pt idx="1317">Gd</cx:pt>
          <cx:pt idx="1318">Gd</cx:pt>
          <cx:pt idx="1319">TA</cx:pt>
          <cx:pt idx="1320">TA</cx:pt>
          <cx:pt idx="1321">TA</cx:pt>
          <cx:pt idx="1322">Gd</cx:pt>
          <cx:pt idx="1323">Fa</cx:pt>
          <cx:pt idx="1324">Gd</cx:pt>
          <cx:pt idx="1325">TA</cx:pt>
          <cx:pt idx="1326">TA</cx:pt>
          <cx:pt idx="1327">Gd</cx:pt>
          <cx:pt idx="1328">Gd</cx:pt>
          <cx:pt idx="1329">TA</cx:pt>
          <cx:pt idx="1330">Gd</cx:pt>
          <cx:pt idx="1331">TA</cx:pt>
          <cx:pt idx="1332">TA</cx:pt>
          <cx:pt idx="1333">TA</cx:pt>
          <cx:pt idx="1334">TA</cx:pt>
          <cx:pt idx="1335">TA</cx:pt>
          <cx:pt idx="1336">TA</cx:pt>
          <cx:pt idx="1337">TA</cx:pt>
          <cx:pt idx="1338">Gd</cx:pt>
          <cx:pt idx="1339">TA</cx:pt>
          <cx:pt idx="1340">TA</cx:pt>
          <cx:pt idx="1341">TA</cx:pt>
          <cx:pt idx="1342">Gd</cx:pt>
          <cx:pt idx="1343">TA</cx:pt>
          <cx:pt idx="1344">Gd</cx:pt>
          <cx:pt idx="1345">TA</cx:pt>
          <cx:pt idx="1346">TA</cx:pt>
          <cx:pt idx="1347">Gd</cx:pt>
          <cx:pt idx="1348">Gd</cx:pt>
          <cx:pt idx="1349">TA</cx:pt>
          <cx:pt idx="1350">TA</cx:pt>
          <cx:pt idx="1351">TA</cx:pt>
          <cx:pt idx="1352">Gd</cx:pt>
          <cx:pt idx="1353">Gd</cx:pt>
          <cx:pt idx="1354">Gd</cx:pt>
          <cx:pt idx="1355">TA</cx:pt>
          <cx:pt idx="1356">TA</cx:pt>
          <cx:pt idx="1357">TA</cx:pt>
          <cx:pt idx="1358">Gd</cx:pt>
          <cx:pt idx="1359">Gd</cx:pt>
          <cx:pt idx="1360">TA</cx:pt>
          <cx:pt idx="1361">Gd</cx:pt>
          <cx:pt idx="1362">TA</cx:pt>
          <cx:pt idx="1363">TA</cx:pt>
          <cx:pt idx="1364">Gd</cx:pt>
          <cx:pt idx="1365">Gd</cx:pt>
          <cx:pt idx="1366">Gd</cx:pt>
          <cx:pt idx="1367">TA</cx:pt>
          <cx:pt idx="1368">Gd</cx:pt>
          <cx:pt idx="1369">Gd</cx:pt>
          <cx:pt idx="1370">Fa</cx:pt>
          <cx:pt idx="1371">TA</cx:pt>
          <cx:pt idx="1372">TA</cx:pt>
          <cx:pt idx="1373">Ex</cx:pt>
          <cx:pt idx="1374">Gd</cx:pt>
          <cx:pt idx="1375">Gd</cx:pt>
          <cx:pt idx="1376">TA</cx:pt>
          <cx:pt idx="1377">TA</cx:pt>
          <cx:pt idx="1378">TA</cx:pt>
          <cx:pt idx="1379">TA</cx:pt>
          <cx:pt idx="1380">TA</cx:pt>
          <cx:pt idx="1381">TA</cx:pt>
          <cx:pt idx="1382">TA</cx:pt>
          <cx:pt idx="1383">TA</cx:pt>
          <cx:pt idx="1384">TA</cx:pt>
          <cx:pt idx="1385">TA</cx:pt>
          <cx:pt idx="1386">TA</cx:pt>
          <cx:pt idx="1387">TA</cx:pt>
          <cx:pt idx="1388">Ex</cx:pt>
          <cx:pt idx="1389">TA</cx:pt>
          <cx:pt idx="1390">Gd</cx:pt>
          <cx:pt idx="1391">TA</cx:pt>
          <cx:pt idx="1392">TA</cx:pt>
          <cx:pt idx="1393">TA</cx:pt>
          <cx:pt idx="1394">Gd</cx:pt>
          <cx:pt idx="1395">Gd</cx:pt>
          <cx:pt idx="1396">TA</cx:pt>
          <cx:pt idx="1397">TA</cx:pt>
          <cx:pt idx="1398">TA</cx:pt>
          <cx:pt idx="1399">TA</cx:pt>
          <cx:pt idx="1400">TA</cx:pt>
          <cx:pt idx="1401">TA</cx:pt>
          <cx:pt idx="1402">Gd</cx:pt>
          <cx:pt idx="1403">Gd</cx:pt>
          <cx:pt idx="1404">TA</cx:pt>
          <cx:pt idx="1405">Gd</cx:pt>
          <cx:pt idx="1406">TA</cx:pt>
          <cx:pt idx="1407">TA</cx:pt>
          <cx:pt idx="1408">TA</cx:pt>
          <cx:pt idx="1409">TA</cx:pt>
          <cx:pt idx="1410">Gd</cx:pt>
          <cx:pt idx="1411">TA</cx:pt>
          <cx:pt idx="1412">TA</cx:pt>
          <cx:pt idx="1413">Gd</cx:pt>
          <cx:pt idx="1414">TA</cx:pt>
          <cx:pt idx="1415">Gd</cx:pt>
          <cx:pt idx="1416">TA</cx:pt>
          <cx:pt idx="1417">Gd</cx:pt>
          <cx:pt idx="1418">TA</cx:pt>
          <cx:pt idx="1419">Gd</cx:pt>
          <cx:pt idx="1420">TA</cx:pt>
          <cx:pt idx="1421">TA</cx:pt>
          <cx:pt idx="1422">Gd</cx:pt>
          <cx:pt idx="1423">Gd</cx:pt>
          <cx:pt idx="1424">TA</cx:pt>
          <cx:pt idx="1425">Gd</cx:pt>
          <cx:pt idx="1426">Gd</cx:pt>
          <cx:pt idx="1427">TA</cx:pt>
          <cx:pt idx="1428">TA</cx:pt>
          <cx:pt idx="1429">Gd</cx:pt>
          <cx:pt idx="1430">Gd</cx:pt>
          <cx:pt idx="1431">TA</cx:pt>
          <cx:pt idx="1432">TA</cx:pt>
          <cx:pt idx="1433">TA</cx:pt>
          <cx:pt idx="1434">TA</cx:pt>
          <cx:pt idx="1435">Gd</cx:pt>
          <cx:pt idx="1436">TA</cx:pt>
          <cx:pt idx="1437">Ex</cx:pt>
          <cx:pt idx="1438">TA</cx:pt>
          <cx:pt idx="1439">TA</cx:pt>
          <cx:pt idx="1440">TA</cx:pt>
          <cx:pt idx="1441">Gd</cx:pt>
          <cx:pt idx="1442">Ex</cx:pt>
          <cx:pt idx="1443">TA</cx:pt>
          <cx:pt idx="1444">Gd</cx:pt>
          <cx:pt idx="1445">TA</cx:pt>
          <cx:pt idx="1446">TA</cx:pt>
          <cx:pt idx="1447">Gd</cx:pt>
          <cx:pt idx="1448">TA</cx:pt>
          <cx:pt idx="1449">TA</cx:pt>
          <cx:pt idx="1450">TA</cx:pt>
          <cx:pt idx="1451">Gd</cx:pt>
          <cx:pt idx="1452">TA</cx:pt>
          <cx:pt idx="1453">TA</cx:pt>
          <cx:pt idx="1454">Gd</cx:pt>
          <cx:pt idx="1455">TA</cx:pt>
          <cx:pt idx="1456">TA</cx:pt>
          <cx:pt idx="1457">Ex</cx:pt>
          <cx:pt idx="1458">TA</cx:pt>
          <cx:pt idx="1459">Gd</cx:pt>
        </cx:lvl>
        <cx:lvl ptCount="1460">
          <cx:pt idx="0">196</cx:pt>
          <cx:pt idx="1">0</cx:pt>
          <cx:pt idx="2">162</cx:pt>
          <cx:pt idx="3">0</cx:pt>
          <cx:pt idx="4">350</cx:pt>
          <cx:pt idx="5">0</cx:pt>
          <cx:pt idx="6">186</cx:pt>
          <cx:pt idx="7">240</cx:pt>
          <cx:pt idx="8">0</cx:pt>
          <cx:pt idx="9">0</cx:pt>
          <cx:pt idx="10">0</cx:pt>
          <cx:pt idx="11">286</cx:pt>
          <cx:pt idx="12">0</cx:pt>
          <cx:pt idx="13">306</cx:pt>
          <cx:pt idx="14">212</cx:pt>
          <cx:pt idx="15">0</cx:pt>
          <cx:pt idx="16">180</cx:pt>
          <cx:pt idx="17">0</cx:pt>
          <cx:pt idx="18">0</cx:pt>
          <cx:pt idx="19">0</cx:pt>
          <cx:pt idx="20">380</cx:pt>
          <cx:pt idx="21">0</cx:pt>
          <cx:pt idx="22">281</cx:pt>
          <cx:pt idx="23">0</cx:pt>
          <cx:pt idx="24">0</cx:pt>
          <cx:pt idx="25">640</cx:pt>
          <cx:pt idx="26">0</cx:pt>
          <cx:pt idx="27">200</cx:pt>
          <cx:pt idx="28">0</cx:pt>
          <cx:pt idx="29">0</cx:pt>
          <cx:pt idx="30">0</cx:pt>
          <cx:pt idx="31">0</cx:pt>
          <cx:pt idx="32">0</cx:pt>
          <cx:pt idx="33">0</cx:pt>
          <cx:pt idx="34">246</cx:pt>
          <cx:pt idx="35">132</cx:pt>
          <cx:pt idx="36">0</cx:pt>
          <cx:pt idx="37">650</cx:pt>
          <cx:pt idx="38">0</cx:pt>
          <cx:pt idx="39">0</cx:pt>
          <cx:pt idx="40">101</cx:pt>
          <cx:pt idx="41">0</cx:pt>
          <cx:pt idx="42">0</cx:pt>
          <cx:pt idx="43">0</cx:pt>
          <cx:pt idx="44">0</cx:pt>
          <cx:pt idx="45">412</cx:pt>
          <cx:pt idx="46">0</cx:pt>
          <cx:pt idx="47">0</cx:pt>
          <cx:pt idx="48">0</cx:pt>
          <cx:pt idx="49">0</cx:pt>
          <cx:pt idx="50">0</cx:pt>
          <cx:pt idx="51">0</cx:pt>
          <cx:pt idx="52">0</cx:pt>
          <cx:pt idx="53">0</cx:pt>
          <cx:pt idx="54">0</cx:pt>
          <cx:pt idx="55">272</cx:pt>
          <cx:pt idx="56">456</cx:pt>
          <cx:pt idx="57">0</cx:pt>
          <cx:pt idx="58">1031</cx:pt>
          <cx:pt idx="59">0</cx:pt>
          <cx:pt idx="60">0</cx:pt>
          <cx:pt idx="61">0</cx:pt>
          <cx:pt idx="62">178</cx:pt>
          <cx:pt idx="63">0</cx:pt>
          <cx:pt idx="64">573</cx:pt>
          <cx:pt idx="65">344</cx:pt>
          <cx:pt idx="66">287</cx:pt>
          <cx:pt idx="67">167</cx:pt>
          <cx:pt idx="68">0</cx:pt>
          <cx:pt idx="69">0</cx:pt>
          <cx:pt idx="70">1115</cx:pt>
          <cx:pt idx="71">0</cx:pt>
          <cx:pt idx="72">40</cx:pt>
          <cx:pt idx="73">104</cx:pt>
          <cx:pt idx="74">0</cx:pt>
          <cx:pt idx="75">0</cx:pt>
          <cx:pt idx="76">0</cx:pt>
          <cx:pt idx="77">0</cx:pt>
          <cx:pt idx="78">0</cx:pt>
          <cx:pt idx="79">0</cx:pt>
          <cx:pt idx="80">576</cx:pt>
          <cx:pt idx="81">443</cx:pt>
          <cx:pt idx="82">468</cx:pt>
          <cx:pt idx="83">66</cx:pt>
          <cx:pt idx="84">22</cx:pt>
          <cx:pt idx="85">284</cx:pt>
          <cx:pt idx="86">0</cx:pt>
          <cx:pt idx="87">76</cx:pt>
          <cx:pt idx="88">0</cx:pt>
          <cx:pt idx="89">0</cx:pt>
          <cx:pt idx="90">0</cx:pt>
          <cx:pt idx="91">203</cx:pt>
          <cx:pt idx="92">0</cx:pt>
          <cx:pt idx="93">0</cx:pt>
          <cx:pt idx="94">0</cx:pt>
          <cx:pt idx="95">68</cx:pt>
          <cx:pt idx="96">183</cx:pt>
          <cx:pt idx="97">48</cx:pt>
          <cx:pt idx="98">0</cx:pt>
          <cx:pt idx="99">0</cx:pt>
          <cx:pt idx="100">28</cx:pt>
          <cx:pt idx="101">336</cx:pt>
          <cx:pt idx="102">0</cx:pt>
          <cx:pt idx="103">0</cx:pt>
          <cx:pt idx="104">600</cx:pt>
          <cx:pt idx="105">768</cx:pt>
          <cx:pt idx="106">0</cx:pt>
          <cx:pt idx="107">0</cx:pt>
          <cx:pt idx="108">0</cx:pt>
          <cx:pt idx="109">480</cx:pt>
          <cx:pt idx="110">0</cx:pt>
          <cx:pt idx="111">0</cx:pt>
          <cx:pt idx="112">220</cx:pt>
          <cx:pt idx="113">184</cx:pt>
          <cx:pt idx="114">0</cx:pt>
          <cx:pt idx="115">1129</cx:pt>
          <cx:pt idx="116">116</cx:pt>
          <cx:pt idx="117">0</cx:pt>
          <cx:pt idx="118">0</cx:pt>
          <cx:pt idx="119">0</cx:pt>
          <cx:pt idx="120">0</cx:pt>
          <cx:pt idx="121">0</cx:pt>
          <cx:pt idx="122">135</cx:pt>
          <cx:pt idx="123">0</cx:pt>
          <cx:pt idx="124">0</cx:pt>
          <cx:pt idx="125">0</cx:pt>
          <cx:pt idx="126">0</cx:pt>
          <cx:pt idx="127">0</cx:pt>
          <cx:pt idx="128">266</cx:pt>
          <cx:pt idx="129">85</cx:pt>
          <cx:pt idx="130">309</cx:pt>
          <cx:pt idx="131">40</cx:pt>
          <cx:pt idx="132">0</cx:pt>
          <cx:pt idx="133">136</cx:pt>
          <cx:pt idx="134">0</cx:pt>
          <cx:pt idx="135">288</cx:pt>
          <cx:pt idx="136">196</cx:pt>
          <cx:pt idx="137">70</cx:pt>
          <cx:pt idx="138">320</cx:pt>
          <cx:pt idx="139">0</cx:pt>
          <cx:pt idx="140">0</cx:pt>
          <cx:pt idx="141">0</cx:pt>
          <cx:pt idx="142">0</cx:pt>
          <cx:pt idx="143">183</cx:pt>
          <cx:pt idx="144">336</cx:pt>
          <cx:pt idx="145">50</cx:pt>
          <cx:pt idx="146">0</cx:pt>
          <cx:pt idx="147">180</cx:pt>
          <cx:pt idx="148">120</cx:pt>
          <cx:pt idx="149">0</cx:pt>
          <cx:pt idx="150">0</cx:pt>
          <cx:pt idx="151">436</cx:pt>
          <cx:pt idx="152">252</cx:pt>
          <cx:pt idx="153">0</cx:pt>
          <cx:pt idx="154">0</cx:pt>
          <cx:pt idx="155">0</cx:pt>
          <cx:pt idx="156">0</cx:pt>
          <cx:pt idx="157">84</cx:pt>
          <cx:pt idx="158">0</cx:pt>
          <cx:pt idx="159">456</cx:pt>
          <cx:pt idx="160">0</cx:pt>
          <cx:pt idx="161">664</cx:pt>
          <cx:pt idx="162">226</cx:pt>
          <cx:pt idx="163">0</cx:pt>
          <cx:pt idx="164">0</cx:pt>
          <cx:pt idx="165">0</cx:pt>
          <cx:pt idx="166">0</cx:pt>
          <cx:pt idx="167">300</cx:pt>
          <cx:pt idx="168">0</cx:pt>
          <cx:pt idx="169">653</cx:pt>
          <cx:pt idx="170">0</cx:pt>
          <cx:pt idx="171">112</cx:pt>
          <cx:pt idx="172">0</cx:pt>
          <cx:pt idx="173">491</cx:pt>
          <cx:pt idx="174">132</cx:pt>
          <cx:pt idx="175">0</cx:pt>
          <cx:pt idx="176">268</cx:pt>
          <cx:pt idx="177">0</cx:pt>
          <cx:pt idx="178">748</cx:pt>
          <cx:pt idx="179">0</cx:pt>
          <cx:pt idx="180">456</cx:pt>
          <cx:pt idx="181">0</cx:pt>
          <cx:pt idx="182">98</cx:pt>
          <cx:pt idx="183">0</cx:pt>
          <cx:pt idx="184">0</cx:pt>
          <cx:pt idx="185">0</cx:pt>
          <cx:pt idx="186">0</cx:pt>
          <cx:pt idx="187">0</cx:pt>
          <cx:pt idx="188">275</cx:pt>
          <cx:pt idx="189">0</cx:pt>
          <cx:pt idx="190">0</cx:pt>
          <cx:pt idx="191">138</cx:pt>
          <cx:pt idx="192">0</cx:pt>
          <cx:pt idx="193">50</cx:pt>
          <cx:pt idx="194">0</cx:pt>
          <cx:pt idx="195">0</cx:pt>
          <cx:pt idx="196">205</cx:pt>
          <cx:pt idx="197">0</cx:pt>
          <cx:pt idx="198">0</cx:pt>
          <cx:pt idx="199">262</cx:pt>
          <cx:pt idx="200">0</cx:pt>
          <cx:pt idx="201">0</cx:pt>
          <cx:pt idx="202">0</cx:pt>
          <cx:pt idx="203">205</cx:pt>
          <cx:pt idx="204">0</cx:pt>
          <cx:pt idx="205">0</cx:pt>
          <cx:pt idx="206">0</cx:pt>
          <cx:pt idx="207">0</cx:pt>
          <cx:pt idx="208">128</cx:pt>
          <cx:pt idx="209">260</cx:pt>
          <cx:pt idx="210">0</cx:pt>
          <cx:pt idx="211">0</cx:pt>
          <cx:pt idx="212">0</cx:pt>
          <cx:pt idx="213">0</cx:pt>
          <cx:pt idx="214">153</cx:pt>
          <cx:pt idx="215">64</cx:pt>
          <cx:pt idx="216">266</cx:pt>
          <cx:pt idx="217">0</cx:pt>
          <cx:pt idx="218">312</cx:pt>
          <cx:pt idx="219">16</cx:pt>
          <cx:pt idx="220">0</cx:pt>
          <cx:pt idx="221">0</cx:pt>
          <cx:pt idx="222">0</cx:pt>
          <cx:pt idx="223">0</cx:pt>
          <cx:pt idx="224">922</cx:pt>
          <cx:pt idx="225">142</cx:pt>
          <cx:pt idx="226">290</cx:pt>
          <cx:pt idx="227">127</cx:pt>
          <cx:pt idx="228">0</cx:pt>
          <cx:pt idx="229">16</cx:pt>
          <cx:pt idx="230">220</cx:pt>
          <cx:pt idx="231">506</cx:pt>
          <cx:pt idx="232">297</cx:pt>
          <cx:pt idx="233">0</cx:pt>
          <cx:pt idx="234">NA</cx:pt>
          <cx:pt idx="235">604</cx:pt>
          <cx:pt idx="236">98</cx:pt>
          <cx:pt idx="237">0</cx:pt>
          <cx:pt idx="238">254</cx:pt>
          <cx:pt idx="239">0</cx:pt>
          <cx:pt idx="240">36</cx:pt>
          <cx:pt idx="241">0</cx:pt>
          <cx:pt idx="242">0</cx:pt>
          <cx:pt idx="243">0</cx:pt>
          <cx:pt idx="244">0</cx:pt>
          <cx:pt idx="245">102</cx:pt>
          <cx:pt idx="246">0</cx:pt>
          <cx:pt idx="247">0</cx:pt>
          <cx:pt idx="248">101</cx:pt>
          <cx:pt idx="249">472</cx:pt>
          <cx:pt idx="250">0</cx:pt>
          <cx:pt idx="251">481</cx:pt>
          <cx:pt idx="252">0</cx:pt>
          <cx:pt idx="253">108</cx:pt>
          <cx:pt idx="254">0</cx:pt>
          <cx:pt idx="255">302</cx:pt>
          <cx:pt idx="256">0</cx:pt>
          <cx:pt idx="257">180</cx:pt>
          <cx:pt idx="258">172</cx:pt>
          <cx:pt idx="259">0</cx:pt>
          <cx:pt idx="260">399</cx:pt>
          <cx:pt idx="261">270</cx:pt>
          <cx:pt idx="262">46</cx:pt>
          <cx:pt idx="263">0</cx:pt>
          <cx:pt idx="264">0</cx:pt>
          <cx:pt idx="265">210</cx:pt>
          <cx:pt idx="266">0</cx:pt>
          <cx:pt idx="267">0</cx:pt>
          <cx:pt idx="268">0</cx:pt>
          <cx:pt idx="269">174</cx:pt>
          <cx:pt idx="270">0</cx:pt>
          <cx:pt idx="271">0</cx:pt>
          <cx:pt idx="272">348</cx:pt>
          <cx:pt idx="273">183</cx:pt>
          <cx:pt idx="274">0</cx:pt>
          <cx:pt idx="275">0</cx:pt>
          <cx:pt idx="276">0</cx:pt>
          <cx:pt idx="277">0</cx:pt>
          <cx:pt idx="278">315</cx:pt>
          <cx:pt idx="279">299</cx:pt>
          <cx:pt idx="280">340</cx:pt>
          <cx:pt idx="281">68</cx:pt>
          <cx:pt idx="282">166</cx:pt>
          <cx:pt idx="283">72</cx:pt>
          <cx:pt idx="284">0</cx:pt>
          <cx:pt idx="285">0</cx:pt>
          <cx:pt idx="286">0</cx:pt>
          <cx:pt idx="287">0</cx:pt>
          <cx:pt idx="288">31</cx:pt>
          <cx:pt idx="289">0</cx:pt>
          <cx:pt idx="290">0</cx:pt>
          <cx:pt idx="291">0</cx:pt>
          <cx:pt idx="292">0</cx:pt>
          <cx:pt idx="293">34</cx:pt>
          <cx:pt idx="294">238</cx:pt>
          <cx:pt idx="295">0</cx:pt>
          <cx:pt idx="296">0</cx:pt>
          <cx:pt idx="297">1600</cx:pt>
          <cx:pt idx="298">365</cx:pt>
          <cx:pt idx="299">0</cx:pt>
          <cx:pt idx="300">56</cx:pt>
          <cx:pt idx="301">0</cx:pt>
          <cx:pt idx="302">150</cx:pt>
          <cx:pt idx="303">0</cx:pt>
          <cx:pt idx="304">0</cx:pt>
          <cx:pt idx="305">246</cx:pt>
          <cx:pt idx="306">246</cx:pt>
          <cx:pt idx="307">0</cx:pt>
          <cx:pt idx="308">0</cx:pt>
          <cx:pt idx="309">0</cx:pt>
          <cx:pt idx="310">112</cx:pt>
          <cx:pt idx="311">0</cx:pt>
          <cx:pt idx="312">0</cx:pt>
          <cx:pt idx="313">0</cx:pt>
          <cx:pt idx="314">0</cx:pt>
          <cx:pt idx="315">0</cx:pt>
          <cx:pt idx="316">278</cx:pt>
          <cx:pt idx="317">0</cx:pt>
          <cx:pt idx="318">256</cx:pt>
          <cx:pt idx="319">225</cx:pt>
          <cx:pt idx="320">370</cx:pt>
          <cx:pt idx="321">388</cx:pt>
          <cx:pt idx="322">172</cx:pt>
          <cx:pt idx="323">0</cx:pt>
          <cx:pt idx="324">300</cx:pt>
          <cx:pt idx="325">0</cx:pt>
          <cx:pt idx="326">0</cx:pt>
          <cx:pt idx="327">175</cx:pt>
          <cx:pt idx="328">0</cx:pt>
          <cx:pt idx="329">0</cx:pt>
          <cx:pt idx="330">84</cx:pt>
          <cx:pt idx="331">0</cx:pt>
          <cx:pt idx="332">296</cx:pt>
          <cx:pt idx="333">146</cx:pt>
          <cx:pt idx="334">0</cx:pt>
          <cx:pt idx="335">0</cx:pt>
          <cx:pt idx="336">200</cx:pt>
          <cx:pt idx="337">113</cx:pt>
          <cx:pt idx="338">0</cx:pt>
          <cx:pt idx="339">176</cx:pt>
          <cx:pt idx="340">0</cx:pt>
          <cx:pt idx="341">0</cx:pt>
          <cx:pt idx="342">340</cx:pt>
          <cx:pt idx="343">616</cx:pt>
          <cx:pt idx="344">0</cx:pt>
          <cx:pt idx="345">0</cx:pt>
          <cx:pt idx="346">0</cx:pt>
          <cx:pt idx="347">30</cx:pt>
          <cx:pt idx="348">106</cx:pt>
          <cx:pt idx="349">870</cx:pt>
          <cx:pt idx="350">362</cx:pt>
          <cx:pt idx="351">0</cx:pt>
          <cx:pt idx="352">0</cx:pt>
          <cx:pt idx="353">0</cx:pt>
          <cx:pt idx="354">0</cx:pt>
          <cx:pt idx="355">0</cx:pt>
          <cx:pt idx="356">106</cx:pt>
          <cx:pt idx="357">0</cx:pt>
          <cx:pt idx="358">120</cx:pt>
          <cx:pt idx="359">530</cx:pt>
          <cx:pt idx="360">0</cx:pt>
          <cx:pt idx="361">0</cx:pt>
          <cx:pt idx="362">500</cx:pt>
          <cx:pt idx="363">510</cx:pt>
          <cx:pt idx="364">120</cx:pt>
          <cx:pt idx="365">0</cx:pt>
          <cx:pt idx="366">247</cx:pt>
          <cx:pt idx="367">305</cx:pt>
          <cx:pt idx="368">200</cx:pt>
          <cx:pt idx="369">0</cx:pt>
          <cx:pt idx="370">0</cx:pt>
          <cx:pt idx="371">0</cx:pt>
          <cx:pt idx="372">0</cx:pt>
          <cx:pt idx="373">0</cx:pt>
          <cx:pt idx="374">0</cx:pt>
          <cx:pt idx="375">0</cx:pt>
          <cx:pt idx="376">0</cx:pt>
          <cx:pt idx="377">0</cx:pt>
          <cx:pt idx="378">350</cx:pt>
          <cx:pt idx="379">16</cx:pt>
          <cx:pt idx="380">0</cx:pt>
          <cx:pt idx="381">0</cx:pt>
          <cx:pt idx="382">0</cx:pt>
          <cx:pt idx="383">0</cx:pt>
          <cx:pt idx="384">0</cx:pt>
          <cx:pt idx="385">16</cx:pt>
          <cx:pt idx="386">0</cx:pt>
          <cx:pt idx="387">255</cx:pt>
          <cx:pt idx="388">125</cx:pt>
          <cx:pt idx="389">272</cx:pt>
          <cx:pt idx="390">0</cx:pt>
          <cx:pt idx="391">0</cx:pt>
          <cx:pt idx="392">0</cx:pt>
          <cx:pt idx="393">0</cx:pt>
          <cx:pt idx="394">0</cx:pt>
          <cx:pt idx="395">0</cx:pt>
          <cx:pt idx="396">0</cx:pt>
          <cx:pt idx="397">288</cx:pt>
          <cx:pt idx="398">0</cx:pt>
          <cx:pt idx="399">100</cx:pt>
          <cx:pt idx="400">0</cx:pt>
          <cx:pt idx="401">0</cx:pt>
          <cx:pt idx="402">0</cx:pt>
          <cx:pt idx="403">650</cx:pt>
          <cx:pt idx="404">0</cx:pt>
          <cx:pt idx="405">0</cx:pt>
          <cx:pt idx="406">0</cx:pt>
          <cx:pt idx="407">0</cx:pt>
          <cx:pt idx="408">350</cx:pt>
          <cx:pt idx="409">100</cx:pt>
          <cx:pt idx="410">0</cx:pt>
          <cx:pt idx="411">0</cx:pt>
          <cx:pt idx="412">432</cx:pt>
          <cx:pt idx="413">0</cx:pt>
          <cx:pt idx="414">0</cx:pt>
          <cx:pt idx="415">0</cx:pt>
          <cx:pt idx="416">203</cx:pt>
          <cx:pt idx="417">0</cx:pt>
          <cx:pt idx="418">0</cx:pt>
          <cx:pt idx="419">0</cx:pt>
          <cx:pt idx="420">200</cx:pt>
          <cx:pt idx="421">126</cx:pt>
          <cx:pt idx="422">0</cx:pt>
          <cx:pt idx="423">473</cx:pt>
          <cx:pt idx="424">74</cx:pt>
          <cx:pt idx="425">0</cx:pt>
          <cx:pt idx="426">145</cx:pt>
          <cx:pt idx="427">0</cx:pt>
          <cx:pt idx="428">108</cx:pt>
          <cx:pt idx="429">0</cx:pt>
          <cx:pt idx="430">232</cx:pt>
          <cx:pt idx="431">0</cx:pt>
          <cx:pt idx="432">376</cx:pt>
          <cx:pt idx="433">0</cx:pt>
          <cx:pt idx="434">0</cx:pt>
          <cx:pt idx="435">0</cx:pt>
          <cx:pt idx="436">0</cx:pt>
          <cx:pt idx="437">0</cx:pt>
          <cx:pt idx="438">0</cx:pt>
          <cx:pt idx="439">0</cx:pt>
          <cx:pt idx="440">200</cx:pt>
          <cx:pt idx="441">270</cx:pt>
          <cx:pt idx="442">0</cx:pt>
          <cx:pt idx="443">72</cx:pt>
          <cx:pt idx="444">0</cx:pt>
          <cx:pt idx="445">0</cx:pt>
          <cx:pt idx="446">0</cx:pt>
          <cx:pt idx="447">0</cx:pt>
          <cx:pt idx="448">0</cx:pt>
          <cx:pt idx="449">0</cx:pt>
          <cx:pt idx="450">0</cx:pt>
          <cx:pt idx="451">0</cx:pt>
          <cx:pt idx="452">42</cx:pt>
          <cx:pt idx="453">0</cx:pt>
          <cx:pt idx="454">0</cx:pt>
          <cx:pt idx="455">320</cx:pt>
          <cx:pt idx="456">0</cx:pt>
          <cx:pt idx="457">0</cx:pt>
          <cx:pt idx="458">0</cx:pt>
          <cx:pt idx="459">161</cx:pt>
          <cx:pt idx="460">110</cx:pt>
          <cx:pt idx="461">0</cx:pt>
          <cx:pt idx="462">0</cx:pt>
          <cx:pt idx="463">0</cx:pt>
          <cx:pt idx="464">136</cx:pt>
          <cx:pt idx="465">18</cx:pt>
          <cx:pt idx="466">0</cx:pt>
          <cx:pt idx="467">224</cx:pt>
          <cx:pt idx="468">248</cx:pt>
          <cx:pt idx="469">120</cx:pt>
          <cx:pt idx="470">0</cx:pt>
          <cx:pt idx="471">0</cx:pt>
          <cx:pt idx="472">80</cx:pt>
          <cx:pt idx="473">304</cx:pt>
          <cx:pt idx="474">0</cx:pt>
          <cx:pt idx="475">0</cx:pt>
          <cx:pt idx="476">215</cx:pt>
          <cx:pt idx="477">772</cx:pt>
          <cx:pt idx="478">336</cx:pt>
          <cx:pt idx="479">435</cx:pt>
          <cx:pt idx="480">378</cx:pt>
          <cx:pt idx="481">562</cx:pt>
          <cx:pt idx="482">0</cx:pt>
          <cx:pt idx="483">116</cx:pt>
          <cx:pt idx="484">0</cx:pt>
          <cx:pt idx="485">0</cx:pt>
          <cx:pt idx="486">168</cx:pt>
          <cx:pt idx="487">0</cx:pt>
          <cx:pt idx="488">0</cx:pt>
          <cx:pt idx="489">0</cx:pt>
          <cx:pt idx="490">0</cx:pt>
          <cx:pt idx="491">0</cx:pt>
          <cx:pt idx="492">0</cx:pt>
          <cx:pt idx="493">0</cx:pt>
          <cx:pt idx="494">0</cx:pt>
          <cx:pt idx="495">0</cx:pt>
          <cx:pt idx="496">0</cx:pt>
          <cx:pt idx="497">0</cx:pt>
          <cx:pt idx="498">89</cx:pt>
          <cx:pt idx="499">0</cx:pt>
          <cx:pt idx="500">285</cx:pt>
          <cx:pt idx="501">0</cx:pt>
          <cx:pt idx="502">0</cx:pt>
          <cx:pt idx="503">0</cx:pt>
          <cx:pt idx="504">0</cx:pt>
          <cx:pt idx="505">360</cx:pt>
          <cx:pt idx="506">125</cx:pt>
          <cx:pt idx="507">0</cx:pt>
          <cx:pt idx="508">0</cx:pt>
          <cx:pt idx="509">132</cx:pt>
          <cx:pt idx="510">70</cx:pt>
          <cx:pt idx="511">94</cx:pt>
          <cx:pt idx="512">0</cx:pt>
          <cx:pt idx="513">0</cx:pt>
          <cx:pt idx="514">0</cx:pt>
          <cx:pt idx="515">305</cx:pt>
          <cx:pt idx="516">333</cx:pt>
          <cx:pt idx="517">921</cx:pt>
          <cx:pt idx="518">0</cx:pt>
          <cx:pt idx="519">0</cx:pt>
          <cx:pt idx="520">0</cx:pt>
          <cx:pt idx="521">0</cx:pt>
          <cx:pt idx="522">0</cx:pt>
          <cx:pt idx="523">762</cx:pt>
          <cx:pt idx="524">594</cx:pt>
          <cx:pt idx="525">0</cx:pt>
          <cx:pt idx="526">0</cx:pt>
          <cx:pt idx="527">268</cx:pt>
          <cx:pt idx="528">0</cx:pt>
          <cx:pt idx="529">NA</cx:pt>
          <cx:pt idx="530">219</cx:pt>
          <cx:pt idx="531">0</cx:pt>
          <cx:pt idx="532">0</cx:pt>
          <cx:pt idx="533">0</cx:pt>
          <cx:pt idx="534">0</cx:pt>
          <cx:pt idx="535">0</cx:pt>
          <cx:pt idx="536">0</cx:pt>
          <cx:pt idx="537">0</cx:pt>
          <cx:pt idx="538">188</cx:pt>
          <cx:pt idx="539">479</cx:pt>
          <cx:pt idx="540">584</cx:pt>
          <cx:pt idx="541">72</cx:pt>
          <cx:pt idx="542">0</cx:pt>
          <cx:pt idx="543">182</cx:pt>
          <cx:pt idx="544">0</cx:pt>
          <cx:pt idx="545">178</cx:pt>
          <cx:pt idx="546">0</cx:pt>
          <cx:pt idx="547">0</cx:pt>
          <cx:pt idx="548">0</cx:pt>
          <cx:pt idx="549">0</cx:pt>
          <cx:pt idx="550">0</cx:pt>
          <cx:pt idx="551">0</cx:pt>
          <cx:pt idx="552">250</cx:pt>
          <cx:pt idx="553">0</cx:pt>
          <cx:pt idx="554">292</cx:pt>
          <cx:pt idx="555">0</cx:pt>
          <cx:pt idx="556">0</cx:pt>
          <cx:pt idx="557">0</cx:pt>
          <cx:pt idx="558">0</cx:pt>
          <cx:pt idx="559">18</cx:pt>
          <cx:pt idx="560">180</cx:pt>
          <cx:pt idx="561">0</cx:pt>
          <cx:pt idx="562">0</cx:pt>
          <cx:pt idx="563">0</cx:pt>
          <cx:pt idx="564">0</cx:pt>
          <cx:pt idx="565">0</cx:pt>
          <cx:pt idx="566">245</cx:pt>
          <cx:pt idx="567">168</cx:pt>
          <cx:pt idx="568">0</cx:pt>
          <cx:pt idx="569">0</cx:pt>
          <cx:pt idx="570">108</cx:pt>
          <cx:pt idx="571">207</cx:pt>
          <cx:pt idx="572">0</cx:pt>
          <cx:pt idx="573">0</cx:pt>
          <cx:pt idx="574">82</cx:pt>
          <cx:pt idx="575">0</cx:pt>
          <cx:pt idx="576">0</cx:pt>
          <cx:pt idx="577">97</cx:pt>
          <cx:pt idx="578">0</cx:pt>
          <cx:pt idx="579">335</cx:pt>
          <cx:pt idx="580">85</cx:pt>
          <cx:pt idx="581">306</cx:pt>
          <cx:pt idx="582">104</cx:pt>
          <cx:pt idx="583">0</cx:pt>
          <cx:pt idx="584">0</cx:pt>
          <cx:pt idx="585">208</cx:pt>
          <cx:pt idx="586">0</cx:pt>
          <cx:pt idx="587">0</cx:pt>
          <cx:pt idx="588">0</cx:pt>
          <cx:pt idx="589">0</cx:pt>
          <cx:pt idx="590">0</cx:pt>
          <cx:pt idx="591">420</cx:pt>
          <cx:pt idx="592">0</cx:pt>
          <cx:pt idx="593">170</cx:pt>
          <cx:pt idx="594">0</cx:pt>
          <cx:pt idx="595">238</cx:pt>
          <cx:pt idx="596">0</cx:pt>
          <cx:pt idx="597">72</cx:pt>
          <cx:pt idx="598">459</cx:pt>
          <cx:pt idx="599">0</cx:pt>
          <cx:pt idx="600">280</cx:pt>
          <cx:pt idx="601">0</cx:pt>
          <cx:pt idx="602">0</cx:pt>
          <cx:pt idx="603">0</cx:pt>
          <cx:pt idx="604">99</cx:pt>
          <cx:pt idx="605">176</cx:pt>
          <cx:pt idx="606">0</cx:pt>
          <cx:pt idx="607">0</cx:pt>
          <cx:pt idx="608">0</cx:pt>
          <cx:pt idx="609">192</cx:pt>
          <cx:pt idx="610">204</cx:pt>
          <cx:pt idx="611">233</cx:pt>
          <cx:pt idx="612">108</cx:pt>
          <cx:pt idx="613">0</cx:pt>
          <cx:pt idx="614">0</cx:pt>
          <cx:pt idx="615">156</cx:pt>
          <cx:pt idx="616">0</cx:pt>
          <cx:pt idx="617">0</cx:pt>
          <cx:pt idx="618">452</cx:pt>
          <cx:pt idx="619">226</cx:pt>
          <cx:pt idx="620">0</cx:pt>
          <cx:pt idx="621">0</cx:pt>
          <cx:pt idx="622">153</cx:pt>
          <cx:pt idx="623">513</cx:pt>
          <cx:pt idx="624">288</cx:pt>
          <cx:pt idx="625">261</cx:pt>
          <cx:pt idx="626">0</cx:pt>
          <cx:pt idx="627">164</cx:pt>
          <cx:pt idx="628">192</cx:pt>
          <cx:pt idx="629">259</cx:pt>
          <cx:pt idx="630">0</cx:pt>
          <cx:pt idx="631">108</cx:pt>
          <cx:pt idx="632">209</cx:pt>
          <cx:pt idx="633">0</cx:pt>
          <cx:pt idx="634">0</cx:pt>
          <cx:pt idx="635">0</cx:pt>
          <cx:pt idx="636">0</cx:pt>
          <cx:pt idx="637">0</cx:pt>
          <cx:pt idx="638">0</cx:pt>
          <cx:pt idx="639">0</cx:pt>
          <cx:pt idx="640">472</cx:pt>
          <cx:pt idx="641">0</cx:pt>
          <cx:pt idx="642">0</cx:pt>
          <cx:pt idx="643">263</cx:pt>
          <cx:pt idx="644">162</cx:pt>
          <cx:pt idx="645">0</cx:pt>
          <cx:pt idx="646">0</cx:pt>
          <cx:pt idx="647">216</cx:pt>
          <cx:pt idx="648">351</cx:pt>
          <cx:pt idx="649">0</cx:pt>
          <cx:pt idx="650">NA</cx:pt>
          <cx:pt idx="651">0</cx:pt>
          <cx:pt idx="652">0</cx:pt>
          <cx:pt idx="653">0</cx:pt>
          <cx:pt idx="654">660</cx:pt>
          <cx:pt idx="655">381</cx:pt>
          <cx:pt idx="656">54</cx:pt>
          <cx:pt idx="657">0</cx:pt>
          <cx:pt idx="658">0</cx:pt>
          <cx:pt idx="659">0</cx:pt>
          <cx:pt idx="660">233</cx:pt>
          <cx:pt idx="661">528</cx:pt>
          <cx:pt idx="662">216</cx:pt>
          <cx:pt idx="663">0</cx:pt>
          <cx:pt idx="664">0</cx:pt>
          <cx:pt idx="665">40</cx:pt>
          <cx:pt idx="666">113</cx:pt>
          <cx:pt idx="667">258</cx:pt>
          <cx:pt idx="668">0</cx:pt>
          <cx:pt idx="669">0</cx:pt>
          <cx:pt idx="670">0</cx:pt>
          <cx:pt idx="671">0</cx:pt>
          <cx:pt idx="672">0</cx:pt>
          <cx:pt idx="673">106</cx:pt>
          <cx:pt idx="674">0</cx:pt>
          <cx:pt idx="675">0</cx:pt>
          <cx:pt idx="676">0</cx:pt>
          <cx:pt idx="677">0</cx:pt>
          <cx:pt idx="678">464</cx:pt>
          <cx:pt idx="679">57</cx:pt>
          <cx:pt idx="680">0</cx:pt>
          <cx:pt idx="681">0</cx:pt>
          <cx:pt idx="682">0</cx:pt>
          <cx:pt idx="683">215</cx:pt>
          <cx:pt idx="684">30</cx:pt>
          <cx:pt idx="685">0</cx:pt>
          <cx:pt idx="686">0</cx:pt>
          <cx:pt idx="687">0</cx:pt>
          <cx:pt idx="688">0</cx:pt>
          <cx:pt idx="689">256</cx:pt>
          <cx:pt idx="690">147</cx:pt>
          <cx:pt idx="691">1170</cx:pt>
          <cx:pt idx="692">293</cx:pt>
          <cx:pt idx="693">0</cx:pt>
          <cx:pt idx="694">0</cx:pt>
          <cx:pt idx="695">72</cx:pt>
          <cx:pt idx="696">0</cx:pt>
          <cx:pt idx="697">0</cx:pt>
          <cx:pt idx="698">0</cx:pt>
          <cx:pt idx="699">0</cx:pt>
          <cx:pt idx="700">630</cx:pt>
          <cx:pt idx="701">168</cx:pt>
          <cx:pt idx="702">466</cx:pt>
          <cx:pt idx="703">0</cx:pt>
          <cx:pt idx="704">109</cx:pt>
          <cx:pt idx="705">0</cx:pt>
          <cx:pt idx="706">351</cx:pt>
          <cx:pt idx="707">176</cx:pt>
          <cx:pt idx="708">0</cx:pt>
          <cx:pt idx="709">41</cx:pt>
          <cx:pt idx="710">0</cx:pt>
          <cx:pt idx="711">0</cx:pt>
          <cx:pt idx="712">0</cx:pt>
          <cx:pt idx="713">160</cx:pt>
          <cx:pt idx="714">289</cx:pt>
          <cx:pt idx="715">174</cx:pt>
          <cx:pt idx="716">0</cx:pt>
          <cx:pt idx="717">0</cx:pt>
          <cx:pt idx="718">651</cx:pt>
          <cx:pt idx="719">0</cx:pt>
          <cx:pt idx="720">0</cx:pt>
          <cx:pt idx="721">169</cx:pt>
          <cx:pt idx="722">0</cx:pt>
          <cx:pt idx="723">0</cx:pt>
          <cx:pt idx="724">340</cx:pt>
          <cx:pt idx="725">0</cx:pt>
          <cx:pt idx="726">260</cx:pt>
          <cx:pt idx="727">82</cx:pt>
          <cx:pt idx="728">95</cx:pt>
          <cx:pt idx="729">0</cx:pt>
          <cx:pt idx="730">0</cx:pt>
          <cx:pt idx="731">442</cx:pt>
          <cx:pt idx="732">202</cx:pt>
          <cx:pt idx="733">0</cx:pt>
          <cx:pt idx="734">0</cx:pt>
          <cx:pt idx="735">0</cx:pt>
          <cx:pt idx="736">0</cx:pt>
          <cx:pt idx="737">0</cx:pt>
          <cx:pt idx="738">0</cx:pt>
          <cx:pt idx="739">0</cx:pt>
          <cx:pt idx="740">0</cx:pt>
          <cx:pt idx="741">0</cx:pt>
          <cx:pt idx="742">108</cx:pt>
          <cx:pt idx="743">0</cx:pt>
          <cx:pt idx="744">0</cx:pt>
          <cx:pt idx="745">289</cx:pt>
          <cx:pt idx="746">0</cx:pt>
          <cx:pt idx="747">0</cx:pt>
          <cx:pt idx="748">338</cx:pt>
          <cx:pt idx="749">0</cx:pt>
          <cx:pt idx="750">0</cx:pt>
          <cx:pt idx="751">0</cx:pt>
          <cx:pt idx="752">0</cx:pt>
          <cx:pt idx="753">178</cx:pt>
          <cx:pt idx="754">0</cx:pt>
          <cx:pt idx="755">894</cx:pt>
          <cx:pt idx="756">0</cx:pt>
          <cx:pt idx="757">328</cx:pt>
          <cx:pt idx="758">360</cx:pt>
          <cx:pt idx="759">513</cx:pt>
          <cx:pt idx="760">0</cx:pt>
          <cx:pt idx="761">0</cx:pt>
          <cx:pt idx="762">0</cx:pt>
          <cx:pt idx="763">673</cx:pt>
          <cx:pt idx="764">0</cx:pt>
          <cx:pt idx="765">284</cx:pt>
          <cx:pt idx="766">42</cx:pt>
          <cx:pt idx="767">0</cx:pt>
          <cx:pt idx="768">0</cx:pt>
          <cx:pt idx="769">603</cx:pt>
          <cx:pt idx="770">0</cx:pt>
          <cx:pt idx="771">0</cx:pt>
          <cx:pt idx="772">0</cx:pt>
          <cx:pt idx="773">1</cx:pt>
          <cx:pt idx="774">375</cx:pt>
          <cx:pt idx="775">320</cx:pt>
          <cx:pt idx="776">240</cx:pt>
          <cx:pt idx="777">0</cx:pt>
          <cx:pt idx="778">320</cx:pt>
          <cx:pt idx="779">90</cx:pt>
          <cx:pt idx="780">38</cx:pt>
          <cx:pt idx="781">0</cx:pt>
          <cx:pt idx="782">0</cx:pt>
          <cx:pt idx="783">104</cx:pt>
          <cx:pt idx="784">0</cx:pt>
          <cx:pt idx="785">0</cx:pt>
          <cx:pt idx="786">0</cx:pt>
          <cx:pt idx="787">0</cx:pt>
          <cx:pt idx="788">0</cx:pt>
          <cx:pt idx="789">157</cx:pt>
          <cx:pt idx="790">11</cx:pt>
          <cx:pt idx="791">0</cx:pt>
          <cx:pt idx="792">0</cx:pt>
          <cx:pt idx="793">140</cx:pt>
          <cx:pt idx="794">0</cx:pt>
          <cx:pt idx="795">130</cx:pt>
          <cx:pt idx="796">148</cx:pt>
          <cx:pt idx="797">0</cx:pt>
          <cx:pt idx="798">860</cx:pt>
          <cx:pt idx="799">252</cx:pt>
          <cx:pt idx="800">0</cx:pt>
          <cx:pt idx="801">0</cx:pt>
          <cx:pt idx="802">0</cx:pt>
          <cx:pt idx="803">424</cx:pt>
          <cx:pt idx="804">0</cx:pt>
          <cx:pt idx="805">256</cx:pt>
          <cx:pt idx="806">0</cx:pt>
          <cx:pt idx="807">0</cx:pt>
          <cx:pt idx="808">1047</cx:pt>
          <cx:pt idx="809">0</cx:pt>
          <cx:pt idx="810">99</cx:pt>
          <cx:pt idx="811">169</cx:pt>
          <cx:pt idx="812">0</cx:pt>
          <cx:pt idx="813">243</cx:pt>
          <cx:pt idx="814">0</cx:pt>
          <cx:pt idx="815">442</cx:pt>
          <cx:pt idx="816">0</cx:pt>
          <cx:pt idx="817">148</cx:pt>
          <cx:pt idx="818">80</cx:pt>
          <cx:pt idx="819">128</cx:pt>
          <cx:pt idx="820">0</cx:pt>
          <cx:pt idx="821">0</cx:pt>
          <cx:pt idx="822">0</cx:pt>
          <cx:pt idx="823">0</cx:pt>
          <cx:pt idx="824">0</cx:pt>
          <cx:pt idx="825">816</cx:pt>
          <cx:pt idx="826">0</cx:pt>
          <cx:pt idx="827">0</cx:pt>
          <cx:pt idx="828">0</cx:pt>
          <cx:pt idx="829">0</cx:pt>
          <cx:pt idx="830">387</cx:pt>
          <cx:pt idx="831">0</cx:pt>
          <cx:pt idx="832">223</cx:pt>
          <cx:pt idx="833">180</cx:pt>
          <cx:pt idx="834">136</cx:pt>
          <cx:pt idx="835">0</cx:pt>
          <cx:pt idx="836">0</cx:pt>
          <cx:pt idx="837">158</cx:pt>
          <cx:pt idx="838">0</cx:pt>
          <cx:pt idx="839">0</cx:pt>
          <cx:pt idx="840">0</cx:pt>
          <cx:pt idx="841">0</cx:pt>
          <cx:pt idx="842">183</cx:pt>
          <cx:pt idx="843">0</cx:pt>
          <cx:pt idx="844">0</cx:pt>
          <cx:pt idx="845">0</cx:pt>
          <cx:pt idx="846">137</cx:pt>
          <cx:pt idx="847">0</cx:pt>
          <cx:pt idx="848">0</cx:pt>
          <cx:pt idx="849">360</cx:pt>
          <cx:pt idx="850">170</cx:pt>
          <cx:pt idx="851">40</cx:pt>
          <cx:pt idx="852">0</cx:pt>
          <cx:pt idx="853">115</cx:pt>
          <cx:pt idx="854">0</cx:pt>
          <cx:pt idx="855">0</cx:pt>
          <cx:pt idx="856">0</cx:pt>
          <cx:pt idx="857">0</cx:pt>
          <cx:pt idx="858">189</cx:pt>
          <cx:pt idx="859">220</cx:pt>
          <cx:pt idx="860">0</cx:pt>
          <cx:pt idx="861">0</cx:pt>
          <cx:pt idx="862">0</cx:pt>
          <cx:pt idx="863">0</cx:pt>
          <cx:pt idx="864">0</cx:pt>
          <cx:pt idx="865">76</cx:pt>
          <cx:pt idx="866">274</cx:pt>
          <cx:pt idx="867">0</cx:pt>
          <cx:pt idx="868">0</cx:pt>
          <cx:pt idx="869">246</cx:pt>
          <cx:pt idx="870">0</cx:pt>
          <cx:pt idx="871">116</cx:pt>
          <cx:pt idx="872">0</cx:pt>
          <cx:pt idx="873">0</cx:pt>
          <cx:pt idx="874">0</cx:pt>
          <cx:pt idx="875">0</cx:pt>
          <cx:pt idx="876">0</cx:pt>
          <cx:pt idx="877">216</cx:pt>
          <cx:pt idx="878">0</cx:pt>
          <cx:pt idx="879">90</cx:pt>
          <cx:pt idx="880">0</cx:pt>
          <cx:pt idx="881">117</cx:pt>
          <cx:pt idx="882">0</cx:pt>
          <cx:pt idx="883">0</cx:pt>
          <cx:pt idx="884">60</cx:pt>
          <cx:pt idx="885">60</cx:pt>
          <cx:pt idx="886">122</cx:pt>
          <cx:pt idx="887">0</cx:pt>
          <cx:pt idx="888">0</cx:pt>
          <cx:pt idx="889">90</cx:pt>
          <cx:pt idx="890">0</cx:pt>
          <cx:pt idx="891">92</cx:pt>
          <cx:pt idx="892">0</cx:pt>
          <cx:pt idx="893">0</cx:pt>
          <cx:pt idx="894">0</cx:pt>
          <cx:pt idx="895">415</cx:pt>
          <cx:pt idx="896">0</cx:pt>
          <cx:pt idx="897">0</cx:pt>
          <cx:pt idx="898">760</cx:pt>
          <cx:pt idx="899">0</cx:pt>
          <cx:pt idx="900">0</cx:pt>
          <cx:pt idx="901">0</cx:pt>
          <cx:pt idx="902">0</cx:pt>
          <cx:pt idx="903">27</cx:pt>
          <cx:pt idx="904">75</cx:pt>
          <cx:pt idx="905">110</cx:pt>
          <cx:pt idx="906">208</cx:pt>
          <cx:pt idx="907">0</cx:pt>
          <cx:pt idx="908">0</cx:pt>
          <cx:pt idx="909">0</cx:pt>
          <cx:pt idx="910">361</cx:pt>
          <cx:pt idx="911">0</cx:pt>
          <cx:pt idx="912">0</cx:pt>
          <cx:pt idx="913">0</cx:pt>
          <cx:pt idx="914">76</cx:pt>
          <cx:pt idx="915">80</cx:pt>
          <cx:pt idx="916">0</cx:pt>
          <cx:pt idx="917">0</cx:pt>
          <cx:pt idx="918">0</cx:pt>
          <cx:pt idx="919">0</cx:pt>
          <cx:pt idx="920">105</cx:pt>
          <cx:pt idx="921">0</cx:pt>
          <cx:pt idx="922">0</cx:pt>
          <cx:pt idx="923">0</cx:pt>
          <cx:pt idx="924">157</cx:pt>
          <cx:pt idx="925">0</cx:pt>
          <cx:pt idx="926">340</cx:pt>
          <cx:pt idx="927">342</cx:pt>
          <cx:pt idx="928">0</cx:pt>
          <cx:pt idx="929">285</cx:pt>
          <cx:pt idx="930">0</cx:pt>
          <cx:pt idx="931">0</cx:pt>
          <cx:pt idx="932">302</cx:pt>
          <cx:pt idx="933">210</cx:pt>
          <cx:pt idx="934">0</cx:pt>
          <cx:pt idx="935">108</cx:pt>
          <cx:pt idx="936">NA</cx:pt>
          <cx:pt idx="937">0</cx:pt>
          <cx:pt idx="938">0</cx:pt>
          <cx:pt idx="939">0</cx:pt>
          <cx:pt idx="940">0</cx:pt>
          <cx:pt idx="941">298</cx:pt>
          <cx:pt idx="942">0</cx:pt>
          <cx:pt idx="943">0</cx:pt>
          <cx:pt idx="944">541</cx:pt>
          <cx:pt idx="945">0</cx:pt>
          <cx:pt idx="946">128</cx:pt>
          <cx:pt idx="947">236</cx:pt>
          <cx:pt idx="948">144</cx:pt>
          <cx:pt idx="949">0</cx:pt>
          <cx:pt idx="950">0</cx:pt>
          <cx:pt idx="951">0</cx:pt>
          <cx:pt idx="952">0</cx:pt>
          <cx:pt idx="953">232</cx:pt>
          <cx:pt idx="954">250</cx:pt>
          <cx:pt idx="955">423</cx:pt>
          <cx:pt idx="956">0</cx:pt>
          <cx:pt idx="957">0</cx:pt>
          <cx:pt idx="958">0</cx:pt>
          <cx:pt idx="959">0</cx:pt>
          <cx:pt idx="960">0</cx:pt>
          <cx:pt idx="961">424</cx:pt>
          <cx:pt idx="962">0</cx:pt>
          <cx:pt idx="963">0</cx:pt>
          <cx:pt idx="964">44</cx:pt>
          <cx:pt idx="965">0</cx:pt>
          <cx:pt idx="966">0</cx:pt>
          <cx:pt idx="967">151</cx:pt>
          <cx:pt idx="968">0</cx:pt>
          <cx:pt idx="969">105</cx:pt>
          <cx:pt idx="970">0</cx:pt>
          <cx:pt idx="971">106</cx:pt>
          <cx:pt idx="972">0</cx:pt>
          <cx:pt idx="973">NA</cx:pt>
          <cx:pt idx="974">0</cx:pt>
          <cx:pt idx="975">0</cx:pt>
          <cx:pt idx="976">0</cx:pt>
          <cx:pt idx="977">NA</cx:pt>
          <cx:pt idx="978">0</cx:pt>
          <cx:pt idx="979">0</cx:pt>
          <cx:pt idx="980">210</cx:pt>
          <cx:pt idx="981">975</cx:pt>
          <cx:pt idx="982">16</cx:pt>
          <cx:pt idx="983">0</cx:pt>
          <cx:pt idx="984">0</cx:pt>
          <cx:pt idx="985">0</cx:pt>
          <cx:pt idx="986">0</cx:pt>
          <cx:pt idx="987">450</cx:pt>
          <cx:pt idx="988">298</cx:pt>
          <cx:pt idx="989">0</cx:pt>
          <cx:pt idx="990">423</cx:pt>
          <cx:pt idx="991">0</cx:pt>
          <cx:pt idx="992">340</cx:pt>
          <cx:pt idx="993">0</cx:pt>
          <cx:pt idx="994">230</cx:pt>
          <cx:pt idx="995">0</cx:pt>
          <cx:pt idx="996">0</cx:pt>
          <cx:pt idx="997">571</cx:pt>
          <cx:pt idx="998">0</cx:pt>
          <cx:pt idx="999">24</cx:pt>
          <cx:pt idx="1000">0</cx:pt>
          <cx:pt idx="1001">0</cx:pt>
          <cx:pt idx="1002">53</cx:pt>
          <cx:pt idx="1003">164</cx:pt>
          <cx:pt idx="1004">16</cx:pt>
          <cx:pt idx="1005">220</cx:pt>
          <cx:pt idx="1006">0</cx:pt>
          <cx:pt idx="1007">0</cx:pt>
          <cx:pt idx="1008">108</cx:pt>
          <cx:pt idx="1009">0</cx:pt>
          <cx:pt idx="1010">0</cx:pt>
          <cx:pt idx="1011">0</cx:pt>
          <cx:pt idx="1012">0</cx:pt>
          <cx:pt idx="1013">0</cx:pt>
          <cx:pt idx="1014">206</cx:pt>
          <cx:pt idx="1015">0</cx:pt>
          <cx:pt idx="1016">196</cx:pt>
          <cx:pt idx="1017">0</cx:pt>
          <cx:pt idx="1018">76</cx:pt>
          <cx:pt idx="1019">145</cx:pt>
          <cx:pt idx="1020">0</cx:pt>
          <cx:pt idx="1021">84</cx:pt>
          <cx:pt idx="1022">0</cx:pt>
          <cx:pt idx="1023">14</cx:pt>
          <cx:pt idx="1024">0</cx:pt>
          <cx:pt idx="1025">0</cx:pt>
          <cx:pt idx="1026">324</cx:pt>
          <cx:pt idx="1027">338</cx:pt>
          <cx:pt idx="1028">0</cx:pt>
          <cx:pt idx="1029">281</cx:pt>
          <cx:pt idx="1030">0</cx:pt>
          <cx:pt idx="1031">0</cx:pt>
          <cx:pt idx="1032">0</cx:pt>
          <cx:pt idx="1033">295</cx:pt>
          <cx:pt idx="1034">0</cx:pt>
          <cx:pt idx="1035">0</cx:pt>
          <cx:pt idx="1036">70</cx:pt>
          <cx:pt idx="1037">396</cx:pt>
          <cx:pt idx="1038">0</cx:pt>
          <cx:pt idx="1039">0</cx:pt>
          <cx:pt idx="1040">67</cx:pt>
          <cx:pt idx="1041">252</cx:pt>
          <cx:pt idx="1042">135</cx:pt>
          <cx:pt idx="1043">99</cx:pt>
          <cx:pt idx="1044">0</cx:pt>
          <cx:pt idx="1045">0</cx:pt>
          <cx:pt idx="1046">208</cx:pt>
          <cx:pt idx="1047">0</cx:pt>
          <cx:pt idx="1048">75</cx:pt>
          <cx:pt idx="1049">0</cx:pt>
          <cx:pt idx="1050">0</cx:pt>
          <cx:pt idx="1051">0</cx:pt>
          <cx:pt idx="1052">272</cx:pt>
          <cx:pt idx="1053">145</cx:pt>
          <cx:pt idx="1054">210</cx:pt>
          <cx:pt idx="1055">160</cx:pt>
          <cx:pt idx="1056">240</cx:pt>
          <cx:pt idx="1057">0</cx:pt>
          <cx:pt idx="1058">154</cx:pt>
          <cx:pt idx="1059">480</cx:pt>
          <cx:pt idx="1060">0</cx:pt>
          <cx:pt idx="1061">0</cx:pt>
          <cx:pt idx="1062">0</cx:pt>
          <cx:pt idx="1063">0</cx:pt>
          <cx:pt idx="1064">200</cx:pt>
          <cx:pt idx="1065">0</cx:pt>
          <cx:pt idx="1066">0</cx:pt>
          <cx:pt idx="1067">360</cx:pt>
          <cx:pt idx="1068">0</cx:pt>
          <cx:pt idx="1069">0</cx:pt>
          <cx:pt idx="1070">120</cx:pt>
          <cx:pt idx="1071">0</cx:pt>
          <cx:pt idx="1072">0</cx:pt>
          <cx:pt idx="1073">140</cx:pt>
          <cx:pt idx="1074">0</cx:pt>
          <cx:pt idx="1075">0</cx:pt>
          <cx:pt idx="1076">0</cx:pt>
          <cx:pt idx="1077">0</cx:pt>
          <cx:pt idx="1078">169</cx:pt>
          <cx:pt idx="1079">0</cx:pt>
          <cx:pt idx="1080">144</cx:pt>
          <cx:pt idx="1081">0</cx:pt>
          <cx:pt idx="1082">100</cx:pt>
          <cx:pt idx="1083">425</cx:pt>
          <cx:pt idx="1084">0</cx:pt>
          <cx:pt idx="1085">0</cx:pt>
          <cx:pt idx="1086">0</cx:pt>
          <cx:pt idx="1087">0</cx:pt>
          <cx:pt idx="1088">50</cx:pt>
          <cx:pt idx="1089">0</cx:pt>
          <cx:pt idx="1090">0</cx:pt>
          <cx:pt idx="1091">212</cx:pt>
          <cx:pt idx="1092">0</cx:pt>
          <cx:pt idx="1093">166</cx:pt>
          <cx:pt idx="1094">0</cx:pt>
          <cx:pt idx="1095">0</cx:pt>
          <cx:pt idx="1096">0</cx:pt>
          <cx:pt idx="1097">0</cx:pt>
          <cx:pt idx="1098">0</cx:pt>
          <cx:pt idx="1099">206</cx:pt>
          <cx:pt idx="1100">0</cx:pt>
          <cx:pt idx="1101">0</cx:pt>
          <cx:pt idx="1102">45</cx:pt>
          <cx:pt idx="1103">0</cx:pt>
          <cx:pt idx="1104">304</cx:pt>
          <cx:pt idx="1105">362</cx:pt>
          <cx:pt idx="1106">0</cx:pt>
          <cx:pt idx="1107">0</cx:pt>
          <cx:pt idx="1108">0</cx:pt>
          <cx:pt idx="1109">42</cx:pt>
          <cx:pt idx="1110">0</cx:pt>
          <cx:pt idx="1111">660</cx:pt>
          <cx:pt idx="1112">0</cx:pt>
          <cx:pt idx="1113">0</cx:pt>
          <cx:pt idx="1114">0</cx:pt>
          <cx:pt idx="1115">328</cx:pt>
          <cx:pt idx="1116">0</cx:pt>
          <cx:pt idx="1117">0</cx:pt>
          <cx:pt idx="1118">0</cx:pt>
          <cx:pt idx="1119">0</cx:pt>
          <cx:pt idx="1120">0</cx:pt>
          <cx:pt idx="1121">196</cx:pt>
          <cx:pt idx="1122">0</cx:pt>
          <cx:pt idx="1123">0</cx:pt>
          <cx:pt idx="1124">170</cx:pt>
          <cx:pt idx="1125">0</cx:pt>
          <cx:pt idx="1126">130</cx:pt>
          <cx:pt idx="1127">0</cx:pt>
          <cx:pt idx="1128">0</cx:pt>
          <cx:pt idx="1129">180</cx:pt>
          <cx:pt idx="1130">0</cx:pt>
          <cx:pt idx="1131">0</cx:pt>
          <cx:pt idx="1132">0</cx:pt>
          <cx:pt idx="1133">0</cx:pt>
          <cx:pt idx="1134">0</cx:pt>
          <cx:pt idx="1135">0</cx:pt>
          <cx:pt idx="1136">0</cx:pt>
          <cx:pt idx="1137">0</cx:pt>
          <cx:pt idx="1138">0</cx:pt>
          <cx:pt idx="1139">0</cx:pt>
          <cx:pt idx="1140">0</cx:pt>
          <cx:pt idx="1141">44</cx:pt>
          <cx:pt idx="1142">340</cx:pt>
          <cx:pt idx="1143">0</cx:pt>
          <cx:pt idx="1144">0</cx:pt>
          <cx:pt idx="1145">0</cx:pt>
          <cx:pt idx="1146">85</cx:pt>
          <cx:pt idx="1147">0</cx:pt>
          <cx:pt idx="1148">0</cx:pt>
          <cx:pt idx="1149">0</cx:pt>
          <cx:pt idx="1150">0</cx:pt>
          <cx:pt idx="1151">132</cx:pt>
          <cx:pt idx="1152">0</cx:pt>
          <cx:pt idx="1153">0</cx:pt>
          <cx:pt idx="1154">288</cx:pt>
          <cx:pt idx="1155">0</cx:pt>
          <cx:pt idx="1156">0</cx:pt>
          <cx:pt idx="1157">166</cx:pt>
          <cx:pt idx="1158">186</cx:pt>
          <cx:pt idx="1159">270</cx:pt>
          <cx:pt idx="1160">0</cx:pt>
          <cx:pt idx="1161">72</cx:pt>
          <cx:pt idx="1162">0</cx:pt>
          <cx:pt idx="1163">0</cx:pt>
          <cx:pt idx="1164">0</cx:pt>
          <cx:pt idx="1165">268</cx:pt>
          <cx:pt idx="1166">72</cx:pt>
          <cx:pt idx="1167">0</cx:pt>
          <cx:pt idx="1168">0</cx:pt>
          <cx:pt idx="1169">1378</cx:pt>
          <cx:pt idx="1170">0</cx:pt>
          <cx:pt idx="1171">0</cx:pt>
          <cx:pt idx="1172">0</cx:pt>
          <cx:pt idx="1173">0</cx:pt>
          <cx:pt idx="1174">0</cx:pt>
          <cx:pt idx="1175">337</cx:pt>
          <cx:pt idx="1176">0</cx:pt>
          <cx:pt idx="1177">0</cx:pt>
          <cx:pt idx="1178">0</cx:pt>
          <cx:pt idx="1179">0</cx:pt>
          <cx:pt idx="1180">0</cx:pt>
          <cx:pt idx="1181">186</cx:pt>
          <cx:pt idx="1182">0</cx:pt>
          <cx:pt idx="1183">0</cx:pt>
          <cx:pt idx="1184">226</cx:pt>
          <cx:pt idx="1185">0</cx:pt>
          <cx:pt idx="1186">0</cx:pt>
          <cx:pt idx="1187">0</cx:pt>
          <cx:pt idx="1188">95</cx:pt>
          <cx:pt idx="1189">0</cx:pt>
          <cx:pt idx="1190">149</cx:pt>
          <cx:pt idx="1191">456</cx:pt>
          <cx:pt idx="1192">0</cx:pt>
          <cx:pt idx="1193">425</cx:pt>
          <cx:pt idx="1194">143</cx:pt>
          <cx:pt idx="1195">0</cx:pt>
          <cx:pt idx="1196">0</cx:pt>
          <cx:pt idx="1197">0</cx:pt>
          <cx:pt idx="1198">0</cx:pt>
          <cx:pt idx="1199">51</cx:pt>
          <cx:pt idx="1200">0</cx:pt>
          <cx:pt idx="1201">0</cx:pt>
          <cx:pt idx="1202">0</cx:pt>
          <cx:pt idx="1203">171</cx:pt>
          <cx:pt idx="1204">0</cx:pt>
          <cx:pt idx="1205">234</cx:pt>
          <cx:pt idx="1206">0</cx:pt>
          <cx:pt idx="1207">120</cx:pt>
          <cx:pt idx="1208">0</cx:pt>
          <cx:pt idx="1209">420</cx:pt>
          <cx:pt idx="1210">0</cx:pt>
          <cx:pt idx="1211">0</cx:pt>
          <cx:pt idx="1212">0</cx:pt>
          <cx:pt idx="1213">0</cx:pt>
          <cx:pt idx="1214">0</cx:pt>
          <cx:pt idx="1215">0</cx:pt>
          <cx:pt idx="1216">0</cx:pt>
          <cx:pt idx="1217">72</cx:pt>
          <cx:pt idx="1218">0</cx:pt>
          <cx:pt idx="1219">236</cx:pt>
          <cx:pt idx="1220">0</cx:pt>
          <cx:pt idx="1221">0</cx:pt>
          <cx:pt idx="1222">320</cx:pt>
          <cx:pt idx="1223">44</cx:pt>
          <cx:pt idx="1224">0</cx:pt>
          <cx:pt idx="1225">63</cx:pt>
          <cx:pt idx="1226">74</cx:pt>
          <cx:pt idx="1227">300</cx:pt>
          <cx:pt idx="1228">766</cx:pt>
          <cx:pt idx="1229">0</cx:pt>
          <cx:pt idx="1230">1</cx:pt>
          <cx:pt idx="1231">120</cx:pt>
          <cx:pt idx="1232">0</cx:pt>
          <cx:pt idx="1233">180</cx:pt>
          <cx:pt idx="1234">0</cx:pt>
          <cx:pt idx="1235">0</cx:pt>
          <cx:pt idx="1236">106</cx:pt>
          <cx:pt idx="1237">0</cx:pt>
          <cx:pt idx="1238">0</cx:pt>
          <cx:pt idx="1239">32</cx:pt>
          <cx:pt idx="1240">252</cx:pt>
          <cx:pt idx="1241">0</cx:pt>
          <cx:pt idx="1242">81</cx:pt>
          <cx:pt idx="1243">NA</cx:pt>
          <cx:pt idx="1244">0</cx:pt>
          <cx:pt idx="1245">74</cx:pt>
          <cx:pt idx="1246">0</cx:pt>
          <cx:pt idx="1247">335</cx:pt>
          <cx:pt idx="1248">0</cx:pt>
          <cx:pt idx="1249">0</cx:pt>
          <cx:pt idx="1250">0</cx:pt>
          <cx:pt idx="1251">163</cx:pt>
          <cx:pt idx="1252">0</cx:pt>
          <cx:pt idx="1253">0</cx:pt>
          <cx:pt idx="1254">92</cx:pt>
          <cx:pt idx="1255">0</cx:pt>
          <cx:pt idx="1256">554</cx:pt>
          <cx:pt idx="1257">0</cx:pt>
          <cx:pt idx="1258">182</cx:pt>
          <cx:pt idx="1259">0</cx:pt>
          <cx:pt idx="1260">0</cx:pt>
          <cx:pt idx="1261">0</cx:pt>
          <cx:pt idx="1262">0</cx:pt>
          <cx:pt idx="1263">0</cx:pt>
          <cx:pt idx="1264">0</cx:pt>
          <cx:pt idx="1265">218</cx:pt>
          <cx:pt idx="1266">0</cx:pt>
          <cx:pt idx="1267">0</cx:pt>
          <cx:pt idx="1268">632</cx:pt>
          <cx:pt idx="1269">180</cx:pt>
          <cx:pt idx="1270">0</cx:pt>
          <cx:pt idx="1271">0</cx:pt>
          <cx:pt idx="1272">114</cx:pt>
          <cx:pt idx="1273">84</cx:pt>
          <cx:pt idx="1274">0</cx:pt>
          <cx:pt idx="1275">567</cx:pt>
          <cx:pt idx="1276">0</cx:pt>
          <cx:pt idx="1277">359</cx:pt>
          <cx:pt idx="1278">NA</cx:pt>
          <cx:pt idx="1279">0</cx:pt>
          <cx:pt idx="1280">110</cx:pt>
          <cx:pt idx="1281">54</cx:pt>
          <cx:pt idx="1282">0</cx:pt>
          <cx:pt idx="1283">0</cx:pt>
          <cx:pt idx="1284">0</cx:pt>
          <cx:pt idx="1285">0</cx:pt>
          <cx:pt idx="1286">451</cx:pt>
          <cx:pt idx="1287">621</cx:pt>
          <cx:pt idx="1288">0</cx:pt>
          <cx:pt idx="1289">788</cx:pt>
          <cx:pt idx="1290">86</cx:pt>
          <cx:pt idx="1291">268</cx:pt>
          <cx:pt idx="1292">0</cx:pt>
          <cx:pt idx="1293">0</cx:pt>
          <cx:pt idx="1294">0</cx:pt>
          <cx:pt idx="1295">168</cx:pt>
          <cx:pt idx="1296">148</cx:pt>
          <cx:pt idx="1297">82</cx:pt>
          <cx:pt idx="1298">796</cx:pt>
          <cx:pt idx="1299">0</cx:pt>
          <cx:pt idx="1300">344</cx:pt>
          <cx:pt idx="1301">0</cx:pt>
          <cx:pt idx="1302">391</cx:pt>
          <cx:pt idx="1303">228</cx:pt>
          <cx:pt idx="1304">117</cx:pt>
          <cx:pt idx="1305">300</cx:pt>
          <cx:pt idx="1306">94</cx:pt>
          <cx:pt idx="1307">0</cx:pt>
          <cx:pt idx="1308">0</cx:pt>
          <cx:pt idx="1309">88</cx:pt>
          <cx:pt idx="1310">0</cx:pt>
          <cx:pt idx="1311">80</cx:pt>
          <cx:pt idx="1312">336</cx:pt>
          <cx:pt idx="1313">165</cx:pt>
          <cx:pt idx="1314">0</cx:pt>
          <cx:pt idx="1315">0</cx:pt>
          <cx:pt idx="1316">270</cx:pt>
          <cx:pt idx="1317">0</cx:pt>
          <cx:pt idx="1318">178</cx:pt>
          <cx:pt idx="1319">132</cx:pt>
          <cx:pt idx="1320">0</cx:pt>
          <cx:pt idx="1321">0</cx:pt>
          <cx:pt idx="1322">0</cx:pt>
          <cx:pt idx="1323">0</cx:pt>
          <cx:pt idx="1324">428</cx:pt>
          <cx:pt idx="1325">0</cx:pt>
          <cx:pt idx="1326">0</cx:pt>
          <cx:pt idx="1327">0</cx:pt>
          <cx:pt idx="1328">0</cx:pt>
          <cx:pt idx="1329">0</cx:pt>
          <cx:pt idx="1330">410</cx:pt>
          <cx:pt idx="1331">0</cx:pt>
          <cx:pt idx="1332">0</cx:pt>
          <cx:pt idx="1333">0</cx:pt>
          <cx:pt idx="1334">312</cx:pt>
          <cx:pt idx="1335">360</cx:pt>
          <cx:pt idx="1336">564</cx:pt>
          <cx:pt idx="1337">0</cx:pt>
          <cx:pt idx="1338">0</cx:pt>
          <cx:pt idx="1339">0</cx:pt>
          <cx:pt idx="1340">0</cx:pt>
          <cx:pt idx="1341">0</cx:pt>
          <cx:pt idx="1342">149</cx:pt>
          <cx:pt idx="1343">0</cx:pt>
          <cx:pt idx="1344">0</cx:pt>
          <cx:pt idx="1345">0</cx:pt>
          <cx:pt idx="1346">0</cx:pt>
          <cx:pt idx="1347">100</cx:pt>
          <cx:pt idx="1348">0</cx:pt>
          <cx:pt idx="1349">0</cx:pt>
          <cx:pt idx="1350">368</cx:pt>
          <cx:pt idx="1351">318</cx:pt>
          <cx:pt idx="1352">0</cx:pt>
          <cx:pt idx="1353">579</cx:pt>
          <cx:pt idx="1354">0</cx:pt>
          <cx:pt idx="1355">143</cx:pt>
          <cx:pt idx="1356">65</cx:pt>
          <cx:pt idx="1357">0</cx:pt>
          <cx:pt idx="1358">216</cx:pt>
          <cx:pt idx="1359">66</cx:pt>
          <cx:pt idx="1360">0</cx:pt>
          <cx:pt idx="1361">16</cx:pt>
          <cx:pt idx="1362">0</cx:pt>
          <cx:pt idx="1363">0</cx:pt>
          <cx:pt idx="1364">0</cx:pt>
          <cx:pt idx="1365">0</cx:pt>
          <cx:pt idx="1366">158</cx:pt>
          <cx:pt idx="1367">0</cx:pt>
          <cx:pt idx="1368">170</cx:pt>
          <cx:pt idx="1369">171</cx:pt>
          <cx:pt idx="1370">0</cx:pt>
          <cx:pt idx="1371">0</cx:pt>
          <cx:pt idx="1372">0</cx:pt>
          <cx:pt idx="1373">705</cx:pt>
          <cx:pt idx="1374">0</cx:pt>
          <cx:pt idx="1375">80</cx:pt>
          <cx:pt idx="1376">0</cx:pt>
          <cx:pt idx="1377">0</cx:pt>
          <cx:pt idx="1378">408</cx:pt>
          <cx:pt idx="1379">0</cx:pt>
          <cx:pt idx="1380">0</cx:pt>
          <cx:pt idx="1381">0</cx:pt>
          <cx:pt idx="1382">0</cx:pt>
          <cx:pt idx="1383">0</cx:pt>
          <cx:pt idx="1384">0</cx:pt>
          <cx:pt idx="1385">0</cx:pt>
          <cx:pt idx="1386">184</cx:pt>
          <cx:pt idx="1387">0</cx:pt>
          <cx:pt idx="1388">160</cx:pt>
          <cx:pt idx="1389">0</cx:pt>
          <cx:pt idx="1390">244</cx:pt>
          <cx:pt idx="1391">0</cx:pt>
          <cx:pt idx="1392">0</cx:pt>
          <cx:pt idx="1393">0</cx:pt>
          <cx:pt idx="1394">45</cx:pt>
          <cx:pt idx="1395">245</cx:pt>
          <cx:pt idx="1396">0</cx:pt>
          <cx:pt idx="1397">0</cx:pt>
          <cx:pt idx="1398">0</cx:pt>
          <cx:pt idx="1399">0</cx:pt>
          <cx:pt idx="1400">0</cx:pt>
          <cx:pt idx="1401">0</cx:pt>
          <cx:pt idx="1402">0</cx:pt>
          <cx:pt idx="1403">84</cx:pt>
          <cx:pt idx="1404">0</cx:pt>
          <cx:pt idx="1405">174</cx:pt>
          <cx:pt idx="1406">0</cx:pt>
          <cx:pt idx="1407">0</cx:pt>
          <cx:pt idx="1408">0</cx:pt>
          <cx:pt idx="1409">123</cx:pt>
          <cx:pt idx="1410">0</cx:pt>
          <cx:pt idx="1411">0</cx:pt>
          <cx:pt idx="1412">0</cx:pt>
          <cx:pt idx="1413">366</cx:pt>
          <cx:pt idx="1414">0</cx:pt>
          <cx:pt idx="1415">130</cx:pt>
          <cx:pt idx="1416">0</cx:pt>
          <cx:pt idx="1417">731</cx:pt>
          <cx:pt idx="1418">0</cx:pt>
          <cx:pt idx="1419">312</cx:pt>
          <cx:pt idx="1420">420</cx:pt>
          <cx:pt idx="1421">0</cx:pt>
          <cx:pt idx="1422">170</cx:pt>
          <cx:pt idx="1423">0</cx:pt>
          <cx:pt idx="1424">0</cx:pt>
          <cx:pt idx="1425">243</cx:pt>
          <cx:pt idx="1426">448</cx:pt>
          <cx:pt idx="1427">0</cx:pt>
          <cx:pt idx="1428">294</cx:pt>
          <cx:pt idx="1429">310</cx:pt>
          <cx:pt idx="1430">0</cx:pt>
          <cx:pt idx="1431">0</cx:pt>
          <cx:pt idx="1432">0</cx:pt>
          <cx:pt idx="1433">318</cx:pt>
          <cx:pt idx="1434">0</cx:pt>
          <cx:pt idx="1435">237</cx:pt>
          <cx:pt idx="1436">0</cx:pt>
          <cx:pt idx="1437">426</cx:pt>
          <cx:pt idx="1438">0</cx:pt>
          <cx:pt idx="1439">96</cx:pt>
          <cx:pt idx="1440">0</cx:pt>
          <cx:pt idx="1441">147</cx:pt>
          <cx:pt idx="1442">160</cx:pt>
          <cx:pt idx="1443">0</cx:pt>
          <cx:pt idx="1444">106</cx:pt>
          <cx:pt idx="1445">0</cx:pt>
          <cx:pt idx="1446">189</cx:pt>
          <cx:pt idx="1447">438</cx:pt>
          <cx:pt idx="1448">0</cx:pt>
          <cx:pt idx="1449">0</cx:pt>
          <cx:pt idx="1450">0</cx:pt>
          <cx:pt idx="1451">194</cx:pt>
          <cx:pt idx="1452">80</cx:pt>
          <cx:pt idx="1453">0</cx:pt>
          <cx:pt idx="1454">0</cx:pt>
          <cx:pt idx="1455">0</cx:pt>
          <cx:pt idx="1456">119</cx:pt>
          <cx:pt idx="1457">0</cx:pt>
          <cx:pt idx="1458">0</cx:pt>
          <cx:pt idx="1459">0</cx:pt>
        </cx:lvl>
        <cx:lvl ptCount="1460">
          <cx:pt idx="0">BrkFace</cx:pt>
          <cx:pt idx="1">None</cx:pt>
          <cx:pt idx="2">BrkFace</cx:pt>
          <cx:pt idx="3">None</cx:pt>
          <cx:pt idx="4">BrkFace</cx:pt>
          <cx:pt idx="5">None</cx:pt>
          <cx:pt idx="6">Stone</cx:pt>
          <cx:pt idx="7">Stone</cx:pt>
          <cx:pt idx="8">None</cx:pt>
          <cx:pt idx="9">None</cx:pt>
          <cx:pt idx="10">None</cx:pt>
          <cx:pt idx="11">Stone</cx:pt>
          <cx:pt idx="12">None</cx:pt>
          <cx:pt idx="13">Stone</cx:pt>
          <cx:pt idx="14">BrkFace</cx:pt>
          <cx:pt idx="15">None</cx:pt>
          <cx:pt idx="16">BrkFace</cx:pt>
          <cx:pt idx="17">None</cx:pt>
          <cx:pt idx="18">None</cx:pt>
          <cx:pt idx="19">None</cx:pt>
          <cx:pt idx="20">BrkFace</cx:pt>
          <cx:pt idx="21">None</cx:pt>
          <cx:pt idx="22">BrkFace</cx:pt>
          <cx:pt idx="23">None</cx:pt>
          <cx:pt idx="24">None</cx:pt>
          <cx:pt idx="25">Stone</cx:pt>
          <cx:pt idx="26">None</cx:pt>
          <cx:pt idx="27">Stone</cx:pt>
          <cx:pt idx="28">None</cx:pt>
          <cx:pt idx="29">None</cx:pt>
          <cx:pt idx="30">None</cx:pt>
          <cx:pt idx="31">None</cx:pt>
          <cx:pt idx="32">None</cx:pt>
          <cx:pt idx="33">None</cx:pt>
          <cx:pt idx="34">BrkFace</cx:pt>
          <cx:pt idx="35">Stone</cx:pt>
          <cx:pt idx="36">None</cx:pt>
          <cx:pt idx="37">BrkFace</cx:pt>
          <cx:pt idx="38">None</cx:pt>
          <cx:pt idx="39">None</cx:pt>
          <cx:pt idx="40">BrkFace</cx:pt>
          <cx:pt idx="41">None</cx:pt>
          <cx:pt idx="42">None</cx:pt>
          <cx:pt idx="43">None</cx:pt>
          <cx:pt idx="44">None</cx:pt>
          <cx:pt idx="45">BrkFace</cx:pt>
          <cx:pt idx="46">None</cx:pt>
          <cx:pt idx="47">None</cx:pt>
          <cx:pt idx="48">None</cx:pt>
          <cx:pt idx="49">None</cx:pt>
          <cx:pt idx="50">None</cx:pt>
          <cx:pt idx="51">None</cx:pt>
          <cx:pt idx="52">None</cx:pt>
          <cx:pt idx="53">None</cx:pt>
          <cx:pt idx="54">None</cx:pt>
          <cx:pt idx="55">BrkFace</cx:pt>
          <cx:pt idx="56">BrkFace</cx:pt>
          <cx:pt idx="57">None</cx:pt>
          <cx:pt idx="58">BrkFace</cx:pt>
          <cx:pt idx="59">None</cx:pt>
          <cx:pt idx="60">None</cx:pt>
          <cx:pt idx="61">None</cx:pt>
          <cx:pt idx="62">Stone</cx:pt>
          <cx:pt idx="63">None</cx:pt>
          <cx:pt idx="64">BrkFace</cx:pt>
          <cx:pt idx="65">BrkFace</cx:pt>
          <cx:pt idx="66">BrkFace</cx:pt>
          <cx:pt idx="67">BrkFace</cx:pt>
          <cx:pt idx="68">None</cx:pt>
          <cx:pt idx="69">None</cx:pt>
          <cx:pt idx="70">BrkFace</cx:pt>
          <cx:pt idx="71">None</cx:pt>
          <cx:pt idx="72">BrkFace</cx:pt>
          <cx:pt idx="73">BrkFace</cx:pt>
          <cx:pt idx="74">None</cx:pt>
          <cx:pt idx="75">None</cx:pt>
          <cx:pt idx="76">None</cx:pt>
          <cx:pt idx="77">None</cx:pt>
          <cx:pt idx="78">None</cx:pt>
          <cx:pt idx="79">None</cx:pt>
          <cx:pt idx="80">BrkFace</cx:pt>
          <cx:pt idx="81">BrkFace</cx:pt>
          <cx:pt idx="82">Stone</cx:pt>
          <cx:pt idx="83">BrkCmn</cx:pt>
          <cx:pt idx="84">BrkFace</cx:pt>
          <cx:pt idx="85">BrkFace</cx:pt>
          <cx:pt idx="86">None</cx:pt>
          <cx:pt idx="87">Stone</cx:pt>
          <cx:pt idx="88">None</cx:pt>
          <cx:pt idx="89">None</cx:pt>
          <cx:pt idx="90">None</cx:pt>
          <cx:pt idx="91">BrkCmn</cx:pt>
          <cx:pt idx="92">None</cx:pt>
          <cx:pt idx="93">None</cx:pt>
          <cx:pt idx="94">None</cx:pt>
          <cx:pt idx="95">BrkFace</cx:pt>
          <cx:pt idx="96">BrkFace</cx:pt>
          <cx:pt idx="97">BrkFace</cx:pt>
          <cx:pt idx="98">None</cx:pt>
          <cx:pt idx="99">None</cx:pt>
          <cx:pt idx="100">BrkFace</cx:pt>
          <cx:pt idx="101">BrkFace</cx:pt>
          <cx:pt idx="102">None</cx:pt>
          <cx:pt idx="103">None</cx:pt>
          <cx:pt idx="104">BrkFace</cx:pt>
          <cx:pt idx="105">BrkFace</cx:pt>
          <cx:pt idx="106">None</cx:pt>
          <cx:pt idx="107">None</cx:pt>
          <cx:pt idx="108">None</cx:pt>
          <cx:pt idx="109">BrkFace</cx:pt>
          <cx:pt idx="110">None</cx:pt>
          <cx:pt idx="111">None</cx:pt>
          <cx:pt idx="112">Stone</cx:pt>
          <cx:pt idx="113">BrkFace</cx:pt>
          <cx:pt idx="114">None</cx:pt>
          <cx:pt idx="115">BrkFace</cx:pt>
          <cx:pt idx="116">BrkFace</cx:pt>
          <cx:pt idx="117">None</cx:pt>
          <cx:pt idx="118">None</cx:pt>
          <cx:pt idx="119">None</cx:pt>
          <cx:pt idx="120">None</cx:pt>
          <cx:pt idx="121">None</cx:pt>
          <cx:pt idx="122">BrkFace</cx:pt>
          <cx:pt idx="123">None</cx:pt>
          <cx:pt idx="124">None</cx:pt>
          <cx:pt idx="125">None</cx:pt>
          <cx:pt idx="126">None</cx:pt>
          <cx:pt idx="127">None</cx:pt>
          <cx:pt idx="128">BrkFace</cx:pt>
          <cx:pt idx="129">BrkFace</cx:pt>
          <cx:pt idx="130">BrkFace</cx:pt>
          <cx:pt idx="131">BrkFace</cx:pt>
          <cx:pt idx="132">None</cx:pt>
          <cx:pt idx="133">BrkFace</cx:pt>
          <cx:pt idx="134">None</cx:pt>
          <cx:pt idx="135">BrkFace</cx:pt>
          <cx:pt idx="136">BrkFace</cx:pt>
          <cx:pt idx="137">BrkFace</cx:pt>
          <cx:pt idx="138">BrkFace</cx:pt>
          <cx:pt idx="139">None</cx:pt>
          <cx:pt idx="140">None</cx:pt>
          <cx:pt idx="141">None</cx:pt>
          <cx:pt idx="142">None</cx:pt>
          <cx:pt idx="143">BrkFace</cx:pt>
          <cx:pt idx="144">BrkFace</cx:pt>
          <cx:pt idx="145">Stone</cx:pt>
          <cx:pt idx="146">None</cx:pt>
          <cx:pt idx="147">BrkFace</cx:pt>
          <cx:pt idx="148">BrkFace</cx:pt>
          <cx:pt idx="149">None</cx:pt>
          <cx:pt idx="150">None</cx:pt>
          <cx:pt idx="151">Stone</cx:pt>
          <cx:pt idx="152">BrkFace</cx:pt>
          <cx:pt idx="153">None</cx:pt>
          <cx:pt idx="154">None</cx:pt>
          <cx:pt idx="155">None</cx:pt>
          <cx:pt idx="156">None</cx:pt>
          <cx:pt idx="157">BrkFace</cx:pt>
          <cx:pt idx="158">None</cx:pt>
          <cx:pt idx="159">BrkFace</cx:pt>
          <cx:pt idx="160">None</cx:pt>
          <cx:pt idx="161">BrkFace</cx:pt>
          <cx:pt idx="162">BrkFace</cx:pt>
          <cx:pt idx="163">None</cx:pt>
          <cx:pt idx="164">None</cx:pt>
          <cx:pt idx="165">None</cx:pt>
          <cx:pt idx="166">None</cx:pt>
          <cx:pt idx="167">Stone</cx:pt>
          <cx:pt idx="168">None</cx:pt>
          <cx:pt idx="169">BrkFace</cx:pt>
          <cx:pt idx="170">None</cx:pt>
          <cx:pt idx="171">Stone</cx:pt>
          <cx:pt idx="172">None</cx:pt>
          <cx:pt idx="173">BrkCmn</cx:pt>
          <cx:pt idx="174">Stone</cx:pt>
          <cx:pt idx="175">None</cx:pt>
          <cx:pt idx="176">BrkFace</cx:pt>
          <cx:pt idx="177">None</cx:pt>
          <cx:pt idx="178">Stone</cx:pt>
          <cx:pt idx="179">None</cx:pt>
          <cx:pt idx="180">BrkFace</cx:pt>
          <cx:pt idx="181">None</cx:pt>
          <cx:pt idx="182">BrkFace</cx:pt>
          <cx:pt idx="183">None</cx:pt>
          <cx:pt idx="184">None</cx:pt>
          <cx:pt idx="185">None</cx:pt>
          <cx:pt idx="186">None</cx:pt>
          <cx:pt idx="187">None</cx:pt>
          <cx:pt idx="188">Stone</cx:pt>
          <cx:pt idx="189">None</cx:pt>
          <cx:pt idx="190">None</cx:pt>
          <cx:pt idx="191">BrkFace</cx:pt>
          <cx:pt idx="192">None</cx:pt>
          <cx:pt idx="193">Stone</cx:pt>
          <cx:pt idx="194">None</cx:pt>
          <cx:pt idx="195">None</cx:pt>
          <cx:pt idx="196">Stone</cx:pt>
          <cx:pt idx="197">None</cx:pt>
          <cx:pt idx="198">None</cx:pt>
          <cx:pt idx="199">BrkFace</cx:pt>
          <cx:pt idx="200">None</cx:pt>
          <cx:pt idx="201">None</cx:pt>
          <cx:pt idx="202">None</cx:pt>
          <cx:pt idx="203">BrkFace</cx:pt>
          <cx:pt idx="204">None</cx:pt>
          <cx:pt idx="205">None</cx:pt>
          <cx:pt idx="206">None</cx:pt>
          <cx:pt idx="207">None</cx:pt>
          <cx:pt idx="208">BrkFace</cx:pt>
          <cx:pt idx="209">Stone</cx:pt>
          <cx:pt idx="210">None</cx:pt>
          <cx:pt idx="211">None</cx:pt>
          <cx:pt idx="212">None</cx:pt>
          <cx:pt idx="213">None</cx:pt>
          <cx:pt idx="214">BrkFace</cx:pt>
          <cx:pt idx="215">BrkFace</cx:pt>
          <cx:pt idx="216">BrkFace</cx:pt>
          <cx:pt idx="217">None</cx:pt>
          <cx:pt idx="218">BrkFace</cx:pt>
          <cx:pt idx="219">BrkFace</cx:pt>
          <cx:pt idx="220">None</cx:pt>
          <cx:pt idx="221">None</cx:pt>
          <cx:pt idx="222">None</cx:pt>
          <cx:pt idx="223">None</cx:pt>
          <cx:pt idx="224">BrkFace</cx:pt>
          <cx:pt idx="225">BrkFace</cx:pt>
          <cx:pt idx="226">BrkFace</cx:pt>
          <cx:pt idx="227">BrkFace</cx:pt>
          <cx:pt idx="228">None</cx:pt>
          <cx:pt idx="229">BrkFace</cx:pt>
          <cx:pt idx="230">BrkFace</cx:pt>
          <cx:pt idx="231">BrkFace</cx:pt>
          <cx:pt idx="232">BrkFace</cx:pt>
          <cx:pt idx="233">None</cx:pt>
          <cx:pt idx="234">NA</cx:pt>
          <cx:pt idx="235">BrkFace</cx:pt>
          <cx:pt idx="236">BrkFace</cx:pt>
          <cx:pt idx="237">None</cx:pt>
          <cx:pt idx="238">BrkFace</cx:pt>
          <cx:pt idx="239">None</cx:pt>
          <cx:pt idx="240">Stone</cx:pt>
          <cx:pt idx="241">None</cx:pt>
          <cx:pt idx="242">None</cx:pt>
          <cx:pt idx="243">None</cx:pt>
          <cx:pt idx="244">None</cx:pt>
          <cx:pt idx="245">BrkFace</cx:pt>
          <cx:pt idx="246">None</cx:pt>
          <cx:pt idx="247">None</cx:pt>
          <cx:pt idx="248">BrkFace</cx:pt>
          <cx:pt idx="249">BrkCmn</cx:pt>
          <cx:pt idx="250">None</cx:pt>
          <cx:pt idx="251">Stone</cx:pt>
          <cx:pt idx="252">None</cx:pt>
          <cx:pt idx="253">BrkFace</cx:pt>
          <cx:pt idx="254">None</cx:pt>
          <cx:pt idx="255">BrkFace</cx:pt>
          <cx:pt idx="256">None</cx:pt>
          <cx:pt idx="257">Stone</cx:pt>
          <cx:pt idx="258">BrkFace</cx:pt>
          <cx:pt idx="259">None</cx:pt>
          <cx:pt idx="260">BrkFace</cx:pt>
          <cx:pt idx="261">Stone</cx:pt>
          <cx:pt idx="262">BrkFace</cx:pt>
          <cx:pt idx="263">None</cx:pt>
          <cx:pt idx="264">None</cx:pt>
          <cx:pt idx="265">BrkFace</cx:pt>
          <cx:pt idx="266">None</cx:pt>
          <cx:pt idx="267">None</cx:pt>
          <cx:pt idx="268">None</cx:pt>
          <cx:pt idx="269">BrkFace</cx:pt>
          <cx:pt idx="270">None</cx:pt>
          <cx:pt idx="271">None</cx:pt>
          <cx:pt idx="272">BrkFace</cx:pt>
          <cx:pt idx="273">BrkCmn</cx:pt>
          <cx:pt idx="274">None</cx:pt>
          <cx:pt idx="275">None</cx:pt>
          <cx:pt idx="276">None</cx:pt>
          <cx:pt idx="277">None</cx:pt>
          <cx:pt idx="278">BrkFace</cx:pt>
          <cx:pt idx="279">BrkFace</cx:pt>
          <cx:pt idx="280">BrkFace</cx:pt>
          <cx:pt idx="281">Stone</cx:pt>
          <cx:pt idx="282">Stone</cx:pt>
          <cx:pt idx="283">Stone</cx:pt>
          <cx:pt idx="284">None</cx:pt>
          <cx:pt idx="285">None</cx:pt>
          <cx:pt idx="286">None</cx:pt>
          <cx:pt idx="287">None</cx:pt>
          <cx:pt idx="288">BrkFace</cx:pt>
          <cx:pt idx="289">None</cx:pt>
          <cx:pt idx="290">None</cx:pt>
          <cx:pt idx="291">None</cx:pt>
          <cx:pt idx="292">None</cx:pt>
          <cx:pt idx="293">BrkFace</cx:pt>
          <cx:pt idx="294">Stone</cx:pt>
          <cx:pt idx="295">None</cx:pt>
          <cx:pt idx="296">None</cx:pt>
          <cx:pt idx="297">BrkFace</cx:pt>
          <cx:pt idx="298">BrkFace</cx:pt>
          <cx:pt idx="299">None</cx:pt>
          <cx:pt idx="300">BrkFace</cx:pt>
          <cx:pt idx="301">None</cx:pt>
          <cx:pt idx="302">BrkFace</cx:pt>
          <cx:pt idx="303">None</cx:pt>
          <cx:pt idx="304">None</cx:pt>
          <cx:pt idx="305">Stone</cx:pt>
          <cx:pt idx="306">BrkFace</cx:pt>
          <cx:pt idx="307">None</cx:pt>
          <cx:pt idx="308">None</cx:pt>
          <cx:pt idx="309">None</cx:pt>
          <cx:pt idx="310">BrkFace</cx:pt>
          <cx:pt idx="311">None</cx:pt>
          <cx:pt idx="312">None</cx:pt>
          <cx:pt idx="313">None</cx:pt>
          <cx:pt idx="314">None</cx:pt>
          <cx:pt idx="315">None</cx:pt>
          <cx:pt idx="316">BrkFace</cx:pt>
          <cx:pt idx="317">None</cx:pt>
          <cx:pt idx="318">BrkFace</cx:pt>
          <cx:pt idx="319">BrkFace</cx:pt>
          <cx:pt idx="320">Stone</cx:pt>
          <cx:pt idx="321">BrkFace</cx:pt>
          <cx:pt idx="322">BrkFace</cx:pt>
          <cx:pt idx="323">None</cx:pt>
          <cx:pt idx="324">BrkFace</cx:pt>
          <cx:pt idx="325">None</cx:pt>
          <cx:pt idx="326">None</cx:pt>
          <cx:pt idx="327">BrkFace</cx:pt>
          <cx:pt idx="328">None</cx:pt>
          <cx:pt idx="329">None</cx:pt>
          <cx:pt idx="330">BrkFace</cx:pt>
          <cx:pt idx="331">None</cx:pt>
          <cx:pt idx="332">BrkFace</cx:pt>
          <cx:pt idx="333">Stone</cx:pt>
          <cx:pt idx="334">None</cx:pt>
          <cx:pt idx="335">None</cx:pt>
          <cx:pt idx="336">Stone</cx:pt>
          <cx:pt idx="337">BrkFace</cx:pt>
          <cx:pt idx="338">None</cx:pt>
          <cx:pt idx="339">BrkFace</cx:pt>
          <cx:pt idx="340">None</cx:pt>
          <cx:pt idx="341">None</cx:pt>
          <cx:pt idx="342">BrkFace</cx:pt>
          <cx:pt idx="343">BrkFace</cx:pt>
          <cx:pt idx="344">None</cx:pt>
          <cx:pt idx="345">None</cx:pt>
          <cx:pt idx="346">None</cx:pt>
          <cx:pt idx="347">BrkFace</cx:pt>
          <cx:pt idx="348">Stone</cx:pt>
          <cx:pt idx="349">BrkFace</cx:pt>
          <cx:pt idx="350">BrkFace</cx:pt>
          <cx:pt idx="351">None</cx:pt>
          <cx:pt idx="352">None</cx:pt>
          <cx:pt idx="353">None</cx:pt>
          <cx:pt idx="354">None</cx:pt>
          <cx:pt idx="355">None</cx:pt>
          <cx:pt idx="356">BrkFace</cx:pt>
          <cx:pt idx="357">None</cx:pt>
          <cx:pt idx="358">BrkFace</cx:pt>
          <cx:pt idx="359">BrkFace</cx:pt>
          <cx:pt idx="360">None</cx:pt>
          <cx:pt idx="361">None</cx:pt>
          <cx:pt idx="362">BrkFace</cx:pt>
          <cx:pt idx="363">BrkFace</cx:pt>
          <cx:pt idx="364">BrkFace</cx:pt>
          <cx:pt idx="365">None</cx:pt>
          <cx:pt idx="366">BrkFace</cx:pt>
          <cx:pt idx="367">BrkFace</cx:pt>
          <cx:pt idx="368">BrkFace</cx:pt>
          <cx:pt idx="369">None</cx:pt>
          <cx:pt idx="370">None</cx:pt>
          <cx:pt idx="371">None</cx:pt>
          <cx:pt idx="372">None</cx:pt>
          <cx:pt idx="373">None</cx:pt>
          <cx:pt idx="374">None</cx:pt>
          <cx:pt idx="375">None</cx:pt>
          <cx:pt idx="376">None</cx:pt>
          <cx:pt idx="377">None</cx:pt>
          <cx:pt idx="378">Stone</cx:pt>
          <cx:pt idx="379">BrkFace</cx:pt>
          <cx:pt idx="380">None</cx:pt>
          <cx:pt idx="381">None</cx:pt>
          <cx:pt idx="382">None</cx:pt>
          <cx:pt idx="383">None</cx:pt>
          <cx:pt idx="384">None</cx:pt>
          <cx:pt idx="385">BrkFace</cx:pt>
          <cx:pt idx="386">None</cx:pt>
          <cx:pt idx="387">BrkFace</cx:pt>
          <cx:pt idx="388">BrkFace</cx:pt>
          <cx:pt idx="389">Stone</cx:pt>
          <cx:pt idx="390">None</cx:pt>
          <cx:pt idx="391">None</cx:pt>
          <cx:pt idx="392">None</cx:pt>
          <cx:pt idx="393">None</cx:pt>
          <cx:pt idx="394">None</cx:pt>
          <cx:pt idx="395">None</cx:pt>
          <cx:pt idx="396">None</cx:pt>
          <cx:pt idx="397">BrkFace</cx:pt>
          <cx:pt idx="398">None</cx:pt>
          <cx:pt idx="399">Stone</cx:pt>
          <cx:pt idx="400">None</cx:pt>
          <cx:pt idx="401">None</cx:pt>
          <cx:pt idx="402">None</cx:pt>
          <cx:pt idx="403">BrkFace</cx:pt>
          <cx:pt idx="404">None</cx:pt>
          <cx:pt idx="405">None</cx:pt>
          <cx:pt idx="406">None</cx:pt>
          <cx:pt idx="407">None</cx:pt>
          <cx:pt idx="408">BrkFace</cx:pt>
          <cx:pt idx="409">Stone</cx:pt>
          <cx:pt idx="410">None</cx:pt>
          <cx:pt idx="411">None</cx:pt>
          <cx:pt idx="412">Stone</cx:pt>
          <cx:pt idx="413">None</cx:pt>
          <cx:pt idx="414">None</cx:pt>
          <cx:pt idx="415">None</cx:pt>
          <cx:pt idx="416">BrkFace</cx:pt>
          <cx:pt idx="417">None</cx:pt>
          <cx:pt idx="418">None</cx:pt>
          <cx:pt idx="419">None</cx:pt>
          <cx:pt idx="420">BrkFace</cx:pt>
          <cx:pt idx="421">Stone</cx:pt>
          <cx:pt idx="422">None</cx:pt>
          <cx:pt idx="423">BrkFace</cx:pt>
          <cx:pt idx="424">BrkFace</cx:pt>
          <cx:pt idx="425">None</cx:pt>
          <cx:pt idx="426">BrkFace</cx:pt>
          <cx:pt idx="427">None</cx:pt>
          <cx:pt idx="428">BrkFace</cx:pt>
          <cx:pt idx="429">None</cx:pt>
          <cx:pt idx="430">BrkFace</cx:pt>
          <cx:pt idx="431">None</cx:pt>
          <cx:pt idx="432">BrkFace</cx:pt>
          <cx:pt idx="433">None</cx:pt>
          <cx:pt idx="434">None</cx:pt>
          <cx:pt idx="435">None</cx:pt>
          <cx:pt idx="436">None</cx:pt>
          <cx:pt idx="437">None</cx:pt>
          <cx:pt idx="438">None</cx:pt>
          <cx:pt idx="439">None</cx:pt>
          <cx:pt idx="440">Stone</cx:pt>
          <cx:pt idx="441">BrkFace</cx:pt>
          <cx:pt idx="442">None</cx:pt>
          <cx:pt idx="443">BrkFace</cx:pt>
          <cx:pt idx="444">None</cx:pt>
          <cx:pt idx="445">None</cx:pt>
          <cx:pt idx="446">None</cx:pt>
          <cx:pt idx="447">None</cx:pt>
          <cx:pt idx="448">None</cx:pt>
          <cx:pt idx="449">None</cx:pt>
          <cx:pt idx="450">None</cx:pt>
          <cx:pt idx="451">None</cx:pt>
          <cx:pt idx="452">BrkFace</cx:pt>
          <cx:pt idx="453">None</cx:pt>
          <cx:pt idx="454">None</cx:pt>
          <cx:pt idx="455">BrkFace</cx:pt>
          <cx:pt idx="456">None</cx:pt>
          <cx:pt idx="457">None</cx:pt>
          <cx:pt idx="458">None</cx:pt>
          <cx:pt idx="459">BrkCmn</cx:pt>
          <cx:pt idx="460">Stone</cx:pt>
          <cx:pt idx="461">None</cx:pt>
          <cx:pt idx="462">None</cx:pt>
          <cx:pt idx="463">None</cx:pt>
          <cx:pt idx="464">BrkFace</cx:pt>
          <cx:pt idx="465">BrkFace</cx:pt>
          <cx:pt idx="466">None</cx:pt>
          <cx:pt idx="467">Stone</cx:pt>
          <cx:pt idx="468">Stone</cx:pt>
          <cx:pt idx="469">BrkFace</cx:pt>
          <cx:pt idx="470">None</cx:pt>
          <cx:pt idx="471">None</cx:pt>
          <cx:pt idx="472">BrkFace</cx:pt>
          <cx:pt idx="473">BrkFace</cx:pt>
          <cx:pt idx="474">None</cx:pt>
          <cx:pt idx="475">None</cx:pt>
          <cx:pt idx="476">BrkFace</cx:pt>
          <cx:pt idx="477">BrkFace</cx:pt>
          <cx:pt idx="478">Stone</cx:pt>
          <cx:pt idx="479">BrkCmn</cx:pt>
          <cx:pt idx="480">BrkFace</cx:pt>
          <cx:pt idx="481">BrkFace</cx:pt>
          <cx:pt idx="482">None</cx:pt>
          <cx:pt idx="483">BrkFace</cx:pt>
          <cx:pt idx="484">None</cx:pt>
          <cx:pt idx="485">None</cx:pt>
          <cx:pt idx="486">BrkFace</cx:pt>
          <cx:pt idx="487">None</cx:pt>
          <cx:pt idx="488">None</cx:pt>
          <cx:pt idx="489">None</cx:pt>
          <cx:pt idx="490">None</cx:pt>
          <cx:pt idx="491">None</cx:pt>
          <cx:pt idx="492">None</cx:pt>
          <cx:pt idx="493">None</cx:pt>
          <cx:pt idx="494">None</cx:pt>
          <cx:pt idx="495">None</cx:pt>
          <cx:pt idx="496">None</cx:pt>
          <cx:pt idx="497">None</cx:pt>
          <cx:pt idx="498">BrkFace</cx:pt>
          <cx:pt idx="499">None</cx:pt>
          <cx:pt idx="500">BrkFace</cx:pt>
          <cx:pt idx="501">None</cx:pt>
          <cx:pt idx="502">None</cx:pt>
          <cx:pt idx="503">None</cx:pt>
          <cx:pt idx="504">None</cx:pt>
          <cx:pt idx="505">BrkFace</cx:pt>
          <cx:pt idx="506">BrkFace</cx:pt>
          <cx:pt idx="507">None</cx:pt>
          <cx:pt idx="508">None</cx:pt>
          <cx:pt idx="509">BrkFace</cx:pt>
          <cx:pt idx="510">BrkCmn</cx:pt>
          <cx:pt idx="511">Stone</cx:pt>
          <cx:pt idx="512">None</cx:pt>
          <cx:pt idx="513">None</cx:pt>
          <cx:pt idx="514">None</cx:pt>
          <cx:pt idx="515">BrkFace</cx:pt>
          <cx:pt idx="516">BrkFace</cx:pt>
          <cx:pt idx="517">BrkFace</cx:pt>
          <cx:pt idx="518">None</cx:pt>
          <cx:pt idx="519">None</cx:pt>
          <cx:pt idx="520">None</cx:pt>
          <cx:pt idx="521">None</cx:pt>
          <cx:pt idx="522">None</cx:pt>
          <cx:pt idx="523">Stone</cx:pt>
          <cx:pt idx="524">BrkFace</cx:pt>
          <cx:pt idx="525">None</cx:pt>
          <cx:pt idx="526">None</cx:pt>
          <cx:pt idx="527">Stone</cx:pt>
          <cx:pt idx="528">None</cx:pt>
          <cx:pt idx="529">NA</cx:pt>
          <cx:pt idx="530">BrkFace</cx:pt>
          <cx:pt idx="531">None</cx:pt>
          <cx:pt idx="532">None</cx:pt>
          <cx:pt idx="533">None</cx:pt>
          <cx:pt idx="534">None</cx:pt>
          <cx:pt idx="535">None</cx:pt>
          <cx:pt idx="536">None</cx:pt>
          <cx:pt idx="537">None</cx:pt>
          <cx:pt idx="538">BrkFace</cx:pt>
          <cx:pt idx="539">BrkFace</cx:pt>
          <cx:pt idx="540">BrkFace</cx:pt>
          <cx:pt idx="541">BrkFace</cx:pt>
          <cx:pt idx="542">None</cx:pt>
          <cx:pt idx="543">BrkFace</cx:pt>
          <cx:pt idx="544">None</cx:pt>
          <cx:pt idx="545">BrkFace</cx:pt>
          <cx:pt idx="546">None</cx:pt>
          <cx:pt idx="547">None</cx:pt>
          <cx:pt idx="548">None</cx:pt>
          <cx:pt idx="549">None</cx:pt>
          <cx:pt idx="550">None</cx:pt>
          <cx:pt idx="551">None</cx:pt>
          <cx:pt idx="552">Stone</cx:pt>
          <cx:pt idx="553">None</cx:pt>
          <cx:pt idx="554">BrkFace</cx:pt>
          <cx:pt idx="555">None</cx:pt>
          <cx:pt idx="556">None</cx:pt>
          <cx:pt idx="557">None</cx:pt>
          <cx:pt idx="558">None</cx:pt>
          <cx:pt idx="559">BrkFace</cx:pt>
          <cx:pt idx="560">BrkFace</cx:pt>
          <cx:pt idx="561">None</cx:pt>
          <cx:pt idx="562">None</cx:pt>
          <cx:pt idx="563">None</cx:pt>
          <cx:pt idx="564">None</cx:pt>
          <cx:pt idx="565">None</cx:pt>
          <cx:pt idx="566">BrkFace</cx:pt>
          <cx:pt idx="567">BrkFace</cx:pt>
          <cx:pt idx="568">None</cx:pt>
          <cx:pt idx="569">None</cx:pt>
          <cx:pt idx="570">BrkFace</cx:pt>
          <cx:pt idx="571">BrkFace</cx:pt>
          <cx:pt idx="572">None</cx:pt>
          <cx:pt idx="573">None</cx:pt>
          <cx:pt idx="574">BrkFace</cx:pt>
          <cx:pt idx="575">None</cx:pt>
          <cx:pt idx="576">None</cx:pt>
          <cx:pt idx="577">BrkFace</cx:pt>
          <cx:pt idx="578">None</cx:pt>
          <cx:pt idx="579">BrkFace</cx:pt>
          <cx:pt idx="580">BrkFace</cx:pt>
          <cx:pt idx="581">BrkFace</cx:pt>
          <cx:pt idx="582">BrkFace</cx:pt>
          <cx:pt idx="583">None</cx:pt>
          <cx:pt idx="584">None</cx:pt>
          <cx:pt idx="585">BrkFace</cx:pt>
          <cx:pt idx="586">None</cx:pt>
          <cx:pt idx="587">None</cx:pt>
          <cx:pt idx="588">None</cx:pt>
          <cx:pt idx="589">None</cx:pt>
          <cx:pt idx="590">None</cx:pt>
          <cx:pt idx="591">Stone</cx:pt>
          <cx:pt idx="592">None</cx:pt>
          <cx:pt idx="593">BrkFace</cx:pt>
          <cx:pt idx="594">None</cx:pt>
          <cx:pt idx="595">BrkFace</cx:pt>
          <cx:pt idx="596">None</cx:pt>
          <cx:pt idx="597">BrkFace</cx:pt>
          <cx:pt idx="598">BrkFace</cx:pt>
          <cx:pt idx="599">None</cx:pt>
          <cx:pt idx="600">BrkFace</cx:pt>
          <cx:pt idx="601">None</cx:pt>
          <cx:pt idx="602">None</cx:pt>
          <cx:pt idx="603">None</cx:pt>
          <cx:pt idx="604">BrkFace</cx:pt>
          <cx:pt idx="605">BrkFace</cx:pt>
          <cx:pt idx="606">None</cx:pt>
          <cx:pt idx="607">None</cx:pt>
          <cx:pt idx="608">None</cx:pt>
          <cx:pt idx="609">BrkCmn</cx:pt>
          <cx:pt idx="610">BrkFace</cx:pt>
          <cx:pt idx="611">BrkFace</cx:pt>
          <cx:pt idx="612">BrkFace</cx:pt>
          <cx:pt idx="613">None</cx:pt>
          <cx:pt idx="614">None</cx:pt>
          <cx:pt idx="615">BrkFace</cx:pt>
          <cx:pt idx="616">None</cx:pt>
          <cx:pt idx="617">None</cx:pt>
          <cx:pt idx="618">BrkFace</cx:pt>
          <cx:pt idx="619">Stone</cx:pt>
          <cx:pt idx="620">None</cx:pt>
          <cx:pt idx="621">None</cx:pt>
          <cx:pt idx="622">BrkFace</cx:pt>
          <cx:pt idx="623">BrkFace</cx:pt>
          <cx:pt idx="624">None</cx:pt>
          <cx:pt idx="625">BrkFace</cx:pt>
          <cx:pt idx="626">None</cx:pt>
          <cx:pt idx="627">BrkFace</cx:pt>
          <cx:pt idx="628">BrkFace</cx:pt>
          <cx:pt idx="629">BrkFace</cx:pt>
          <cx:pt idx="630">None</cx:pt>
          <cx:pt idx="631">Stone</cx:pt>
          <cx:pt idx="632">BrkFace</cx:pt>
          <cx:pt idx="633">None</cx:pt>
          <cx:pt idx="634">None</cx:pt>
          <cx:pt idx="635">None</cx:pt>
          <cx:pt idx="636">None</cx:pt>
          <cx:pt idx="637">None</cx:pt>
          <cx:pt idx="638">None</cx:pt>
          <cx:pt idx="639">None</cx:pt>
          <cx:pt idx="640">BrkFace</cx:pt>
          <cx:pt idx="641">None</cx:pt>
          <cx:pt idx="642">None</cx:pt>
          <cx:pt idx="643">BrkFace</cx:pt>
          <cx:pt idx="644">Stone</cx:pt>
          <cx:pt idx="645">None</cx:pt>
          <cx:pt idx="646">None</cx:pt>
          <cx:pt idx="647">Stone</cx:pt>
          <cx:pt idx="648">BrkFace</cx:pt>
          <cx:pt idx="649">None</cx:pt>
          <cx:pt idx="650">NA</cx:pt>
          <cx:pt idx="651">None</cx:pt>
          <cx:pt idx="652">None</cx:pt>
          <cx:pt idx="653">None</cx:pt>
          <cx:pt idx="654">BrkFace</cx:pt>
          <cx:pt idx="655">BrkFace</cx:pt>
          <cx:pt idx="656">BrkFace</cx:pt>
          <cx:pt idx="657">None</cx:pt>
          <cx:pt idx="658">None</cx:pt>
          <cx:pt idx="659">None</cx:pt>
          <cx:pt idx="660">BrkFace</cx:pt>
          <cx:pt idx="661">BrkFace</cx:pt>
          <cx:pt idx="662">BrkFace</cx:pt>
          <cx:pt idx="663">None</cx:pt>
          <cx:pt idx="664">None</cx:pt>
          <cx:pt idx="665">BrkFace</cx:pt>
          <cx:pt idx="666">BrkCmn</cx:pt>
          <cx:pt idx="667">BrkFace</cx:pt>
          <cx:pt idx="668">None</cx:pt>
          <cx:pt idx="669">None</cx:pt>
          <cx:pt idx="670">None</cx:pt>
          <cx:pt idx="671">None</cx:pt>
          <cx:pt idx="672">None</cx:pt>
          <cx:pt idx="673">BrkFace</cx:pt>
          <cx:pt idx="674">None</cx:pt>
          <cx:pt idx="675">None</cx:pt>
          <cx:pt idx="676">None</cx:pt>
          <cx:pt idx="677">None</cx:pt>
          <cx:pt idx="678">Stone</cx:pt>
          <cx:pt idx="679">BrkFace</cx:pt>
          <cx:pt idx="680">None</cx:pt>
          <cx:pt idx="681">None</cx:pt>
          <cx:pt idx="682">None</cx:pt>
          <cx:pt idx="683">Stone</cx:pt>
          <cx:pt idx="684">BrkFace</cx:pt>
          <cx:pt idx="685">None</cx:pt>
          <cx:pt idx="686">None</cx:pt>
          <cx:pt idx="687">None</cx:pt>
          <cx:pt idx="688">BrkFace</cx:pt>
          <cx:pt idx="689">Stone</cx:pt>
          <cx:pt idx="690">BrkFace</cx:pt>
          <cx:pt idx="691">BrkFace</cx:pt>
          <cx:pt idx="692">BrkFace</cx:pt>
          <cx:pt idx="693">None</cx:pt>
          <cx:pt idx="694">None</cx:pt>
          <cx:pt idx="695">BrkFace</cx:pt>
          <cx:pt idx="696">None</cx:pt>
          <cx:pt idx="697">None</cx:pt>
          <cx:pt idx="698">None</cx:pt>
          <cx:pt idx="699">None</cx:pt>
          <cx:pt idx="700">BrkFace</cx:pt>
          <cx:pt idx="701">BrkFace</cx:pt>
          <cx:pt idx="702">BrkFace</cx:pt>
          <cx:pt idx="703">None</cx:pt>
          <cx:pt idx="704">BrkFace</cx:pt>
          <cx:pt idx="705">None</cx:pt>
          <cx:pt idx="706">Stone</cx:pt>
          <cx:pt idx="707">BrkFace</cx:pt>
          <cx:pt idx="708">None</cx:pt>
          <cx:pt idx="709">BrkCmn</cx:pt>
          <cx:pt idx="710">None</cx:pt>
          <cx:pt idx="711">None</cx:pt>
          <cx:pt idx="712">None</cx:pt>
          <cx:pt idx="713">BrkFace</cx:pt>
          <cx:pt idx="714">BrkFace</cx:pt>
          <cx:pt idx="715">BrkFace</cx:pt>
          <cx:pt idx="716">None</cx:pt>
          <cx:pt idx="717">None</cx:pt>
          <cx:pt idx="718">BrkFace</cx:pt>
          <cx:pt idx="719">None</cx:pt>
          <cx:pt idx="720">None</cx:pt>
          <cx:pt idx="721">BrkFace</cx:pt>
          <cx:pt idx="722">None</cx:pt>
          <cx:pt idx="723">None</cx:pt>
          <cx:pt idx="724">Stone</cx:pt>
          <cx:pt idx="725">None</cx:pt>
          <cx:pt idx="726">BrkFace</cx:pt>
          <cx:pt idx="727">Stone</cx:pt>
          <cx:pt idx="728">BrkFace</cx:pt>
          <cx:pt idx="729">None</cx:pt>
          <cx:pt idx="730">None</cx:pt>
          <cx:pt idx="731">BrkFace</cx:pt>
          <cx:pt idx="732">BrkFace</cx:pt>
          <cx:pt idx="733">None</cx:pt>
          <cx:pt idx="734">None</cx:pt>
          <cx:pt idx="735">None</cx:pt>
          <cx:pt idx="736">None</cx:pt>
          <cx:pt idx="737">None</cx:pt>
          <cx:pt idx="738">None</cx:pt>
          <cx:pt idx="739">None</cx:pt>
          <cx:pt idx="740">None</cx:pt>
          <cx:pt idx="741">None</cx:pt>
          <cx:pt idx="742">BrkFace</cx:pt>
          <cx:pt idx="743">None</cx:pt>
          <cx:pt idx="744">None</cx:pt>
          <cx:pt idx="745">BrkFace</cx:pt>
          <cx:pt idx="746">None</cx:pt>
          <cx:pt idx="747">None</cx:pt>
          <cx:pt idx="748">BrkFace</cx:pt>
          <cx:pt idx="749">None</cx:pt>
          <cx:pt idx="750">None</cx:pt>
          <cx:pt idx="751">None</cx:pt>
          <cx:pt idx="752">None</cx:pt>
          <cx:pt idx="753">BrkFace</cx:pt>
          <cx:pt idx="754">None</cx:pt>
          <cx:pt idx="755">BrkFace</cx:pt>
          <cx:pt idx="756">None</cx:pt>
          <cx:pt idx="757">BrkCmn</cx:pt>
          <cx:pt idx="758">BrkFace</cx:pt>
          <cx:pt idx="759">BrkFace</cx:pt>
          <cx:pt idx="760">None</cx:pt>
          <cx:pt idx="761">None</cx:pt>
          <cx:pt idx="762">None</cx:pt>
          <cx:pt idx="763">BrkFace</cx:pt>
          <cx:pt idx="764">None</cx:pt>
          <cx:pt idx="765">Stone</cx:pt>
          <cx:pt idx="766">BrkFace</cx:pt>
          <cx:pt idx="767">None</cx:pt>
          <cx:pt idx="768">None</cx:pt>
          <cx:pt idx="769">BrkFace</cx:pt>
          <cx:pt idx="770">None</cx:pt>
          <cx:pt idx="771">None</cx:pt>
          <cx:pt idx="772">None</cx:pt>
          <cx:pt idx="773">None</cx:pt>
          <cx:pt idx="774">BrkFace</cx:pt>
          <cx:pt idx="775">BrkFace</cx:pt>
          <cx:pt idx="776">BrkFace</cx:pt>
          <cx:pt idx="777">None</cx:pt>
          <cx:pt idx="778">BrkFace</cx:pt>
          <cx:pt idx="779">BrkFace</cx:pt>
          <cx:pt idx="780">BrkFace</cx:pt>
          <cx:pt idx="781">None</cx:pt>
          <cx:pt idx="782">None</cx:pt>
          <cx:pt idx="783">BrkFace</cx:pt>
          <cx:pt idx="784">None</cx:pt>
          <cx:pt idx="785">None</cx:pt>
          <cx:pt idx="786">None</cx:pt>
          <cx:pt idx="787">None</cx:pt>
          <cx:pt idx="788">None</cx:pt>
          <cx:pt idx="789">BrkFace</cx:pt>
          <cx:pt idx="790">BrkFace</cx:pt>
          <cx:pt idx="791">None</cx:pt>
          <cx:pt idx="792">None</cx:pt>
          <cx:pt idx="793">Stone</cx:pt>
          <cx:pt idx="794">None</cx:pt>
          <cx:pt idx="795">BrkFace</cx:pt>
          <cx:pt idx="796">BrkFace</cx:pt>
          <cx:pt idx="797">None</cx:pt>
          <cx:pt idx="798">Stone</cx:pt>
          <cx:pt idx="799">BrkFace</cx:pt>
          <cx:pt idx="800">None</cx:pt>
          <cx:pt idx="801">None</cx:pt>
          <cx:pt idx="802">None</cx:pt>
          <cx:pt idx="803">Stone</cx:pt>
          <cx:pt idx="804">None</cx:pt>
          <cx:pt idx="805">Stone</cx:pt>
          <cx:pt idx="806">None</cx:pt>
          <cx:pt idx="807">None</cx:pt>
          <cx:pt idx="808">BrkFace</cx:pt>
          <cx:pt idx="809">None</cx:pt>
          <cx:pt idx="810">BrkFace</cx:pt>
          <cx:pt idx="811">BrkFace</cx:pt>
          <cx:pt idx="812">None</cx:pt>
          <cx:pt idx="813">BrkFace</cx:pt>
          <cx:pt idx="814">None</cx:pt>
          <cx:pt idx="815">BrkFace</cx:pt>
          <cx:pt idx="816">None</cx:pt>
          <cx:pt idx="817">BrkFace</cx:pt>
          <cx:pt idx="818">BrkFace</cx:pt>
          <cx:pt idx="819">Stone</cx:pt>
          <cx:pt idx="820">None</cx:pt>
          <cx:pt idx="821">None</cx:pt>
          <cx:pt idx="822">None</cx:pt>
          <cx:pt idx="823">None</cx:pt>
          <cx:pt idx="824">None</cx:pt>
          <cx:pt idx="825">BrkFace</cx:pt>
          <cx:pt idx="826">None</cx:pt>
          <cx:pt idx="827">None</cx:pt>
          <cx:pt idx="828">None</cx:pt>
          <cx:pt idx="829">None</cx:pt>
          <cx:pt idx="830">BrkFace</cx:pt>
          <cx:pt idx="831">None</cx:pt>
          <cx:pt idx="832">BrkFace</cx:pt>
          <cx:pt idx="833">BrkFace</cx:pt>
          <cx:pt idx="834">BrkFace</cx:pt>
          <cx:pt idx="835">None</cx:pt>
          <cx:pt idx="836">None</cx:pt>
          <cx:pt idx="837">BrkFace</cx:pt>
          <cx:pt idx="838">None</cx:pt>
          <cx:pt idx="839">None</cx:pt>
          <cx:pt idx="840">None</cx:pt>
          <cx:pt idx="841">None</cx:pt>
          <cx:pt idx="842">BrkFace</cx:pt>
          <cx:pt idx="843">None</cx:pt>
          <cx:pt idx="844">None</cx:pt>
          <cx:pt idx="845">None</cx:pt>
          <cx:pt idx="846">BrkFace</cx:pt>
          <cx:pt idx="847">None</cx:pt>
          <cx:pt idx="848">None</cx:pt>
          <cx:pt idx="849">BrkFace</cx:pt>
          <cx:pt idx="850">BrkFace</cx:pt>
          <cx:pt idx="851">BrkFace</cx:pt>
          <cx:pt idx="852">None</cx:pt>
          <cx:pt idx="853">BrkFace</cx:pt>
          <cx:pt idx="854">None</cx:pt>
          <cx:pt idx="855">None</cx:pt>
          <cx:pt idx="856">None</cx:pt>
          <cx:pt idx="857">None</cx:pt>
          <cx:pt idx="858">BrkFace</cx:pt>
          <cx:pt idx="859">BrkFace</cx:pt>
          <cx:pt idx="860">None</cx:pt>
          <cx:pt idx="861">None</cx:pt>
          <cx:pt idx="862">None</cx:pt>
          <cx:pt idx="863">None</cx:pt>
          <cx:pt idx="864">None</cx:pt>
          <cx:pt idx="865">BrkFace</cx:pt>
          <cx:pt idx="866">Stone</cx:pt>
          <cx:pt idx="867">None</cx:pt>
          <cx:pt idx="868">None</cx:pt>
          <cx:pt idx="869">BrkFace</cx:pt>
          <cx:pt idx="870">None</cx:pt>
          <cx:pt idx="871">BrkFace</cx:pt>
          <cx:pt idx="872">None</cx:pt>
          <cx:pt idx="873">None</cx:pt>
          <cx:pt idx="874">None</cx:pt>
          <cx:pt idx="875">None</cx:pt>
          <cx:pt idx="876">None</cx:pt>
          <cx:pt idx="877">Stone</cx:pt>
          <cx:pt idx="878">None</cx:pt>
          <cx:pt idx="879">BrkFace</cx:pt>
          <cx:pt idx="880">None</cx:pt>
          <cx:pt idx="881">BrkFace</cx:pt>
          <cx:pt idx="882">None</cx:pt>
          <cx:pt idx="883">None</cx:pt>
          <cx:pt idx="884">BrkFace</cx:pt>
          <cx:pt idx="885">BrkFace</cx:pt>
          <cx:pt idx="886">BrkFace</cx:pt>
          <cx:pt idx="887">None</cx:pt>
          <cx:pt idx="888">None</cx:pt>
          <cx:pt idx="889">BrkFace</cx:pt>
          <cx:pt idx="890">None</cx:pt>
          <cx:pt idx="891">BrkFace</cx:pt>
          <cx:pt idx="892">None</cx:pt>
          <cx:pt idx="893">None</cx:pt>
          <cx:pt idx="894">None</cx:pt>
          <cx:pt idx="895">BrkFace</cx:pt>
          <cx:pt idx="896">None</cx:pt>
          <cx:pt idx="897">None</cx:pt>
          <cx:pt idx="898">Stone</cx:pt>
          <cx:pt idx="899">None</cx:pt>
          <cx:pt idx="900">None</cx:pt>
          <cx:pt idx="901">None</cx:pt>
          <cx:pt idx="902">None</cx:pt>
          <cx:pt idx="903">BrkFace</cx:pt>
          <cx:pt idx="904">BrkFace</cx:pt>
          <cx:pt idx="905">Stone</cx:pt>
          <cx:pt idx="906">Stone</cx:pt>
          <cx:pt idx="907">None</cx:pt>
          <cx:pt idx="908">None</cx:pt>
          <cx:pt idx="909">None</cx:pt>
          <cx:pt idx="910">BrkFace</cx:pt>
          <cx:pt idx="911">None</cx:pt>
          <cx:pt idx="912">None</cx:pt>
          <cx:pt idx="913">None</cx:pt>
          <cx:pt idx="914">Stone</cx:pt>
          <cx:pt idx="915">BrkFace</cx:pt>
          <cx:pt idx="916">None</cx:pt>
          <cx:pt idx="917">None</cx:pt>
          <cx:pt idx="918">None</cx:pt>
          <cx:pt idx="919">None</cx:pt>
          <cx:pt idx="920">BrkFace</cx:pt>
          <cx:pt idx="921">None</cx:pt>
          <cx:pt idx="922">None</cx:pt>
          <cx:pt idx="923">None</cx:pt>
          <cx:pt idx="924">BrkFace</cx:pt>
          <cx:pt idx="925">None</cx:pt>
          <cx:pt idx="926">BrkFace</cx:pt>
          <cx:pt idx="927">BrkFace</cx:pt>
          <cx:pt idx="928">None</cx:pt>
          <cx:pt idx="929">BrkFace</cx:pt>
          <cx:pt idx="930">None</cx:pt>
          <cx:pt idx="931">None</cx:pt>
          <cx:pt idx="932">Stone</cx:pt>
          <cx:pt idx="933">BrkFace</cx:pt>
          <cx:pt idx="934">None</cx:pt>
          <cx:pt idx="935">BrkFace</cx:pt>
          <cx:pt idx="936">NA</cx:pt>
          <cx:pt idx="937">None</cx:pt>
          <cx:pt idx="938">None</cx:pt>
          <cx:pt idx="939">None</cx:pt>
          <cx:pt idx="940">None</cx:pt>
          <cx:pt idx="941">BrkFace</cx:pt>
          <cx:pt idx="942">None</cx:pt>
          <cx:pt idx="943">None</cx:pt>
          <cx:pt idx="944">BrkFace</cx:pt>
          <cx:pt idx="945">None</cx:pt>
          <cx:pt idx="946">BrkFace</cx:pt>
          <cx:pt idx="947">BrkFace</cx:pt>
          <cx:pt idx="948">BrkFace</cx:pt>
          <cx:pt idx="949">None</cx:pt>
          <cx:pt idx="950">None</cx:pt>
          <cx:pt idx="951">None</cx:pt>
          <cx:pt idx="952">None</cx:pt>
          <cx:pt idx="953">BrkFace</cx:pt>
          <cx:pt idx="954">BrkFace</cx:pt>
          <cx:pt idx="955">BrkFace</cx:pt>
          <cx:pt idx="956">None</cx:pt>
          <cx:pt idx="957">None</cx:pt>
          <cx:pt idx="958">None</cx:pt>
          <cx:pt idx="959">None</cx:pt>
          <cx:pt idx="960">None</cx:pt>
          <cx:pt idx="961">BrkFace</cx:pt>
          <cx:pt idx="962">None</cx:pt>
          <cx:pt idx="963">None</cx:pt>
          <cx:pt idx="964">BrkFace</cx:pt>
          <cx:pt idx="965">None</cx:pt>
          <cx:pt idx="966">None</cx:pt>
          <cx:pt idx="967">BrkFace</cx:pt>
          <cx:pt idx="968">None</cx:pt>
          <cx:pt idx="969">BrkFace</cx:pt>
          <cx:pt idx="970">None</cx:pt>
          <cx:pt idx="971">Stone</cx:pt>
          <cx:pt idx="972">None</cx:pt>
          <cx:pt idx="973">NA</cx:pt>
          <cx:pt idx="974">None</cx:pt>
          <cx:pt idx="975">None</cx:pt>
          <cx:pt idx="976">None</cx:pt>
          <cx:pt idx="977">NA</cx:pt>
          <cx:pt idx="978">None</cx:pt>
          <cx:pt idx="979">None</cx:pt>
          <cx:pt idx="980">Stone</cx:pt>
          <cx:pt idx="981">BrkFace</cx:pt>
          <cx:pt idx="982">BrkFace</cx:pt>
          <cx:pt idx="983">None</cx:pt>
          <cx:pt idx="984">None</cx:pt>
          <cx:pt idx="985">None</cx:pt>
          <cx:pt idx="986">None</cx:pt>
          <cx:pt idx="987">Stone</cx:pt>
          <cx:pt idx="988">BrkFace</cx:pt>
          <cx:pt idx="989">None</cx:pt>
          <cx:pt idx="990">BrkFace</cx:pt>
          <cx:pt idx="991">None</cx:pt>
          <cx:pt idx="992">BrkFace</cx:pt>
          <cx:pt idx="993">None</cx:pt>
          <cx:pt idx="994">Stone</cx:pt>
          <cx:pt idx="995">None</cx:pt>
          <cx:pt idx="996">None</cx:pt>
          <cx:pt idx="997">BrkFace</cx:pt>
          <cx:pt idx="998">None</cx:pt>
          <cx:pt idx="999">Stone</cx:pt>
          <cx:pt idx="1000">None</cx:pt>
          <cx:pt idx="1001">None</cx:pt>
          <cx:pt idx="1002">BrkFace</cx:pt>
          <cx:pt idx="1003">BrkFace</cx:pt>
          <cx:pt idx="1004">BrkFace</cx:pt>
          <cx:pt idx="1005">BrkFace</cx:pt>
          <cx:pt idx="1006">None</cx:pt>
          <cx:pt idx="1007">None</cx:pt>
          <cx:pt idx="1008">Stone</cx:pt>
          <cx:pt idx="1009">None</cx:pt>
          <cx:pt idx="1010">None</cx:pt>
          <cx:pt idx="1011">None</cx:pt>
          <cx:pt idx="1012">None</cx:pt>
          <cx:pt idx="1013">None</cx:pt>
          <cx:pt idx="1014">BrkFace</cx:pt>
          <cx:pt idx="1015">None</cx:pt>
          <cx:pt idx="1016">BrkFace</cx:pt>
          <cx:pt idx="1017">None</cx:pt>
          <cx:pt idx="1018">BrkFace</cx:pt>
          <cx:pt idx="1019">BrkFace</cx:pt>
          <cx:pt idx="1020">None</cx:pt>
          <cx:pt idx="1021">Stone</cx:pt>
          <cx:pt idx="1022">None</cx:pt>
          <cx:pt idx="1023">BrkFace</cx:pt>
          <cx:pt idx="1024">None</cx:pt>
          <cx:pt idx="1025">None</cx:pt>
          <cx:pt idx="1026">BrkFace</cx:pt>
          <cx:pt idx="1027">Stone</cx:pt>
          <cx:pt idx="1028">None</cx:pt>
          <cx:pt idx="1029">BrkFace</cx:pt>
          <cx:pt idx="1030">None</cx:pt>
          <cx:pt idx="1031">None</cx:pt>
          <cx:pt idx="1032">None</cx:pt>
          <cx:pt idx="1033">Stone</cx:pt>
          <cx:pt idx="1034">None</cx:pt>
          <cx:pt idx="1035">None</cx:pt>
          <cx:pt idx="1036">Stone</cx:pt>
          <cx:pt idx="1037">BrkFace</cx:pt>
          <cx:pt idx="1038">None</cx:pt>
          <cx:pt idx="1039">None</cx:pt>
          <cx:pt idx="1040">BrkCmn</cx:pt>
          <cx:pt idx="1041">BrkFace</cx:pt>
          <cx:pt idx="1042">Stone</cx:pt>
          <cx:pt idx="1043">BrkFace</cx:pt>
          <cx:pt idx="1044">None</cx:pt>
          <cx:pt idx="1045">None</cx:pt>
          <cx:pt idx="1046">Stone</cx:pt>
          <cx:pt idx="1047">None</cx:pt>
          <cx:pt idx="1048">BrkFace</cx:pt>
          <cx:pt idx="1049">None</cx:pt>
          <cx:pt idx="1050">None</cx:pt>
          <cx:pt idx="1051">None</cx:pt>
          <cx:pt idx="1052">BrkCmn</cx:pt>
          <cx:pt idx="1053">Stone</cx:pt>
          <cx:pt idx="1054">BrkFace</cx:pt>
          <cx:pt idx="1055">BrkFace</cx:pt>
          <cx:pt idx="1056">Stone</cx:pt>
          <cx:pt idx="1057">None</cx:pt>
          <cx:pt idx="1058">Stone</cx:pt>
          <cx:pt idx="1059">BrkFace</cx:pt>
          <cx:pt idx="1060">None</cx:pt>
          <cx:pt idx="1061">None</cx:pt>
          <cx:pt idx="1062">None</cx:pt>
          <cx:pt idx="1063">None</cx:pt>
          <cx:pt idx="1064">BrkFace</cx:pt>
          <cx:pt idx="1065">None</cx:pt>
          <cx:pt idx="1066">None</cx:pt>
          <cx:pt idx="1067">BrkFace</cx:pt>
          <cx:pt idx="1068">None</cx:pt>
          <cx:pt idx="1069">None</cx:pt>
          <cx:pt idx="1070">BrkFace</cx:pt>
          <cx:pt idx="1071">None</cx:pt>
          <cx:pt idx="1072">None</cx:pt>
          <cx:pt idx="1073">BrkFace</cx:pt>
          <cx:pt idx="1074">None</cx:pt>
          <cx:pt idx="1075">None</cx:pt>
          <cx:pt idx="1076">None</cx:pt>
          <cx:pt idx="1077">None</cx:pt>
          <cx:pt idx="1078">BrkFace</cx:pt>
          <cx:pt idx="1079">None</cx:pt>
          <cx:pt idx="1080">BrkFace</cx:pt>
          <cx:pt idx="1081">None</cx:pt>
          <cx:pt idx="1082">BrkFace</cx:pt>
          <cx:pt idx="1083">BrkFace</cx:pt>
          <cx:pt idx="1084">None</cx:pt>
          <cx:pt idx="1085">None</cx:pt>
          <cx:pt idx="1086">None</cx:pt>
          <cx:pt idx="1087">None</cx:pt>
          <cx:pt idx="1088">Stone</cx:pt>
          <cx:pt idx="1089">None</cx:pt>
          <cx:pt idx="1090">None</cx:pt>
          <cx:pt idx="1091">BrkFace</cx:pt>
          <cx:pt idx="1092">None</cx:pt>
          <cx:pt idx="1093">BrkFace</cx:pt>
          <cx:pt idx="1094">None</cx:pt>
          <cx:pt idx="1095">None</cx:pt>
          <cx:pt idx="1096">None</cx:pt>
          <cx:pt idx="1097">None</cx:pt>
          <cx:pt idx="1098">None</cx:pt>
          <cx:pt idx="1099">BrkFace</cx:pt>
          <cx:pt idx="1100">None</cx:pt>
          <cx:pt idx="1101">None</cx:pt>
          <cx:pt idx="1102">BrkFace</cx:pt>
          <cx:pt idx="1103">None</cx:pt>
          <cx:pt idx="1104">BrkFace</cx:pt>
          <cx:pt idx="1105">BrkFace</cx:pt>
          <cx:pt idx="1106">None</cx:pt>
          <cx:pt idx="1107">None</cx:pt>
          <cx:pt idx="1108">None</cx:pt>
          <cx:pt idx="1109">Stone</cx:pt>
          <cx:pt idx="1110">None</cx:pt>
          <cx:pt idx="1111">BrkFace</cx:pt>
          <cx:pt idx="1112">None</cx:pt>
          <cx:pt idx="1113">None</cx:pt>
          <cx:pt idx="1114">None</cx:pt>
          <cx:pt idx="1115">Stone</cx:pt>
          <cx:pt idx="1116">None</cx:pt>
          <cx:pt idx="1117">None</cx:pt>
          <cx:pt idx="1118">None</cx:pt>
          <cx:pt idx="1119">None</cx:pt>
          <cx:pt idx="1120">None</cx:pt>
          <cx:pt idx="1121">BrkFace</cx:pt>
          <cx:pt idx="1122">None</cx:pt>
          <cx:pt idx="1123">None</cx:pt>
          <cx:pt idx="1124">BrkFace</cx:pt>
          <cx:pt idx="1125">None</cx:pt>
          <cx:pt idx="1126">BrkFace</cx:pt>
          <cx:pt idx="1127">None</cx:pt>
          <cx:pt idx="1128">None</cx:pt>
          <cx:pt idx="1129">BrkFace</cx:pt>
          <cx:pt idx="1130">None</cx:pt>
          <cx:pt idx="1131">None</cx:pt>
          <cx:pt idx="1132">None</cx:pt>
          <cx:pt idx="1133">None</cx:pt>
          <cx:pt idx="1134">None</cx:pt>
          <cx:pt idx="1135">None</cx:pt>
          <cx:pt idx="1136">None</cx:pt>
          <cx:pt idx="1137">None</cx:pt>
          <cx:pt idx="1138">None</cx:pt>
          <cx:pt idx="1139">None</cx:pt>
          <cx:pt idx="1140">None</cx:pt>
          <cx:pt idx="1141">BrkFace</cx:pt>
          <cx:pt idx="1142">Stone</cx:pt>
          <cx:pt idx="1143">None</cx:pt>
          <cx:pt idx="1144">None</cx:pt>
          <cx:pt idx="1145">None</cx:pt>
          <cx:pt idx="1146">BrkFace</cx:pt>
          <cx:pt idx="1147">None</cx:pt>
          <cx:pt idx="1148">None</cx:pt>
          <cx:pt idx="1149">None</cx:pt>
          <cx:pt idx="1150">None</cx:pt>
          <cx:pt idx="1151">BrkFace</cx:pt>
          <cx:pt idx="1152">None</cx:pt>
          <cx:pt idx="1153">None</cx:pt>
          <cx:pt idx="1154">Stone</cx:pt>
          <cx:pt idx="1155">None</cx:pt>
          <cx:pt idx="1156">None</cx:pt>
          <cx:pt idx="1157">Stone</cx:pt>
          <cx:pt idx="1158">Stone</cx:pt>
          <cx:pt idx="1159">BrkFace</cx:pt>
          <cx:pt idx="1160">None</cx:pt>
          <cx:pt idx="1161">BrkFace</cx:pt>
          <cx:pt idx="1162">None</cx:pt>
          <cx:pt idx="1163">None</cx:pt>
          <cx:pt idx="1164">None</cx:pt>
          <cx:pt idx="1165">Stone</cx:pt>
          <cx:pt idx="1166">Stone</cx:pt>
          <cx:pt idx="1167">None</cx:pt>
          <cx:pt idx="1168">None</cx:pt>
          <cx:pt idx="1169">BrkFace</cx:pt>
          <cx:pt idx="1170">None</cx:pt>
          <cx:pt idx="1171">None</cx:pt>
          <cx:pt idx="1172">None</cx:pt>
          <cx:pt idx="1173">None</cx:pt>
          <cx:pt idx="1174">None</cx:pt>
          <cx:pt idx="1175">BrkFace</cx:pt>
          <cx:pt idx="1176">None</cx:pt>
          <cx:pt idx="1177">None</cx:pt>
          <cx:pt idx="1178">None</cx:pt>
          <cx:pt idx="1179">None</cx:pt>
          <cx:pt idx="1180">None</cx:pt>
          <cx:pt idx="1181">Stone</cx:pt>
          <cx:pt idx="1182">None</cx:pt>
          <cx:pt idx="1183">None</cx:pt>
          <cx:pt idx="1184">BrkFace</cx:pt>
          <cx:pt idx="1185">None</cx:pt>
          <cx:pt idx="1186">None</cx:pt>
          <cx:pt idx="1187">None</cx:pt>
          <cx:pt idx="1188">BrkFace</cx:pt>
          <cx:pt idx="1189">None</cx:pt>
          <cx:pt idx="1190">Stone</cx:pt>
          <cx:pt idx="1191">BrkFace</cx:pt>
          <cx:pt idx="1192">None</cx:pt>
          <cx:pt idx="1193">BrkFace</cx:pt>
          <cx:pt idx="1194">Stone</cx:pt>
          <cx:pt idx="1195">None</cx:pt>
          <cx:pt idx="1196">None</cx:pt>
          <cx:pt idx="1197">None</cx:pt>
          <cx:pt idx="1198">None</cx:pt>
          <cx:pt idx="1199">BrkFace</cx:pt>
          <cx:pt idx="1200">None</cx:pt>
          <cx:pt idx="1201">None</cx:pt>
          <cx:pt idx="1202">None</cx:pt>
          <cx:pt idx="1203">BrkFace</cx:pt>
          <cx:pt idx="1204">None</cx:pt>
          <cx:pt idx="1205">BrkFace</cx:pt>
          <cx:pt idx="1206">None</cx:pt>
          <cx:pt idx="1207">BrkFace</cx:pt>
          <cx:pt idx="1208">None</cx:pt>
          <cx:pt idx="1209">Stone</cx:pt>
          <cx:pt idx="1210">None</cx:pt>
          <cx:pt idx="1211">None</cx:pt>
          <cx:pt idx="1212">None</cx:pt>
          <cx:pt idx="1213">None</cx:pt>
          <cx:pt idx="1214">None</cx:pt>
          <cx:pt idx="1215">None</cx:pt>
          <cx:pt idx="1216">None</cx:pt>
          <cx:pt idx="1217">Stone</cx:pt>
          <cx:pt idx="1218">None</cx:pt>
          <cx:pt idx="1219">BrkFace</cx:pt>
          <cx:pt idx="1220">None</cx:pt>
          <cx:pt idx="1221">None</cx:pt>
          <cx:pt idx="1222">BrkFace</cx:pt>
          <cx:pt idx="1223">BrkFace</cx:pt>
          <cx:pt idx="1224">None</cx:pt>
          <cx:pt idx="1225">BrkFace</cx:pt>
          <cx:pt idx="1226">Stone</cx:pt>
          <cx:pt idx="1227">BrkFace</cx:pt>
          <cx:pt idx="1228">BrkFace</cx:pt>
          <cx:pt idx="1229">None</cx:pt>
          <cx:pt idx="1230">None</cx:pt>
          <cx:pt idx="1231">BrkFace</cx:pt>
          <cx:pt idx="1232">None</cx:pt>
          <cx:pt idx="1233">BrkFace</cx:pt>
          <cx:pt idx="1234">None</cx:pt>
          <cx:pt idx="1235">None</cx:pt>
          <cx:pt idx="1236">Stone</cx:pt>
          <cx:pt idx="1237">None</cx:pt>
          <cx:pt idx="1238">None</cx:pt>
          <cx:pt idx="1239">BrkFace</cx:pt>
          <cx:pt idx="1240">BrkFace</cx:pt>
          <cx:pt idx="1241">Stone</cx:pt>
          <cx:pt idx="1242">BrkFace</cx:pt>
          <cx:pt idx="1243">NA</cx:pt>
          <cx:pt idx="1244">None</cx:pt>
          <cx:pt idx="1245">BrkFace</cx:pt>
          <cx:pt idx="1246">None</cx:pt>
          <cx:pt idx="1247">BrkFace</cx:pt>
          <cx:pt idx="1248">None</cx:pt>
          <cx:pt idx="1249">None</cx:pt>
          <cx:pt idx="1250">None</cx:pt>
          <cx:pt idx="1251">Stone</cx:pt>
          <cx:pt idx="1252">None</cx:pt>
          <cx:pt idx="1253">None</cx:pt>
          <cx:pt idx="1254">Stone</cx:pt>
          <cx:pt idx="1255">None</cx:pt>
          <cx:pt idx="1256">BrkFace</cx:pt>
          <cx:pt idx="1257">None</cx:pt>
          <cx:pt idx="1258">Stone</cx:pt>
          <cx:pt idx="1259">None</cx:pt>
          <cx:pt idx="1260">None</cx:pt>
          <cx:pt idx="1261">None</cx:pt>
          <cx:pt idx="1262">None</cx:pt>
          <cx:pt idx="1263">None</cx:pt>
          <cx:pt idx="1264">None</cx:pt>
          <cx:pt idx="1265">BrkFace</cx:pt>
          <cx:pt idx="1266">None</cx:pt>
          <cx:pt idx="1267">None</cx:pt>
          <cx:pt idx="1268">BrkFace</cx:pt>
          <cx:pt idx="1269">BrkFace</cx:pt>
          <cx:pt idx="1270">None</cx:pt>
          <cx:pt idx="1271">None</cx:pt>
          <cx:pt idx="1272">BrkFace</cx:pt>
          <cx:pt idx="1273">BrkFace</cx:pt>
          <cx:pt idx="1274">None</cx:pt>
          <cx:pt idx="1275">Stone</cx:pt>
          <cx:pt idx="1276">None</cx:pt>
          <cx:pt idx="1277">BrkFace</cx:pt>
          <cx:pt idx="1278">NA</cx:pt>
          <cx:pt idx="1279">None</cx:pt>
          <cx:pt idx="1280">BrkFace</cx:pt>
          <cx:pt idx="1281">BrkFace</cx:pt>
          <cx:pt idx="1282">None</cx:pt>
          <cx:pt idx="1283">None</cx:pt>
          <cx:pt idx="1284">None</cx:pt>
          <cx:pt idx="1285">None</cx:pt>
          <cx:pt idx="1286">BrkFace</cx:pt>
          <cx:pt idx="1287">BrkCmn</cx:pt>
          <cx:pt idx="1288">None</cx:pt>
          <cx:pt idx="1289">Stone</cx:pt>
          <cx:pt idx="1290">BrkFace</cx:pt>
          <cx:pt idx="1291">BrkFace</cx:pt>
          <cx:pt idx="1292">None</cx:pt>
          <cx:pt idx="1293">None</cx:pt>
          <cx:pt idx="1294">None</cx:pt>
          <cx:pt idx="1295">BrkFace</cx:pt>
          <cx:pt idx="1296">BrkFace</cx:pt>
          <cx:pt idx="1297">BrkFace</cx:pt>
          <cx:pt idx="1298">Stone</cx:pt>
          <cx:pt idx="1299">None</cx:pt>
          <cx:pt idx="1300">None</cx:pt>
          <cx:pt idx="1301">None</cx:pt>
          <cx:pt idx="1302">BrkFace</cx:pt>
          <cx:pt idx="1303">BrkFace</cx:pt>
          <cx:pt idx="1304">Stone</cx:pt>
          <cx:pt idx="1305">Stone</cx:pt>
          <cx:pt idx="1306">Stone</cx:pt>
          <cx:pt idx="1307">None</cx:pt>
          <cx:pt idx="1308">None</cx:pt>
          <cx:pt idx="1309">BrkFace</cx:pt>
          <cx:pt idx="1310">None</cx:pt>
          <cx:pt idx="1311">BrkFace</cx:pt>
          <cx:pt idx="1312">BrkFace</cx:pt>
          <cx:pt idx="1313">BrkFace</cx:pt>
          <cx:pt idx="1314">None</cx:pt>
          <cx:pt idx="1315">None</cx:pt>
          <cx:pt idx="1316">Stone</cx:pt>
          <cx:pt idx="1317">None</cx:pt>
          <cx:pt idx="1318">BrkFace</cx:pt>
          <cx:pt idx="1319">BrkFace</cx:pt>
          <cx:pt idx="1320">None</cx:pt>
          <cx:pt idx="1321">None</cx:pt>
          <cx:pt idx="1322">None</cx:pt>
          <cx:pt idx="1323">None</cx:pt>
          <cx:pt idx="1324">BrkFace</cx:pt>
          <cx:pt idx="1325">None</cx:pt>
          <cx:pt idx="1326">None</cx:pt>
          <cx:pt idx="1327">None</cx:pt>
          <cx:pt idx="1328">None</cx:pt>
          <cx:pt idx="1329">None</cx:pt>
          <cx:pt idx="1330">Stone</cx:pt>
          <cx:pt idx="1331">None</cx:pt>
          <cx:pt idx="1332">None</cx:pt>
          <cx:pt idx="1333">None</cx:pt>
          <cx:pt idx="1334">None</cx:pt>
          <cx:pt idx="1335">BrkFace</cx:pt>
          <cx:pt idx="1336">BrkFace</cx:pt>
          <cx:pt idx="1337">None</cx:pt>
          <cx:pt idx="1338">None</cx:pt>
          <cx:pt idx="1339">None</cx:pt>
          <cx:pt idx="1340">None</cx:pt>
          <cx:pt idx="1341">None</cx:pt>
          <cx:pt idx="1342">BrkFace</cx:pt>
          <cx:pt idx="1343">None</cx:pt>
          <cx:pt idx="1344">None</cx:pt>
          <cx:pt idx="1345">None</cx:pt>
          <cx:pt idx="1346">None</cx:pt>
          <cx:pt idx="1347">Stone</cx:pt>
          <cx:pt idx="1348">None</cx:pt>
          <cx:pt idx="1349">None</cx:pt>
          <cx:pt idx="1350">BrkFace</cx:pt>
          <cx:pt idx="1351">BrkFace</cx:pt>
          <cx:pt idx="1352">None</cx:pt>
          <cx:pt idx="1353">BrkFace</cx:pt>
          <cx:pt idx="1354">None</cx:pt>
          <cx:pt idx="1355">BrkFace</cx:pt>
          <cx:pt idx="1356">BrkFace</cx:pt>
          <cx:pt idx="1357">None</cx:pt>
          <cx:pt idx="1358">BrkFace</cx:pt>
          <cx:pt idx="1359">BrkFace</cx:pt>
          <cx:pt idx="1360">None</cx:pt>
          <cx:pt idx="1361">Stone</cx:pt>
          <cx:pt idx="1362">None</cx:pt>
          <cx:pt idx="1363">None</cx:pt>
          <cx:pt idx="1364">None</cx:pt>
          <cx:pt idx="1365">None</cx:pt>
          <cx:pt idx="1366">BrkFace</cx:pt>
          <cx:pt idx="1367">None</cx:pt>
          <cx:pt idx="1368">BrkFace</cx:pt>
          <cx:pt idx="1369">BrkFace</cx:pt>
          <cx:pt idx="1370">None</cx:pt>
          <cx:pt idx="1371">None</cx:pt>
          <cx:pt idx="1372">None</cx:pt>
          <cx:pt idx="1373">BrkFace</cx:pt>
          <cx:pt idx="1374">None</cx:pt>
          <cx:pt idx="1375">BrkFace</cx:pt>
          <cx:pt idx="1376">None</cx:pt>
          <cx:pt idx="1377">None</cx:pt>
          <cx:pt idx="1378">BrkFace</cx:pt>
          <cx:pt idx="1379">None</cx:pt>
          <cx:pt idx="1380">None</cx:pt>
          <cx:pt idx="1381">None</cx:pt>
          <cx:pt idx="1382">None</cx:pt>
          <cx:pt idx="1383">None</cx:pt>
          <cx:pt idx="1384">None</cx:pt>
          <cx:pt idx="1385">None</cx:pt>
          <cx:pt idx="1386">BrkFace</cx:pt>
          <cx:pt idx="1387">None</cx:pt>
          <cx:pt idx="1388">Stone</cx:pt>
          <cx:pt idx="1389">None</cx:pt>
          <cx:pt idx="1390">BrkFace</cx:pt>
          <cx:pt idx="1391">None</cx:pt>
          <cx:pt idx="1392">None</cx:pt>
          <cx:pt idx="1393">None</cx:pt>
          <cx:pt idx="1394">BrkFace</cx:pt>
          <cx:pt idx="1395">BrkFace</cx:pt>
          <cx:pt idx="1396">None</cx:pt>
          <cx:pt idx="1397">None</cx:pt>
          <cx:pt idx="1398">None</cx:pt>
          <cx:pt idx="1399">None</cx:pt>
          <cx:pt idx="1400">None</cx:pt>
          <cx:pt idx="1401">None</cx:pt>
          <cx:pt idx="1402">None</cx:pt>
          <cx:pt idx="1403">Stone</cx:pt>
          <cx:pt idx="1404">None</cx:pt>
          <cx:pt idx="1405">Stone</cx:pt>
          <cx:pt idx="1406">None</cx:pt>
          <cx:pt idx="1407">None</cx:pt>
          <cx:pt idx="1408">None</cx:pt>
          <cx:pt idx="1409">BrkFace</cx:pt>
          <cx:pt idx="1410">None</cx:pt>
          <cx:pt idx="1411">None</cx:pt>
          <cx:pt idx="1412">None</cx:pt>
          <cx:pt idx="1413">Stone</cx:pt>
          <cx:pt idx="1414">None</cx:pt>
          <cx:pt idx="1415">BrkFace</cx:pt>
          <cx:pt idx="1416">None</cx:pt>
          <cx:pt idx="1417">BrkFace</cx:pt>
          <cx:pt idx="1418">None</cx:pt>
          <cx:pt idx="1419">BrkFace</cx:pt>
          <cx:pt idx="1420">BrkFace</cx:pt>
          <cx:pt idx="1421">None</cx:pt>
          <cx:pt idx="1422">BrkFace</cx:pt>
          <cx:pt idx="1423">None</cx:pt>
          <cx:pt idx="1424">None</cx:pt>
          <cx:pt idx="1425">Stone</cx:pt>
          <cx:pt idx="1426">BrkFace</cx:pt>
          <cx:pt idx="1427">None</cx:pt>
          <cx:pt idx="1428">Stone</cx:pt>
          <cx:pt idx="1429">BrkFace</cx:pt>
          <cx:pt idx="1430">None</cx:pt>
          <cx:pt idx="1431">None</cx:pt>
          <cx:pt idx="1432">None</cx:pt>
          <cx:pt idx="1433">BrkFace</cx:pt>
          <cx:pt idx="1434">None</cx:pt>
          <cx:pt idx="1435">BrkFace</cx:pt>
          <cx:pt idx="1436">None</cx:pt>
          <cx:pt idx="1437">Stone</cx:pt>
          <cx:pt idx="1438">None</cx:pt>
          <cx:pt idx="1439">BrkFace</cx:pt>
          <cx:pt idx="1440">None</cx:pt>
          <cx:pt idx="1441">BrkFace</cx:pt>
          <cx:pt idx="1442">Stone</cx:pt>
          <cx:pt idx="1443">None</cx:pt>
          <cx:pt idx="1444">BrkFace</cx:pt>
          <cx:pt idx="1445">None</cx:pt>
          <cx:pt idx="1446">BrkFace</cx:pt>
          <cx:pt idx="1447">BrkFace</cx:pt>
          <cx:pt idx="1448">None</cx:pt>
          <cx:pt idx="1449">None</cx:pt>
          <cx:pt idx="1450">None</cx:pt>
          <cx:pt idx="1451">Stone</cx:pt>
          <cx:pt idx="1452">BrkFace</cx:pt>
          <cx:pt idx="1453">None</cx:pt>
          <cx:pt idx="1454">None</cx:pt>
          <cx:pt idx="1455">None</cx:pt>
          <cx:pt idx="1456">Stone</cx:pt>
          <cx:pt idx="1457">None</cx:pt>
          <cx:pt idx="1458">None</cx:pt>
          <cx:pt idx="1459">None</cx:pt>
        </cx:lvl>
        <cx:lvl ptCount="1460">
          <cx:pt idx="0">VinylSd</cx:pt>
          <cx:pt idx="1">MetalSd</cx:pt>
          <cx:pt idx="2">VinylSd</cx:pt>
          <cx:pt idx="3">Wd Shng</cx:pt>
          <cx:pt idx="4">VinylSd</cx:pt>
          <cx:pt idx="5">VinylSd</cx:pt>
          <cx:pt idx="6">VinylSd</cx:pt>
          <cx:pt idx="7">HdBoard</cx:pt>
          <cx:pt idx="8">Wd Shng</cx:pt>
          <cx:pt idx="9">MetalSd</cx:pt>
          <cx:pt idx="10">HdBoard</cx:pt>
          <cx:pt idx="11">Wd Shng</cx:pt>
          <cx:pt idx="12">Plywood</cx:pt>
          <cx:pt idx="13">VinylSd</cx:pt>
          <cx:pt idx="14">MetalSd</cx:pt>
          <cx:pt idx="15">Wd Sdng</cx:pt>
          <cx:pt idx="16">Wd Sdng</cx:pt>
          <cx:pt idx="17">MetalSd</cx:pt>
          <cx:pt idx="18">VinylSd</cx:pt>
          <cx:pt idx="19">Plywood</cx:pt>
          <cx:pt idx="20">VinylSd</cx:pt>
          <cx:pt idx="21">Wd Sdng</cx:pt>
          <cx:pt idx="22">VinylSd</cx:pt>
          <cx:pt idx="23">CmentBd</cx:pt>
          <cx:pt idx="24">Plywood</cx:pt>
          <cx:pt idx="25">VinylSd</cx:pt>
          <cx:pt idx="26">Wd Sdng</cx:pt>
          <cx:pt idx="27">VinylSd</cx:pt>
          <cx:pt idx="28">MetalSd</cx:pt>
          <cx:pt idx="29">MetalSd</cx:pt>
          <cx:pt idx="30">BrkFace</cx:pt>
          <cx:pt idx="31">HdBoard</cx:pt>
          <cx:pt idx="32">VinylSd</cx:pt>
          <cx:pt idx="33">BrkFace</cx:pt>
          <cx:pt idx="34">MetalSd</cx:pt>
          <cx:pt idx="35">VinylSd</cx:pt>
          <cx:pt idx="36">VinylSd</cx:pt>
          <cx:pt idx="37">Wd Sdng</cx:pt>
          <cx:pt idx="38">VinylSd</cx:pt>
          <cx:pt idx="39">Plywood</cx:pt>
          <cx:pt idx="40">Wd Sdng</cx:pt>
          <cx:pt idx="41">VinylSd</cx:pt>
          <cx:pt idx="42">HdBoard</cx:pt>
          <cx:pt idx="43">VinylSd</cx:pt>
          <cx:pt idx="44">Wd Sdng</cx:pt>
          <cx:pt idx="45">MetalSd</cx:pt>
          <cx:pt idx="46">VinylSd</cx:pt>
          <cx:pt idx="47">VinylSd</cx:pt>
          <cx:pt idx="48">MetalSd</cx:pt>
          <cx:pt idx="49">HdBoard</cx:pt>
          <cx:pt idx="50">VinylSd</cx:pt>
          <cx:pt idx="51">Wd Sdng</cx:pt>
          <cx:pt idx="52">Wd Sdng</cx:pt>
          <cx:pt idx="53">Wd Shng</cx:pt>
          <cx:pt idx="54">MetalSd</cx:pt>
          <cx:pt idx="55">Plywood</cx:pt>
          <cx:pt idx="56">MetalSd</cx:pt>
          <cx:pt idx="57">VinylSd</cx:pt>
          <cx:pt idx="58">VinylSd</cx:pt>
          <cx:pt idx="59">HdBoard</cx:pt>
          <cx:pt idx="60">VinylSd</cx:pt>
          <cx:pt idx="61">MetalSd</cx:pt>
          <cx:pt idx="62">VinylSd</cx:pt>
          <cx:pt idx="63">Stucco</cx:pt>
          <cx:pt idx="64">VinylSd</cx:pt>
          <cx:pt idx="65">VinylSd</cx:pt>
          <cx:pt idx="66">Plywood</cx:pt>
          <cx:pt idx="67">VinylSd</cx:pt>
          <cx:pt idx="68">MetalSd</cx:pt>
          <cx:pt idx="69">AsbShng</cx:pt>
          <cx:pt idx="70">Plywood</cx:pt>
          <cx:pt idx="71">Plywood</cx:pt>
          <cx:pt idx="72">VinylSd</cx:pt>
          <cx:pt idx="73">Wd Sdng</cx:pt>
          <cx:pt idx="74">VinylSd</cx:pt>
          <cx:pt idx="75">CmentBd</cx:pt>
          <cx:pt idx="76">VinylSd</cx:pt>
          <cx:pt idx="77">Wd Sdng</cx:pt>
          <cx:pt idx="78">HdBoard</cx:pt>
          <cx:pt idx="79">Wd Sdng</cx:pt>
          <cx:pt idx="80">VinylSd</cx:pt>
          <cx:pt idx="81">VinylSd</cx:pt>
          <cx:pt idx="82">VinylSd</cx:pt>
          <cx:pt idx="83">MetalSd</cx:pt>
          <cx:pt idx="84">HdBoard</cx:pt>
          <cx:pt idx="85">HdBoard</cx:pt>
          <cx:pt idx="86">VinylSd</cx:pt>
          <cx:pt idx="87">VinylSd</cx:pt>
          <cx:pt idx="88">Plywood</cx:pt>
          <cx:pt idx="89">VinylSd</cx:pt>
          <cx:pt idx="90">Wd Sdng</cx:pt>
          <cx:pt idx="91">HdBoard</cx:pt>
          <cx:pt idx="92">Wd Sdng</cx:pt>
          <cx:pt idx="93">MetalSd</cx:pt>
          <cx:pt idx="94">VinylSd</cx:pt>
          <cx:pt idx="95">VinylSd</cx:pt>
          <cx:pt idx="96">VinylSd</cx:pt>
          <cx:pt idx="97">HdBoard</cx:pt>
          <cx:pt idx="98">Wd Sdng</cx:pt>
          <cx:pt idx="99">Plywood</cx:pt>
          <cx:pt idx="100">Plywood</cx:pt>
          <cx:pt idx="101">HdBoard</cx:pt>
          <cx:pt idx="102">HdBoard</cx:pt>
          <cx:pt idx="103">VinylSd</cx:pt>
          <cx:pt idx="104">Stucco</cx:pt>
          <cx:pt idx="105">VinylSd</cx:pt>
          <cx:pt idx="106">VinylSd</cx:pt>
          <cx:pt idx="107">VinylSd</cx:pt>
          <cx:pt idx="108">CmentBd</cx:pt>
          <cx:pt idx="109">Plywood</cx:pt>
          <cx:pt idx="110">Wd Sdng</cx:pt>
          <cx:pt idx="111">VinylSd</cx:pt>
          <cx:pt idx="112">VinylSd</cx:pt>
          <cx:pt idx="113">Wd Sdng</cx:pt>
          <cx:pt idx="114">Wd Sdng</cx:pt>
          <cx:pt idx="115">MetalSd</cx:pt>
          <cx:pt idx="116">Wd Sdng</cx:pt>
          <cx:pt idx="117">VinylSd</cx:pt>
          <cx:pt idx="118">Plywood</cx:pt>
          <cx:pt idx="119">VinylSd</cx:pt>
          <cx:pt idx="120">Plywood</cx:pt>
          <cx:pt idx="121">AsbShng</cx:pt>
          <cx:pt idx="122">MetalSd</cx:pt>
          <cx:pt idx="123">Plywood</cx:pt>
          <cx:pt idx="124">HdBoard</cx:pt>
          <cx:pt idx="125">Wd Sdng</cx:pt>
          <cx:pt idx="126">Plywood</cx:pt>
          <cx:pt idx="127">Wd Sdng</cx:pt>
          <cx:pt idx="128">VinylSd</cx:pt>
          <cx:pt idx="129">Plywood</cx:pt>
          <cx:pt idx="130">MetalSd</cx:pt>
          <cx:pt idx="131">VinylSd</cx:pt>
          <cx:pt idx="132">MetalSd</cx:pt>
          <cx:pt idx="133">VinylSd</cx:pt>
          <cx:pt idx="134">Plywood</cx:pt>
          <cx:pt idx="135">Plywood</cx:pt>
          <cx:pt idx="136">MetalSd</cx:pt>
          <cx:pt idx="137">VinylSd</cx:pt>
          <cx:pt idx="138">VinylSd</cx:pt>
          <cx:pt idx="139">VinylSd</cx:pt>
          <cx:pt idx="140">HdBoard</cx:pt>
          <cx:pt idx="141">VinylSd</cx:pt>
          <cx:pt idx="142">Wd Sdng</cx:pt>
          <cx:pt idx="143">VinylSd</cx:pt>
          <cx:pt idx="144">HdBoard</cx:pt>
          <cx:pt idx="145">VinylSd</cx:pt>
          <cx:pt idx="146">Wd Sdng</cx:pt>
          <cx:pt idx="147">VinylSd</cx:pt>
          <cx:pt idx="148">VinylSd</cx:pt>
          <cx:pt idx="149">MetalSd</cx:pt>
          <cx:pt idx="150">HdBoard</cx:pt>
          <cx:pt idx="151">VinylSd</cx:pt>
          <cx:pt idx="152">HdBoard</cx:pt>
          <cx:pt idx="153">Plywood</cx:pt>
          <cx:pt idx="154">Wd Sdng</cx:pt>
          <cx:pt idx="155">Wd Sdng</cx:pt>
          <cx:pt idx="156">Wd Sdng</cx:pt>
          <cx:pt idx="157">VinylSd</cx:pt>
          <cx:pt idx="158">VinylSd</cx:pt>
          <cx:pt idx="159">VinylSd</cx:pt>
          <cx:pt idx="160">Plywood</cx:pt>
          <cx:pt idx="161">VinylSd</cx:pt>
          <cx:pt idx="162">VinylSd</cx:pt>
          <cx:pt idx="163">MetalSd</cx:pt>
          <cx:pt idx="164">MetalSd</cx:pt>
          <cx:pt idx="165">Wd Sdng</cx:pt>
          <cx:pt idx="166">Wd Sdng</cx:pt>
          <cx:pt idx="167">VinylSd</cx:pt>
          <cx:pt idx="168">VinylSd</cx:pt>
          <cx:pt idx="169">Plywood</cx:pt>
          <cx:pt idx="170">MetalSd</cx:pt>
          <cx:pt idx="171">Plywood</cx:pt>
          <cx:pt idx="172">HdBoard</cx:pt>
          <cx:pt idx="173">Wd Shng</cx:pt>
          <cx:pt idx="174">Plywood</cx:pt>
          <cx:pt idx="175">Wd Shng</cx:pt>
          <cx:pt idx="176">Plywood</cx:pt>
          <cx:pt idx="177">MetalSd</cx:pt>
          <cx:pt idx="178">VinylSd</cx:pt>
          <cx:pt idx="179">Wd Sdng</cx:pt>
          <cx:pt idx="180">MetalSd</cx:pt>
          <cx:pt idx="181">Stucco</cx:pt>
          <cx:pt idx="182">Wd Sdng</cx:pt>
          <cx:pt idx="183">VinylSd</cx:pt>
          <cx:pt idx="184">Plywood</cx:pt>
          <cx:pt idx="185">Wd Sdng</cx:pt>
          <cx:pt idx="186">HdBoard</cx:pt>
          <cx:pt idx="187">HdBoard</cx:pt>
          <cx:pt idx="188">Plywood</cx:pt>
          <cx:pt idx="189">CmentBd</cx:pt>
          <cx:pt idx="190">BrkFace</cx:pt>
          <cx:pt idx="191">HdBoard</cx:pt>
          <cx:pt idx="192">VinylSd</cx:pt>
          <cx:pt idx="193">VinylSd</cx:pt>
          <cx:pt idx="194">HdBoard</cx:pt>
          <cx:pt idx="195">Brk Cmn</cx:pt>
          <cx:pt idx="196">CmentBd</cx:pt>
          <cx:pt idx="197">Stucco</cx:pt>
          <cx:pt idx="198">Wd Sdng</cx:pt>
          <cx:pt idx="199">VinylSd</cx:pt>
          <cx:pt idx="200">VinylSd</cx:pt>
          <cx:pt idx="201">Plywood</cx:pt>
          <cx:pt idx="202">MetalSd</cx:pt>
          <cx:pt idx="203">VinylSd</cx:pt>
          <cx:pt idx="204">AsbShng</cx:pt>
          <cx:pt idx="205">HdBoard</cx:pt>
          <cx:pt idx="206">HdBoard</cx:pt>
          <cx:pt idx="207">Wd Sdng</cx:pt>
          <cx:pt idx="208">Plywood</cx:pt>
          <cx:pt idx="209">HdBoard</cx:pt>
          <cx:pt idx="210">Stucco</cx:pt>
          <cx:pt idx="211">VinylSd</cx:pt>
          <cx:pt idx="212">VinylSd</cx:pt>
          <cx:pt idx="213">VinylSd</cx:pt>
          <cx:pt idx="214">HdBoard</cx:pt>
          <cx:pt idx="215">HdBoard</cx:pt>
          <cx:pt idx="216">VinylSd</cx:pt>
          <cx:pt idx="217">MetalSd</cx:pt>
          <cx:pt idx="218">VinylSd</cx:pt>
          <cx:pt idx="219">VinylSd</cx:pt>
          <cx:pt idx="220">VinylSd</cx:pt>
          <cx:pt idx="221">VinylSd</cx:pt>
          <cx:pt idx="222">VinylSd</cx:pt>
          <cx:pt idx="223">HdBoard</cx:pt>
          <cx:pt idx="224">VinylSd</cx:pt>
          <cx:pt idx="225">HdBoard</cx:pt>
          <cx:pt idx="226">VinylSd</cx:pt>
          <cx:pt idx="227">HdBoard</cx:pt>
          <cx:pt idx="228">HdBoard</cx:pt>
          <cx:pt idx="229">VinylSd</cx:pt>
          <cx:pt idx="230">MetalSd</cx:pt>
          <cx:pt idx="231">VinylSd</cx:pt>
          <cx:pt idx="232">HdBoard</cx:pt>
          <cx:pt idx="233">HdBoard</cx:pt>
          <cx:pt idx="234">VinylSd</cx:pt>
          <cx:pt idx="235">HdBoard</cx:pt>
          <cx:pt idx="236">VinylSd</cx:pt>
          <cx:pt idx="237">HdBoard</cx:pt>
          <cx:pt idx="238">VinylSd</cx:pt>
          <cx:pt idx="239">VinylSd</cx:pt>
          <cx:pt idx="240">VinylSd</cx:pt>
          <cx:pt idx="241">VinylSd</cx:pt>
          <cx:pt idx="242">Wd Sdng</cx:pt>
          <cx:pt idx="243">Plywood</cx:pt>
          <cx:pt idx="244">VinylSd</cx:pt>
          <cx:pt idx="245">Wd Sdng</cx:pt>
          <cx:pt idx="246">AsbShng</cx:pt>
          <cx:pt idx="247">BrkFace</cx:pt>
          <cx:pt idx="248">VinylSd</cx:pt>
          <cx:pt idx="249">HdBoard</cx:pt>
          <cx:pt idx="250">Plywood</cx:pt>
          <cx:pt idx="251">VinylSd</cx:pt>
          <cx:pt idx="252">VinylSd</cx:pt>
          <cx:pt idx="253">HdBoard</cx:pt>
          <cx:pt idx="254">MetalSd</cx:pt>
          <cx:pt idx="255">VinylSd</cx:pt>
          <cx:pt idx="256">VinylSd</cx:pt>
          <cx:pt idx="257">VinylSd</cx:pt>
          <cx:pt idx="258">VinylSd</cx:pt>
          <cx:pt idx="259">BrkFace</cx:pt>
          <cx:pt idx="260">Wd Sdng</cx:pt>
          <cx:pt idx="261">CmentBd</cx:pt>
          <cx:pt idx="262">Plywood</cx:pt>
          <cx:pt idx="263">Wd Sdng</cx:pt>
          <cx:pt idx="264">Wd Sdng</cx:pt>
          <cx:pt idx="265">MetalSd</cx:pt>
          <cx:pt idx="266">VinylSd</cx:pt>
          <cx:pt idx="267">Wd Sdng</cx:pt>
          <cx:pt idx="268">VinylSd</cx:pt>
          <cx:pt idx="269">HdBoard</cx:pt>
          <cx:pt idx="270">VinylSd</cx:pt>
          <cx:pt idx="271">Plywood</cx:pt>
          <cx:pt idx="272">VinylSd</cx:pt>
          <cx:pt idx="273">Wd Sdng</cx:pt>
          <cx:pt idx="274">ImStucc</cx:pt>
          <cx:pt idx="275">Wd Sdng</cx:pt>
          <cx:pt idx="276">VinylSd</cx:pt>
          <cx:pt idx="277">VinylSd</cx:pt>
          <cx:pt idx="278">CmentBd</cx:pt>
          <cx:pt idx="279">Plywood</cx:pt>
          <cx:pt idx="280">Plywood</cx:pt>
          <cx:pt idx="281">VinylSd</cx:pt>
          <cx:pt idx="282">VinylSd</cx:pt>
          <cx:pt idx="283">VinylSd</cx:pt>
          <cx:pt idx="284">ImStucc</cx:pt>
          <cx:pt idx="285">MetalSd</cx:pt>
          <cx:pt idx="286">Wd Sdng</cx:pt>
          <cx:pt idx="287">HdBoard</cx:pt>
          <cx:pt idx="288">MetalSd</cx:pt>
          <cx:pt idx="289">Wd Sdng</cx:pt>
          <cx:pt idx="290">VinylSd</cx:pt>
          <cx:pt idx="291">VinylSd</cx:pt>
          <cx:pt idx="292">Wd Sdng</cx:pt>
          <cx:pt idx="293">Plywood</cx:pt>
          <cx:pt idx="294">HdBoard</cx:pt>
          <cx:pt idx="295">HdBoard</cx:pt>
          <cx:pt idx="296">Wd Sdng</cx:pt>
          <cx:pt idx="297">VinylSd</cx:pt>
          <cx:pt idx="298">AsphShn</cx:pt>
          <cx:pt idx="299">HdBoard</cx:pt>
          <cx:pt idx="300">MetalSd</cx:pt>
          <cx:pt idx="301">VinylSd</cx:pt>
          <cx:pt idx="302">VinylSd</cx:pt>
          <cx:pt idx="303">VinylSd</cx:pt>
          <cx:pt idx="304">CmentBd</cx:pt>
          <cx:pt idx="305">CmentBd</cx:pt>
          <cx:pt idx="306">Plywood</cx:pt>
          <cx:pt idx="307">MetalSd</cx:pt>
          <cx:pt idx="308">VinylSd</cx:pt>
          <cx:pt idx="309">VinylSd</cx:pt>
          <cx:pt idx="310">HdBoard</cx:pt>
          <cx:pt idx="311">VinylSd</cx:pt>
          <cx:pt idx="312">MetalSd</cx:pt>
          <cx:pt idx="313">BrkFace</cx:pt>
          <cx:pt idx="314">Wd Sdng</cx:pt>
          <cx:pt idx="315">VinylSd</cx:pt>
          <cx:pt idx="316">CmentBd</cx:pt>
          <cx:pt idx="317">VinylSd</cx:pt>
          <cx:pt idx="318">HdBoard</cx:pt>
          <cx:pt idx="319">Plywood</cx:pt>
          <cx:pt idx="320">VinylSd</cx:pt>
          <cx:pt idx="321">VinylSd</cx:pt>
          <cx:pt idx="322">Plywood</cx:pt>
          <cx:pt idx="323">VinylSd</cx:pt>
          <cx:pt idx="324">Wd Sdng</cx:pt>
          <cx:pt idx="325">MetalSd</cx:pt>
          <cx:pt idx="326">BrkFace</cx:pt>
          <cx:pt idx="327">Wd Sdng</cx:pt>
          <cx:pt idx="328">Wd Shng</cx:pt>
          <cx:pt idx="329">Wd Shng</cx:pt>
          <cx:pt idx="330">HdBoard</cx:pt>
          <cx:pt idx="331">Wd Sdng</cx:pt>
          <cx:pt idx="332">VinylSd</cx:pt>
          <cx:pt idx="333">VinylSd</cx:pt>
          <cx:pt idx="334">VinylSd</cx:pt>
          <cx:pt idx="335">Plywood</cx:pt>
          <cx:pt idx="336">VinylSd</cx:pt>
          <cx:pt idx="337">VinylSd</cx:pt>
          <cx:pt idx="338">Wd Sdng</cx:pt>
          <cx:pt idx="339">Wd Sdng</cx:pt>
          <cx:pt idx="340">VinylSd</cx:pt>
          <cx:pt idx="341">AsbShng</cx:pt>
          <cx:pt idx="342">Stucco</cx:pt>
          <cx:pt idx="343">MetalSd</cx:pt>
          <cx:pt idx="344">CmentBd</cx:pt>
          <cx:pt idx="345">MetalSd</cx:pt>
          <cx:pt idx="346">MetalSd</cx:pt>
          <cx:pt idx="347">Wd Sdng</cx:pt>
          <cx:pt idx="348">Wd Shng</cx:pt>
          <cx:pt idx="349">CmentBd</cx:pt>
          <cx:pt idx="350">MetalSd</cx:pt>
          <cx:pt idx="351">Wd Sdng</cx:pt>
          <cx:pt idx="352">VinylSd</cx:pt>
          <cx:pt idx="353">VinylSd</cx:pt>
          <cx:pt idx="354">MetalSd</cx:pt>
          <cx:pt idx="355">VinylSd</cx:pt>
          <cx:pt idx="356">HdBoard</cx:pt>
          <cx:pt idx="357">CmentBd</cx:pt>
          <cx:pt idx="358">ImStucc</cx:pt>
          <cx:pt idx="359">VinylSd</cx:pt>
          <cx:pt idx="360">VinylSd</cx:pt>
          <cx:pt idx="361">MetalSd</cx:pt>
          <cx:pt idx="362">HdBoard</cx:pt>
          <cx:pt idx="363">HdBoard</cx:pt>
          <cx:pt idx="364">HdBoard</cx:pt>
          <cx:pt idx="365">VinylSd</cx:pt>
          <cx:pt idx="366">Plywood</cx:pt>
          <cx:pt idx="367">Plywood</cx:pt>
          <cx:pt idx="368">HdBoard</cx:pt>
          <cx:pt idx="369">Wd Sdng</cx:pt>
          <cx:pt idx="370">VinylSd</cx:pt>
          <cx:pt idx="371">Plywood</cx:pt>
          <cx:pt idx="372">Plywood</cx:pt>
          <cx:pt idx="373">MetalSd</cx:pt>
          <cx:pt idx="374">VinylSd</cx:pt>
          <cx:pt idx="375">Wd Sdng</cx:pt>
          <cx:pt idx="376">VinylSd</cx:pt>
          <cx:pt idx="377">CmentBd</cx:pt>
          <cx:pt idx="378">VinylSd</cx:pt>
          <cx:pt idx="379">VinylSd</cx:pt>
          <cx:pt idx="380">Wd Sdng</cx:pt>
          <cx:pt idx="381">VinylSd</cx:pt>
          <cx:pt idx="382">VinylSd</cx:pt>
          <cx:pt idx="383">Wd Sdng</cx:pt>
          <cx:pt idx="384">HdBoard</cx:pt>
          <cx:pt idx="385">VinylSd</cx:pt>
          <cx:pt idx="386">VinylSd</cx:pt>
          <cx:pt idx="387">MetalSd</cx:pt>
          <cx:pt idx="388">VinylSd</cx:pt>
          <cx:pt idx="389">VinylSd</cx:pt>
          <cx:pt idx="390">MetalSd</cx:pt>
          <cx:pt idx="391">VinylSd</cx:pt>
          <cx:pt idx="392">MetalSd</cx:pt>
          <cx:pt idx="393">Wd Shng</cx:pt>
          <cx:pt idx="394">MetalSd</cx:pt>
          <cx:pt idx="395">Wd Sdng</cx:pt>
          <cx:pt idx="396">MetalSd</cx:pt>
          <cx:pt idx="397">VinylSd</cx:pt>
          <cx:pt idx="398">MetalSd</cx:pt>
          <cx:pt idx="399">CmentBd</cx:pt>
          <cx:pt idx="400">BrkFace</cx:pt>
          <cx:pt idx="401">VinylSd</cx:pt>
          <cx:pt idx="402">Wd Sdng</cx:pt>
          <cx:pt idx="403">VinylSd</cx:pt>
          <cx:pt idx="404">MetalSd</cx:pt>
          <cx:pt idx="405">Plywood</cx:pt>
          <cx:pt idx="406">MetalSd</cx:pt>
          <cx:pt idx="407">Plywood</cx:pt>
          <cx:pt idx="408">VinylSd</cx:pt>
          <cx:pt idx="409">VinylSd</cx:pt>
          <cx:pt idx="410">Brk Cmn</cx:pt>
          <cx:pt idx="411">Wd Sdng</cx:pt>
          <cx:pt idx="412">MetalSd</cx:pt>
          <cx:pt idx="413">Wd Shng</cx:pt>
          <cx:pt idx="414">VinylSd</cx:pt>
          <cx:pt idx="415">VinylSd</cx:pt>
          <cx:pt idx="416">HdBoard</cx:pt>
          <cx:pt idx="417">Stucco</cx:pt>
          <cx:pt idx="418">MetalSd</cx:pt>
          <cx:pt idx="419">VinylSd</cx:pt>
          <cx:pt idx="420">VinylSd</cx:pt>
          <cx:pt idx="421">CmentBd</cx:pt>
          <cx:pt idx="422">HdBoard</cx:pt>
          <cx:pt idx="423">VinylSd</cx:pt>
          <cx:pt idx="424">Wd Sdng</cx:pt>
          <cx:pt idx="425">HdBoard</cx:pt>
          <cx:pt idx="426">Wd Sdng</cx:pt>
          <cx:pt idx="427">MetalSd</cx:pt>
          <cx:pt idx="428">VinylSd</cx:pt>
          <cx:pt idx="429">HdBoard</cx:pt>
          <cx:pt idx="430">HdBoard</cx:pt>
          <cx:pt idx="431">MetalSd</cx:pt>
          <cx:pt idx="432">HdBoard</cx:pt>
          <cx:pt idx="433">VinylSd</cx:pt>
          <cx:pt idx="434">CmentBd</cx:pt>
          <cx:pt idx="435">VinylSd</cx:pt>
          <cx:pt idx="436">Stucco</cx:pt>
          <cx:pt idx="437">Wd Sdng</cx:pt>
          <cx:pt idx="438">Stucco</cx:pt>
          <cx:pt idx="439">Wd Sdng</cx:pt>
          <cx:pt idx="440">VinylSd</cx:pt>
          <cx:pt idx="441">VinylSd</cx:pt>
          <cx:pt idx="442">MetalSd</cx:pt>
          <cx:pt idx="443">Wd Shng</cx:pt>
          <cx:pt idx="444">VinylSd</cx:pt>
          <cx:pt idx="445">Wd Sdng</cx:pt>
          <cx:pt idx="446">Plywood</cx:pt>
          <cx:pt idx="447">VinylSd</cx:pt>
          <cx:pt idx="448">MetalSd</cx:pt>
          <cx:pt idx="449">MetalSd</cx:pt>
          <cx:pt idx="450">Wd Sdng</cx:pt>
          <cx:pt idx="451">Plywood</cx:pt>
          <cx:pt idx="452">VinylSd</cx:pt>
          <cx:pt idx="453">VinylSd</cx:pt>
          <cx:pt idx="454">Plywood</cx:pt>
          <cx:pt idx="455">HdBoard</cx:pt>
          <cx:pt idx="456">AsbShng</cx:pt>
          <cx:pt idx="457">Plywood</cx:pt>
          <cx:pt idx="458">Wd Shng</cx:pt>
          <cx:pt idx="459">MetalSd</cx:pt>
          <cx:pt idx="460">VinylSd</cx:pt>
          <cx:pt idx="461">Wd Sdng</cx:pt>
          <cx:pt idx="462">MetalSd</cx:pt>
          <cx:pt idx="463">Stucco</cx:pt>
          <cx:pt idx="464">HdBoard</cx:pt>
          <cx:pt idx="465">VinylSd</cx:pt>
          <cx:pt idx="466">Plywood</cx:pt>
          <cx:pt idx="467">MetalSd</cx:pt>
          <cx:pt idx="468">VinylSd</cx:pt>
          <cx:pt idx="469">HdBoard</cx:pt>
          <cx:pt idx="470">HdBoard</cx:pt>
          <cx:pt idx="471">Plywood</cx:pt>
          <cx:pt idx="472">VinylSd</cx:pt>
          <cx:pt idx="473">VinylSd</cx:pt>
          <cx:pt idx="474">CmentBd</cx:pt>
          <cx:pt idx="475">HdBoard</cx:pt>
          <cx:pt idx="476">VinylSd</cx:pt>
          <cx:pt idx="477">VinylSd</cx:pt>
          <cx:pt idx="478">VinylSd</cx:pt>
          <cx:pt idx="479">Stucco</cx:pt>
          <cx:pt idx="480">VinylSd</cx:pt>
          <cx:pt idx="481">VinylSd</cx:pt>
          <cx:pt idx="482">Stucco</cx:pt>
          <cx:pt idx="483">VinylSd</cx:pt>
          <cx:pt idx="484">Plywood</cx:pt>
          <cx:pt idx="485">MetalSd</cx:pt>
          <cx:pt idx="486">MetalSd</cx:pt>
          <cx:pt idx="487">Plywood</cx:pt>
          <cx:pt idx="488">Wd Sdng</cx:pt>
          <cx:pt idx="489">CmentBd</cx:pt>
          <cx:pt idx="490">CmentBd</cx:pt>
          <cx:pt idx="491">Wd Sdng</cx:pt>
          <cx:pt idx="492">VinylSd</cx:pt>
          <cx:pt idx="493">Wd Sdng</cx:pt>
          <cx:pt idx="494">MetalSd</cx:pt>
          <cx:pt idx="495">Wd Sdng</cx:pt>
          <cx:pt idx="496">BrkFace</cx:pt>
          <cx:pt idx="497">Wd Sdng</cx:pt>
          <cx:pt idx="498">HdBoard</cx:pt>
          <cx:pt idx="499">MetalSd</cx:pt>
          <cx:pt idx="500">HdBoard</cx:pt>
          <cx:pt idx="501">VinylSd</cx:pt>
          <cx:pt idx="502">MetalSd</cx:pt>
          <cx:pt idx="503">Wd Sdng</cx:pt>
          <cx:pt idx="504">Brk Cmn</cx:pt>
          <cx:pt idx="505">Wd Sdng</cx:pt>
          <cx:pt idx="506">VinylSd</cx:pt>
          <cx:pt idx="507">VinylSd</cx:pt>
          <cx:pt idx="508">MetalSd</cx:pt>
          <cx:pt idx="509">MetalSd</cx:pt>
          <cx:pt idx="510">Wd Sdng</cx:pt>
          <cx:pt idx="511">VinylSd</cx:pt>
          <cx:pt idx="512">VinylSd</cx:pt>
          <cx:pt idx="513">VinylSd</cx:pt>
          <cx:pt idx="514">Wd Sdng</cx:pt>
          <cx:pt idx="515">CmentBd</cx:pt>
          <cx:pt idx="516">HdBoard</cx:pt>
          <cx:pt idx="517">VinylSd</cx:pt>
          <cx:pt idx="518">VinylSd</cx:pt>
          <cx:pt idx="519">MetalSd</cx:pt>
          <cx:pt idx="520">MetalSd</cx:pt>
          <cx:pt idx="521">VinylSd</cx:pt>
          <cx:pt idx="522">CmentBd</cx:pt>
          <cx:pt idx="523">CmentBd</cx:pt>
          <cx:pt idx="524">VinylSd</cx:pt>
          <cx:pt idx="525">VinylSd</cx:pt>
          <cx:pt idx="526">Wd Sdng</cx:pt>
          <cx:pt idx="527">VinylSd</cx:pt>
          <cx:pt idx="528">Wd Sdng</cx:pt>
          <cx:pt idx="529">Stone</cx:pt>
          <cx:pt idx="530">HdBoard</cx:pt>
          <cx:pt idx="531">Wd Sdng</cx:pt>
          <cx:pt idx="532">VinylSd</cx:pt>
          <cx:pt idx="533">VinylSd</cx:pt>
          <cx:pt idx="534">VinylSd</cx:pt>
          <cx:pt idx="535">MetalSd</cx:pt>
          <cx:pt idx="536">VinylSd</cx:pt>
          <cx:pt idx="537">MetalSd</cx:pt>
          <cx:pt idx="538">Plywood</cx:pt>
          <cx:pt idx="539">VinylSd</cx:pt>
          <cx:pt idx="540">VinylSd</cx:pt>
          <cx:pt idx="541">VinylSd</cx:pt>
          <cx:pt idx="542">VinylSd</cx:pt>
          <cx:pt idx="543">MetalSd</cx:pt>
          <cx:pt idx="544">VinylSd</cx:pt>
          <cx:pt idx="545">HdBoard</cx:pt>
          <cx:pt idx="546">Wd Sdng</cx:pt>
          <cx:pt idx="547">VinylSd</cx:pt>
          <cx:pt idx="548">MetalSd</cx:pt>
          <cx:pt idx="549">VinylSd</cx:pt>
          <cx:pt idx="550">Plywood</cx:pt>
          <cx:pt idx="551">BrkFace</cx:pt>
          <cx:pt idx="552">VinylSd</cx:pt>
          <cx:pt idx="553">VinylSd</cx:pt>
          <cx:pt idx="554">VinylSd</cx:pt>
          <cx:pt idx="555">MetalSd</cx:pt>
          <cx:pt idx="556">Wd Sdng</cx:pt>
          <cx:pt idx="557">MetalSd</cx:pt>
          <cx:pt idx="558">HdBoard</cx:pt>
          <cx:pt idx="559">VinylSd</cx:pt>
          <cx:pt idx="560">Wd Sdng</cx:pt>
          <cx:pt idx="561">HdBoard</cx:pt>
          <cx:pt idx="562">Wd Shng</cx:pt>
          <cx:pt idx="563">Wd Sdng</cx:pt>
          <cx:pt idx="564">HdBoard</cx:pt>
          <cx:pt idx="565">Wd Sdng</cx:pt>
          <cx:pt idx="566">VinylSd</cx:pt>
          <cx:pt idx="567">VinylSd</cx:pt>
          <cx:pt idx="568">Wd Sdng</cx:pt>
          <cx:pt idx="569">MetalSd</cx:pt>
          <cx:pt idx="570">HdBoard</cx:pt>
          <cx:pt idx="571">Wd Shng</cx:pt>
          <cx:pt idx="572">VinylSd</cx:pt>
          <cx:pt idx="573">VinylSd</cx:pt>
          <cx:pt idx="574">AsphShn</cx:pt>
          <cx:pt idx="575">MetalSd</cx:pt>
          <cx:pt idx="576">Wd Sdng</cx:pt>
          <cx:pt idx="577">VinylSd</cx:pt>
          <cx:pt idx="578">VinylSd</cx:pt>
          <cx:pt idx="579">MetalSd</cx:pt>
          <cx:pt idx="580">Wd Sdng</cx:pt>
          <cx:pt idx="581">VinylSd</cx:pt>
          <cx:pt idx="582">HdBoard</cx:pt>
          <cx:pt idx="583">Wd Sdng</cx:pt>
          <cx:pt idx="584">AsbShng</cx:pt>
          <cx:pt idx="585">VinylSd</cx:pt>
          <cx:pt idx="586">Wd Shng</cx:pt>
          <cx:pt idx="587">HdBoard</cx:pt>
          <cx:pt idx="588">Wd Sdng</cx:pt>
          <cx:pt idx="589">VinylSd</cx:pt>
          <cx:pt idx="590">VinylSd</cx:pt>
          <cx:pt idx="591">CmentBd</cx:pt>
          <cx:pt idx="592">HdBoard</cx:pt>
          <cx:pt idx="593">VinylSd</cx:pt>
          <cx:pt idx="594">HdBoard</cx:pt>
          <cx:pt idx="595">Other</cx:pt>
          <cx:pt idx="596">VinylSd</cx:pt>
          <cx:pt idx="597">VinylSd</cx:pt>
          <cx:pt idx="598">Plywood</cx:pt>
          <cx:pt idx="599">MetalSd</cx:pt>
          <cx:pt idx="600">VinylSd</cx:pt>
          <cx:pt idx="601">Wd Sdng</cx:pt>
          <cx:pt idx="602">HdBoard</cx:pt>
          <cx:pt idx="603">MetalSd</cx:pt>
          <cx:pt idx="604">VinylSd</cx:pt>
          <cx:pt idx="605">HdBoard</cx:pt>
          <cx:pt idx="606">VinylSd</cx:pt>
          <cx:pt idx="607">MetalSd</cx:pt>
          <cx:pt idx="608">Wd Sdng</cx:pt>
          <cx:pt idx="609">VinylSd</cx:pt>
          <cx:pt idx="610">VinylSd</cx:pt>
          <cx:pt idx="611">HdBoard</cx:pt>
          <cx:pt idx="612">VinylSd</cx:pt>
          <cx:pt idx="613">VinylSd</cx:pt>
          <cx:pt idx="614">CmentBd</cx:pt>
          <cx:pt idx="615">MetalSd</cx:pt>
          <cx:pt idx="616">VinylSd</cx:pt>
          <cx:pt idx="617">MetalSd</cx:pt>
          <cx:pt idx="618">CmentBd</cx:pt>
          <cx:pt idx="619">VinylSd</cx:pt>
          <cx:pt idx="620">Stucco</cx:pt>
          <cx:pt idx="621">HdBoard</cx:pt>
          <cx:pt idx="622">Plywood</cx:pt>
          <cx:pt idx="623">MetalSd</cx:pt>
          <cx:pt idx="624">VinylSd</cx:pt>
          <cx:pt idx="625">Wd Sdng</cx:pt>
          <cx:pt idx="626">Wd Sdng</cx:pt>
          <cx:pt idx="627">AsbShng</cx:pt>
          <cx:pt idx="628">Plywood</cx:pt>
          <cx:pt idx="629">Wd Sdng</cx:pt>
          <cx:pt idx="630">VinylSd</cx:pt>
          <cx:pt idx="631">VinylSd</cx:pt>
          <cx:pt idx="632">Plywood</cx:pt>
          <cx:pt idx="633">Wd Sdng</cx:pt>
          <cx:pt idx="634">Plywood</cx:pt>
          <cx:pt idx="635">VinylSd</cx:pt>
          <cx:pt idx="636">AsbShng</cx:pt>
          <cx:pt idx="637">Wd Sdng</cx:pt>
          <cx:pt idx="638">Wd Sdng</cx:pt>
          <cx:pt idx="639">VinylSd</cx:pt>
          <cx:pt idx="640">MetalSd</cx:pt>
          <cx:pt idx="641">VinylSd</cx:pt>
          <cx:pt idx="642">Wd Sdng</cx:pt>
          <cx:pt idx="643">HdBoard</cx:pt>
          <cx:pt idx="644">CmentBd</cx:pt>
          <cx:pt idx="645">Plywood</cx:pt>
          <cx:pt idx="646">MetalSd</cx:pt>
          <cx:pt idx="647">Wd Sdng</cx:pt>
          <cx:pt idx="648">MetalSd</cx:pt>
          <cx:pt idx="649">CmentBd</cx:pt>
          <cx:pt idx="650">CmentBd</cx:pt>
          <cx:pt idx="651">MetalSd</cx:pt>
          <cx:pt idx="652">VinylSd</cx:pt>
          <cx:pt idx="653">MetalSd</cx:pt>
          <cx:pt idx="654">MetalSd</cx:pt>
          <cx:pt idx="655">ImStucc</cx:pt>
          <cx:pt idx="656">HdBoard</cx:pt>
          <cx:pt idx="657">Wd Shng</cx:pt>
          <cx:pt idx="658">VinylSd</cx:pt>
          <cx:pt idx="659">MetalSd</cx:pt>
          <cx:pt idx="660">Plywood</cx:pt>
          <cx:pt idx="661">VinylSd</cx:pt>
          <cx:pt idx="662">Wd Sdng</cx:pt>
          <cx:pt idx="663">Plywood</cx:pt>
          <cx:pt idx="664">VinylSd</cx:pt>
          <cx:pt idx="665">VinylSd</cx:pt>
          <cx:pt idx="666">Plywood</cx:pt>
          <cx:pt idx="667">HdBoard</cx:pt>
          <cx:pt idx="668">Wd Sdng</cx:pt>
          <cx:pt idx="669">MetalSd</cx:pt>
          <cx:pt idx="670">VinylSd</cx:pt>
          <cx:pt idx="671">Wd Sdng</cx:pt>
          <cx:pt idx="672">Plywood</cx:pt>
          <cx:pt idx="673">CmentBd</cx:pt>
          <cx:pt idx="674">HdBoard</cx:pt>
          <cx:pt idx="675">Brk Cmn</cx:pt>
          <cx:pt idx="676">Stucco</cx:pt>
          <cx:pt idx="677">VinylSd</cx:pt>
          <cx:pt idx="678">VinylSd</cx:pt>
          <cx:pt idx="679">Wd Sdng</cx:pt>
          <cx:pt idx="680">Plywood</cx:pt>
          <cx:pt idx="681">Stucco</cx:pt>
          <cx:pt idx="682">Wd Sdng</cx:pt>
          <cx:pt idx="683">VinylSd</cx:pt>
          <cx:pt idx="684">VinylSd</cx:pt>
          <cx:pt idx="685">HdBoard</cx:pt>
          <cx:pt idx="686">VinylSd</cx:pt>
          <cx:pt idx="687">MetalSd</cx:pt>
          <cx:pt idx="688">MetalSd</cx:pt>
          <cx:pt idx="689">VinylSd</cx:pt>
          <cx:pt idx="690">VinylSd</cx:pt>
          <cx:pt idx="691">HdBoard</cx:pt>
          <cx:pt idx="692">MetalSd</cx:pt>
          <cx:pt idx="693">MetalSd</cx:pt>
          <cx:pt idx="694">Wd Sdng</cx:pt>
          <cx:pt idx="695">HdBoard</cx:pt>
          <cx:pt idx="696">Wd Shng</cx:pt>
          <cx:pt idx="697">Wd Sdng</cx:pt>
          <cx:pt idx="698">MetalSd</cx:pt>
          <cx:pt idx="699">MetalSd</cx:pt>
          <cx:pt idx="700">VinylSd</cx:pt>
          <cx:pt idx="701">HdBoard</cx:pt>
          <cx:pt idx="702">VinylSd</cx:pt>
          <cx:pt idx="703">Wd Sdng</cx:pt>
          <cx:pt idx="704">VinylSd</cx:pt>
          <cx:pt idx="705">Wd Shng</cx:pt>
          <cx:pt idx="706">Plywood</cx:pt>
          <cx:pt idx="707">MetalSd</cx:pt>
          <cx:pt idx="708">VinylSd</cx:pt>
          <cx:pt idx="709">HdBoard</cx:pt>
          <cx:pt idx="710">VinylSd</cx:pt>
          <cx:pt idx="711">MetalSd</cx:pt>
          <cx:pt idx="712">HdBoard</cx:pt>
          <cx:pt idx="713">HdBoard</cx:pt>
          <cx:pt idx="714">Plywood</cx:pt>
          <cx:pt idx="715">HdBoard</cx:pt>
          <cx:pt idx="716">VinylSd</cx:pt>
          <cx:pt idx="717">HdBoard</cx:pt>
          <cx:pt idx="718">ImStucc</cx:pt>
          <cx:pt idx="719">Plywood</cx:pt>
          <cx:pt idx="720">HdBoard</cx:pt>
          <cx:pt idx="721">VinylSd</cx:pt>
          <cx:pt idx="722">MetalSd</cx:pt>
          <cx:pt idx="723">MetalSd</cx:pt>
          <cx:pt idx="724">CmentBd</cx:pt>
          <cx:pt idx="725">Plywood</cx:pt>
          <cx:pt idx="726">Plywood</cx:pt>
          <cx:pt idx="727">VinylSd</cx:pt>
          <cx:pt idx="728">VinylSd</cx:pt>
          <cx:pt idx="729">MetalSd</cx:pt>
          <cx:pt idx="730">CmentBd</cx:pt>
          <cx:pt idx="731">VinylSd</cx:pt>
          <cx:pt idx="732">VinylSd</cx:pt>
          <cx:pt idx="733">HdBoard</cx:pt>
          <cx:pt idx="734">Plywood</cx:pt>
          <cx:pt idx="735">Wd Sdng</cx:pt>
          <cx:pt idx="736">Stone</cx:pt>
          <cx:pt idx="737">VinylSd</cx:pt>
          <cx:pt idx="738">Plywood</cx:pt>
          <cx:pt idx="739">VinylSd</cx:pt>
          <cx:pt idx="740">Wd Shng</cx:pt>
          <cx:pt idx="741">HdBoard</cx:pt>
          <cx:pt idx="742">VinylSd</cx:pt>
          <cx:pt idx="743">HdBoard</cx:pt>
          <cx:pt idx="744">HdBoard</cx:pt>
          <cx:pt idx="745">VinylSd</cx:pt>
          <cx:pt idx="746">VinylSd</cx:pt>
          <cx:pt idx="747">Stucco</cx:pt>
          <cx:pt idx="748">VinylSd</cx:pt>
          <cx:pt idx="749">Wd Shng</cx:pt>
          <cx:pt idx="750">Wd Sdng</cx:pt>
          <cx:pt idx="751">VinylSd</cx:pt>
          <cx:pt idx="752">VinylSd</cx:pt>
          <cx:pt idx="753">VinylSd</cx:pt>
          <cx:pt idx="754">Plywood</cx:pt>
          <cx:pt idx="755">MetalSd</cx:pt>
          <cx:pt idx="756">VinylSd</cx:pt>
          <cx:pt idx="757">HdBoard</cx:pt>
          <cx:pt idx="758">MetalSd</cx:pt>
          <cx:pt idx="759">VinylSd</cx:pt>
          <cx:pt idx="760">Wd Sdng</cx:pt>
          <cx:pt idx="761">Wd Sdng</cx:pt>
          <cx:pt idx="762">VinylSd</cx:pt>
          <cx:pt idx="763">VinylSd</cx:pt>
          <cx:pt idx="764">BrkFace</cx:pt>
          <cx:pt idx="765">VinylSd</cx:pt>
          <cx:pt idx="766">HdBoard</cx:pt>
          <cx:pt idx="767">VinylSd</cx:pt>
          <cx:pt idx="768">VinylSd</cx:pt>
          <cx:pt idx="769">Wd Shng</cx:pt>
          <cx:pt idx="770">Wd Sdng</cx:pt>
          <cx:pt idx="771">Wd Sdng</cx:pt>
          <cx:pt idx="772">Plywood</cx:pt>
          <cx:pt idx="773">Wd Sdng</cx:pt>
          <cx:pt idx="774">VinylSd</cx:pt>
          <cx:pt idx="775">VinylSd</cx:pt>
          <cx:pt idx="776">VinylSd</cx:pt>
          <cx:pt idx="777">Plywood</cx:pt>
          <cx:pt idx="778">Plywood</cx:pt>
          <cx:pt idx="779">ImStucc</cx:pt>
          <cx:pt idx="780">HdBoard</cx:pt>
          <cx:pt idx="781">VinylSd</cx:pt>
          <cx:pt idx="782">VinylSd</cx:pt>
          <cx:pt idx="783">Plywood</cx:pt>
          <cx:pt idx="784">Wd Shng</cx:pt>
          <cx:pt idx="785">Wd Sdng</cx:pt>
          <cx:pt idx="786">MetalSd</cx:pt>
          <cx:pt idx="787">VinylSd</cx:pt>
          <cx:pt idx="788">MetalSd</cx:pt>
          <cx:pt idx="789">HdBoard</cx:pt>
          <cx:pt idx="790">VinylSd</cx:pt>
          <cx:pt idx="791">HdBoard</cx:pt>
          <cx:pt idx="792">MetalSd</cx:pt>
          <cx:pt idx="793">CmentBd</cx:pt>
          <cx:pt idx="794">MetalSd</cx:pt>
          <cx:pt idx="795">HdBoard</cx:pt>
          <cx:pt idx="796">Plywood</cx:pt>
          <cx:pt idx="797">VinylSd</cx:pt>
          <cx:pt idx="798">VinylSd</cx:pt>
          <cx:pt idx="799">Wd Sdng</cx:pt>
          <cx:pt idx="800">VinylSd</cx:pt>
          <cx:pt idx="801">MetalSd</cx:pt>
          <cx:pt idx="802">Wd Shng</cx:pt>
          <cx:pt idx="803">VinylSd</cx:pt>
          <cx:pt idx="804">Wd Sdng</cx:pt>
          <cx:pt idx="805">VinylSd</cx:pt>
          <cx:pt idx="806">VinylSd</cx:pt>
          <cx:pt idx="807">Wd Sdng</cx:pt>
          <cx:pt idx="808">VinylSd</cx:pt>
          <cx:pt idx="809">AsbShng</cx:pt>
          <cx:pt idx="810">HdBoard</cx:pt>
          <cx:pt idx="811">VinylSd</cx:pt>
          <cx:pt idx="812">Wd Sdng</cx:pt>
          <cx:pt idx="813">MetalSd</cx:pt>
          <cx:pt idx="814">Stucco</cx:pt>
          <cx:pt idx="815">VinylSd</cx:pt>
          <cx:pt idx="816">BrkFace</cx:pt>
          <cx:pt idx="817">CmentBd</cx:pt>
          <cx:pt idx="818">HdBoard</cx:pt>
          <cx:pt idx="819">VinylSd</cx:pt>
          <cx:pt idx="820">VinylSd</cx:pt>
          <cx:pt idx="821">MetalSd</cx:pt>
          <cx:pt idx="822">VinylSd</cx:pt>
          <cx:pt idx="823">VinylSd</cx:pt>
          <cx:pt idx="824">VinylSd</cx:pt>
          <cx:pt idx="825">CmentBd</cx:pt>
          <cx:pt idx="826">MetalSd</cx:pt>
          <cx:pt idx="827">VinylSd</cx:pt>
          <cx:pt idx="828">Plywood</cx:pt>
          <cx:pt idx="829">MetalSd</cx:pt>
          <cx:pt idx="830">HdBoard</cx:pt>
          <cx:pt idx="831">MetalSd</cx:pt>
          <cx:pt idx="832">VinylSd</cx:pt>
          <cx:pt idx="833">Plywood</cx:pt>
          <cx:pt idx="834">VinylSd</cx:pt>
          <cx:pt idx="835">HdBoard</cx:pt>
          <cx:pt idx="836">VinylSd</cx:pt>
          <cx:pt idx="837">HdBoard</cx:pt>
          <cx:pt idx="838">VinylSd</cx:pt>
          <cx:pt idx="839">MetalSd</cx:pt>
          <cx:pt idx="840">Wd Sdng</cx:pt>
          <cx:pt idx="841">MetalSd</cx:pt>
          <cx:pt idx="842">HdBoard</cx:pt>
          <cx:pt idx="843">BrkFace</cx:pt>
          <cx:pt idx="844">Wd Sdng</cx:pt>
          <cx:pt idx="845">HdBoard</cx:pt>
          <cx:pt idx="846">HdBoard</cx:pt>
          <cx:pt idx="847">Plywood</cx:pt>
          <cx:pt idx="848">Wd Sdng</cx:pt>
          <cx:pt idx="849">Plywood</cx:pt>
          <cx:pt idx="850">VinylSd</cx:pt>
          <cx:pt idx="851">VinylSd</cx:pt>
          <cx:pt idx="852">MetalSd</cx:pt>
          <cx:pt idx="853">HdBoard</cx:pt>
          <cx:pt idx="854">Plywood</cx:pt>
          <cx:pt idx="855">HdBoard</cx:pt>
          <cx:pt idx="856">HdBoard</cx:pt>
          <cx:pt idx="857">HdBoard</cx:pt>
          <cx:pt idx="858">HdBoard</cx:pt>
          <cx:pt idx="859">HdBoard</cx:pt>
          <cx:pt idx="860">Wd Sdng</cx:pt>
          <cx:pt idx="861">HdBoard</cx:pt>
          <cx:pt idx="862">Plywood</cx:pt>
          <cx:pt idx="863">Plywood</cx:pt>
          <cx:pt idx="864">VinylSd</cx:pt>
          <cx:pt idx="865">MetalSd</cx:pt>
          <cx:pt idx="866">VinylSd</cx:pt>
          <cx:pt idx="867">VinylSd</cx:pt>
          <cx:pt idx="868">Plywood</cx:pt>
          <cx:pt idx="869">MetalSd</cx:pt>
          <cx:pt idx="870">MetalSd</cx:pt>
          <cx:pt idx="871">VinylSd</cx:pt>
          <cx:pt idx="872">Wd Shng</cx:pt>
          <cx:pt idx="873">HdBoard</cx:pt>
          <cx:pt idx="874">Wd Sdng</cx:pt>
          <cx:pt idx="875">CmentBd</cx:pt>
          <cx:pt idx="876">Plywood</cx:pt>
          <cx:pt idx="877">VinylSd</cx:pt>
          <cx:pt idx="878">HdBoard</cx:pt>
          <cx:pt idx="879">VinylSd</cx:pt>
          <cx:pt idx="880">VinylSd</cx:pt>
          <cx:pt idx="881">HdBoard</cx:pt>
          <cx:pt idx="882">VinylSd</cx:pt>
          <cx:pt idx="883">Wd Sdng</cx:pt>
          <cx:pt idx="884">HdBoard</cx:pt>
          <cx:pt idx="885">MetalSd</cx:pt>
          <cx:pt idx="886">MetalSd</cx:pt>
          <cx:pt idx="887">MetalSd</cx:pt>
          <cx:pt idx="888">Wd Sdng</cx:pt>
          <cx:pt idx="889">Wd Sdng</cx:pt>
          <cx:pt idx="890">MetalSd</cx:pt>
          <cx:pt idx="891">HdBoard</cx:pt>
          <cx:pt idx="892">HdBoard</cx:pt>
          <cx:pt idx="893">Plywood</cx:pt>
          <cx:pt idx="894">Plywood</cx:pt>
          <cx:pt idx="895">HdBoard</cx:pt>
          <cx:pt idx="896">Wd Sdng</cx:pt>
          <cx:pt idx="897">Plywood</cx:pt>
          <cx:pt idx="898">VinylSd</cx:pt>
          <cx:pt idx="899">Plywood</cx:pt>
          <cx:pt idx="900">HdBoard</cx:pt>
          <cx:pt idx="901">MetalSd</cx:pt>
          <cx:pt idx="902">VinylSd</cx:pt>
          <cx:pt idx="903">VinylSd</cx:pt>
          <cx:pt idx="904">Wd Sdng</cx:pt>
          <cx:pt idx="905">HdBoard</cx:pt>
          <cx:pt idx="906">VinylSd</cx:pt>
          <cx:pt idx="907">BrkFace</cx:pt>
          <cx:pt idx="908">HdBoard</cx:pt>
          <cx:pt idx="909">VinylSd</cx:pt>
          <cx:pt idx="910">MetalSd</cx:pt>
          <cx:pt idx="911">Plywood</cx:pt>
          <cx:pt idx="912">MetalSd</cx:pt>
          <cx:pt idx="913">MetalSd</cx:pt>
          <cx:pt idx="914">VinylSd</cx:pt>
          <cx:pt idx="915">CmentBd</cx:pt>
          <cx:pt idx="916">AsbShng</cx:pt>
          <cx:pt idx="917">VinylSd</cx:pt>
          <cx:pt idx="918">HdBoard</cx:pt>
          <cx:pt idx="919">MetalSd</cx:pt>
          <cx:pt idx="920">HdBoard</cx:pt>
          <cx:pt idx="921">MetalSd</cx:pt>
          <cx:pt idx="922">VinylSd</cx:pt>
          <cx:pt idx="923">Plywood</cx:pt>
          <cx:pt idx="924">Plywood</cx:pt>
          <cx:pt idx="925">VinylSd</cx:pt>
          <cx:pt idx="926">VinylSd</cx:pt>
          <cx:pt idx="927">MetalSd</cx:pt>
          <cx:pt idx="928">VinylSd</cx:pt>
          <cx:pt idx="929">HdBoard</cx:pt>
          <cx:pt idx="930">VinylSd</cx:pt>
          <cx:pt idx="931">VinylSd</cx:pt>
          <cx:pt idx="932">ImStucc</cx:pt>
          <cx:pt idx="933">VinylSd</cx:pt>
          <cx:pt idx="934">Wd Sdng</cx:pt>
          <cx:pt idx="935">MetalSd</cx:pt>
          <cx:pt idx="936">VinylSd</cx:pt>
          <cx:pt idx="937">VinylSd</cx:pt>
          <cx:pt idx="938">VinylSd</cx:pt>
          <cx:pt idx="939">MetalSd</cx:pt>
          <cx:pt idx="940">Plywood</cx:pt>
          <cx:pt idx="941">VinylSd</cx:pt>
          <cx:pt idx="942">MetalSd</cx:pt>
          <cx:pt idx="943">Plywood</cx:pt>
          <cx:pt idx="944">HdBoard</cx:pt>
          <cx:pt idx="945">VinylSd</cx:pt>
          <cx:pt idx="946">HdBoard</cx:pt>
          <cx:pt idx="947">VinylSd</cx:pt>
          <cx:pt idx="948">VinylSd</cx:pt>
          <cx:pt idx="949">Plywood</cx:pt>
          <cx:pt idx="950">VinylSd</cx:pt>
          <cx:pt idx="951">VinylSd</cx:pt>
          <cx:pt idx="952">HdBoard</cx:pt>
          <cx:pt idx="953">HdBoard</cx:pt>
          <cx:pt idx="954">Plywood</cx:pt>
          <cx:pt idx="955">MetalSd</cx:pt>
          <cx:pt idx="956">MetalSd</cx:pt>
          <cx:pt idx="957">MetalSd</cx:pt>
          <cx:pt idx="958">VinylSd</cx:pt>
          <cx:pt idx="959">MetalSd</cx:pt>
          <cx:pt idx="960">Plywood</cx:pt>
          <cx:pt idx="961">HdBoard</cx:pt>
          <cx:pt idx="962">Brk Cmn</cx:pt>
          <cx:pt idx="963">VinylSd</cx:pt>
          <cx:pt idx="964">VinylSd</cx:pt>
          <cx:pt idx="965">VinylSd</cx:pt>
          <cx:pt idx="966">MetalSd</cx:pt>
          <cx:pt idx="967">Wd Sdng</cx:pt>
          <cx:pt idx="968">VinylSd</cx:pt>
          <cx:pt idx="969">HdBoard</cx:pt>
          <cx:pt idx="970">AsbShng</cx:pt>
          <cx:pt idx="971">Wd Shng</cx:pt>
          <cx:pt idx="972">Plywood</cx:pt>
          <cx:pt idx="973">CmentBd</cx:pt>
          <cx:pt idx="974">HdBoard</cx:pt>
          <cx:pt idx="975">MetalSd</cx:pt>
          <cx:pt idx="976">Wd Sdng</cx:pt>
          <cx:pt idx="977">VinylSd</cx:pt>
          <cx:pt idx="978">MetalSd</cx:pt>
          <cx:pt idx="979">VinylSd</cx:pt>
          <cx:pt idx="980">CmentBd</cx:pt>
          <cx:pt idx="981">VinylSd</cx:pt>
          <cx:pt idx="982">VinylSd</cx:pt>
          <cx:pt idx="983">CmentBd</cx:pt>
          <cx:pt idx="984">Plywood</cx:pt>
          <cx:pt idx="985">MetalSd</cx:pt>
          <cx:pt idx="986">VinylSd</cx:pt>
          <cx:pt idx="987">VinylSd</cx:pt>
          <cx:pt idx="988">Plywood</cx:pt>
          <cx:pt idx="989">VinylSd</cx:pt>
          <cx:pt idx="990">VinylSd</cx:pt>
          <cx:pt idx="991">Wd Sdng</cx:pt>
          <cx:pt idx="992">Wd Sdng</cx:pt>
          <cx:pt idx="993">VinylSd</cx:pt>
          <cx:pt idx="994">CmentBd</cx:pt>
          <cx:pt idx="995">MetalSd</cx:pt>
          <cx:pt idx="996">Wd Sdng</cx:pt>
          <cx:pt idx="997">HdBoard</cx:pt>
          <cx:pt idx="998">Wd Sdng</cx:pt>
          <cx:pt idx="999">VinylSd</cx:pt>
          <cx:pt idx="1000">Brk Cmn</cx:pt>
          <cx:pt idx="1001">Wd Sdng</cx:pt>
          <cx:pt idx="1002">VinylSd</cx:pt>
          <cx:pt idx="1003">VinylSd</cx:pt>
          <cx:pt idx="1004">VinylSd</cx:pt>
          <cx:pt idx="1005">HdBoard</cx:pt>
          <cx:pt idx="1006">Plywood</cx:pt>
          <cx:pt idx="1007">CmentBd</cx:pt>
          <cx:pt idx="1008">VinylSd</cx:pt>
          <cx:pt idx="1009">Wd Sdng</cx:pt>
          <cx:pt idx="1010">Wd Sdng</cx:pt>
          <cx:pt idx="1011">AsphShn</cx:pt>
          <cx:pt idx="1012">Wd Sdng</cx:pt>
          <cx:pt idx="1013">Stucco</cx:pt>
          <cx:pt idx="1014">MetalSd</cx:pt>
          <cx:pt idx="1015">VinylSd</cx:pt>
          <cx:pt idx="1016">VinylSd</cx:pt>
          <cx:pt idx="1017">HdBoard</cx:pt>
          <cx:pt idx="1018">HdBoard</cx:pt>
          <cx:pt idx="1019">VinylSd</cx:pt>
          <cx:pt idx="1020">VinylSd</cx:pt>
          <cx:pt idx="1021">VinylSd</cx:pt>
          <cx:pt idx="1022">Wd Sdng</cx:pt>
          <cx:pt idx="1023">VinylSd</cx:pt>
          <cx:pt idx="1024">HdBoard</cx:pt>
          <cx:pt idx="1025">VinylSd</cx:pt>
          <cx:pt idx="1026">HdBoard</cx:pt>
          <cx:pt idx="1027">VinylSd</cx:pt>
          <cx:pt idx="1028">Wd Shng</cx:pt>
          <cx:pt idx="1029">HdBoard</cx:pt>
          <cx:pt idx="1030">VinylSd</cx:pt>
          <cx:pt idx="1031">Plywood</cx:pt>
          <cx:pt idx="1032">MetalSd</cx:pt>
          <cx:pt idx="1033">VinylSd</cx:pt>
          <cx:pt idx="1034">MetalSd</cx:pt>
          <cx:pt idx="1035">Wd Sdng</cx:pt>
          <cx:pt idx="1036">VinylSd</cx:pt>
          <cx:pt idx="1037">VinylSd</cx:pt>
          <cx:pt idx="1038">CmentBd</cx:pt>
          <cx:pt idx="1039">CmentBd</cx:pt>
          <cx:pt idx="1040">Wd Sdng</cx:pt>
          <cx:pt idx="1041">HdBoard</cx:pt>
          <cx:pt idx="1042">VinylSd</cx:pt>
          <cx:pt idx="1043">HdBoard</cx:pt>
          <cx:pt idx="1044">BrkFace</cx:pt>
          <cx:pt idx="1045">Wd Sdng</cx:pt>
          <cx:pt idx="1046">CmentBd</cx:pt>
          <cx:pt idx="1047">VinylSd</cx:pt>
          <cx:pt idx="1048">HdBoard</cx:pt>
          <cx:pt idx="1049">MetalSd</cx:pt>
          <cx:pt idx="1050">VinylSd</cx:pt>
          <cx:pt idx="1051">VinylSd</cx:pt>
          <cx:pt idx="1052">VinylSd</cx:pt>
          <cx:pt idx="1053">HdBoard</cx:pt>
          <cx:pt idx="1054">VinylSd</cx:pt>
          <cx:pt idx="1055">Plywood</cx:pt>
          <cx:pt idx="1056">VinylSd</cx:pt>
          <cx:pt idx="1057">HdBoard</cx:pt>
          <cx:pt idx="1058">VinylSd</cx:pt>
          <cx:pt idx="1059">MetalSd</cx:pt>
          <cx:pt idx="1060">CmentBd</cx:pt>
          <cx:pt idx="1061">MetalSd</cx:pt>
          <cx:pt idx="1062">Wd Sdng</cx:pt>
          <cx:pt idx="1063">MetalSd</cx:pt>
          <cx:pt idx="1064">Plywood</cx:pt>
          <cx:pt idx="1065">Wd Sdng</cx:pt>
          <cx:pt idx="1066">VinylSd</cx:pt>
          <cx:pt idx="1067">HdBoard</cx:pt>
          <cx:pt idx="1068">CmentBd</cx:pt>
          <cx:pt idx="1069">MetalSd</cx:pt>
          <cx:pt idx="1070">MetalSd</cx:pt>
          <cx:pt idx="1071">MetalSd</cx:pt>
          <cx:pt idx="1072">MetalSd</cx:pt>
          <cx:pt idx="1073">Plywood</cx:pt>
          <cx:pt idx="1074">VinylSd</cx:pt>
          <cx:pt idx="1075">Wd Sdng</cx:pt>
          <cx:pt idx="1076">Wd Sdng</cx:pt>
          <cx:pt idx="1077">Plywood</cx:pt>
          <cx:pt idx="1078">VinylSd</cx:pt>
          <cx:pt idx="1079">VinylSd</cx:pt>
          <cx:pt idx="1080">VinylSd</cx:pt>
          <cx:pt idx="1081">HdBoard</cx:pt>
          <cx:pt idx="1082">VinylSd</cx:pt>
          <cx:pt idx="1083">HdBoard</cx:pt>
          <cx:pt idx="1084">HdBoard</cx:pt>
          <cx:pt idx="1085">HdBoard</cx:pt>
          <cx:pt idx="1086">CmentBd</cx:pt>
          <cx:pt idx="1087">VinylSd</cx:pt>
          <cx:pt idx="1088">VinylSd</cx:pt>
          <cx:pt idx="1089">MetalSd</cx:pt>
          <cx:pt idx="1090">BrkFace</cx:pt>
          <cx:pt idx="1091">MetalSd</cx:pt>
          <cx:pt idx="1092">MetalSd</cx:pt>
          <cx:pt idx="1093">MetalSd</cx:pt>
          <cx:pt idx="1094">MetalSd</cx:pt>
          <cx:pt idx="1095">VinylSd</cx:pt>
          <cx:pt idx="1096">Wd Sdng</cx:pt>
          <cx:pt idx="1097">HdBoard</cx:pt>
          <cx:pt idx="1098">MetalSd</cx:pt>
          <cx:pt idx="1099">Plywood</cx:pt>
          <cx:pt idx="1100">Wd Sdng</cx:pt>
          <cx:pt idx="1101">MetalSd</cx:pt>
          <cx:pt idx="1102">Wd Sdng</cx:pt>
          <cx:pt idx="1103">BrkFace</cx:pt>
          <cx:pt idx="1104">HdBoard</cx:pt>
          <cx:pt idx="1105">HdBoard</cx:pt>
          <cx:pt idx="1106">HdBoard</cx:pt>
          <cx:pt idx="1107">VinylSd</cx:pt>
          <cx:pt idx="1108">VinylSd</cx:pt>
          <cx:pt idx="1109">MetalSd</cx:pt>
          <cx:pt idx="1110">HdBoard</cx:pt>
          <cx:pt idx="1111">Plywood</cx:pt>
          <cx:pt idx="1112">Wd Shng</cx:pt>
          <cx:pt idx="1113">Wd Sdng</cx:pt>
          <cx:pt idx="1114">MetalSd</cx:pt>
          <cx:pt idx="1115">VinylSd</cx:pt>
          <cx:pt idx="1116">VinylSd</cx:pt>
          <cx:pt idx="1117">VinylSd</cx:pt>
          <cx:pt idx="1118">MetalSd</cx:pt>
          <cx:pt idx="1119">Wd Sdng</cx:pt>
          <cx:pt idx="1120">BrkFace</cx:pt>
          <cx:pt idx="1121">VinylSd</cx:pt>
          <cx:pt idx="1122">AsbShng</cx:pt>
          <cx:pt idx="1123">VinylSd</cx:pt>
          <cx:pt idx="1124">HdBoard</cx:pt>
          <cx:pt idx="1125">Plywood</cx:pt>
          <cx:pt idx="1126">VinylSd</cx:pt>
          <cx:pt idx="1127">VinylSd</cx:pt>
          <cx:pt idx="1128">VinylSd</cx:pt>
          <cx:pt idx="1129">MetalSd</cx:pt>
          <cx:pt idx="1130">Plywood</cx:pt>
          <cx:pt idx="1131">HdBoard</cx:pt>
          <cx:pt idx="1132">Wd Sdng</cx:pt>
          <cx:pt idx="1133">VinylSd</cx:pt>
          <cx:pt idx="1134">VinylSd</cx:pt>
          <cx:pt idx="1135">Wd Sdng</cx:pt>
          <cx:pt idx="1136">VinylSd</cx:pt>
          <cx:pt idx="1137">VinylSd</cx:pt>
          <cx:pt idx="1138">ImStucc</cx:pt>
          <cx:pt idx="1139">Stucco</cx:pt>
          <cx:pt idx="1140">HdBoard</cx:pt>
          <cx:pt idx="1141">Plywood</cx:pt>
          <cx:pt idx="1142">VinylSd</cx:pt>
          <cx:pt idx="1143">Plywood</cx:pt>
          <cx:pt idx="1144">MetalSd</cx:pt>
          <cx:pt idx="1145">MetalSd</cx:pt>
          <cx:pt idx="1146">Wd Shng</cx:pt>
          <cx:pt idx="1147">MetalSd</cx:pt>
          <cx:pt idx="1148">Wd Sdng</cx:pt>
          <cx:pt idx="1149">VinylSd</cx:pt>
          <cx:pt idx="1150">BrkFace</cx:pt>
          <cx:pt idx="1151">Plywood</cx:pt>
          <cx:pt idx="1152">Stone</cx:pt>
          <cx:pt idx="1153">Wd Sdng</cx:pt>
          <cx:pt idx="1154">VinylSd</cx:pt>
          <cx:pt idx="1155">Plywood</cx:pt>
          <cx:pt idx="1156">BrkFace</cx:pt>
          <cx:pt idx="1157">VinylSd</cx:pt>
          <cx:pt idx="1158">VinylSd</cx:pt>
          <cx:pt idx="1159">HdBoard</cx:pt>
          <cx:pt idx="1160">Brk Cmn</cx:pt>
          <cx:pt idx="1161">HdBoard</cx:pt>
          <cx:pt idx="1162">VinylSd</cx:pt>
          <cx:pt idx="1163">Plywood</cx:pt>
          <cx:pt idx="1164">Plywood</cx:pt>
          <cx:pt idx="1165">VinylSd</cx:pt>
          <cx:pt idx="1166">VinylSd</cx:pt>
          <cx:pt idx="1167">VinylSd</cx:pt>
          <cx:pt idx="1168">Stucco</cx:pt>
          <cx:pt idx="1169">HdBoard</cx:pt>
          <cx:pt idx="1170">Plywood</cx:pt>
          <cx:pt idx="1171">MetalSd</cx:pt>
          <cx:pt idx="1172">MetalSd</cx:pt>
          <cx:pt idx="1173">MetalSd</cx:pt>
          <cx:pt idx="1174">Wd Sdng</cx:pt>
          <cx:pt idx="1175">HdBoard</cx:pt>
          <cx:pt idx="1176">Plywood</cx:pt>
          <cx:pt idx="1177">MetalSd</cx:pt>
          <cx:pt idx="1178">Wd Sdng</cx:pt>
          <cx:pt idx="1179">Wd Sdng</cx:pt>
          <cx:pt idx="1180">MetalSd</cx:pt>
          <cx:pt idx="1181">CmentBd</cx:pt>
          <cx:pt idx="1182">ImStucc</cx:pt>
          <cx:pt idx="1183">Stucco</cx:pt>
          <cx:pt idx="1184">MetalSd</cx:pt>
          <cx:pt idx="1185">AsbShng</cx:pt>
          <cx:pt idx="1186">HdBoard</cx:pt>
          <cx:pt idx="1187">ImStucc</cx:pt>
          <cx:pt idx="1188">VinylSd</cx:pt>
          <cx:pt idx="1189">VinylSd</cx:pt>
          <cx:pt idx="1190">MetalSd</cx:pt>
          <cx:pt idx="1191">MetalSd</cx:pt>
          <cx:pt idx="1192">VinylSd</cx:pt>
          <cx:pt idx="1193">VinylSd</cx:pt>
          <cx:pt idx="1194">HdBoard</cx:pt>
          <cx:pt idx="1195">VinylSd</cx:pt>
          <cx:pt idx="1196">VinylSd</cx:pt>
          <cx:pt idx="1197">MetalSd</cx:pt>
          <cx:pt idx="1198">VinylSd</cx:pt>
          <cx:pt idx="1199">HdBoard</cx:pt>
          <cx:pt idx="1200">MetalSd</cx:pt>
          <cx:pt idx="1201">VinylSd</cx:pt>
          <cx:pt idx="1202">Wd Sdng</cx:pt>
          <cx:pt idx="1203">VinylSd</cx:pt>
          <cx:pt idx="1204">HdBoard</cx:pt>
          <cx:pt idx="1205">HdBoard</cx:pt>
          <cx:pt idx="1206">HdBoard</cx:pt>
          <cx:pt idx="1207">VinylSd</cx:pt>
          <cx:pt idx="1208">MetalSd</cx:pt>
          <cx:pt idx="1209">VinylSd</cx:pt>
          <cx:pt idx="1210">Wd Sdng</cx:pt>
          <cx:pt idx="1211">Wd Sdng</cx:pt>
          <cx:pt idx="1212">MetalSd</cx:pt>
          <cx:pt idx="1213">VinylSd</cx:pt>
          <cx:pt idx="1214">MetalSd</cx:pt>
          <cx:pt idx="1215">VinylSd</cx:pt>
          <cx:pt idx="1216">VinylSd</cx:pt>
          <cx:pt idx="1217">CmentBd</cx:pt>
          <cx:pt idx="1218">AsbShng</cx:pt>
          <cx:pt idx="1219">CmentBd</cx:pt>
          <cx:pt idx="1220">Wd Sdng</cx:pt>
          <cx:pt idx="1221">HdBoard</cx:pt>
          <cx:pt idx="1222">Wd Sdng</cx:pt>
          <cx:pt idx="1223">Wd Sdng</cx:pt>
          <cx:pt idx="1224">VinylSd</cx:pt>
          <cx:pt idx="1225">VinylSd</cx:pt>
          <cx:pt idx="1226">VinylSd</cx:pt>
          <cx:pt idx="1227">VinylSd</cx:pt>
          <cx:pt idx="1228">MetalSd</cx:pt>
          <cx:pt idx="1229">HdBoard</cx:pt>
          <cx:pt idx="1230">Plywood</cx:pt>
          <cx:pt idx="1231">Wd Sdng</cx:pt>
          <cx:pt idx="1232">HdBoard</cx:pt>
          <cx:pt idx="1233">Plywood</cx:pt>
          <cx:pt idx="1234">MetalSd</cx:pt>
          <cx:pt idx="1235">Wd Sdng</cx:pt>
          <cx:pt idx="1236">Wd Shng</cx:pt>
          <cx:pt idx="1237">VinylSd</cx:pt>
          <cx:pt idx="1238">VinylSd</cx:pt>
          <cx:pt idx="1239">VinylSd</cx:pt>
          <cx:pt idx="1240">VinylSd</cx:pt>
          <cx:pt idx="1241">VinylSd</cx:pt>
          <cx:pt idx="1242">Plywood</cx:pt>
          <cx:pt idx="1243">VinylSd</cx:pt>
          <cx:pt idx="1244">Stucco</cx:pt>
          <cx:pt idx="1245">VinylSd</cx:pt>
          <cx:pt idx="1246">VinylSd</cx:pt>
          <cx:pt idx="1247">HdBoard</cx:pt>
          <cx:pt idx="1248">AsbShng</cx:pt>
          <cx:pt idx="1249">MetalSd</cx:pt>
          <cx:pt idx="1250">BrkFace</cx:pt>
          <cx:pt idx="1251">Wd Shng</cx:pt>
          <cx:pt idx="1252">HdBoard</cx:pt>
          <cx:pt idx="1253">Wd Sdng</cx:pt>
          <cx:pt idx="1254">VinylSd</cx:pt>
          <cx:pt idx="1255">Wd Sdng</cx:pt>
          <cx:pt idx="1256">HdBoard</cx:pt>
          <cx:pt idx="1257">Wd Sdng</cx:pt>
          <cx:pt idx="1258">VinylSd</cx:pt>
          <cx:pt idx="1259">HdBoard</cx:pt>
          <cx:pt idx="1260">VinylSd</cx:pt>
          <cx:pt idx="1261">MetalSd</cx:pt>
          <cx:pt idx="1262">Wd Sdng</cx:pt>
          <cx:pt idx="1263">Wd Sdng</cx:pt>
          <cx:pt idx="1264">MetalSd</cx:pt>
          <cx:pt idx="1265">MetalSd</cx:pt>
          <cx:pt idx="1266">Wd Sdng</cx:pt>
          <cx:pt idx="1267">CmentBd</cx:pt>
          <cx:pt idx="1268">Stucco</cx:pt>
          <cx:pt idx="1269">MetalSd</cx:pt>
          <cx:pt idx="1270">Plywood</cx:pt>
          <cx:pt idx="1271">BrkFace</cx:pt>
          <cx:pt idx="1272">Plywood</cx:pt>
          <cx:pt idx="1273">Plywood</cx:pt>
          <cx:pt idx="1274">Wd Shng</cx:pt>
          <cx:pt idx="1275">AsbShng</cx:pt>
          <cx:pt idx="1276">Plywood</cx:pt>
          <cx:pt idx="1277">HdBoard</cx:pt>
          <cx:pt idx="1278">VinylSd</cx:pt>
          <cx:pt idx="1279">MetalSd</cx:pt>
          <cx:pt idx="1280">VinylSd</cx:pt>
          <cx:pt idx="1281">HdBoard</cx:pt>
          <cx:pt idx="1282">HdBoard</cx:pt>
          <cx:pt idx="1283">Wd Shng</cx:pt>
          <cx:pt idx="1284">Wd Shng</cx:pt>
          <cx:pt idx="1285">MetalSd</cx:pt>
          <cx:pt idx="1286">HdBoard</cx:pt>
          <cx:pt idx="1287">Wd Sdng</cx:pt>
          <cx:pt idx="1288">CmentBd</cx:pt>
          <cx:pt idx="1289">VinylSd</cx:pt>
          <cx:pt idx="1290">HdBoard</cx:pt>
          <cx:pt idx="1291">CmentBd</cx:pt>
          <cx:pt idx="1292">Wd Sdng</cx:pt>
          <cx:pt idx="1293">HdBoard</cx:pt>
          <cx:pt idx="1294">Plywood</cx:pt>
          <cx:pt idx="1295">HdBoard</cx:pt>
          <cx:pt idx="1296">MetalSd</cx:pt>
          <cx:pt idx="1297">VinylSd</cx:pt>
          <cx:pt idx="1298">Stucco</cx:pt>
          <cx:pt idx="1299">BrkFace</cx:pt>
          <cx:pt idx="1300">VinylSd</cx:pt>
          <cx:pt idx="1301">Wd Sdng</cx:pt>
          <cx:pt idx="1302">VinylSd</cx:pt>
          <cx:pt idx="1303">VinylSd</cx:pt>
          <cx:pt idx="1304">VinylSd</cx:pt>
          <cx:pt idx="1305">VinylSd</cx:pt>
          <cx:pt idx="1306">VinylSd</cx:pt>
          <cx:pt idx="1307">VinylSd</cx:pt>
          <cx:pt idx="1308">MetalSd</cx:pt>
          <cx:pt idx="1309">HdBoard</cx:pt>
          <cx:pt idx="1310">HdBoard</cx:pt>
          <cx:pt idx="1311">VinylSd</cx:pt>
          <cx:pt idx="1312">Wd Sdng</cx:pt>
          <cx:pt idx="1313">VinylSd</cx:pt>
          <cx:pt idx="1314">Wd Sdng</cx:pt>
          <cx:pt idx="1315">HdBoard</cx:pt>
          <cx:pt idx="1316">VinylSd</cx:pt>
          <cx:pt idx="1317">VinylSd</cx:pt>
          <cx:pt idx="1318">VinylSd</cx:pt>
          <cx:pt idx="1319">Wd Sdng</cx:pt>
          <cx:pt idx="1320">BrkFace</cx:pt>
          <cx:pt idx="1321">VinylSd</cx:pt>
          <cx:pt idx="1322">HdBoard</cx:pt>
          <cx:pt idx="1323">VinylSd</cx:pt>
          <cx:pt idx="1324">VinylSd</cx:pt>
          <cx:pt idx="1325">AsbShng</cx:pt>
          <cx:pt idx="1326">MetalSd</cx:pt>
          <cx:pt idx="1327">VinylSd</cx:pt>
          <cx:pt idx="1328">Wd Sdng</cx:pt>
          <cx:pt idx="1329">VinylSd</cx:pt>
          <cx:pt idx="1330">VinylSd</cx:pt>
          <cx:pt idx="1331">MetalSd</cx:pt>
          <cx:pt idx="1332">MetalSd</cx:pt>
          <cx:pt idx="1333">Wd Sdng</cx:pt>
          <cx:pt idx="1334">HdBoard</cx:pt>
          <cx:pt idx="1335">Plywood</cx:pt>
          <cx:pt idx="1336">Plywood</cx:pt>
          <cx:pt idx="1337">Wd Sdng</cx:pt>
          <cx:pt idx="1338">VinylSd</cx:pt>
          <cx:pt idx="1339">MetalSd</cx:pt>
          <cx:pt idx="1340">MetalSd</cx:pt>
          <cx:pt idx="1341">VinylSd</cx:pt>
          <cx:pt idx="1342">VinylSd</cx:pt>
          <cx:pt idx="1343">Stone</cx:pt>
          <cx:pt idx="1344">VinylSd</cx:pt>
          <cx:pt idx="1345">MetalSd</cx:pt>
          <cx:pt idx="1346">HdBoard</cx:pt>
          <cx:pt idx="1347">VinylSd</cx:pt>
          <cx:pt idx="1348">VinylSd</cx:pt>
          <cx:pt idx="1349">MetalSd</cx:pt>
          <cx:pt idx="1350">MetalSd</cx:pt>
          <cx:pt idx="1351">HdBoard</cx:pt>
          <cx:pt idx="1352">MetalSd</cx:pt>
          <cx:pt idx="1353">VinylSd</cx:pt>
          <cx:pt idx="1354">VinylSd</cx:pt>
          <cx:pt idx="1355">MetalSd</cx:pt>
          <cx:pt idx="1356">HdBoard</cx:pt>
          <cx:pt idx="1357">VinylSd</cx:pt>
          <cx:pt idx="1358">MetalSd</cx:pt>
          <cx:pt idx="1359">VinylSd</cx:pt>
          <cx:pt idx="1360">Wd Sdng</cx:pt>
          <cx:pt idx="1361">VinylSd</cx:pt>
          <cx:pt idx="1362">VinylSd</cx:pt>
          <cx:pt idx="1363">VinylSd</cx:pt>
          <cx:pt idx="1364">MetalSd</cx:pt>
          <cx:pt idx="1365">VinylSd</cx:pt>
          <cx:pt idx="1366">VinylSd</cx:pt>
          <cx:pt idx="1367">CmentBd</cx:pt>
          <cx:pt idx="1368">VinylSd</cx:pt>
          <cx:pt idx="1369">VinylSd</cx:pt>
          <cx:pt idx="1370">CBlock</cx:pt>
          <cx:pt idx="1371">AsbShng</cx:pt>
          <cx:pt idx="1372">VinylSd</cx:pt>
          <cx:pt idx="1373">VinylSd</cx:pt>
          <cx:pt idx="1374">CmentBd</cx:pt>
          <cx:pt idx="1375">VinylSd</cx:pt>
          <cx:pt idx="1376">Wd Sdng</cx:pt>
          <cx:pt idx="1377">Wd Sdng</cx:pt>
          <cx:pt idx="1378">HdBoard</cx:pt>
          <cx:pt idx="1379">VinylSd</cx:pt>
          <cx:pt idx="1380">Stucco</cx:pt>
          <cx:pt idx="1381">Plywood</cx:pt>
          <cx:pt idx="1382">Wd Sdng</cx:pt>
          <cx:pt idx="1383">Wd Sdng</cx:pt>
          <cx:pt idx="1384">Wd Shng</cx:pt>
          <cx:pt idx="1385">VinylSd</cx:pt>
          <cx:pt idx="1386">Plywood</cx:pt>
          <cx:pt idx="1387">Stucco</cx:pt>
          <cx:pt idx="1388">VinylSd</cx:pt>
          <cx:pt idx="1389">Wd Sdng</cx:pt>
          <cx:pt idx="1390">VinylSd</cx:pt>
          <cx:pt idx="1391">Plywood</cx:pt>
          <cx:pt idx="1392">HdBoard</cx:pt>
          <cx:pt idx="1393">Wd Sdng</cx:pt>
          <cx:pt idx="1394">VinylSd</cx:pt>
          <cx:pt idx="1395">VinylSd</cx:pt>
          <cx:pt idx="1396">Wd Sdng</cx:pt>
          <cx:pt idx="1397">MetalSd</cx:pt>
          <cx:pt idx="1398">Wd Sdng</cx:pt>
          <cx:pt idx="1399">Wd Shng</cx:pt>
          <cx:pt idx="1400">Wd Shng</cx:pt>
          <cx:pt idx="1401">VinylSd</cx:pt>
          <cx:pt idx="1402">VinylSd</cx:pt>
          <cx:pt idx="1403">VinylSd</cx:pt>
          <cx:pt idx="1404">Wd Sdng</cx:pt>
          <cx:pt idx="1405">CmentBd</cx:pt>
          <cx:pt idx="1406">Wd Shng</cx:pt>
          <cx:pt idx="1407">Plywood</cx:pt>
          <cx:pt idx="1408">VinylSd</cx:pt>
          <cx:pt idx="1409">Plywood</cx:pt>
          <cx:pt idx="1410">VinylSd</cx:pt>
          <cx:pt idx="1411">VinylSd</cx:pt>
          <cx:pt idx="1412">Stone</cx:pt>
          <cx:pt idx="1413">VinylSd</cx:pt>
          <cx:pt idx="1414">Wd Sdng</cx:pt>
          <cx:pt idx="1415">VinylSd</cx:pt>
          <cx:pt idx="1416">AsbShng</cx:pt>
          <cx:pt idx="1417">VinylSd</cx:pt>
          <cx:pt idx="1418">HdBoard</cx:pt>
          <cx:pt idx="1419">Plywood</cx:pt>
          <cx:pt idx="1420">HdBoard</cx:pt>
          <cx:pt idx="1421">Plywood</cx:pt>
          <cx:pt idx="1422">VinylSd</cx:pt>
          <cx:pt idx="1423">Plywood</cx:pt>
          <cx:pt idx="1424">HdBoard</cx:pt>
          <cx:pt idx="1425">HdBoard</cx:pt>
          <cx:pt idx="1426">VinylSd</cx:pt>
          <cx:pt idx="1427">MetalSd</cx:pt>
          <cx:pt idx="1428">MetalSd</cx:pt>
          <cx:pt idx="1429">MetalSd</cx:pt>
          <cx:pt idx="1430">VinylSd</cx:pt>
          <cx:pt idx="1431">Plywood</cx:pt>
          <cx:pt idx="1432">Wd Sdng</cx:pt>
          <cx:pt idx="1433">VinylSd</cx:pt>
          <cx:pt idx="1434">BrkFace</cx:pt>
          <cx:pt idx="1435">Wd Sdng</cx:pt>
          <cx:pt idx="1436">HdBoard</cx:pt>
          <cx:pt idx="1437">VinylSd</cx:pt>
          <cx:pt idx="1438">MetalSd</cx:pt>
          <cx:pt idx="1439">HdBoard</cx:pt>
          <cx:pt idx="1440">MetalSd</cx:pt>
          <cx:pt idx="1441">VinylSd</cx:pt>
          <cx:pt idx="1442">VinylSd</cx:pt>
          <cx:pt idx="1443">Wd Sdng</cx:pt>
          <cx:pt idx="1444">VinylSd</cx:pt>
          <cx:pt idx="1445">VinylSd</cx:pt>
          <cx:pt idx="1446">HdBoard</cx:pt>
          <cx:pt idx="1447">VinylSd</cx:pt>
          <cx:pt idx="1448">HdBoard</cx:pt>
          <cx:pt idx="1449">CmentBd</cx:pt>
          <cx:pt idx="1450">VinylSd</cx:pt>
          <cx:pt idx="1451">CmentBd</cx:pt>
          <cx:pt idx="1452">VinylSd</cx:pt>
          <cx:pt idx="1453">VinylSd</cx:pt>
          <cx:pt idx="1454">VinylSd</cx:pt>
          <cx:pt idx="1455">VinylSd</cx:pt>
          <cx:pt idx="1456">Plywood</cx:pt>
          <cx:pt idx="1457">CmentBd</cx:pt>
          <cx:pt idx="1458">MetalSd</cx:pt>
          <cx:pt idx="1459">HdBoard</cx:pt>
        </cx:lvl>
        <cx:lvl ptCount="1460">
          <cx:pt idx="0">VinylSd</cx:pt>
          <cx:pt idx="1">MetalSd</cx:pt>
          <cx:pt idx="2">VinylSd</cx:pt>
          <cx:pt idx="3">Wd Sdng</cx:pt>
          <cx:pt idx="4">VinylSd</cx:pt>
          <cx:pt idx="5">VinylSd</cx:pt>
          <cx:pt idx="6">VinylSd</cx:pt>
          <cx:pt idx="7">HdBoard</cx:pt>
          <cx:pt idx="8">BrkFace</cx:pt>
          <cx:pt idx="9">MetalSd</cx:pt>
          <cx:pt idx="10">HdBoard</cx:pt>
          <cx:pt idx="11">WdShing</cx:pt>
          <cx:pt idx="12">HdBoard</cx:pt>
          <cx:pt idx="13">VinylSd</cx:pt>
          <cx:pt idx="14">MetalSd</cx:pt>
          <cx:pt idx="15">Wd Sdng</cx:pt>
          <cx:pt idx="16">Wd Sdng</cx:pt>
          <cx:pt idx="17">MetalSd</cx:pt>
          <cx:pt idx="18">VinylSd</cx:pt>
          <cx:pt idx="19">BrkFace</cx:pt>
          <cx:pt idx="20">VinylSd</cx:pt>
          <cx:pt idx="21">Wd Sdng</cx:pt>
          <cx:pt idx="22">VinylSd</cx:pt>
          <cx:pt idx="23">CemntBd</cx:pt>
          <cx:pt idx="24">Plywood</cx:pt>
          <cx:pt idx="25">VinylSd</cx:pt>
          <cx:pt idx="26">Wd Sdng</cx:pt>
          <cx:pt idx="27">VinylSd</cx:pt>
          <cx:pt idx="28">MetalSd</cx:pt>
          <cx:pt idx="29">MetalSd</cx:pt>
          <cx:pt idx="30">BrkFace</cx:pt>
          <cx:pt idx="31">HdBoard</cx:pt>
          <cx:pt idx="32">VinylSd</cx:pt>
          <cx:pt idx="33">BrkFace</cx:pt>
          <cx:pt idx="34">MetalSd</cx:pt>
          <cx:pt idx="35">VinylSd</cx:pt>
          <cx:pt idx="36">VinylSd</cx:pt>
          <cx:pt idx="37">Wd Sdng</cx:pt>
          <cx:pt idx="38">VinylSd</cx:pt>
          <cx:pt idx="39">AsbShng</cx:pt>
          <cx:pt idx="40">Wd Sdng</cx:pt>
          <cx:pt idx="41">VinylSd</cx:pt>
          <cx:pt idx="42">HdBoard</cx:pt>
          <cx:pt idx="43">VinylSd</cx:pt>
          <cx:pt idx="44">BrkFace</cx:pt>
          <cx:pt idx="45">MetalSd</cx:pt>
          <cx:pt idx="46">VinylSd</cx:pt>
          <cx:pt idx="47">VinylSd</cx:pt>
          <cx:pt idx="48">MetalSd</cx:pt>
          <cx:pt idx="49">HdBoard</cx:pt>
          <cx:pt idx="50">VinylSd</cx:pt>
          <cx:pt idx="51">Wd Sdng</cx:pt>
          <cx:pt idx="52">Wd Sdng</cx:pt>
          <cx:pt idx="53">WdShing</cx:pt>
          <cx:pt idx="54">MetalSd</cx:pt>
          <cx:pt idx="55">HdBoard</cx:pt>
          <cx:pt idx="56">MetalSd</cx:pt>
          <cx:pt idx="57">VinylSd</cx:pt>
          <cx:pt idx="58">VinylSd</cx:pt>
          <cx:pt idx="59">HdBoard</cx:pt>
          <cx:pt idx="60">VinylSd</cx:pt>
          <cx:pt idx="61">MetalSd</cx:pt>
          <cx:pt idx="62">VinylSd</cx:pt>
          <cx:pt idx="63">Stucco</cx:pt>
          <cx:pt idx="64">VinylSd</cx:pt>
          <cx:pt idx="65">VinylSd</cx:pt>
          <cx:pt idx="66">Plywood</cx:pt>
          <cx:pt idx="67">VinylSd</cx:pt>
          <cx:pt idx="68">MetalSd</cx:pt>
          <cx:pt idx="69">BrkFace</cx:pt>
          <cx:pt idx="70">Plywood</cx:pt>
          <cx:pt idx="71">HdBoard</cx:pt>
          <cx:pt idx="72">VinylSd</cx:pt>
          <cx:pt idx="73">Wd Sdng</cx:pt>
          <cx:pt idx="74">VinylSd</cx:pt>
          <cx:pt idx="75">CemntBd</cx:pt>
          <cx:pt idx="76">VinylSd</cx:pt>
          <cx:pt idx="77">Wd Sdng</cx:pt>
          <cx:pt idx="78">HdBoard</cx:pt>
          <cx:pt idx="79">Wd Sdng</cx:pt>
          <cx:pt idx="80">VinylSd</cx:pt>
          <cx:pt idx="81">VinylSd</cx:pt>
          <cx:pt idx="82">VinylSd</cx:pt>
          <cx:pt idx="83">MetalSd</cx:pt>
          <cx:pt idx="84">HdBoard</cx:pt>
          <cx:pt idx="85">HdBoard</cx:pt>
          <cx:pt idx="86">VinylSd</cx:pt>
          <cx:pt idx="87">VinylSd</cx:pt>
          <cx:pt idx="88">Plywood</cx:pt>
          <cx:pt idx="89">VinylSd</cx:pt>
          <cx:pt idx="90">BrkFace</cx:pt>
          <cx:pt idx="91">HdBoard</cx:pt>
          <cx:pt idx="92">Wd Sdng</cx:pt>
          <cx:pt idx="93">MetalSd</cx:pt>
          <cx:pt idx="94">VinylSd</cx:pt>
          <cx:pt idx="95">VinylSd</cx:pt>
          <cx:pt idx="96">VinylSd</cx:pt>
          <cx:pt idx="97">HdBoard</cx:pt>
          <cx:pt idx="98">Wd Sdng</cx:pt>
          <cx:pt idx="99">Plywood</cx:pt>
          <cx:pt idx="100">Plywood</cx:pt>
          <cx:pt idx="101">HdBoard</cx:pt>
          <cx:pt idx="102">HdBoard</cx:pt>
          <cx:pt idx="103">VinylSd</cx:pt>
          <cx:pt idx="104">Stucco</cx:pt>
          <cx:pt idx="105">VinylSd</cx:pt>
          <cx:pt idx="106">VinylSd</cx:pt>
          <cx:pt idx="107">VinylSd</cx:pt>
          <cx:pt idx="108">CemntBd</cx:pt>
          <cx:pt idx="109">Plywood</cx:pt>
          <cx:pt idx="110">Wd Sdng</cx:pt>
          <cx:pt idx="111">VinylSd</cx:pt>
          <cx:pt idx="112">VinylSd</cx:pt>
          <cx:pt idx="113">Wd Sdng</cx:pt>
          <cx:pt idx="114">Wd Sdng</cx:pt>
          <cx:pt idx="115">MetalSd</cx:pt>
          <cx:pt idx="116">Wd Sdng</cx:pt>
          <cx:pt idx="117">VinylSd</cx:pt>
          <cx:pt idx="118">Plywood</cx:pt>
          <cx:pt idx="119">VinylSd</cx:pt>
          <cx:pt idx="120">Plywood</cx:pt>
          <cx:pt idx="121">AsbShng</cx:pt>
          <cx:pt idx="122">MetalSd</cx:pt>
          <cx:pt idx="123">Plywood</cx:pt>
          <cx:pt idx="124">HdBoard</cx:pt>
          <cx:pt idx="125">Wd Sdng</cx:pt>
          <cx:pt idx="126">Plywood</cx:pt>
          <cx:pt idx="127">WdShing</cx:pt>
          <cx:pt idx="128">VinylSd</cx:pt>
          <cx:pt idx="129">Plywood</cx:pt>
          <cx:pt idx="130">MetalSd</cx:pt>
          <cx:pt idx="131">VinylSd</cx:pt>
          <cx:pt idx="132">MetalSd</cx:pt>
          <cx:pt idx="133">VinylSd</cx:pt>
          <cx:pt idx="134">Plywood</cx:pt>
          <cx:pt idx="135">Plywood</cx:pt>
          <cx:pt idx="136">MetalSd</cx:pt>
          <cx:pt idx="137">VinylSd</cx:pt>
          <cx:pt idx="138">VinylSd</cx:pt>
          <cx:pt idx="139">VinylSd</cx:pt>
          <cx:pt idx="140">HdBoard</cx:pt>
          <cx:pt idx="141">VinylSd</cx:pt>
          <cx:pt idx="142">BrkFace</cx:pt>
          <cx:pt idx="143">VinylSd</cx:pt>
          <cx:pt idx="144">HdBoard</cx:pt>
          <cx:pt idx="145">VinylSd</cx:pt>
          <cx:pt idx="146">Wd Sdng</cx:pt>
          <cx:pt idx="147">VinylSd</cx:pt>
          <cx:pt idx="148">VinylSd</cx:pt>
          <cx:pt idx="149">MetalSd</cx:pt>
          <cx:pt idx="150">HdBoard</cx:pt>
          <cx:pt idx="151">VinylSd</cx:pt>
          <cx:pt idx="152">HdBoard</cx:pt>
          <cx:pt idx="153">BrkFace</cx:pt>
          <cx:pt idx="154">Wd Sdng</cx:pt>
          <cx:pt idx="155">Wd Sdng</cx:pt>
          <cx:pt idx="156">Wd Sdng</cx:pt>
          <cx:pt idx="157">VinylSd</cx:pt>
          <cx:pt idx="158">VinylSd</cx:pt>
          <cx:pt idx="159">VinylSd</cx:pt>
          <cx:pt idx="160">Plywood</cx:pt>
          <cx:pt idx="161">VinylSd</cx:pt>
          <cx:pt idx="162">VinylSd</cx:pt>
          <cx:pt idx="163">MetalSd</cx:pt>
          <cx:pt idx="164">MetalSd</cx:pt>
          <cx:pt idx="165">Wd Sdng</cx:pt>
          <cx:pt idx="166">Wd Sdng</cx:pt>
          <cx:pt idx="167">VinylSd</cx:pt>
          <cx:pt idx="168">VinylSd</cx:pt>
          <cx:pt idx="169">Plywood</cx:pt>
          <cx:pt idx="170">MetalSd</cx:pt>
          <cx:pt idx="171">BrkFace</cx:pt>
          <cx:pt idx="172">HdBoard</cx:pt>
          <cx:pt idx="173">WdShing</cx:pt>
          <cx:pt idx="174">VinylSd</cx:pt>
          <cx:pt idx="175">WdShing</cx:pt>
          <cx:pt idx="176">Plywood</cx:pt>
          <cx:pt idx="177">MetalSd</cx:pt>
          <cx:pt idx="178">VinylSd</cx:pt>
          <cx:pt idx="179">Wd Sdng</cx:pt>
          <cx:pt idx="180">MetalSd</cx:pt>
          <cx:pt idx="181">Stucco</cx:pt>
          <cx:pt idx="182">Wd Sdng</cx:pt>
          <cx:pt idx="183">VinylSd</cx:pt>
          <cx:pt idx="184">AsbShng</cx:pt>
          <cx:pt idx="185">Wd Sdng</cx:pt>
          <cx:pt idx="186">HdBoard</cx:pt>
          <cx:pt idx="187">HdBoard</cx:pt>
          <cx:pt idx="188">Plywood</cx:pt>
          <cx:pt idx="189">CemntBd</cx:pt>
          <cx:pt idx="190">BrkFace</cx:pt>
          <cx:pt idx="191">HdBoard</cx:pt>
          <cx:pt idx="192">VinylSd</cx:pt>
          <cx:pt idx="193">VinylSd</cx:pt>
          <cx:pt idx="194">HdBoard</cx:pt>
          <cx:pt idx="195">Plywood</cx:pt>
          <cx:pt idx="196">CemntBd</cx:pt>
          <cx:pt idx="197">Stucco</cx:pt>
          <cx:pt idx="198">Wd Sdng</cx:pt>
          <cx:pt idx="199">VinylSd</cx:pt>
          <cx:pt idx="200">VinylSd</cx:pt>
          <cx:pt idx="201">Plywood</cx:pt>
          <cx:pt idx="202">MetalSd</cx:pt>
          <cx:pt idx="203">VinylSd</cx:pt>
          <cx:pt idx="204">AsbShng</cx:pt>
          <cx:pt idx="205">HdBoard</cx:pt>
          <cx:pt idx="206">HdBoard</cx:pt>
          <cx:pt idx="207">Wd Sdng</cx:pt>
          <cx:pt idx="208">Plywood</cx:pt>
          <cx:pt idx="209">HdBoard</cx:pt>
          <cx:pt idx="210">Stucco</cx:pt>
          <cx:pt idx="211">VinylSd</cx:pt>
          <cx:pt idx="212">VinylSd</cx:pt>
          <cx:pt idx="213">VinylSd</cx:pt>
          <cx:pt idx="214">HdBoard</cx:pt>
          <cx:pt idx="215">HdBoard</cx:pt>
          <cx:pt idx="216">VinylSd</cx:pt>
          <cx:pt idx="217">MetalSd</cx:pt>
          <cx:pt idx="218">VinylSd</cx:pt>
          <cx:pt idx="219">VinylSd</cx:pt>
          <cx:pt idx="220">VinylSd</cx:pt>
          <cx:pt idx="221">VinylSd</cx:pt>
          <cx:pt idx="222">VinylSd</cx:pt>
          <cx:pt idx="223">HdBoard</cx:pt>
          <cx:pt idx="224">VinylSd</cx:pt>
          <cx:pt idx="225">HdBoard</cx:pt>
          <cx:pt idx="226">VinylSd</cx:pt>
          <cx:pt idx="227">HdBoard</cx:pt>
          <cx:pt idx="228">HdBoard</cx:pt>
          <cx:pt idx="229">VinylSd</cx:pt>
          <cx:pt idx="230">MetalSd</cx:pt>
          <cx:pt idx="231">VinylSd</cx:pt>
          <cx:pt idx="232">HdBoard</cx:pt>
          <cx:pt idx="233">HdBoard</cx:pt>
          <cx:pt idx="234">VinylSd</cx:pt>
          <cx:pt idx="235">HdBoard</cx:pt>
          <cx:pt idx="236">VinylSd</cx:pt>
          <cx:pt idx="237">HdBoard</cx:pt>
          <cx:pt idx="238">VinylSd</cx:pt>
          <cx:pt idx="239">VinylSd</cx:pt>
          <cx:pt idx="240">VinylSd</cx:pt>
          <cx:pt idx="241">VinylSd</cx:pt>
          <cx:pt idx="242">Wd Sdng</cx:pt>
          <cx:pt idx="243">Plywood</cx:pt>
          <cx:pt idx="244">VinylSd</cx:pt>
          <cx:pt idx="245">Wd Sdng</cx:pt>
          <cx:pt idx="246">AsbShng</cx:pt>
          <cx:pt idx="247">Wd Sdng</cx:pt>
          <cx:pt idx="248">VinylSd</cx:pt>
          <cx:pt idx="249">Wd Sdng</cx:pt>
          <cx:pt idx="250">Wd Sdng</cx:pt>
          <cx:pt idx="251">VinylSd</cx:pt>
          <cx:pt idx="252">VinylSd</cx:pt>
          <cx:pt idx="253">HdBoard</cx:pt>
          <cx:pt idx="254">MetalSd</cx:pt>
          <cx:pt idx="255">VinylSd</cx:pt>
          <cx:pt idx="256">VinylSd</cx:pt>
          <cx:pt idx="257">VinylSd</cx:pt>
          <cx:pt idx="258">VinylSd</cx:pt>
          <cx:pt idx="259">BrkFace</cx:pt>
          <cx:pt idx="260">Wd Sdng</cx:pt>
          <cx:pt idx="261">CemntBd</cx:pt>
          <cx:pt idx="262">HdBoard</cx:pt>
          <cx:pt idx="263">Wd Sdng</cx:pt>
          <cx:pt idx="264">Wd Sdng</cx:pt>
          <cx:pt idx="265">MetalSd</cx:pt>
          <cx:pt idx="266">VinylSd</cx:pt>
          <cx:pt idx="267">Wd Sdng</cx:pt>
          <cx:pt idx="268">VinylSd</cx:pt>
          <cx:pt idx="269">HdBoard</cx:pt>
          <cx:pt idx="270">VinylSd</cx:pt>
          <cx:pt idx="271">Plywood</cx:pt>
          <cx:pt idx="272">VinylSd</cx:pt>
          <cx:pt idx="273">Wd Sdng</cx:pt>
          <cx:pt idx="274">HdBoard</cx:pt>
          <cx:pt idx="275">Wd Sdng</cx:pt>
          <cx:pt idx="276">VinylSd</cx:pt>
          <cx:pt idx="277">VinylSd</cx:pt>
          <cx:pt idx="278">CemntBd</cx:pt>
          <cx:pt idx="279">Plywood</cx:pt>
          <cx:pt idx="280">Plywood</cx:pt>
          <cx:pt idx="281">VinylSd</cx:pt>
          <cx:pt idx="282">VinylSd</cx:pt>
          <cx:pt idx="283">VinylSd</cx:pt>
          <cx:pt idx="284">Plywood</cx:pt>
          <cx:pt idx="285">MetalSd</cx:pt>
          <cx:pt idx="286">Wd Sdng</cx:pt>
          <cx:pt idx="287">HdBoard</cx:pt>
          <cx:pt idx="288">MetalSd</cx:pt>
          <cx:pt idx="289">Wd Sdng</cx:pt>
          <cx:pt idx="290">VinylSd</cx:pt>
          <cx:pt idx="291">VinylSd</cx:pt>
          <cx:pt idx="292">Wd Sdng</cx:pt>
          <cx:pt idx="293">Plywood</cx:pt>
          <cx:pt idx="294">HdBoard</cx:pt>
          <cx:pt idx="295">HdBoard</cx:pt>
          <cx:pt idx="296">Wd Sdng</cx:pt>
          <cx:pt idx="297">VinylSd</cx:pt>
          <cx:pt idx="298">HdBoard</cx:pt>
          <cx:pt idx="299">HdBoard</cx:pt>
          <cx:pt idx="300">MetalSd</cx:pt>
          <cx:pt idx="301">VinylSd</cx:pt>
          <cx:pt idx="302">VinylSd</cx:pt>
          <cx:pt idx="303">VinylSd</cx:pt>
          <cx:pt idx="304">CemntBd</cx:pt>
          <cx:pt idx="305">CemntBd</cx:pt>
          <cx:pt idx="306">HdBoard</cx:pt>
          <cx:pt idx="307">MetalSd</cx:pt>
          <cx:pt idx="308">VinylSd</cx:pt>
          <cx:pt idx="309">VinylSd</cx:pt>
          <cx:pt idx="310">HdBoard</cx:pt>
          <cx:pt idx="311">VinylSd</cx:pt>
          <cx:pt idx="312">MetalSd</cx:pt>
          <cx:pt idx="313">BrkFace</cx:pt>
          <cx:pt idx="314">Wd Sdng</cx:pt>
          <cx:pt idx="315">VinylSd</cx:pt>
          <cx:pt idx="316">CemntBd</cx:pt>
          <cx:pt idx="317">VinylSd</cx:pt>
          <cx:pt idx="318">HdBoard</cx:pt>
          <cx:pt idx="319">Plywood</cx:pt>
          <cx:pt idx="320">VinylSd</cx:pt>
          <cx:pt idx="321">VinylSd</cx:pt>
          <cx:pt idx="322">Plywood</cx:pt>
          <cx:pt idx="323">VinylSd</cx:pt>
          <cx:pt idx="324">Wd Sdng</cx:pt>
          <cx:pt idx="325">MetalSd</cx:pt>
          <cx:pt idx="326">BrkFace</cx:pt>
          <cx:pt idx="327">Wd Sdng</cx:pt>
          <cx:pt idx="328">Wd Sdng</cx:pt>
          <cx:pt idx="329">Wd Sdng</cx:pt>
          <cx:pt idx="330">HdBoard</cx:pt>
          <cx:pt idx="331">Wd Sdng</cx:pt>
          <cx:pt idx="332">VinylSd</cx:pt>
          <cx:pt idx="333">VinylSd</cx:pt>
          <cx:pt idx="334">VinylSd</cx:pt>
          <cx:pt idx="335">Plywood</cx:pt>
          <cx:pt idx="336">VinylSd</cx:pt>
          <cx:pt idx="337">VinylSd</cx:pt>
          <cx:pt idx="338">Wd Sdng</cx:pt>
          <cx:pt idx="339">Wd Sdng</cx:pt>
          <cx:pt idx="340">VinylSd</cx:pt>
          <cx:pt idx="341">Wd Sdng</cx:pt>
          <cx:pt idx="342">Stucco</cx:pt>
          <cx:pt idx="343">MetalSd</cx:pt>
          <cx:pt idx="344">CemntBd</cx:pt>
          <cx:pt idx="345">MetalSd</cx:pt>
          <cx:pt idx="346">MetalSd</cx:pt>
          <cx:pt idx="347">Wd Sdng</cx:pt>
          <cx:pt idx="348">VinylSd</cx:pt>
          <cx:pt idx="349">CemntBd</cx:pt>
          <cx:pt idx="350">MetalSd</cx:pt>
          <cx:pt idx="351">Wd Sdng</cx:pt>
          <cx:pt idx="352">VinylSd</cx:pt>
          <cx:pt idx="353">VinylSd</cx:pt>
          <cx:pt idx="354">Wd Sdng</cx:pt>
          <cx:pt idx="355">VinylSd</cx:pt>
          <cx:pt idx="356">HdBoard</cx:pt>
          <cx:pt idx="357">CemntBd</cx:pt>
          <cx:pt idx="358">Wd Sdng</cx:pt>
          <cx:pt idx="359">VinylSd</cx:pt>
          <cx:pt idx="360">VinylSd</cx:pt>
          <cx:pt idx="361">MetalSd</cx:pt>
          <cx:pt idx="362">HdBoard</cx:pt>
          <cx:pt idx="363">HdBoard</cx:pt>
          <cx:pt idx="364">HdBoard</cx:pt>
          <cx:pt idx="365">VinylSd</cx:pt>
          <cx:pt idx="366">Plywood</cx:pt>
          <cx:pt idx="367">Plywood</cx:pt>
          <cx:pt idx="368">HdBoard</cx:pt>
          <cx:pt idx="369">Wd Sdng</cx:pt>
          <cx:pt idx="370">VinylSd</cx:pt>
          <cx:pt idx="371">WdShing</cx:pt>
          <cx:pt idx="372">Plywood</cx:pt>
          <cx:pt idx="373">MetalSd</cx:pt>
          <cx:pt idx="374">VinylSd</cx:pt>
          <cx:pt idx="375">Wd Sdng</cx:pt>
          <cx:pt idx="376">VinylSd</cx:pt>
          <cx:pt idx="377">CemntBd</cx:pt>
          <cx:pt idx="378">VinylSd</cx:pt>
          <cx:pt idx="379">VinylSd</cx:pt>
          <cx:pt idx="380">BrkFace</cx:pt>
          <cx:pt idx="381">VinylSd</cx:pt>
          <cx:pt idx="382">VinylSd</cx:pt>
          <cx:pt idx="383">Wd Sdng</cx:pt>
          <cx:pt idx="384">HdBoard</cx:pt>
          <cx:pt idx="385">VinylSd</cx:pt>
          <cx:pt idx="386">Wd Sdng</cx:pt>
          <cx:pt idx="387">MetalSd</cx:pt>
          <cx:pt idx="388">VinylSd</cx:pt>
          <cx:pt idx="389">VinylSd</cx:pt>
          <cx:pt idx="390">MetalSd</cx:pt>
          <cx:pt idx="391">VinylSd</cx:pt>
          <cx:pt idx="392">MetalSd</cx:pt>
          <cx:pt idx="393">WdShing</cx:pt>
          <cx:pt idx="394">MetalSd</cx:pt>
          <cx:pt idx="395">Wd Sdng</cx:pt>
          <cx:pt idx="396">MetalSd</cx:pt>
          <cx:pt idx="397">VinylSd</cx:pt>
          <cx:pt idx="398">MetalSd</cx:pt>
          <cx:pt idx="399">CemntBd</cx:pt>
          <cx:pt idx="400">BrkFace</cx:pt>
          <cx:pt idx="401">VinylSd</cx:pt>
          <cx:pt idx="402">Wd Sdng</cx:pt>
          <cx:pt idx="403">VinylSd</cx:pt>
          <cx:pt idx="404">MetalSd</cx:pt>
          <cx:pt idx="405">Plywood</cx:pt>
          <cx:pt idx="406">MetalSd</cx:pt>
          <cx:pt idx="407">Wd Sdng</cx:pt>
          <cx:pt idx="408">VinylSd</cx:pt>
          <cx:pt idx="409">VinylSd</cx:pt>
          <cx:pt idx="410">BrkComm</cx:pt>
          <cx:pt idx="411">Wd Sdng</cx:pt>
          <cx:pt idx="412">MetalSd</cx:pt>
          <cx:pt idx="413">WdShing</cx:pt>
          <cx:pt idx="414">VinylSd</cx:pt>
          <cx:pt idx="415">VinylSd</cx:pt>
          <cx:pt idx="416">HdBoard</cx:pt>
          <cx:pt idx="417">Wd Sdng</cx:pt>
          <cx:pt idx="418">MetalSd</cx:pt>
          <cx:pt idx="419">VinylSd</cx:pt>
          <cx:pt idx="420">VinylSd</cx:pt>
          <cx:pt idx="421">CemntBd</cx:pt>
          <cx:pt idx="422">HdBoard</cx:pt>
          <cx:pt idx="423">VinylSd</cx:pt>
          <cx:pt idx="424">Wd Sdng</cx:pt>
          <cx:pt idx="425">HdBoard</cx:pt>
          <cx:pt idx="426">Wd Sdng</cx:pt>
          <cx:pt idx="427">MetalSd</cx:pt>
          <cx:pt idx="428">VinylSd</cx:pt>
          <cx:pt idx="429">HdBoard</cx:pt>
          <cx:pt idx="430">HdBoard</cx:pt>
          <cx:pt idx="431">MetalSd</cx:pt>
          <cx:pt idx="432">HdBoard</cx:pt>
          <cx:pt idx="433">VinylSd</cx:pt>
          <cx:pt idx="434">CemntBd</cx:pt>
          <cx:pt idx="435">VinylSd</cx:pt>
          <cx:pt idx="436">Stucco</cx:pt>
          <cx:pt idx="437">Wd Sdng</cx:pt>
          <cx:pt idx="438">WdShing</cx:pt>
          <cx:pt idx="439">Wd Sdng</cx:pt>
          <cx:pt idx="440">VinylSd</cx:pt>
          <cx:pt idx="441">VinylSd</cx:pt>
          <cx:pt idx="442">MetalSd</cx:pt>
          <cx:pt idx="443">WdShing</cx:pt>
          <cx:pt idx="444">VinylSd</cx:pt>
          <cx:pt idx="445">Wd Sdng</cx:pt>
          <cx:pt idx="446">BrkFace</cx:pt>
          <cx:pt idx="447">VinylSd</cx:pt>
          <cx:pt idx="448">MetalSd</cx:pt>
          <cx:pt idx="449">MetalSd</cx:pt>
          <cx:pt idx="450">Wd Sdng</cx:pt>
          <cx:pt idx="451">Plywood</cx:pt>
          <cx:pt idx="452">VinylSd</cx:pt>
          <cx:pt idx="453">VinylSd</cx:pt>
          <cx:pt idx="454">Plywood</cx:pt>
          <cx:pt idx="455">HdBoard</cx:pt>
          <cx:pt idx="456">AsbShng</cx:pt>
          <cx:pt idx="457">Plywood</cx:pt>
          <cx:pt idx="458">Stucco</cx:pt>
          <cx:pt idx="459">MetalSd</cx:pt>
          <cx:pt idx="460">VinylSd</cx:pt>
          <cx:pt idx="461">Wd Sdng</cx:pt>
          <cx:pt idx="462">MetalSd</cx:pt>
          <cx:pt idx="463">Stucco</cx:pt>
          <cx:pt idx="464">HdBoard</cx:pt>
          <cx:pt idx="465">VinylSd</cx:pt>
          <cx:pt idx="466">Plywood</cx:pt>
          <cx:pt idx="467">MetalSd</cx:pt>
          <cx:pt idx="468">VinylSd</cx:pt>
          <cx:pt idx="469">HdBoard</cx:pt>
          <cx:pt idx="470">HdBoard</cx:pt>
          <cx:pt idx="471">WdShing</cx:pt>
          <cx:pt idx="472">VinylSd</cx:pt>
          <cx:pt idx="473">VinylSd</cx:pt>
          <cx:pt idx="474">CemntBd</cx:pt>
          <cx:pt idx="475">HdBoard</cx:pt>
          <cx:pt idx="476">VinylSd</cx:pt>
          <cx:pt idx="477">VinylSd</cx:pt>
          <cx:pt idx="478">VinylSd</cx:pt>
          <cx:pt idx="479">Stucco</cx:pt>
          <cx:pt idx="480">VinylSd</cx:pt>
          <cx:pt idx="481">VinylSd</cx:pt>
          <cx:pt idx="482">Stucco</cx:pt>
          <cx:pt idx="483">VinylSd</cx:pt>
          <cx:pt idx="484">HdBoard</cx:pt>
          <cx:pt idx="485">MetalSd</cx:pt>
          <cx:pt idx="486">MetalSd</cx:pt>
          <cx:pt idx="487">Plywood</cx:pt>
          <cx:pt idx="488">Wd Sdng</cx:pt>
          <cx:pt idx="489">CemntBd</cx:pt>
          <cx:pt idx="490">CemntBd</cx:pt>
          <cx:pt idx="491">Wd Sdng</cx:pt>
          <cx:pt idx="492">VinylSd</cx:pt>
          <cx:pt idx="493">BrkFace</cx:pt>
          <cx:pt idx="494">MetalSd</cx:pt>
          <cx:pt idx="495">Wd Sdng</cx:pt>
          <cx:pt idx="496">BrkFace</cx:pt>
          <cx:pt idx="497">Wd Sdng</cx:pt>
          <cx:pt idx="498">HdBoard</cx:pt>
          <cx:pt idx="499">MetalSd</cx:pt>
          <cx:pt idx="500">HdBoard</cx:pt>
          <cx:pt idx="501">VinylSd</cx:pt>
          <cx:pt idx="502">MetalSd</cx:pt>
          <cx:pt idx="503">BrkFace</cx:pt>
          <cx:pt idx="504">Plywood</cx:pt>
          <cx:pt idx="505">Wd Sdng</cx:pt>
          <cx:pt idx="506">VinylSd</cx:pt>
          <cx:pt idx="507">VinylSd</cx:pt>
          <cx:pt idx="508">MetalSd</cx:pt>
          <cx:pt idx="509">MetalSd</cx:pt>
          <cx:pt idx="510">Wd Sdng</cx:pt>
          <cx:pt idx="511">VinylSd</cx:pt>
          <cx:pt idx="512">VinylSd</cx:pt>
          <cx:pt idx="513">VinylSd</cx:pt>
          <cx:pt idx="514">Wd Sdng</cx:pt>
          <cx:pt idx="515">CemntBd</cx:pt>
          <cx:pt idx="516">HdBoard</cx:pt>
          <cx:pt idx="517">VinylSd</cx:pt>
          <cx:pt idx="518">VinylSd</cx:pt>
          <cx:pt idx="519">MetalSd</cx:pt>
          <cx:pt idx="520">MetalSd</cx:pt>
          <cx:pt idx="521">VinylSd</cx:pt>
          <cx:pt idx="522">CemntBd</cx:pt>
          <cx:pt idx="523">CemntBd</cx:pt>
          <cx:pt idx="524">VinylSd</cx:pt>
          <cx:pt idx="525">VinylSd</cx:pt>
          <cx:pt idx="526">Wd Sdng</cx:pt>
          <cx:pt idx="527">VinylSd</cx:pt>
          <cx:pt idx="528">Wd Sdng</cx:pt>
          <cx:pt idx="529">Wd Sdng</cx:pt>
          <cx:pt idx="530">HdBoard</cx:pt>
          <cx:pt idx="531">Wd Sdng</cx:pt>
          <cx:pt idx="532">VinylSd</cx:pt>
          <cx:pt idx="533">VinylSd</cx:pt>
          <cx:pt idx="534">VinylSd</cx:pt>
          <cx:pt idx="535">MetalSd</cx:pt>
          <cx:pt idx="536">VinylSd</cx:pt>
          <cx:pt idx="537">MetalSd</cx:pt>
          <cx:pt idx="538">Plywood</cx:pt>
          <cx:pt idx="539">VinylSd</cx:pt>
          <cx:pt idx="540">VinylSd</cx:pt>
          <cx:pt idx="541">VinylSd</cx:pt>
          <cx:pt idx="542">VinylSd</cx:pt>
          <cx:pt idx="543">MetalSd</cx:pt>
          <cx:pt idx="544">VinylSd</cx:pt>
          <cx:pt idx="545">HdBoard</cx:pt>
          <cx:pt idx="546">BrkFace</cx:pt>
          <cx:pt idx="547">VinylSd</cx:pt>
          <cx:pt idx="548">MetalSd</cx:pt>
          <cx:pt idx="549">VinylSd</cx:pt>
          <cx:pt idx="550">Plywood</cx:pt>
          <cx:pt idx="551">BrkFace</cx:pt>
          <cx:pt idx="552">VinylSd</cx:pt>
          <cx:pt idx="553">VinylSd</cx:pt>
          <cx:pt idx="554">VinylSd</cx:pt>
          <cx:pt idx="555">MetalSd</cx:pt>
          <cx:pt idx="556">Wd Sdng</cx:pt>
          <cx:pt idx="557">MetalSd</cx:pt>
          <cx:pt idx="558">HdBoard</cx:pt>
          <cx:pt idx="559">VinylSd</cx:pt>
          <cx:pt idx="560">Wd Sdng</cx:pt>
          <cx:pt idx="561">HdBoard</cx:pt>
          <cx:pt idx="562">WdShing</cx:pt>
          <cx:pt idx="563">Wd Sdng</cx:pt>
          <cx:pt idx="564">HdBoard</cx:pt>
          <cx:pt idx="565">Wd Sdng</cx:pt>
          <cx:pt idx="566">VinylSd</cx:pt>
          <cx:pt idx="567">VinylSd</cx:pt>
          <cx:pt idx="568">Wd Sdng</cx:pt>
          <cx:pt idx="569">MetalSd</cx:pt>
          <cx:pt idx="570">HdBoard</cx:pt>
          <cx:pt idx="571">WdShing</cx:pt>
          <cx:pt idx="572">VinylSd</cx:pt>
          <cx:pt idx="573">VinylSd</cx:pt>
          <cx:pt idx="574">MetalSd</cx:pt>
          <cx:pt idx="575">MetalSd</cx:pt>
          <cx:pt idx="576">Wd Sdng</cx:pt>
          <cx:pt idx="577">VinylSd</cx:pt>
          <cx:pt idx="578">VinylSd</cx:pt>
          <cx:pt idx="579">MetalSd</cx:pt>
          <cx:pt idx="580">Wd Sdng</cx:pt>
          <cx:pt idx="581">VinylSd</cx:pt>
          <cx:pt idx="582">HdBoard</cx:pt>
          <cx:pt idx="583">Wd Sdng</cx:pt>
          <cx:pt idx="584">AsbShng</cx:pt>
          <cx:pt idx="585">VinylSd</cx:pt>
          <cx:pt idx="586">Stucco</cx:pt>
          <cx:pt idx="587">HdBoard</cx:pt>
          <cx:pt idx="588">Wd Sdng</cx:pt>
          <cx:pt idx="589">VinylSd</cx:pt>
          <cx:pt idx="590">VinylSd</cx:pt>
          <cx:pt idx="591">CemntBd</cx:pt>
          <cx:pt idx="592">HdBoard</cx:pt>
          <cx:pt idx="593">VinylSd</cx:pt>
          <cx:pt idx="594">HdBoard</cx:pt>
          <cx:pt idx="595">VinylSd</cx:pt>
          <cx:pt idx="596">VinylSd</cx:pt>
          <cx:pt idx="597">VinylSd</cx:pt>
          <cx:pt idx="598">Plywood</cx:pt>
          <cx:pt idx="599">MetalSd</cx:pt>
          <cx:pt idx="600">VinylSd</cx:pt>
          <cx:pt idx="601">Wd Sdng</cx:pt>
          <cx:pt idx="602">HdBoard</cx:pt>
          <cx:pt idx="603">MetalSd</cx:pt>
          <cx:pt idx="604">VinylSd</cx:pt>
          <cx:pt idx="605">HdBoard</cx:pt>
          <cx:pt idx="606">VinylSd</cx:pt>
          <cx:pt idx="607">MetalSd</cx:pt>
          <cx:pt idx="608">BrkFace</cx:pt>
          <cx:pt idx="609">VinylSd</cx:pt>
          <cx:pt idx="610">VinylSd</cx:pt>
          <cx:pt idx="611">HdBoard</cx:pt>
          <cx:pt idx="612">VinylSd</cx:pt>
          <cx:pt idx="613">VinylSd</cx:pt>
          <cx:pt idx="614">CemntBd</cx:pt>
          <cx:pt idx="615">MetalSd</cx:pt>
          <cx:pt idx="616">VinylSd</cx:pt>
          <cx:pt idx="617">MetalSd</cx:pt>
          <cx:pt idx="618">CemntBd</cx:pt>
          <cx:pt idx="619">VinylSd</cx:pt>
          <cx:pt idx="620">Stucco</cx:pt>
          <cx:pt idx="621">HdBoard</cx:pt>
          <cx:pt idx="622">Plywood</cx:pt>
          <cx:pt idx="623">MetalSd</cx:pt>
          <cx:pt idx="624">VinylSd</cx:pt>
          <cx:pt idx="625">Wd Sdng</cx:pt>
          <cx:pt idx="626">Wd Sdng</cx:pt>
          <cx:pt idx="627">AsbShng</cx:pt>
          <cx:pt idx="628">Plywood</cx:pt>
          <cx:pt idx="629">Plywood</cx:pt>
          <cx:pt idx="630">VinylSd</cx:pt>
          <cx:pt idx="631">VinylSd</cx:pt>
          <cx:pt idx="632">Plywood</cx:pt>
          <cx:pt idx="633">Wd Sdng</cx:pt>
          <cx:pt idx="634">Plywood</cx:pt>
          <cx:pt idx="635">VinylSd</cx:pt>
          <cx:pt idx="636">AsbShng</cx:pt>
          <cx:pt idx="637">Wd Sdng</cx:pt>
          <cx:pt idx="638">MetalSd</cx:pt>
          <cx:pt idx="639">VinylSd</cx:pt>
          <cx:pt idx="640">MetalSd</cx:pt>
          <cx:pt idx="641">VinylSd</cx:pt>
          <cx:pt idx="642">Plywood</cx:pt>
          <cx:pt idx="643">WdShing</cx:pt>
          <cx:pt idx="644">CemntBd</cx:pt>
          <cx:pt idx="645">Plywood</cx:pt>
          <cx:pt idx="646">MetalSd</cx:pt>
          <cx:pt idx="647">Wd Sdng</cx:pt>
          <cx:pt idx="648">MetalSd</cx:pt>
          <cx:pt idx="649">CemntBd</cx:pt>
          <cx:pt idx="650">CemntBd</cx:pt>
          <cx:pt idx="651">MetalSd</cx:pt>
          <cx:pt idx="652">VinylSd</cx:pt>
          <cx:pt idx="653">MetalSd</cx:pt>
          <cx:pt idx="654">MetalSd</cx:pt>
          <cx:pt idx="655">HdBoard</cx:pt>
          <cx:pt idx="656">HdBoard</cx:pt>
          <cx:pt idx="657">Stucco</cx:pt>
          <cx:pt idx="658">VinylSd</cx:pt>
          <cx:pt idx="659">MetalSd</cx:pt>
          <cx:pt idx="660">Plywood</cx:pt>
          <cx:pt idx="661">VinylSd</cx:pt>
          <cx:pt idx="662">Wd Sdng</cx:pt>
          <cx:pt idx="663">Plywood</cx:pt>
          <cx:pt idx="664">VinylSd</cx:pt>
          <cx:pt idx="665">VinylSd</cx:pt>
          <cx:pt idx="666">Plywood</cx:pt>
          <cx:pt idx="667">HdBoard</cx:pt>
          <cx:pt idx="668">CemntBd</cx:pt>
          <cx:pt idx="669">MetalSd</cx:pt>
          <cx:pt idx="670">VinylSd</cx:pt>
          <cx:pt idx="671">Wd Sdng</cx:pt>
          <cx:pt idx="672">Plywood</cx:pt>
          <cx:pt idx="673">CemntBd</cx:pt>
          <cx:pt idx="674">HdBoard</cx:pt>
          <cx:pt idx="675">Plywood</cx:pt>
          <cx:pt idx="676">AsbShng</cx:pt>
          <cx:pt idx="677">VinylSd</cx:pt>
          <cx:pt idx="678">VinylSd</cx:pt>
          <cx:pt idx="679">Wd Sdng</cx:pt>
          <cx:pt idx="680">Plywood</cx:pt>
          <cx:pt idx="681">VinylSd</cx:pt>
          <cx:pt idx="682">Wd Sdng</cx:pt>
          <cx:pt idx="683">VinylSd</cx:pt>
          <cx:pt idx="684">VinylSd</cx:pt>
          <cx:pt idx="685">HdBoard</cx:pt>
          <cx:pt idx="686">VinylSd</cx:pt>
          <cx:pt idx="687">MetalSd</cx:pt>
          <cx:pt idx="688">MetalSd</cx:pt>
          <cx:pt idx="689">VinylSd</cx:pt>
          <cx:pt idx="690">VinylSd</cx:pt>
          <cx:pt idx="691">HdBoard</cx:pt>
          <cx:pt idx="692">MetalSd</cx:pt>
          <cx:pt idx="693">MetalSd</cx:pt>
          <cx:pt idx="694">Wd Sdng</cx:pt>
          <cx:pt idx="695">HdBoard</cx:pt>
          <cx:pt idx="696">Wd Sdng</cx:pt>
          <cx:pt idx="697">Wd Sdng</cx:pt>
          <cx:pt idx="698">MetalSd</cx:pt>
          <cx:pt idx="699">MetalSd</cx:pt>
          <cx:pt idx="700">VinylSd</cx:pt>
          <cx:pt idx="701">HdBoard</cx:pt>
          <cx:pt idx="702">VinylSd</cx:pt>
          <cx:pt idx="703">Wd Sdng</cx:pt>
          <cx:pt idx="704">VinylSd</cx:pt>
          <cx:pt idx="705">VinylSd</cx:pt>
          <cx:pt idx="706">Plywood</cx:pt>
          <cx:pt idx="707">MetalSd</cx:pt>
          <cx:pt idx="708">VinylSd</cx:pt>
          <cx:pt idx="709">HdBoard</cx:pt>
          <cx:pt idx="710">VinylSd</cx:pt>
          <cx:pt idx="711">MetalSd</cx:pt>
          <cx:pt idx="712">HdBoard</cx:pt>
          <cx:pt idx="713">HdBoard</cx:pt>
          <cx:pt idx="714">HdBoard</cx:pt>
          <cx:pt idx="715">HdBoard</cx:pt>
          <cx:pt idx="716">Wd Sdng</cx:pt>
          <cx:pt idx="717">HdBoard</cx:pt>
          <cx:pt idx="718">Wd Sdng</cx:pt>
          <cx:pt idx="719">HdBoard</cx:pt>
          <cx:pt idx="720">HdBoard</cx:pt>
          <cx:pt idx="721">VinylSd</cx:pt>
          <cx:pt idx="722">MetalSd</cx:pt>
          <cx:pt idx="723">MetalSd</cx:pt>
          <cx:pt idx="724">CemntBd</cx:pt>
          <cx:pt idx="725">HdBoard</cx:pt>
          <cx:pt idx="726">Wd Sdng</cx:pt>
          <cx:pt idx="727">VinylSd</cx:pt>
          <cx:pt idx="728">VinylSd</cx:pt>
          <cx:pt idx="729">MetalSd</cx:pt>
          <cx:pt idx="730">CemntBd</cx:pt>
          <cx:pt idx="731">VinylSd</cx:pt>
          <cx:pt idx="732">VinylSd</cx:pt>
          <cx:pt idx="733">HdBoard</cx:pt>
          <cx:pt idx="734">Plywood</cx:pt>
          <cx:pt idx="735">Wd Sdng</cx:pt>
          <cx:pt idx="736">Stucco</cx:pt>
          <cx:pt idx="737">VinylSd</cx:pt>
          <cx:pt idx="738">Plywood</cx:pt>
          <cx:pt idx="739">VinylSd</cx:pt>
          <cx:pt idx="740">Wd Sdng</cx:pt>
          <cx:pt idx="741">HdBoard</cx:pt>
          <cx:pt idx="742">VinylSd</cx:pt>
          <cx:pt idx="743">HdBoard</cx:pt>
          <cx:pt idx="744">HdBoard</cx:pt>
          <cx:pt idx="745">VinylSd</cx:pt>
          <cx:pt idx="746">VinylSd</cx:pt>
          <cx:pt idx="747">Stucco</cx:pt>
          <cx:pt idx="748">VinylSd</cx:pt>
          <cx:pt idx="749">WdShing</cx:pt>
          <cx:pt idx="750">Wd Sdng</cx:pt>
          <cx:pt idx="751">VinylSd</cx:pt>
          <cx:pt idx="752">VinylSd</cx:pt>
          <cx:pt idx="753">VinylSd</cx:pt>
          <cx:pt idx="754">Plywood</cx:pt>
          <cx:pt idx="755">MetalSd</cx:pt>
          <cx:pt idx="756">VinylSd</cx:pt>
          <cx:pt idx="757">HdBoard</cx:pt>
          <cx:pt idx="758">MetalSd</cx:pt>
          <cx:pt idx="759">VinylSd</cx:pt>
          <cx:pt idx="760">Wd Sdng</cx:pt>
          <cx:pt idx="761">Wd Sdng</cx:pt>
          <cx:pt idx="762">VinylSd</cx:pt>
          <cx:pt idx="763">VinylSd</cx:pt>
          <cx:pt idx="764">BrkFace</cx:pt>
          <cx:pt idx="765">VinylSd</cx:pt>
          <cx:pt idx="766">HdBoard</cx:pt>
          <cx:pt idx="767">VinylSd</cx:pt>
          <cx:pt idx="768">VinylSd</cx:pt>
          <cx:pt idx="769">CemntBd</cx:pt>
          <cx:pt idx="770">Wd Sdng</cx:pt>
          <cx:pt idx="771">Wd Sdng</cx:pt>
          <cx:pt idx="772">Plywood</cx:pt>
          <cx:pt idx="773">Wd Sdng</cx:pt>
          <cx:pt idx="774">VinylSd</cx:pt>
          <cx:pt idx="775">VinylSd</cx:pt>
          <cx:pt idx="776">VinylSd</cx:pt>
          <cx:pt idx="777">HdBoard</cx:pt>
          <cx:pt idx="778">Plywood</cx:pt>
          <cx:pt idx="779">Plywood</cx:pt>
          <cx:pt idx="780">HdBoard</cx:pt>
          <cx:pt idx="781">VinylSd</cx:pt>
          <cx:pt idx="782">VinylSd</cx:pt>
          <cx:pt idx="783">Plywood</cx:pt>
          <cx:pt idx="784">Wd Sdng</cx:pt>
          <cx:pt idx="785">BrkFace</cx:pt>
          <cx:pt idx="786">MetalSd</cx:pt>
          <cx:pt idx="787">VinylSd</cx:pt>
          <cx:pt idx="788">MetalSd</cx:pt>
          <cx:pt idx="789">HdBoard</cx:pt>
          <cx:pt idx="790">VinylSd</cx:pt>
          <cx:pt idx="791">HdBoard</cx:pt>
          <cx:pt idx="792">MetalSd</cx:pt>
          <cx:pt idx="793">CemntBd</cx:pt>
          <cx:pt idx="794">MetalSd</cx:pt>
          <cx:pt idx="795">HdBoard</cx:pt>
          <cx:pt idx="796">Plywood</cx:pt>
          <cx:pt idx="797">VinylSd</cx:pt>
          <cx:pt idx="798">VinylSd</cx:pt>
          <cx:pt idx="799">Wd Sdng</cx:pt>
          <cx:pt idx="800">VinylSd</cx:pt>
          <cx:pt idx="801">MetalSd</cx:pt>
          <cx:pt idx="802">WdShing</cx:pt>
          <cx:pt idx="803">VinylSd</cx:pt>
          <cx:pt idx="804">Wd Sdng</cx:pt>
          <cx:pt idx="805">VinylSd</cx:pt>
          <cx:pt idx="806">VinylSd</cx:pt>
          <cx:pt idx="807">Wd Sdng</cx:pt>
          <cx:pt idx="808">VinylSd</cx:pt>
          <cx:pt idx="809">AsbShng</cx:pt>
          <cx:pt idx="810">HdBoard</cx:pt>
          <cx:pt idx="811">VinylSd</cx:pt>
          <cx:pt idx="812">Wd Sdng</cx:pt>
          <cx:pt idx="813">MetalSd</cx:pt>
          <cx:pt idx="814">Stucco</cx:pt>
          <cx:pt idx="815">VinylSd</cx:pt>
          <cx:pt idx="816">BrkFace</cx:pt>
          <cx:pt idx="817">CemntBd</cx:pt>
          <cx:pt idx="818">HdBoard</cx:pt>
          <cx:pt idx="819">VinylSd</cx:pt>
          <cx:pt idx="820">VinylSd</cx:pt>
          <cx:pt idx="821">MetalSd</cx:pt>
          <cx:pt idx="822">VinylSd</cx:pt>
          <cx:pt idx="823">VinylSd</cx:pt>
          <cx:pt idx="824">VinylSd</cx:pt>
          <cx:pt idx="825">CemntBd</cx:pt>
          <cx:pt idx="826">MetalSd</cx:pt>
          <cx:pt idx="827">VinylSd</cx:pt>
          <cx:pt idx="828">Plywood</cx:pt>
          <cx:pt idx="829">MetalSd</cx:pt>
          <cx:pt idx="830">HdBoard</cx:pt>
          <cx:pt idx="831">MetalSd</cx:pt>
          <cx:pt idx="832">VinylSd</cx:pt>
          <cx:pt idx="833">HdBoard</cx:pt>
          <cx:pt idx="834">VinylSd</cx:pt>
          <cx:pt idx="835">VinylSd</cx:pt>
          <cx:pt idx="836">VinylSd</cx:pt>
          <cx:pt idx="837">HdBoard</cx:pt>
          <cx:pt idx="838">VinylSd</cx:pt>
          <cx:pt idx="839">MetalSd</cx:pt>
          <cx:pt idx="840">Wd Sdng</cx:pt>
          <cx:pt idx="841">MetalSd</cx:pt>
          <cx:pt idx="842">HdBoard</cx:pt>
          <cx:pt idx="843">BrkFace</cx:pt>
          <cx:pt idx="844">Wd Sdng</cx:pt>
          <cx:pt idx="845">HdBoard</cx:pt>
          <cx:pt idx="846">HdBoard</cx:pt>
          <cx:pt idx="847">HdBoard</cx:pt>
          <cx:pt idx="848">Wd Sdng</cx:pt>
          <cx:pt idx="849">Plywood</cx:pt>
          <cx:pt idx="850">VinylSd</cx:pt>
          <cx:pt idx="851">VinylSd</cx:pt>
          <cx:pt idx="852">MetalSd</cx:pt>
          <cx:pt idx="853">MetalSd</cx:pt>
          <cx:pt idx="854">Wd Sdng</cx:pt>
          <cx:pt idx="855">HdBoard</cx:pt>
          <cx:pt idx="856">Plywood</cx:pt>
          <cx:pt idx="857">HdBoard</cx:pt>
          <cx:pt idx="858">HdBoard</cx:pt>
          <cx:pt idx="859">HdBoard</cx:pt>
          <cx:pt idx="860">Wd Sdng</cx:pt>
          <cx:pt idx="861">Plywood</cx:pt>
          <cx:pt idx="862">HdBoard</cx:pt>
          <cx:pt idx="863">BrkFace</cx:pt>
          <cx:pt idx="864">VinylSd</cx:pt>
          <cx:pt idx="865">MetalSd</cx:pt>
          <cx:pt idx="866">VinylSd</cx:pt>
          <cx:pt idx="867">VinylSd</cx:pt>
          <cx:pt idx="868">Plywood</cx:pt>
          <cx:pt idx="869">MetalSd</cx:pt>
          <cx:pt idx="870">MetalSd</cx:pt>
          <cx:pt idx="871">VinylSd</cx:pt>
          <cx:pt idx="872">WdShing</cx:pt>
          <cx:pt idx="873">HdBoard</cx:pt>
          <cx:pt idx="874">Wd Sdng</cx:pt>
          <cx:pt idx="875">CemntBd</cx:pt>
          <cx:pt idx="876">HdBoard</cx:pt>
          <cx:pt idx="877">VinylSd</cx:pt>
          <cx:pt idx="878">HdBoard</cx:pt>
          <cx:pt idx="879">VinylSd</cx:pt>
          <cx:pt idx="880">VinylSd</cx:pt>
          <cx:pt idx="881">HdBoard</cx:pt>
          <cx:pt idx="882">VinylSd</cx:pt>
          <cx:pt idx="883">Wd Sdng</cx:pt>
          <cx:pt idx="884">HdBoard</cx:pt>
          <cx:pt idx="885">MetalSd</cx:pt>
          <cx:pt idx="886">MetalSd</cx:pt>
          <cx:pt idx="887">MetalSd</cx:pt>
          <cx:pt idx="888">Wd Sdng</cx:pt>
          <cx:pt idx="889">Wd Sdng</cx:pt>
          <cx:pt idx="890">MetalSd</cx:pt>
          <cx:pt idx="891">HdBoard</cx:pt>
          <cx:pt idx="892">HdBoard</cx:pt>
          <cx:pt idx="893">Wd Sdng</cx:pt>
          <cx:pt idx="894">Plywood</cx:pt>
          <cx:pt idx="895">HdBoard</cx:pt>
          <cx:pt idx="896">Wd Sdng</cx:pt>
          <cx:pt idx="897">Plywood</cx:pt>
          <cx:pt idx="898">VinylSd</cx:pt>
          <cx:pt idx="899">HdBoard</cx:pt>
          <cx:pt idx="900">HdBoard</cx:pt>
          <cx:pt idx="901">MetalSd</cx:pt>
          <cx:pt idx="902">VinylSd</cx:pt>
          <cx:pt idx="903">VinylSd</cx:pt>
          <cx:pt idx="904">HdBoard</cx:pt>
          <cx:pt idx="905">HdBoard</cx:pt>
          <cx:pt idx="906">VinylSd</cx:pt>
          <cx:pt idx="907">BrkFace</cx:pt>
          <cx:pt idx="908">HdBoard</cx:pt>
          <cx:pt idx="909">VinylSd</cx:pt>
          <cx:pt idx="910">MetalSd</cx:pt>
          <cx:pt idx="911">HdBoard</cx:pt>
          <cx:pt idx="912">MetalSd</cx:pt>
          <cx:pt idx="913">MetalSd</cx:pt>
          <cx:pt idx="914">VinylSd</cx:pt>
          <cx:pt idx="915">CemntBd</cx:pt>
          <cx:pt idx="916">AsbShng</cx:pt>
          <cx:pt idx="917">VinylSd</cx:pt>
          <cx:pt idx="918">HdBoard</cx:pt>
          <cx:pt idx="919">MetalSd</cx:pt>
          <cx:pt idx="920">HdBoard</cx:pt>
          <cx:pt idx="921">MetalSd</cx:pt>
          <cx:pt idx="922">VinylSd</cx:pt>
          <cx:pt idx="923">Plywood</cx:pt>
          <cx:pt idx="924">Plywood</cx:pt>
          <cx:pt idx="925">VinylSd</cx:pt>
          <cx:pt idx="926">VinylSd</cx:pt>
          <cx:pt idx="927">MetalSd</cx:pt>
          <cx:pt idx="928">VinylSd</cx:pt>
          <cx:pt idx="929">HdBoard</cx:pt>
          <cx:pt idx="930">VinylSd</cx:pt>
          <cx:pt idx="931">VinylSd</cx:pt>
          <cx:pt idx="932">VinylSd</cx:pt>
          <cx:pt idx="933">VinylSd</cx:pt>
          <cx:pt idx="934">Wd Sdng</cx:pt>
          <cx:pt idx="935">MetalSd</cx:pt>
          <cx:pt idx="936">VinylSd</cx:pt>
          <cx:pt idx="937">VinylSd</cx:pt>
          <cx:pt idx="938">VinylSd</cx:pt>
          <cx:pt idx="939">MetalSd</cx:pt>
          <cx:pt idx="940">Plywood</cx:pt>
          <cx:pt idx="941">VinylSd</cx:pt>
          <cx:pt idx="942">MetalSd</cx:pt>
          <cx:pt idx="943">HdBoard</cx:pt>
          <cx:pt idx="944">HdBoard</cx:pt>
          <cx:pt idx="945">VinylSd</cx:pt>
          <cx:pt idx="946">HdBoard</cx:pt>
          <cx:pt idx="947">VinylSd</cx:pt>
          <cx:pt idx="948">VinylSd</cx:pt>
          <cx:pt idx="949">Plywood</cx:pt>
          <cx:pt idx="950">VinylSd</cx:pt>
          <cx:pt idx="951">VinylSd</cx:pt>
          <cx:pt idx="952">WdShing</cx:pt>
          <cx:pt idx="953">HdBoard</cx:pt>
          <cx:pt idx="954">WdShing</cx:pt>
          <cx:pt idx="955">MetalSd</cx:pt>
          <cx:pt idx="956">MetalSd</cx:pt>
          <cx:pt idx="957">MetalSd</cx:pt>
          <cx:pt idx="958">VinylSd</cx:pt>
          <cx:pt idx="959">MetalSd</cx:pt>
          <cx:pt idx="960">Wd Sdng</cx:pt>
          <cx:pt idx="961">HdBoard</cx:pt>
          <cx:pt idx="962">Plywood</cx:pt>
          <cx:pt idx="963">VinylSd</cx:pt>
          <cx:pt idx="964">VinylSd</cx:pt>
          <cx:pt idx="965">VinylSd</cx:pt>
          <cx:pt idx="966">MetalSd</cx:pt>
          <cx:pt idx="967">Wd Sdng</cx:pt>
          <cx:pt idx="968">VinylSd</cx:pt>
          <cx:pt idx="969">HdBoard</cx:pt>
          <cx:pt idx="970">AsbShng</cx:pt>
          <cx:pt idx="971">VinylSd</cx:pt>
          <cx:pt idx="972">Plywood</cx:pt>
          <cx:pt idx="973">CemntBd</cx:pt>
          <cx:pt idx="974">HdBoard</cx:pt>
          <cx:pt idx="975">MetalSd</cx:pt>
          <cx:pt idx="976">Wd Sdng</cx:pt>
          <cx:pt idx="977">VinylSd</cx:pt>
          <cx:pt idx="978">MetalSd</cx:pt>
          <cx:pt idx="979">VinylSd</cx:pt>
          <cx:pt idx="980">CemntBd</cx:pt>
          <cx:pt idx="981">VinylSd</cx:pt>
          <cx:pt idx="982">VinylSd</cx:pt>
          <cx:pt idx="983">CemntBd</cx:pt>
          <cx:pt idx="984">Plywood</cx:pt>
          <cx:pt idx="985">MetalSd</cx:pt>
          <cx:pt idx="986">VinylSd</cx:pt>
          <cx:pt idx="987">VinylSd</cx:pt>
          <cx:pt idx="988">Plywood</cx:pt>
          <cx:pt idx="989">VinylSd</cx:pt>
          <cx:pt idx="990">VinylSd</cx:pt>
          <cx:pt idx="991">Wd Sdng</cx:pt>
          <cx:pt idx="992">Wd Sdng</cx:pt>
          <cx:pt idx="993">VinylSd</cx:pt>
          <cx:pt idx="994">CemntBd</cx:pt>
          <cx:pt idx="995">MetalSd</cx:pt>
          <cx:pt idx="996">Wd Sdng</cx:pt>
          <cx:pt idx="997">HdBoard</cx:pt>
          <cx:pt idx="998">Wd Sdng</cx:pt>
          <cx:pt idx="999">VinylSd</cx:pt>
          <cx:pt idx="1000">BrkComm</cx:pt>
          <cx:pt idx="1001">Wd Sdng</cx:pt>
          <cx:pt idx="1002">VinylSd</cx:pt>
          <cx:pt idx="1003">VinylSd</cx:pt>
          <cx:pt idx="1004">VinylSd</cx:pt>
          <cx:pt idx="1005">HdBoard</cx:pt>
          <cx:pt idx="1006">Plywood</cx:pt>
          <cx:pt idx="1007">CemntBd</cx:pt>
          <cx:pt idx="1008">VinylSd</cx:pt>
          <cx:pt idx="1009">Wd Sdng</cx:pt>
          <cx:pt idx="1010">Wd Sdng</cx:pt>
          <cx:pt idx="1011">AsphShn</cx:pt>
          <cx:pt idx="1012">Wd Sdng</cx:pt>
          <cx:pt idx="1013">MetalSd</cx:pt>
          <cx:pt idx="1014">MetalSd</cx:pt>
          <cx:pt idx="1015">VinylSd</cx:pt>
          <cx:pt idx="1016">VinylSd</cx:pt>
          <cx:pt idx="1017">HdBoard</cx:pt>
          <cx:pt idx="1018">HdBoard</cx:pt>
          <cx:pt idx="1019">VinylSd</cx:pt>
          <cx:pt idx="1020">VinylSd</cx:pt>
          <cx:pt idx="1021">VinylSd</cx:pt>
          <cx:pt idx="1022">Wd Sdng</cx:pt>
          <cx:pt idx="1023">VinylSd</cx:pt>
          <cx:pt idx="1024">Stone</cx:pt>
          <cx:pt idx="1025">VinylSd</cx:pt>
          <cx:pt idx="1026">MetalSd</cx:pt>
          <cx:pt idx="1027">VinylSd</cx:pt>
          <cx:pt idx="1028">WdShing</cx:pt>
          <cx:pt idx="1029">HdBoard</cx:pt>
          <cx:pt idx="1030">VinylSd</cx:pt>
          <cx:pt idx="1031">Wd Sdng</cx:pt>
          <cx:pt idx="1032">MetalSd</cx:pt>
          <cx:pt idx="1033">VinylSd</cx:pt>
          <cx:pt idx="1034">MetalSd</cx:pt>
          <cx:pt idx="1035">Wd Sdng</cx:pt>
          <cx:pt idx="1036">VinylSd</cx:pt>
          <cx:pt idx="1037">VinylSd</cx:pt>
          <cx:pt idx="1038">CemntBd</cx:pt>
          <cx:pt idx="1039">CemntBd</cx:pt>
          <cx:pt idx="1040">Wd Sdng</cx:pt>
          <cx:pt idx="1041">HdBoard</cx:pt>
          <cx:pt idx="1042">VinylSd</cx:pt>
          <cx:pt idx="1043">HdBoard</cx:pt>
          <cx:pt idx="1044">BrkFace</cx:pt>
          <cx:pt idx="1045">BrkFace</cx:pt>
          <cx:pt idx="1046">CemntBd</cx:pt>
          <cx:pt idx="1047">VinylSd</cx:pt>
          <cx:pt idx="1048">HdBoard</cx:pt>
          <cx:pt idx="1049">MetalSd</cx:pt>
          <cx:pt idx="1050">VinylSd</cx:pt>
          <cx:pt idx="1051">VinylSd</cx:pt>
          <cx:pt idx="1052">VinylSd</cx:pt>
          <cx:pt idx="1053">HdBoard</cx:pt>
          <cx:pt idx="1054">VinylSd</cx:pt>
          <cx:pt idx="1055">Plywood</cx:pt>
          <cx:pt idx="1056">VinylSd</cx:pt>
          <cx:pt idx="1057">HdBoard</cx:pt>
          <cx:pt idx="1058">VinylSd</cx:pt>
          <cx:pt idx="1059">MetalSd</cx:pt>
          <cx:pt idx="1060">CemntBd</cx:pt>
          <cx:pt idx="1061">MetalSd</cx:pt>
          <cx:pt idx="1062">Wd Sdng</cx:pt>
          <cx:pt idx="1063">MetalSd</cx:pt>
          <cx:pt idx="1064">Plywood</cx:pt>
          <cx:pt idx="1065">Wd Sdng</cx:pt>
          <cx:pt idx="1066">VinylSd</cx:pt>
          <cx:pt idx="1067">HdBoard</cx:pt>
          <cx:pt idx="1068">CemntBd</cx:pt>
          <cx:pt idx="1069">MetalSd</cx:pt>
          <cx:pt idx="1070">MetalSd</cx:pt>
          <cx:pt idx="1071">MetalSd</cx:pt>
          <cx:pt idx="1072">MetalSd</cx:pt>
          <cx:pt idx="1073">HdBoard</cx:pt>
          <cx:pt idx="1074">VinylSd</cx:pt>
          <cx:pt idx="1075">Wd Sdng</cx:pt>
          <cx:pt idx="1076">Wd Sdng</cx:pt>
          <cx:pt idx="1077">VinylSd</cx:pt>
          <cx:pt idx="1078">VinylSd</cx:pt>
          <cx:pt idx="1079">VinylSd</cx:pt>
          <cx:pt idx="1080">VinylSd</cx:pt>
          <cx:pt idx="1081">HdBoard</cx:pt>
          <cx:pt idx="1082">VinylSd</cx:pt>
          <cx:pt idx="1083">HdBoard</cx:pt>
          <cx:pt idx="1084">HdBoard</cx:pt>
          <cx:pt idx="1085">HdBoard</cx:pt>
          <cx:pt idx="1086">CemntBd</cx:pt>
          <cx:pt idx="1087">VinylSd</cx:pt>
          <cx:pt idx="1088">VinylSd</cx:pt>
          <cx:pt idx="1089">MetalSd</cx:pt>
          <cx:pt idx="1090">BrkFace</cx:pt>
          <cx:pt idx="1091">MetalSd</cx:pt>
          <cx:pt idx="1092">MetalSd</cx:pt>
          <cx:pt idx="1093">MetalSd</cx:pt>
          <cx:pt idx="1094">MetalSd</cx:pt>
          <cx:pt idx="1095">VinylSd</cx:pt>
          <cx:pt idx="1096">Wd Sdng</cx:pt>
          <cx:pt idx="1097">HdBoard</cx:pt>
          <cx:pt idx="1098">MetalSd</cx:pt>
          <cx:pt idx="1099">Plywood</cx:pt>
          <cx:pt idx="1100">Wd Sdng</cx:pt>
          <cx:pt idx="1101">HdBoard</cx:pt>
          <cx:pt idx="1102">Wd Sdng</cx:pt>
          <cx:pt idx="1103">BrkFace</cx:pt>
          <cx:pt idx="1104">HdBoard</cx:pt>
          <cx:pt idx="1105">HdBoard</cx:pt>
          <cx:pt idx="1106">HdBoard</cx:pt>
          <cx:pt idx="1107">VinylSd</cx:pt>
          <cx:pt idx="1108">VinylSd</cx:pt>
          <cx:pt idx="1109">MetalSd</cx:pt>
          <cx:pt idx="1110">HdBoard</cx:pt>
          <cx:pt idx="1111">Plywood</cx:pt>
          <cx:pt idx="1112">WdShing</cx:pt>
          <cx:pt idx="1113">Wd Sdng</cx:pt>
          <cx:pt idx="1114">MetalSd</cx:pt>
          <cx:pt idx="1115">VinylSd</cx:pt>
          <cx:pt idx="1116">VinylSd</cx:pt>
          <cx:pt idx="1117">VinylSd</cx:pt>
          <cx:pt idx="1118">MetalSd</cx:pt>
          <cx:pt idx="1119">BrkFace</cx:pt>
          <cx:pt idx="1120">BrkFace</cx:pt>
          <cx:pt idx="1121">VinylSd</cx:pt>
          <cx:pt idx="1122">AsbShng</cx:pt>
          <cx:pt idx="1123">VinylSd</cx:pt>
          <cx:pt idx="1124">HdBoard</cx:pt>
          <cx:pt idx="1125">Plywood</cx:pt>
          <cx:pt idx="1126">VinylSd</cx:pt>
          <cx:pt idx="1127">VinylSd</cx:pt>
          <cx:pt idx="1128">VinylSd</cx:pt>
          <cx:pt idx="1129">MetalSd</cx:pt>
          <cx:pt idx="1130">WdShing</cx:pt>
          <cx:pt idx="1131">HdBoard</cx:pt>
          <cx:pt idx="1132">Wd Sdng</cx:pt>
          <cx:pt idx="1133">VinylSd</cx:pt>
          <cx:pt idx="1134">VinylSd</cx:pt>
          <cx:pt idx="1135">Wd Sdng</cx:pt>
          <cx:pt idx="1136">VinylSd</cx:pt>
          <cx:pt idx="1137">VinylSd</cx:pt>
          <cx:pt idx="1138">Plywood</cx:pt>
          <cx:pt idx="1139">Stucco</cx:pt>
          <cx:pt idx="1140">HdBoard</cx:pt>
          <cx:pt idx="1141">Plywood</cx:pt>
          <cx:pt idx="1142">VinylSd</cx:pt>
          <cx:pt idx="1143">Wd Sdng</cx:pt>
          <cx:pt idx="1144">MetalSd</cx:pt>
          <cx:pt idx="1145">MetalSd</cx:pt>
          <cx:pt idx="1146">Wd Sdng</cx:pt>
          <cx:pt idx="1147">MetalSd</cx:pt>
          <cx:pt idx="1148">Wd Sdng</cx:pt>
          <cx:pt idx="1149">VinylSd</cx:pt>
          <cx:pt idx="1150">BrkFace</cx:pt>
          <cx:pt idx="1151">HdBoard</cx:pt>
          <cx:pt idx="1152">Stone</cx:pt>
          <cx:pt idx="1153">Wd Sdng</cx:pt>
          <cx:pt idx="1154">VinylSd</cx:pt>
          <cx:pt idx="1155">Plywood</cx:pt>
          <cx:pt idx="1156">BrkFace</cx:pt>
          <cx:pt idx="1157">VinylSd</cx:pt>
          <cx:pt idx="1158">VinylSd</cx:pt>
          <cx:pt idx="1159">HdBoard</cx:pt>
          <cx:pt idx="1160">Plywood</cx:pt>
          <cx:pt idx="1161">HdBoard</cx:pt>
          <cx:pt idx="1162">VinylSd</cx:pt>
          <cx:pt idx="1163">Plywood</cx:pt>
          <cx:pt idx="1164">Plywood</cx:pt>
          <cx:pt idx="1165">VinylSd</cx:pt>
          <cx:pt idx="1166">VinylSd</cx:pt>
          <cx:pt idx="1167">VinylSd</cx:pt>
          <cx:pt idx="1168">Stucco</cx:pt>
          <cx:pt idx="1169">HdBoard</cx:pt>
          <cx:pt idx="1170">Plywood</cx:pt>
          <cx:pt idx="1171">MetalSd</cx:pt>
          <cx:pt idx="1172">MetalSd</cx:pt>
          <cx:pt idx="1173">MetalSd</cx:pt>
          <cx:pt idx="1174">Wd Sdng</cx:pt>
          <cx:pt idx="1175">HdBoard</cx:pt>
          <cx:pt idx="1176">HdBoard</cx:pt>
          <cx:pt idx="1177">MetalSd</cx:pt>
          <cx:pt idx="1178">Wd Sdng</cx:pt>
          <cx:pt idx="1179">Wd Sdng</cx:pt>
          <cx:pt idx="1180">MetalSd</cx:pt>
          <cx:pt idx="1181">CemntBd</cx:pt>
          <cx:pt idx="1182">Wd Sdng</cx:pt>
          <cx:pt idx="1183">Stucco</cx:pt>
          <cx:pt idx="1184">MetalSd</cx:pt>
          <cx:pt idx="1185">AsbShng</cx:pt>
          <cx:pt idx="1186">HdBoard</cx:pt>
          <cx:pt idx="1187">ImStucc</cx:pt>
          <cx:pt idx="1188">VinylSd</cx:pt>
          <cx:pt idx="1189">VinylSd</cx:pt>
          <cx:pt idx="1190">MetalSd</cx:pt>
          <cx:pt idx="1191">MetalSd</cx:pt>
          <cx:pt idx="1192">VinylSd</cx:pt>
          <cx:pt idx="1193">VinylSd</cx:pt>
          <cx:pt idx="1194">HdBoard</cx:pt>
          <cx:pt idx="1195">VinylSd</cx:pt>
          <cx:pt idx="1196">VinylSd</cx:pt>
          <cx:pt idx="1197">MetalSd</cx:pt>
          <cx:pt idx="1198">VinylSd</cx:pt>
          <cx:pt idx="1199">HdBoard</cx:pt>
          <cx:pt idx="1200">MetalSd</cx:pt>
          <cx:pt idx="1201">VinylSd</cx:pt>
          <cx:pt idx="1202">Wd Sdng</cx:pt>
          <cx:pt idx="1203">VinylSd</cx:pt>
          <cx:pt idx="1204">HdBoard</cx:pt>
          <cx:pt idx="1205">HdBoard</cx:pt>
          <cx:pt idx="1206">HdBoard</cx:pt>
          <cx:pt idx="1207">VinylSd</cx:pt>
          <cx:pt idx="1208">MetalSd</cx:pt>
          <cx:pt idx="1209">VinylSd</cx:pt>
          <cx:pt idx="1210">Wd Sdng</cx:pt>
          <cx:pt idx="1211">Wd Sdng</cx:pt>
          <cx:pt idx="1212">MetalSd</cx:pt>
          <cx:pt idx="1213">VinylSd</cx:pt>
          <cx:pt idx="1214">MetalSd</cx:pt>
          <cx:pt idx="1215">VinylSd</cx:pt>
          <cx:pt idx="1216">VinylSd</cx:pt>
          <cx:pt idx="1217">CemntBd</cx:pt>
          <cx:pt idx="1218">AsbShng</cx:pt>
          <cx:pt idx="1219">CemntBd</cx:pt>
          <cx:pt idx="1220">Wd Sdng</cx:pt>
          <cx:pt idx="1221">HdBoard</cx:pt>
          <cx:pt idx="1222">Wd Sdng</cx:pt>
          <cx:pt idx="1223">Wd Sdng</cx:pt>
          <cx:pt idx="1224">VinylSd</cx:pt>
          <cx:pt idx="1225">VinylSd</cx:pt>
          <cx:pt idx="1226">VinylSd</cx:pt>
          <cx:pt idx="1227">VinylSd</cx:pt>
          <cx:pt idx="1228">MetalSd</cx:pt>
          <cx:pt idx="1229">BrkFace</cx:pt>
          <cx:pt idx="1230">Plywood</cx:pt>
          <cx:pt idx="1231">Wd Sdng</cx:pt>
          <cx:pt idx="1232">HdBoard</cx:pt>
          <cx:pt idx="1233">Plywood</cx:pt>
          <cx:pt idx="1234">MetalSd</cx:pt>
          <cx:pt idx="1235">Wd Sdng</cx:pt>
          <cx:pt idx="1236">VinylSd</cx:pt>
          <cx:pt idx="1237">VinylSd</cx:pt>
          <cx:pt idx="1238">VinylSd</cx:pt>
          <cx:pt idx="1239">VinylSd</cx:pt>
          <cx:pt idx="1240">VinylSd</cx:pt>
          <cx:pt idx="1241">VinylSd</cx:pt>
          <cx:pt idx="1242">Plywood</cx:pt>
          <cx:pt idx="1243">VinylSd</cx:pt>
          <cx:pt idx="1244">BrkFace</cx:pt>
          <cx:pt idx="1245">VinylSd</cx:pt>
          <cx:pt idx="1246">VinylSd</cx:pt>
          <cx:pt idx="1247">HdBoard</cx:pt>
          <cx:pt idx="1248">AsbShng</cx:pt>
          <cx:pt idx="1249">MetalSd</cx:pt>
          <cx:pt idx="1250">BrkFace</cx:pt>
          <cx:pt idx="1251">VinylSd</cx:pt>
          <cx:pt idx="1252">HdBoard</cx:pt>
          <cx:pt idx="1253">Wd Sdng</cx:pt>
          <cx:pt idx="1254">VinylSd</cx:pt>
          <cx:pt idx="1255">Wd Sdng</cx:pt>
          <cx:pt idx="1256">HdBoard</cx:pt>
          <cx:pt idx="1257">Wd Sdng</cx:pt>
          <cx:pt idx="1258">VinylSd</cx:pt>
          <cx:pt idx="1259">HdBoard</cx:pt>
          <cx:pt idx="1260">VinylSd</cx:pt>
          <cx:pt idx="1261">MetalSd</cx:pt>
          <cx:pt idx="1262">Wd Sdng</cx:pt>
          <cx:pt idx="1263">Wd Sdng</cx:pt>
          <cx:pt idx="1264">MetalSd</cx:pt>
          <cx:pt idx="1265">MetalSd</cx:pt>
          <cx:pt idx="1266">Wd Sdng</cx:pt>
          <cx:pt idx="1267">Stucco</cx:pt>
          <cx:pt idx="1268">Stucco</cx:pt>
          <cx:pt idx="1269">MetalSd</cx:pt>
          <cx:pt idx="1270">Plywood</cx:pt>
          <cx:pt idx="1271">BrkFace</cx:pt>
          <cx:pt idx="1272">HdBoard</cx:pt>
          <cx:pt idx="1273">Plywood</cx:pt>
          <cx:pt idx="1274">Wd Sdng</cx:pt>
          <cx:pt idx="1275">AsbShng</cx:pt>
          <cx:pt idx="1276">HdBoard</cx:pt>
          <cx:pt idx="1277">HdBoard</cx:pt>
          <cx:pt idx="1278">VinylSd</cx:pt>
          <cx:pt idx="1279">MetalSd</cx:pt>
          <cx:pt idx="1280">VinylSd</cx:pt>
          <cx:pt idx="1281">HdBoard</cx:pt>
          <cx:pt idx="1282">HdBoard</cx:pt>
          <cx:pt idx="1283">MetalSd</cx:pt>
          <cx:pt idx="1284">Wd Sdng</cx:pt>
          <cx:pt idx="1285">MetalSd</cx:pt>
          <cx:pt idx="1286">HdBoard</cx:pt>
          <cx:pt idx="1287">Wd Sdng</cx:pt>
          <cx:pt idx="1288">CemntBd</cx:pt>
          <cx:pt idx="1289">VinylSd</cx:pt>
          <cx:pt idx="1290">Wd Sdng</cx:pt>
          <cx:pt idx="1291">CemntBd</cx:pt>
          <cx:pt idx="1292">Wd Sdng</cx:pt>
          <cx:pt idx="1293">HdBoard</cx:pt>
          <cx:pt idx="1294">WdShing</cx:pt>
          <cx:pt idx="1295">HdBoard</cx:pt>
          <cx:pt idx="1296">MetalSd</cx:pt>
          <cx:pt idx="1297">VinylSd</cx:pt>
          <cx:pt idx="1298">Stucco</cx:pt>
          <cx:pt idx="1299">BrkFace</cx:pt>
          <cx:pt idx="1300">VinylSd</cx:pt>
          <cx:pt idx="1301">Wd Sdng</cx:pt>
          <cx:pt idx="1302">VinylSd</cx:pt>
          <cx:pt idx="1303">VinylSd</cx:pt>
          <cx:pt idx="1304">VinylSd</cx:pt>
          <cx:pt idx="1305">VinylSd</cx:pt>
          <cx:pt idx="1306">VinylSd</cx:pt>
          <cx:pt idx="1307">VinylSd</cx:pt>
          <cx:pt idx="1308">MetalSd</cx:pt>
          <cx:pt idx="1309">HdBoard</cx:pt>
          <cx:pt idx="1310">BrkFace</cx:pt>
          <cx:pt idx="1311">VinylSd</cx:pt>
          <cx:pt idx="1312">Wd Sdng</cx:pt>
          <cx:pt idx="1313">VinylSd</cx:pt>
          <cx:pt idx="1314">Wd Sdng</cx:pt>
          <cx:pt idx="1315">HdBoard</cx:pt>
          <cx:pt idx="1316">VinylSd</cx:pt>
          <cx:pt idx="1317">VinylSd</cx:pt>
          <cx:pt idx="1318">VinylSd</cx:pt>
          <cx:pt idx="1319">Wd Sdng</cx:pt>
          <cx:pt idx="1320">BrkFace</cx:pt>
          <cx:pt idx="1321">VinylSd</cx:pt>
          <cx:pt idx="1322">HdBoard</cx:pt>
          <cx:pt idx="1323">VinylSd</cx:pt>
          <cx:pt idx="1324">VinylSd</cx:pt>
          <cx:pt idx="1325">AsbShng</cx:pt>
          <cx:pt idx="1326">MetalSd</cx:pt>
          <cx:pt idx="1327">VinylSd</cx:pt>
          <cx:pt idx="1328">BrkFace</cx:pt>
          <cx:pt idx="1329">VinylSd</cx:pt>
          <cx:pt idx="1330">VinylSd</cx:pt>
          <cx:pt idx="1331">MetalSd</cx:pt>
          <cx:pt idx="1332">MetalSd</cx:pt>
          <cx:pt idx="1333">Wd Sdng</cx:pt>
          <cx:pt idx="1334">HdBoard</cx:pt>
          <cx:pt idx="1335">Plywood</cx:pt>
          <cx:pt idx="1336">Plywood</cx:pt>
          <cx:pt idx="1337">Wd Sdng</cx:pt>
          <cx:pt idx="1338">VinylSd</cx:pt>
          <cx:pt idx="1339">MetalSd</cx:pt>
          <cx:pt idx="1340">MetalSd</cx:pt>
          <cx:pt idx="1341">VinylSd</cx:pt>
          <cx:pt idx="1342">VinylSd</cx:pt>
          <cx:pt idx="1343">BrkFace</cx:pt>
          <cx:pt idx="1344">VinylSd</cx:pt>
          <cx:pt idx="1345">MetalSd</cx:pt>
          <cx:pt idx="1346">BrkFace</cx:pt>
          <cx:pt idx="1347">VinylSd</cx:pt>
          <cx:pt idx="1348">VinylSd</cx:pt>
          <cx:pt idx="1349">MetalSd</cx:pt>
          <cx:pt idx="1350">MetalSd</cx:pt>
          <cx:pt idx="1351">HdBoard</cx:pt>
          <cx:pt idx="1352">MetalSd</cx:pt>
          <cx:pt idx="1353">VinylSd</cx:pt>
          <cx:pt idx="1354">VinylSd</cx:pt>
          <cx:pt idx="1355">MetalSd</cx:pt>
          <cx:pt idx="1356">HdBoard</cx:pt>
          <cx:pt idx="1357">VinylSd</cx:pt>
          <cx:pt idx="1358">MetalSd</cx:pt>
          <cx:pt idx="1359">VinylSd</cx:pt>
          <cx:pt idx="1360">MetalSd</cx:pt>
          <cx:pt idx="1361">VinylSd</cx:pt>
          <cx:pt idx="1362">VinylSd</cx:pt>
          <cx:pt idx="1363">VinylSd</cx:pt>
          <cx:pt idx="1364">MetalSd</cx:pt>
          <cx:pt idx="1365">VinylSd</cx:pt>
          <cx:pt idx="1366">VinylSd</cx:pt>
          <cx:pt idx="1367">CemntBd</cx:pt>
          <cx:pt idx="1368">VinylSd</cx:pt>
          <cx:pt idx="1369">VinylSd</cx:pt>
          <cx:pt idx="1370">CBlock</cx:pt>
          <cx:pt idx="1371">AsbShng</cx:pt>
          <cx:pt idx="1372">VinylSd</cx:pt>
          <cx:pt idx="1373">VinylSd</cx:pt>
          <cx:pt idx="1374">CemntBd</cx:pt>
          <cx:pt idx="1375">VinylSd</cx:pt>
          <cx:pt idx="1376">Wd Sdng</cx:pt>
          <cx:pt idx="1377">Wd Sdng</cx:pt>
          <cx:pt idx="1378">HdBoard</cx:pt>
          <cx:pt idx="1379">VinylSd</cx:pt>
          <cx:pt idx="1380">Stucco</cx:pt>
          <cx:pt idx="1381">BrkFace</cx:pt>
          <cx:pt idx="1382">Wd Sdng</cx:pt>
          <cx:pt idx="1383">Wd Sdng</cx:pt>
          <cx:pt idx="1384">WdShing</cx:pt>
          <cx:pt idx="1385">VinylSd</cx:pt>
          <cx:pt idx="1386">Plywood</cx:pt>
          <cx:pt idx="1387">Stucco</cx:pt>
          <cx:pt idx="1388">VinylSd</cx:pt>
          <cx:pt idx="1389">Wd Sdng</cx:pt>
          <cx:pt idx="1390">VinylSd</cx:pt>
          <cx:pt idx="1391">Plywood</cx:pt>
          <cx:pt idx="1392">HdBoard</cx:pt>
          <cx:pt idx="1393">Wd Sdng</cx:pt>
          <cx:pt idx="1394">VinylSd</cx:pt>
          <cx:pt idx="1395">VinylSd</cx:pt>
          <cx:pt idx="1396">Wd Sdng</cx:pt>
          <cx:pt idx="1397">MetalSd</cx:pt>
          <cx:pt idx="1398">VinylSd</cx:pt>
          <cx:pt idx="1399">WdShing</cx:pt>
          <cx:pt idx="1400">WdShing</cx:pt>
          <cx:pt idx="1401">VinylSd</cx:pt>
          <cx:pt idx="1402">VinylSd</cx:pt>
          <cx:pt idx="1403">VinylSd</cx:pt>
          <cx:pt idx="1404">Wd Sdng</cx:pt>
          <cx:pt idx="1405">CemntBd</cx:pt>
          <cx:pt idx="1406">HdBoard</cx:pt>
          <cx:pt idx="1407">HdBoard</cx:pt>
          <cx:pt idx="1408">VinylSd</cx:pt>
          <cx:pt idx="1409">Plywood</cx:pt>
          <cx:pt idx="1410">VinylSd</cx:pt>
          <cx:pt idx="1411">VinylSd</cx:pt>
          <cx:pt idx="1412">BrkFace</cx:pt>
          <cx:pt idx="1413">VinylSd</cx:pt>
          <cx:pt idx="1414">Wd Sdng</cx:pt>
          <cx:pt idx="1415">VinylSd</cx:pt>
          <cx:pt idx="1416">VinylSd</cx:pt>
          <cx:pt idx="1417">VinylSd</cx:pt>
          <cx:pt idx="1418">HdBoard</cx:pt>
          <cx:pt idx="1419">Plywood</cx:pt>
          <cx:pt idx="1420">HdBoard</cx:pt>
          <cx:pt idx="1421">Plywood</cx:pt>
          <cx:pt idx="1422">VinylSd</cx:pt>
          <cx:pt idx="1423">Plywood</cx:pt>
          <cx:pt idx="1424">HdBoard</cx:pt>
          <cx:pt idx="1425">HdBoard</cx:pt>
          <cx:pt idx="1426">VinylSd</cx:pt>
          <cx:pt idx="1427">MetalSd</cx:pt>
          <cx:pt idx="1428">MetalSd</cx:pt>
          <cx:pt idx="1429">MetalSd</cx:pt>
          <cx:pt idx="1430">VinylSd</cx:pt>
          <cx:pt idx="1431">Plywood</cx:pt>
          <cx:pt idx="1432">Wd Sdng</cx:pt>
          <cx:pt idx="1433">VinylSd</cx:pt>
          <cx:pt idx="1434">BrkFace</cx:pt>
          <cx:pt idx="1435">Wd Sdng</cx:pt>
          <cx:pt idx="1436">HdBoard</cx:pt>
          <cx:pt idx="1437">VinylSd</cx:pt>
          <cx:pt idx="1438">MetalSd</cx:pt>
          <cx:pt idx="1439">HdBoard</cx:pt>
          <cx:pt idx="1440">MetalSd</cx:pt>
          <cx:pt idx="1441">VinylSd</cx:pt>
          <cx:pt idx="1442">VinylSd</cx:pt>
          <cx:pt idx="1443">Wd Sdng</cx:pt>
          <cx:pt idx="1444">VinylSd</cx:pt>
          <cx:pt idx="1445">VinylSd</cx:pt>
          <cx:pt idx="1446">HdBoard</cx:pt>
          <cx:pt idx="1447">VinylSd</cx:pt>
          <cx:pt idx="1448">MetalSd</cx:pt>
          <cx:pt idx="1449">CemntBd</cx:pt>
          <cx:pt idx="1450">VinylSd</cx:pt>
          <cx:pt idx="1451">CemntBd</cx:pt>
          <cx:pt idx="1452">VinylSd</cx:pt>
          <cx:pt idx="1453">VinylSd</cx:pt>
          <cx:pt idx="1454">VinylSd</cx:pt>
          <cx:pt idx="1455">VinylSd</cx:pt>
          <cx:pt idx="1456">Plywood</cx:pt>
          <cx:pt idx="1457">CemntBd</cx:pt>
          <cx:pt idx="1458">MetalSd</cx:pt>
          <cx:pt idx="1459">HdBoard</cx:pt>
        </cx:lvl>
        <cx:lvl ptCount="1460">
          <cx:pt idx="0">CompShg</cx:pt>
          <cx:pt idx="1">CompShg</cx:pt>
          <cx:pt idx="2">CompShg</cx:pt>
          <cx:pt idx="3">CompShg</cx:pt>
          <cx:pt idx="4">CompShg</cx:pt>
          <cx:pt idx="5">CompShg</cx:pt>
          <cx:pt idx="6">CompShg</cx:pt>
          <cx:pt idx="7">CompShg</cx:pt>
          <cx:pt idx="8">CompShg</cx:pt>
          <cx:pt idx="9">CompShg</cx:pt>
          <cx:pt idx="10">CompShg</cx:pt>
          <cx:pt idx="11">CompShg</cx:pt>
          <cx:pt idx="12">CompShg</cx:pt>
          <cx:pt idx="13">CompShg</cx:pt>
          <cx:pt idx="14">CompShg</cx:pt>
          <cx:pt idx="15">CompShg</cx:pt>
          <cx:pt idx="16">CompShg</cx:pt>
          <cx:pt idx="17">CompShg</cx:pt>
          <cx:pt idx="18">CompShg</cx:pt>
          <cx:pt idx="19">CompShg</cx:pt>
          <cx:pt idx="20">CompShg</cx:pt>
          <cx:pt idx="21">CompShg</cx:pt>
          <cx:pt idx="22">CompShg</cx:pt>
          <cx:pt idx="23">CompShg</cx:pt>
          <cx:pt idx="24">CompShg</cx:pt>
          <cx:pt idx="25">CompShg</cx:pt>
          <cx:pt idx="26">CompShg</cx:pt>
          <cx:pt idx="27">CompShg</cx:pt>
          <cx:pt idx="28">CompShg</cx:pt>
          <cx:pt idx="29">CompShg</cx:pt>
          <cx:pt idx="30">CompShg</cx:pt>
          <cx:pt idx="31">CompShg</cx:pt>
          <cx:pt idx="32">CompShg</cx:pt>
          <cx:pt idx="33">CompShg</cx:pt>
          <cx:pt idx="34">CompShg</cx:pt>
          <cx:pt idx="35">CompShg</cx:pt>
          <cx:pt idx="36">CompShg</cx:pt>
          <cx:pt idx="37">CompShg</cx:pt>
          <cx:pt idx="38">CompShg</cx:pt>
          <cx:pt idx="39">CompShg</cx:pt>
          <cx:pt idx="40">CompShg</cx:pt>
          <cx:pt idx="41">CompShg</cx:pt>
          <cx:pt idx="42">CompShg</cx:pt>
          <cx:pt idx="43">CompShg</cx:pt>
          <cx:pt idx="44">CompShg</cx:pt>
          <cx:pt idx="45">CompShg</cx:pt>
          <cx:pt idx="46">CompShg</cx:pt>
          <cx:pt idx="47">CompShg</cx:pt>
          <cx:pt idx="48">CompShg</cx:pt>
          <cx:pt idx="49">CompShg</cx:pt>
          <cx:pt idx="50">CompShg</cx:pt>
          <cx:pt idx="51">CompShg</cx:pt>
          <cx:pt idx="52">CompShg</cx:pt>
          <cx:pt idx="53">WdShngl</cx:pt>
          <cx:pt idx="54">CompShg</cx:pt>
          <cx:pt idx="55">CompShg</cx:pt>
          <cx:pt idx="56">CompShg</cx:pt>
          <cx:pt idx="57">CompShg</cx:pt>
          <cx:pt idx="58">CompShg</cx:pt>
          <cx:pt idx="59">CompShg</cx:pt>
          <cx:pt idx="60">CompShg</cx:pt>
          <cx:pt idx="61">CompShg</cx:pt>
          <cx:pt idx="62">CompShg</cx:pt>
          <cx:pt idx="63">CompShg</cx:pt>
          <cx:pt idx="64">CompShg</cx:pt>
          <cx:pt idx="65">CompShg</cx:pt>
          <cx:pt idx="66">CompShg</cx:pt>
          <cx:pt idx="67">CompShg</cx:pt>
          <cx:pt idx="68">CompShg</cx:pt>
          <cx:pt idx="69">CompShg</cx:pt>
          <cx:pt idx="70">CompShg</cx:pt>
          <cx:pt idx="71">CompShg</cx:pt>
          <cx:pt idx="72">CompShg</cx:pt>
          <cx:pt idx="73">CompShg</cx:pt>
          <cx:pt idx="74">CompShg</cx:pt>
          <cx:pt idx="75">CompShg</cx:pt>
          <cx:pt idx="76">CompShg</cx:pt>
          <cx:pt idx="77">CompShg</cx:pt>
          <cx:pt idx="78">CompShg</cx:pt>
          <cx:pt idx="79">CompShg</cx:pt>
          <cx:pt idx="80">CompShg</cx:pt>
          <cx:pt idx="81">CompShg</cx:pt>
          <cx:pt idx="82">CompShg</cx:pt>
          <cx:pt idx="83">CompShg</cx:pt>
          <cx:pt idx="84">CompShg</cx:pt>
          <cx:pt idx="85">CompShg</cx:pt>
          <cx:pt idx="86">CompShg</cx:pt>
          <cx:pt idx="87">CompShg</cx:pt>
          <cx:pt idx="88">CompShg</cx:pt>
          <cx:pt idx="89">CompShg</cx:pt>
          <cx:pt idx="90">CompShg</cx:pt>
          <cx:pt idx="91">CompShg</cx:pt>
          <cx:pt idx="92">CompShg</cx:pt>
          <cx:pt idx="93">CompShg</cx:pt>
          <cx:pt idx="94">CompShg</cx:pt>
          <cx:pt idx="95">CompShg</cx:pt>
          <cx:pt idx="96">CompShg</cx:pt>
          <cx:pt idx="97">CompShg</cx:pt>
          <cx:pt idx="98">CompShg</cx:pt>
          <cx:pt idx="99">CompShg</cx:pt>
          <cx:pt idx="100">CompShg</cx:pt>
          <cx:pt idx="101">CompShg</cx:pt>
          <cx:pt idx="102">CompShg</cx:pt>
          <cx:pt idx="103">CompShg</cx:pt>
          <cx:pt idx="104">CompShg</cx:pt>
          <cx:pt idx="105">CompShg</cx:pt>
          <cx:pt idx="106">CompShg</cx:pt>
          <cx:pt idx="107">CompShg</cx:pt>
          <cx:pt idx="108">CompShg</cx:pt>
          <cx:pt idx="109">CompShg</cx:pt>
          <cx:pt idx="110">CompShg</cx:pt>
          <cx:pt idx="111">CompShg</cx:pt>
          <cx:pt idx="112">CompShg</cx:pt>
          <cx:pt idx="113">CompShg</cx:pt>
          <cx:pt idx="114">CompShg</cx:pt>
          <cx:pt idx="115">CompShg</cx:pt>
          <cx:pt idx="116">CompShg</cx:pt>
          <cx:pt idx="117">CompShg</cx:pt>
          <cx:pt idx="118">CompShg</cx:pt>
          <cx:pt idx="119">CompShg</cx:pt>
          <cx:pt idx="120">Metal</cx:pt>
          <cx:pt idx="121">CompShg</cx:pt>
          <cx:pt idx="122">CompShg</cx:pt>
          <cx:pt idx="123">CompShg</cx:pt>
          <cx:pt idx="124">CompShg</cx:pt>
          <cx:pt idx="125">CompShg</cx:pt>
          <cx:pt idx="126">CompShg</cx:pt>
          <cx:pt idx="127">CompShg</cx:pt>
          <cx:pt idx="128">CompShg</cx:pt>
          <cx:pt idx="129">CompShg</cx:pt>
          <cx:pt idx="130">CompShg</cx:pt>
          <cx:pt idx="131">CompShg</cx:pt>
          <cx:pt idx="132">CompShg</cx:pt>
          <cx:pt idx="133">CompShg</cx:pt>
          <cx:pt idx="134">CompShg</cx:pt>
          <cx:pt idx="135">CompShg</cx:pt>
          <cx:pt idx="136">CompShg</cx:pt>
          <cx:pt idx="137">CompShg</cx:pt>
          <cx:pt idx="138">CompShg</cx:pt>
          <cx:pt idx="139">CompShg</cx:pt>
          <cx:pt idx="140">CompShg</cx:pt>
          <cx:pt idx="141">CompShg</cx:pt>
          <cx:pt idx="142">CompShg</cx:pt>
          <cx:pt idx="143">CompShg</cx:pt>
          <cx:pt idx="144">CompShg</cx:pt>
          <cx:pt idx="145">CompShg</cx:pt>
          <cx:pt idx="146">CompShg</cx:pt>
          <cx:pt idx="147">CompShg</cx:pt>
          <cx:pt idx="148">CompShg</cx:pt>
          <cx:pt idx="149">CompShg</cx:pt>
          <cx:pt idx="150">CompShg</cx:pt>
          <cx:pt idx="151">CompShg</cx:pt>
          <cx:pt idx="152">CompShg</cx:pt>
          <cx:pt idx="153">CompShg</cx:pt>
          <cx:pt idx="154">CompShg</cx:pt>
          <cx:pt idx="155">CompShg</cx:pt>
          <cx:pt idx="156">CompShg</cx:pt>
          <cx:pt idx="157">CompShg</cx:pt>
          <cx:pt idx="158">CompShg</cx:pt>
          <cx:pt idx="159">CompShg</cx:pt>
          <cx:pt idx="160">CompShg</cx:pt>
          <cx:pt idx="161">CompShg</cx:pt>
          <cx:pt idx="162">CompShg</cx:pt>
          <cx:pt idx="163">CompShg</cx:pt>
          <cx:pt idx="164">CompShg</cx:pt>
          <cx:pt idx="165">CompShg</cx:pt>
          <cx:pt idx="166">CompShg</cx:pt>
          <cx:pt idx="167">CompShg</cx:pt>
          <cx:pt idx="168">CompShg</cx:pt>
          <cx:pt idx="169">WdShake</cx:pt>
          <cx:pt idx="170">CompShg</cx:pt>
          <cx:pt idx="171">CompShg</cx:pt>
          <cx:pt idx="172">CompShg</cx:pt>
          <cx:pt idx="173">CompShg</cx:pt>
          <cx:pt idx="174">CompShg</cx:pt>
          <cx:pt idx="175">CompShg</cx:pt>
          <cx:pt idx="176">CompShg</cx:pt>
          <cx:pt idx="177">CompShg</cx:pt>
          <cx:pt idx="178">CompShg</cx:pt>
          <cx:pt idx="179">CompShg</cx:pt>
          <cx:pt idx="180">CompShg</cx:pt>
          <cx:pt idx="181">CompShg</cx:pt>
          <cx:pt idx="182">CompShg</cx:pt>
          <cx:pt idx="183">CompShg</cx:pt>
          <cx:pt idx="184">CompShg</cx:pt>
          <cx:pt idx="185">WdShngl</cx:pt>
          <cx:pt idx="186">CompShg</cx:pt>
          <cx:pt idx="187">CompShg</cx:pt>
          <cx:pt idx="188">CompShg</cx:pt>
          <cx:pt idx="189">CompShg</cx:pt>
          <cx:pt idx="190">CompShg</cx:pt>
          <cx:pt idx="191">CompShg</cx:pt>
          <cx:pt idx="192">CompShg</cx:pt>
          <cx:pt idx="193">CompShg</cx:pt>
          <cx:pt idx="194">CompShg</cx:pt>
          <cx:pt idx="195">CompShg</cx:pt>
          <cx:pt idx="196">CompShg</cx:pt>
          <cx:pt idx="197">CompShg</cx:pt>
          <cx:pt idx="198">CompShg</cx:pt>
          <cx:pt idx="199">CompShg</cx:pt>
          <cx:pt idx="200">CompShg</cx:pt>
          <cx:pt idx="201">CompShg</cx:pt>
          <cx:pt idx="202">CompShg</cx:pt>
          <cx:pt idx="203">CompShg</cx:pt>
          <cx:pt idx="204">CompShg</cx:pt>
          <cx:pt idx="205">CompShg</cx:pt>
          <cx:pt idx="206">CompShg</cx:pt>
          <cx:pt idx="207">CompShg</cx:pt>
          <cx:pt idx="208">CompShg</cx:pt>
          <cx:pt idx="209">CompShg</cx:pt>
          <cx:pt idx="210">CompShg</cx:pt>
          <cx:pt idx="211">CompShg</cx:pt>
          <cx:pt idx="212">CompShg</cx:pt>
          <cx:pt idx="213">CompShg</cx:pt>
          <cx:pt idx="214">CompShg</cx:pt>
          <cx:pt idx="215">CompShg</cx:pt>
          <cx:pt idx="216">CompShg</cx:pt>
          <cx:pt idx="217">CompShg</cx:pt>
          <cx:pt idx="218">CompShg</cx:pt>
          <cx:pt idx="219">CompShg</cx:pt>
          <cx:pt idx="220">CompShg</cx:pt>
          <cx:pt idx="221">CompShg</cx:pt>
          <cx:pt idx="222">CompShg</cx:pt>
          <cx:pt idx="223">CompShg</cx:pt>
          <cx:pt idx="224">CompShg</cx:pt>
          <cx:pt idx="225">CompShg</cx:pt>
          <cx:pt idx="226">CompShg</cx:pt>
          <cx:pt idx="227">CompShg</cx:pt>
          <cx:pt idx="228">CompShg</cx:pt>
          <cx:pt idx="229">CompShg</cx:pt>
          <cx:pt idx="230">CompShg</cx:pt>
          <cx:pt idx="231">CompShg</cx:pt>
          <cx:pt idx="232">CompShg</cx:pt>
          <cx:pt idx="233">CompShg</cx:pt>
          <cx:pt idx="234">CompShg</cx:pt>
          <cx:pt idx="235">CompShg</cx:pt>
          <cx:pt idx="236">CompShg</cx:pt>
          <cx:pt idx="237">CompShg</cx:pt>
          <cx:pt idx="238">CompShg</cx:pt>
          <cx:pt idx="239">CompShg</cx:pt>
          <cx:pt idx="240">CompShg</cx:pt>
          <cx:pt idx="241">CompShg</cx:pt>
          <cx:pt idx="242">CompShg</cx:pt>
          <cx:pt idx="243">CompShg</cx:pt>
          <cx:pt idx="244">CompShg</cx:pt>
          <cx:pt idx="245">CompShg</cx:pt>
          <cx:pt idx="246">CompShg</cx:pt>
          <cx:pt idx="247">CompShg</cx:pt>
          <cx:pt idx="248">CompShg</cx:pt>
          <cx:pt idx="249">CompShg</cx:pt>
          <cx:pt idx="250">CompShg</cx:pt>
          <cx:pt idx="251">CompShg</cx:pt>
          <cx:pt idx="252">CompShg</cx:pt>
          <cx:pt idx="253">CompShg</cx:pt>
          <cx:pt idx="254">CompShg</cx:pt>
          <cx:pt idx="255">CompShg</cx:pt>
          <cx:pt idx="256">CompShg</cx:pt>
          <cx:pt idx="257">CompShg</cx:pt>
          <cx:pt idx="258">CompShg</cx:pt>
          <cx:pt idx="259">CompShg</cx:pt>
          <cx:pt idx="260">CompShg</cx:pt>
          <cx:pt idx="261">CompShg</cx:pt>
          <cx:pt idx="262">CompShg</cx:pt>
          <cx:pt idx="263">CompShg</cx:pt>
          <cx:pt idx="264">CompShg</cx:pt>
          <cx:pt idx="265">CompShg</cx:pt>
          <cx:pt idx="266">CompShg</cx:pt>
          <cx:pt idx="267">CompShg</cx:pt>
          <cx:pt idx="268">CompShg</cx:pt>
          <cx:pt idx="269">CompShg</cx:pt>
          <cx:pt idx="270">CompShg</cx:pt>
          <cx:pt idx="271">Membran</cx:pt>
          <cx:pt idx="272">CompShg</cx:pt>
          <cx:pt idx="273">CompShg</cx:pt>
          <cx:pt idx="274">CompShg</cx:pt>
          <cx:pt idx="275">CompShg</cx:pt>
          <cx:pt idx="276">CompShg</cx:pt>
          <cx:pt idx="277">CompShg</cx:pt>
          <cx:pt idx="278">CompShg</cx:pt>
          <cx:pt idx="279">CompShg</cx:pt>
          <cx:pt idx="280">CompShg</cx:pt>
          <cx:pt idx="281">CompShg</cx:pt>
          <cx:pt idx="282">CompShg</cx:pt>
          <cx:pt idx="283">CompShg</cx:pt>
          <cx:pt idx="284">CompShg</cx:pt>
          <cx:pt idx="285">CompShg</cx:pt>
          <cx:pt idx="286">CompShg</cx:pt>
          <cx:pt idx="287">CompShg</cx:pt>
          <cx:pt idx="288">CompShg</cx:pt>
          <cx:pt idx="289">CompShg</cx:pt>
          <cx:pt idx="290">CompShg</cx:pt>
          <cx:pt idx="291">CompShg</cx:pt>
          <cx:pt idx="292">CompShg</cx:pt>
          <cx:pt idx="293">CompShg</cx:pt>
          <cx:pt idx="294">CompShg</cx:pt>
          <cx:pt idx="295">CompShg</cx:pt>
          <cx:pt idx="296">CompShg</cx:pt>
          <cx:pt idx="297">CompShg</cx:pt>
          <cx:pt idx="298">CompShg</cx:pt>
          <cx:pt idx="299">CompShg</cx:pt>
          <cx:pt idx="300">CompShg</cx:pt>
          <cx:pt idx="301">CompShg</cx:pt>
          <cx:pt idx="302">CompShg</cx:pt>
          <cx:pt idx="303">CompShg</cx:pt>
          <cx:pt idx="304">CompShg</cx:pt>
          <cx:pt idx="305">CompShg</cx:pt>
          <cx:pt idx="306">CompShg</cx:pt>
          <cx:pt idx="307">CompShg</cx:pt>
          <cx:pt idx="308">CompShg</cx:pt>
          <cx:pt idx="309">CompShg</cx:pt>
          <cx:pt idx="310">CompShg</cx:pt>
          <cx:pt idx="311">CompShg</cx:pt>
          <cx:pt idx="312">CompShg</cx:pt>
          <cx:pt idx="313">CompShg</cx:pt>
          <cx:pt idx="314">CompShg</cx:pt>
          <cx:pt idx="315">CompShg</cx:pt>
          <cx:pt idx="316">CompShg</cx:pt>
          <cx:pt idx="317">CompShg</cx:pt>
          <cx:pt idx="318">CompShg</cx:pt>
          <cx:pt idx="319">CompShg</cx:pt>
          <cx:pt idx="320">CompShg</cx:pt>
          <cx:pt idx="321">CompShg</cx:pt>
          <cx:pt idx="322">CompShg</cx:pt>
          <cx:pt idx="323">CompShg</cx:pt>
          <cx:pt idx="324">WdShake</cx:pt>
          <cx:pt idx="325">CompShg</cx:pt>
          <cx:pt idx="326">CompShg</cx:pt>
          <cx:pt idx="327">CompShg</cx:pt>
          <cx:pt idx="328">CompShg</cx:pt>
          <cx:pt idx="329">CompShg</cx:pt>
          <cx:pt idx="330">CompShg</cx:pt>
          <cx:pt idx="331">CompShg</cx:pt>
          <cx:pt idx="332">CompShg</cx:pt>
          <cx:pt idx="333">CompShg</cx:pt>
          <cx:pt idx="334">CompShg</cx:pt>
          <cx:pt idx="335">CompShg</cx:pt>
          <cx:pt idx="336">CompShg</cx:pt>
          <cx:pt idx="337">CompShg</cx:pt>
          <cx:pt idx="338">CompShg</cx:pt>
          <cx:pt idx="339">CompShg</cx:pt>
          <cx:pt idx="340">CompShg</cx:pt>
          <cx:pt idx="341">CompShg</cx:pt>
          <cx:pt idx="342">CompShg</cx:pt>
          <cx:pt idx="343">CompShg</cx:pt>
          <cx:pt idx="344">CompShg</cx:pt>
          <cx:pt idx="345">CompShg</cx:pt>
          <cx:pt idx="346">CompShg</cx:pt>
          <cx:pt idx="347">CompShg</cx:pt>
          <cx:pt idx="348">CompShg</cx:pt>
          <cx:pt idx="349">CompShg</cx:pt>
          <cx:pt idx="350">CompShg</cx:pt>
          <cx:pt idx="351">CompShg</cx:pt>
          <cx:pt idx="352">CompShg</cx:pt>
          <cx:pt idx="353">CompShg</cx:pt>
          <cx:pt idx="354">CompShg</cx:pt>
          <cx:pt idx="355">CompShg</cx:pt>
          <cx:pt idx="356">CompShg</cx:pt>
          <cx:pt idx="357">CompShg</cx:pt>
          <cx:pt idx="358">CompShg</cx:pt>
          <cx:pt idx="359">CompShg</cx:pt>
          <cx:pt idx="360">CompShg</cx:pt>
          <cx:pt idx="361">CompShg</cx:pt>
          <cx:pt idx="362">CompShg</cx:pt>
          <cx:pt idx="363">CompShg</cx:pt>
          <cx:pt idx="364">CompShg</cx:pt>
          <cx:pt idx="365">CompShg</cx:pt>
          <cx:pt idx="366">CompShg</cx:pt>
          <cx:pt idx="367">Tar&amp;Grv</cx:pt>
          <cx:pt idx="368">CompShg</cx:pt>
          <cx:pt idx="369">CompShg</cx:pt>
          <cx:pt idx="370">CompShg</cx:pt>
          <cx:pt idx="371">CompShg</cx:pt>
          <cx:pt idx="372">CompShg</cx:pt>
          <cx:pt idx="373">CompShg</cx:pt>
          <cx:pt idx="374">CompShg</cx:pt>
          <cx:pt idx="375">CompShg</cx:pt>
          <cx:pt idx="376">CompShg</cx:pt>
          <cx:pt idx="377">CompShg</cx:pt>
          <cx:pt idx="378">CompShg</cx:pt>
          <cx:pt idx="379">CompShg</cx:pt>
          <cx:pt idx="380">CompShg</cx:pt>
          <cx:pt idx="381">CompShg</cx:pt>
          <cx:pt idx="382">CompShg</cx:pt>
          <cx:pt idx="383">CompShg</cx:pt>
          <cx:pt idx="384">CompShg</cx:pt>
          <cx:pt idx="385">CompShg</cx:pt>
          <cx:pt idx="386">CompShg</cx:pt>
          <cx:pt idx="387">CompShg</cx:pt>
          <cx:pt idx="388">CompShg</cx:pt>
          <cx:pt idx="389">CompShg</cx:pt>
          <cx:pt idx="390">CompShg</cx:pt>
          <cx:pt idx="391">CompShg</cx:pt>
          <cx:pt idx="392">CompShg</cx:pt>
          <cx:pt idx="393">CompShg</cx:pt>
          <cx:pt idx="394">CompShg</cx:pt>
          <cx:pt idx="395">CompShg</cx:pt>
          <cx:pt idx="396">CompShg</cx:pt>
          <cx:pt idx="397">CompShg</cx:pt>
          <cx:pt idx="398">CompShg</cx:pt>
          <cx:pt idx="399">CompShg</cx:pt>
          <cx:pt idx="400">CompShg</cx:pt>
          <cx:pt idx="401">CompShg</cx:pt>
          <cx:pt idx="402">CompShg</cx:pt>
          <cx:pt idx="403">CompShg</cx:pt>
          <cx:pt idx="404">CompShg</cx:pt>
          <cx:pt idx="405">CompShg</cx:pt>
          <cx:pt idx="406">CompShg</cx:pt>
          <cx:pt idx="407">CompShg</cx:pt>
          <cx:pt idx="408">CompShg</cx:pt>
          <cx:pt idx="409">CompShg</cx:pt>
          <cx:pt idx="410">CompShg</cx:pt>
          <cx:pt idx="411">CompShg</cx:pt>
          <cx:pt idx="412">CompShg</cx:pt>
          <cx:pt idx="413">CompShg</cx:pt>
          <cx:pt idx="414">CompShg</cx:pt>
          <cx:pt idx="415">CompShg</cx:pt>
          <cx:pt idx="416">CompShg</cx:pt>
          <cx:pt idx="417">CompShg</cx:pt>
          <cx:pt idx="418">CompShg</cx:pt>
          <cx:pt idx="419">CompShg</cx:pt>
          <cx:pt idx="420">CompShg</cx:pt>
          <cx:pt idx="421">CompShg</cx:pt>
          <cx:pt idx="422">CompShg</cx:pt>
          <cx:pt idx="423">CompShg</cx:pt>
          <cx:pt idx="424">CompShg</cx:pt>
          <cx:pt idx="425">CompShg</cx:pt>
          <cx:pt idx="426">CompShg</cx:pt>
          <cx:pt idx="427">CompShg</cx:pt>
          <cx:pt idx="428">CompShg</cx:pt>
          <cx:pt idx="429">CompShg</cx:pt>
          <cx:pt idx="430">CompShg</cx:pt>
          <cx:pt idx="431">CompShg</cx:pt>
          <cx:pt idx="432">CompShg</cx:pt>
          <cx:pt idx="433">CompShg</cx:pt>
          <cx:pt idx="434">CompShg</cx:pt>
          <cx:pt idx="435">CompShg</cx:pt>
          <cx:pt idx="436">CompShg</cx:pt>
          <cx:pt idx="437">CompShg</cx:pt>
          <cx:pt idx="438">CompShg</cx:pt>
          <cx:pt idx="439">CompShg</cx:pt>
          <cx:pt idx="440">CompShg</cx:pt>
          <cx:pt idx="441">CompShg</cx:pt>
          <cx:pt idx="442">CompShg</cx:pt>
          <cx:pt idx="443">CompShg</cx:pt>
          <cx:pt idx="444">CompShg</cx:pt>
          <cx:pt idx="445">CompShg</cx:pt>
          <cx:pt idx="446">CompShg</cx:pt>
          <cx:pt idx="447">CompShg</cx:pt>
          <cx:pt idx="448">CompShg</cx:pt>
          <cx:pt idx="449">CompShg</cx:pt>
          <cx:pt idx="450">CompShg</cx:pt>
          <cx:pt idx="451">WdShngl</cx:pt>
          <cx:pt idx="452">CompShg</cx:pt>
          <cx:pt idx="453">CompShg</cx:pt>
          <cx:pt idx="454">CompShg</cx:pt>
          <cx:pt idx="455">CompShg</cx:pt>
          <cx:pt idx="456">CompShg</cx:pt>
          <cx:pt idx="457">Tar&amp;Grv</cx:pt>
          <cx:pt idx="458">CompShg</cx:pt>
          <cx:pt idx="459">CompShg</cx:pt>
          <cx:pt idx="460">CompShg</cx:pt>
          <cx:pt idx="461">CompShg</cx:pt>
          <cx:pt idx="462">CompShg</cx:pt>
          <cx:pt idx="463">CompShg</cx:pt>
          <cx:pt idx="464">CompShg</cx:pt>
          <cx:pt idx="465">CompShg</cx:pt>
          <cx:pt idx="466">Tar&amp;Grv</cx:pt>
          <cx:pt idx="467">CompShg</cx:pt>
          <cx:pt idx="468">CompShg</cx:pt>
          <cx:pt idx="469">CompShg</cx:pt>
          <cx:pt idx="470">CompShg</cx:pt>
          <cx:pt idx="471">WdShake</cx:pt>
          <cx:pt idx="472">CompShg</cx:pt>
          <cx:pt idx="473">CompShg</cx:pt>
          <cx:pt idx="474">CompShg</cx:pt>
          <cx:pt idx="475">CompShg</cx:pt>
          <cx:pt idx="476">CompShg</cx:pt>
          <cx:pt idx="477">CompShg</cx:pt>
          <cx:pt idx="478">CompShg</cx:pt>
          <cx:pt idx="479">CompShg</cx:pt>
          <cx:pt idx="480">CompShg</cx:pt>
          <cx:pt idx="481">CompShg</cx:pt>
          <cx:pt idx="482">CompShg</cx:pt>
          <cx:pt idx="483">CompShg</cx:pt>
          <cx:pt idx="484">CompShg</cx:pt>
          <cx:pt idx="485">CompShg</cx:pt>
          <cx:pt idx="486">CompShg</cx:pt>
          <cx:pt idx="487">CompShg</cx:pt>
          <cx:pt idx="488">CompShg</cx:pt>
          <cx:pt idx="489">CompShg</cx:pt>
          <cx:pt idx="490">CompShg</cx:pt>
          <cx:pt idx="491">CompShg</cx:pt>
          <cx:pt idx="492">CompShg</cx:pt>
          <cx:pt idx="493">CompShg</cx:pt>
          <cx:pt idx="494">CompShg</cx:pt>
          <cx:pt idx="495">CompShg</cx:pt>
          <cx:pt idx="496">CompShg</cx:pt>
          <cx:pt idx="497">CompShg</cx:pt>
          <cx:pt idx="498">CompShg</cx:pt>
          <cx:pt idx="499">CompShg</cx:pt>
          <cx:pt idx="500">CompShg</cx:pt>
          <cx:pt idx="501">CompShg</cx:pt>
          <cx:pt idx="502">CompShg</cx:pt>
          <cx:pt idx="503">CompShg</cx:pt>
          <cx:pt idx="504">CompShg</cx:pt>
          <cx:pt idx="505">CompShg</cx:pt>
          <cx:pt idx="506">CompShg</cx:pt>
          <cx:pt idx="507">CompShg</cx:pt>
          <cx:pt idx="508">CompShg</cx:pt>
          <cx:pt idx="509">CompShg</cx:pt>
          <cx:pt idx="510">CompShg</cx:pt>
          <cx:pt idx="511">CompShg</cx:pt>
          <cx:pt idx="512">CompShg</cx:pt>
          <cx:pt idx="513">CompShg</cx:pt>
          <cx:pt idx="514">CompShg</cx:pt>
          <cx:pt idx="515">CompShg</cx:pt>
          <cx:pt idx="516">CompShg</cx:pt>
          <cx:pt idx="517">CompShg</cx:pt>
          <cx:pt idx="518">CompShg</cx:pt>
          <cx:pt idx="519">CompShg</cx:pt>
          <cx:pt idx="520">CompShg</cx:pt>
          <cx:pt idx="521">CompShg</cx:pt>
          <cx:pt idx="522">CompShg</cx:pt>
          <cx:pt idx="523">CompShg</cx:pt>
          <cx:pt idx="524">CompShg</cx:pt>
          <cx:pt idx="525">CompShg</cx:pt>
          <cx:pt idx="526">CompShg</cx:pt>
          <cx:pt idx="527">CompShg</cx:pt>
          <cx:pt idx="528">CompShg</cx:pt>
          <cx:pt idx="529">CompShg</cx:pt>
          <cx:pt idx="530">CompShg</cx:pt>
          <cx:pt idx="531">CompShg</cx:pt>
          <cx:pt idx="532">CompShg</cx:pt>
          <cx:pt idx="533">CompShg</cx:pt>
          <cx:pt idx="534">CompShg</cx:pt>
          <cx:pt idx="535">CompShg</cx:pt>
          <cx:pt idx="536">CompShg</cx:pt>
          <cx:pt idx="537">CompShg</cx:pt>
          <cx:pt idx="538">CompShg</cx:pt>
          <cx:pt idx="539">CompShg</cx:pt>
          <cx:pt idx="540">CompShg</cx:pt>
          <cx:pt idx="541">CompShg</cx:pt>
          <cx:pt idx="542">CompShg</cx:pt>
          <cx:pt idx="543">CompShg</cx:pt>
          <cx:pt idx="544">CompShg</cx:pt>
          <cx:pt idx="545">CompShg</cx:pt>
          <cx:pt idx="546">CompShg</cx:pt>
          <cx:pt idx="547">CompShg</cx:pt>
          <cx:pt idx="548">CompShg</cx:pt>
          <cx:pt idx="549">CompShg</cx:pt>
          <cx:pt idx="550">CompShg</cx:pt>
          <cx:pt idx="551">CompShg</cx:pt>
          <cx:pt idx="552">CompShg</cx:pt>
          <cx:pt idx="553">CompShg</cx:pt>
          <cx:pt idx="554">CompShg</cx:pt>
          <cx:pt idx="555">CompShg</cx:pt>
          <cx:pt idx="556">CompShg</cx:pt>
          <cx:pt idx="557">CompShg</cx:pt>
          <cx:pt idx="558">CompShg</cx:pt>
          <cx:pt idx="559">CompShg</cx:pt>
          <cx:pt idx="560">CompShg</cx:pt>
          <cx:pt idx="561">CompShg</cx:pt>
          <cx:pt idx="562">CompShg</cx:pt>
          <cx:pt idx="563">CompShg</cx:pt>
          <cx:pt idx="564">CompShg</cx:pt>
          <cx:pt idx="565">CompShg</cx:pt>
          <cx:pt idx="566">CompShg</cx:pt>
          <cx:pt idx="567">CompShg</cx:pt>
          <cx:pt idx="568">CompShg</cx:pt>
          <cx:pt idx="569">CompShg</cx:pt>
          <cx:pt idx="570">CompShg</cx:pt>
          <cx:pt idx="571">CompShg</cx:pt>
          <cx:pt idx="572">CompShg</cx:pt>
          <cx:pt idx="573">CompShg</cx:pt>
          <cx:pt idx="574">CompShg</cx:pt>
          <cx:pt idx="575">CompShg</cx:pt>
          <cx:pt idx="576">CompShg</cx:pt>
          <cx:pt idx="577">CompShg</cx:pt>
          <cx:pt idx="578">CompShg</cx:pt>
          <cx:pt idx="579">CompShg</cx:pt>
          <cx:pt idx="580">CompShg</cx:pt>
          <cx:pt idx="581">CompShg</cx:pt>
          <cx:pt idx="582">CompShg</cx:pt>
          <cx:pt idx="583">CompShg</cx:pt>
          <cx:pt idx="584">CompShg</cx:pt>
          <cx:pt idx="585">CompShg</cx:pt>
          <cx:pt idx="586">CompShg</cx:pt>
          <cx:pt idx="587">CompShg</cx:pt>
          <cx:pt idx="588">Tar&amp;Grv</cx:pt>
          <cx:pt idx="589">CompShg</cx:pt>
          <cx:pt idx="590">CompShg</cx:pt>
          <cx:pt idx="591">CompShg</cx:pt>
          <cx:pt idx="592">CompShg</cx:pt>
          <cx:pt idx="593">CompShg</cx:pt>
          <cx:pt idx="594">CompShg</cx:pt>
          <cx:pt idx="595">CompShg</cx:pt>
          <cx:pt idx="596">CompShg</cx:pt>
          <cx:pt idx="597">CompShg</cx:pt>
          <cx:pt idx="598">CompShg</cx:pt>
          <cx:pt idx="599">CompShg</cx:pt>
          <cx:pt idx="600">CompShg</cx:pt>
          <cx:pt idx="601">CompShg</cx:pt>
          <cx:pt idx="602">CompShg</cx:pt>
          <cx:pt idx="603">CompShg</cx:pt>
          <cx:pt idx="604">CompShg</cx:pt>
          <cx:pt idx="605">CompShg</cx:pt>
          <cx:pt idx="606">CompShg</cx:pt>
          <cx:pt idx="607">CompShg</cx:pt>
          <cx:pt idx="608">CompShg</cx:pt>
          <cx:pt idx="609">CompShg</cx:pt>
          <cx:pt idx="610">CompShg</cx:pt>
          <cx:pt idx="611">CompShg</cx:pt>
          <cx:pt idx="612">CompShg</cx:pt>
          <cx:pt idx="613">CompShg</cx:pt>
          <cx:pt idx="614">CompShg</cx:pt>
          <cx:pt idx="615">CompShg</cx:pt>
          <cx:pt idx="616">CompShg</cx:pt>
          <cx:pt idx="617">CompShg</cx:pt>
          <cx:pt idx="618">CompShg</cx:pt>
          <cx:pt idx="619">CompShg</cx:pt>
          <cx:pt idx="620">CompShg</cx:pt>
          <cx:pt idx="621">CompShg</cx:pt>
          <cx:pt idx="622">CompShg</cx:pt>
          <cx:pt idx="623">CompShg</cx:pt>
          <cx:pt idx="624">CompShg</cx:pt>
          <cx:pt idx="625">CompShg</cx:pt>
          <cx:pt idx="626">CompShg</cx:pt>
          <cx:pt idx="627">CompShg</cx:pt>
          <cx:pt idx="628">CompShg</cx:pt>
          <cx:pt idx="629">WdShngl</cx:pt>
          <cx:pt idx="630">CompShg</cx:pt>
          <cx:pt idx="631">CompShg</cx:pt>
          <cx:pt idx="632">CompShg</cx:pt>
          <cx:pt idx="633">CompShg</cx:pt>
          <cx:pt idx="634">CompShg</cx:pt>
          <cx:pt idx="635">CompShg</cx:pt>
          <cx:pt idx="636">CompShg</cx:pt>
          <cx:pt idx="637">CompShg</cx:pt>
          <cx:pt idx="638">CompShg</cx:pt>
          <cx:pt idx="639">CompShg</cx:pt>
          <cx:pt idx="640">CompShg</cx:pt>
          <cx:pt idx="641">CompShg</cx:pt>
          <cx:pt idx="642">CompShg</cx:pt>
          <cx:pt idx="643">CompShg</cx:pt>
          <cx:pt idx="644">CompShg</cx:pt>
          <cx:pt idx="645">CompShg</cx:pt>
          <cx:pt idx="646">CompShg</cx:pt>
          <cx:pt idx="647">CompShg</cx:pt>
          <cx:pt idx="648">CompShg</cx:pt>
          <cx:pt idx="649">CompShg</cx:pt>
          <cx:pt idx="650">CompShg</cx:pt>
          <cx:pt idx="651">CompShg</cx:pt>
          <cx:pt idx="652">CompShg</cx:pt>
          <cx:pt idx="653">CompShg</cx:pt>
          <cx:pt idx="654">CompShg</cx:pt>
          <cx:pt idx="655">CompShg</cx:pt>
          <cx:pt idx="656">CompShg</cx:pt>
          <cx:pt idx="657">CompShg</cx:pt>
          <cx:pt idx="658">CompShg</cx:pt>
          <cx:pt idx="659">CompShg</cx:pt>
          <cx:pt idx="660">CompShg</cx:pt>
          <cx:pt idx="661">CompShg</cx:pt>
          <cx:pt idx="662">CompShg</cx:pt>
          <cx:pt idx="663">CompShg</cx:pt>
          <cx:pt idx="664">CompShg</cx:pt>
          <cx:pt idx="665">CompShg</cx:pt>
          <cx:pt idx="666">Tar&amp;Grv</cx:pt>
          <cx:pt idx="667">CompShg</cx:pt>
          <cx:pt idx="668">CompShg</cx:pt>
          <cx:pt idx="669">CompShg</cx:pt>
          <cx:pt idx="670">CompShg</cx:pt>
          <cx:pt idx="671">CompShg</cx:pt>
          <cx:pt idx="672">CompShg</cx:pt>
          <cx:pt idx="673">CompShg</cx:pt>
          <cx:pt idx="674">CompShg</cx:pt>
          <cx:pt idx="675">CompShg</cx:pt>
          <cx:pt idx="676">CompShg</cx:pt>
          <cx:pt idx="677">CompShg</cx:pt>
          <cx:pt idx="678">CompShg</cx:pt>
          <cx:pt idx="679">CompShg</cx:pt>
          <cx:pt idx="680">CompShg</cx:pt>
          <cx:pt idx="681">CompShg</cx:pt>
          <cx:pt idx="682">CompShg</cx:pt>
          <cx:pt idx="683">CompShg</cx:pt>
          <cx:pt idx="684">CompShg</cx:pt>
          <cx:pt idx="685">CompShg</cx:pt>
          <cx:pt idx="686">CompShg</cx:pt>
          <cx:pt idx="687">CompShg</cx:pt>
          <cx:pt idx="688">CompShg</cx:pt>
          <cx:pt idx="689">CompShg</cx:pt>
          <cx:pt idx="690">CompShg</cx:pt>
          <cx:pt idx="691">WdShngl</cx:pt>
          <cx:pt idx="692">CompShg</cx:pt>
          <cx:pt idx="693">CompShg</cx:pt>
          <cx:pt idx="694">CompShg</cx:pt>
          <cx:pt idx="695">CompShg</cx:pt>
          <cx:pt idx="696">CompShg</cx:pt>
          <cx:pt idx="697">CompShg</cx:pt>
          <cx:pt idx="698">CompShg</cx:pt>
          <cx:pt idx="699">CompShg</cx:pt>
          <cx:pt idx="700">CompShg</cx:pt>
          <cx:pt idx="701">CompShg</cx:pt>
          <cx:pt idx="702">CompShg</cx:pt>
          <cx:pt idx="703">CompShg</cx:pt>
          <cx:pt idx="704">CompShg</cx:pt>
          <cx:pt idx="705">CompShg</cx:pt>
          <cx:pt idx="706">CompShg</cx:pt>
          <cx:pt idx="707">CompShg</cx:pt>
          <cx:pt idx="708">CompShg</cx:pt>
          <cx:pt idx="709">CompShg</cx:pt>
          <cx:pt idx="710">CompShg</cx:pt>
          <cx:pt idx="711">CompShg</cx:pt>
          <cx:pt idx="712">CompShg</cx:pt>
          <cx:pt idx="713">CompShg</cx:pt>
          <cx:pt idx="714">CompShg</cx:pt>
          <cx:pt idx="715">CompShg</cx:pt>
          <cx:pt idx="716">CompShg</cx:pt>
          <cx:pt idx="717">CompShg</cx:pt>
          <cx:pt idx="718">CompShg</cx:pt>
          <cx:pt idx="719">CompShg</cx:pt>
          <cx:pt idx="720">CompShg</cx:pt>
          <cx:pt idx="721">CompShg</cx:pt>
          <cx:pt idx="722">CompShg</cx:pt>
          <cx:pt idx="723">CompShg</cx:pt>
          <cx:pt idx="724">CompShg</cx:pt>
          <cx:pt idx="725">CompShg</cx:pt>
          <cx:pt idx="726">CompShg</cx:pt>
          <cx:pt idx="727">CompShg</cx:pt>
          <cx:pt idx="728">CompShg</cx:pt>
          <cx:pt idx="729">CompShg</cx:pt>
          <cx:pt idx="730">CompShg</cx:pt>
          <cx:pt idx="731">CompShg</cx:pt>
          <cx:pt idx="732">CompShg</cx:pt>
          <cx:pt idx="733">CompShg</cx:pt>
          <cx:pt idx="734">CompShg</cx:pt>
          <cx:pt idx="735">CompShg</cx:pt>
          <cx:pt idx="736">CompShg</cx:pt>
          <cx:pt idx="737">CompShg</cx:pt>
          <cx:pt idx="738">CompShg</cx:pt>
          <cx:pt idx="739">CompShg</cx:pt>
          <cx:pt idx="740">CompShg</cx:pt>
          <cx:pt idx="741">CompShg</cx:pt>
          <cx:pt idx="742">CompShg</cx:pt>
          <cx:pt idx="743">CompShg</cx:pt>
          <cx:pt idx="744">CompShg</cx:pt>
          <cx:pt idx="745">CompShg</cx:pt>
          <cx:pt idx="746">CompShg</cx:pt>
          <cx:pt idx="747">CompShg</cx:pt>
          <cx:pt idx="748">CompShg</cx:pt>
          <cx:pt idx="749">CompShg</cx:pt>
          <cx:pt idx="750">CompShg</cx:pt>
          <cx:pt idx="751">CompShg</cx:pt>
          <cx:pt idx="752">CompShg</cx:pt>
          <cx:pt idx="753">CompShg</cx:pt>
          <cx:pt idx="754">CompShg</cx:pt>
          <cx:pt idx="755">CompShg</cx:pt>
          <cx:pt idx="756">CompShg</cx:pt>
          <cx:pt idx="757">CompShg</cx:pt>
          <cx:pt idx="758">CompShg</cx:pt>
          <cx:pt idx="759">CompShg</cx:pt>
          <cx:pt idx="760">CompShg</cx:pt>
          <cx:pt idx="761">CompShg</cx:pt>
          <cx:pt idx="762">CompShg</cx:pt>
          <cx:pt idx="763">CompShg</cx:pt>
          <cx:pt idx="764">CompShg</cx:pt>
          <cx:pt idx="765">CompShg</cx:pt>
          <cx:pt idx="766">CompShg</cx:pt>
          <cx:pt idx="767">CompShg</cx:pt>
          <cx:pt idx="768">CompShg</cx:pt>
          <cx:pt idx="769">CompShg</cx:pt>
          <cx:pt idx="770">CompShg</cx:pt>
          <cx:pt idx="771">CompShg</cx:pt>
          <cx:pt idx="772">CompShg</cx:pt>
          <cx:pt idx="773">CompShg</cx:pt>
          <cx:pt idx="774">CompShg</cx:pt>
          <cx:pt idx="775">CompShg</cx:pt>
          <cx:pt idx="776">CompShg</cx:pt>
          <cx:pt idx="777">CompShg</cx:pt>
          <cx:pt idx="778">CompShg</cx:pt>
          <cx:pt idx="779">CompShg</cx:pt>
          <cx:pt idx="780">CompShg</cx:pt>
          <cx:pt idx="781">CompShg</cx:pt>
          <cx:pt idx="782">CompShg</cx:pt>
          <cx:pt idx="783">CompShg</cx:pt>
          <cx:pt idx="784">CompShg</cx:pt>
          <cx:pt idx="785">CompShg</cx:pt>
          <cx:pt idx="786">CompShg</cx:pt>
          <cx:pt idx="787">CompShg</cx:pt>
          <cx:pt idx="788">CompShg</cx:pt>
          <cx:pt idx="789">CompShg</cx:pt>
          <cx:pt idx="790">CompShg</cx:pt>
          <cx:pt idx="791">CompShg</cx:pt>
          <cx:pt idx="792">CompShg</cx:pt>
          <cx:pt idx="793">CompShg</cx:pt>
          <cx:pt idx="794">CompShg</cx:pt>
          <cx:pt idx="795">CompShg</cx:pt>
          <cx:pt idx="796">CompShg</cx:pt>
          <cx:pt idx="797">CompShg</cx:pt>
          <cx:pt idx="798">CompShg</cx:pt>
          <cx:pt idx="799">CompShg</cx:pt>
          <cx:pt idx="800">CompShg</cx:pt>
          <cx:pt idx="801">CompShg</cx:pt>
          <cx:pt idx="802">CompShg</cx:pt>
          <cx:pt idx="803">CompShg</cx:pt>
          <cx:pt idx="804">CompShg</cx:pt>
          <cx:pt idx="805">CompShg</cx:pt>
          <cx:pt idx="806">CompShg</cx:pt>
          <cx:pt idx="807">CompShg</cx:pt>
          <cx:pt idx="808">CompShg</cx:pt>
          <cx:pt idx="809">CompShg</cx:pt>
          <cx:pt idx="810">CompShg</cx:pt>
          <cx:pt idx="811">CompShg</cx:pt>
          <cx:pt idx="812">CompShg</cx:pt>
          <cx:pt idx="813">CompShg</cx:pt>
          <cx:pt idx="814">CompShg</cx:pt>
          <cx:pt idx="815">CompShg</cx:pt>
          <cx:pt idx="816">CompShg</cx:pt>
          <cx:pt idx="817">CompShg</cx:pt>
          <cx:pt idx="818">CompShg</cx:pt>
          <cx:pt idx="819">CompShg</cx:pt>
          <cx:pt idx="820">CompShg</cx:pt>
          <cx:pt idx="821">CompShg</cx:pt>
          <cx:pt idx="822">CompShg</cx:pt>
          <cx:pt idx="823">CompShg</cx:pt>
          <cx:pt idx="824">CompShg</cx:pt>
          <cx:pt idx="825">CompShg</cx:pt>
          <cx:pt idx="826">CompShg</cx:pt>
          <cx:pt idx="827">CompShg</cx:pt>
          <cx:pt idx="828">Tar&amp;Grv</cx:pt>
          <cx:pt idx="829">CompShg</cx:pt>
          <cx:pt idx="830">CompShg</cx:pt>
          <cx:pt idx="831">CompShg</cx:pt>
          <cx:pt idx="832">CompShg</cx:pt>
          <cx:pt idx="833">CompShg</cx:pt>
          <cx:pt idx="834">CompShg</cx:pt>
          <cx:pt idx="835">CompShg</cx:pt>
          <cx:pt idx="836">CompShg</cx:pt>
          <cx:pt idx="837">CompShg</cx:pt>
          <cx:pt idx="838">CompShg</cx:pt>
          <cx:pt idx="839">CompShg</cx:pt>
          <cx:pt idx="840">CompShg</cx:pt>
          <cx:pt idx="841">CompShg</cx:pt>
          <cx:pt idx="842">CompShg</cx:pt>
          <cx:pt idx="843">CompShg</cx:pt>
          <cx:pt idx="844">CompShg</cx:pt>
          <cx:pt idx="845">CompShg</cx:pt>
          <cx:pt idx="846">CompShg</cx:pt>
          <cx:pt idx="847">CompShg</cx:pt>
          <cx:pt idx="848">CompShg</cx:pt>
          <cx:pt idx="849">CompShg</cx:pt>
          <cx:pt idx="850">CompShg</cx:pt>
          <cx:pt idx="851">CompShg</cx:pt>
          <cx:pt idx="852">CompShg</cx:pt>
          <cx:pt idx="853">CompShg</cx:pt>
          <cx:pt idx="854">CompShg</cx:pt>
          <cx:pt idx="855">CompShg</cx:pt>
          <cx:pt idx="856">CompShg</cx:pt>
          <cx:pt idx="857">CompShg</cx:pt>
          <cx:pt idx="858">CompShg</cx:pt>
          <cx:pt idx="859">CompShg</cx:pt>
          <cx:pt idx="860">CompShg</cx:pt>
          <cx:pt idx="861">CompShg</cx:pt>
          <cx:pt idx="862">CompShg</cx:pt>
          <cx:pt idx="863">CompShg</cx:pt>
          <cx:pt idx="864">CompShg</cx:pt>
          <cx:pt idx="865">CompShg</cx:pt>
          <cx:pt idx="866">CompShg</cx:pt>
          <cx:pt idx="867">CompShg</cx:pt>
          <cx:pt idx="868">CompShg</cx:pt>
          <cx:pt idx="869">CompShg</cx:pt>
          <cx:pt idx="870">CompShg</cx:pt>
          <cx:pt idx="871">CompShg</cx:pt>
          <cx:pt idx="872">CompShg</cx:pt>
          <cx:pt idx="873">CompShg</cx:pt>
          <cx:pt idx="874">CompShg</cx:pt>
          <cx:pt idx="875">CompShg</cx:pt>
          <cx:pt idx="876">CompShg</cx:pt>
          <cx:pt idx="877">CompShg</cx:pt>
          <cx:pt idx="878">CompShg</cx:pt>
          <cx:pt idx="879">CompShg</cx:pt>
          <cx:pt idx="880">CompShg</cx:pt>
          <cx:pt idx="881">CompShg</cx:pt>
          <cx:pt idx="882">CompShg</cx:pt>
          <cx:pt idx="883">CompShg</cx:pt>
          <cx:pt idx="884">CompShg</cx:pt>
          <cx:pt idx="885">CompShg</cx:pt>
          <cx:pt idx="886">CompShg</cx:pt>
          <cx:pt idx="887">CompShg</cx:pt>
          <cx:pt idx="888">Tar&amp;Grv</cx:pt>
          <cx:pt idx="889">CompShg</cx:pt>
          <cx:pt idx="890">CompShg</cx:pt>
          <cx:pt idx="891">CompShg</cx:pt>
          <cx:pt idx="892">CompShg</cx:pt>
          <cx:pt idx="893">CompShg</cx:pt>
          <cx:pt idx="894">CompShg</cx:pt>
          <cx:pt idx="895">CompShg</cx:pt>
          <cx:pt idx="896">CompShg</cx:pt>
          <cx:pt idx="897">CompShg</cx:pt>
          <cx:pt idx="898">CompShg</cx:pt>
          <cx:pt idx="899">CompShg</cx:pt>
          <cx:pt idx="900">CompShg</cx:pt>
          <cx:pt idx="901">CompShg</cx:pt>
          <cx:pt idx="902">CompShg</cx:pt>
          <cx:pt idx="903">CompShg</cx:pt>
          <cx:pt idx="904">CompShg</cx:pt>
          <cx:pt idx="905">CompShg</cx:pt>
          <cx:pt idx="906">CompShg</cx:pt>
          <cx:pt idx="907">CompShg</cx:pt>
          <cx:pt idx="908">CompShg</cx:pt>
          <cx:pt idx="909">CompShg</cx:pt>
          <cx:pt idx="910">CompShg</cx:pt>
          <cx:pt idx="911">CompShg</cx:pt>
          <cx:pt idx="912">CompShg</cx:pt>
          <cx:pt idx="913">CompShg</cx:pt>
          <cx:pt idx="914">CompShg</cx:pt>
          <cx:pt idx="915">CompShg</cx:pt>
          <cx:pt idx="916">CompShg</cx:pt>
          <cx:pt idx="917">CompShg</cx:pt>
          <cx:pt idx="918">CompShg</cx:pt>
          <cx:pt idx="919">CompShg</cx:pt>
          <cx:pt idx="920">CompShg</cx:pt>
          <cx:pt idx="921">CompShg</cx:pt>
          <cx:pt idx="922">CompShg</cx:pt>
          <cx:pt idx="923">CompShg</cx:pt>
          <cx:pt idx="924">CompShg</cx:pt>
          <cx:pt idx="925">CompShg</cx:pt>
          <cx:pt idx="926">CompShg</cx:pt>
          <cx:pt idx="927">CompShg</cx:pt>
          <cx:pt idx="928">CompShg</cx:pt>
          <cx:pt idx="929">CompShg</cx:pt>
          <cx:pt idx="930">CompShg</cx:pt>
          <cx:pt idx="931">CompShg</cx:pt>
          <cx:pt idx="932">CompShg</cx:pt>
          <cx:pt idx="933">CompShg</cx:pt>
          <cx:pt idx="934">Tar&amp;Grv</cx:pt>
          <cx:pt idx="935">CompShg</cx:pt>
          <cx:pt idx="936">CompShg</cx:pt>
          <cx:pt idx="937">CompShg</cx:pt>
          <cx:pt idx="938">CompShg</cx:pt>
          <cx:pt idx="939">CompShg</cx:pt>
          <cx:pt idx="940">CompShg</cx:pt>
          <cx:pt idx="941">CompShg</cx:pt>
          <cx:pt idx="942">CompShg</cx:pt>
          <cx:pt idx="943">CompShg</cx:pt>
          <cx:pt idx="944">CompShg</cx:pt>
          <cx:pt idx="945">CompShg</cx:pt>
          <cx:pt idx="946">CompShg</cx:pt>
          <cx:pt idx="947">CompShg</cx:pt>
          <cx:pt idx="948">CompShg</cx:pt>
          <cx:pt idx="949">CompShg</cx:pt>
          <cx:pt idx="950">CompShg</cx:pt>
          <cx:pt idx="951">CompShg</cx:pt>
          <cx:pt idx="952">CompShg</cx:pt>
          <cx:pt idx="953">CompShg</cx:pt>
          <cx:pt idx="954">Tar&amp;Grv</cx:pt>
          <cx:pt idx="955">CompShg</cx:pt>
          <cx:pt idx="956">CompShg</cx:pt>
          <cx:pt idx="957">CompShg</cx:pt>
          <cx:pt idx="958">CompShg</cx:pt>
          <cx:pt idx="959">CompShg</cx:pt>
          <cx:pt idx="960">CompShg</cx:pt>
          <cx:pt idx="961">CompShg</cx:pt>
          <cx:pt idx="962">CompShg</cx:pt>
          <cx:pt idx="963">CompShg</cx:pt>
          <cx:pt idx="964">CompShg</cx:pt>
          <cx:pt idx="965">CompShg</cx:pt>
          <cx:pt idx="966">CompShg</cx:pt>
          <cx:pt idx="967">CompShg</cx:pt>
          <cx:pt idx="968">CompShg</cx:pt>
          <cx:pt idx="969">CompShg</cx:pt>
          <cx:pt idx="970">CompShg</cx:pt>
          <cx:pt idx="971">CompShg</cx:pt>
          <cx:pt idx="972">CompShg</cx:pt>
          <cx:pt idx="973">CompShg</cx:pt>
          <cx:pt idx="974">CompShg</cx:pt>
          <cx:pt idx="975">CompShg</cx:pt>
          <cx:pt idx="976">CompShg</cx:pt>
          <cx:pt idx="977">CompShg</cx:pt>
          <cx:pt idx="978">CompShg</cx:pt>
          <cx:pt idx="979">CompShg</cx:pt>
          <cx:pt idx="980">CompShg</cx:pt>
          <cx:pt idx="981">CompShg</cx:pt>
          <cx:pt idx="982">CompShg</cx:pt>
          <cx:pt idx="983">CompShg</cx:pt>
          <cx:pt idx="984">CompShg</cx:pt>
          <cx:pt idx="985">CompShg</cx:pt>
          <cx:pt idx="986">CompShg</cx:pt>
          <cx:pt idx="987">CompShg</cx:pt>
          <cx:pt idx="988">CompShg</cx:pt>
          <cx:pt idx="989">CompShg</cx:pt>
          <cx:pt idx="990">CompShg</cx:pt>
          <cx:pt idx="991">CompShg</cx:pt>
          <cx:pt idx="992">CompShg</cx:pt>
          <cx:pt idx="993">CompShg</cx:pt>
          <cx:pt idx="994">CompShg</cx:pt>
          <cx:pt idx="995">CompShg</cx:pt>
          <cx:pt idx="996">CompShg</cx:pt>
          <cx:pt idx="997">CompShg</cx:pt>
          <cx:pt idx="998">CompShg</cx:pt>
          <cx:pt idx="999">CompShg</cx:pt>
          <cx:pt idx="1000">Tar&amp;Grv</cx:pt>
          <cx:pt idx="1001">CompShg</cx:pt>
          <cx:pt idx="1002">CompShg</cx:pt>
          <cx:pt idx="1003">CompShg</cx:pt>
          <cx:pt idx="1004">CompShg</cx:pt>
          <cx:pt idx="1005">CompShg</cx:pt>
          <cx:pt idx="1006">CompShg</cx:pt>
          <cx:pt idx="1007">CompShg</cx:pt>
          <cx:pt idx="1008">CompShg</cx:pt>
          <cx:pt idx="1009">CompShg</cx:pt>
          <cx:pt idx="1010">CompShg</cx:pt>
          <cx:pt idx="1011">CompShg</cx:pt>
          <cx:pt idx="1012">CompShg</cx:pt>
          <cx:pt idx="1013">CompShg</cx:pt>
          <cx:pt idx="1014">CompShg</cx:pt>
          <cx:pt idx="1015">CompShg</cx:pt>
          <cx:pt idx="1016">CompShg</cx:pt>
          <cx:pt idx="1017">CompShg</cx:pt>
          <cx:pt idx="1018">CompShg</cx:pt>
          <cx:pt idx="1019">CompShg</cx:pt>
          <cx:pt idx="1020">CompShg</cx:pt>
          <cx:pt idx="1021">CompShg</cx:pt>
          <cx:pt idx="1022">CompShg</cx:pt>
          <cx:pt idx="1023">CompShg</cx:pt>
          <cx:pt idx="1024">WdShake</cx:pt>
          <cx:pt idx="1025">CompShg</cx:pt>
          <cx:pt idx="1026">CompShg</cx:pt>
          <cx:pt idx="1027">CompShg</cx:pt>
          <cx:pt idx="1028">CompShg</cx:pt>
          <cx:pt idx="1029">CompShg</cx:pt>
          <cx:pt idx="1030">CompShg</cx:pt>
          <cx:pt idx="1031">CompShg</cx:pt>
          <cx:pt idx="1032">CompShg</cx:pt>
          <cx:pt idx="1033">CompShg</cx:pt>
          <cx:pt idx="1034">CompShg</cx:pt>
          <cx:pt idx="1035">CompShg</cx:pt>
          <cx:pt idx="1036">CompShg</cx:pt>
          <cx:pt idx="1037">CompShg</cx:pt>
          <cx:pt idx="1038">CompShg</cx:pt>
          <cx:pt idx="1039">CompShg</cx:pt>
          <cx:pt idx="1040">CompShg</cx:pt>
          <cx:pt idx="1041">CompShg</cx:pt>
          <cx:pt idx="1042">CompShg</cx:pt>
          <cx:pt idx="1043">CompShg</cx:pt>
          <cx:pt idx="1044">WdShngl</cx:pt>
          <cx:pt idx="1045">CompShg</cx:pt>
          <cx:pt idx="1046">CompShg</cx:pt>
          <cx:pt idx="1047">CompShg</cx:pt>
          <cx:pt idx="1048">CompShg</cx:pt>
          <cx:pt idx="1049">CompShg</cx:pt>
          <cx:pt idx="1050">CompShg</cx:pt>
          <cx:pt idx="1051">CompShg</cx:pt>
          <cx:pt idx="1052">CompShg</cx:pt>
          <cx:pt idx="1053">CompShg</cx:pt>
          <cx:pt idx="1054">CompShg</cx:pt>
          <cx:pt idx="1055">CompShg</cx:pt>
          <cx:pt idx="1056">CompShg</cx:pt>
          <cx:pt idx="1057">CompShg</cx:pt>
          <cx:pt idx="1058">CompShg</cx:pt>
          <cx:pt idx="1059">CompShg</cx:pt>
          <cx:pt idx="1060">CompShg</cx:pt>
          <cx:pt idx="1061">CompShg</cx:pt>
          <cx:pt idx="1062">CompShg</cx:pt>
          <cx:pt idx="1063">CompShg</cx:pt>
          <cx:pt idx="1064">CompShg</cx:pt>
          <cx:pt idx="1065">CompShg</cx:pt>
          <cx:pt idx="1066">CompShg</cx:pt>
          <cx:pt idx="1067">CompShg</cx:pt>
          <cx:pt idx="1068">CompShg</cx:pt>
          <cx:pt idx="1069">CompShg</cx:pt>
          <cx:pt idx="1070">CompShg</cx:pt>
          <cx:pt idx="1071">CompShg</cx:pt>
          <cx:pt idx="1072">CompShg</cx:pt>
          <cx:pt idx="1073">CompShg</cx:pt>
          <cx:pt idx="1074">CompShg</cx:pt>
          <cx:pt idx="1075">CompShg</cx:pt>
          <cx:pt idx="1076">CompShg</cx:pt>
          <cx:pt idx="1077">CompShg</cx:pt>
          <cx:pt idx="1078">CompShg</cx:pt>
          <cx:pt idx="1079">CompShg</cx:pt>
          <cx:pt idx="1080">CompShg</cx:pt>
          <cx:pt idx="1081">CompShg</cx:pt>
          <cx:pt idx="1082">CompShg</cx:pt>
          <cx:pt idx="1083">CompShg</cx:pt>
          <cx:pt idx="1084">CompShg</cx:pt>
          <cx:pt idx="1085">CompShg</cx:pt>
          <cx:pt idx="1086">CompShg</cx:pt>
          <cx:pt idx="1087">CompShg</cx:pt>
          <cx:pt idx="1088">CompShg</cx:pt>
          <cx:pt idx="1089">CompShg</cx:pt>
          <cx:pt idx="1090">CompShg</cx:pt>
          <cx:pt idx="1091">CompShg</cx:pt>
          <cx:pt idx="1092">CompShg</cx:pt>
          <cx:pt idx="1093">CompShg</cx:pt>
          <cx:pt idx="1094">CompShg</cx:pt>
          <cx:pt idx="1095">CompShg</cx:pt>
          <cx:pt idx="1096">CompShg</cx:pt>
          <cx:pt idx="1097">CompShg</cx:pt>
          <cx:pt idx="1098">CompShg</cx:pt>
          <cx:pt idx="1099">CompShg</cx:pt>
          <cx:pt idx="1100">CompShg</cx:pt>
          <cx:pt idx="1101">CompShg</cx:pt>
          <cx:pt idx="1102">CompShg</cx:pt>
          <cx:pt idx="1103">CompShg</cx:pt>
          <cx:pt idx="1104">CompShg</cx:pt>
          <cx:pt idx="1105">CompShg</cx:pt>
          <cx:pt idx="1106">CompShg</cx:pt>
          <cx:pt idx="1107">CompShg</cx:pt>
          <cx:pt idx="1108">CompShg</cx:pt>
          <cx:pt idx="1109">CompShg</cx:pt>
          <cx:pt idx="1110">CompShg</cx:pt>
          <cx:pt idx="1111">CompShg</cx:pt>
          <cx:pt idx="1112">CompShg</cx:pt>
          <cx:pt idx="1113">CompShg</cx:pt>
          <cx:pt idx="1114">CompShg</cx:pt>
          <cx:pt idx="1115">CompShg</cx:pt>
          <cx:pt idx="1116">CompShg</cx:pt>
          <cx:pt idx="1117">CompShg</cx:pt>
          <cx:pt idx="1118">CompShg</cx:pt>
          <cx:pt idx="1119">CompShg</cx:pt>
          <cx:pt idx="1120">CompShg</cx:pt>
          <cx:pt idx="1121">CompShg</cx:pt>
          <cx:pt idx="1122">CompShg</cx:pt>
          <cx:pt idx="1123">CompShg</cx:pt>
          <cx:pt idx="1124">CompShg</cx:pt>
          <cx:pt idx="1125">CompShg</cx:pt>
          <cx:pt idx="1126">CompShg</cx:pt>
          <cx:pt idx="1127">CompShg</cx:pt>
          <cx:pt idx="1128">CompShg</cx:pt>
          <cx:pt idx="1129">CompShg</cx:pt>
          <cx:pt idx="1130">CompShg</cx:pt>
          <cx:pt idx="1131">CompShg</cx:pt>
          <cx:pt idx="1132">CompShg</cx:pt>
          <cx:pt idx="1133">CompShg</cx:pt>
          <cx:pt idx="1134">CompShg</cx:pt>
          <cx:pt idx="1135">CompShg</cx:pt>
          <cx:pt idx="1136">CompShg</cx:pt>
          <cx:pt idx="1137">CompShg</cx:pt>
          <cx:pt idx="1138">CompShg</cx:pt>
          <cx:pt idx="1139">CompShg</cx:pt>
          <cx:pt idx="1140">CompShg</cx:pt>
          <cx:pt idx="1141">CompShg</cx:pt>
          <cx:pt idx="1142">CompShg</cx:pt>
          <cx:pt idx="1143">CompShg</cx:pt>
          <cx:pt idx="1144">CompShg</cx:pt>
          <cx:pt idx="1145">CompShg</cx:pt>
          <cx:pt idx="1146">CompShg</cx:pt>
          <cx:pt idx="1147">CompShg</cx:pt>
          <cx:pt idx="1148">CompShg</cx:pt>
          <cx:pt idx="1149">CompShg</cx:pt>
          <cx:pt idx="1150">CompShg</cx:pt>
          <cx:pt idx="1151">CompShg</cx:pt>
          <cx:pt idx="1152">CompShg</cx:pt>
          <cx:pt idx="1153">CompShg</cx:pt>
          <cx:pt idx="1154">CompShg</cx:pt>
          <cx:pt idx="1155">CompShg</cx:pt>
          <cx:pt idx="1156">CompShg</cx:pt>
          <cx:pt idx="1157">CompShg</cx:pt>
          <cx:pt idx="1158">CompShg</cx:pt>
          <cx:pt idx="1159">CompShg</cx:pt>
          <cx:pt idx="1160">CompShg</cx:pt>
          <cx:pt idx="1161">CompShg</cx:pt>
          <cx:pt idx="1162">CompShg</cx:pt>
          <cx:pt idx="1163">CompShg</cx:pt>
          <cx:pt idx="1164">CompShg</cx:pt>
          <cx:pt idx="1165">CompShg</cx:pt>
          <cx:pt idx="1166">CompShg</cx:pt>
          <cx:pt idx="1167">CompShg</cx:pt>
          <cx:pt idx="1168">CompShg</cx:pt>
          <cx:pt idx="1169">CompShg</cx:pt>
          <cx:pt idx="1170">CompShg</cx:pt>
          <cx:pt idx="1171">CompShg</cx:pt>
          <cx:pt idx="1172">CompShg</cx:pt>
          <cx:pt idx="1173">CompShg</cx:pt>
          <cx:pt idx="1174">CompShg</cx:pt>
          <cx:pt idx="1175">CompShg</cx:pt>
          <cx:pt idx="1176">CompShg</cx:pt>
          <cx:pt idx="1177">CompShg</cx:pt>
          <cx:pt idx="1178">CompShg</cx:pt>
          <cx:pt idx="1179">CompShg</cx:pt>
          <cx:pt idx="1180">CompShg</cx:pt>
          <cx:pt idx="1181">CompShg</cx:pt>
          <cx:pt idx="1182">CompShg</cx:pt>
          <cx:pt idx="1183">CompShg</cx:pt>
          <cx:pt idx="1184">CompShg</cx:pt>
          <cx:pt idx="1185">CompShg</cx:pt>
          <cx:pt idx="1186">CompShg</cx:pt>
          <cx:pt idx="1187">CompShg</cx:pt>
          <cx:pt idx="1188">CompShg</cx:pt>
          <cx:pt idx="1189">CompShg</cx:pt>
          <cx:pt idx="1190">CompShg</cx:pt>
          <cx:pt idx="1191">CompShg</cx:pt>
          <cx:pt idx="1192">CompShg</cx:pt>
          <cx:pt idx="1193">CompShg</cx:pt>
          <cx:pt idx="1194">CompShg</cx:pt>
          <cx:pt idx="1195">CompShg</cx:pt>
          <cx:pt idx="1196">CompShg</cx:pt>
          <cx:pt idx="1197">CompShg</cx:pt>
          <cx:pt idx="1198">CompShg</cx:pt>
          <cx:pt idx="1199">CompShg</cx:pt>
          <cx:pt idx="1200">CompShg</cx:pt>
          <cx:pt idx="1201">CompShg</cx:pt>
          <cx:pt idx="1202">CompShg</cx:pt>
          <cx:pt idx="1203">CompShg</cx:pt>
          <cx:pt idx="1204">CompShg</cx:pt>
          <cx:pt idx="1205">CompShg</cx:pt>
          <cx:pt idx="1206">CompShg</cx:pt>
          <cx:pt idx="1207">CompShg</cx:pt>
          <cx:pt idx="1208">CompShg</cx:pt>
          <cx:pt idx="1209">CompShg</cx:pt>
          <cx:pt idx="1210">CompShg</cx:pt>
          <cx:pt idx="1211">CompShg</cx:pt>
          <cx:pt idx="1212">CompShg</cx:pt>
          <cx:pt idx="1213">CompShg</cx:pt>
          <cx:pt idx="1214">CompShg</cx:pt>
          <cx:pt idx="1215">CompShg</cx:pt>
          <cx:pt idx="1216">CompShg</cx:pt>
          <cx:pt idx="1217">CompShg</cx:pt>
          <cx:pt idx="1218">CompShg</cx:pt>
          <cx:pt idx="1219">CompShg</cx:pt>
          <cx:pt idx="1220">CompShg</cx:pt>
          <cx:pt idx="1221">CompShg</cx:pt>
          <cx:pt idx="1222">CompShg</cx:pt>
          <cx:pt idx="1223">CompShg</cx:pt>
          <cx:pt idx="1224">CompShg</cx:pt>
          <cx:pt idx="1225">CompShg</cx:pt>
          <cx:pt idx="1226">CompShg</cx:pt>
          <cx:pt idx="1227">CompShg</cx:pt>
          <cx:pt idx="1228">CompShg</cx:pt>
          <cx:pt idx="1229">CompShg</cx:pt>
          <cx:pt idx="1230">CompShg</cx:pt>
          <cx:pt idx="1231">CompShg</cx:pt>
          <cx:pt idx="1232">CompShg</cx:pt>
          <cx:pt idx="1233">CompShg</cx:pt>
          <cx:pt idx="1234">CompShg</cx:pt>
          <cx:pt idx="1235">CompShg</cx:pt>
          <cx:pt idx="1236">CompShg</cx:pt>
          <cx:pt idx="1237">CompShg</cx:pt>
          <cx:pt idx="1238">CompShg</cx:pt>
          <cx:pt idx="1239">CompShg</cx:pt>
          <cx:pt idx="1240">CompShg</cx:pt>
          <cx:pt idx="1241">CompShg</cx:pt>
          <cx:pt idx="1242">CompShg</cx:pt>
          <cx:pt idx="1243">CompShg</cx:pt>
          <cx:pt idx="1244">CompShg</cx:pt>
          <cx:pt idx="1245">CompShg</cx:pt>
          <cx:pt idx="1246">CompShg</cx:pt>
          <cx:pt idx="1247">CompShg</cx:pt>
          <cx:pt idx="1248">CompShg</cx:pt>
          <cx:pt idx="1249">CompShg</cx:pt>
          <cx:pt idx="1250">CompShg</cx:pt>
          <cx:pt idx="1251">CompShg</cx:pt>
          <cx:pt idx="1252">CompShg</cx:pt>
          <cx:pt idx="1253">CompShg</cx:pt>
          <cx:pt idx="1254">CompShg</cx:pt>
          <cx:pt idx="1255">CompShg</cx:pt>
          <cx:pt idx="1256">CompShg</cx:pt>
          <cx:pt idx="1257">CompShg</cx:pt>
          <cx:pt idx="1258">CompShg</cx:pt>
          <cx:pt idx="1259">CompShg</cx:pt>
          <cx:pt idx="1260">CompShg</cx:pt>
          <cx:pt idx="1261">CompShg</cx:pt>
          <cx:pt idx="1262">CompShg</cx:pt>
          <cx:pt idx="1263">CompShg</cx:pt>
          <cx:pt idx="1264">CompShg</cx:pt>
          <cx:pt idx="1265">CompShg</cx:pt>
          <cx:pt idx="1266">CompShg</cx:pt>
          <cx:pt idx="1267">CompShg</cx:pt>
          <cx:pt idx="1268">CompShg</cx:pt>
          <cx:pt idx="1269">CompShg</cx:pt>
          <cx:pt idx="1270">WdShake</cx:pt>
          <cx:pt idx="1271">CompShg</cx:pt>
          <cx:pt idx="1272">CompShg</cx:pt>
          <cx:pt idx="1273">CompShg</cx:pt>
          <cx:pt idx="1274">CompShg</cx:pt>
          <cx:pt idx="1275">Roll</cx:pt>
          <cx:pt idx="1276">CompShg</cx:pt>
          <cx:pt idx="1277">CompShg</cx:pt>
          <cx:pt idx="1278">CompShg</cx:pt>
          <cx:pt idx="1279">CompShg</cx:pt>
          <cx:pt idx="1280">CompShg</cx:pt>
          <cx:pt idx="1281">CompShg</cx:pt>
          <cx:pt idx="1282">CompShg</cx:pt>
          <cx:pt idx="1283">CompShg</cx:pt>
          <cx:pt idx="1284">CompShg</cx:pt>
          <cx:pt idx="1285">CompShg</cx:pt>
          <cx:pt idx="1286">CompShg</cx:pt>
          <cx:pt idx="1287">CompShg</cx:pt>
          <cx:pt idx="1288">CompShg</cx:pt>
          <cx:pt idx="1289">CompShg</cx:pt>
          <cx:pt idx="1290">CompShg</cx:pt>
          <cx:pt idx="1291">CompShg</cx:pt>
          <cx:pt idx="1292">CompShg</cx:pt>
          <cx:pt idx="1293">CompShg</cx:pt>
          <cx:pt idx="1294">CompShg</cx:pt>
          <cx:pt idx="1295">CompShg</cx:pt>
          <cx:pt idx="1296">CompShg</cx:pt>
          <cx:pt idx="1297">CompShg</cx:pt>
          <cx:pt idx="1298">ClyTile</cx:pt>
          <cx:pt idx="1299">CompShg</cx:pt>
          <cx:pt idx="1300">CompShg</cx:pt>
          <cx:pt idx="1301">CompShg</cx:pt>
          <cx:pt idx="1302">CompShg</cx:pt>
          <cx:pt idx="1303">CompShg</cx:pt>
          <cx:pt idx="1304">CompShg</cx:pt>
          <cx:pt idx="1305">CompShg</cx:pt>
          <cx:pt idx="1306">CompShg</cx:pt>
          <cx:pt idx="1307">CompShg</cx:pt>
          <cx:pt idx="1308">CompShg</cx:pt>
          <cx:pt idx="1309">CompShg</cx:pt>
          <cx:pt idx="1310">CompShg</cx:pt>
          <cx:pt idx="1311">CompShg</cx:pt>
          <cx:pt idx="1312">CompShg</cx:pt>
          <cx:pt idx="1313">CompShg</cx:pt>
          <cx:pt idx="1314">CompShg</cx:pt>
          <cx:pt idx="1315">CompShg</cx:pt>
          <cx:pt idx="1316">CompShg</cx:pt>
          <cx:pt idx="1317">CompShg</cx:pt>
          <cx:pt idx="1318">CompShg</cx:pt>
          <cx:pt idx="1319">CompShg</cx:pt>
          <cx:pt idx="1320">CompShg</cx:pt>
          <cx:pt idx="1321">CompShg</cx:pt>
          <cx:pt idx="1322">CompShg</cx:pt>
          <cx:pt idx="1323">CompShg</cx:pt>
          <cx:pt idx="1324">CompShg</cx:pt>
          <cx:pt idx="1325">CompShg</cx:pt>
          <cx:pt idx="1326">CompShg</cx:pt>
          <cx:pt idx="1327">CompShg</cx:pt>
          <cx:pt idx="1328">CompShg</cx:pt>
          <cx:pt idx="1329">CompShg</cx:pt>
          <cx:pt idx="1330">CompShg</cx:pt>
          <cx:pt idx="1331">CompShg</cx:pt>
          <cx:pt idx="1332">CompShg</cx:pt>
          <cx:pt idx="1333">CompShg</cx:pt>
          <cx:pt idx="1334">CompShg</cx:pt>
          <cx:pt idx="1335">CompShg</cx:pt>
          <cx:pt idx="1336">CompShg</cx:pt>
          <cx:pt idx="1337">CompShg</cx:pt>
          <cx:pt idx="1338">CompShg</cx:pt>
          <cx:pt idx="1339">CompShg</cx:pt>
          <cx:pt idx="1340">CompShg</cx:pt>
          <cx:pt idx="1341">CompShg</cx:pt>
          <cx:pt idx="1342">CompShg</cx:pt>
          <cx:pt idx="1343">CompShg</cx:pt>
          <cx:pt idx="1344">CompShg</cx:pt>
          <cx:pt idx="1345">CompShg</cx:pt>
          <cx:pt idx="1346">CompShg</cx:pt>
          <cx:pt idx="1347">CompShg</cx:pt>
          <cx:pt idx="1348">CompShg</cx:pt>
          <cx:pt idx="1349">CompShg</cx:pt>
          <cx:pt idx="1350">CompShg</cx:pt>
          <cx:pt idx="1351">CompShg</cx:pt>
          <cx:pt idx="1352">CompShg</cx:pt>
          <cx:pt idx="1353">CompShg</cx:pt>
          <cx:pt idx="1354">CompShg</cx:pt>
          <cx:pt idx="1355">CompShg</cx:pt>
          <cx:pt idx="1356">CompShg</cx:pt>
          <cx:pt idx="1357">CompShg</cx:pt>
          <cx:pt idx="1358">CompShg</cx:pt>
          <cx:pt idx="1359">CompShg</cx:pt>
          <cx:pt idx="1360">CompShg</cx:pt>
          <cx:pt idx="1361">CompShg</cx:pt>
          <cx:pt idx="1362">CompShg</cx:pt>
          <cx:pt idx="1363">CompShg</cx:pt>
          <cx:pt idx="1364">CompShg</cx:pt>
          <cx:pt idx="1365">CompShg</cx:pt>
          <cx:pt idx="1366">CompShg</cx:pt>
          <cx:pt idx="1367">CompShg</cx:pt>
          <cx:pt idx="1368">CompShg</cx:pt>
          <cx:pt idx="1369">CompShg</cx:pt>
          <cx:pt idx="1370">CompShg</cx:pt>
          <cx:pt idx="1371">CompShg</cx:pt>
          <cx:pt idx="1372">CompShg</cx:pt>
          <cx:pt idx="1373">CompShg</cx:pt>
          <cx:pt idx="1374">CompShg</cx:pt>
          <cx:pt idx="1375">CompShg</cx:pt>
          <cx:pt idx="1376">CompShg</cx:pt>
          <cx:pt idx="1377">CompShg</cx:pt>
          <cx:pt idx="1378">CompShg</cx:pt>
          <cx:pt idx="1379">CompShg</cx:pt>
          <cx:pt idx="1380">CompShg</cx:pt>
          <cx:pt idx="1381">CompShg</cx:pt>
          <cx:pt idx="1382">CompShg</cx:pt>
          <cx:pt idx="1383">CompShg</cx:pt>
          <cx:pt idx="1384">CompShg</cx:pt>
          <cx:pt idx="1385">CompShg</cx:pt>
          <cx:pt idx="1386">CompShg</cx:pt>
          <cx:pt idx="1387">CompShg</cx:pt>
          <cx:pt idx="1388">CompShg</cx:pt>
          <cx:pt idx="1389">CompShg</cx:pt>
          <cx:pt idx="1390">CompShg</cx:pt>
          <cx:pt idx="1391">CompShg</cx:pt>
          <cx:pt idx="1392">CompShg</cx:pt>
          <cx:pt idx="1393">CompShg</cx:pt>
          <cx:pt idx="1394">CompShg</cx:pt>
          <cx:pt idx="1395">CompShg</cx:pt>
          <cx:pt idx="1396">CompShg</cx:pt>
          <cx:pt idx="1397">CompShg</cx:pt>
          <cx:pt idx="1398">CompShg</cx:pt>
          <cx:pt idx="1399">CompShg</cx:pt>
          <cx:pt idx="1400">CompShg</cx:pt>
          <cx:pt idx="1401">CompShg</cx:pt>
          <cx:pt idx="1402">CompShg</cx:pt>
          <cx:pt idx="1403">CompShg</cx:pt>
          <cx:pt idx="1404">CompShg</cx:pt>
          <cx:pt idx="1405">CompShg</cx:pt>
          <cx:pt idx="1406">CompShg</cx:pt>
          <cx:pt idx="1407">CompShg</cx:pt>
          <cx:pt idx="1408">CompShg</cx:pt>
          <cx:pt idx="1409">CompShg</cx:pt>
          <cx:pt idx="1410">CompShg</cx:pt>
          <cx:pt idx="1411">CompShg</cx:pt>
          <cx:pt idx="1412">CompShg</cx:pt>
          <cx:pt idx="1413">CompShg</cx:pt>
          <cx:pt idx="1414">CompShg</cx:pt>
          <cx:pt idx="1415">CompShg</cx:pt>
          <cx:pt idx="1416">CompShg</cx:pt>
          <cx:pt idx="1417">CompShg</cx:pt>
          <cx:pt idx="1418">CompShg</cx:pt>
          <cx:pt idx="1419">CompShg</cx:pt>
          <cx:pt idx="1420">CompShg</cx:pt>
          <cx:pt idx="1421">CompShg</cx:pt>
          <cx:pt idx="1422">CompShg</cx:pt>
          <cx:pt idx="1423">Tar&amp;Grv</cx:pt>
          <cx:pt idx="1424">CompShg</cx:pt>
          <cx:pt idx="1425">CompShg</cx:pt>
          <cx:pt idx="1426">CompShg</cx:pt>
          <cx:pt idx="1427">CompShg</cx:pt>
          <cx:pt idx="1428">CompShg</cx:pt>
          <cx:pt idx="1429">CompShg</cx:pt>
          <cx:pt idx="1430">CompShg</cx:pt>
          <cx:pt idx="1431">CompShg</cx:pt>
          <cx:pt idx="1432">CompShg</cx:pt>
          <cx:pt idx="1433">CompShg</cx:pt>
          <cx:pt idx="1434">CompShg</cx:pt>
          <cx:pt idx="1435">CompShg</cx:pt>
          <cx:pt idx="1436">CompShg</cx:pt>
          <cx:pt idx="1437">CompShg</cx:pt>
          <cx:pt idx="1438">CompShg</cx:pt>
          <cx:pt idx="1439">CompShg</cx:pt>
          <cx:pt idx="1440">CompShg</cx:pt>
          <cx:pt idx="1441">CompShg</cx:pt>
          <cx:pt idx="1442">CompShg</cx:pt>
          <cx:pt idx="1443">CompShg</cx:pt>
          <cx:pt idx="1444">CompShg</cx:pt>
          <cx:pt idx="1445">CompShg</cx:pt>
          <cx:pt idx="1446">CompShg</cx:pt>
          <cx:pt idx="1447">CompShg</cx:pt>
          <cx:pt idx="1448">CompShg</cx:pt>
          <cx:pt idx="1449">CompShg</cx:pt>
          <cx:pt idx="1450">CompShg</cx:pt>
          <cx:pt idx="1451">CompShg</cx:pt>
          <cx:pt idx="1452">CompShg</cx:pt>
          <cx:pt idx="1453">CompShg</cx:pt>
          <cx:pt idx="1454">CompShg</cx:pt>
          <cx:pt idx="1455">CompShg</cx:pt>
          <cx:pt idx="1456">CompShg</cx:pt>
          <cx:pt idx="1457">CompShg</cx:pt>
          <cx:pt idx="1458">CompShg</cx:pt>
          <cx:pt idx="1459">CompShg</cx:pt>
        </cx:lvl>
        <cx:lvl ptCount="1460">
          <cx:pt idx="0">Gable</cx:pt>
          <cx:pt idx="1">Gable</cx:pt>
          <cx:pt idx="2">Gable</cx:pt>
          <cx:pt idx="3">Gable</cx:pt>
          <cx:pt idx="4">Gable</cx:pt>
          <cx:pt idx="5">Gable</cx:pt>
          <cx:pt idx="6">Gable</cx:pt>
          <cx:pt idx="7">Gable</cx:pt>
          <cx:pt idx="8">Gable</cx:pt>
          <cx:pt idx="9">Gable</cx:pt>
          <cx:pt idx="10">Hip</cx:pt>
          <cx:pt idx="11">Hip</cx:pt>
          <cx:pt idx="12">Hip</cx:pt>
          <cx:pt idx="13">Gable</cx:pt>
          <cx:pt idx="14">Hip</cx:pt>
          <cx:pt idx="15">Gable</cx:pt>
          <cx:pt idx="16">Gable</cx:pt>
          <cx:pt idx="17">Gable</cx:pt>
          <cx:pt idx="18">Gable</cx:pt>
          <cx:pt idx="19">Hip</cx:pt>
          <cx:pt idx="20">Gable</cx:pt>
          <cx:pt idx="21">Gable</cx:pt>
          <cx:pt idx="22">Hip</cx:pt>
          <cx:pt idx="23">Gable</cx:pt>
          <cx:pt idx="24">Gable</cx:pt>
          <cx:pt idx="25">Gable</cx:pt>
          <cx:pt idx="26">Gable</cx:pt>
          <cx:pt idx="27">Gable</cx:pt>
          <cx:pt idx="28">Gable</cx:pt>
          <cx:pt idx="29">Gable</cx:pt>
          <cx:pt idx="30">Gambrel</cx:pt>
          <cx:pt idx="31">Gable</cx:pt>
          <cx:pt idx="32">Gable</cx:pt>
          <cx:pt idx="33">Hip</cx:pt>
          <cx:pt idx="34">Hip</cx:pt>
          <cx:pt idx="35">Gable</cx:pt>
          <cx:pt idx="36">Gable</cx:pt>
          <cx:pt idx="37">Hip</cx:pt>
          <cx:pt idx="38">Gable</cx:pt>
          <cx:pt idx="39">Gable</cx:pt>
          <cx:pt idx="40">Gable</cx:pt>
          <cx:pt idx="41">Gable</cx:pt>
          <cx:pt idx="42">Gable</cx:pt>
          <cx:pt idx="43">Hip</cx:pt>
          <cx:pt idx="44">Gable</cx:pt>
          <cx:pt idx="45">Hip</cx:pt>
          <cx:pt idx="46">Gable</cx:pt>
          <cx:pt idx="47">Gable</cx:pt>
          <cx:pt idx="48">Gable</cx:pt>
          <cx:pt idx="49">Gable</cx:pt>
          <cx:pt idx="50">Gable</cx:pt>
          <cx:pt idx="51">Gable</cx:pt>
          <cx:pt idx="52">Gable</cx:pt>
          <cx:pt idx="53">Gable</cx:pt>
          <cx:pt idx="54">Gable</cx:pt>
          <cx:pt idx="55">Gable</cx:pt>
          <cx:pt idx="56">Gable</cx:pt>
          <cx:pt idx="57">Gable</cx:pt>
          <cx:pt idx="58">Hip</cx:pt>
          <cx:pt idx="59">Gable</cx:pt>
          <cx:pt idx="60">Gable</cx:pt>
          <cx:pt idx="61">Gable</cx:pt>
          <cx:pt idx="62">Gable</cx:pt>
          <cx:pt idx="63">Gable</cx:pt>
          <cx:pt idx="64">Gable</cx:pt>
          <cx:pt idx="65">Gable</cx:pt>
          <cx:pt idx="66">Gable</cx:pt>
          <cx:pt idx="67">Gable</cx:pt>
          <cx:pt idx="68">Gable</cx:pt>
          <cx:pt idx="69">Gable</cx:pt>
          <cx:pt idx="70">Gable</cx:pt>
          <cx:pt idx="71">Gable</cx:pt>
          <cx:pt idx="72">Gable</cx:pt>
          <cx:pt idx="73">Gable</cx:pt>
          <cx:pt idx="74">Gambrel</cx:pt>
          <cx:pt idx="75">Gable</cx:pt>
          <cx:pt idx="76">Gable</cx:pt>
          <cx:pt idx="77">Gable</cx:pt>
          <cx:pt idx="78">Hip</cx:pt>
          <cx:pt idx="79">Gable</cx:pt>
          <cx:pt idx="80">Gable</cx:pt>
          <cx:pt idx="81">Hip</cx:pt>
          <cx:pt idx="82">Gable</cx:pt>
          <cx:pt idx="83">Gable</cx:pt>
          <cx:pt idx="84">Gable</cx:pt>
          <cx:pt idx="85">Hip</cx:pt>
          <cx:pt idx="86">Gable</cx:pt>
          <cx:pt idx="87">Gable</cx:pt>
          <cx:pt idx="88">Hip</cx:pt>
          <cx:pt idx="89">Gable</cx:pt>
          <cx:pt idx="90">Gable</cx:pt>
          <cx:pt idx="91">Hip</cx:pt>
          <cx:pt idx="92">Gable</cx:pt>
          <cx:pt idx="93">Hip</cx:pt>
          <cx:pt idx="94">Gable</cx:pt>
          <cx:pt idx="95">Gable</cx:pt>
          <cx:pt idx="96">Gable</cx:pt>
          <cx:pt idx="97">Hip</cx:pt>
          <cx:pt idx="98">Gable</cx:pt>
          <cx:pt idx="99">Gable</cx:pt>
          <cx:pt idx="100">Gable</cx:pt>
          <cx:pt idx="101">Gable</cx:pt>
          <cx:pt idx="102">Gable</cx:pt>
          <cx:pt idx="103">Gable</cx:pt>
          <cx:pt idx="104">Gable</cx:pt>
          <cx:pt idx="105">Hip</cx:pt>
          <cx:pt idx="106">Mansard</cx:pt>
          <cx:pt idx="107">Gable</cx:pt>
          <cx:pt idx="108">Gable</cx:pt>
          <cx:pt idx="109">Hip</cx:pt>
          <cx:pt idx="110">Gable</cx:pt>
          <cx:pt idx="111">Gable</cx:pt>
          <cx:pt idx="112">Gable</cx:pt>
          <cx:pt idx="113">Hip</cx:pt>
          <cx:pt idx="114">Gambrel</cx:pt>
          <cx:pt idx="115">Gable</cx:pt>
          <cx:pt idx="116">Gable</cx:pt>
          <cx:pt idx="117">Gable</cx:pt>
          <cx:pt idx="118">Hip</cx:pt>
          <cx:pt idx="119">Gable</cx:pt>
          <cx:pt idx="120">Flat</cx:pt>
          <cx:pt idx="121">Gable</cx:pt>
          <cx:pt idx="122">Hip</cx:pt>
          <cx:pt idx="123">Gable</cx:pt>
          <cx:pt idx="124">Gable</cx:pt>
          <cx:pt idx="125">Gable</cx:pt>
          <cx:pt idx="126">Gable</cx:pt>
          <cx:pt idx="127">Gable</cx:pt>
          <cx:pt idx="128">Gable</cx:pt>
          <cx:pt idx="129">Gable</cx:pt>
          <cx:pt idx="130">Gable</cx:pt>
          <cx:pt idx="131">Gable</cx:pt>
          <cx:pt idx="132">Gable</cx:pt>
          <cx:pt idx="133">Gable</cx:pt>
          <cx:pt idx="134">Gable</cx:pt>
          <cx:pt idx="135">Hip</cx:pt>
          <cx:pt idx="136">Gable</cx:pt>
          <cx:pt idx="137">Gable</cx:pt>
          <cx:pt idx="138">Gable</cx:pt>
          <cx:pt idx="139">Gable</cx:pt>
          <cx:pt idx="140">Gable</cx:pt>
          <cx:pt idx="141">Gable</cx:pt>
          <cx:pt idx="142">Gable</cx:pt>
          <cx:pt idx="143">Gable</cx:pt>
          <cx:pt idx="144">Gable</cx:pt>
          <cx:pt idx="145">Gable</cx:pt>
          <cx:pt idx="146">Gable</cx:pt>
          <cx:pt idx="147">Gable</cx:pt>
          <cx:pt idx="148">Gable</cx:pt>
          <cx:pt idx="149">Gable</cx:pt>
          <cx:pt idx="150">Gable</cx:pt>
          <cx:pt idx="151">Hip</cx:pt>
          <cx:pt idx="152">Gable</cx:pt>
          <cx:pt idx="153">Flat</cx:pt>
          <cx:pt idx="154">Gable</cx:pt>
          <cx:pt idx="155">Gable</cx:pt>
          <cx:pt idx="156">Hip</cx:pt>
          <cx:pt idx="157">Gable</cx:pt>
          <cx:pt idx="158">Gable</cx:pt>
          <cx:pt idx="159">Gable</cx:pt>
          <cx:pt idx="160">Gable</cx:pt>
          <cx:pt idx="161">Gable</cx:pt>
          <cx:pt idx="162">Gable</cx:pt>
          <cx:pt idx="163">Gable</cx:pt>
          <cx:pt idx="164">Gable</cx:pt>
          <cx:pt idx="165">Gable</cx:pt>
          <cx:pt idx="166">Hip</cx:pt>
          <cx:pt idx="167">Gable</cx:pt>
          <cx:pt idx="168">Gable</cx:pt>
          <cx:pt idx="169">Hip</cx:pt>
          <cx:pt idx="170">Gable</cx:pt>
          <cx:pt idx="171">Hip</cx:pt>
          <cx:pt idx="172">Gable</cx:pt>
          <cx:pt idx="173">Gable</cx:pt>
          <cx:pt idx="174">Gable</cx:pt>
          <cx:pt idx="175">Gable</cx:pt>
          <cx:pt idx="176">Gable</cx:pt>
          <cx:pt idx="177">Gable</cx:pt>
          <cx:pt idx="178">Hip</cx:pt>
          <cx:pt idx="179">Gable</cx:pt>
          <cx:pt idx="180">Gable</cx:pt>
          <cx:pt idx="181">Gable</cx:pt>
          <cx:pt idx="182">Hip</cx:pt>
          <cx:pt idx="183">Gable</cx:pt>
          <cx:pt idx="184">Gable</cx:pt>
          <cx:pt idx="185">Gable</cx:pt>
          <cx:pt idx="186">Gable</cx:pt>
          <cx:pt idx="187">Gable</cx:pt>
          <cx:pt idx="188">Gable</cx:pt>
          <cx:pt idx="189">Gable</cx:pt>
          <cx:pt idx="190">Hip</cx:pt>
          <cx:pt idx="191">Gable</cx:pt>
          <cx:pt idx="192">Gable</cx:pt>
          <cx:pt idx="193">Gable</cx:pt>
          <cx:pt idx="194">Hip</cx:pt>
          <cx:pt idx="195">Gable</cx:pt>
          <cx:pt idx="196">Hip</cx:pt>
          <cx:pt idx="197">Gable</cx:pt>
          <cx:pt idx="198">Gable</cx:pt>
          <cx:pt idx="199">Hip</cx:pt>
          <cx:pt idx="200">Gable</cx:pt>
          <cx:pt idx="201">Gable</cx:pt>
          <cx:pt idx="202">Gable</cx:pt>
          <cx:pt idx="203">Gable</cx:pt>
          <cx:pt idx="204">Gable</cx:pt>
          <cx:pt idx="205">Gable</cx:pt>
          <cx:pt idx="206">Gable</cx:pt>
          <cx:pt idx="207">Gable</cx:pt>
          <cx:pt idx="208">Gable</cx:pt>
          <cx:pt idx="209">Hip</cx:pt>
          <cx:pt idx="210">Gable</cx:pt>
          <cx:pt idx="211">Gable</cx:pt>
          <cx:pt idx="212">Gable</cx:pt>
          <cx:pt idx="213">Gable</cx:pt>
          <cx:pt idx="214">Gable</cx:pt>
          <cx:pt idx="215">Gable</cx:pt>
          <cx:pt idx="216">Gable</cx:pt>
          <cx:pt idx="217">Gable</cx:pt>
          <cx:pt idx="218">Gable</cx:pt>
          <cx:pt idx="219">Gable</cx:pt>
          <cx:pt idx="220">Gable</cx:pt>
          <cx:pt idx="221">Gable</cx:pt>
          <cx:pt idx="222">Gable</cx:pt>
          <cx:pt idx="223">Gable</cx:pt>
          <cx:pt idx="224">Hip</cx:pt>
          <cx:pt idx="225">Gable</cx:pt>
          <cx:pt idx="226">Gable</cx:pt>
          <cx:pt idx="227">Gable</cx:pt>
          <cx:pt idx="228">Gable</cx:pt>
          <cx:pt idx="229">Gable</cx:pt>
          <cx:pt idx="230">Hip</cx:pt>
          <cx:pt idx="231">Gable</cx:pt>
          <cx:pt idx="232">Gable</cx:pt>
          <cx:pt idx="233">Gable</cx:pt>
          <cx:pt idx="234">Gable</cx:pt>
          <cx:pt idx="235">Gable</cx:pt>
          <cx:pt idx="236">Gable</cx:pt>
          <cx:pt idx="237">Gable</cx:pt>
          <cx:pt idx="238">Hip</cx:pt>
          <cx:pt idx="239">Gable</cx:pt>
          <cx:pt idx="240">Gable</cx:pt>
          <cx:pt idx="241">Gable</cx:pt>
          <cx:pt idx="242">Gable</cx:pt>
          <cx:pt idx="243">Gable</cx:pt>
          <cx:pt idx="244">Gable</cx:pt>
          <cx:pt idx="245">Gable</cx:pt>
          <cx:pt idx="246">Gable</cx:pt>
          <cx:pt idx="247">Hip</cx:pt>
          <cx:pt idx="248">Gable</cx:pt>
          <cx:pt idx="249">Gable</cx:pt>
          <cx:pt idx="250">Gable</cx:pt>
          <cx:pt idx="251">Hip</cx:pt>
          <cx:pt idx="252">Gable</cx:pt>
          <cx:pt idx="253">Hip</cx:pt>
          <cx:pt idx="254">Gable</cx:pt>
          <cx:pt idx="255">Gable</cx:pt>
          <cx:pt idx="256">Gable</cx:pt>
          <cx:pt idx="257">Gable</cx:pt>
          <cx:pt idx="258">Gable</cx:pt>
          <cx:pt idx="259">Gable</cx:pt>
          <cx:pt idx="260">Gable</cx:pt>
          <cx:pt idx="261">Gable</cx:pt>
          <cx:pt idx="262">Gable</cx:pt>
          <cx:pt idx="263">Gable</cx:pt>
          <cx:pt idx="264">Gable</cx:pt>
          <cx:pt idx="265">Gable</cx:pt>
          <cx:pt idx="266">Gable</cx:pt>
          <cx:pt idx="267">Gable</cx:pt>
          <cx:pt idx="268">Gable</cx:pt>
          <cx:pt idx="269">Hip</cx:pt>
          <cx:pt idx="270">Gable</cx:pt>
          <cx:pt idx="271">Flat</cx:pt>
          <cx:pt idx="272">Gable</cx:pt>
          <cx:pt idx="273">Hip</cx:pt>
          <cx:pt idx="274">Gable</cx:pt>
          <cx:pt idx="275">Gable</cx:pt>
          <cx:pt idx="276">Gable</cx:pt>
          <cx:pt idx="277">Gable</cx:pt>
          <cx:pt idx="278">Gable</cx:pt>
          <cx:pt idx="279">Hip</cx:pt>
          <cx:pt idx="280">Gable</cx:pt>
          <cx:pt idx="281">Gable</cx:pt>
          <cx:pt idx="282">Gable</cx:pt>
          <cx:pt idx="283">Gable</cx:pt>
          <cx:pt idx="284">Gable</cx:pt>
          <cx:pt idx="285">Gable</cx:pt>
          <cx:pt idx="286">Gable</cx:pt>
          <cx:pt idx="287">Gable</cx:pt>
          <cx:pt idx="288">Gable</cx:pt>
          <cx:pt idx="289">Gable</cx:pt>
          <cx:pt idx="290">Gable</cx:pt>
          <cx:pt idx="291">Gable</cx:pt>
          <cx:pt idx="292">Gable</cx:pt>
          <cx:pt idx="293">Gable</cx:pt>
          <cx:pt idx="294">Hip</cx:pt>
          <cx:pt idx="295">Gable</cx:pt>
          <cx:pt idx="296">Gable</cx:pt>
          <cx:pt idx="297">Hip</cx:pt>
          <cx:pt idx="298">Mansard</cx:pt>
          <cx:pt idx="299">Gable</cx:pt>
          <cx:pt idx="300">Hip</cx:pt>
          <cx:pt idx="301">Gable</cx:pt>
          <cx:pt idx="302">Gable</cx:pt>
          <cx:pt idx="303">Gable</cx:pt>
          <cx:pt idx="304">Gable</cx:pt>
          <cx:pt idx="305">Gable</cx:pt>
          <cx:pt idx="306">Gable</cx:pt>
          <cx:pt idx="307">Gable</cx:pt>
          <cx:pt idx="308">Gable</cx:pt>
          <cx:pt idx="309">Gable</cx:pt>
          <cx:pt idx="310">Gable</cx:pt>
          <cx:pt idx="311">Gable</cx:pt>
          <cx:pt idx="312">Gable</cx:pt>
          <cx:pt idx="313">Hip</cx:pt>
          <cx:pt idx="314">Gable</cx:pt>
          <cx:pt idx="315">Gable</cx:pt>
          <cx:pt idx="316">Gable</cx:pt>
          <cx:pt idx="317">Gable</cx:pt>
          <cx:pt idx="318">Gable</cx:pt>
          <cx:pt idx="319">Gable</cx:pt>
          <cx:pt idx="320">Gable</cx:pt>
          <cx:pt idx="321">Gable</cx:pt>
          <cx:pt idx="322">Gable</cx:pt>
          <cx:pt idx="323">Gable</cx:pt>
          <cx:pt idx="324">Mansard</cx:pt>
          <cx:pt idx="325">Gable</cx:pt>
          <cx:pt idx="326">Gable</cx:pt>
          <cx:pt idx="327">Hip</cx:pt>
          <cx:pt idx="328">Gable</cx:pt>
          <cx:pt idx="329">Gable</cx:pt>
          <cx:pt idx="330">Gable</cx:pt>
          <cx:pt idx="331">Gable</cx:pt>
          <cx:pt idx="332">Gable</cx:pt>
          <cx:pt idx="333">Gable</cx:pt>
          <cx:pt idx="334">Gable</cx:pt>
          <cx:pt idx="335">Gable</cx:pt>
          <cx:pt idx="336">Hip</cx:pt>
          <cx:pt idx="337">Gable</cx:pt>
          <cx:pt idx="338">Gable</cx:pt>
          <cx:pt idx="339">Hip</cx:pt>
          <cx:pt idx="340">Gable</cx:pt>
          <cx:pt idx="341">Gable</cx:pt>
          <cx:pt idx="342">Gable</cx:pt>
          <cx:pt idx="343">Hip</cx:pt>
          <cx:pt idx="344">Gable</cx:pt>
          <cx:pt idx="345">Gable</cx:pt>
          <cx:pt idx="346">Hip</cx:pt>
          <cx:pt idx="347">Gable</cx:pt>
          <cx:pt idx="348">Gable</cx:pt>
          <cx:pt idx="349">Hip</cx:pt>
          <cx:pt idx="350">Hip</cx:pt>
          <cx:pt idx="351">Gable</cx:pt>
          <cx:pt idx="352">Gable</cx:pt>
          <cx:pt idx="353">Gable</cx:pt>
          <cx:pt idx="354">Gable</cx:pt>
          <cx:pt idx="355">Gable</cx:pt>
          <cx:pt idx="356">Gable</cx:pt>
          <cx:pt idx="357">Gable</cx:pt>
          <cx:pt idx="358">Hip</cx:pt>
          <cx:pt idx="359">Gable</cx:pt>
          <cx:pt idx="360">Gable</cx:pt>
          <cx:pt idx="361">Gable</cx:pt>
          <cx:pt idx="362">Gable</cx:pt>
          <cx:pt idx="363">Gable</cx:pt>
          <cx:pt idx="364">Gable</cx:pt>
          <cx:pt idx="365">Hip</cx:pt>
          <cx:pt idx="366">Gable</cx:pt>
          <cx:pt idx="367">Gable</cx:pt>
          <cx:pt idx="368">Gable</cx:pt>
          <cx:pt idx="369">Gable</cx:pt>
          <cx:pt idx="370">Gable</cx:pt>
          <cx:pt idx="371">Gable</cx:pt>
          <cx:pt idx="372">Gable</cx:pt>
          <cx:pt idx="373">Gable</cx:pt>
          <cx:pt idx="374">Gable</cx:pt>
          <cx:pt idx="375">Gable</cx:pt>
          <cx:pt idx="376">Gable</cx:pt>
          <cx:pt idx="377">Gable</cx:pt>
          <cx:pt idx="378">Hip</cx:pt>
          <cx:pt idx="379">Gable</cx:pt>
          <cx:pt idx="380">Gable</cx:pt>
          <cx:pt idx="381">Gable</cx:pt>
          <cx:pt idx="382">Gable</cx:pt>
          <cx:pt idx="383">Gable</cx:pt>
          <cx:pt idx="384">Gable</cx:pt>
          <cx:pt idx="385">Gable</cx:pt>
          <cx:pt idx="386">Gambrel</cx:pt>
          <cx:pt idx="387">Hip</cx:pt>
          <cx:pt idx="388">Gable</cx:pt>
          <cx:pt idx="389">Gable</cx:pt>
          <cx:pt idx="390">Gable</cx:pt>
          <cx:pt idx="391">Gable</cx:pt>
          <cx:pt idx="392">Gable</cx:pt>
          <cx:pt idx="393">Gable</cx:pt>
          <cx:pt idx="394">Gable</cx:pt>
          <cx:pt idx="395">Gable</cx:pt>
          <cx:pt idx="396">Hip</cx:pt>
          <cx:pt idx="397">Gable</cx:pt>
          <cx:pt idx="398">Gable</cx:pt>
          <cx:pt idx="399">Gable</cx:pt>
          <cx:pt idx="400">Gable</cx:pt>
          <cx:pt idx="401">Gable</cx:pt>
          <cx:pt idx="402">Gable</cx:pt>
          <cx:pt idx="403">Hip</cx:pt>
          <cx:pt idx="404">Gable</cx:pt>
          <cx:pt idx="405">Gable</cx:pt>
          <cx:pt idx="406">Gable</cx:pt>
          <cx:pt idx="407">Gable</cx:pt>
          <cx:pt idx="408">Gable</cx:pt>
          <cx:pt idx="409">Gable</cx:pt>
          <cx:pt idx="410">Gable</cx:pt>
          <cx:pt idx="411">Hip</cx:pt>
          <cx:pt idx="412">Gable</cx:pt>
          <cx:pt idx="413">Gable</cx:pt>
          <cx:pt idx="414">Gable</cx:pt>
          <cx:pt idx="415">Gable</cx:pt>
          <cx:pt idx="416">Hip</cx:pt>
          <cx:pt idx="417">Hip</cx:pt>
          <cx:pt idx="418">Gable</cx:pt>
          <cx:pt idx="419">Gable</cx:pt>
          <cx:pt idx="420">Gable</cx:pt>
          <cx:pt idx="421">Gable</cx:pt>
          <cx:pt idx="422">Hip</cx:pt>
          <cx:pt idx="423">Gable</cx:pt>
          <cx:pt idx="424">Gable</cx:pt>
          <cx:pt idx="425">Gable</cx:pt>
          <cx:pt idx="426">Gable</cx:pt>
          <cx:pt idx="427">Hip</cx:pt>
          <cx:pt idx="428">Gable</cx:pt>
          <cx:pt idx="429">Gable</cx:pt>
          <cx:pt idx="430">Gable</cx:pt>
          <cx:pt idx="431">Gable</cx:pt>
          <cx:pt idx="432">Gable</cx:pt>
          <cx:pt idx="433">Gable</cx:pt>
          <cx:pt idx="434">Gable</cx:pt>
          <cx:pt idx="435">Gable</cx:pt>
          <cx:pt idx="436">Gable</cx:pt>
          <cx:pt idx="437">Gable</cx:pt>
          <cx:pt idx="438">Gable</cx:pt>
          <cx:pt idx="439">Gable</cx:pt>
          <cx:pt idx="440">Hip</cx:pt>
          <cx:pt idx="441">Gable</cx:pt>
          <cx:pt idx="442">Gable</cx:pt>
          <cx:pt idx="443">Gable</cx:pt>
          <cx:pt idx="444">Gable</cx:pt>
          <cx:pt idx="445">Hip</cx:pt>
          <cx:pt idx="446">Gable</cx:pt>
          <cx:pt idx="447">Gable</cx:pt>
          <cx:pt idx="448">Gable</cx:pt>
          <cx:pt idx="449">Gable</cx:pt>
          <cx:pt idx="450">Hip</cx:pt>
          <cx:pt idx="451">Gable</cx:pt>
          <cx:pt idx="452">Hip</cx:pt>
          <cx:pt idx="453">Gable</cx:pt>
          <cx:pt idx="454">Gable</cx:pt>
          <cx:pt idx="455">Hip</cx:pt>
          <cx:pt idx="456">Gable</cx:pt>
          <cx:pt idx="457">Flat</cx:pt>
          <cx:pt idx="458">Hip</cx:pt>
          <cx:pt idx="459">Gable</cx:pt>
          <cx:pt idx="460">Gable</cx:pt>
          <cx:pt idx="461">Gable</cx:pt>
          <cx:pt idx="462">Gable</cx:pt>
          <cx:pt idx="463">Hip</cx:pt>
          <cx:pt idx="464">Gable</cx:pt>
          <cx:pt idx="465">Hip</cx:pt>
          <cx:pt idx="466">Flat</cx:pt>
          <cx:pt idx="467">Gable</cx:pt>
          <cx:pt idx="468">Gable</cx:pt>
          <cx:pt idx="469">Gable</cx:pt>
          <cx:pt idx="470">Gable</cx:pt>
          <cx:pt idx="471">Mansard</cx:pt>
          <cx:pt idx="472">Gable</cx:pt>
          <cx:pt idx="473">Gable</cx:pt>
          <cx:pt idx="474">Gable</cx:pt>
          <cx:pt idx="475">Hip</cx:pt>
          <cx:pt idx="476">Gable</cx:pt>
          <cx:pt idx="477">Hip</cx:pt>
          <cx:pt idx="478">Hip</cx:pt>
          <cx:pt idx="479">Hip</cx:pt>
          <cx:pt idx="480">Hip</cx:pt>
          <cx:pt idx="481">Hip</cx:pt>
          <cx:pt idx="482">Gable</cx:pt>
          <cx:pt idx="483">Hip</cx:pt>
          <cx:pt idx="484">Gable</cx:pt>
          <cx:pt idx="485">Gable</cx:pt>
          <cx:pt idx="486">Hip</cx:pt>
          <cx:pt idx="487">Gable</cx:pt>
          <cx:pt idx="488">Gable</cx:pt>
          <cx:pt idx="489">Gable</cx:pt>
          <cx:pt idx="490">Gable</cx:pt>
          <cx:pt idx="491">Gable</cx:pt>
          <cx:pt idx="492">Gable</cx:pt>
          <cx:pt idx="493">Gable</cx:pt>
          <cx:pt idx="494">Gable</cx:pt>
          <cx:pt idx="495">Gable</cx:pt>
          <cx:pt idx="496">Hip</cx:pt>
          <cx:pt idx="497">Gable</cx:pt>
          <cx:pt idx="498">Hip</cx:pt>
          <cx:pt idx="499">Gable</cx:pt>
          <cx:pt idx="500">Gable</cx:pt>
          <cx:pt idx="501">Gable</cx:pt>
          <cx:pt idx="502">Hip</cx:pt>
          <cx:pt idx="503">Gable</cx:pt>
          <cx:pt idx="504">Gable</cx:pt>
          <cx:pt idx="505">Hip</cx:pt>
          <cx:pt idx="506">Gable</cx:pt>
          <cx:pt idx="507">Gable</cx:pt>
          <cx:pt idx="508">Gambrel</cx:pt>
          <cx:pt idx="509">Gable</cx:pt>
          <cx:pt idx="510">Hip</cx:pt>
          <cx:pt idx="511">Gable</cx:pt>
          <cx:pt idx="512">Gable</cx:pt>
          <cx:pt idx="513">Gable</cx:pt>
          <cx:pt idx="514">Gable</cx:pt>
          <cx:pt idx="515">Hip</cx:pt>
          <cx:pt idx="516">Gable</cx:pt>
          <cx:pt idx="517">Gable</cx:pt>
          <cx:pt idx="518">Gable</cx:pt>
          <cx:pt idx="519">Gambrel</cx:pt>
          <cx:pt idx="520">Gable</cx:pt>
          <cx:pt idx="521">Gable</cx:pt>
          <cx:pt idx="522">Gable</cx:pt>
          <cx:pt idx="523">Hip</cx:pt>
          <cx:pt idx="524">Gable</cx:pt>
          <cx:pt idx="525">Gable</cx:pt>
          <cx:pt idx="526">Hip</cx:pt>
          <cx:pt idx="527">Hip</cx:pt>
          <cx:pt idx="528">Gable</cx:pt>
          <cx:pt idx="529">Hip</cx:pt>
          <cx:pt idx="530">Gable</cx:pt>
          <cx:pt idx="531">Gable</cx:pt>
          <cx:pt idx="532">Gable</cx:pt>
          <cx:pt idx="533">Gable</cx:pt>
          <cx:pt idx="534">Gable</cx:pt>
          <cx:pt idx="535">Gable</cx:pt>
          <cx:pt idx="536">Gable</cx:pt>
          <cx:pt idx="537">Hip</cx:pt>
          <cx:pt idx="538">Hip</cx:pt>
          <cx:pt idx="539">Gable</cx:pt>
          <cx:pt idx="540">Hip</cx:pt>
          <cx:pt idx="541">Gable</cx:pt>
          <cx:pt idx="542">Hip</cx:pt>
          <cx:pt idx="543">Gable</cx:pt>
          <cx:pt idx="544">Gable</cx:pt>
          <cx:pt idx="545">Gable</cx:pt>
          <cx:pt idx="546">Gable</cx:pt>
          <cx:pt idx="547">Gable</cx:pt>
          <cx:pt idx="548">Gable</cx:pt>
          <cx:pt idx="549">Gable</cx:pt>
          <cx:pt idx="550">Gable</cx:pt>
          <cx:pt idx="551">Hip</cx:pt>
          <cx:pt idx="552">Gable</cx:pt>
          <cx:pt idx="553">Gable</cx:pt>
          <cx:pt idx="554">Gable</cx:pt>
          <cx:pt idx="555">Gable</cx:pt>
          <cx:pt idx="556">Gable</cx:pt>
          <cx:pt idx="557">Gable</cx:pt>
          <cx:pt idx="558">Gable</cx:pt>
          <cx:pt idx="559">Gable</cx:pt>
          <cx:pt idx="560">Hip</cx:pt>
          <cx:pt idx="561">Gable</cx:pt>
          <cx:pt idx="562">Gable</cx:pt>
          <cx:pt idx="563">Gable</cx:pt>
          <cx:pt idx="564">Gable</cx:pt>
          <cx:pt idx="565">Gable</cx:pt>
          <cx:pt idx="566">Hip</cx:pt>
          <cx:pt idx="567">Gable</cx:pt>
          <cx:pt idx="568">Gable</cx:pt>
          <cx:pt idx="569">Gable</cx:pt>
          <cx:pt idx="570">Gable</cx:pt>
          <cx:pt idx="571">Gable</cx:pt>
          <cx:pt idx="572">Gable</cx:pt>
          <cx:pt idx="573">Gable</cx:pt>
          <cx:pt idx="574">Gambrel</cx:pt>
          <cx:pt idx="575">Gable</cx:pt>
          <cx:pt idx="576">Gable</cx:pt>
          <cx:pt idx="577">Gable</cx:pt>
          <cx:pt idx="578">Gable</cx:pt>
          <cx:pt idx="579">Gable</cx:pt>
          <cx:pt idx="580">Gable</cx:pt>
          <cx:pt idx="581">Hip</cx:pt>
          <cx:pt idx="582">Gable</cx:pt>
          <cx:pt idx="583">Gable</cx:pt>
          <cx:pt idx="584">Gable</cx:pt>
          <cx:pt idx="585">Hip</cx:pt>
          <cx:pt idx="586">Gable</cx:pt>
          <cx:pt idx="587">Hip</cx:pt>
          <cx:pt idx="588">Flat</cx:pt>
          <cx:pt idx="589">Gable</cx:pt>
          <cx:pt idx="590">Gable</cx:pt>
          <cx:pt idx="591">Gable</cx:pt>
          <cx:pt idx="592">Gable</cx:pt>
          <cx:pt idx="593">Gable</cx:pt>
          <cx:pt idx="594">Hip</cx:pt>
          <cx:pt idx="595">Gable</cx:pt>
          <cx:pt idx="596">Gable</cx:pt>
          <cx:pt idx="597">Gable</cx:pt>
          <cx:pt idx="598">Gable</cx:pt>
          <cx:pt idx="599">Gable</cx:pt>
          <cx:pt idx="600">Gable</cx:pt>
          <cx:pt idx="601">Gable</cx:pt>
          <cx:pt idx="602">Gable</cx:pt>
          <cx:pt idx="603">Gable</cx:pt>
          <cx:pt idx="604">Gable</cx:pt>
          <cx:pt idx="605">Gable</cx:pt>
          <cx:pt idx="606">Gable</cx:pt>
          <cx:pt idx="607">Gable</cx:pt>
          <cx:pt idx="608">Gable</cx:pt>
          <cx:pt idx="609">Gable</cx:pt>
          <cx:pt idx="610">Hip</cx:pt>
          <cx:pt idx="611">Gable</cx:pt>
          <cx:pt idx="612">Gable</cx:pt>
          <cx:pt idx="613">Gable</cx:pt>
          <cx:pt idx="614">Gable</cx:pt>
          <cx:pt idx="615">Gable</cx:pt>
          <cx:pt idx="616">Gable</cx:pt>
          <cx:pt idx="617">Gable</cx:pt>
          <cx:pt idx="618">Hip</cx:pt>
          <cx:pt idx="619">Hip</cx:pt>
          <cx:pt idx="620">Gable</cx:pt>
          <cx:pt idx="621">Gable</cx:pt>
          <cx:pt idx="622">Gable</cx:pt>
          <cx:pt idx="623">Gable</cx:pt>
          <cx:pt idx="624">Gable</cx:pt>
          <cx:pt idx="625">Hip</cx:pt>
          <cx:pt idx="626">Hip</cx:pt>
          <cx:pt idx="627">Gable</cx:pt>
          <cx:pt idx="628">Gable</cx:pt>
          <cx:pt idx="629">Gable</cx:pt>
          <cx:pt idx="630">Gable</cx:pt>
          <cx:pt idx="631">Gable</cx:pt>
          <cx:pt idx="632">Hip</cx:pt>
          <cx:pt idx="633">Gable</cx:pt>
          <cx:pt idx="634">Gable</cx:pt>
          <cx:pt idx="635">Hip</cx:pt>
          <cx:pt idx="636">Gable</cx:pt>
          <cx:pt idx="637">Gable</cx:pt>
          <cx:pt idx="638">Gable</cx:pt>
          <cx:pt idx="639">Hip</cx:pt>
          <cx:pt idx="640">Hip</cx:pt>
          <cx:pt idx="641">Gable</cx:pt>
          <cx:pt idx="642">Gable</cx:pt>
          <cx:pt idx="643">Mansard</cx:pt>
          <cx:pt idx="644">Gable</cx:pt>
          <cx:pt idx="645">Hip</cx:pt>
          <cx:pt idx="646">Hip</cx:pt>
          <cx:pt idx="647">Hip</cx:pt>
          <cx:pt idx="648">Gable</cx:pt>
          <cx:pt idx="649">Gable</cx:pt>
          <cx:pt idx="650">Gable</cx:pt>
          <cx:pt idx="651">Gable</cx:pt>
          <cx:pt idx="652">Gable</cx:pt>
          <cx:pt idx="653">Gable</cx:pt>
          <cx:pt idx="654">Hip</cx:pt>
          <cx:pt idx="655">Gable</cx:pt>
          <cx:pt idx="656">Gable</cx:pt>
          <cx:pt idx="657">Gable</cx:pt>
          <cx:pt idx="658">Gable</cx:pt>
          <cx:pt idx="659">Hip</cx:pt>
          <cx:pt idx="660">Gable</cx:pt>
          <cx:pt idx="661">Hip</cx:pt>
          <cx:pt idx="662">Hip</cx:pt>
          <cx:pt idx="663">Gable</cx:pt>
          <cx:pt idx="664">Gable</cx:pt>
          <cx:pt idx="665">Gable</cx:pt>
          <cx:pt idx="666">Flat</cx:pt>
          <cx:pt idx="667">Gable</cx:pt>
          <cx:pt idx="668">Gable</cx:pt>
          <cx:pt idx="669">Gable</cx:pt>
          <cx:pt idx="670">Gable</cx:pt>
          <cx:pt idx="671">Gambrel</cx:pt>
          <cx:pt idx="672">Gable</cx:pt>
          <cx:pt idx="673">Hip</cx:pt>
          <cx:pt idx="674">Gable</cx:pt>
          <cx:pt idx="675">Gable</cx:pt>
          <cx:pt idx="676">Gable</cx:pt>
          <cx:pt idx="677">Gable</cx:pt>
          <cx:pt idx="678">Hip</cx:pt>
          <cx:pt idx="679">Hip</cx:pt>
          <cx:pt idx="680">Gable</cx:pt>
          <cx:pt idx="681">Gable</cx:pt>
          <cx:pt idx="682">Gable</cx:pt>
          <cx:pt idx="683">Hip</cx:pt>
          <cx:pt idx="684">Gable</cx:pt>
          <cx:pt idx="685">Gable</cx:pt>
          <cx:pt idx="686">Gable</cx:pt>
          <cx:pt idx="687">Gable</cx:pt>
          <cx:pt idx="688">Gable</cx:pt>
          <cx:pt idx="689">Gable</cx:pt>
          <cx:pt idx="690">Gable</cx:pt>
          <cx:pt idx="691">Gable</cx:pt>
          <cx:pt idx="692">Hip</cx:pt>
          <cx:pt idx="693">Gable</cx:pt>
          <cx:pt idx="694">Gable</cx:pt>
          <cx:pt idx="695">Gable</cx:pt>
          <cx:pt idx="696">Gable</cx:pt>
          <cx:pt idx="697">Gable</cx:pt>
          <cx:pt idx="698">Gable</cx:pt>
          <cx:pt idx="699">Gable</cx:pt>
          <cx:pt idx="700">Hip</cx:pt>
          <cx:pt idx="701">Hip</cx:pt>
          <cx:pt idx="702">Hip</cx:pt>
          <cx:pt idx="703">Gable</cx:pt>
          <cx:pt idx="704">Gable</cx:pt>
          <cx:pt idx="705">Hip</cx:pt>
          <cx:pt idx="706">Gable</cx:pt>
          <cx:pt idx="707">Hip</cx:pt>
          <cx:pt idx="708">Hip</cx:pt>
          <cx:pt idx="709">Gable</cx:pt>
          <cx:pt idx="710">Gable</cx:pt>
          <cx:pt idx="711">Gable</cx:pt>
          <cx:pt idx="712">Gable</cx:pt>
          <cx:pt idx="713">Gable</cx:pt>
          <cx:pt idx="714">Gable</cx:pt>
          <cx:pt idx="715">Hip</cx:pt>
          <cx:pt idx="716">Gable</cx:pt>
          <cx:pt idx="717">Gable</cx:pt>
          <cx:pt idx="718">Hip</cx:pt>
          <cx:pt idx="719">Gable</cx:pt>
          <cx:pt idx="720">Gable</cx:pt>
          <cx:pt idx="721">Gable</cx:pt>
          <cx:pt idx="722">Gable</cx:pt>
          <cx:pt idx="723">Gable</cx:pt>
          <cx:pt idx="724">Hip</cx:pt>
          <cx:pt idx="725">Gable</cx:pt>
          <cx:pt idx="726">Hip</cx:pt>
          <cx:pt idx="727">Gable</cx:pt>
          <cx:pt idx="728">Gable</cx:pt>
          <cx:pt idx="729">Gable</cx:pt>
          <cx:pt idx="730">Gable</cx:pt>
          <cx:pt idx="731">Gable</cx:pt>
          <cx:pt idx="732">Gable</cx:pt>
          <cx:pt idx="733">Hip</cx:pt>
          <cx:pt idx="734">Gable</cx:pt>
          <cx:pt idx="735">Gable</cx:pt>
          <cx:pt idx="736">Gable</cx:pt>
          <cx:pt idx="737">Gable</cx:pt>
          <cx:pt idx="738">Gable</cx:pt>
          <cx:pt idx="739">Gable</cx:pt>
          <cx:pt idx="740">Gable</cx:pt>
          <cx:pt idx="741">Hip</cx:pt>
          <cx:pt idx="742">Gable</cx:pt>
          <cx:pt idx="743">Gable</cx:pt>
          <cx:pt idx="744">Gable</cx:pt>
          <cx:pt idx="745">Hip</cx:pt>
          <cx:pt idx="746">Gable</cx:pt>
          <cx:pt idx="747">Mansard</cx:pt>
          <cx:pt idx="748">Hip</cx:pt>
          <cx:pt idx="749">Gable</cx:pt>
          <cx:pt idx="750">Gable</cx:pt>
          <cx:pt idx="751">Gable</cx:pt>
          <cx:pt idx="752">Gable</cx:pt>
          <cx:pt idx="753">Gable</cx:pt>
          <cx:pt idx="754">Gable</cx:pt>
          <cx:pt idx="755">Gable</cx:pt>
          <cx:pt idx="756">Gable</cx:pt>
          <cx:pt idx="757">Hip</cx:pt>
          <cx:pt idx="758">Gable</cx:pt>
          <cx:pt idx="759">Gable</cx:pt>
          <cx:pt idx="760">Hip</cx:pt>
          <cx:pt idx="761">Gable</cx:pt>
          <cx:pt idx="762">Gable</cx:pt>
          <cx:pt idx="763">Gable</cx:pt>
          <cx:pt idx="764">Hip</cx:pt>
          <cx:pt idx="765">Gable</cx:pt>
          <cx:pt idx="766">Gable</cx:pt>
          <cx:pt idx="767">Gable</cx:pt>
          <cx:pt idx="768">Hip</cx:pt>
          <cx:pt idx="769">Hip</cx:pt>
          <cx:pt idx="770">Hip</cx:pt>
          <cx:pt idx="771">Gable</cx:pt>
          <cx:pt idx="772">Gable</cx:pt>
          <cx:pt idx="773">Gable</cx:pt>
          <cx:pt idx="774">Hip</cx:pt>
          <cx:pt idx="775">Hip</cx:pt>
          <cx:pt idx="776">Gable</cx:pt>
          <cx:pt idx="777">Hip</cx:pt>
          <cx:pt idx="778">Gable</cx:pt>
          <cx:pt idx="779">Gable</cx:pt>
          <cx:pt idx="780">Gable</cx:pt>
          <cx:pt idx="781">Gable</cx:pt>
          <cx:pt idx="782">Gable</cx:pt>
          <cx:pt idx="783">Gable</cx:pt>
          <cx:pt idx="784">Gable</cx:pt>
          <cx:pt idx="785">Gable</cx:pt>
          <cx:pt idx="786">Gable</cx:pt>
          <cx:pt idx="787">Gable</cx:pt>
          <cx:pt idx="788">Gable</cx:pt>
          <cx:pt idx="789">Gable</cx:pt>
          <cx:pt idx="790">Gable</cx:pt>
          <cx:pt idx="791">Gable</cx:pt>
          <cx:pt idx="792">Gable</cx:pt>
          <cx:pt idx="793">Gable</cx:pt>
          <cx:pt idx="794">Gable</cx:pt>
          <cx:pt idx="795">Gable</cx:pt>
          <cx:pt idx="796">Gable</cx:pt>
          <cx:pt idx="797">Gable</cx:pt>
          <cx:pt idx="798">Hip</cx:pt>
          <cx:pt idx="799">Gable</cx:pt>
          <cx:pt idx="800">Gable</cx:pt>
          <cx:pt idx="801">Gable</cx:pt>
          <cx:pt idx="802">Gable</cx:pt>
          <cx:pt idx="803">Hip</cx:pt>
          <cx:pt idx="804">Gable</cx:pt>
          <cx:pt idx="805">Gable</cx:pt>
          <cx:pt idx="806">Gable</cx:pt>
          <cx:pt idx="807">Gable</cx:pt>
          <cx:pt idx="808">Gable</cx:pt>
          <cx:pt idx="809">Hip</cx:pt>
          <cx:pt idx="810">Hip</cx:pt>
          <cx:pt idx="811">Gable</cx:pt>
          <cx:pt idx="812">Hip</cx:pt>
          <cx:pt idx="813">Gable</cx:pt>
          <cx:pt idx="814">Gable</cx:pt>
          <cx:pt idx="815">Gable</cx:pt>
          <cx:pt idx="816">Gable</cx:pt>
          <cx:pt idx="817">Hip</cx:pt>
          <cx:pt idx="818">Gable</cx:pt>
          <cx:pt idx="819">Gable</cx:pt>
          <cx:pt idx="820">Gable</cx:pt>
          <cx:pt idx="821">Gable</cx:pt>
          <cx:pt idx="822">Gable</cx:pt>
          <cx:pt idx="823">Gable</cx:pt>
          <cx:pt idx="824">Gable</cx:pt>
          <cx:pt idx="825">Hip</cx:pt>
          <cx:pt idx="826">Gable</cx:pt>
          <cx:pt idx="827">Gable</cx:pt>
          <cx:pt idx="828">Flat</cx:pt>
          <cx:pt idx="829">Gable</cx:pt>
          <cx:pt idx="830">Gable</cx:pt>
          <cx:pt idx="831">Gable</cx:pt>
          <cx:pt idx="832">Gable</cx:pt>
          <cx:pt idx="833">Gable</cx:pt>
          <cx:pt idx="834">Gable</cx:pt>
          <cx:pt idx="835">Gable</cx:pt>
          <cx:pt idx="836">Gable</cx:pt>
          <cx:pt idx="837">Gable</cx:pt>
          <cx:pt idx="838">Gable</cx:pt>
          <cx:pt idx="839">Gable</cx:pt>
          <cx:pt idx="840">Gable</cx:pt>
          <cx:pt idx="841">Gable</cx:pt>
          <cx:pt idx="842">Gable</cx:pt>
          <cx:pt idx="843">Gable</cx:pt>
          <cx:pt idx="844">Gable</cx:pt>
          <cx:pt idx="845">Gable</cx:pt>
          <cx:pt idx="846">Gable</cx:pt>
          <cx:pt idx="847">Gable</cx:pt>
          <cx:pt idx="848">Gable</cx:pt>
          <cx:pt idx="849">Hip</cx:pt>
          <cx:pt idx="850">Gable</cx:pt>
          <cx:pt idx="851">Gable</cx:pt>
          <cx:pt idx="852">Gable</cx:pt>
          <cx:pt idx="853">Gable</cx:pt>
          <cx:pt idx="854">Hip</cx:pt>
          <cx:pt idx="855">Gable</cx:pt>
          <cx:pt idx="856">Gable</cx:pt>
          <cx:pt idx="857">Gable</cx:pt>
          <cx:pt idx="858">Gable</cx:pt>
          <cx:pt idx="859">Gable</cx:pt>
          <cx:pt idx="860">Gable</cx:pt>
          <cx:pt idx="861">Hip</cx:pt>
          <cx:pt idx="862">Hip</cx:pt>
          <cx:pt idx="863">Hip</cx:pt>
          <cx:pt idx="864">Gable</cx:pt>
          <cx:pt idx="865">Gable</cx:pt>
          <cx:pt idx="866">Gable</cx:pt>
          <cx:pt idx="867">Gable</cx:pt>
          <cx:pt idx="868">Gable</cx:pt>
          <cx:pt idx="869">Gable</cx:pt>
          <cx:pt idx="870">Hip</cx:pt>
          <cx:pt idx="871">Gable</cx:pt>
          <cx:pt idx="872">Gable</cx:pt>
          <cx:pt idx="873">Gable</cx:pt>
          <cx:pt idx="874">Gable</cx:pt>
          <cx:pt idx="875">Gable</cx:pt>
          <cx:pt idx="876">Gable</cx:pt>
          <cx:pt idx="877">Hip</cx:pt>
          <cx:pt idx="878">Gable</cx:pt>
          <cx:pt idx="879">Gable</cx:pt>
          <cx:pt idx="880">Gable</cx:pt>
          <cx:pt idx="881">Gable</cx:pt>
          <cx:pt idx="882">Gable</cx:pt>
          <cx:pt idx="883">Gable</cx:pt>
          <cx:pt idx="884">Gable</cx:pt>
          <cx:pt idx="885">Gable</cx:pt>
          <cx:pt idx="886">Gable</cx:pt>
          <cx:pt idx="887">Gable</cx:pt>
          <cx:pt idx="888">Flat</cx:pt>
          <cx:pt idx="889">Hip</cx:pt>
          <cx:pt idx="890">Gable</cx:pt>
          <cx:pt idx="891">Hip</cx:pt>
          <cx:pt idx="892">Hip</cx:pt>
          <cx:pt idx="893">Gable</cx:pt>
          <cx:pt idx="894">Gable</cx:pt>
          <cx:pt idx="895">Hip</cx:pt>
          <cx:pt idx="896">Gable</cx:pt>
          <cx:pt idx="897">Gable</cx:pt>
          <cx:pt idx="898">Hip</cx:pt>
          <cx:pt idx="899">Gable</cx:pt>
          <cx:pt idx="900">Gable</cx:pt>
          <cx:pt idx="901">Hip</cx:pt>
          <cx:pt idx="902">Gable</cx:pt>
          <cx:pt idx="903">Hip</cx:pt>
          <cx:pt idx="904">Gable</cx:pt>
          <cx:pt idx="905">Gable</cx:pt>
          <cx:pt idx="906">Gable</cx:pt>
          <cx:pt idx="907">Gable</cx:pt>
          <cx:pt idx="908">Gable</cx:pt>
          <cx:pt idx="909">Gable</cx:pt>
          <cx:pt idx="910">Gable</cx:pt>
          <cx:pt idx="911">Gable</cx:pt>
          <cx:pt idx="912">Gable</cx:pt>
          <cx:pt idx="913">Gable</cx:pt>
          <cx:pt idx="914">Gable</cx:pt>
          <cx:pt idx="915">Gable</cx:pt>
          <cx:pt idx="916">Gable</cx:pt>
          <cx:pt idx="917">Gable</cx:pt>
          <cx:pt idx="918">Gable</cx:pt>
          <cx:pt idx="919">Hip</cx:pt>
          <cx:pt idx="920">Gable</cx:pt>
          <cx:pt idx="921">Gable</cx:pt>
          <cx:pt idx="922">Gable</cx:pt>
          <cx:pt idx="923">Gable</cx:pt>
          <cx:pt idx="924">Gable</cx:pt>
          <cx:pt idx="925">Gable</cx:pt>
          <cx:pt idx="926">Hip</cx:pt>
          <cx:pt idx="927">Gable</cx:pt>
          <cx:pt idx="928">Hip</cx:pt>
          <cx:pt idx="929">Gable</cx:pt>
          <cx:pt idx="930">Gable</cx:pt>
          <cx:pt idx="931">Gable</cx:pt>
          <cx:pt idx="932">Hip</cx:pt>
          <cx:pt idx="933">Gable</cx:pt>
          <cx:pt idx="934">Flat</cx:pt>
          <cx:pt idx="935">Gable</cx:pt>
          <cx:pt idx="936">Gable</cx:pt>
          <cx:pt idx="937">Gable</cx:pt>
          <cx:pt idx="938">Gable</cx:pt>
          <cx:pt idx="939">Gable</cx:pt>
          <cx:pt idx="940">Gable</cx:pt>
          <cx:pt idx="941">Gable</cx:pt>
          <cx:pt idx="942">Gable</cx:pt>
          <cx:pt idx="943">Gable</cx:pt>
          <cx:pt idx="944">Gable</cx:pt>
          <cx:pt idx="945">Hip</cx:pt>
          <cx:pt idx="946">Gable</cx:pt>
          <cx:pt idx="947">Hip</cx:pt>
          <cx:pt idx="948">Gable</cx:pt>
          <cx:pt idx="949">Hip</cx:pt>
          <cx:pt idx="950">Gable</cx:pt>
          <cx:pt idx="951">Gable</cx:pt>
          <cx:pt idx="952">Gable</cx:pt>
          <cx:pt idx="953">Gable</cx:pt>
          <cx:pt idx="954">Flat</cx:pt>
          <cx:pt idx="955">Gable</cx:pt>
          <cx:pt idx="956">Gable</cx:pt>
          <cx:pt idx="957">Hip</cx:pt>
          <cx:pt idx="958">Gable</cx:pt>
          <cx:pt idx="959">Hip</cx:pt>
          <cx:pt idx="960">Gable</cx:pt>
          <cx:pt idx="961">Gable</cx:pt>
          <cx:pt idx="962">Gable</cx:pt>
          <cx:pt idx="963">Gable</cx:pt>
          <cx:pt idx="964">Gable</cx:pt>
          <cx:pt idx="965">Gable</cx:pt>
          <cx:pt idx="966">Gable</cx:pt>
          <cx:pt idx="967">Hip</cx:pt>
          <cx:pt idx="968">Gable</cx:pt>
          <cx:pt idx="969">Hip</cx:pt>
          <cx:pt idx="970">Gable</cx:pt>
          <cx:pt idx="971">Gable</cx:pt>
          <cx:pt idx="972">Gable</cx:pt>
          <cx:pt idx="973">Gable</cx:pt>
          <cx:pt idx="974">Gable</cx:pt>
          <cx:pt idx="975">Gable</cx:pt>
          <cx:pt idx="976">Gable</cx:pt>
          <cx:pt idx="977">Gable</cx:pt>
          <cx:pt idx="978">Gable</cx:pt>
          <cx:pt idx="979">Gable</cx:pt>
          <cx:pt idx="980">Gable</cx:pt>
          <cx:pt idx="981">Hip</cx:pt>
          <cx:pt idx="982">Gable</cx:pt>
          <cx:pt idx="983">Gable</cx:pt>
          <cx:pt idx="984">Gable</cx:pt>
          <cx:pt idx="985">Gable</cx:pt>
          <cx:pt idx="986">Hip</cx:pt>
          <cx:pt idx="987">Hip</cx:pt>
          <cx:pt idx="988">Gable</cx:pt>
          <cx:pt idx="989">Gable</cx:pt>
          <cx:pt idx="990">Gable</cx:pt>
          <cx:pt idx="991">Gable</cx:pt>
          <cx:pt idx="992">Hip</cx:pt>
          <cx:pt idx="993">Gable</cx:pt>
          <cx:pt idx="994">Hip</cx:pt>
          <cx:pt idx="995">Gable</cx:pt>
          <cx:pt idx="996">Hip</cx:pt>
          <cx:pt idx="997">Hip</cx:pt>
          <cx:pt idx="998">Hip</cx:pt>
          <cx:pt idx="999">Gable</cx:pt>
          <cx:pt idx="1000">Flat</cx:pt>
          <cx:pt idx="1001">Gable</cx:pt>
          <cx:pt idx="1002">Gable</cx:pt>
          <cx:pt idx="1003">Gable</cx:pt>
          <cx:pt idx="1004">Gable</cx:pt>
          <cx:pt idx="1005">Gable</cx:pt>
          <cx:pt idx="1006">Gable</cx:pt>
          <cx:pt idx="1007">Gable</cx:pt>
          <cx:pt idx="1008">Hip</cx:pt>
          <cx:pt idx="1009">Gable</cx:pt>
          <cx:pt idx="1010">Gable</cx:pt>
          <cx:pt idx="1011">Hip</cx:pt>
          <cx:pt idx="1012">Hip</cx:pt>
          <cx:pt idx="1013">Hip</cx:pt>
          <cx:pt idx="1014">Gable</cx:pt>
          <cx:pt idx="1015">Gable</cx:pt>
          <cx:pt idx="1016">Hip</cx:pt>
          <cx:pt idx="1017">Gable</cx:pt>
          <cx:pt idx="1018">Gable</cx:pt>
          <cx:pt idx="1019">Gable</cx:pt>
          <cx:pt idx="1020">Gable</cx:pt>
          <cx:pt idx="1021">Gable</cx:pt>
          <cx:pt idx="1022">Gable</cx:pt>
          <cx:pt idx="1023">Gable</cx:pt>
          <cx:pt idx="1024">Hip</cx:pt>
          <cx:pt idx="1025">Gable</cx:pt>
          <cx:pt idx="1026">Gable</cx:pt>
          <cx:pt idx="1027">Gable</cx:pt>
          <cx:pt idx="1028">Gable</cx:pt>
          <cx:pt idx="1029">Gable</cx:pt>
          <cx:pt idx="1030">Gable</cx:pt>
          <cx:pt idx="1031">Gable</cx:pt>
          <cx:pt idx="1032">Gable</cx:pt>
          <cx:pt idx="1033">Gable</cx:pt>
          <cx:pt idx="1034">Gable</cx:pt>
          <cx:pt idx="1035">Gable</cx:pt>
          <cx:pt idx="1036">Hip</cx:pt>
          <cx:pt idx="1037">Gable</cx:pt>
          <cx:pt idx="1038">Gable</cx:pt>
          <cx:pt idx="1039">Gable</cx:pt>
          <cx:pt idx="1040">Gable</cx:pt>
          <cx:pt idx="1041">Hip</cx:pt>
          <cx:pt idx="1042">Gable</cx:pt>
          <cx:pt idx="1043">Hip</cx:pt>
          <cx:pt idx="1044">Hip</cx:pt>
          <cx:pt idx="1045">Hip</cx:pt>
          <cx:pt idx="1046">Hip</cx:pt>
          <cx:pt idx="1047">Gable</cx:pt>
          <cx:pt idx="1048">Hip</cx:pt>
          <cx:pt idx="1049">Gable</cx:pt>
          <cx:pt idx="1050">Gable</cx:pt>
          <cx:pt idx="1051">Gable</cx:pt>
          <cx:pt idx="1052">Gable</cx:pt>
          <cx:pt idx="1053">Hip</cx:pt>
          <cx:pt idx="1054">Gable</cx:pt>
          <cx:pt idx="1055">Gable</cx:pt>
          <cx:pt idx="1056">Gable</cx:pt>
          <cx:pt idx="1057">Gable</cx:pt>
          <cx:pt idx="1058">Gable</cx:pt>
          <cx:pt idx="1059">Gable</cx:pt>
          <cx:pt idx="1060">Gable</cx:pt>
          <cx:pt idx="1061">Gable</cx:pt>
          <cx:pt idx="1062">Gable</cx:pt>
          <cx:pt idx="1063">Gable</cx:pt>
          <cx:pt idx="1064">Gable</cx:pt>
          <cx:pt idx="1065">Gable</cx:pt>
          <cx:pt idx="1066">Gable</cx:pt>
          <cx:pt idx="1067">Gable</cx:pt>
          <cx:pt idx="1068">Gable</cx:pt>
          <cx:pt idx="1069">Gable</cx:pt>
          <cx:pt idx="1070">Hip</cx:pt>
          <cx:pt idx="1071">Gable</cx:pt>
          <cx:pt idx="1072">Gable</cx:pt>
          <cx:pt idx="1073">Hip</cx:pt>
          <cx:pt idx="1074">Gable</cx:pt>
          <cx:pt idx="1075">Gable</cx:pt>
          <cx:pt idx="1076">Gable</cx:pt>
          <cx:pt idx="1077">Gable</cx:pt>
          <cx:pt idx="1078">Gable</cx:pt>
          <cx:pt idx="1079">Gable</cx:pt>
          <cx:pt idx="1080">Gable</cx:pt>
          <cx:pt idx="1081">Gable</cx:pt>
          <cx:pt idx="1082">Gable</cx:pt>
          <cx:pt idx="1083">Hip</cx:pt>
          <cx:pt idx="1084">Gable</cx:pt>
          <cx:pt idx="1085">Gable</cx:pt>
          <cx:pt idx="1086">Gable</cx:pt>
          <cx:pt idx="1087">Gable</cx:pt>
          <cx:pt idx="1088">Gable</cx:pt>
          <cx:pt idx="1089">Gable</cx:pt>
          <cx:pt idx="1090">Gable</cx:pt>
          <cx:pt idx="1091">Gable</cx:pt>
          <cx:pt idx="1092">Gable</cx:pt>
          <cx:pt idx="1093">Hip</cx:pt>
          <cx:pt idx="1094">Gable</cx:pt>
          <cx:pt idx="1095">Gable</cx:pt>
          <cx:pt idx="1096">Gable</cx:pt>
          <cx:pt idx="1097">Gable</cx:pt>
          <cx:pt idx="1098">Gable</cx:pt>
          <cx:pt idx="1099">Gable</cx:pt>
          <cx:pt idx="1100">Gable</cx:pt>
          <cx:pt idx="1101">Gable</cx:pt>
          <cx:pt idx="1102">Gable</cx:pt>
          <cx:pt idx="1103">Hip</cx:pt>
          <cx:pt idx="1104">Gable</cx:pt>
          <cx:pt idx="1105">Gable</cx:pt>
          <cx:pt idx="1106">Hip</cx:pt>
          <cx:pt idx="1107">Gable</cx:pt>
          <cx:pt idx="1108">Gable</cx:pt>
          <cx:pt idx="1109">Gable</cx:pt>
          <cx:pt idx="1110">Gable</cx:pt>
          <cx:pt idx="1111">Hip</cx:pt>
          <cx:pt idx="1112">Gable</cx:pt>
          <cx:pt idx="1113">Gable</cx:pt>
          <cx:pt idx="1114">Gable</cx:pt>
          <cx:pt idx="1115">Hip</cx:pt>
          <cx:pt idx="1116">Hip</cx:pt>
          <cx:pt idx="1117">Gable</cx:pt>
          <cx:pt idx="1118">Gable</cx:pt>
          <cx:pt idx="1119">Gable</cx:pt>
          <cx:pt idx="1120">Gable</cx:pt>
          <cx:pt idx="1121">Gable</cx:pt>
          <cx:pt idx="1122">Gable</cx:pt>
          <cx:pt idx="1123">Hip</cx:pt>
          <cx:pt idx="1124">Gable</cx:pt>
          <cx:pt idx="1125">Gable</cx:pt>
          <cx:pt idx="1126">Hip</cx:pt>
          <cx:pt idx="1127">Hip</cx:pt>
          <cx:pt idx="1128">Gable</cx:pt>
          <cx:pt idx="1129">Gable</cx:pt>
          <cx:pt idx="1130">Gable</cx:pt>
          <cx:pt idx="1131">Gable</cx:pt>
          <cx:pt idx="1132">Gable</cx:pt>
          <cx:pt idx="1133">Gable</cx:pt>
          <cx:pt idx="1134">Gable</cx:pt>
          <cx:pt idx="1135">Gable</cx:pt>
          <cx:pt idx="1136">Gable</cx:pt>
          <cx:pt idx="1137">Gable</cx:pt>
          <cx:pt idx="1138">Gable</cx:pt>
          <cx:pt idx="1139">Gable</cx:pt>
          <cx:pt idx="1140">Gable</cx:pt>
          <cx:pt idx="1141">Gable</cx:pt>
          <cx:pt idx="1142">Hip</cx:pt>
          <cx:pt idx="1143">Gable</cx:pt>
          <cx:pt idx="1144">Gable</cx:pt>
          <cx:pt idx="1145">Gable</cx:pt>
          <cx:pt idx="1146">Gable</cx:pt>
          <cx:pt idx="1147">Gable</cx:pt>
          <cx:pt idx="1148">Gable</cx:pt>
          <cx:pt idx="1149">Hip</cx:pt>
          <cx:pt idx="1150">Gable</cx:pt>
          <cx:pt idx="1151">Gable</cx:pt>
          <cx:pt idx="1152">Gable</cx:pt>
          <cx:pt idx="1153">Gable</cx:pt>
          <cx:pt idx="1154">Gable</cx:pt>
          <cx:pt idx="1155">Gable</cx:pt>
          <cx:pt idx="1156">Gable</cx:pt>
          <cx:pt idx="1157">Gable</cx:pt>
          <cx:pt idx="1158">Gable</cx:pt>
          <cx:pt idx="1159">Hip</cx:pt>
          <cx:pt idx="1160">Gable</cx:pt>
          <cx:pt idx="1161">Hip</cx:pt>
          <cx:pt idx="1162">Gable</cx:pt>
          <cx:pt idx="1163">Gable</cx:pt>
          <cx:pt idx="1164">Gable</cx:pt>
          <cx:pt idx="1165">Gable</cx:pt>
          <cx:pt idx="1166">Gable</cx:pt>
          <cx:pt idx="1167">Gable</cx:pt>
          <cx:pt idx="1168">Hip</cx:pt>
          <cx:pt idx="1169">Hip</cx:pt>
          <cx:pt idx="1170">Gable</cx:pt>
          <cx:pt idx="1171">Hip</cx:pt>
          <cx:pt idx="1172">Gable</cx:pt>
          <cx:pt idx="1173">Gable</cx:pt>
          <cx:pt idx="1174">Gable</cx:pt>
          <cx:pt idx="1175">Hip</cx:pt>
          <cx:pt idx="1176">Gable</cx:pt>
          <cx:pt idx="1177">Gable</cx:pt>
          <cx:pt idx="1178">Gable</cx:pt>
          <cx:pt idx="1179">Gable</cx:pt>
          <cx:pt idx="1180">Gable</cx:pt>
          <cx:pt idx="1181">Hip</cx:pt>
          <cx:pt idx="1182">Hip</cx:pt>
          <cx:pt idx="1183">Hip</cx:pt>
          <cx:pt idx="1184">Hip</cx:pt>
          <cx:pt idx="1185">Gable</cx:pt>
          <cx:pt idx="1186">Gable</cx:pt>
          <cx:pt idx="1187">Gable</cx:pt>
          <cx:pt idx="1188">Gable</cx:pt>
          <cx:pt idx="1189">Gable</cx:pt>
          <cx:pt idx="1190">Gable</cx:pt>
          <cx:pt idx="1191">Gable</cx:pt>
          <cx:pt idx="1192">Gambrel</cx:pt>
          <cx:pt idx="1193">Hip</cx:pt>
          <cx:pt idx="1194">Gable</cx:pt>
          <cx:pt idx="1195">Gable</cx:pt>
          <cx:pt idx="1196">Gable</cx:pt>
          <cx:pt idx="1197">Gable</cx:pt>
          <cx:pt idx="1198">Gable</cx:pt>
          <cx:pt idx="1199">Gable</cx:pt>
          <cx:pt idx="1200">Gable</cx:pt>
          <cx:pt idx="1201">Gable</cx:pt>
          <cx:pt idx="1202">Gable</cx:pt>
          <cx:pt idx="1203">Gable</cx:pt>
          <cx:pt idx="1204">Gable</cx:pt>
          <cx:pt idx="1205">Hip</cx:pt>
          <cx:pt idx="1206">Gable</cx:pt>
          <cx:pt idx="1207">Gable</cx:pt>
          <cx:pt idx="1208">Gable</cx:pt>
          <cx:pt idx="1209">Hip</cx:pt>
          <cx:pt idx="1210">Gable</cx:pt>
          <cx:pt idx="1211">Gable</cx:pt>
          <cx:pt idx="1212">Hip</cx:pt>
          <cx:pt idx="1213">Gable</cx:pt>
          <cx:pt idx="1214">Gable</cx:pt>
          <cx:pt idx="1215">Gable</cx:pt>
          <cx:pt idx="1216">Gable</cx:pt>
          <cx:pt idx="1217">Gable</cx:pt>
          <cx:pt idx="1218">Gable</cx:pt>
          <cx:pt idx="1219">Gable</cx:pt>
          <cx:pt idx="1220">Gable</cx:pt>
          <cx:pt idx="1221">Hip</cx:pt>
          <cx:pt idx="1222">Gable</cx:pt>
          <cx:pt idx="1223">Hip</cx:pt>
          <cx:pt idx="1224">Gable</cx:pt>
          <cx:pt idx="1225">Hip</cx:pt>
          <cx:pt idx="1226">Gable</cx:pt>
          <cx:pt idx="1227">Gable</cx:pt>
          <cx:pt idx="1228">Hip</cx:pt>
          <cx:pt idx="1229">Hip</cx:pt>
          <cx:pt idx="1230">Shed</cx:pt>
          <cx:pt idx="1231">Hip</cx:pt>
          <cx:pt idx="1232">Gable</cx:pt>
          <cx:pt idx="1233">Hip</cx:pt>
          <cx:pt idx="1234">Gable</cx:pt>
          <cx:pt idx="1235">Gable</cx:pt>
          <cx:pt idx="1236">Gable</cx:pt>
          <cx:pt idx="1237">Gable</cx:pt>
          <cx:pt idx="1238">Gable</cx:pt>
          <cx:pt idx="1239">Hip</cx:pt>
          <cx:pt idx="1240">Gable</cx:pt>
          <cx:pt idx="1241">Hip</cx:pt>
          <cx:pt idx="1242">Gable</cx:pt>
          <cx:pt idx="1243">Gable</cx:pt>
          <cx:pt idx="1244">Gable</cx:pt>
          <cx:pt idx="1245">Hip</cx:pt>
          <cx:pt idx="1246">Gable</cx:pt>
          <cx:pt idx="1247">Gable</cx:pt>
          <cx:pt idx="1248">Gable</cx:pt>
          <cx:pt idx="1249">Gable</cx:pt>
          <cx:pt idx="1250">Hip</cx:pt>
          <cx:pt idx="1251">Gable</cx:pt>
          <cx:pt idx="1252">Gable</cx:pt>
          <cx:pt idx="1253">Gable</cx:pt>
          <cx:pt idx="1254">Gable</cx:pt>
          <cx:pt idx="1255">Gable</cx:pt>
          <cx:pt idx="1256">Hip</cx:pt>
          <cx:pt idx="1257">Gable</cx:pt>
          <cx:pt idx="1258">Gable</cx:pt>
          <cx:pt idx="1259">Gable</cx:pt>
          <cx:pt idx="1260">Gable</cx:pt>
          <cx:pt idx="1261">Hip</cx:pt>
          <cx:pt idx="1262">Gable</cx:pt>
          <cx:pt idx="1263">Gambrel</cx:pt>
          <cx:pt idx="1264">Gable</cx:pt>
          <cx:pt idx="1265">Hip</cx:pt>
          <cx:pt idx="1266">Hip</cx:pt>
          <cx:pt idx="1267">Hip</cx:pt>
          <cx:pt idx="1268">Gable</cx:pt>
          <cx:pt idx="1269">Gable</cx:pt>
          <cx:pt idx="1270">Shed</cx:pt>
          <cx:pt idx="1271">Hip</cx:pt>
          <cx:pt idx="1272">Hip</cx:pt>
          <cx:pt idx="1273">Gable</cx:pt>
          <cx:pt idx="1274">Gable</cx:pt>
          <cx:pt idx="1275">Gable</cx:pt>
          <cx:pt idx="1276">Gable</cx:pt>
          <cx:pt idx="1277">Gable</cx:pt>
          <cx:pt idx="1278">Gable</cx:pt>
          <cx:pt idx="1279">Gable</cx:pt>
          <cx:pt idx="1280">Gable</cx:pt>
          <cx:pt idx="1281">Hip</cx:pt>
          <cx:pt idx="1282">Gable</cx:pt>
          <cx:pt idx="1283">Mansard</cx:pt>
          <cx:pt idx="1284">Gable</cx:pt>
          <cx:pt idx="1285">Gable</cx:pt>
          <cx:pt idx="1286">Hip</cx:pt>
          <cx:pt idx="1287">Gable</cx:pt>
          <cx:pt idx="1288">Gable</cx:pt>
          <cx:pt idx="1289">Gable</cx:pt>
          <cx:pt idx="1290">Hip</cx:pt>
          <cx:pt idx="1291">Gable</cx:pt>
          <cx:pt idx="1292">Gable</cx:pt>
          <cx:pt idx="1293">Gable</cx:pt>
          <cx:pt idx="1294">Hip</cx:pt>
          <cx:pt idx="1295">Hip</cx:pt>
          <cx:pt idx="1296">Hip</cx:pt>
          <cx:pt idx="1297">Gable</cx:pt>
          <cx:pt idx="1298">Hip</cx:pt>
          <cx:pt idx="1299">Hip</cx:pt>
          <cx:pt idx="1300">Gable</cx:pt>
          <cx:pt idx="1301">Gable</cx:pt>
          <cx:pt idx="1302">Hip</cx:pt>
          <cx:pt idx="1303">Gable</cx:pt>
          <cx:pt idx="1304">Gable</cx:pt>
          <cx:pt idx="1305">Hip</cx:pt>
          <cx:pt idx="1306">Gable</cx:pt>
          <cx:pt idx="1307">Gable</cx:pt>
          <cx:pt idx="1308">Gable</cx:pt>
          <cx:pt idx="1309">Gable</cx:pt>
          <cx:pt idx="1310">Gable</cx:pt>
          <cx:pt idx="1311">Gable</cx:pt>
          <cx:pt idx="1312">Gable</cx:pt>
          <cx:pt idx="1313">Gable</cx:pt>
          <cx:pt idx="1314">Hip</cx:pt>
          <cx:pt idx="1315">Gable</cx:pt>
          <cx:pt idx="1316">Gable</cx:pt>
          <cx:pt idx="1317">Gable</cx:pt>
          <cx:pt idx="1318">Hip</cx:pt>
          <cx:pt idx="1319">Hip</cx:pt>
          <cx:pt idx="1320">Hip</cx:pt>
          <cx:pt idx="1321">Hip</cx:pt>
          <cx:pt idx="1322">Gable</cx:pt>
          <cx:pt idx="1323">Hip</cx:pt>
          <cx:pt idx="1324">Gable</cx:pt>
          <cx:pt idx="1325">Gable</cx:pt>
          <cx:pt idx="1326">Gable</cx:pt>
          <cx:pt idx="1327">Gable</cx:pt>
          <cx:pt idx="1328">Gable</cx:pt>
          <cx:pt idx="1329">Hip</cx:pt>
          <cx:pt idx="1330">Hip</cx:pt>
          <cx:pt idx="1331">Gable</cx:pt>
          <cx:pt idx="1332">Gable</cx:pt>
          <cx:pt idx="1333">Gable</cx:pt>
          <cx:pt idx="1334">Gable</cx:pt>
          <cx:pt idx="1335">Gable</cx:pt>
          <cx:pt idx="1336">Gable</cx:pt>
          <cx:pt idx="1337">Gable</cx:pt>
          <cx:pt idx="1338">Gable</cx:pt>
          <cx:pt idx="1339">Hip</cx:pt>
          <cx:pt idx="1340">Gable</cx:pt>
          <cx:pt idx="1341">Gable</cx:pt>
          <cx:pt idx="1342">Gable</cx:pt>
          <cx:pt idx="1343">Gable</cx:pt>
          <cx:pt idx="1344">Gable</cx:pt>
          <cx:pt idx="1345">Hip</cx:pt>
          <cx:pt idx="1346">Hip</cx:pt>
          <cx:pt idx="1347">Gable</cx:pt>
          <cx:pt idx="1348">Gable</cx:pt>
          <cx:pt idx="1349">Gable</cx:pt>
          <cx:pt idx="1350">Gable</cx:pt>
          <cx:pt idx="1351">Gable</cx:pt>
          <cx:pt idx="1352">Gable</cx:pt>
          <cx:pt idx="1353">Hip</cx:pt>
          <cx:pt idx="1354">Gable</cx:pt>
          <cx:pt idx="1355">Gable</cx:pt>
          <cx:pt idx="1356">Gable</cx:pt>
          <cx:pt idx="1357">Gable</cx:pt>
          <cx:pt idx="1358">Gable</cx:pt>
          <cx:pt idx="1359">Hip</cx:pt>
          <cx:pt idx="1360">Gable</cx:pt>
          <cx:pt idx="1361">Hip</cx:pt>
          <cx:pt idx="1362">Gable</cx:pt>
          <cx:pt idx="1363">Gable</cx:pt>
          <cx:pt idx="1364">Gable</cx:pt>
          <cx:pt idx="1365">Gable</cx:pt>
          <cx:pt idx="1366">Gable</cx:pt>
          <cx:pt idx="1367">Gable</cx:pt>
          <cx:pt idx="1368">Gable</cx:pt>
          <cx:pt idx="1369">Hip</cx:pt>
          <cx:pt idx="1370">Gable</cx:pt>
          <cx:pt idx="1371">Hip</cx:pt>
          <cx:pt idx="1372">Gable</cx:pt>
          <cx:pt idx="1373">Hip</cx:pt>
          <cx:pt idx="1374">Gable</cx:pt>
          <cx:pt idx="1375">Gable</cx:pt>
          <cx:pt idx="1376">Gable</cx:pt>
          <cx:pt idx="1377">Gable</cx:pt>
          <cx:pt idx="1378">Gable</cx:pt>
          <cx:pt idx="1379">Gable</cx:pt>
          <cx:pt idx="1380">Gable</cx:pt>
          <cx:pt idx="1381">Gable</cx:pt>
          <cx:pt idx="1382">Hip</cx:pt>
          <cx:pt idx="1383">Gable</cx:pt>
          <cx:pt idx="1384">Gable</cx:pt>
          <cx:pt idx="1385">Gable</cx:pt>
          <cx:pt idx="1386">Gable</cx:pt>
          <cx:pt idx="1387">Gable</cx:pt>
          <cx:pt idx="1388">Gable</cx:pt>
          <cx:pt idx="1389">Gable</cx:pt>
          <cx:pt idx="1390">Gable</cx:pt>
          <cx:pt idx="1391">Gable</cx:pt>
          <cx:pt idx="1392">Gable</cx:pt>
          <cx:pt idx="1393">Gable</cx:pt>
          <cx:pt idx="1394">Hip</cx:pt>
          <cx:pt idx="1395">Hip</cx:pt>
          <cx:pt idx="1396">Gable</cx:pt>
          <cx:pt idx="1397">Gable</cx:pt>
          <cx:pt idx="1398">Gable</cx:pt>
          <cx:pt idx="1399">Gable</cx:pt>
          <cx:pt idx="1400">Gable</cx:pt>
          <cx:pt idx="1401">Gable</cx:pt>
          <cx:pt idx="1402">Gable</cx:pt>
          <cx:pt idx="1403">Gable</cx:pt>
          <cx:pt idx="1404">Gable</cx:pt>
          <cx:pt idx="1405">Hip</cx:pt>
          <cx:pt idx="1406">Gable</cx:pt>
          <cx:pt idx="1407">Gable</cx:pt>
          <cx:pt idx="1408">Gable</cx:pt>
          <cx:pt idx="1409">Gable</cx:pt>
          <cx:pt idx="1410">Gable</cx:pt>
          <cx:pt idx="1411">Gable</cx:pt>
          <cx:pt idx="1412">Gable</cx:pt>
          <cx:pt idx="1413">Gable</cx:pt>
          <cx:pt idx="1414">Gambrel</cx:pt>
          <cx:pt idx="1415">Hip</cx:pt>
          <cx:pt idx="1416">Gable</cx:pt>
          <cx:pt idx="1417">Gable</cx:pt>
          <cx:pt idx="1418">Gable</cx:pt>
          <cx:pt idx="1419">Gable</cx:pt>
          <cx:pt idx="1420">Gable</cx:pt>
          <cx:pt idx="1421">Gable</cx:pt>
          <cx:pt idx="1422">Gable</cx:pt>
          <cx:pt idx="1423">Flat</cx:pt>
          <cx:pt idx="1424">Hip</cx:pt>
          <cx:pt idx="1425">Hip</cx:pt>
          <cx:pt idx="1426">Gable</cx:pt>
          <cx:pt idx="1427">Gable</cx:pt>
          <cx:pt idx="1428">Gable</cx:pt>
          <cx:pt idx="1429">Gable</cx:pt>
          <cx:pt idx="1430">Gable</cx:pt>
          <cx:pt idx="1431">Gable</cx:pt>
          <cx:pt idx="1432">Gable</cx:pt>
          <cx:pt idx="1433">Gable</cx:pt>
          <cx:pt idx="1434">Gable</cx:pt>
          <cx:pt idx="1435">Gable</cx:pt>
          <cx:pt idx="1436">Gable</cx:pt>
          <cx:pt idx="1437">Hip</cx:pt>
          <cx:pt idx="1438">Gable</cx:pt>
          <cx:pt idx="1439">Hip</cx:pt>
          <cx:pt idx="1440">Gable</cx:pt>
          <cx:pt idx="1441">Gable</cx:pt>
          <cx:pt idx="1442">Gable</cx:pt>
          <cx:pt idx="1443">Gable</cx:pt>
          <cx:pt idx="1444">Gable</cx:pt>
          <cx:pt idx="1445">Gable</cx:pt>
          <cx:pt idx="1446">Gable</cx:pt>
          <cx:pt idx="1447">Gable</cx:pt>
          <cx:pt idx="1448">Gable</cx:pt>
          <cx:pt idx="1449">Gable</cx:pt>
          <cx:pt idx="1450">Gable</cx:pt>
          <cx:pt idx="1451">Gable</cx:pt>
          <cx:pt idx="1452">Gable</cx:pt>
          <cx:pt idx="1453">Gable</cx:pt>
          <cx:pt idx="1454">Gable</cx:pt>
          <cx:pt idx="1455">Gable</cx:pt>
          <cx:pt idx="1456">Gable</cx:pt>
          <cx:pt idx="1457">Gable</cx:pt>
          <cx:pt idx="1458">Hip</cx:pt>
          <cx:pt idx="1459">Gable</cx:pt>
        </cx:lvl>
        <cx:lvl ptCount="1460">
          <cx:pt idx="0">2003</cx:pt>
          <cx:pt idx="1">1976</cx:pt>
          <cx:pt idx="2">2002</cx:pt>
          <cx:pt idx="3">1970</cx:pt>
          <cx:pt idx="4">2000</cx:pt>
          <cx:pt idx="5">1995</cx:pt>
          <cx:pt idx="6">2005</cx:pt>
          <cx:pt idx="7">1973</cx:pt>
          <cx:pt idx="8">1950</cx:pt>
          <cx:pt idx="9">1950</cx:pt>
          <cx:pt idx="10">1965</cx:pt>
          <cx:pt idx="11">2006</cx:pt>
          <cx:pt idx="12">1962</cx:pt>
          <cx:pt idx="13">2007</cx:pt>
          <cx:pt idx="14">1960</cx:pt>
          <cx:pt idx="15">2001</cx:pt>
          <cx:pt idx="16">1970</cx:pt>
          <cx:pt idx="17">1967</cx:pt>
          <cx:pt idx="18">2004</cx:pt>
          <cx:pt idx="19">1965</cx:pt>
          <cx:pt idx="20">2006</cx:pt>
          <cx:pt idx="21">1950</cx:pt>
          <cx:pt idx="22">2002</cx:pt>
          <cx:pt idx="23">1976</cx:pt>
          <cx:pt idx="24">2001</cx:pt>
          <cx:pt idx="25">2007</cx:pt>
          <cx:pt idx="26">2000</cx:pt>
          <cx:pt idx="27">2008</cx:pt>
          <cx:pt idx="28">1997</cx:pt>
          <cx:pt idx="29">1950</cx:pt>
          <cx:pt idx="30">1950</cx:pt>
          <cx:pt idx="31">2006</cx:pt>
          <cx:pt idx="32">2007</cx:pt>
          <cx:pt idx="33">1959</cx:pt>
          <cx:pt idx="34">2005</cx:pt>
          <cx:pt idx="35">2005</cx:pt>
          <cx:pt idx="36">1995</cx:pt>
          <cx:pt idx="37">1990</cx:pt>
          <cx:pt idx="38">2007</cx:pt>
          <cx:pt idx="39">1955</cx:pt>
          <cx:pt idx="40">1965</cx:pt>
          <cx:pt idx="41">1959</cx:pt>
          <cx:pt idx="42">1983</cx:pt>
          <cx:pt idx="43">1980</cx:pt>
          <cx:pt idx="44">1959</cx:pt>
          <cx:pt idx="45">2005</cx:pt>
          <cx:pt idx="46">2003</cx:pt>
          <cx:pt idx="47">2006</cx:pt>
          <cx:pt idx="48">2008</cx:pt>
          <cx:pt idx="49">1966</cx:pt>
          <cx:pt idx="50">1997</cx:pt>
          <cx:pt idx="51">1950</cx:pt>
          <cx:pt idx="52">1963</cx:pt>
          <cx:pt idx="53">1987</cx:pt>
          <cx:pt idx="54">1955</cx:pt>
          <cx:pt idx="55">1964</cx:pt>
          <cx:pt idx="56">2000</cx:pt>
          <cx:pt idx="57">2004</cx:pt>
          <cx:pt idx="58">2006</cx:pt>
          <cx:pt idx="59">1972</cx:pt>
          <cx:pt idx="60">2004</cx:pt>
          <cx:pt idx="61">1996</cx:pt>
          <cx:pt idx="62">2006</cx:pt>
          <cx:pt idx="63">1950</cx:pt>
          <cx:pt idx="64">1998</cx:pt>
          <cx:pt idx="65">2005</cx:pt>
          <cx:pt idx="66">1989</cx:pt>
          <cx:pt idx="67">2003</cx:pt>
          <cx:pt idx="68">1950</cx:pt>
          <cx:pt idx="69">1953</cx:pt>
          <cx:pt idx="70">1973</cx:pt>
          <cx:pt idx="71">2006</cx:pt>
          <cx:pt idx="72">1998</cx:pt>
          <cx:pt idx="73">2003</cx:pt>
          <cx:pt idx="74">1950</cx:pt>
          <cx:pt idx="75">1973</cx:pt>
          <cx:pt idx="76">1956</cx:pt>
          <cx:pt idx="77">2001</cx:pt>
          <cx:pt idx="78">1968</cx:pt>
          <cx:pt idx="79">1981</cx:pt>
          <cx:pt idx="80">1968</cx:pt>
          <cx:pt idx="81">1998</cx:pt>
          <cx:pt idx="82">2007</cx:pt>
          <cx:pt idx="83">1960</cx:pt>
          <cx:pt idx="84">1996</cx:pt>
          <cx:pt idx="85">1992</cx:pt>
          <cx:pt idx="86">2005</cx:pt>
          <cx:pt idx="87">2009</cx:pt>
          <cx:pt idx="88">1982</cx:pt>
          <cx:pt idx="89">1995</cx:pt>
          <cx:pt idx="90">1950</cx:pt>
          <cx:pt idx="91">1961</cx:pt>
          <cx:pt idx="92">2006</cx:pt>
          <cx:pt idx="93">1998</cx:pt>
          <cx:pt idx="94">1997</cx:pt>
          <cx:pt idx="95">1993</cx:pt>
          <cx:pt idx="96">1999</cx:pt>
          <cx:pt idx="97">1965</cx:pt>
          <cx:pt idx="98">1950</cx:pt>
          <cx:pt idx="99">1959</cx:pt>
          <cx:pt idx="100">2001</cx:pt>
          <cx:pt idx="101">1985</cx:pt>
          <cx:pt idx="102">1979</cx:pt>
          <cx:pt idx="103">2009</cx:pt>
          <cx:pt idx="104">1950</cx:pt>
          <cx:pt idx="105">2004</cx:pt>
          <cx:pt idx="106">1995</cx:pt>
          <cx:pt idx="107">1950</cx:pt>
          <cx:pt idx="108">2005</cx:pt>
          <cx:pt idx="109">1977</cx:pt>
          <cx:pt idx="110">1972</cx:pt>
          <cx:pt idx="111">2000</cx:pt>
          <cx:pt idx="112">2007</cx:pt>
          <cx:pt idx="113">1953</cx:pt>
          <cx:pt idx="114">2002</cx:pt>
          <cx:pt idx="115">1999</cx:pt>
          <cx:pt idx="116">1962</cx:pt>
          <cx:pt idx="117">2007</cx:pt>
          <cx:pt idx="118">1990</cx:pt>
          <cx:pt idx="119">2006</cx:pt>
          <cx:pt idx="120">1969</cx:pt>
          <cx:pt idx="121">1950</cx:pt>
          <cx:pt idx="122">1958</cx:pt>
          <cx:pt idx="123">1993</cx:pt>
          <cx:pt idx="124">1998</cx:pt>
          <cx:pt idx="125">1982</cx:pt>
          <cx:pt idx="126">1976</cx:pt>
          <cx:pt idx="127">1950</cx:pt>
          <cx:pt idx="128">1966</cx:pt>
          <cx:pt idx="129">1991</cx:pt>
          <cx:pt idx="130">1966</cx:pt>
          <cx:pt idx="131">2000</cx:pt>
          <cx:pt idx="132">2002</cx:pt>
          <cx:pt idx="133">2002</cx:pt>
          <cx:pt idx="134">1993</cx:pt>
          <cx:pt idx="135">1970</cx:pt>
          <cx:pt idx="136">1967</cx:pt>
          <cx:pt idx="137">1989</cx:pt>
          <cx:pt idx="138">2000</cx:pt>
          <cx:pt idx="139">1997</cx:pt>
          <cx:pt idx="140">1971</cx:pt>
          <cx:pt idx="141">2005</cx:pt>
          <cx:pt idx="142">1952</cx:pt>
          <cx:pt idx="143">1999</cx:pt>
          <cx:pt idx="144">1963</cx:pt>
          <cx:pt idx="145">2006</cx:pt>
          <cx:pt idx="146">1993</cx:pt>
          <cx:pt idx="147">2001</cx:pt>
          <cx:pt idx="148">2005</cx:pt>
          <cx:pt idx="149">1950</cx:pt>
          <cx:pt idx="150">1975</cx:pt>
          <cx:pt idx="151">2008</cx:pt>
          <cx:pt idx="152">1971</cx:pt>
          <cx:pt idx="153">1975</cx:pt>
          <cx:pt idx="154">1950</cx:pt>
          <cx:pt idx="155">1950</cx:pt>
          <cx:pt idx="156">1950</cx:pt>
          <cx:pt idx="157">2010</cx:pt>
          <cx:pt idx="158">2005</cx:pt>
          <cx:pt idx="159">2006</cx:pt>
          <cx:pt idx="160">1984</cx:pt>
          <cx:pt idx="161">2004</cx:pt>
          <cx:pt idx="162">2005</cx:pt>
          <cx:pt idx="163">1956</cx:pt>
          <cx:pt idx="164">2004</cx:pt>
          <cx:pt idx="165">1999</cx:pt>
          <cx:pt idx="166">1993</cx:pt>
          <cx:pt idx="167">2007</cx:pt>
          <cx:pt idx="168">2004</cx:pt>
          <cx:pt idx="169">1981</cx:pt>
          <cx:pt idx="170">1950</cx:pt>
          <cx:pt idx="171">1960</cx:pt>
          <cx:pt idx="172">1987</cx:pt>
          <cx:pt idx="173">1961</cx:pt>
          <cx:pt idx="174">1986</cx:pt>
          <cx:pt idx="175">2001</cx:pt>
          <cx:pt idx="176">1989</cx:pt>
          <cx:pt idx="177">1958</cx:pt>
          <cx:pt idx="178">2009</cx:pt>
          <cx:pt idx="179">2006</cx:pt>
          <cx:pt idx="180">2000</cx:pt>
          <cx:pt idx="181">1950</cx:pt>
          <cx:pt idx="182">2006</cx:pt>
          <cx:pt idx="183">2003</cx:pt>
          <cx:pt idx="184">1991</cx:pt>
          <cx:pt idx="185">1993</cx:pt>
          <cx:pt idx="186">1991</cx:pt>
          <cx:pt idx="187">1987</cx:pt>
          <cx:pt idx="188">1979</cx:pt>
          <cx:pt idx="189">2002</cx:pt>
          <cx:pt idx="190">1994</cx:pt>
          <cx:pt idx="191">2004</cx:pt>
          <cx:pt idx="192">1999</cx:pt>
          <cx:pt idx="193">2004</cx:pt>
          <cx:pt idx="194">1972</cx:pt>
          <cx:pt idx="195">1976</cx:pt>
          <cx:pt idx="196">2007</cx:pt>
          <cx:pt idx="197">1990</cx:pt>
          <cx:pt idx="198">1950</cx:pt>
          <cx:pt idx="199">2005</cx:pt>
          <cx:pt idx="200">2004</cx:pt>
          <cx:pt idx="201">1977</cx:pt>
          <cx:pt idx="202">1950</cx:pt>
          <cx:pt idx="203">2004</cx:pt>
          <cx:pt idx="204">1950</cx:pt>
          <cx:pt idx="205">1990</cx:pt>
          <cx:pt idx="206">1962</cx:pt>
          <cx:pt idx="207">1960</cx:pt>
          <cx:pt idx="208">1989</cx:pt>
          <cx:pt idx="209">1964</cx:pt>
          <cx:pt idx="210">1950</cx:pt>
          <cx:pt idx="211">2009</cx:pt>
          <cx:pt idx="212">2009</cx:pt>
          <cx:pt idx="213">1995</cx:pt>
          <cx:pt idx="214">1977</cx:pt>
          <cx:pt idx="215">1996</cx:pt>
          <cx:pt idx="216">2004</cx:pt>
          <cx:pt idx="217">1950</cx:pt>
          <cx:pt idx="218">2006</cx:pt>
          <cx:pt idx="219">2006</cx:pt>
          <cx:pt idx="220">2006</cx:pt>
          <cx:pt idx="221">2002</cx:pt>
          <cx:pt idx="222">1975</cx:pt>
          <cx:pt idx="223">1971</cx:pt>
          <cx:pt idx="224">2003</cx:pt>
          <cx:pt idx="225">1971</cx:pt>
          <cx:pt idx="226">1995</cx:pt>
          <cx:pt idx="227">1970</cx:pt>
          <cx:pt idx="228">1967</cx:pt>
          <cx:pt idx="229">2006</cx:pt>
          <cx:pt idx="230">1959</cx:pt>
          <cx:pt idx="231">1996</cx:pt>
          <cx:pt idx="232">1972</cx:pt>
          <cx:pt idx="233">1976</cx:pt>
          <cx:pt idx="234">2002</cx:pt>
          <cx:pt idx="235">1971</cx:pt>
          <cx:pt idx="236">2004</cx:pt>
          <cx:pt idx="237">2003</cx:pt>
          <cx:pt idx="238">2007</cx:pt>
          <cx:pt idx="239">1950</cx:pt>
          <cx:pt idx="240">2008</cx:pt>
          <cx:pt idx="241">1997</cx:pt>
          <cx:pt idx="242">1950</cx:pt>
          <cx:pt idx="243">1980</cx:pt>
          <cx:pt idx="244">2002</cx:pt>
          <cx:pt idx="245">1988</cx:pt>
          <cx:pt idx="246">1950</cx:pt>
          <cx:pt idx="247">1954</cx:pt>
          <cx:pt idx="248">2003</cx:pt>
          <cx:pt idx="249">2006</cx:pt>
          <cx:pt idx="250">1966</cx:pt>
          <cx:pt idx="251">2007</cx:pt>
          <cx:pt idx="252">2004</cx:pt>
          <cx:pt idx="253">1991</cx:pt>
          <cx:pt idx="254">1957</cx:pt>
          <cx:pt idx="255">1999</cx:pt>
          <cx:pt idx="256">2003</cx:pt>
          <cx:pt idx="257">2006</cx:pt>
          <cx:pt idx="258">2001</cx:pt>
          <cx:pt idx="259">1956</cx:pt>
          <cx:pt idx="260">1962</cx:pt>
          <cx:pt idx="261">2007</cx:pt>
          <cx:pt idx="262">1995</cx:pt>
          <cx:pt idx="263">2001</cx:pt>
          <cx:pt idx="264">2004</cx:pt>
          <cx:pt idx="265">1981</cx:pt>
          <cx:pt idx="266">1997</cx:pt>
          <cx:pt idx="267">1997</cx:pt>
          <cx:pt idx="268">1955</cx:pt>
          <cx:pt idx="269">1976</cx:pt>
          <cx:pt idx="270">2006</cx:pt>
          <cx:pt idx="271">2005</cx:pt>
          <cx:pt idx="272">2007</cx:pt>
          <cx:pt idx="273">1988</cx:pt>
          <cx:pt idx="274">1982</cx:pt>
          <cx:pt idx="275">2007</cx:pt>
          <cx:pt idx="276">2003</cx:pt>
          <cx:pt idx="277">1951</cx:pt>
          <cx:pt idx="278">2007</cx:pt>
          <cx:pt idx="279">1977</cx:pt>
          <cx:pt idx="280">1989</cx:pt>
          <cx:pt idx="281">2006</cx:pt>
          <cx:pt idx="282">2008</cx:pt>
          <cx:pt idx="283">2009</cx:pt>
          <cx:pt idx="284">1992</cx:pt>
          <cx:pt idx="285">2007</cx:pt>
          <cx:pt idx="286">1981</cx:pt>
          <cx:pt idx="287">1971</cx:pt>
          <cx:pt idx="288">1967</cx:pt>
          <cx:pt idx="289">2003</cx:pt>
          <cx:pt idx="290">2006</cx:pt>
          <cx:pt idx="291">2000</cx:pt>
          <cx:pt idx="292">2008</cx:pt>
          <cx:pt idx="293">1994</cx:pt>
          <cx:pt idx="294">1953</cx:pt>
          <cx:pt idx="295">1984</cx:pt>
          <cx:pt idx="296">1950</cx:pt>
          <cx:pt idx="297">1998</cx:pt>
          <cx:pt idx="298">1968</cx:pt>
          <cx:pt idx="299">2004</cx:pt>
          <cx:pt idx="300">1953</cx:pt>
          <cx:pt idx="301">1999</cx:pt>
          <cx:pt idx="302">2002</cx:pt>
          <cx:pt idx="303">1972</cx:pt>
          <cx:pt idx="304">2002</cx:pt>
          <cx:pt idx="305">2005</cx:pt>
          <cx:pt idx="306">1991</cx:pt>
          <cx:pt idx="307">1950</cx:pt>
          <cx:pt idx="308">1950</cx:pt>
          <cx:pt idx="309">2004</cx:pt>
          <cx:pt idx="310">1994</cx:pt>
          <cx:pt idx="311">2002</cx:pt>
          <cx:pt idx="312">1950</cx:pt>
          <cx:pt idx="313">1965</cx:pt>
          <cx:pt idx="314">1990</cx:pt>
          <cx:pt idx="315">2005</cx:pt>
          <cx:pt idx="316">1980</cx:pt>
          <cx:pt idx="317">2006</cx:pt>
          <cx:pt idx="318">1993</cx:pt>
          <cx:pt idx="319">1980</cx:pt>
          <cx:pt idx="320">2006</cx:pt>
          <cx:pt idx="321">2004</cx:pt>
          <cx:pt idx="322">1987</cx:pt>
          <cx:pt idx="323">2005</cx:pt>
          <cx:pt idx="324">2007</cx:pt>
          <cx:pt idx="325">1950</cx:pt>
          <cx:pt idx="326">1993</cx:pt>
          <cx:pt idx="327">1960</cx:pt>
          <cx:pt idx="328">1994</cx:pt>
          <cx:pt idx="329">1950</cx:pt>
          <cx:pt idx="330">1964</cx:pt>
          <cx:pt idx="331">1992</cx:pt>
          <cx:pt idx="332">2004</cx:pt>
          <cx:pt idx="333">2004</cx:pt>
          <cx:pt idx="334">1998</cx:pt>
          <cx:pt idx="335">1965</cx:pt>
          <cx:pt idx="336">2006</cx:pt>
          <cx:pt idx="337">2003</cx:pt>
          <cx:pt idx="338">1998</cx:pt>
          <cx:pt idx="339">1998</cx:pt>
          <cx:pt idx="340">2002</cx:pt>
          <cx:pt idx="341">1950</cx:pt>
          <cx:pt idx="342">1950</cx:pt>
          <cx:pt idx="343">2005</cx:pt>
          <cx:pt idx="344">1976</cx:pt>
          <cx:pt idx="345">1950</cx:pt>
          <cx:pt idx="346">1998</cx:pt>
          <cx:pt idx="347">1960</cx:pt>
          <cx:pt idx="348">2004</cx:pt>
          <cx:pt idx="349">2006</cx:pt>
          <cx:pt idx="350">2007</cx:pt>
          <cx:pt idx="351">1986</cx:pt>
          <cx:pt idx="352">1950</cx:pt>
          <cx:pt idx="353">2003</cx:pt>
          <cx:pt idx="354">2000</cx:pt>
          <cx:pt idx="355">1995</cx:pt>
          <cx:pt idx="356">1992</cx:pt>
          <cx:pt idx="357">1976</cx:pt>
          <cx:pt idx="358">1958</cx:pt>
          <cx:pt idx="359">1998</cx:pt>
          <cx:pt idx="360">1978</cx:pt>
          <cx:pt idx="361">1982</cx:pt>
          <cx:pt idx="362">2003</cx:pt>
          <cx:pt idx="363">2007</cx:pt>
          <cx:pt idx="364">1976</cx:pt>
          <cx:pt idx="365">1997</cx:pt>
          <cx:pt idx="366">1963</cx:pt>
          <cx:pt idx="367">1962</cx:pt>
          <cx:pt idx="368">1954</cx:pt>
          <cx:pt idx="369">2006</cx:pt>
          <cx:pt idx="370">2000</cx:pt>
          <cx:pt idx="371">1959</cx:pt>
          <cx:pt idx="372">1984</cx:pt>
          <cx:pt idx="373">1953</cx:pt>
          <cx:pt idx="374">2004</cx:pt>
          <cx:pt idx="375">1950</cx:pt>
          <cx:pt idx="376">1996</cx:pt>
          <cx:pt idx="377">2005</cx:pt>
          <cx:pt idx="378">2010</cx:pt>
          <cx:pt idx="379">2000</cx:pt>
          <cx:pt idx="380">1950</cx:pt>
          <cx:pt idx="381">2006</cx:pt>
          <cx:pt idx="382">2006</cx:pt>
          <cx:pt idx="383">1950</cx:pt>
          <cx:pt idx="384">1992</cx:pt>
          <cx:pt idx="385">2005</cx:pt>
          <cx:pt idx="386">1996</cx:pt>
          <cx:pt idx="387">1976</cx:pt>
          <cx:pt idx="388">2000</cx:pt>
          <cx:pt idx="389">2008</cx:pt>
          <cx:pt idx="390">1950</cx:pt>
          <cx:pt idx="391">2002</cx:pt>
          <cx:pt idx="392">1959</cx:pt>
          <cx:pt idx="393">1950</cx:pt>
          <cx:pt idx="394">1950</cx:pt>
          <cx:pt idx="395">1956</cx:pt>
          <cx:pt idx="396">1972</cx:pt>
          <cx:pt idx="397">1962</cx:pt>
          <cx:pt idx="398">1950</cx:pt>
          <cx:pt idx="399">2007</cx:pt>
          <cx:pt idx="400">1996</cx:pt>
          <cx:pt idx="401">2005</cx:pt>
          <cx:pt idx="402">1997</cx:pt>
          <cx:pt idx="403">1998</cx:pt>
          <cx:pt idx="404">1996</cx:pt>
          <cx:pt idx="405">1993</cx:pt>
          <cx:pt idx="406">1950</cx:pt>
          <cx:pt idx="407">1976</cx:pt>
          <cx:pt idx="408">2006</cx:pt>
          <cx:pt idx="409">2008</cx:pt>
          <cx:pt idx="410">1958</cx:pt>
          <cx:pt idx="411">1955</cx:pt>
          <cx:pt idx="412">2009</cx:pt>
          <cx:pt idx="413">1950</cx:pt>
          <cx:pt idx="414">1993</cx:pt>
          <cx:pt idx="415">2007</cx:pt>
          <cx:pt idx="416">1978</cx:pt>
          <cx:pt idx="417">1950</cx:pt>
          <cx:pt idx="418">1950</cx:pt>
          <cx:pt idx="419">1968</cx:pt>
          <cx:pt idx="420">1998</cx:pt>
          <cx:pt idx="421">2000</cx:pt>
          <cx:pt idx="422">1954</cx:pt>
          <cx:pt idx="423">1998</cx:pt>
          <cx:pt idx="424">1956</cx:pt>
          <cx:pt idx="425">1992</cx:pt>
          <cx:pt idx="426">1989</cx:pt>
          <cx:pt idx="427">1957</cx:pt>
          <cx:pt idx="428">2007</cx:pt>
          <cx:pt idx="429">1988</cx:pt>
          <cx:pt idx="430">1971</cx:pt>
          <cx:pt idx="431">1998</cx:pt>
          <cx:pt idx="432">1971</cx:pt>
          <cx:pt idx="433">1998</cx:pt>
          <cx:pt idx="434">1972</cx:pt>
          <cx:pt idx="435">1996</cx:pt>
          <cx:pt idx="436">1950</cx:pt>
          <cx:pt idx="437">2004</cx:pt>
          <cx:pt idx="438">2002</cx:pt>
          <cx:pt idx="439">2000</cx:pt>
          <cx:pt idx="440">2008</cx:pt>
          <cx:pt idx="441">1955</cx:pt>
          <cx:pt idx="442">1992</cx:pt>
          <cx:pt idx="443">2007</cx:pt>
          <cx:pt idx="444">1995</cx:pt>
          <cx:pt idx="445">1956</cx:pt>
          <cx:pt idx="446">2002</cx:pt>
          <cx:pt idx="447">1999</cx:pt>
          <cx:pt idx="448">1950</cx:pt>
          <cx:pt idx="449">2002</cx:pt>
          <cx:pt idx="450">2005</cx:pt>
          <cx:pt idx="451">1975</cx:pt>
          <cx:pt idx="452">1997</cx:pt>
          <cx:pt idx="453">2008</cx:pt>
          <cx:pt idx="454">1976</cx:pt>
          <cx:pt idx="455">1973</cx:pt>
          <cx:pt idx="456">1950</cx:pt>
          <cx:pt idx="457">1994</cx:pt>
          <cx:pt idx="458">1996</cx:pt>
          <cx:pt idx="459">1950</cx:pt>
          <cx:pt idx="460">2009</cx:pt>
          <cx:pt idx="461">2007</cx:pt>
          <cx:pt idx="462">1965</cx:pt>
          <cx:pt idx="463">1995</cx:pt>
          <cx:pt idx="464">1978</cx:pt>
          <cx:pt idx="465">2004</cx:pt>
          <cx:pt idx="466">1970</cx:pt>
          <cx:pt idx="467">1995</cx:pt>
          <cx:pt idx="468">2006</cx:pt>
          <cx:pt idx="469">1993</cx:pt>
          <cx:pt idx="470">1985</cx:pt>
          <cx:pt idx="471">1977</cx:pt>
          <cx:pt idx="472">2005</cx:pt>
          <cx:pt idx="473">2007</cx:pt>
          <cx:pt idx="474">2000</cx:pt>
          <cx:pt idx="475">1963</cx:pt>
          <cx:pt idx="476">1998</cx:pt>
          <cx:pt idx="477">2006</cx:pt>
          <cx:pt idx="478">2008</cx:pt>
          <cx:pt idx="479">2000</cx:pt>
          <cx:pt idx="480">2005</cx:pt>
          <cx:pt idx="481">2004</cx:pt>
          <cx:pt idx="482">2005</cx:pt>
          <cx:pt idx="483">1998</cx:pt>
          <cx:pt idx="484">2001</cx:pt>
          <cx:pt idx="485">2007</cx:pt>
          <cx:pt idx="486">1965</cx:pt>
          <cx:pt idx="487">1971</cx:pt>
          <cx:pt idx="488">1970</cx:pt>
          <cx:pt idx="489">2002</cx:pt>
          <cx:pt idx="490">1976</cx:pt>
          <cx:pt idx="491">1950</cx:pt>
          <cx:pt idx="492">2006</cx:pt>
          <cx:pt idx="493">1960</cx:pt>
          <cx:pt idx="494">1996</cx:pt>
          <cx:pt idx="495">1950</cx:pt>
          <cx:pt idx="496">1993</cx:pt>
          <cx:pt idx="497">1950</cx:pt>
          <cx:pt idx="498">2004</cx:pt>
          <cx:pt idx="499">1985</cx:pt>
          <cx:pt idx="500">1973</cx:pt>
          <cx:pt idx="501">2005</cx:pt>
          <cx:pt idx="502">1965</cx:pt>
          <cx:pt idx="503">1997</cx:pt>
          <cx:pt idx="504">1974</cx:pt>
          <cx:pt idx="505">1952</cx:pt>
          <cx:pt idx="506">1994</cx:pt>
          <cx:pt idx="507">2009</cx:pt>
          <cx:pt idx="508">2005</cx:pt>
          <cx:pt idx="509">1959</cx:pt>
          <cx:pt idx="510">2000</cx:pt>
          <cx:pt idx="511">2006</cx:pt>
          <cx:pt idx="512">1958</cx:pt>
          <cx:pt idx="513">1983</cx:pt>
          <cx:pt idx="514">1950</cx:pt>
          <cx:pt idx="515">2009</cx:pt>
          <cx:pt idx="516">1972</cx:pt>
          <cx:pt idx="517">1997</cx:pt>
          <cx:pt idx="518">1998</cx:pt>
          <cx:pt idx="519">2004</cx:pt>
          <cx:pt idx="520">2000</cx:pt>
          <cx:pt idx="521">1957</cx:pt>
          <cx:pt idx="522">1950</cx:pt>
          <cx:pt idx="523">2008</cx:pt>
          <cx:pt idx="524">1997</cx:pt>
          <cx:pt idx="525">2005</cx:pt>
          <cx:pt idx="526">2000</cx:pt>
          <cx:pt idx="527">2008</cx:pt>
          <cx:pt idx="528">2002</cx:pt>
          <cx:pt idx="529">1975</cx:pt>
          <cx:pt idx="530">1989</cx:pt>
          <cx:pt idx="531">1999</cx:pt>
          <cx:pt idx="532">2007</cx:pt>
          <cx:pt idx="533">1950</cx:pt>
          <cx:pt idx="534">2004</cx:pt>
          <cx:pt idx="535">1991</cx:pt>
          <cx:pt idx="536">1999</cx:pt>
          <cx:pt idx="537">1972</cx:pt>
          <cx:pt idx="538">1968</cx:pt>
          <cx:pt idx="539">2002</cx:pt>
          <cx:pt idx="540">2006</cx:pt>
          <cx:pt idx="541">2000</cx:pt>
          <cx:pt idx="542">1999</cx:pt>
          <cx:pt idx="543">1998</cx:pt>
          <cx:pt idx="544">2006</cx:pt>
          <cx:pt idx="545">1988</cx:pt>
          <cx:pt idx="546">1950</cx:pt>
          <cx:pt idx="547">1970</cx:pt>
          <cx:pt idx="548">1995</cx:pt>
          <cx:pt idx="549">2004</cx:pt>
          <cx:pt idx="550">1977</cx:pt>
          <cx:pt idx="551">1957</cx:pt>
          <cx:pt idx="552">2006</cx:pt>
          <cx:pt idx="553">2003</cx:pt>
          <cx:pt idx="554">2004</cx:pt>
          <cx:pt idx="555">1950</cx:pt>
          <cx:pt idx="556">1957</cx:pt>
          <cx:pt idx="557">1950</cx:pt>
          <cx:pt idx="558">1997</cx:pt>
          <cx:pt idx="559">2004</cx:pt>
          <cx:pt idx="560">1996</cx:pt>
          <cx:pt idx="561">1975</cx:pt>
          <cx:pt idx="562">1969</cx:pt>
          <cx:pt idx="563">1950</cx:pt>
          <cx:pt idx="564">2000</cx:pt>
          <cx:pt idx="565">1950</cx:pt>
          <cx:pt idx="566">2007</cx:pt>
          <cx:pt idx="567">2004</cx:pt>
          <cx:pt idx="568">2009</cx:pt>
          <cx:pt idx="569">1979</cx:pt>
          <cx:pt idx="570">1965</cx:pt>
          <cx:pt idx="571">1959</cx:pt>
          <cx:pt idx="572">2009</cx:pt>
          <cx:pt idx="573">2000</cx:pt>
          <cx:pt idx="574">2005</cx:pt>
          <cx:pt idx="575">1950</cx:pt>
          <cx:pt idx="576">1950</cx:pt>
          <cx:pt idx="577">1966</cx:pt>
          <cx:pt idx="578">2007</cx:pt>
          <cx:pt idx="579">1954</cx:pt>
          <cx:pt idx="580">1987</cx:pt>
          <cx:pt idx="581">2009</cx:pt>
          <cx:pt idx="582">1990</cx:pt>
          <cx:pt idx="583">2000</cx:pt>
          <cx:pt idx="584">1995</cx:pt>
          <cx:pt idx="585">2006</cx:pt>
          <cx:pt idx="586">2000</cx:pt>
          <cx:pt idx="587">1982</cx:pt>
          <cx:pt idx="588">2003</cx:pt>
          <cx:pt idx="589">1960</cx:pt>
          <cx:pt idx="590">2004</cx:pt>
          <cx:pt idx="591">2008</cx:pt>
          <cx:pt idx="592">2003</cx:pt>
          <cx:pt idx="593">2003</cx:pt>
          <cx:pt idx="594">1975</cx:pt>
          <cx:pt idx="595">2006</cx:pt>
          <cx:pt idx="596">1993</cx:pt>
          <cx:pt idx="597">2007</cx:pt>
          <cx:pt idx="598">1977</cx:pt>
          <cx:pt idx="599">1980</cx:pt>
          <cx:pt idx="600">2005</cx:pt>
          <cx:pt idx="601">1950</cx:pt>
          <cx:pt idx="602">1992</cx:pt>
          <cx:pt idx="603">2005</cx:pt>
          <cx:pt idx="604">2002</cx:pt>
          <cx:pt idx="605">1990</cx:pt>
          <cx:pt idx="606">1996</cx:pt>
          <cx:pt idx="607">2002</cx:pt>
          <cx:pt idx="608">1998</cx:pt>
          <cx:pt idx="609">1961</cx:pt>
          <cx:pt idx="610">2000</cx:pt>
          <cx:pt idx="611">1978</cx:pt>
          <cx:pt idx="612">2001</cx:pt>
          <cx:pt idx="613">2007</cx:pt>
          <cx:pt idx="614">1972</cx:pt>
          <cx:pt idx="615">1963</cx:pt>
          <cx:pt idx="616">2003</cx:pt>
          <cx:pt idx="617">1954</cx:pt>
          <cx:pt idx="618">2007</cx:pt>
          <cx:pt idx="619">2003</cx:pt>
          <cx:pt idx="620">1950</cx:pt>
          <cx:pt idx="621">1997</cx:pt>
          <cx:pt idx="622">1977</cx:pt>
          <cx:pt idx="623">2000</cx:pt>
          <cx:pt idx="624">1972</cx:pt>
          <cx:pt idx="625">1962</cx:pt>
          <cx:pt idx="626">1978</cx:pt>
          <cx:pt idx="627">1972</cx:pt>
          <cx:pt idx="628">1969</cx:pt>
          <cx:pt idx="629">1964</cx:pt>
          <cx:pt idx="630">1991</cx:pt>
          <cx:pt idx="631">2006</cx:pt>
          <cx:pt idx="632">1977</cx:pt>
          <cx:pt idx="633">2005</cx:pt>
          <cx:pt idx="634">1980</cx:pt>
          <cx:pt idx="635">1995</cx:pt>
          <cx:pt idx="636">1950</cx:pt>
          <cx:pt idx="637">1954</cx:pt>
          <cx:pt idx="638">1950</cx:pt>
          <cx:pt idx="639">2006</cx:pt>
          <cx:pt idx="640">2004</cx:pt>
          <cx:pt idx="641">2001</cx:pt>
          <cx:pt idx="642">1995</cx:pt>
          <cx:pt idx="643">1969</cx:pt>
          <cx:pt idx="644">2009</cx:pt>
          <cx:pt idx="645">1971</cx:pt>
          <cx:pt idx="646">1950</cx:pt>
          <cx:pt idx="647">1953</cx:pt>
          <cx:pt idx="648">1966</cx:pt>
          <cx:pt idx="649">1970</cx:pt>
          <cx:pt idx="650">2007</cx:pt>
          <cx:pt idx="651">1950</cx:pt>
          <cx:pt idx="652">1996</cx:pt>
          <cx:pt idx="653">1995</cx:pt>
          <cx:pt idx="654">1995</cx:pt>
          <cx:pt idx="655">1971</cx:pt>
          <cx:pt idx="656">2006</cx:pt>
          <cx:pt idx="657">2000</cx:pt>
          <cx:pt idx="658">1950</cx:pt>
          <cx:pt idx="659">1999</cx:pt>
          <cx:pt idx="660">1976</cx:pt>
          <cx:pt idx="661">2005</cx:pt>
          <cx:pt idx="662">1968</cx:pt>
          <cx:pt idx="663">1972</cx:pt>
          <cx:pt idx="664">2006</cx:pt>
          <cx:pt idx="665">2000</cx:pt>
          <cx:pt idx="666">1979</cx:pt>
          <cx:pt idx="667">1998</cx:pt>
          <cx:pt idx="668">1987</cx:pt>
          <cx:pt idx="669">1950</cx:pt>
          <cx:pt idx="670">2005</cx:pt>
          <cx:pt idx="671">1950</cx:pt>
          <cx:pt idx="672">1977</cx:pt>
          <cx:pt idx="673">2004</cx:pt>
          <cx:pt idx="674">1965</cx:pt>
          <cx:pt idx="675">1978</cx:pt>
          <cx:pt idx="676">1950</cx:pt>
          <cx:pt idx="677">2006</cx:pt>
          <cx:pt idx="678">2008</cx:pt>
          <cx:pt idx="679">1961</cx:pt>
          <cx:pt idx="680">1980</cx:pt>
          <cx:pt idx="681">2000</cx:pt>
          <cx:pt idx="682">1997</cx:pt>
          <cx:pt idx="683">2002</cx:pt>
          <cx:pt idx="684">1998</cx:pt>
          <cx:pt idx="685">1984</cx:pt>
          <cx:pt idx="686">2007</cx:pt>
          <cx:pt idx="687">2004</cx:pt>
          <cx:pt idx="688">2007</cx:pt>
          <cx:pt idx="689">2006</cx:pt>
          <cx:pt idx="690">2004</cx:pt>
          <cx:pt idx="691">1995</cx:pt>
          <cx:pt idx="692">1990</cx:pt>
          <cx:pt idx="693">1968</cx:pt>
          <cx:pt idx="694">1950</cx:pt>
          <cx:pt idx="695">1987</cx:pt>
          <cx:pt idx="696">1950</cx:pt>
          <cx:pt idx="697">1952</cx:pt>
          <cx:pt idx="698">2009</cx:pt>
          <cx:pt idx="699">2004</cx:pt>
          <cx:pt idx="700">2002</cx:pt>
          <cx:pt idx="701">1969</cx:pt>
          <cx:pt idx="702">2006</cx:pt>
          <cx:pt idx="703">1996</cx:pt>
          <cx:pt idx="704">2005</cx:pt>
          <cx:pt idx="705">1950</cx:pt>
          <cx:pt idx="706">2002</cx:pt>
          <cx:pt idx="707">2006</cx:pt>
          <cx:pt idx="708">2007</cx:pt>
          <cx:pt idx="709">1966</cx:pt>
          <cx:pt idx="710">2003</cx:pt>
          <cx:pt idx="711">1950</cx:pt>
          <cx:pt idx="712">1989</cx:pt>
          <cx:pt idx="713">1970</cx:pt>
          <cx:pt idx="714">2005</cx:pt>
          <cx:pt idx="715">1974</cx:pt>
          <cx:pt idx="716">1998</cx:pt>
          <cx:pt idx="717">2000</cx:pt>
          <cx:pt idx="718">1994</cx:pt>
          <cx:pt idx="719">1969</cx:pt>
          <cx:pt idx="720">1985</cx:pt>
          <cx:pt idx="721">2004</cx:pt>
          <cx:pt idx="722">1970</cx:pt>
          <cx:pt idx="723">1972</cx:pt>
          <cx:pt idx="724">2008</cx:pt>
          <cx:pt idx="725">1970</cx:pt>
          <cx:pt idx="726">2007</cx:pt>
          <cx:pt idx="727">2007</cx:pt>
          <cx:pt idx="728">1958</cx:pt>
          <cx:pt idx="729">1950</cx:pt>
          <cx:pt idx="730">1996</cx:pt>
          <cx:pt idx="731">2003</cx:pt>
          <cx:pt idx="732">1999</cx:pt>
          <cx:pt idx="733">1983</cx:pt>
          <cx:pt idx="734">1968</cx:pt>
          <cx:pt idx="735">1970</cx:pt>
          <cx:pt idx="736">1950</cx:pt>
          <cx:pt idx="737">2005</cx:pt>
          <cx:pt idx="738">1988</cx:pt>
          <cx:pt idx="739">2004</cx:pt>
          <cx:pt idx="740">2002</cx:pt>
          <cx:pt idx="741">1996</cx:pt>
          <cx:pt idx="742">2001</cx:pt>
          <cx:pt idx="743">1999</cx:pt>
          <cx:pt idx="744">1993</cx:pt>
          <cx:pt idx="745">1996</cx:pt>
          <cx:pt idx="746">2000</cx:pt>
          <cx:pt idx="747">2003</cx:pt>
          <cx:pt idx="748">1996</cx:pt>
          <cx:pt idx="749">1950</cx:pt>
          <cx:pt idx="750">2004</cx:pt>
          <cx:pt idx="751">2003</cx:pt>
          <cx:pt idx="752">1997</cx:pt>
          <cx:pt idx="753">2005</cx:pt>
          <cx:pt idx="754">2005</cx:pt>
          <cx:pt idx="755">1999</cx:pt>
          <cx:pt idx="756">2007</cx:pt>
          <cx:pt idx="757">1978</cx:pt>
          <cx:pt idx="758">1999</cx:pt>
          <cx:pt idx="759">1995</cx:pt>
          <cx:pt idx="760">1959</cx:pt>
          <cx:pt idx="761">1950</cx:pt>
          <cx:pt idx="762">2009</cx:pt>
          <cx:pt idx="763">1999</cx:pt>
          <cx:pt idx="764">1996</cx:pt>
          <cx:pt idx="765">2008</cx:pt>
          <cx:pt idx="766">1988</cx:pt>
          <cx:pt idx="767">1985</cx:pt>
          <cx:pt idx="768">2005</cx:pt>
          <cx:pt idx="769">2003</cx:pt>
          <cx:pt idx="770">1982</cx:pt>
          <cx:pt idx="771">1951</cx:pt>
          <cx:pt idx="772">1976</cx:pt>
          <cx:pt idx="773">1958</cx:pt>
          <cx:pt idx="774">2006</cx:pt>
          <cx:pt idx="775">1998</cx:pt>
          <cx:pt idx="776">2006</cx:pt>
          <cx:pt idx="777">1974</cx:pt>
          <cx:pt idx="778">1977</cx:pt>
          <cx:pt idx="779">1977</cx:pt>
          <cx:pt idx="780">1996</cx:pt>
          <cx:pt idx="781">1992</cx:pt>
          <cx:pt idx="782">2002</cx:pt>
          <cx:pt idx="783">1978</cx:pt>
          <cx:pt idx="784">2001</cx:pt>
          <cx:pt idx="785">1967</cx:pt>
          <cx:pt idx="786">1950</cx:pt>
          <cx:pt idx="787">2004</cx:pt>
          <cx:pt idx="788">2000</cx:pt>
          <cx:pt idx="789">2007</cx:pt>
          <cx:pt idx="790">2006</cx:pt>
          <cx:pt idx="791">1976</cx:pt>
          <cx:pt idx="792">1997</cx:pt>
          <cx:pt idx="793">2007</cx:pt>
          <cx:pt idx="794">1996</cx:pt>
          <cx:pt idx="795">1981</cx:pt>
          <cx:pt idx="796">1977</cx:pt>
          <cx:pt idx="797">1953</cx:pt>
          <cx:pt idx="798">2009</cx:pt>
          <cx:pt idx="799">1950</cx:pt>
          <cx:pt idx="800">1997</cx:pt>
          <cx:pt idx="801">1990</cx:pt>
          <cx:pt idx="802">2005</cx:pt>
          <cx:pt idx="803">2009</cx:pt>
          <cx:pt idx="804">1954</cx:pt>
          <cx:pt idx="805">2008</cx:pt>
          <cx:pt idx="806">1967</cx:pt>
          <cx:pt idx="807">2004</cx:pt>
          <cx:pt idx="808">1966</cx:pt>
          <cx:pt idx="809">1965</cx:pt>
          <cx:pt idx="810">1999</cx:pt>
          <cx:pt idx="811">2004</cx:pt>
          <cx:pt idx="812">1952</cx:pt>
          <cx:pt idx="813">1958</cx:pt>
          <cx:pt idx="814">1950</cx:pt>
          <cx:pt idx="815">1998</cx:pt>
          <cx:pt idx="816">1954</cx:pt>
          <cx:pt idx="817">2002</cx:pt>
          <cx:pt idx="818">1971</cx:pt>
          <cx:pt idx="819">2010</cx:pt>
          <cx:pt idx="820">2003</cx:pt>
          <cx:pt idx="821">1953</cx:pt>
          <cx:pt idx="822">2003</cx:pt>
          <cx:pt idx="823">1950</cx:pt>
          <cx:pt idx="824">2006</cx:pt>
          <cx:pt idx="825">2008</cx:pt>
          <cx:pt idx="826">1950</cx:pt>
          <cx:pt idx="827">2001</cx:pt>
          <cx:pt idx="828">1967</cx:pt>
          <cx:pt idx="829">2005</cx:pt>
          <cx:pt idx="830">1957</cx:pt>
          <cx:pt idx="831">2005</cx:pt>
          <cx:pt idx="832">2003</cx:pt>
          <cx:pt idx="833">1964</cx:pt>
          <cx:pt idx="834">1961</cx:pt>
          <cx:pt idx="835">1995</cx:pt>
          <cx:pt idx="836">1973</cx:pt>
          <cx:pt idx="837">1973</cx:pt>
          <cx:pt idx="838">2006</cx:pt>
          <cx:pt idx="839">1995</cx:pt>
          <cx:pt idx="840">1950</cx:pt>
          <cx:pt idx="841">2002</cx:pt>
          <cx:pt idx="842">1966</cx:pt>
          <cx:pt idx="843">1961</cx:pt>
          <cx:pt idx="844">1950</cx:pt>
          <cx:pt idx="845">1981</cx:pt>
          <cx:pt idx="846">1993</cx:pt>
          <cx:pt idx="847">1972</cx:pt>
          <cx:pt idx="848">1997</cx:pt>
          <cx:pt idx="849">1994</cx:pt>
          <cx:pt idx="850">2003</cx:pt>
          <cx:pt idx="851">2003</cx:pt>
          <cx:pt idx="852">1950</cx:pt>
          <cx:pt idx="853">1964</cx:pt>
          <cx:pt idx="854">1974</cx:pt>
          <cx:pt idx="855">2010</cx:pt>
          <cx:pt idx="856">1978</cx:pt>
          <cx:pt idx="857">1995</cx:pt>
          <cx:pt idx="858">1976</cx:pt>
          <cx:pt idx="859">1984</cx:pt>
          <cx:pt idx="860">1998</cx:pt>
          <cx:pt idx="861">1965</cx:pt>
          <cx:pt idx="862">1985</cx:pt>
          <cx:pt idx="863">1959</cx:pt>
          <cx:pt idx="864">2008</cx:pt>
          <cx:pt idx="865">1970</cx:pt>
          <cx:pt idx="866">2007</cx:pt>
          <cx:pt idx="867">1961</cx:pt>
          <cx:pt idx="868">1950</cx:pt>
          <cx:pt idx="869">1994</cx:pt>
          <cx:pt idx="870">1962</cx:pt>
          <cx:pt idx="871">1998</cx:pt>
          <cx:pt idx="872">1996</cx:pt>
          <cx:pt idx="873">1950</cx:pt>
          <cx:pt idx="874">1950</cx:pt>
          <cx:pt idx="875">2007</cx:pt>
          <cx:pt idx="876">1963</cx:pt>
          <cx:pt idx="877">2005</cx:pt>
          <cx:pt idx="878">1995</cx:pt>
          <cx:pt idx="879">2005</cx:pt>
          <cx:pt idx="880">2006</cx:pt>
          <cx:pt idx="881">1991</cx:pt>
          <cx:pt idx="882">1993</cx:pt>
          <cx:pt idx="883">1950</cx:pt>
          <cx:pt idx="884">1967</cx:pt>
          <cx:pt idx="885">2000</cx:pt>
          <cx:pt idx="886">2005</cx:pt>
          <cx:pt idx="887">1955</cx:pt>
          <cx:pt idx="888">1970</cx:pt>
          <cx:pt idx="889">1953</cx:pt>
          <cx:pt idx="890">2006</cx:pt>
          <cx:pt idx="891">1978</cx:pt>
          <cx:pt idx="892">2003</cx:pt>
          <cx:pt idx="893">1954</cx:pt>
          <cx:pt idx="894">1979</cx:pt>
          <cx:pt idx="895">1963</cx:pt>
          <cx:pt idx="896">1950</cx:pt>
          <cx:pt idx="897">1979</cx:pt>
          <cx:pt idx="898">2010</cx:pt>
          <cx:pt idx="899">1994</cx:pt>
          <cx:pt idx="900">1971</cx:pt>
          <cx:pt idx="901">2000</cx:pt>
          <cx:pt idx="902">2003</cx:pt>
          <cx:pt idx="903">2006</cx:pt>
          <cx:pt idx="904">1967</cx:pt>
          <cx:pt idx="905">1954</cx:pt>
          <cx:pt idx="906">2006</cx:pt>
          <cx:pt idx="907">1987</cx:pt>
          <cx:pt idx="908">1983</cx:pt>
          <cx:pt idx="909">2005</cx:pt>
          <cx:pt idx="910">1960</cx:pt>
          <cx:pt idx="911">1989</cx:pt>
          <cx:pt idx="912">1950</cx:pt>
          <cx:pt idx="913">1950</cx:pt>
          <cx:pt idx="914">2009</cx:pt>
          <cx:pt idx="915">1970</cx:pt>
          <cx:pt idx="916">1950</cx:pt>
          <cx:pt idx="917">1956</cx:pt>
          <cx:pt idx="918">1991</cx:pt>
          <cx:pt idx="919">2002</cx:pt>
          <cx:pt idx="920">1994</cx:pt>
          <cx:pt idx="921">2003</cx:pt>
          <cx:pt idx="922">2006</cx:pt>
          <cx:pt idx="923">1994</cx:pt>
          <cx:pt idx="924">1980</cx:pt>
          <cx:pt idx="925">1977</cx:pt>
          <cx:pt idx="926">2004</cx:pt>
          <cx:pt idx="927">1968</cx:pt>
          <cx:pt idx="928">2001</cx:pt>
          <cx:pt idx="929">1997</cx:pt>
          <cx:pt idx="930">2007</cx:pt>
          <cx:pt idx="931">1965</cx:pt>
          <cx:pt idx="932">2006</cx:pt>
          <cx:pt idx="933">2004</cx:pt>
          <cx:pt idx="934">2007</cx:pt>
          <cx:pt idx="935">1953</cx:pt>
          <cx:pt idx="936">2003</cx:pt>
          <cx:pt idx="937">2005</cx:pt>
          <cx:pt idx="938">2006</cx:pt>
          <cx:pt idx="939">1950</cx:pt>
          <cx:pt idx="940">1976</cx:pt>
          <cx:pt idx="941">1999</cx:pt>
          <cx:pt idx="942">1977</cx:pt>
          <cx:pt idx="943">1967</cx:pt>
          <cx:pt idx="944">1958</cx:pt>
          <cx:pt idx="945">1996</cx:pt>
          <cx:pt idx="946">1959</cx:pt>
          <cx:pt idx="947">2003</cx:pt>
          <cx:pt idx="948">2002</cx:pt>
          <cx:pt idx="949">2006</cx:pt>
          <cx:pt idx="950">2002</cx:pt>
          <cx:pt idx="951">1965</cx:pt>
          <cx:pt idx="952">2003</cx:pt>
          <cx:pt idx="953">1969</cx:pt>
          <cx:pt idx="954">1975</cx:pt>
          <cx:pt idx="955">1950</cx:pt>
          <cx:pt idx="956">1980</cx:pt>
          <cx:pt idx="957">1962</cx:pt>
          <cx:pt idx="958">2003</cx:pt>
          <cx:pt idx="959">1999</cx:pt>
          <cx:pt idx="960">2008</cx:pt>
          <cx:pt idx="961">1995</cx:pt>
          <cx:pt idx="962">1976</cx:pt>
          <cx:pt idx="963">2007</cx:pt>
          <cx:pt idx="964">2003</cx:pt>
          <cx:pt idx="965">2007</cx:pt>
          <cx:pt idx="966">1950</cx:pt>
          <cx:pt idx="967">1955</cx:pt>
          <cx:pt idx="968">1950</cx:pt>
          <cx:pt idx="969">1958</cx:pt>
          <cx:pt idx="970">1950</cx:pt>
          <cx:pt idx="971">2004</cx:pt>
          <cx:pt idx="972">1979</cx:pt>
          <cx:pt idx="973">2008</cx:pt>
          <cx:pt idx="974">1993</cx:pt>
          <cx:pt idx="975">2000</cx:pt>
          <cx:pt idx="976">1958</cx:pt>
          <cx:pt idx="977">2007</cx:pt>
          <cx:pt idx="978">1954</cx:pt>
          <cx:pt idx="979">1963</cx:pt>
          <cx:pt idx="980">2007</cx:pt>
          <cx:pt idx="981">1999</cx:pt>
          <cx:pt idx="982">2007</cx:pt>
          <cx:pt idx="983">2002</cx:pt>
          <cx:pt idx="984">1977</cx:pt>
          <cx:pt idx="985">1950</cx:pt>
          <cx:pt idx="986">2003</cx:pt>
          <cx:pt idx="987">2010</cx:pt>
          <cx:pt idx="988">1976</cx:pt>
          <cx:pt idx="989">2006</cx:pt>
          <cx:pt idx="990">1998</cx:pt>
          <cx:pt idx="991">1986</cx:pt>
          <cx:pt idx="992">1993</cx:pt>
          <cx:pt idx="993">2006</cx:pt>
          <cx:pt idx="994">2007</cx:pt>
          <cx:pt idx="995">1950</cx:pt>
          <cx:pt idx="996">1961</cx:pt>
          <cx:pt idx="997">1970</cx:pt>
          <cx:pt idx="998">1950</cx:pt>
          <cx:pt idx="999">2006</cx:pt>
          <cx:pt idx="1000">1952</cx:pt>
          <cx:pt idx="1001">1950</cx:pt>
          <cx:pt idx="1002">2006</cx:pt>
          <cx:pt idx="1003">1976</cx:pt>
          <cx:pt idx="1004">2006</cx:pt>
          <cx:pt idx="1005">1977</cx:pt>
          <cx:pt idx="1006">1970</cx:pt>
          <cx:pt idx="1007">1970</cx:pt>
          <cx:pt idx="1008">2005</cx:pt>
          <cx:pt idx="1009">1950</cx:pt>
          <cx:pt idx="1010">1950</cx:pt>
          <cx:pt idx="1011">1965</cx:pt>
          <cx:pt idx="1012">1996</cx:pt>
          <cx:pt idx="1013">2006</cx:pt>
          <cx:pt idx="1014">1950</cx:pt>
          <cx:pt idx="1015">2001</cx:pt>
          <cx:pt idx="1016">1996</cx:pt>
          <cx:pt idx="1017">1984</cx:pt>
          <cx:pt idx="1018">1992</cx:pt>
          <cx:pt idx="1019">2005</cx:pt>
          <cx:pt idx="1020">2005</cx:pt>
          <cx:pt idx="1021">2006</cx:pt>
          <cx:pt idx="1022">1950</cx:pt>
          <cx:pt idx="1023">2006</cx:pt>
          <cx:pt idx="1024">1976</cx:pt>
          <cx:pt idx="1025">1972</cx:pt>
          <cx:pt idx="1026">1960</cx:pt>
          <cx:pt idx="1027">2008</cx:pt>
          <cx:pt idx="1028">1950</cx:pt>
          <cx:pt idx="1029">1972</cx:pt>
          <cx:pt idx="1030">1995</cx:pt>
          <cx:pt idx="1031">1970</cx:pt>
          <cx:pt idx="1032">1993</cx:pt>
          <cx:pt idx="1033">2002</cx:pt>
          <cx:pt idx="1034">1950</cx:pt>
          <cx:pt idx="1035">1957</cx:pt>
          <cx:pt idx="1036">2008</cx:pt>
          <cx:pt idx="1037">2002</cx:pt>
          <cx:pt idx="1038">2008</cx:pt>
          <cx:pt idx="1039">1970</cx:pt>
          <cx:pt idx="1040">2000</cx:pt>
          <cx:pt idx="1041">2000</cx:pt>
          <cx:pt idx="1042">2005</cx:pt>
          <cx:pt idx="1043">1990</cx:pt>
          <cx:pt idx="1044">1981</cx:pt>
          <cx:pt idx="1045">1955</cx:pt>
          <cx:pt idx="1046">2006</cx:pt>
          <cx:pt idx="1047">1995</cx:pt>
          <cx:pt idx="1048">2006</cx:pt>
          <cx:pt idx="1049">2006</cx:pt>
          <cx:pt idx="1050">2007</cx:pt>
          <cx:pt idx="1051">2007</cx:pt>
          <cx:pt idx="1052">1978</cx:pt>
          <cx:pt idx="1053">2002</cx:pt>
          <cx:pt idx="1054">2002</cx:pt>
          <cx:pt idx="1055">1976</cx:pt>
          <cx:pt idx="1056">2005</cx:pt>
          <cx:pt idx="1057">1994</cx:pt>
          <cx:pt idx="1058">2008</cx:pt>
          <cx:pt idx="1059">1950</cx:pt>
          <cx:pt idx="1060">2001</cx:pt>
          <cx:pt idx="1061">1950</cx:pt>
          <cx:pt idx="1062">1950</cx:pt>
          <cx:pt idx="1063">1980</cx:pt>
          <cx:pt idx="1064">1966</cx:pt>
          <cx:pt idx="1065">1997</cx:pt>
          <cx:pt idx="1066">1994</cx:pt>
          <cx:pt idx="1067">1964</cx:pt>
          <cx:pt idx="1068">1973</cx:pt>
          <cx:pt idx="1069">2003</cx:pt>
          <cx:pt idx="1070">1956</cx:pt>
          <cx:pt idx="1071">1968</cx:pt>
          <cx:pt idx="1072">1950</cx:pt>
          <cx:pt idx="1073">1977</cx:pt>
          <cx:pt idx="1074">2006</cx:pt>
          <cx:pt idx="1075">1984</cx:pt>
          <cx:pt idx="1076">1989</cx:pt>
          <cx:pt idx="1077">1969</cx:pt>
          <cx:pt idx="1078">2004</cx:pt>
          <cx:pt idx="1079">1994</cx:pt>
          <cx:pt idx="1080">2004</cx:pt>
          <cx:pt idx="1081">1963</cx:pt>
          <cx:pt idx="1082">2002</cx:pt>
          <cx:pt idx="1083">1964</cx:pt>
          <cx:pt idx="1084">1996</cx:pt>
          <cx:pt idx="1085">1992</cx:pt>
          <cx:pt idx="1086">1973</cx:pt>
          <cx:pt idx="1087">2006</cx:pt>
          <cx:pt idx="1088">2004</cx:pt>
          <cx:pt idx="1089">2005</cx:pt>
          <cx:pt idx="1090">1950</cx:pt>
          <cx:pt idx="1091">2000</cx:pt>
          <cx:pt idx="1092">1950</cx:pt>
          <cx:pt idx="1093">1998</cx:pt>
          <cx:pt idx="1094">2000</cx:pt>
          <cx:pt idx="1095">2006</cx:pt>
          <cx:pt idx="1096">2006</cx:pt>
          <cx:pt idx="1097">1986</cx:pt>
          <cx:pt idx="1098">1950</cx:pt>
          <cx:pt idx="1099">1978</cx:pt>
          <cx:pt idx="1100">1950</cx:pt>
          <cx:pt idx="1101">1971</cx:pt>
          <cx:pt idx="1102">2002</cx:pt>
          <cx:pt idx="1103">1959</cx:pt>
          <cx:pt idx="1104">1970</cx:pt>
          <cx:pt idx="1105">1995</cx:pt>
          <cx:pt idx="1106">1991</cx:pt>
          <cx:pt idx="1107">2006</cx:pt>
          <cx:pt idx="1108">2000</cx:pt>
          <cx:pt idx="1109">2005</cx:pt>
          <cx:pt idx="1110">1996</cx:pt>
          <cx:pt idx="1111">1976</cx:pt>
          <cx:pt idx="1112">1957</cx:pt>
          <cx:pt idx="1113">2006</cx:pt>
          <cx:pt idx="1114">2000</cx:pt>
          <cx:pt idx="1115">2007</cx:pt>
          <cx:pt idx="1116">2002</cx:pt>
          <cx:pt idx="1117">2003</cx:pt>
          <cx:pt idx="1118">1987</cx:pt>
          <cx:pt idx="1119">1959</cx:pt>
          <cx:pt idx="1120">1950</cx:pt>
          <cx:pt idx="1121">2006</cx:pt>
          <cx:pt idx="1122">1956</cx:pt>
          <cx:pt idx="1123">2008</cx:pt>
          <cx:pt idx="1124">1992</cx:pt>
          <cx:pt idx="1125">1955</cx:pt>
          <cx:pt idx="1126">2007</cx:pt>
          <cx:pt idx="1127">2004</cx:pt>
          <cx:pt idx="1128">2005</cx:pt>
          <cx:pt idx="1129">1980</cx:pt>
          <cx:pt idx="1130">1950</cx:pt>
          <cx:pt idx="1131">1992</cx:pt>
          <cx:pt idx="1132">1950</cx:pt>
          <cx:pt idx="1133">1995</cx:pt>
          <cx:pt idx="1134">1997</cx:pt>
          <cx:pt idx="1135">1950</cx:pt>
          <cx:pt idx="1136">1950</cx:pt>
          <cx:pt idx="1137">1996</cx:pt>
          <cx:pt idx="1138">1977</cx:pt>
          <cx:pt idx="1139">1950</cx:pt>
          <cx:pt idx="1140">1951</cx:pt>
          <cx:pt idx="1141">1976</cx:pt>
          <cx:pt idx="1142">2007</cx:pt>
          <cx:pt idx="1143">1959</cx:pt>
          <cx:pt idx="1144">1950</cx:pt>
          <cx:pt idx="1145">1950</cx:pt>
          <cx:pt idx="1146">1985</cx:pt>
          <cx:pt idx="1147">1950</cx:pt>
          <cx:pt idx="1148">1950</cx:pt>
          <cx:pt idx="1149">1988</cx:pt>
          <cx:pt idx="1150">1950</cx:pt>
          <cx:pt idx="1151">1959</cx:pt>
          <cx:pt idx="1152">2004</cx:pt>
          <cx:pt idx="1153">2007</cx:pt>
          <cx:pt idx="1154">1988</cx:pt>
          <cx:pt idx="1155">2004</cx:pt>
          <cx:pt idx="1156">1999</cx:pt>
          <cx:pt idx="1157">2008</cx:pt>
          <cx:pt idx="1158">2008</cx:pt>
          <cx:pt idx="1159">1974</cx:pt>
          <cx:pt idx="1160">1978</cx:pt>
          <cx:pt idx="1161">2006</cx:pt>
          <cx:pt idx="1162">1968</cx:pt>
          <cx:pt idx="1163">1969</cx:pt>
          <cx:pt idx="1164">1978</cx:pt>
          <cx:pt idx="1165">2009</cx:pt>
          <cx:pt idx="1166">2008</cx:pt>
          <cx:pt idx="1167">2000</cx:pt>
          <cx:pt idx="1168">1986</cx:pt>
          <cx:pt idx="1169">1996</cx:pt>
          <cx:pt idx="1170">1977</cx:pt>
          <cx:pt idx="1171">1958</cx:pt>
          <cx:pt idx="1172">2007</cx:pt>
          <cx:pt idx="1173">1994</cx:pt>
          <cx:pt idx="1174">1950</cx:pt>
          <cx:pt idx="1175">2000</cx:pt>
          <cx:pt idx="1176">1985</cx:pt>
          <cx:pt idx="1177">2004</cx:pt>
          <cx:pt idx="1178">1950</cx:pt>
          <cx:pt idx="1179">1954</cx:pt>
          <cx:pt idx="1180">1991</cx:pt>
          <cx:pt idx="1181">2008</cx:pt>
          <cx:pt idx="1182">1996</cx:pt>
          <cx:pt idx="1183">1950</cx:pt>
          <cx:pt idx="1184">1963</cx:pt>
          <cx:pt idx="1185">1950</cx:pt>
          <cx:pt idx="1186">1970</cx:pt>
          <cx:pt idx="1187">1995</cx:pt>
          <cx:pt idx="1188">2002</cx:pt>
          <cx:pt idx="1189">1999</cx:pt>
          <cx:pt idx="1190">1975</cx:pt>
          <cx:pt idx="1191">2000</cx:pt>
          <cx:pt idx="1192">1994</cx:pt>
          <cx:pt idx="1193">1999</cx:pt>
          <cx:pt idx="1194">1969</cx:pt>
          <cx:pt idx="1195">2005</cx:pt>
          <cx:pt idx="1196">2006</cx:pt>
          <cx:pt idx="1197">1950</cx:pt>
          <cx:pt idx="1198">2001</cx:pt>
          <cx:pt idx="1199">1979</cx:pt>
          <cx:pt idx="1200">1970</cx:pt>
          <cx:pt idx="1201">1998</cx:pt>
          <cx:pt idx="1202">1997</cx:pt>
          <cx:pt idx="1203">2001</cx:pt>
          <cx:pt idx="1204">1975</cx:pt>
          <cx:pt idx="1205">1991</cx:pt>
          <cx:pt idx="1206">1966</cx:pt>
          <cx:pt idx="1207">2003</cx:pt>
          <cx:pt idx="1208">1980</cx:pt>
          <cx:pt idx="1209">2006</cx:pt>
          <cx:pt idx="1210">1992</cx:pt>
          <cx:pt idx="1211">2005</cx:pt>
          <cx:pt idx="1212">1950</cx:pt>
          <cx:pt idx="1213">2001</cx:pt>
          <cx:pt idx="1214">1962</cx:pt>
          <cx:pt idx="1215">1966</cx:pt>
          <cx:pt idx="1216">1978</cx:pt>
          <cx:pt idx="1217">2009</cx:pt>
          <cx:pt idx="1218">1950</cx:pt>
          <cx:pt idx="1219">1971</cx:pt>
          <cx:pt idx="1220">1964</cx:pt>
          <cx:pt idx="1221">1968</cx:pt>
          <cx:pt idx="1222">1950</cx:pt>
          <cx:pt idx="1223">1951</cx:pt>
          <cx:pt idx="1224">2005</cx:pt>
          <cx:pt idx="1225">1958</cx:pt>
          <cx:pt idx="1226">2007</cx:pt>
          <cx:pt idx="1227">2008</cx:pt>
          <cx:pt idx="1228">2008</cx:pt>
          <cx:pt idx="1229">1960</cx:pt>
          <cx:pt idx="1230">1977</cx:pt>
          <cx:pt idx="1231">1962</cx:pt>
          <cx:pt idx="1232">1962</cx:pt>
          <cx:pt idx="1233">1959</cx:pt>
          <cx:pt idx="1234">1950</cx:pt>
          <cx:pt idx="1235">1950</cx:pt>
          <cx:pt idx="1236">2003</cx:pt>
          <cx:pt idx="1237">2005</cx:pt>
          <cx:pt idx="1238">2005</cx:pt>
          <cx:pt idx="1239">2006</cx:pt>
          <cx:pt idx="1240">2003</cx:pt>
          <cx:pt idx="1241">2007</cx:pt>
          <cx:pt idx="1242">1974</cx:pt>
          <cx:pt idx="1243">2006</cx:pt>
          <cx:pt idx="1244">1950</cx:pt>
          <cx:pt idx="1245">2003</cx:pt>
          <cx:pt idx="1246">2006</cx:pt>
          <cx:pt idx="1247">1976</cx:pt>
          <cx:pt idx="1248">1950</cx:pt>
          <cx:pt idx="1249">1950</cx:pt>
          <cx:pt idx="1250">1968</cx:pt>
          <cx:pt idx="1251">2003</cx:pt>
          <cx:pt idx="1252">1968</cx:pt>
          <cx:pt idx="1253">2003</cx:pt>
          <cx:pt idx="1254">2004</cx:pt>
          <cx:pt idx="1255">1950</cx:pt>
          <cx:pt idx="1256">1994</cx:pt>
          <cx:pt idx="1257">1950</cx:pt>
          <cx:pt idx="1258">2005</cx:pt>
          <cx:pt idx="1259">1969</cx:pt>
          <cx:pt idx="1260">1999</cx:pt>
          <cx:pt idx="1261">1956</cx:pt>
          <cx:pt idx="1262">1989</cx:pt>
          <cx:pt idx="1263">1950</cx:pt>
          <cx:pt idx="1264">1999</cx:pt>
          <cx:pt idx="1265">1999</cx:pt>
          <cx:pt idx="1266">1950</cx:pt>
          <cx:pt idx="1267">2009</cx:pt>
          <cx:pt idx="1268">1997</cx:pt>
          <cx:pt idx="1269">1958</cx:pt>
          <cx:pt idx="1270">1979</cx:pt>
          <cx:pt idx="1271">1968</cx:pt>
          <cx:pt idx="1272">1965</cx:pt>
          <cx:pt idx="1273">2006</cx:pt>
          <cx:pt idx="1274">2003</cx:pt>
          <cx:pt idx="1275">1950</cx:pt>
          <cx:pt idx="1276">1972</cx:pt>
          <cx:pt idx="1277">1976</cx:pt>
          <cx:pt idx="1278">2002</cx:pt>
          <cx:pt idx="1279">1950</cx:pt>
          <cx:pt idx="1280">2002</cx:pt>
          <cx:pt idx="1281">1990</cx:pt>
          <cx:pt idx="1282">2008</cx:pt>
          <cx:pt idx="1283">1971</cx:pt>
          <cx:pt idx="1284">1990</cx:pt>
          <cx:pt idx="1285">1950</cx:pt>
          <cx:pt idx="1286">1963</cx:pt>
          <cx:pt idx="1287">1964</cx:pt>
          <cx:pt idx="1288">2000</cx:pt>
          <cx:pt idx="1289">2006</cx:pt>
          <cx:pt idx="1290">1964</cx:pt>
          <cx:pt idx="1291">1972</cx:pt>
          <cx:pt idx="1292">1965</cx:pt>
          <cx:pt idx="1293">1976</cx:pt>
          <cx:pt idx="1294">1990</cx:pt>
          <cx:pt idx="1295">1968</cx:pt>
          <cx:pt idx="1296">1963</cx:pt>
          <cx:pt idx="1297">2006</cx:pt>
          <cx:pt idx="1298">2008</cx:pt>
          <cx:pt idx="1299">1994</cx:pt>
          <cx:pt idx="1300">1999</cx:pt>
          <cx:pt idx="1301">1950</cx:pt>
          <cx:pt idx="1302">1994</cx:pt>
          <cx:pt idx="1303">2005</cx:pt>
          <cx:pt idx="1304">2004</cx:pt>
          <cx:pt idx="1305">2007</cx:pt>
          <cx:pt idx="1306">2006</cx:pt>
          <cx:pt idx="1307">1995</cx:pt>
          <cx:pt idx="1308">2005</cx:pt>
          <cx:pt idx="1309">1991</cx:pt>
          <cx:pt idx="1310">2002</cx:pt>
          <cx:pt idx="1311">2007</cx:pt>
          <cx:pt idx="1312">1990</cx:pt>
          <cx:pt idx="1313">1999</cx:pt>
          <cx:pt idx="1314">1954</cx:pt>
          <cx:pt idx="1315">1969</cx:pt>
          <cx:pt idx="1316">2008</cx:pt>
          <cx:pt idx="1317">2007</cx:pt>
          <cx:pt idx="1318">2002</cx:pt>
          <cx:pt idx="1319">1954</cx:pt>
          <cx:pt idx="1320">1957</cx:pt>
          <cx:pt idx="1321">1950</cx:pt>
          <cx:pt idx="1322">1992</cx:pt>
          <cx:pt idx="1323">1950</cx:pt>
          <cx:pt idx="1324">2007</cx:pt>
          <cx:pt idx="1325">1950</cx:pt>
          <cx:pt idx="1326">2006</cx:pt>
          <cx:pt idx="1327">2008</cx:pt>
          <cx:pt idx="1328">1950</cx:pt>
          <cx:pt idx="1329">1998</cx:pt>
          <cx:pt idx="1330">2006</cx:pt>
          <cx:pt idx="1331">1976</cx:pt>
          <cx:pt idx="1332">1958</cx:pt>
          <cx:pt idx="1333">1995</cx:pt>
          <cx:pt idx="1334">1970</cx:pt>
          <cx:pt idx="1335">1977</cx:pt>
          <cx:pt idx="1336">1973</cx:pt>
          <cx:pt idx="1337">1950</cx:pt>
          <cx:pt idx="1338">2002</cx:pt>
          <cx:pt idx="1339">1972</cx:pt>
          <cx:pt idx="1340">1971</cx:pt>
          <cx:pt idx="1341">2004</cx:pt>
          <cx:pt idx="1342">2002</cx:pt>
          <cx:pt idx="1343">1950</cx:pt>
          <cx:pt idx="1344">2006</cx:pt>
          <cx:pt idx="1345">1950</cx:pt>
          <cx:pt idx="1346">2003</cx:pt>
          <cx:pt idx="1347">2007</cx:pt>
          <cx:pt idx="1348">1998</cx:pt>
          <cx:pt idx="1349">1987</cx:pt>
          <cx:pt idx="1350">1969</cx:pt>
          <cx:pt idx="1351">1962</cx:pt>
          <cx:pt idx="1352">2000</cx:pt>
          <cx:pt idx="1353">1996</cx:pt>
          <cx:pt idx="1354">2000</cx:pt>
          <cx:pt idx="1355">1992</cx:pt>
          <cx:pt idx="1356">1966</cx:pt>
          <cx:pt idx="1357">2008</cx:pt>
          <cx:pt idx="1358">2000</cx:pt>
          <cx:pt idx="1359">2005</cx:pt>
          <cx:pt idx="1360">1998</cx:pt>
          <cx:pt idx="1361">2005</cx:pt>
          <cx:pt idx="1362">2007</cx:pt>
          <cx:pt idx="1363">2007</cx:pt>
          <cx:pt idx="1364">2005</cx:pt>
          <cx:pt idx="1365">2000</cx:pt>
          <cx:pt idx="1366">1999</cx:pt>
          <cx:pt idx="1367">1977</cx:pt>
          <cx:pt idx="1368">2004</cx:pt>
          <cx:pt idx="1369">2003</cx:pt>
          <cx:pt idx="1370">1950</cx:pt>
          <cx:pt idx="1371">1996</cx:pt>
          <cx:pt idx="1372">1998</cx:pt>
          <cx:pt idx="1373">2002</cx:pt>
          <cx:pt idx="1374">2005</cx:pt>
          <cx:pt idx="1375">2007</cx:pt>
          <cx:pt idx="1376">1950</cx:pt>
          <cx:pt idx="1377">1960</cx:pt>
          <cx:pt idx="1378">1973</cx:pt>
          <cx:pt idx="1379">2007</cx:pt>
          <cx:pt idx="1380">1950</cx:pt>
          <cx:pt idx="1381">1970</cx:pt>
          <cx:pt idx="1382">1950</cx:pt>
          <cx:pt idx="1383">2007</cx:pt>
          <cx:pt idx="1384">1950</cx:pt>
          <cx:pt idx="1385">2007</cx:pt>
          <cx:pt idx="1386">1978</cx:pt>
          <cx:pt idx="1387">1950</cx:pt>
          <cx:pt idx="1388">2007</cx:pt>
          <cx:pt idx="1389">1950</cx:pt>
          <cx:pt idx="1390">2000</cx:pt>
          <cx:pt idx="1391">1967</cx:pt>
          <cx:pt idx="1392">1967</cx:pt>
          <cx:pt idx="1393">2000</cx:pt>
          <cx:pt idx="1394">2006</cx:pt>
          <cx:pt idx="1395">2006</cx:pt>
          <cx:pt idx="1396">1950</cx:pt>
          <cx:pt idx="1397">2004</cx:pt>
          <cx:pt idx="1398">1982</cx:pt>
          <cx:pt idx="1399">1990</cx:pt>
          <cx:pt idx="1400">1950</cx:pt>
          <cx:pt idx="1401">2004</cx:pt>
          <cx:pt idx="1402">2006</cx:pt>
          <cx:pt idx="1403">2007</cx:pt>
          <cx:pt idx="1404">1950</cx:pt>
          <cx:pt idx="1405">2005</cx:pt>
          <cx:pt idx="1406">2007</cx:pt>
          <cx:pt idx="1407">1985</cx:pt>
          <cx:pt idx="1408">1950</cx:pt>
          <cx:pt idx="1409">1991</cx:pt>
          <cx:pt idx="1410">2001</cx:pt>
          <cx:pt idx="1411">2005</cx:pt>
          <cx:pt idx="1412">1950</cx:pt>
          <cx:pt idx="1413">2006</cx:pt>
          <cx:pt idx="1414">2000</cx:pt>
          <cx:pt idx="1415">2007</cx:pt>
          <cx:pt idx="1416">1950</cx:pt>
          <cx:pt idx="1417">1998</cx:pt>
          <cx:pt idx="1418">1963</cx:pt>
          <cx:pt idx="1419">1969</cx:pt>
          <cx:pt idx="1420">1968</cx:pt>
          <cx:pt idx="1421">1977</cx:pt>
          <cx:pt idx="1422">2003</cx:pt>
          <cx:pt idx="1423">1966</cx:pt>
          <cx:pt idx="1424">1983</cx:pt>
          <cx:pt idx="1425">1959</cx:pt>
          <cx:pt idx="1426">1994</cx:pt>
          <cx:pt idx="1427">1950</cx:pt>
          <cx:pt idx="1428">1992</cx:pt>
          <cx:pt idx="1429">1981</cx:pt>
          <cx:pt idx="1430">2005</cx:pt>
          <cx:pt idx="1431">1976</cx:pt>
          <cx:pt idx="1432">2007</cx:pt>
          <cx:pt idx="1433">2000</cx:pt>
          <cx:pt idx="1434">1977</cx:pt>
          <cx:pt idx="1435">2005</cx:pt>
          <cx:pt idx="1436">1971</cx:pt>
          <cx:pt idx="1437">2008</cx:pt>
          <cx:pt idx="1438">1996</cx:pt>
          <cx:pt idx="1439">1979</cx:pt>
          <cx:pt idx="1440">1994</cx:pt>
          <cx:pt idx="1441">2004</cx:pt>
          <cx:pt idx="1442">2008</cx:pt>
          <cx:pt idx="1443">1950</cx:pt>
          <cx:pt idx="1444">2004</cx:pt>
          <cx:pt idx="1445">1966</cx:pt>
          <cx:pt idx="1446">1962</cx:pt>
          <cx:pt idx="1447">1996</cx:pt>
          <cx:pt idx="1448">2000</cx:pt>
          <cx:pt idx="1449">1970</cx:pt>
          <cx:pt idx="1450">1974</cx:pt>
          <cx:pt idx="1451">2009</cx:pt>
          <cx:pt idx="1452">2005</cx:pt>
          <cx:pt idx="1453">2006</cx:pt>
          <cx:pt idx="1454">2005</cx:pt>
          <cx:pt idx="1455">2000</cx:pt>
          <cx:pt idx="1456">1988</cx:pt>
          <cx:pt idx="1457">2006</cx:pt>
          <cx:pt idx="1458">1996</cx:pt>
          <cx:pt idx="1459">1965</cx:pt>
        </cx:lvl>
        <cx:lvl ptCount="1460">
          <cx:pt idx="0">2003</cx:pt>
          <cx:pt idx="1">1976</cx:pt>
          <cx:pt idx="2">2001</cx:pt>
          <cx:pt idx="3">1915</cx:pt>
          <cx:pt idx="4">2000</cx:pt>
          <cx:pt idx="5">1993</cx:pt>
          <cx:pt idx="6">2004</cx:pt>
          <cx:pt idx="7">1973</cx:pt>
          <cx:pt idx="8">1931</cx:pt>
          <cx:pt idx="9">1939</cx:pt>
          <cx:pt idx="10">1965</cx:pt>
          <cx:pt idx="11">2005</cx:pt>
          <cx:pt idx="12">1962</cx:pt>
          <cx:pt idx="13">2006</cx:pt>
          <cx:pt idx="14">1960</cx:pt>
          <cx:pt idx="15">1929</cx:pt>
          <cx:pt idx="16">1970</cx:pt>
          <cx:pt idx="17">1967</cx:pt>
          <cx:pt idx="18">2004</cx:pt>
          <cx:pt idx="19">1958</cx:pt>
          <cx:pt idx="20">2005</cx:pt>
          <cx:pt idx="21">1930</cx:pt>
          <cx:pt idx="22">2002</cx:pt>
          <cx:pt idx="23">1976</cx:pt>
          <cx:pt idx="24">1968</cx:pt>
          <cx:pt idx="25">2007</cx:pt>
          <cx:pt idx="26">1951</cx:pt>
          <cx:pt idx="27">2007</cx:pt>
          <cx:pt idx="28">1957</cx:pt>
          <cx:pt idx="29">1927</cx:pt>
          <cx:pt idx="30">1920</cx:pt>
          <cx:pt idx="31">1966</cx:pt>
          <cx:pt idx="32">2007</cx:pt>
          <cx:pt idx="33">1959</cx:pt>
          <cx:pt idx="34">2005</cx:pt>
          <cx:pt idx="35">2004</cx:pt>
          <cx:pt idx="36">1994</cx:pt>
          <cx:pt idx="37">1954</cx:pt>
          <cx:pt idx="38">1953</cx:pt>
          <cx:pt idx="39">1955</cx:pt>
          <cx:pt idx="40">1965</cx:pt>
          <cx:pt idx="41">1959</cx:pt>
          <cx:pt idx="42">1983</cx:pt>
          <cx:pt idx="43">1975</cx:pt>
          <cx:pt idx="44">1959</cx:pt>
          <cx:pt idx="45">2005</cx:pt>
          <cx:pt idx="46">2003</cx:pt>
          <cx:pt idx="47">2006</cx:pt>
          <cx:pt idx="48">1920</cx:pt>
          <cx:pt idx="49">1966</cx:pt>
          <cx:pt idx="50">1997</cx:pt>
          <cx:pt idx="51">1934</cx:pt>
          <cx:pt idx="52">1963</cx:pt>
          <cx:pt idx="53">1981</cx:pt>
          <cx:pt idx="54">1955</cx:pt>
          <cx:pt idx="55">1964</cx:pt>
          <cx:pt idx="56">1999</cx:pt>
          <cx:pt idx="57">2004</cx:pt>
          <cx:pt idx="58">2006</cx:pt>
          <cx:pt idx="59">1972</cx:pt>
          <cx:pt idx="60">2004</cx:pt>
          <cx:pt idx="61">1920</cx:pt>
          <cx:pt idx="62">2006</cx:pt>
          <cx:pt idx="63">1921</cx:pt>
          <cx:pt idx="64">1997</cx:pt>
          <cx:pt idx="65">2004</cx:pt>
          <cx:pt idx="66">1970</cx:pt>
          <cx:pt idx="67">2003</cx:pt>
          <cx:pt idx="68">1945</cx:pt>
          <cx:pt idx="69">1953</cx:pt>
          <cx:pt idx="70">1973</cx:pt>
          <cx:pt idx="71">1982</cx:pt>
          <cx:pt idx="72">1998</cx:pt>
          <cx:pt idx="73">1954</cx:pt>
          <cx:pt idx="74">1915</cx:pt>
          <cx:pt idx="75">1973</cx:pt>
          <cx:pt idx="76">1956</cx:pt>
          <cx:pt idx="77">1948</cx:pt>
          <cx:pt idx="78">1968</cx:pt>
          <cx:pt idx="79">1910</cx:pt>
          <cx:pt idx="80">1968</cx:pt>
          <cx:pt idx="81">1998</cx:pt>
          <cx:pt idx="82">2007</cx:pt>
          <cx:pt idx="83">1960</cx:pt>
          <cx:pt idx="84">1995</cx:pt>
          <cx:pt idx="85">1991</cx:pt>
          <cx:pt idx="86">2005</cx:pt>
          <cx:pt idx="87">2009</cx:pt>
          <cx:pt idx="88">1915</cx:pt>
          <cx:pt idx="89">1994</cx:pt>
          <cx:pt idx="90">1950</cx:pt>
          <cx:pt idx="91">1961</cx:pt>
          <cx:pt idx="92">1921</cx:pt>
          <cx:pt idx="93">1910</cx:pt>
          <cx:pt idx="94">1997</cx:pt>
          <cx:pt idx="95">1993</cx:pt>
          <cx:pt idx="96">1999</cx:pt>
          <cx:pt idx="97">1965</cx:pt>
          <cx:pt idx="98">1920</cx:pt>
          <cx:pt idx="99">1959</cx:pt>
          <cx:pt idx="100">1977</cx:pt>
          <cx:pt idx="101">1985</cx:pt>
          <cx:pt idx="102">1979</cx:pt>
          <cx:pt idx="103">2009</cx:pt>
          <cx:pt idx="104">1931</cx:pt>
          <cx:pt idx="105">2003</cx:pt>
          <cx:pt idx="106">1885</cx:pt>
          <cx:pt idx="107">1948</cx:pt>
          <cx:pt idx="108">1919</cx:pt>
          <cx:pt idx="109">1977</cx:pt>
          <cx:pt idx="110">1954</cx:pt>
          <cx:pt idx="111">2000</cx:pt>
          <cx:pt idx="112">2007</cx:pt>
          <cx:pt idx="113">1953</cx:pt>
          <cx:pt idx="114">1945</cx:pt>
          <cx:pt idx="115">1999</cx:pt>
          <cx:pt idx="116">1962</cx:pt>
          <cx:pt idx="117">2006</cx:pt>
          <cx:pt idx="118">1990</cx:pt>
          <cx:pt idx="119">2005</cx:pt>
          <cx:pt idx="120">1969</cx:pt>
          <cx:pt idx="121">1939</cx:pt>
          <cx:pt idx="122">1958</cx:pt>
          <cx:pt idx="123">1993</cx:pt>
          <cx:pt idx="124">1979</cx:pt>
          <cx:pt idx="125">1935</cx:pt>
          <cx:pt idx="126">1976</cx:pt>
          <cx:pt idx="127">1930</cx:pt>
          <cx:pt idx="128">1966</cx:pt>
          <cx:pt idx="129">1958</cx:pt>
          <cx:pt idx="130">1966</cx:pt>
          <cx:pt idx="131">2000</cx:pt>
          <cx:pt idx="132">1959</cx:pt>
          <cx:pt idx="133">2001</cx:pt>
          <cx:pt idx="134">1968</cx:pt>
          <cx:pt idx="135">1970</cx:pt>
          <cx:pt idx="136">1967</cx:pt>
          <cx:pt idx="137">1988</cx:pt>
          <cx:pt idx="138">1999</cx:pt>
          <cx:pt idx="139">1997</cx:pt>
          <cx:pt idx="140">1971</cx:pt>
          <cx:pt idx="141">2005</cx:pt>
          <cx:pt idx="142">1952</cx:pt>
          <cx:pt idx="143">1999</cx:pt>
          <cx:pt idx="144">1963</cx:pt>
          <cx:pt idx="145">2004</cx:pt>
          <cx:pt idx="146">1931</cx:pt>
          <cx:pt idx="147">2001</cx:pt>
          <cx:pt idx="148">2004</cx:pt>
          <cx:pt idx="149">1936</cx:pt>
          <cx:pt idx="150">1975</cx:pt>
          <cx:pt idx="151">2007</cx:pt>
          <cx:pt idx="152">1971</cx:pt>
          <cx:pt idx="153">1960</cx:pt>
          <cx:pt idx="154">1923</cx:pt>
          <cx:pt idx="155">1924</cx:pt>
          <cx:pt idx="156">1950</cx:pt>
          <cx:pt idx="157">2009</cx:pt>
          <cx:pt idx="158">2004</cx:pt>
          <cx:pt idx="159">2005</cx:pt>
          <cx:pt idx="160">1984</cx:pt>
          <cx:pt idx="161">2003</cx:pt>
          <cx:pt idx="162">2005</cx:pt>
          <cx:pt idx="163">1956</cx:pt>
          <cx:pt idx="164">1926</cx:pt>
          <cx:pt idx="165">1940</cx:pt>
          <cx:pt idx="166">1955</cx:pt>
          <cx:pt idx="167">2007</cx:pt>
          <cx:pt idx="168">2004</cx:pt>
          <cx:pt idx="169">1981</cx:pt>
          <cx:pt idx="170">1941</cx:pt>
          <cx:pt idx="171">1960</cx:pt>
          <cx:pt idx="172">1987</cx:pt>
          <cx:pt idx="173">1961</cx:pt>
          <cx:pt idx="174">1986</cx:pt>
          <cx:pt idx="175">1950</cx:pt>
          <cx:pt idx="176">1988</cx:pt>
          <cx:pt idx="177">1958</cx:pt>
          <cx:pt idx="178">2008</cx:pt>
          <cx:pt idx="179">1923</cx:pt>
          <cx:pt idx="180">2000</cx:pt>
          <cx:pt idx="181">1920</cx:pt>
          <cx:pt idx="182">1957</cx:pt>
          <cx:pt idx="183">2003</cx:pt>
          <cx:pt idx="184">1908</cx:pt>
          <cx:pt idx="185">1892</cx:pt>
          <cx:pt idx="186">1990</cx:pt>
          <cx:pt idx="187">1916</cx:pt>
          <cx:pt idx="188">1979</cx:pt>
          <cx:pt idx="189">2001</cx:pt>
          <cx:pt idx="190">1932</cx:pt>
          <cx:pt idx="191">1972</cx:pt>
          <cx:pt idx="192">1999</cx:pt>
          <cx:pt idx="193">2004</cx:pt>
          <cx:pt idx="194">1972</cx:pt>
          <cx:pt idx="195">1976</cx:pt>
          <cx:pt idx="196">2007</cx:pt>
          <cx:pt idx="197">1918</cx:pt>
          <cx:pt idx="198">1912</cx:pt>
          <cx:pt idx="199">2004</cx:pt>
          <cx:pt idx="200">2003</cx:pt>
          <cx:pt idx="201">1977</cx:pt>
          <cx:pt idx="202">1924</cx:pt>
          <cx:pt idx="203">2004</cx:pt>
          <cx:pt idx="204">1947</cx:pt>
          <cx:pt idx="205">1990</cx:pt>
          <cx:pt idx="206">1962</cx:pt>
          <cx:pt idx="207">1960</cx:pt>
          <cx:pt idx="208">1988</cx:pt>
          <cx:pt idx="209">1964</cx:pt>
          <cx:pt idx="210">1925</cx:pt>
          <cx:pt idx="211">2009</cx:pt>
          <cx:pt idx="212">2009</cx:pt>
          <cx:pt idx="213">1995</cx:pt>
          <cx:pt idx="214">1977</cx:pt>
          <cx:pt idx="215">1957</cx:pt>
          <cx:pt idx="216">2004</cx:pt>
          <cx:pt idx="217">1925</cx:pt>
          <cx:pt idx="218">1939</cx:pt>
          <cx:pt idx="219">2005</cx:pt>
          <cx:pt idx="220">2006</cx:pt>
          <cx:pt idx="221">2002</cx:pt>
          <cx:pt idx="222">1975</cx:pt>
          <cx:pt idx="223">1971</cx:pt>
          <cx:pt idx="224">2003</cx:pt>
          <cx:pt idx="225">1971</cx:pt>
          <cx:pt idx="226">1995</cx:pt>
          <cx:pt idx="227">1970</cx:pt>
          <cx:pt idx="228">1967</cx:pt>
          <cx:pt idx="229">2005</cx:pt>
          <cx:pt idx="230">1959</cx:pt>
          <cx:pt idx="231">1995</cx:pt>
          <cx:pt idx="232">1972</cx:pt>
          <cx:pt idx="233">1976</cx:pt>
          <cx:pt idx="234">2002</cx:pt>
          <cx:pt idx="235">1971</cx:pt>
          <cx:pt idx="236">2004</cx:pt>
          <cx:pt idx="237">1993</cx:pt>
          <cx:pt idx="238">2007</cx:pt>
          <cx:pt idx="239">1945</cx:pt>
          <cx:pt idx="240">2008</cx:pt>
          <cx:pt idx="241">1945</cx:pt>
          <cx:pt idx="242">1900</cx:pt>
          <cx:pt idx="243">1980</cx:pt>
          <cx:pt idx="244">1994</cx:pt>
          <cx:pt idx="245">1988</cx:pt>
          <cx:pt idx="246">1910</cx:pt>
          <cx:pt idx="247">1954</cx:pt>
          <cx:pt idx="248">2003</cx:pt>
          <cx:pt idx="249">1958</cx:pt>
          <cx:pt idx="250">1940</cx:pt>
          <cx:pt idx="251">2006</cx:pt>
          <cx:pt idx="252">2004</cx:pt>
          <cx:pt idx="253">1964</cx:pt>
          <cx:pt idx="254">1957</cx:pt>
          <cx:pt idx="255">1999</cx:pt>
          <cx:pt idx="256">2003</cx:pt>
          <cx:pt idx="257">2006</cx:pt>
          <cx:pt idx="258">2001</cx:pt>
          <cx:pt idx="259">1956</cx:pt>
          <cx:pt idx="260">1962</cx:pt>
          <cx:pt idx="261">2007</cx:pt>
          <cx:pt idx="262">1977</cx:pt>
          <cx:pt idx="263">1929</cx:pt>
          <cx:pt idx="264">1925</cx:pt>
          <cx:pt idx="265">1981</cx:pt>
          <cx:pt idx="266">1997</cx:pt>
          <cx:pt idx="267">1939</cx:pt>
          <cx:pt idx="268">1940</cx:pt>
          <cx:pt idx="269">1976</cx:pt>
          <cx:pt idx="270">2006</cx:pt>
          <cx:pt idx="271">1954</cx:pt>
          <cx:pt idx="272">1999</cx:pt>
          <cx:pt idx="273">1958</cx:pt>
          <cx:pt idx="274">1982</cx:pt>
          <cx:pt idx="275">1925</cx:pt>
          <cx:pt idx="276">2003</cx:pt>
          <cx:pt idx="277">1951</cx:pt>
          <cx:pt idx="278">2006</cx:pt>
          <cx:pt idx="279">1977</cx:pt>
          <cx:pt idx="280">1989</cx:pt>
          <cx:pt idx="281">2006</cx:pt>
          <cx:pt idx="282">2007</cx:pt>
          <cx:pt idx="283">2008</cx:pt>
          <cx:pt idx="284">1992</cx:pt>
          <cx:pt idx="285">2006</cx:pt>
          <cx:pt idx="286">1962</cx:pt>
          <cx:pt idx="287">1971</cx:pt>
          <cx:pt idx="288">1967</cx:pt>
          <cx:pt idx="289">1915</cx:pt>
          <cx:pt idx="290">2006</cx:pt>
          <cx:pt idx="291">1912</cx:pt>
          <cx:pt idx="292">1949</cx:pt>
          <cx:pt idx="293">1977</cx:pt>
          <cx:pt idx="294">1953</cx:pt>
          <cx:pt idx="295">1984</cx:pt>
          <cx:pt idx="296">1950</cx:pt>
          <cx:pt idx="297">1997</cx:pt>
          <cx:pt idx="298">1968</cx:pt>
          <cx:pt idx="299">1950</cx:pt>
          <cx:pt idx="300">1953</cx:pt>
          <cx:pt idx="301">1998</cx:pt>
          <cx:pt idx="302">2001</cx:pt>
          <cx:pt idx="303">1972</cx:pt>
          <cx:pt idx="304">1880</cx:pt>
          <cx:pt idx="305">2004</cx:pt>
          <cx:pt idx="306">1990</cx:pt>
          <cx:pt idx="307">1920</cx:pt>
          <cx:pt idx="308">1940</cx:pt>
          <cx:pt idx="309">2003</cx:pt>
          <cx:pt idx="310">1993</cx:pt>
          <cx:pt idx="311">1948</cx:pt>
          <cx:pt idx="312">1939</cx:pt>
          <cx:pt idx="313">1965</cx:pt>
          <cx:pt idx="314">1925</cx:pt>
          <cx:pt idx="315">2004</cx:pt>
          <cx:pt idx="316">1980</cx:pt>
          <cx:pt idx="317">2006</cx:pt>
          <cx:pt idx="318">1993</cx:pt>
          <cx:pt idx="319">1980</cx:pt>
          <cx:pt idx="320">2006</cx:pt>
          <cx:pt idx="321">2004</cx:pt>
          <cx:pt idx="322">1986</cx:pt>
          <cx:pt idx="323">1955</cx:pt>
          <cx:pt idx="324">1967</cx:pt>
          <cx:pt idx="325">1941</cx:pt>
          <cx:pt idx="326">1993</cx:pt>
          <cx:pt idx="327">1960</cx:pt>
          <cx:pt idx="328">1916</cx:pt>
          <cx:pt idx="329">1920</cx:pt>
          <cx:pt idx="330">1964</cx:pt>
          <cx:pt idx="331">1958</cx:pt>
          <cx:pt idx="332">2003</cx:pt>
          <cx:pt idx="333">2004</cx:pt>
          <cx:pt idx="334">1998</cx:pt>
          <cx:pt idx="335">1965</cx:pt>
          <cx:pt idx="336">2005</cx:pt>
          <cx:pt idx="337">2002</cx:pt>
          <cx:pt idx="338">1984</cx:pt>
          <cx:pt idx="339">1958</cx:pt>
          <cx:pt idx="340">2002</cx:pt>
          <cx:pt idx="341">1950</cx:pt>
          <cx:pt idx="342">1949</cx:pt>
          <cx:pt idx="343">2005</cx:pt>
          <cx:pt idx="344">1976</cx:pt>
          <cx:pt idx="345">1939</cx:pt>
          <cx:pt idx="346">1960</cx:pt>
          <cx:pt idx="347">1960</cx:pt>
          <cx:pt idx="348">2003</cx:pt>
          <cx:pt idx="349">2005</cx:pt>
          <cx:pt idx="350">2007</cx:pt>
          <cx:pt idx="351">1986</cx:pt>
          <cx:pt idx="352">1941</cx:pt>
          <cx:pt idx="353">1928</cx:pt>
          <cx:pt idx="354">1940</cx:pt>
          <cx:pt idx="355">1995</cx:pt>
          <cx:pt idx="356">1992</cx:pt>
          <cx:pt idx="357">1976</cx:pt>
          <cx:pt idx="358">1958</cx:pt>
          <cx:pt idx="359">1998</cx:pt>
          <cx:pt idx="360">1978</cx:pt>
          <cx:pt idx="361">1940</cx:pt>
          <cx:pt idx="362">2003</cx:pt>
          <cx:pt idx="363">1972</cx:pt>
          <cx:pt idx="364">1976</cx:pt>
          <cx:pt idx="365">1920</cx:pt>
          <cx:pt idx="366">1963</cx:pt>
          <cx:pt idx="367">1962</cx:pt>
          <cx:pt idx="368">1954</cx:pt>
          <cx:pt idx="369">1959</cx:pt>
          <cx:pt idx="370">2000</cx:pt>
          <cx:pt idx="371">1959</cx:pt>
          <cx:pt idx="372">1984</cx:pt>
          <cx:pt idx="373">1953</cx:pt>
          <cx:pt idx="374">2003</cx:pt>
          <cx:pt idx="375">1922</cx:pt>
          <cx:pt idx="376">1996</cx:pt>
          <cx:pt idx="377">2004</cx:pt>
          <cx:pt idx="378">2010</cx:pt>
          <cx:pt idx="379">2000</cx:pt>
          <cx:pt idx="380">1924</cx:pt>
          <cx:pt idx="381">2006</cx:pt>
          <cx:pt idx="382">2006</cx:pt>
          <cx:pt idx="383">1928</cx:pt>
          <cx:pt idx="384">1992</cx:pt>
          <cx:pt idx="385">2004</cx:pt>
          <cx:pt idx="386">1910</cx:pt>
          <cx:pt idx="387">1976</cx:pt>
          <cx:pt idx="388">1999</cx:pt>
          <cx:pt idx="389">2007</cx:pt>
          <cx:pt idx="390">1900</cx:pt>
          <cx:pt idx="391">2001</cx:pt>
          <cx:pt idx="392">1959</cx:pt>
          <cx:pt idx="393">1941</cx:pt>
          <cx:pt idx="394">1940</cx:pt>
          <cx:pt idx="395">1956</cx:pt>
          <cx:pt idx="396">1972</cx:pt>
          <cx:pt idx="397">1962</cx:pt>
          <cx:pt idx="398">1920</cx:pt>
          <cx:pt idx="399">2006</cx:pt>
          <cx:pt idx="400">1996</cx:pt>
          <cx:pt idx="401">2005</cx:pt>
          <cx:pt idx="402">1940</cx:pt>
          <cx:pt idx="403">1998</cx:pt>
          <cx:pt idx="404">1995</cx:pt>
          <cx:pt idx="405">1976</cx:pt>
          <cx:pt idx="406">1936</cx:pt>
          <cx:pt idx="407">1915</cx:pt>
          <cx:pt idx="408">2006</cx:pt>
          <cx:pt idx="409">2007</cx:pt>
          <cx:pt idx="410">1958</cx:pt>
          <cx:pt idx="411">1955</cx:pt>
          <cx:pt idx="412">2009</cx:pt>
          <cx:pt idx="413">1927</cx:pt>
          <cx:pt idx="414">1993</cx:pt>
          <cx:pt idx="415">2007</cx:pt>
          <cx:pt idx="416">1978</cx:pt>
          <cx:pt idx="417">1918</cx:pt>
          <cx:pt idx="418">1940</cx:pt>
          <cx:pt idx="419">1968</cx:pt>
          <cx:pt idx="420">1997</cx:pt>
          <cx:pt idx="421">1977</cx:pt>
          <cx:pt idx="422">1954</cx:pt>
          <cx:pt idx="423">1998</cx:pt>
          <cx:pt idx="424">1956</cx:pt>
          <cx:pt idx="425">1946</cx:pt>
          <cx:pt idx="426">1989</cx:pt>
          <cx:pt idx="427">1957</cx:pt>
          <cx:pt idx="428">2007</cx:pt>
          <cx:pt idx="429">1988</cx:pt>
          <cx:pt idx="430">1971</cx:pt>
          <cx:pt idx="431">1920</cx:pt>
          <cx:pt idx="432">1971</cx:pt>
          <cx:pt idx="433">1997</cx:pt>
          <cx:pt idx="434">1972</cx:pt>
          <cx:pt idx="435">1996</cx:pt>
          <cx:pt idx="436">1920</cx:pt>
          <cx:pt idx="437">1926</cx:pt>
          <cx:pt idx="438">1913</cx:pt>
          <cx:pt idx="439">1920</cx:pt>
          <cx:pt idx="440">2008</cx:pt>
          <cx:pt idx="441">1955</cx:pt>
          <cx:pt idx="442">1930</cx:pt>
          <cx:pt idx="443">2006</cx:pt>
          <cx:pt idx="444">1994</cx:pt>
          <cx:pt idx="445">1956</cx:pt>
          <cx:pt idx="446">1966</cx:pt>
          <cx:pt idx="447">1998</cx:pt>
          <cx:pt idx="448">1937</cx:pt>
          <cx:pt idx="449">1948</cx:pt>
          <cx:pt idx="450">1930</cx:pt>
          <cx:pt idx="451">1975</cx:pt>
          <cx:pt idx="452">1996</cx:pt>
          <cx:pt idx="453">2008</cx:pt>
          <cx:pt idx="454">1976</cx:pt>
          <cx:pt idx="455">1973</cx:pt>
          <cx:pt idx="456">1916</cx:pt>
          <cx:pt idx="457">1954</cx:pt>
          <cx:pt idx="458">1925</cx:pt>
          <cx:pt idx="459">1950</cx:pt>
          <cx:pt idx="460">2009</cx:pt>
          <cx:pt idx="461">1936</cx:pt>
          <cx:pt idx="462">1965</cx:pt>
          <cx:pt idx="463">1934</cx:pt>
          <cx:pt idx="464">1978</cx:pt>
          <cx:pt idx="465">2004</cx:pt>
          <cx:pt idx="466">1970</cx:pt>
          <cx:pt idx="467">1942</cx:pt>
          <cx:pt idx="468">2006</cx:pt>
          <cx:pt idx="469">1993</cx:pt>
          <cx:pt idx="470">1985</cx:pt>
          <cx:pt idx="471">1977</cx:pt>
          <cx:pt idx="472">2005</cx:pt>
          <cx:pt idx="473">2006</cx:pt>
          <cx:pt idx="474">2000</cx:pt>
          <cx:pt idx="475">1963</cx:pt>
          <cx:pt idx="476">1997</cx:pt>
          <cx:pt idx="477">2006</cx:pt>
          <cx:pt idx="478">2007</cx:pt>
          <cx:pt idx="479">1937</cx:pt>
          <cx:pt idx="480">2004</cx:pt>
          <cx:pt idx="481">2003</cx:pt>
          <cx:pt idx="482">1915</cx:pt>
          <cx:pt idx="483">1998</cx:pt>
          <cx:pt idx="484">1962</cx:pt>
          <cx:pt idx="485">1950</cx:pt>
          <cx:pt idx="486">1965</cx:pt>
          <cx:pt idx="487">1971</cx:pt>
          <cx:pt idx="488">1900</cx:pt>
          <cx:pt idx="489">1970</cx:pt>
          <cx:pt idx="490">1976</cx:pt>
          <cx:pt idx="491">1941</cx:pt>
          <cx:pt idx="492">2006</cx:pt>
          <cx:pt idx="493">1960</cx:pt>
          <cx:pt idx="494">1938</cx:pt>
          <cx:pt idx="495">1920</cx:pt>
          <cx:pt idx="496">1992</cx:pt>
          <cx:pt idx="497">1925</cx:pt>
          <cx:pt idx="498">1967</cx:pt>
          <cx:pt idx="499">1958</cx:pt>
          <cx:pt idx="500">1973</cx:pt>
          <cx:pt idx="501">2005</cx:pt>
          <cx:pt idx="502">1965</cx:pt>
          <cx:pt idx="503">1959</cx:pt>
          <cx:pt idx="504">1974</cx:pt>
          <cx:pt idx="505">1952</cx:pt>
          <cx:pt idx="506">1993</cx:pt>
          <cx:pt idx="507">2009</cx:pt>
          <cx:pt idx="508">1928</cx:pt>
          <cx:pt idx="509">1959</cx:pt>
          <cx:pt idx="510">1951</cx:pt>
          <cx:pt idx="511">2005</cx:pt>
          <cx:pt idx="512">1958</cx:pt>
          <cx:pt idx="513">1983</cx:pt>
          <cx:pt idx="514">1926</cx:pt>
          <cx:pt idx="515">2009</cx:pt>
          <cx:pt idx="516">1972</cx:pt>
          <cx:pt idx="517">1996</cx:pt>
          <cx:pt idx="518">1998</cx:pt>
          <cx:pt idx="519">1926</cx:pt>
          <cx:pt idx="520">1900</cx:pt>
          <cx:pt idx="521">1957</cx:pt>
          <cx:pt idx="522">1947</cx:pt>
          <cx:pt idx="523">2007</cx:pt>
          <cx:pt idx="524">1996</cx:pt>
          <cx:pt idx="525">2005</cx:pt>
          <cx:pt idx="526">1956</cx:pt>
          <cx:pt idx="527">2008</cx:pt>
          <cx:pt idx="528">1920</cx:pt>
          <cx:pt idx="529">1957</cx:pt>
          <cx:pt idx="530">1988</cx:pt>
          <cx:pt idx="531">1920</cx:pt>
          <cx:pt idx="532">1955</cx:pt>
          <cx:pt idx="533">1946</cx:pt>
          <cx:pt idx="534">2004</cx:pt>
          <cx:pt idx="535">1910</cx:pt>
          <cx:pt idx="536">1998</cx:pt>
          <cx:pt idx="537">1972</cx:pt>
          <cx:pt idx="538">1968</cx:pt>
          <cx:pt idx="539">2001</cx:pt>
          <cx:pt idx="540">2006</cx:pt>
          <cx:pt idx="541">2000</cx:pt>
          <cx:pt idx="542">1998</cx:pt>
          <cx:pt idx="543">1998</cx:pt>
          <cx:pt idx="544">2006</cx:pt>
          <cx:pt idx="545">1988</cx:pt>
          <cx:pt idx="546">1923</cx:pt>
          <cx:pt idx="547">1970</cx:pt>
          <cx:pt idx="548">1955</cx:pt>
          <cx:pt idx="549">2003</cx:pt>
          <cx:pt idx="550">1977</cx:pt>
          <cx:pt idx="551">1957</cx:pt>
          <cx:pt idx="552">2006</cx:pt>
          <cx:pt idx="553">1949</cx:pt>
          <cx:pt idx="554">2003</cx:pt>
          <cx:pt idx="555">1922</cx:pt>
          <cx:pt idx="556">1957</cx:pt>
          <cx:pt idx="557">1920</cx:pt>
          <cx:pt idx="558">1996</cx:pt>
          <cx:pt idx="559">2003</cx:pt>
          <cx:pt idx="560">1957</cx:pt>
          <cx:pt idx="561">1974</cx:pt>
          <cx:pt idx="562">1940</cx:pt>
          <cx:pt idx="563">1918</cx:pt>
          <cx:pt idx="564">1992</cx:pt>
          <cx:pt idx="565">1915</cx:pt>
          <cx:pt idx="566">2005</cx:pt>
          <cx:pt idx="567">2004</cx:pt>
          <cx:pt idx="568">1983</cx:pt>
          <cx:pt idx="569">1979</cx:pt>
          <cx:pt idx="570">1965</cx:pt>
          <cx:pt idx="571">1959</cx:pt>
          <cx:pt idx="572">2009</cx:pt>
          <cx:pt idx="573">2000</cx:pt>
          <cx:pt idx="574">1971</cx:pt>
          <cx:pt idx="575">1947</cx:pt>
          <cx:pt idx="576">1928</cx:pt>
          <cx:pt idx="577">1966</cx:pt>
          <cx:pt idx="578">2007</cx:pt>
          <cx:pt idx="579">1954</cx:pt>
          <cx:pt idx="580">1960</cx:pt>
          <cx:pt idx="581">2008</cx:pt>
          <cx:pt idx="582">1990</cx:pt>
          <cx:pt idx="583">1893</cx:pt>
          <cx:pt idx="584">1935</cx:pt>
          <cx:pt idx="585">2005</cx:pt>
          <cx:pt idx="586">1918</cx:pt>
          <cx:pt idx="587">1982</cx:pt>
          <cx:pt idx="588">1968</cx:pt>
          <cx:pt idx="589">1930</cx:pt>
          <cx:pt idx="590">2004</cx:pt>
          <cx:pt idx="591">2008</cx:pt>
          <cx:pt idx="592">1982</cx:pt>
          <cx:pt idx="593">2003</cx:pt>
          <cx:pt idx="594">1975</cx:pt>
          <cx:pt idx="595">2005</cx:pt>
          <cx:pt idx="596">1910</cx:pt>
          <cx:pt idx="597">2006</cx:pt>
          <cx:pt idx="598">1977</cx:pt>
          <cx:pt idx="599">1980</cx:pt>
          <cx:pt idx="600">2005</cx:pt>
          <cx:pt idx="601">1937</cx:pt>
          <cx:pt idx="602">1992</cx:pt>
          <cx:pt idx="603">2004</cx:pt>
          <cx:pt idx="604">2002</cx:pt>
          <cx:pt idx="605">1965</cx:pt>
          <cx:pt idx="606">1996</cx:pt>
          <cx:pt idx="607">1948</cx:pt>
          <cx:pt idx="608">1934</cx:pt>
          <cx:pt idx="609">1961</cx:pt>
          <cx:pt idx="610">2000</cx:pt>
          <cx:pt idx="611">1978</cx:pt>
          <cx:pt idx="612">2001</cx:pt>
          <cx:pt idx="613">2007</cx:pt>
          <cx:pt idx="614">1972</cx:pt>
          <cx:pt idx="615">1963</cx:pt>
          <cx:pt idx="616">2002</cx:pt>
          <cx:pt idx="617">1954</cx:pt>
          <cx:pt idx="618">2007</cx:pt>
          <cx:pt idx="619">2003</cx:pt>
          <cx:pt idx="620">1914</cx:pt>
          <cx:pt idx="621">1974</cx:pt>
          <cx:pt idx="622">1977</cx:pt>
          <cx:pt idx="623">2000</cx:pt>
          <cx:pt idx="624">1972</cx:pt>
          <cx:pt idx="625">1962</cx:pt>
          <cx:pt idx="626">1960</cx:pt>
          <cx:pt idx="627">1955</cx:pt>
          <cx:pt idx="628">1969</cx:pt>
          <cx:pt idx="629">1964</cx:pt>
          <cx:pt idx="630">1880</cx:pt>
          <cx:pt idx="631">2006</cx:pt>
          <cx:pt idx="632">1977</cx:pt>
          <cx:pt idx="633">1954</cx:pt>
          <cx:pt idx="634">1980</cx:pt>
          <cx:pt idx="635">1914</cx:pt>
          <cx:pt idx="636">1936</cx:pt>
          <cx:pt idx="637">1954</cx:pt>
          <cx:pt idx="638">1910</cx:pt>
          <cx:pt idx="639">2006</cx:pt>
          <cx:pt idx="640">2003</cx:pt>
          <cx:pt idx="641">2001</cx:pt>
          <cx:pt idx="642">1972</cx:pt>
          <cx:pt idx="643">1969</cx:pt>
          <cx:pt idx="644">2009</cx:pt>
          <cx:pt idx="645">1971</cx:pt>
          <cx:pt idx="646">1950</cx:pt>
          <cx:pt idx="647">1953</cx:pt>
          <cx:pt idx="648">1966</cx:pt>
          <cx:pt idx="649">1970</cx:pt>
          <cx:pt idx="650">2007</cx:pt>
          <cx:pt idx="651">1940</cx:pt>
          <cx:pt idx="652">1996</cx:pt>
          <cx:pt idx="653">1906</cx:pt>
          <cx:pt idx="654">1995</cx:pt>
          <cx:pt idx="655">1971</cx:pt>
          <cx:pt idx="656">1959</cx:pt>
          <cx:pt idx="657">1931</cx:pt>
          <cx:pt idx="658">1948</cx:pt>
          <cx:pt idx="659">1964</cx:pt>
          <cx:pt idx="660">1976</cx:pt>
          <cx:pt idx="661">1994</cx:pt>
          <cx:pt idx="662">1968</cx:pt>
          <cx:pt idx="663">1972</cx:pt>
          <cx:pt idx="664">2005</cx:pt>
          <cx:pt idx="665">2000</cx:pt>
          <cx:pt idx="666">1965</cx:pt>
          <cx:pt idx="667">1994</cx:pt>
          <cx:pt idx="668">1956</cx:pt>
          <cx:pt idx="669">1922</cx:pt>
          <cx:pt idx="670">2005</cx:pt>
          <cx:pt idx="671">1925</cx:pt>
          <cx:pt idx="672">1977</cx:pt>
          <cx:pt idx="673">1957</cx:pt>
          <cx:pt idx="674">1965</cx:pt>
          <cx:pt idx="675">1978</cx:pt>
          <cx:pt idx="676">1900</cx:pt>
          <cx:pt idx="677">1924</cx:pt>
          <cx:pt idx="678">2008</cx:pt>
          <cx:pt idx="679">1961</cx:pt>
          <cx:pt idx="680">1980</cx:pt>
          <cx:pt idx="681">1932</cx:pt>
          <cx:pt idx="682">1996</cx:pt>
          <cx:pt idx="683">2002</cx:pt>
          <cx:pt idx="684">1998</cx:pt>
          <cx:pt idx="685">1984</cx:pt>
          <cx:pt idx="686">2007</cx:pt>
          <cx:pt idx="687">2004</cx:pt>
          <cx:pt idx="688">2007</cx:pt>
          <cx:pt idx="689">2005</cx:pt>
          <cx:pt idx="690">2004</cx:pt>
          <cx:pt idx="691">1994</cx:pt>
          <cx:pt idx="692">1989</cx:pt>
          <cx:pt idx="693">1921</cx:pt>
          <cx:pt idx="694">1936</cx:pt>
          <cx:pt idx="695">1987</cx:pt>
          <cx:pt idx="696">1921</cx:pt>
          <cx:pt idx="697">1952</cx:pt>
          <cx:pt idx="698">1965</cx:pt>
          <cx:pt idx="699">2004</cx:pt>
          <cx:pt idx="700">2002</cx:pt>
          <cx:pt idx="701">1969</cx:pt>
          <cx:pt idx="702">2006</cx:pt>
          <cx:pt idx="703">1900</cx:pt>
          <cx:pt idx="704">2004</cx:pt>
          <cx:pt idx="705">1930</cx:pt>
          <cx:pt idx="706">1971</cx:pt>
          <cx:pt idx="707">2006</cx:pt>
          <cx:pt idx="708">2007</cx:pt>
          <cx:pt idx="709">1966</cx:pt>
          <cx:pt idx="710">1935</cx:pt>
          <cx:pt idx="711">1900</cx:pt>
          <cx:pt idx="712">1988</cx:pt>
          <cx:pt idx="713">1970</cx:pt>
          <cx:pt idx="714">1976</cx:pt>
          <cx:pt idx="715">1974</cx:pt>
          <cx:pt idx="716">1890</cx:pt>
          <cx:pt idx="717">1973</cx:pt>
          <cx:pt idx="718">1993</cx:pt>
          <cx:pt idx="719">1969</cx:pt>
          <cx:pt idx="720">1985</cx:pt>
          <cx:pt idx="721">2004</cx:pt>
          <cx:pt idx="722">1970</cx:pt>
          <cx:pt idx="723">1954</cx:pt>
          <cx:pt idx="724">2007</cx:pt>
          <cx:pt idx="725">1970</cx:pt>
          <cx:pt idx="726">1988</cx:pt>
          <cx:pt idx="727">2007</cx:pt>
          <cx:pt idx="728">1958</cx:pt>
          <cx:pt idx="729">1925</cx:pt>
          <cx:pt idx="730">1995</cx:pt>
          <cx:pt idx="731">2003</cx:pt>
          <cx:pt idx="732">1998</cx:pt>
          <cx:pt idx="733">1961</cx:pt>
          <cx:pt idx="734">1968</cx:pt>
          <cx:pt idx="735">1914</cx:pt>
          <cx:pt idx="736">1950</cx:pt>
          <cx:pt idx="737">2005</cx:pt>
          <cx:pt idx="738">1987</cx:pt>
          <cx:pt idx="739">2004</cx:pt>
          <cx:pt idx="740">1910</cx:pt>
          <cx:pt idx="741">1961</cx:pt>
          <cx:pt idx="742">2000</cx:pt>
          <cx:pt idx="743">1963</cx:pt>
          <cx:pt idx="744">1993</cx:pt>
          <cx:pt idx="745">1976</cx:pt>
          <cx:pt idx="746">2000</cx:pt>
          <cx:pt idx="747">1880</cx:pt>
          <cx:pt idx="748">1996</cx:pt>
          <cx:pt idx="749">1945</cx:pt>
          <cx:pt idx="750">1910</cx:pt>
          <cx:pt idx="751">2003</cx:pt>
          <cx:pt idx="752">1997</cx:pt>
          <cx:pt idx="753">2005</cx:pt>
          <cx:pt idx="754">1969</cx:pt>
          <cx:pt idx="755">1999</cx:pt>
          <cx:pt idx="756">2007</cx:pt>
          <cx:pt idx="757">1978</cx:pt>
          <cx:pt idx="758">1999</cx:pt>
          <cx:pt idx="759">1995</cx:pt>
          <cx:pt idx="760">1959</cx:pt>
          <cx:pt idx="761">1924</cx:pt>
          <cx:pt idx="762">2009</cx:pt>
          <cx:pt idx="763">1999</cx:pt>
          <cx:pt idx="764">1995</cx:pt>
          <cx:pt idx="765">2008</cx:pt>
          <cx:pt idx="766">1988</cx:pt>
          <cx:pt idx="767">1940</cx:pt>
          <cx:pt idx="768">2004</cx:pt>
          <cx:pt idx="769">2003</cx:pt>
          <cx:pt idx="770">1982</cx:pt>
          <cx:pt idx="771">1951</cx:pt>
          <cx:pt idx="772">1976</cx:pt>
          <cx:pt idx="773">1958</cx:pt>
          <cx:pt idx="774">2006</cx:pt>
          <cx:pt idx="775">1998</cx:pt>
          <cx:pt idx="776">2005</cx:pt>
          <cx:pt idx="777">1974</cx:pt>
          <cx:pt idx="778">1977</cx:pt>
          <cx:pt idx="779">1977</cx:pt>
          <cx:pt idx="780">1995</cx:pt>
          <cx:pt idx="781">1992</cx:pt>
          <cx:pt idx="782">2001</cx:pt>
          <cx:pt idx="783">1978</cx:pt>
          <cx:pt idx="784">1914</cx:pt>
          <cx:pt idx="785">1967</cx:pt>
          <cx:pt idx="786">1915</cx:pt>
          <cx:pt idx="787">2004</cx:pt>
          <cx:pt idx="788">1954</cx:pt>
          <cx:pt idx="789">1966</cx:pt>
          <cx:pt idx="790">2005</cx:pt>
          <cx:pt idx="791">1976</cx:pt>
          <cx:pt idx="792">1996</cx:pt>
          <cx:pt idx="793">2007</cx:pt>
          <cx:pt idx="794">1994</cx:pt>
          <cx:pt idx="795">1980</cx:pt>
          <cx:pt idx="796">1977</cx:pt>
          <cx:pt idx="797">1953</cx:pt>
          <cx:pt idx="798">2008</cx:pt>
          <cx:pt idx="799">1937</cx:pt>
          <cx:pt idx="800">1997</cx:pt>
          <cx:pt idx="801">1916</cx:pt>
          <cx:pt idx="802">2005</cx:pt>
          <cx:pt idx="803">2008</cx:pt>
          <cx:pt idx="804">1954</cx:pt>
          <cx:pt idx="805">2008</cx:pt>
          <cx:pt idx="806">1967</cx:pt>
          <cx:pt idx="807">1923</cx:pt>
          <cx:pt idx="808">1966</cx:pt>
          <cx:pt idx="809">1898</cx:pt>
          <cx:pt idx="810">1974</cx:pt>
          <cx:pt idx="811">2004</cx:pt>
          <cx:pt idx="812">1952</cx:pt>
          <cx:pt idx="813">1958</cx:pt>
          <cx:pt idx="814">1918</cx:pt>
          <cx:pt idx="815">1998</cx:pt>
          <cx:pt idx="816">1954</cx:pt>
          <cx:pt idx="817">2002</cx:pt>
          <cx:pt idx="818">1971</cx:pt>
          <cx:pt idx="819">2009</cx:pt>
          <cx:pt idx="820">2003</cx:pt>
          <cx:pt idx="821">1953</cx:pt>
          <cx:pt idx="822">2003</cx:pt>
          <cx:pt idx="823">1940</cx:pt>
          <cx:pt idx="824">2006</cx:pt>
          <cx:pt idx="825">2007</cx:pt>
          <cx:pt idx="826">1924</cx:pt>
          <cx:pt idx="827">2001</cx:pt>
          <cx:pt idx="828">1967</cx:pt>
          <cx:pt idx="829">2005</cx:pt>
          <cx:pt idx="830">1957</cx:pt>
          <cx:pt idx="831">2005</cx:pt>
          <cx:pt idx="832">2003</cx:pt>
          <cx:pt idx="833">1964</cx:pt>
          <cx:pt idx="834">1961</cx:pt>
          <cx:pt idx="835">1950</cx:pt>
          <cx:pt idx="836">1948</cx:pt>
          <cx:pt idx="837">1973</cx:pt>
          <cx:pt idx="838">1995</cx:pt>
          <cx:pt idx="839">1946</cx:pt>
          <cx:pt idx="840">1925</cx:pt>
          <cx:pt idx="841">1904</cx:pt>
          <cx:pt idx="842">1966</cx:pt>
          <cx:pt idx="843">1961</cx:pt>
          <cx:pt idx="844">1915</cx:pt>
          <cx:pt idx="845">1975</cx:pt>
          <cx:pt idx="846">1993</cx:pt>
          <cx:pt idx="847">1972</cx:pt>
          <cx:pt idx="848">1908</cx:pt>
          <cx:pt idx="849">1976</cx:pt>
          <cx:pt idx="850">2003</cx:pt>
          <cx:pt idx="851">2003</cx:pt>
          <cx:pt idx="852">1941</cx:pt>
          <cx:pt idx="853">1964</cx:pt>
          <cx:pt idx="854">1955</cx:pt>
          <cx:pt idx="855">1962</cx:pt>
          <cx:pt idx="856">1978</cx:pt>
          <cx:pt idx="857">1994</cx:pt>
          <cx:pt idx="858">1976</cx:pt>
          <cx:pt idx="859">1968</cx:pt>
          <cx:pt idx="860">1918</cx:pt>
          <cx:pt idx="861">1965</cx:pt>
          <cx:pt idx="862">1984</cx:pt>
          <cx:pt idx="863">1959</cx:pt>
          <cx:pt idx="864">2007</cx:pt>
          <cx:pt idx="865">1970</cx:pt>
          <cx:pt idx="866">2006</cx:pt>
          <cx:pt idx="867">1961</cx:pt>
          <cx:pt idx="868">1948</cx:pt>
          <cx:pt idx="869">1993</cx:pt>
          <cx:pt idx="870">1962</cx:pt>
          <cx:pt idx="871">1998</cx:pt>
          <cx:pt idx="872">1953</cx:pt>
          <cx:pt idx="873">1949</cx:pt>
          <cx:pt idx="874">1941</cx:pt>
          <cx:pt idx="875">2007</cx:pt>
          <cx:pt idx="876">1963</cx:pt>
          <cx:pt idx="877">2004</cx:pt>
          <cx:pt idx="878">1961</cx:pt>
          <cx:pt idx="879">1978</cx:pt>
          <cx:pt idx="880">2005</cx:pt>
          <cx:pt idx="881">1990</cx:pt>
          <cx:pt idx="882">1992</cx:pt>
          <cx:pt idx="883">1912</cx:pt>
          <cx:pt idx="884">1967</cx:pt>
          <cx:pt idx="885">1999</cx:pt>
          <cx:pt idx="886">1959</cx:pt>
          <cx:pt idx="887">1955</cx:pt>
          <cx:pt idx="888">1970</cx:pt>
          <cx:pt idx="889">1953</cx:pt>
          <cx:pt idx="890">1949</cx:pt>
          <cx:pt idx="891">1978</cx:pt>
          <cx:pt idx="892">1963</cx:pt>
          <cx:pt idx="893">1954</cx:pt>
          <cx:pt idx="894">1979</cx:pt>
          <cx:pt idx="895">1963</cx:pt>
          <cx:pt idx="896">1936</cx:pt>
          <cx:pt idx="897">1979</cx:pt>
          <cx:pt idx="898">2009</cx:pt>
          <cx:pt idx="899">1961</cx:pt>
          <cx:pt idx="900">1971</cx:pt>
          <cx:pt idx="901">1957</cx:pt>
          <cx:pt idx="902">2003</cx:pt>
          <cx:pt idx="903">2006</cx:pt>
          <cx:pt idx="904">1967</cx:pt>
          <cx:pt idx="905">1954</cx:pt>
          <cx:pt idx="906">2006</cx:pt>
          <cx:pt idx="907">1936</cx:pt>
          <cx:pt idx="908">1983</cx:pt>
          <cx:pt idx="909">2005</cx:pt>
          <cx:pt idx="910">1960</cx:pt>
          <cx:pt idx="911">1977</cx:pt>
          <cx:pt idx="912">1925</cx:pt>
          <cx:pt idx="913">1949</cx:pt>
          <cx:pt idx="914">2009</cx:pt>
          <cx:pt idx="915">1970</cx:pt>
          <cx:pt idx="916">1949</cx:pt>
          <cx:pt idx="917">1956</cx:pt>
          <cx:pt idx="918">1991</cx:pt>
          <cx:pt idx="919">1958</cx:pt>
          <cx:pt idx="920">1994</cx:pt>
          <cx:pt idx="921">1900</cx:pt>
          <cx:pt idx="922">2005</cx:pt>
          <cx:pt idx="923">1993</cx:pt>
          <cx:pt idx="924">1980</cx:pt>
          <cx:pt idx="925">1977</cx:pt>
          <cx:pt idx="926">2003</cx:pt>
          <cx:pt idx="927">1968</cx:pt>
          <cx:pt idx="928">2001</cx:pt>
          <cx:pt idx="929">1997</cx:pt>
          <cx:pt idx="930">2007</cx:pt>
          <cx:pt idx="931">1965</cx:pt>
          <cx:pt idx="932">2006</cx:pt>
          <cx:pt idx="933">2004</cx:pt>
          <cx:pt idx="934">1960</cx:pt>
          <cx:pt idx="935">1926</cx:pt>
          <cx:pt idx="936">2003</cx:pt>
          <cx:pt idx="937">2005</cx:pt>
          <cx:pt idx="938">2006</cx:pt>
          <cx:pt idx="939">1940</cx:pt>
          <cx:pt idx="940">1976</cx:pt>
          <cx:pt idx="941">1999</cx:pt>
          <cx:pt idx="942">1977</cx:pt>
          <cx:pt idx="943">1967</cx:pt>
          <cx:pt idx="944">1958</cx:pt>
          <cx:pt idx="945">1890</cx:pt>
          <cx:pt idx="946">1959</cx:pt>
          <cx:pt idx="947">2002</cx:pt>
          <cx:pt idx="948">2002</cx:pt>
          <cx:pt idx="949">1972</cx:pt>
          <cx:pt idx="950">1950</cx:pt>
          <cx:pt idx="951">1965</cx:pt>
          <cx:pt idx="952">1972</cx:pt>
          <cx:pt idx="953">1969</cx:pt>
          <cx:pt idx="954">1975</cx:pt>
          <cx:pt idx="955">1946</cx:pt>
          <cx:pt idx="956">1980</cx:pt>
          <cx:pt idx="957">1962</cx:pt>
          <cx:pt idx="958">2003</cx:pt>
          <cx:pt idx="959">1999</cx:pt>
          <cx:pt idx="960">1958</cx:pt>
          <cx:pt idx="961">1977</cx:pt>
          <cx:pt idx="962">1976</cx:pt>
          <cx:pt idx="963">2007</cx:pt>
          <cx:pt idx="964">2002</cx:pt>
          <cx:pt idx="965">2005</cx:pt>
          <cx:pt idx="966">1940</cx:pt>
          <cx:pt idx="967">1955</cx:pt>
          <cx:pt idx="968">1910</cx:pt>
          <cx:pt idx="969">1958</cx:pt>
          <cx:pt idx="970">1949</cx:pt>
          <cx:pt idx="971">2003</cx:pt>
          <cx:pt idx="972">1979</cx:pt>
          <cx:pt idx="973">2007</cx:pt>
          <cx:pt idx="974">1910</cx:pt>
          <cx:pt idx="975">2000</cx:pt>
          <cx:pt idx="976">1923</cx:pt>
          <cx:pt idx="977">2006</cx:pt>
          <cx:pt idx="978">1954</cx:pt>
          <cx:pt idx="979">1963</cx:pt>
          <cx:pt idx="980">1961</cx:pt>
          <cx:pt idx="981">1998</cx:pt>
          <cx:pt idx="982">2007</cx:pt>
          <cx:pt idx="983">2002</cx:pt>
          <cx:pt idx="984">1977</cx:pt>
          <cx:pt idx="985">1950</cx:pt>
          <cx:pt idx="986">1910</cx:pt>
          <cx:pt idx="987">2009</cx:pt>
          <cx:pt idx="988">1976</cx:pt>
          <cx:pt idx="989">2006</cx:pt>
          <cx:pt idx="990">1997</cx:pt>
          <cx:pt idx="991">1882</cx:pt>
          <cx:pt idx="992">1964</cx:pt>
          <cx:pt idx="993">2005</cx:pt>
          <cx:pt idx="994">2006</cx:pt>
          <cx:pt idx="995">1946</cx:pt>
          <cx:pt idx="996">1961</cx:pt>
          <cx:pt idx="997">1970</cx:pt>
          <cx:pt idx="998">1922</cx:pt>
          <cx:pt idx="999">2006</cx:pt>
          <cx:pt idx="1000">1952</cx:pt>
          <cx:pt idx="1001">1920</cx:pt>
          <cx:pt idx="1002">2006</cx:pt>
          <cx:pt idx="1003">1976</cx:pt>
          <cx:pt idx="1004">2005</cx:pt>
          <cx:pt idx="1005">1977</cx:pt>
          <cx:pt idx="1006">1970</cx:pt>
          <cx:pt idx="1007">1970</cx:pt>
          <cx:pt idx="1008">2004</cx:pt>
          <cx:pt idx="1009">1926</cx:pt>
          <cx:pt idx="1010">1948</cx:pt>
          <cx:pt idx="1011">1965</cx:pt>
          <cx:pt idx="1012">1923</cx:pt>
          <cx:pt idx="1013">1910</cx:pt>
          <cx:pt idx="1014">1948</cx:pt>
          <cx:pt idx="1015">2001</cx:pt>
          <cx:pt idx="1016">1996</cx:pt>
          <cx:pt idx="1017">1984</cx:pt>
          <cx:pt idx="1018">1991</cx:pt>
          <cx:pt idx="1019">2005</cx:pt>
          <cx:pt idx="1020">2005</cx:pt>
          <cx:pt idx="1021">2006</cx:pt>
          <cx:pt idx="1022">1930</cx:pt>
          <cx:pt idx="1023">2005</cx:pt>
          <cx:pt idx="1024">1976</cx:pt>
          <cx:pt idx="1025">1972</cx:pt>
          <cx:pt idx="1026">1960</cx:pt>
          <cx:pt idx="1027">2007</cx:pt>
          <cx:pt idx="1028">1941</cx:pt>
          <cx:pt idx="1029">1972</cx:pt>
          <cx:pt idx="1030">1916</cx:pt>
          <cx:pt idx="1031">1920</cx:pt>
          <cx:pt idx="1032">1993</cx:pt>
          <cx:pt idx="1033">2002</cx:pt>
          <cx:pt idx="1034">1938</cx:pt>
          <cx:pt idx="1035">1957</cx:pt>
          <cx:pt idx="1036">2007</cx:pt>
          <cx:pt idx="1037">2001</cx:pt>
          <cx:pt idx="1038">1970</cx:pt>
          <cx:pt idx="1039">1970</cx:pt>
          <cx:pt idx="1040">1957</cx:pt>
          <cx:pt idx="1041">1966</cx:pt>
          <cx:pt idx="1042">2005</cx:pt>
          <cx:pt idx="1043">1990</cx:pt>
          <cx:pt idx="1044">1981</cx:pt>
          <cx:pt idx="1045">1955</cx:pt>
          <cx:pt idx="1046">2005</cx:pt>
          <cx:pt idx="1047">1994</cx:pt>
          <cx:pt idx="1048">1960</cx:pt>
          <cx:pt idx="1049">1946</cx:pt>
          <cx:pt idx="1050">2007</cx:pt>
          <cx:pt idx="1051">2007</cx:pt>
          <cx:pt idx="1052">1964</cx:pt>
          <cx:pt idx="1053">1957</cx:pt>
          <cx:pt idx="1054">2002</cx:pt>
          <cx:pt idx="1055">1976</cx:pt>
          <cx:pt idx="1056">2005</cx:pt>
          <cx:pt idx="1057">1994</cx:pt>
          <cx:pt idx="1058">2008</cx:pt>
          <cx:pt idx="1059">1932</cx:pt>
          <cx:pt idx="1060">2001</cx:pt>
          <cx:pt idx="1061">1935</cx:pt>
          <cx:pt idx="1062">1900</cx:pt>
          <cx:pt idx="1063">1925</cx:pt>
          <cx:pt idx="1064">1966</cx:pt>
          <cx:pt idx="1065">1996</cx:pt>
          <cx:pt idx="1066">1993</cx:pt>
          <cx:pt idx="1067">1964</cx:pt>
          <cx:pt idx="1068">1973</cx:pt>
          <cx:pt idx="1069">1949</cx:pt>
          <cx:pt idx="1070">1956</cx:pt>
          <cx:pt idx="1071">1968</cx:pt>
          <cx:pt idx="1072">1948</cx:pt>
          <cx:pt idx="1073">1977</cx:pt>
          <cx:pt idx="1074">2006</cx:pt>
          <cx:pt idx="1075">1940</cx:pt>
          <cx:pt idx="1076">1936</cx:pt>
          <cx:pt idx="1077">1969</cx:pt>
          <cx:pt idx="1078">2004</cx:pt>
          <cx:pt idx="1079">1994</cx:pt>
          <cx:pt idx="1080">1971</cx:pt>
          <cx:pt idx="1081">1963</cx:pt>
          <cx:pt idx="1082">2002</cx:pt>
          <cx:pt idx="1083">1964</cx:pt>
          <cx:pt idx="1084">1995</cx:pt>
          <cx:pt idx="1085">1992</cx:pt>
          <cx:pt idx="1086">1973</cx:pt>
          <cx:pt idx="1087">2005</cx:pt>
          <cx:pt idx="1088">2004</cx:pt>
          <cx:pt idx="1089">2005</cx:pt>
          <cx:pt idx="1090">1950</cx:pt>
          <cx:pt idx="1091">1999</cx:pt>
          <cx:pt idx="1092">1925</cx:pt>
          <cx:pt idx="1093">1965</cx:pt>
          <cx:pt idx="1094">1956</cx:pt>
          <cx:pt idx="1095">2006</cx:pt>
          <cx:pt idx="1096">1914</cx:pt>
          <cx:pt idx="1097">1986</cx:pt>
          <cx:pt idx="1098">1936</cx:pt>
          <cx:pt idx="1099">1978</cx:pt>
          <cx:pt idx="1100">1920</cx:pt>
          <cx:pt idx="1101">1971</cx:pt>
          <cx:pt idx="1102">1960</cx:pt>
          <cx:pt idx="1103">1959</cx:pt>
          <cx:pt idx="1104">1970</cx:pt>
          <cx:pt idx="1105">1994</cx:pt>
          <cx:pt idx="1106">1990</cx:pt>
          <cx:pt idx="1107">2006</cx:pt>
          <cx:pt idx="1108">2000</cx:pt>
          <cx:pt idx="1109">2004</cx:pt>
          <cx:pt idx="1110">1995</cx:pt>
          <cx:pt idx="1111">1976</cx:pt>
          <cx:pt idx="1112">1957</cx:pt>
          <cx:pt idx="1113">1953</cx:pt>
          <cx:pt idx="1114">1954</cx:pt>
          <cx:pt idx="1115">2007</cx:pt>
          <cx:pt idx="1116">2002</cx:pt>
          <cx:pt idx="1117">1967</cx:pt>
          <cx:pt idx="1118">1958</cx:pt>
          <cx:pt idx="1119">1959</cx:pt>
          <cx:pt idx="1120">1920</cx:pt>
          <cx:pt idx="1121">2005</cx:pt>
          <cx:pt idx="1122">1956</cx:pt>
          <cx:pt idx="1123">1947</cx:pt>
          <cx:pt idx="1124">1992</cx:pt>
          <cx:pt idx="1125">1955</cx:pt>
          <cx:pt idx="1126">2007</cx:pt>
          <cx:pt idx="1127">2004</cx:pt>
          <cx:pt idx="1128">2004</cx:pt>
          <cx:pt idx="1129">1980</cx:pt>
          <cx:pt idx="1130">1928</cx:pt>
          <cx:pt idx="1131">1991</cx:pt>
          <cx:pt idx="1132">1880</cx:pt>
          <cx:pt idx="1133">1995</cx:pt>
          <cx:pt idx="1134">1997</cx:pt>
          <cx:pt idx="1135">1926</cx:pt>
          <cx:pt idx="1136">1950</cx:pt>
          <cx:pt idx="1137">1875</cx:pt>
          <cx:pt idx="1138">1977</cx:pt>
          <cx:pt idx="1139">1920</cx:pt>
          <cx:pt idx="1140">1951</cx:pt>
          <cx:pt idx="1141">1976</cx:pt>
          <cx:pt idx="1142">2006</cx:pt>
          <cx:pt idx="1143">1959</cx:pt>
          <cx:pt idx="1144">1941</cx:pt>
          <cx:pt idx="1145">1928</cx:pt>
          <cx:pt idx="1146">1985</cx:pt>
          <cx:pt idx="1147">1941</cx:pt>
          <cx:pt idx="1148">1926</cx:pt>
          <cx:pt idx="1149">1920</cx:pt>
          <cx:pt idx="1150">1950</cx:pt>
          <cx:pt idx="1151">1959</cx:pt>
          <cx:pt idx="1152">1956</cx:pt>
          <cx:pt idx="1153">1930</cx:pt>
          <cx:pt idx="1154">1965</cx:pt>
          <cx:pt idx="1155">1976</cx:pt>
          <cx:pt idx="1156">1965</cx:pt>
          <cx:pt idx="1157">2007</cx:pt>
          <cx:pt idx="1158">2007</cx:pt>
          <cx:pt idx="1159">1974</cx:pt>
          <cx:pt idx="1160">1978</cx:pt>
          <cx:pt idx="1161">1954</cx:pt>
          <cx:pt idx="1162">1968</cx:pt>
          <cx:pt idx="1163">1969</cx:pt>
          <cx:pt idx="1164">1978</cx:pt>
          <cx:pt idx="1165">2009</cx:pt>
          <cx:pt idx="1166">2008</cx:pt>
          <cx:pt idx="1167">2000</cx:pt>
          <cx:pt idx="1168">1935</cx:pt>
          <cx:pt idx="1169">1995</cx:pt>
          <cx:pt idx="1170">1977</cx:pt>
          <cx:pt idx="1171">1958</cx:pt>
          <cx:pt idx="1172">2006</cx:pt>
          <cx:pt idx="1173">1946</cx:pt>
          <cx:pt idx="1174">1932</cx:pt>
          <cx:pt idx="1175">1992</cx:pt>
          <cx:pt idx="1176">1984</cx:pt>
          <cx:pt idx="1177">1926</cx:pt>
          <cx:pt idx="1178">1921</cx:pt>
          <cx:pt idx="1179">1954</cx:pt>
          <cx:pt idx="1180">1990</cx:pt>
          <cx:pt idx="1181">2008</cx:pt>
          <cx:pt idx="1182">1996</cx:pt>
          <cx:pt idx="1183">1920</cx:pt>
          <cx:pt idx="1184">1963</cx:pt>
          <cx:pt idx="1185">1924</cx:pt>
          <cx:pt idx="1186">1900</cx:pt>
          <cx:pt idx="1187">1994</cx:pt>
          <cx:pt idx="1188">2002</cx:pt>
          <cx:pt idx="1189">1999</cx:pt>
          <cx:pt idx="1190">1961</cx:pt>
          <cx:pt idx="1191">1999</cx:pt>
          <cx:pt idx="1192">1925</cx:pt>
          <cx:pt idx="1193">1999</cx:pt>
          <cx:pt idx="1194">1969</cx:pt>
          <cx:pt idx="1195">2005</cx:pt>
          <cx:pt idx="1196">2006</cx:pt>
          <cx:pt idx="1197">1916</cx:pt>
          <cx:pt idx="1198">2001</cx:pt>
          <cx:pt idx="1199">1963</cx:pt>
          <cx:pt idx="1200">1970</cx:pt>
          <cx:pt idx="1201">1998</cx:pt>
          <cx:pt idx="1202">1925</cx:pt>
          <cx:pt idx="1203">2000</cx:pt>
          <cx:pt idx="1204">1975</cx:pt>
          <cx:pt idx="1205">1990</cx:pt>
          <cx:pt idx="1206">1966</cx:pt>
          <cx:pt idx="1207">2003</cx:pt>
          <cx:pt idx="1208">1962</cx:pt>
          <cx:pt idx="1209">2006</cx:pt>
          <cx:pt idx="1210">1992</cx:pt>
          <cx:pt idx="1211">1988</cx:pt>
          <cx:pt idx="1212">1941</cx:pt>
          <cx:pt idx="1213">1965</cx:pt>
          <cx:pt idx="1214">1962</cx:pt>
          <cx:pt idx="1215">1966</cx:pt>
          <cx:pt idx="1216">1978</cx:pt>
          <cx:pt idx="1217">2009</cx:pt>
          <cx:pt idx="1218">1947</cx:pt>
          <cx:pt idx="1219">1971</cx:pt>
          <cx:pt idx="1220">1964</cx:pt>
          <cx:pt idx="1221">1968</cx:pt>
          <cx:pt idx="1222">1949</cx:pt>
          <cx:pt idx="1223">1951</cx:pt>
          <cx:pt idx="1224">2004</cx:pt>
          <cx:pt idx="1225">1958</cx:pt>
          <cx:pt idx="1226">2007</cx:pt>
          <cx:pt idx="1227">1965</cx:pt>
          <cx:pt idx="1228">2008</cx:pt>
          <cx:pt idx="1229">1960</cx:pt>
          <cx:pt idx="1230">1977</cx:pt>
          <cx:pt idx="1231">1962</cx:pt>
          <cx:pt idx="1232">1962</cx:pt>
          <cx:pt idx="1233">1959</cx:pt>
          <cx:pt idx="1234">1911</cx:pt>
          <cx:pt idx="1235">1914</cx:pt>
          <cx:pt idx="1236">2003</cx:pt>
          <cx:pt idx="1237">2004</cx:pt>
          <cx:pt idx="1238">2005</cx:pt>
          <cx:pt idx="1239">2006</cx:pt>
          <cx:pt idx="1240">2003</cx:pt>
          <cx:pt idx="1241">2007</cx:pt>
          <cx:pt idx="1242">1974</cx:pt>
          <cx:pt idx="1243">2006</cx:pt>
          <cx:pt idx="1244">1929</cx:pt>
          <cx:pt idx="1245">1984</cx:pt>
          <cx:pt idx="1246">2005</cx:pt>
          <cx:pt idx="1247">1976</cx:pt>
          <cx:pt idx="1248">1917</cx:pt>
          <cx:pt idx="1249">1950</cx:pt>
          <cx:pt idx="1250">1968</cx:pt>
          <cx:pt idx="1251">2003</cx:pt>
          <cx:pt idx="1252">1968</cx:pt>
          <cx:pt idx="1253">1974</cx:pt>
          <cx:pt idx="1254">2003</cx:pt>
          <cx:pt idx="1255">1931</cx:pt>
          <cx:pt idx="1256">1994</cx:pt>
          <cx:pt idx="1257">1922</cx:pt>
          <cx:pt idx="1258">2005</cx:pt>
          <cx:pt idx="1259">1969</cx:pt>
          <cx:pt idx="1260">1999</cx:pt>
          <cx:pt idx="1261">1956</cx:pt>
          <cx:pt idx="1262">1957</cx:pt>
          <cx:pt idx="1263">1919</cx:pt>
          <cx:pt idx="1264">1998</cx:pt>
          <cx:pt idx="1265">1999</cx:pt>
          <cx:pt idx="1266">1910</cx:pt>
          <cx:pt idx="1267">2008</cx:pt>
          <cx:pt idx="1268">1935</cx:pt>
          <cx:pt idx="1269">1958</cx:pt>
          <cx:pt idx="1270">1979</cx:pt>
          <cx:pt idx="1271">1968</cx:pt>
          <cx:pt idx="1272">1965</cx:pt>
          <cx:pt idx="1273">1959</cx:pt>
          <cx:pt idx="1274">1910</cx:pt>
          <cx:pt idx="1275">1948</cx:pt>
          <cx:pt idx="1276">1972</cx:pt>
          <cx:pt idx="1277">1967</cx:pt>
          <cx:pt idx="1278">2002</cx:pt>
          <cx:pt idx="1279">1920</cx:pt>
          <cx:pt idx="1280">2002</cx:pt>
          <cx:pt idx="1281">1990</cx:pt>
          <cx:pt idx="1282">1977</cx:pt>
          <cx:pt idx="1283">1971</cx:pt>
          <cx:pt idx="1284">1919</cx:pt>
          <cx:pt idx="1285">1939</cx:pt>
          <cx:pt idx="1286">1963</cx:pt>
          <cx:pt idx="1287">1964</cx:pt>
          <cx:pt idx="1288">2000</cx:pt>
          <cx:pt idx="1289">2006</cx:pt>
          <cx:pt idx="1290">1964</cx:pt>
          <cx:pt idx="1291">1972</cx:pt>
          <cx:pt idx="1292">1892</cx:pt>
          <cx:pt idx="1293">1976</cx:pt>
          <cx:pt idx="1294">1955</cx:pt>
          <cx:pt idx="1295">1968</cx:pt>
          <cx:pt idx="1296">1963</cx:pt>
          <cx:pt idx="1297">2005</cx:pt>
          <cx:pt idx="1298">2008</cx:pt>
          <cx:pt idx="1299">1959</cx:pt>
          <cx:pt idx="1300">1999</cx:pt>
          <cx:pt idx="1301">1942</cx:pt>
          <cx:pt idx="1302">1994</cx:pt>
          <cx:pt idx="1303">2005</cx:pt>
          <cx:pt idx="1304">2004</cx:pt>
          <cx:pt idx="1305">2006</cx:pt>
          <cx:pt idx="1306">2005</cx:pt>
          <cx:pt idx="1307">1994</cx:pt>
          <cx:pt idx="1308">1948</cx:pt>
          <cx:pt idx="1309">1991</cx:pt>
          <cx:pt idx="1310">1959</cx:pt>
          <cx:pt idx="1311">2005</cx:pt>
          <cx:pt idx="1312">1990</cx:pt>
          <cx:pt idx="1313">1999</cx:pt>
          <cx:pt idx="1314">1954</cx:pt>
          <cx:pt idx="1315">1969</cx:pt>
          <cx:pt idx="1316">2008</cx:pt>
          <cx:pt idx="1317">2006</cx:pt>
          <cx:pt idx="1318">2001</cx:pt>
          <cx:pt idx="1319">1954</cx:pt>
          <cx:pt idx="1320">1957</cx:pt>
          <cx:pt idx="1321">1949</cx:pt>
          <cx:pt idx="1322">1992</cx:pt>
          <cx:pt idx="1323">1940</cx:pt>
          <cx:pt idx="1324">2006</cx:pt>
          <cx:pt idx="1325">1922</cx:pt>
          <cx:pt idx="1326">1931</cx:pt>
          <cx:pt idx="1327">1982</cx:pt>
          <cx:pt idx="1328">1920</cx:pt>
          <cx:pt idx="1329">1998</cx:pt>
          <cx:pt idx="1330">2006</cx:pt>
          <cx:pt idx="1331">1976</cx:pt>
          <cx:pt idx="1332">1938</cx:pt>
          <cx:pt idx="1333">1938</cx:pt>
          <cx:pt idx="1334">1970</cx:pt>
          <cx:pt idx="1335">1977</cx:pt>
          <cx:pt idx="1336">1973</cx:pt>
          <cx:pt idx="1337">1941</cx:pt>
          <cx:pt idx="1338">2002</cx:pt>
          <cx:pt idx="1339">1972</cx:pt>
          <cx:pt idx="1340">1971</cx:pt>
          <cx:pt idx="1341">2003</cx:pt>
          <cx:pt idx="1342">2002</cx:pt>
          <cx:pt idx="1343">1928</cx:pt>
          <cx:pt idx="1344">2006</cx:pt>
          <cx:pt idx="1345">1920</cx:pt>
          <cx:pt idx="1346">1968</cx:pt>
          <cx:pt idx="1347">2006</cx:pt>
          <cx:pt idx="1348">1998</cx:pt>
          <cx:pt idx="1349">1872</cx:pt>
          <cx:pt idx="1350">1969</cx:pt>
          <cx:pt idx="1351">1962</cx:pt>
          <cx:pt idx="1352">1937</cx:pt>
          <cx:pt idx="1353">1995</cx:pt>
          <cx:pt idx="1354">2000</cx:pt>
          <cx:pt idx="1355">1968</cx:pt>
          <cx:pt idx="1356">1966</cx:pt>
          <cx:pt idx="1357">1971</cx:pt>
          <cx:pt idx="1358">2000</cx:pt>
          <cx:pt idx="1359">2004</cx:pt>
          <cx:pt idx="1360">1921</cx:pt>
          <cx:pt idx="1361">2005</cx:pt>
          <cx:pt idx="1362">1920</cx:pt>
          <cx:pt idx="1363">2006</cx:pt>
          <cx:pt idx="1364">2005</cx:pt>
          <cx:pt idx="1365">2000</cx:pt>
          <cx:pt idx="1366">1999</cx:pt>
          <cx:pt idx="1367">1977</cx:pt>
          <cx:pt idx="1368">2003</cx:pt>
          <cx:pt idx="1369">2003</cx:pt>
          <cx:pt idx="1370">1920</cx:pt>
          <cx:pt idx="1371">1955</cx:pt>
          <cx:pt idx="1372">1998</cx:pt>
          <cx:pt idx="1373">2001</cx:pt>
          <cx:pt idx="1374">2005</cx:pt>
          <cx:pt idx="1375">2007</cx:pt>
          <cx:pt idx="1376">1930</cx:pt>
          <cx:pt idx="1377">1941</cx:pt>
          <cx:pt idx="1378">1973</cx:pt>
          <cx:pt idx="1379">2006</cx:pt>
          <cx:pt idx="1380">1914</cx:pt>
          <cx:pt idx="1381">1970</cx:pt>
          <cx:pt idx="1382">1920</cx:pt>
          <cx:pt idx="1383">1918</cx:pt>
          <cx:pt idx="1384">1939</cx:pt>
          <cx:pt idx="1385">1922</cx:pt>
          <cx:pt idx="1386">1978</cx:pt>
          <cx:pt idx="1387">1916</cx:pt>
          <cx:pt idx="1388">2006</cx:pt>
          <cx:pt idx="1389">1941</cx:pt>
          <cx:pt idx="1390">2000</cx:pt>
          <cx:pt idx="1391">1967</cx:pt>
          <cx:pt idx="1392">1967</cx:pt>
          <cx:pt idx="1393">1905</cx:pt>
          <cx:pt idx="1394">2006</cx:pt>
          <cx:pt idx="1395">2005</cx:pt>
          <cx:pt idx="1396">1948</cx:pt>
          <cx:pt idx="1397">1920</cx:pt>
          <cx:pt idx="1398">1950</cx:pt>
          <cx:pt idx="1399">1925</cx:pt>
          <cx:pt idx="1400">1929</cx:pt>
          <cx:pt idx="1401">2004</cx:pt>
          <cx:pt idx="1402">2006</cx:pt>
          <cx:pt idx="1403">2007</cx:pt>
          <cx:pt idx="1404">1915</cx:pt>
          <cx:pt idx="1405">2004</cx:pt>
          <cx:pt idx="1406">1972</cx:pt>
          <cx:pt idx="1407">1985</cx:pt>
          <cx:pt idx="1408">1910</cx:pt>
          <cx:pt idx="1409">1986</cx:pt>
          <cx:pt idx="1410">2001</cx:pt>
          <cx:pt idx="1411">1950</cx:pt>
          <cx:pt idx="1412">1949</cx:pt>
          <cx:pt idx="1413">2005</cx:pt>
          <cx:pt idx="1414">1923</cx:pt>
          <cx:pt idx="1415">2007</cx:pt>
          <cx:pt idx="1416">1885</cx:pt>
          <cx:pt idx="1417">1998</cx:pt>
          <cx:pt idx="1418">1963</cx:pt>
          <cx:pt idx="1419">1969</cx:pt>
          <cx:pt idx="1420">1968</cx:pt>
          <cx:pt idx="1421">1977</cx:pt>
          <cx:pt idx="1422">2003</cx:pt>
          <cx:pt idx="1423">1966</cx:pt>
          <cx:pt idx="1424">1958</cx:pt>
          <cx:pt idx="1425">1959</cx:pt>
          <cx:pt idx="1426">1994</cx:pt>
          <cx:pt idx="1427">1945</cx:pt>
          <cx:pt idx="1428">1940</cx:pt>
          <cx:pt idx="1429">1981</cx:pt>
          <cx:pt idx="1430">2005</cx:pt>
          <cx:pt idx="1431">1976</cx:pt>
          <cx:pt idx="1432">1927</cx:pt>
          <cx:pt idx="1433">2000</cx:pt>
          <cx:pt idx="1434">1977</cx:pt>
          <cx:pt idx="1435">1962</cx:pt>
          <cx:pt idx="1436">1971</cx:pt>
          <cx:pt idx="1437">2008</cx:pt>
          <cx:pt idx="1438">1957</cx:pt>
          <cx:pt idx="1439">1979</cx:pt>
          <cx:pt idx="1440">1922</cx:pt>
          <cx:pt idx="1441">2004</cx:pt>
          <cx:pt idx="1442">2008</cx:pt>
          <cx:pt idx="1443">1916</cx:pt>
          <cx:pt idx="1444">2004</cx:pt>
          <cx:pt idx="1445">1966</cx:pt>
          <cx:pt idx="1446">1962</cx:pt>
          <cx:pt idx="1447">1995</cx:pt>
          <cx:pt idx="1448">1910</cx:pt>
          <cx:pt idx="1449">1970</cx:pt>
          <cx:pt idx="1450">1974</cx:pt>
          <cx:pt idx="1451">2008</cx:pt>
          <cx:pt idx="1452">2005</cx:pt>
          <cx:pt idx="1453">2006</cx:pt>
          <cx:pt idx="1454">2004</cx:pt>
          <cx:pt idx="1455">1999</cx:pt>
          <cx:pt idx="1456">1978</cx:pt>
          <cx:pt idx="1457">1941</cx:pt>
          <cx:pt idx="1458">1950</cx:pt>
          <cx:pt idx="1459">1965</cx:pt>
        </cx:lvl>
        <cx:lvl ptCount="1460">
          <cx:pt idx="0">5</cx:pt>
          <cx:pt idx="1">8</cx:pt>
          <cx:pt idx="2">5</cx:pt>
          <cx:pt idx="3">5</cx:pt>
          <cx:pt idx="4">5</cx:pt>
          <cx:pt idx="5">5</cx:pt>
          <cx:pt idx="6">5</cx:pt>
          <cx:pt idx="7">6</cx:pt>
          <cx:pt idx="8">5</cx:pt>
          <cx:pt idx="9">6</cx:pt>
          <cx:pt idx="10">5</cx:pt>
          <cx:pt idx="11">5</cx:pt>
          <cx:pt idx="12">6</cx:pt>
          <cx:pt idx="13">5</cx:pt>
          <cx:pt idx="14">5</cx:pt>
          <cx:pt idx="15">8</cx:pt>
          <cx:pt idx="16">7</cx:pt>
          <cx:pt idx="17">5</cx:pt>
          <cx:pt idx="18">5</cx:pt>
          <cx:pt idx="19">6</cx:pt>
          <cx:pt idx="20">5</cx:pt>
          <cx:pt idx="21">7</cx:pt>
          <cx:pt idx="22">5</cx:pt>
          <cx:pt idx="23">7</cx:pt>
          <cx:pt idx="24">8</cx:pt>
          <cx:pt idx="25">5</cx:pt>
          <cx:pt idx="26">7</cx:pt>
          <cx:pt idx="27">5</cx:pt>
          <cx:pt idx="28">6</cx:pt>
          <cx:pt idx="29">6</cx:pt>
          <cx:pt idx="30">4</cx:pt>
          <cx:pt idx="31">6</cx:pt>
          <cx:pt idx="32">5</cx:pt>
          <cx:pt idx="33">5</cx:pt>
          <cx:pt idx="34">5</cx:pt>
          <cx:pt idx="35">5</cx:pt>
          <cx:pt idx="36">5</cx:pt>
          <cx:pt idx="37">6</cx:pt>
          <cx:pt idx="38">7</cx:pt>
          <cx:pt idx="39">5</cx:pt>
          <cx:pt idx="40">5</cx:pt>
          <cx:pt idx="41">6</cx:pt>
          <cx:pt idx="42">7</cx:pt>
          <cx:pt idx="43">6</cx:pt>
          <cx:pt idx="44">6</cx:pt>
          <cx:pt idx="45">5</cx:pt>
          <cx:pt idx="46">5</cx:pt>
          <cx:pt idx="47">5</cx:pt>
          <cx:pt idx="48">5</cx:pt>
          <cx:pt idx="49">7</cx:pt>
          <cx:pt idx="50">6</cx:pt>
          <cx:pt idx="51">6</cx:pt>
          <cx:pt idx="52">5</cx:pt>
          <cx:pt idx="53">5</cx:pt>
          <cx:pt idx="54">5</cx:pt>
          <cx:pt idx="55">5</cx:pt>
          <cx:pt idx="56">5</cx:pt>
          <cx:pt idx="57">5</cx:pt>
          <cx:pt idx="58">5</cx:pt>
          <cx:pt idx="59">7</cx:pt>
          <cx:pt idx="60">5</cx:pt>
          <cx:pt idx="61">7</cx:pt>
          <cx:pt idx="62">5</cx:pt>
          <cx:pt idx="63">6</cx:pt>
          <cx:pt idx="64">5</cx:pt>
          <cx:pt idx="65">5</cx:pt>
          <cx:pt idx="66">5</cx:pt>
          <cx:pt idx="67">5</cx:pt>
          <cx:pt idx="68">6</cx:pt>
          <cx:pt idx="69">4</cx:pt>
          <cx:pt idx="70">6</cx:pt>
          <cx:pt idx="71">6</cx:pt>
          <cx:pt idx="72">5</cx:pt>
          <cx:pt idx="73">7</cx:pt>
          <cx:pt idx="74">6</cx:pt>
          <cx:pt idx="75">5</cx:pt>
          <cx:pt idx="76">7</cx:pt>
          <cx:pt idx="77">5</cx:pt>
          <cx:pt idx="78">5</cx:pt>
          <cx:pt idx="79">6</cx:pt>
          <cx:pt idx="80">6</cx:pt>
          <cx:pt idx="81">5</cx:pt>
          <cx:pt idx="82">5</cx:pt>
          <cx:pt idx="83">5</cx:pt>
          <cx:pt idx="84">5</cx:pt>
          <cx:pt idx="85">5</cx:pt>
          <cx:pt idx="86">5</cx:pt>
          <cx:pt idx="87">5</cx:pt>
          <cx:pt idx="88">2</cx:pt>
          <cx:pt idx="89">5</cx:pt>
          <cx:pt idx="90">5</cx:pt>
          <cx:pt idx="91">3</cx:pt>
          <cx:pt idx="92">7</cx:pt>
          <cx:pt idx="93">6</cx:pt>
          <cx:pt idx="94">5</cx:pt>
          <cx:pt idx="95">8</cx:pt>
          <cx:pt idx="96">5</cx:pt>
          <cx:pt idx="97">5</cx:pt>
          <cx:pt idx="98">5</cx:pt>
          <cx:pt idx="99">5</cx:pt>
          <cx:pt idx="100">7</cx:pt>
          <cx:pt idx="101">5</cx:pt>
          <cx:pt idx="102">5</cx:pt>
          <cx:pt idx="103">5</cx:pt>
          <cx:pt idx="104">4</cx:pt>
          <cx:pt idx="105">5</cx:pt>
          <cx:pt idx="106">7</cx:pt>
          <cx:pt idx="107">5</cx:pt>
          <cx:pt idx="108">7</cx:pt>
          <cx:pt idx="109">6</cx:pt>
          <cx:pt idx="110">4</cx:pt>
          <cx:pt idx="111">5</cx:pt>
          <cx:pt idx="112">5</cx:pt>
          <cx:pt idx="113">5</cx:pt>
          <cx:pt idx="114">8</cx:pt>
          <cx:pt idx="115">5</cx:pt>
          <cx:pt idx="116">5</cx:pt>
          <cx:pt idx="117">5</cx:pt>
          <cx:pt idx="118">5</cx:pt>
          <cx:pt idx="119">5</cx:pt>
          <cx:pt idx="120">5</cx:pt>
          <cx:pt idx="121">5</cx:pt>
          <cx:pt idx="122">7</cx:pt>
          <cx:pt idx="123">5</cx:pt>
          <cx:pt idx="124">5</cx:pt>
          <cx:pt idx="125">8</cx:pt>
          <cx:pt idx="126">5</cx:pt>
          <cx:pt idx="127">7</cx:pt>
          <cx:pt idx="128">5</cx:pt>
          <cx:pt idx="129">7</cx:pt>
          <cx:pt idx="130">6</cx:pt>
          <cx:pt idx="131">5</cx:pt>
          <cx:pt idx="132">6</cx:pt>
          <cx:pt idx="133">5</cx:pt>
          <cx:pt idx="134">6</cx:pt>
          <cx:pt idx="135">6</cx:pt>
          <cx:pt idx="136">5</cx:pt>
          <cx:pt idx="137">5</cx:pt>
          <cx:pt idx="138">5</cx:pt>
          <cx:pt idx="139">5</cx:pt>
          <cx:pt idx="140">5</cx:pt>
          <cx:pt idx="141">5</cx:pt>
          <cx:pt idx="142">4</cx:pt>
          <cx:pt idx="143">5</cx:pt>
          <cx:pt idx="144">5</cx:pt>
          <cx:pt idx="145">5</cx:pt>
          <cx:pt idx="146">7</cx:pt>
          <cx:pt idx="147">5</cx:pt>
          <cx:pt idx="148">5</cx:pt>
          <cx:pt idx="149">4</cx:pt>
          <cx:pt idx="150">6</cx:pt>
          <cx:pt idx="151">5</cx:pt>
          <cx:pt idx="152">5</cx:pt>
          <cx:pt idx="153">7</cx:pt>
          <cx:pt idx="154">5</cx:pt>
          <cx:pt idx="155">5</cx:pt>
          <cx:pt idx="156">7</cx:pt>
          <cx:pt idx="157">5</cx:pt>
          <cx:pt idx="158">5</cx:pt>
          <cx:pt idx="159">5</cx:pt>
          <cx:pt idx="160">6</cx:pt>
          <cx:pt idx="161">5</cx:pt>
          <cx:pt idx="162">5</cx:pt>
          <cx:pt idx="163">6</cx:pt>
          <cx:pt idx="164">7</cx:pt>
          <cx:pt idx="165">7</cx:pt>
          <cx:pt idx="166">5</cx:pt>
          <cx:pt idx="167">5</cx:pt>
          <cx:pt idx="168">5</cx:pt>
          <cx:pt idx="169">6</cx:pt>
          <cx:pt idx="170">6</cx:pt>
          <cx:pt idx="171">5</cx:pt>
          <cx:pt idx="172">7</cx:pt>
          <cx:pt idx="173">5</cx:pt>
          <cx:pt idx="174">5</cx:pt>
          <cx:pt idx="175">7</cx:pt>
          <cx:pt idx="176">5</cx:pt>
          <cx:pt idx="177">5</cx:pt>
          <cx:pt idx="178">5</cx:pt>
          <cx:pt idx="179">6</cx:pt>
          <cx:pt idx="180">5</cx:pt>
          <cx:pt idx="181">6</cx:pt>
          <cx:pt idx="182">6</cx:pt>
          <cx:pt idx="183">5</cx:pt>
          <cx:pt idx="184">8</cx:pt>
          <cx:pt idx="185">9</cx:pt>
          <cx:pt idx="186">5</cx:pt>
          <cx:pt idx="187">7</cx:pt>
          <cx:pt idx="188">5</cx:pt>
          <cx:pt idx="189">5</cx:pt>
          <cx:pt idx="190">8</cx:pt>
          <cx:pt idx="191">9</cx:pt>
          <cx:pt idx="192">5</cx:pt>
          <cx:pt idx="193">5</cx:pt>
          <cx:pt idx="194">7</cx:pt>
          <cx:pt idx="195">6</cx:pt>
          <cx:pt idx="196">5</cx:pt>
          <cx:pt idx="197">4</cx:pt>
          <cx:pt idx="198">6</cx:pt>
          <cx:pt idx="199">5</cx:pt>
          <cx:pt idx="200">5</cx:pt>
          <cx:pt idx="201">6</cx:pt>
          <cx:pt idx="202">6</cx:pt>
          <cx:pt idx="203">5</cx:pt>
          <cx:pt idx="204">7</cx:pt>
          <cx:pt idx="205">5</cx:pt>
          <cx:pt idx="206">5</cx:pt>
          <cx:pt idx="207">5</cx:pt>
          <cx:pt idx="208">5</cx:pt>
          <cx:pt idx="209">7</cx:pt>
          <cx:pt idx="210">6</cx:pt>
          <cx:pt idx="211">5</cx:pt>
          <cx:pt idx="212">5</cx:pt>
          <cx:pt idx="213">5</cx:pt>
          <cx:pt idx="214">7</cx:pt>
          <cx:pt idx="215">6</cx:pt>
          <cx:pt idx="216">5</cx:pt>
          <cx:pt idx="217">4</cx:pt>
          <cx:pt idx="218">9</cx:pt>
          <cx:pt idx="219">5</cx:pt>
          <cx:pt idx="220">5</cx:pt>
          <cx:pt idx="221">5</cx:pt>
          <cx:pt idx="222">6</cx:pt>
          <cx:pt idx="223">6</cx:pt>
          <cx:pt idx="224">5</cx:pt>
          <cx:pt idx="225">5</cx:pt>
          <cx:pt idx="226">5</cx:pt>
          <cx:pt idx="227">6</cx:pt>
          <cx:pt idx="228">5</cx:pt>
          <cx:pt idx="229">5</cx:pt>
          <cx:pt idx="230">6</cx:pt>
          <cx:pt idx="231">5</cx:pt>
          <cx:pt idx="232">5</cx:pt>
          <cx:pt idx="233">6</cx:pt>
          <cx:pt idx="234">5</cx:pt>
          <cx:pt idx="235">3</cx:pt>
          <cx:pt idx="236">5</cx:pt>
          <cx:pt idx="237">7</cx:pt>
          <cx:pt idx="238">5</cx:pt>
          <cx:pt idx="239">4</cx:pt>
          <cx:pt idx="240">5</cx:pt>
          <cx:pt idx="241">9</cx:pt>
          <cx:pt idx="242">4</cx:pt>
          <cx:pt idx="243">6</cx:pt>
          <cx:pt idx="244">5</cx:pt>
          <cx:pt idx="245">5</cx:pt>
          <cx:pt idx="246">8</cx:pt>
          <cx:pt idx="247">5</cx:pt>
          <cx:pt idx="248">5</cx:pt>
          <cx:pt idx="249">7</cx:pt>
          <cx:pt idx="250">2</cx:pt>
          <cx:pt idx="251">5</cx:pt>
          <cx:pt idx="252">5</cx:pt>
          <cx:pt idx="253">7</cx:pt>
          <cx:pt idx="254">6</cx:pt>
          <cx:pt idx="255">5</cx:pt>
          <cx:pt idx="256">5</cx:pt>
          <cx:pt idx="257">5</cx:pt>
          <cx:pt idx="258">5</cx:pt>
          <cx:pt idx="259">5</cx:pt>
          <cx:pt idx="260">5</cx:pt>
          <cx:pt idx="261">5</cx:pt>
          <cx:pt idx="262">7</cx:pt>
          <cx:pt idx="263">7</cx:pt>
          <cx:pt idx="264">5</cx:pt>
          <cx:pt idx="265">6</cx:pt>
          <cx:pt idx="266">5</cx:pt>
          <cx:pt idx="267">8</cx:pt>
          <cx:pt idx="268">6</cx:pt>
          <cx:pt idx="269">7</cx:pt>
          <cx:pt idx="270">5</cx:pt>
          <cx:pt idx="271">7</cx:pt>
          <cx:pt idx="272">7</cx:pt>
          <cx:pt idx="273">6</cx:pt>
          <cx:pt idx="274">7</cx:pt>
          <cx:pt idx="275">7</cx:pt>
          <cx:pt idx="276">5</cx:pt>
          <cx:pt idx="277">5</cx:pt>
          <cx:pt idx="278">5</cx:pt>
          <cx:pt idx="279">5</cx:pt>
          <cx:pt idx="280">6</cx:pt>
          <cx:pt idx="281">5</cx:pt>
          <cx:pt idx="282">5</cx:pt>
          <cx:pt idx="283">5</cx:pt>
          <cx:pt idx="284">5</cx:pt>
          <cx:pt idx="285">5</cx:pt>
          <cx:pt idx="286">7</cx:pt>
          <cx:pt idx="287">4</cx:pt>
          <cx:pt idx="288">5</cx:pt>
          <cx:pt idx="289">7</cx:pt>
          <cx:pt idx="290">5</cx:pt>
          <cx:pt idx="291">6</cx:pt>
          <cx:pt idx="292">4</cx:pt>
          <cx:pt idx="293">7</cx:pt>
          <cx:pt idx="294">5</cx:pt>
          <cx:pt idx="295">6</cx:pt>
          <cx:pt idx="296">5</cx:pt>
          <cx:pt idx="297">5</cx:pt>
          <cx:pt idx="298">6</cx:pt>
          <cx:pt idx="299">8</cx:pt>
          <cx:pt idx="300">5</cx:pt>
          <cx:pt idx="301">5</cx:pt>
          <cx:pt idx="302">5</cx:pt>
          <cx:pt idx="303">7</cx:pt>
          <cx:pt idx="304">9</cx:pt>
          <cx:pt idx="305">5</cx:pt>
          <cx:pt idx="306">5</cx:pt>
          <cx:pt idx="307">7</cx:pt>
          <cx:pt idx="308">5</cx:pt>
          <cx:pt idx="309">5</cx:pt>
          <cx:pt idx="310">5</cx:pt>
          <cx:pt idx="311">6</cx:pt>
          <cx:pt idx="312">7</cx:pt>
          <cx:pt idx="313">5</cx:pt>
          <cx:pt idx="314">7</cx:pt>
          <cx:pt idx="315">5</cx:pt>
          <cx:pt idx="316">7</cx:pt>
          <cx:pt idx="317">5</cx:pt>
          <cx:pt idx="318">5</cx:pt>
          <cx:pt idx="319">5</cx:pt>
          <cx:pt idx="320">5</cx:pt>
          <cx:pt idx="321">5</cx:pt>
          <cx:pt idx="322">5</cx:pt>
          <cx:pt idx="323">8</cx:pt>
          <cx:pt idx="324">7</cx:pt>
          <cx:pt idx="325">6</cx:pt>
          <cx:pt idx="326">5</cx:pt>
          <cx:pt idx="327">5</cx:pt>
          <cx:pt idx="328">6</cx:pt>
          <cx:pt idx="329">5</cx:pt>
          <cx:pt idx="330">4</cx:pt>
          <cx:pt idx="331">6</cx:pt>
          <cx:pt idx="332">5</cx:pt>
          <cx:pt idx="333">5</cx:pt>
          <cx:pt idx="334">5</cx:pt>
          <cx:pt idx="335">6</cx:pt>
          <cx:pt idx="336">5</cx:pt>
          <cx:pt idx="337">5</cx:pt>
          <cx:pt idx="338">7</cx:pt>
          <cx:pt idx="339">7</cx:pt>
          <cx:pt idx="340">5</cx:pt>
          <cx:pt idx="341">4</cx:pt>
          <cx:pt idx="342">4</cx:pt>
          <cx:pt idx="343">5</cx:pt>
          <cx:pt idx="344">3</cx:pt>
          <cx:pt idx="345">5</cx:pt>
          <cx:pt idx="346">8</cx:pt>
          <cx:pt idx="347">5</cx:pt>
          <cx:pt idx="348">5</cx:pt>
          <cx:pt idx="349">5</cx:pt>
          <cx:pt idx="350">5</cx:pt>
          <cx:pt idx="351">5</cx:pt>
          <cx:pt idx="352">6</cx:pt>
          <cx:pt idx="353">8</cx:pt>
          <cx:pt idx="354">5</cx:pt>
          <cx:pt idx="355">5</cx:pt>
          <cx:pt idx="356">6</cx:pt>
          <cx:pt idx="357">5</cx:pt>
          <cx:pt idx="358">4</cx:pt>
          <cx:pt idx="359">5</cx:pt>
          <cx:pt idx="360">6</cx:pt>
          <cx:pt idx="361">5</cx:pt>
          <cx:pt idx="362">5</cx:pt>
          <cx:pt idx="363">8</cx:pt>
          <cx:pt idx="364">5</cx:pt>
          <cx:pt idx="365">7</cx:pt>
          <cx:pt idx="366">5</cx:pt>
          <cx:pt idx="367">5</cx:pt>
          <cx:pt idx="368">6</cx:pt>
          <cx:pt idx="369">7</cx:pt>
          <cx:pt idx="370">5</cx:pt>
          <cx:pt idx="371">4</cx:pt>
          <cx:pt idx="372">5</cx:pt>
          <cx:pt idx="373">6</cx:pt>
          <cx:pt idx="374">5</cx:pt>
          <cx:pt idx="375">1</cx:pt>
          <cx:pt idx="376">5</cx:pt>
          <cx:pt idx="377">5</cx:pt>
          <cx:pt idx="378">2</cx:pt>
          <cx:pt idx="379">5</cx:pt>
          <cx:pt idx="380">6</cx:pt>
          <cx:pt idx="381">5</cx:pt>
          <cx:pt idx="382">5</cx:pt>
          <cx:pt idx="383">3</cx:pt>
          <cx:pt idx="384">5</cx:pt>
          <cx:pt idx="385">5</cx:pt>
          <cx:pt idx="386">3</cx:pt>
          <cx:pt idx="387">6</cx:pt>
          <cx:pt idx="388">5</cx:pt>
          <cx:pt idx="389">5</cx:pt>
          <cx:pt idx="390">8</cx:pt>
          <cx:pt idx="391">5</cx:pt>
          <cx:pt idx="392">7</cx:pt>
          <cx:pt idx="393">5</cx:pt>
          <cx:pt idx="394">6</cx:pt>
          <cx:pt idx="395">6</cx:pt>
          <cx:pt idx="396">5</cx:pt>
          <cx:pt idx="397">5</cx:pt>
          <cx:pt idx="398">2</cx:pt>
          <cx:pt idx="399">5</cx:pt>
          <cx:pt idx="400">5</cx:pt>
          <cx:pt idx="401">5</cx:pt>
          <cx:pt idx="402">8</cx:pt>
          <cx:pt idx="403">5</cx:pt>
          <cx:pt idx="404">5</cx:pt>
          <cx:pt idx="405">4</cx:pt>
          <cx:pt idx="406">5</cx:pt>
          <cx:pt idx="407">7</cx:pt>
          <cx:pt idx="408">5</cx:pt>
          <cx:pt idx="409">5</cx:pt>
          <cx:pt idx="410">3</cx:pt>
          <cx:pt idx="411">5</cx:pt>
          <cx:pt idx="412">5</cx:pt>
          <cx:pt idx="413">6</cx:pt>
          <cx:pt idx="414">5</cx:pt>
          <cx:pt idx="415">5</cx:pt>
          <cx:pt idx="416">7</cx:pt>
          <cx:pt idx="417">6</cx:pt>
          <cx:pt idx="418">6</cx:pt>
          <cx:pt idx="419">6</cx:pt>
          <cx:pt idx="420">5</cx:pt>
          <cx:pt idx="421">7</cx:pt>
          <cx:pt idx="422">5</cx:pt>
          <cx:pt idx="423">5</cx:pt>
          <cx:pt idx="424">5</cx:pt>
          <cx:pt idx="425">8</cx:pt>
          <cx:pt idx="426">5</cx:pt>
          <cx:pt idx="427">6</cx:pt>
          <cx:pt idx="428">5</cx:pt>
          <cx:pt idx="429">5</cx:pt>
          <cx:pt idx="430">5</cx:pt>
          <cx:pt idx="431">7</cx:pt>
          <cx:pt idx="432">5</cx:pt>
          <cx:pt idx="433">5</cx:pt>
          <cx:pt idx="434">7</cx:pt>
          <cx:pt idx="435">6</cx:pt>
          <cx:pt idx="436">8</cx:pt>
          <cx:pt idx="437">7</cx:pt>
          <cx:pt idx="438">6</cx:pt>
          <cx:pt idx="439">8</cx:pt>
          <cx:pt idx="440">5</cx:pt>
          <cx:pt idx="441">4</cx:pt>
          <cx:pt idx="442">7</cx:pt>
          <cx:pt idx="443">5</cx:pt>
          <cx:pt idx="444">5</cx:pt>
          <cx:pt idx="445">5</cx:pt>
          <cx:pt idx="446">6</cx:pt>
          <cx:pt idx="447">5</cx:pt>
          <cx:pt idx="448">6</cx:pt>
          <cx:pt idx="449">7</cx:pt>
          <cx:pt idx="450">8</cx:pt>
          <cx:pt idx="451">5</cx:pt>
          <cx:pt idx="452">5</cx:pt>
          <cx:pt idx="453">5</cx:pt>
          <cx:pt idx="454">5</cx:pt>
          <cx:pt idx="455">6</cx:pt>
          <cx:pt idx="456">5</cx:pt>
          <cx:pt idx="457">6</cx:pt>
          <cx:pt idx="458">7</cx:pt>
          <cx:pt idx="459">4</cx:pt>
          <cx:pt idx="460">5</cx:pt>
          <cx:pt idx="461">9</cx:pt>
          <cx:pt idx="462">5</cx:pt>
          <cx:pt idx="463">7</cx:pt>
          <cx:pt idx="464">5</cx:pt>
          <cx:pt idx="465">5</cx:pt>
          <cx:pt idx="466">5</cx:pt>
          <cx:pt idx="467">7</cx:pt>
          <cx:pt idx="468">5</cx:pt>
          <cx:pt idx="469">5</cx:pt>
          <cx:pt idx="470">5</cx:pt>
          <cx:pt idx="471">6</cx:pt>
          <cx:pt idx="472">5</cx:pt>
          <cx:pt idx="473">5</cx:pt>
          <cx:pt idx="474">5</cx:pt>
          <cx:pt idx="475">6</cx:pt>
          <cx:pt idx="476">5</cx:pt>
          <cx:pt idx="477">5</cx:pt>
          <cx:pt idx="478">5</cx:pt>
          <cx:pt idx="479">7</cx:pt>
          <cx:pt idx="480">5</cx:pt>
          <cx:pt idx="481">5</cx:pt>
          <cx:pt idx="482">8</cx:pt>
          <cx:pt idx="483">5</cx:pt>
          <cx:pt idx="484">7</cx:pt>
          <cx:pt idx="485">7</cx:pt>
          <cx:pt idx="486">7</cx:pt>
          <cx:pt idx="487">6</cx:pt>
          <cx:pt idx="488">4</cx:pt>
          <cx:pt idx="489">8</cx:pt>
          <cx:pt idx="490">6</cx:pt>
          <cx:pt idx="491">7</cx:pt>
          <cx:pt idx="492">5</cx:pt>
          <cx:pt idx="493">6</cx:pt>
          <cx:pt idx="494">8</cx:pt>
          <cx:pt idx="495">5</cx:pt>
          <cx:pt idx="496">5</cx:pt>
          <cx:pt idx="497">6</cx:pt>
          <cx:pt idx="498">7</cx:pt>
          <cx:pt idx="499">7</cx:pt>
          <cx:pt idx="500">5</cx:pt>
          <cx:pt idx="501">5</cx:pt>
          <cx:pt idx="502">7</cx:pt>
          <cx:pt idx="503">8</cx:pt>
          <cx:pt idx="504">5</cx:pt>
          <cx:pt idx="505">5</cx:pt>
          <cx:pt idx="506">5</cx:pt>
          <cx:pt idx="507">5</cx:pt>
          <cx:pt idx="508">9</cx:pt>
          <cx:pt idx="509">6</cx:pt>
          <cx:pt idx="510">7</cx:pt>
          <cx:pt idx="511">5</cx:pt>
          <cx:pt idx="512">5</cx:pt>
          <cx:pt idx="513">5</cx:pt>
          <cx:pt idx="514">5</cx:pt>
          <cx:pt idx="515">5</cx:pt>
          <cx:pt idx="516">6</cx:pt>
          <cx:pt idx="517">5</cx:pt>
          <cx:pt idx="518">5</cx:pt>
          <cx:pt idx="519">9</cx:pt>
          <cx:pt idx="520">7</cx:pt>
          <cx:pt idx="521">6</cx:pt>
          <cx:pt idx="522">7</cx:pt>
          <cx:pt idx="523">5</cx:pt>
          <cx:pt idx="524">5</cx:pt>
          <cx:pt idx="525">5</cx:pt>
          <cx:pt idx="526">7</cx:pt>
          <cx:pt idx="527">5</cx:pt>
          <cx:pt idx="528">7</cx:pt>
          <cx:pt idx="529">3</cx:pt>
          <cx:pt idx="530">5</cx:pt>
          <cx:pt idx="531">8</cx:pt>
          <cx:pt idx="532">7</cx:pt>
          <cx:pt idx="533">3</cx:pt>
          <cx:pt idx="534">5</cx:pt>
          <cx:pt idx="535">7</cx:pt>
          <cx:pt idx="536">5</cx:pt>
          <cx:pt idx="537">5</cx:pt>
          <cx:pt idx="538">5</cx:pt>
          <cx:pt idx="539">5</cx:pt>
          <cx:pt idx="540">5</cx:pt>
          <cx:pt idx="541">5</cx:pt>
          <cx:pt idx="542">5</cx:pt>
          <cx:pt idx="543">5</cx:pt>
          <cx:pt idx="544">5</cx:pt>
          <cx:pt idx="545">5</cx:pt>
          <cx:pt idx="546">7</cx:pt>
          <cx:pt idx="547">7</cx:pt>
          <cx:pt idx="548">7</cx:pt>
          <cx:pt idx="549">5</cx:pt>
          <cx:pt idx="550">6</cx:pt>
          <cx:pt idx="551">6</cx:pt>
          <cx:pt idx="552">5</cx:pt>
          <cx:pt idx="553">5</cx:pt>
          <cx:pt idx="554">5</cx:pt>
          <cx:pt idx="555">6</cx:pt>
          <cx:pt idx="556">5</cx:pt>
          <cx:pt idx="557">6</cx:pt>
          <cx:pt idx="558">5</cx:pt>
          <cx:pt idx="559">5</cx:pt>
          <cx:pt idx="560">6</cx:pt>
          <cx:pt idx="561">5</cx:pt>
          <cx:pt idx="562">6</cx:pt>
          <cx:pt idx="563">7</cx:pt>
          <cx:pt idx="564">5</cx:pt>
          <cx:pt idx="565">4</cx:pt>
          <cx:pt idx="566">5</cx:pt>
          <cx:pt idx="567">5</cx:pt>
          <cx:pt idx="568">8</cx:pt>
          <cx:pt idx="569">5</cx:pt>
          <cx:pt idx="570">5</cx:pt>
          <cx:pt idx="571">6</cx:pt>
          <cx:pt idx="572">5</cx:pt>
          <cx:pt idx="573">5</cx:pt>
          <cx:pt idx="574">7</cx:pt>
          <cx:pt idx="575">5</cx:pt>
          <cx:pt idx="576">7</cx:pt>
          <cx:pt idx="577">6</cx:pt>
          <cx:pt idx="578">5</cx:pt>
          <cx:pt idx="579">5</cx:pt>
          <cx:pt idx="580">6</cx:pt>
          <cx:pt idx="581">5</cx:pt>
          <cx:pt idx="582">5</cx:pt>
          <cx:pt idx="583">9</cx:pt>
          <cx:pt idx="584">7</cx:pt>
          <cx:pt idx="585">5</cx:pt>
          <cx:pt idx="586">7</cx:pt>
          <cx:pt idx="587">6</cx:pt>
          <cx:pt idx="588">8</cx:pt>
          <cx:pt idx="589">6</cx:pt>
          <cx:pt idx="590">5</cx:pt>
          <cx:pt idx="591">5</cx:pt>
          <cx:pt idx="592">8</cx:pt>
          <cx:pt idx="593">5</cx:pt>
          <cx:pt idx="594">6</cx:pt>
          <cx:pt idx="595">5</cx:pt>
          <cx:pt idx="596">7</cx:pt>
          <cx:pt idx="597">5</cx:pt>
          <cx:pt idx="598">6</cx:pt>
          <cx:pt idx="599">6</cx:pt>
          <cx:pt idx="600">5</cx:pt>
          <cx:pt idx="601">6</cx:pt>
          <cx:pt idx="602">5</cx:pt>
          <cx:pt idx="603">5</cx:pt>
          <cx:pt idx="604">5</cx:pt>
          <cx:pt idx="605">6</cx:pt>
          <cx:pt idx="606">5</cx:pt>
          <cx:pt idx="607">8</cx:pt>
          <cx:pt idx="608">6</cx:pt>
          <cx:pt idx="609">5</cx:pt>
          <cx:pt idx="610">5</cx:pt>
          <cx:pt idx="611">6</cx:pt>
          <cx:pt idx="612">5</cx:pt>
          <cx:pt idx="613">5</cx:pt>
          <cx:pt idx="614">6</cx:pt>
          <cx:pt idx="615">7</cx:pt>
          <cx:pt idx="616">5</cx:pt>
          <cx:pt idx="617">6</cx:pt>
          <cx:pt idx="618">5</cx:pt>
          <cx:pt idx="619">5</cx:pt>
          <cx:pt idx="620">3</cx:pt>
          <cx:pt idx="621">7</cx:pt>
          <cx:pt idx="622">6</cx:pt>
          <cx:pt idx="623">5</cx:pt>
          <cx:pt idx="624">5</cx:pt>
          <cx:pt idx="625">6</cx:pt>
          <cx:pt idx="626">5</cx:pt>
          <cx:pt idx="627">6</cx:pt>
          <cx:pt idx="628">5</cx:pt>
          <cx:pt idx="629">5</cx:pt>
          <cx:pt idx="630">6</cx:pt>
          <cx:pt idx="631">5</cx:pt>
          <cx:pt idx="632">5</cx:pt>
          <cx:pt idx="633">7</cx:pt>
          <cx:pt idx="634">5</cx:pt>
          <cx:pt idx="635">7</cx:pt>
          <cx:pt idx="636">3</cx:pt>
          <cx:pt idx="637">4</cx:pt>
          <cx:pt idx="638">7</cx:pt>
          <cx:pt idx="639">5</cx:pt>
          <cx:pt idx="640">5</cx:pt>
          <cx:pt idx="641">5</cx:pt>
          <cx:pt idx="642">7</cx:pt>
          <cx:pt idx="643">5</cx:pt>
          <cx:pt idx="644">5</cx:pt>
          <cx:pt idx="645">5</cx:pt>
          <cx:pt idx="646">5</cx:pt>
          <cx:pt idx="647">5</cx:pt>
          <cx:pt idx="648">5</cx:pt>
          <cx:pt idx="649">6</cx:pt>
          <cx:pt idx="650">6</cx:pt>
          <cx:pt idx="651">5</cx:pt>
          <cx:pt idx="652">5</cx:pt>
          <cx:pt idx="653">7</cx:pt>
          <cx:pt idx="654">6</cx:pt>
          <cx:pt idx="655">5</cx:pt>
          <cx:pt idx="656">7</cx:pt>
          <cx:pt idx="657">6</cx:pt>
          <cx:pt idx="658">5</cx:pt>
          <cx:pt idx="659">7</cx:pt>
          <cx:pt idx="660">7</cx:pt>
          <cx:pt idx="661">7</cx:pt>
          <cx:pt idx="662">3</cx:pt>
          <cx:pt idx="663">5</cx:pt>
          <cx:pt idx="664">5</cx:pt>
          <cx:pt idx="665">5</cx:pt>
          <cx:pt idx="666">5</cx:pt>
          <cx:pt idx="667">5</cx:pt>
          <cx:pt idx="668">6</cx:pt>
          <cx:pt idx="669">5</cx:pt>
          <cx:pt idx="670">5</cx:pt>
          <cx:pt idx="671">6</cx:pt>
          <cx:pt idx="672">6</cx:pt>
          <cx:pt idx="673">7</cx:pt>
          <cx:pt idx="674">6</cx:pt>
          <cx:pt idx="675">6</cx:pt>
          <cx:pt idx="676">2</cx:pt>
          <cx:pt idx="677">8</cx:pt>
          <cx:pt idx="678">5</cx:pt>
          <cx:pt idx="679">5</cx:pt>
          <cx:pt idx="680">5</cx:pt>
          <cx:pt idx="681">5</cx:pt>
          <cx:pt idx="682">5</cx:pt>
          <cx:pt idx="683">5</cx:pt>
          <cx:pt idx="684">5</cx:pt>
          <cx:pt idx="685">5</cx:pt>
          <cx:pt idx="686">6</cx:pt>
          <cx:pt idx="687">5</cx:pt>
          <cx:pt idx="688">6</cx:pt>
          <cx:pt idx="689">5</cx:pt>
          <cx:pt idx="690">5</cx:pt>
          <cx:pt idx="691">6</cx:pt>
          <cx:pt idx="692">5</cx:pt>
          <cx:pt idx="693">6</cx:pt>
          <cx:pt idx="694">6</cx:pt>
          <cx:pt idx="695">6</cx:pt>
          <cx:pt idx="696">7</cx:pt>
          <cx:pt idx="697">7</cx:pt>
          <cx:pt idx="698">8</cx:pt>
          <cx:pt idx="699">5</cx:pt>
          <cx:pt idx="700">5</cx:pt>
          <cx:pt idx="701">5</cx:pt>
          <cx:pt idx="702">5</cx:pt>
          <cx:pt idx="703">9</cx:pt>
          <cx:pt idx="704">5</cx:pt>
          <cx:pt idx="705">5</cx:pt>
          <cx:pt idx="706">5</cx:pt>
          <cx:pt idx="707">5</cx:pt>
          <cx:pt idx="708">5</cx:pt>
          <cx:pt idx="709">7</cx:pt>
          <cx:pt idx="710">6</cx:pt>
          <cx:pt idx="711">7</cx:pt>
          <cx:pt idx="712">5</cx:pt>
          <cx:pt idx="713">5</cx:pt>
          <cx:pt idx="714">8</cx:pt>
          <cx:pt idx="715">5</cx:pt>
          <cx:pt idx="716">8</cx:pt>
          <cx:pt idx="717">6</cx:pt>
          <cx:pt idx="718">5</cx:pt>
          <cx:pt idx="719">6</cx:pt>
          <cx:pt idx="720">5</cx:pt>
          <cx:pt idx="721">5</cx:pt>
          <cx:pt idx="722">7</cx:pt>
          <cx:pt idx="723">6</cx:pt>
          <cx:pt idx="724">5</cx:pt>
          <cx:pt idx="725">6</cx:pt>
          <cx:pt idx="726">9</cx:pt>
          <cx:pt idx="727">5</cx:pt>
          <cx:pt idx="728">5</cx:pt>
          <cx:pt idx="729">5</cx:pt>
          <cx:pt idx="730">5</cx:pt>
          <cx:pt idx="731">5</cx:pt>
          <cx:pt idx="732">5</cx:pt>
          <cx:pt idx="733">6</cx:pt>
          <cx:pt idx="734">5</cx:pt>
          <cx:pt idx="735">7</cx:pt>
          <cx:pt idx="736">4</cx:pt>
          <cx:pt idx="737">5</cx:pt>
          <cx:pt idx="738">5</cx:pt>
          <cx:pt idx="739">5</cx:pt>
          <cx:pt idx="740">7</cx:pt>
          <cx:pt idx="741">8</cx:pt>
          <cx:pt idx="742">5</cx:pt>
          <cx:pt idx="743">6</cx:pt>
          <cx:pt idx="744">5</cx:pt>
          <cx:pt idx="745">9</cx:pt>
          <cx:pt idx="746">5</cx:pt>
          <cx:pt idx="747">7</cx:pt>
          <cx:pt idx="748">5</cx:pt>
          <cx:pt idx="749">3</cx:pt>
          <cx:pt idx="750">7</cx:pt>
          <cx:pt idx="751">5</cx:pt>
          <cx:pt idx="752">5</cx:pt>
          <cx:pt idx="753">5</cx:pt>
          <cx:pt idx="754">8</cx:pt>
          <cx:pt idx="755">5</cx:pt>
          <cx:pt idx="756">5</cx:pt>
          <cx:pt idx="757">5</cx:pt>
          <cx:pt idx="758">5</cx:pt>
          <cx:pt idx="759">5</cx:pt>
          <cx:pt idx="760">6</cx:pt>
          <cx:pt idx="761">5</cx:pt>
          <cx:pt idx="762">5</cx:pt>
          <cx:pt idx="763">5</cx:pt>
          <cx:pt idx="764">5</cx:pt>
          <cx:pt idx="765">5</cx:pt>
          <cx:pt idx="766">5</cx:pt>
          <cx:pt idx="767">7</cx:pt>
          <cx:pt idx="768">5</cx:pt>
          <cx:pt idx="769">5</cx:pt>
          <cx:pt idx="770">5</cx:pt>
          <cx:pt idx="771">5</cx:pt>
          <cx:pt idx="772">5</cx:pt>
          <cx:pt idx="773">5</cx:pt>
          <cx:pt idx="774">5</cx:pt>
          <cx:pt idx="775">5</cx:pt>
          <cx:pt idx="776">5</cx:pt>
          <cx:pt idx="777">5</cx:pt>
          <cx:pt idx="778">5</cx:pt>
          <cx:pt idx="779">5</cx:pt>
          <cx:pt idx="780">5</cx:pt>
          <cx:pt idx="781">5</cx:pt>
          <cx:pt idx="782">5</cx:pt>
          <cx:pt idx="783">6</cx:pt>
          <cx:pt idx="784">6</cx:pt>
          <cx:pt idx="785">5</cx:pt>
          <cx:pt idx="786">6</cx:pt>
          <cx:pt idx="787">5</cx:pt>
          <cx:pt idx="788">7</cx:pt>
          <cx:pt idx="789">8</cx:pt>
          <cx:pt idx="790">5</cx:pt>
          <cx:pt idx="791">5</cx:pt>
          <cx:pt idx="792">5</cx:pt>
          <cx:pt idx="793">5</cx:pt>
          <cx:pt idx="794">5</cx:pt>
          <cx:pt idx="795">6</cx:pt>
          <cx:pt idx="796">5</cx:pt>
          <cx:pt idx="797">5</cx:pt>
          <cx:pt idx="798">5</cx:pt>
          <cx:pt idx="799">7</cx:pt>
          <cx:pt idx="800">5</cx:pt>
          <cx:pt idx="801">7</cx:pt>
          <cx:pt idx="802">5</cx:pt>
          <cx:pt idx="803">5</cx:pt>
          <cx:pt idx="804">5</cx:pt>
          <cx:pt idx="805">5</cx:pt>
          <cx:pt idx="806">5</cx:pt>
          <cx:pt idx="807">6</cx:pt>
          <cx:pt idx="808">5</cx:pt>
          <cx:pt idx="809">5</cx:pt>
          <cx:pt idx="810">6</cx:pt>
          <cx:pt idx="811">5</cx:pt>
          <cx:pt idx="812">5</cx:pt>
          <cx:pt idx="813">6</cx:pt>
          <cx:pt idx="814">7</cx:pt>
          <cx:pt idx="815">5</cx:pt>
          <cx:pt idx="816">6</cx:pt>
          <cx:pt idx="817">5</cx:pt>
          <cx:pt idx="818">7</cx:pt>
          <cx:pt idx="819">5</cx:pt>
          <cx:pt idx="820">5</cx:pt>
          <cx:pt idx="821">4</cx:pt>
          <cx:pt idx="822">5</cx:pt>
          <cx:pt idx="823">7</cx:pt>
          <cx:pt idx="824">5</cx:pt>
          <cx:pt idx="825">5</cx:pt>
          <cx:pt idx="826">6</cx:pt>
          <cx:pt idx="827">5</cx:pt>
          <cx:pt idx="828">5</cx:pt>
          <cx:pt idx="829">5</cx:pt>
          <cx:pt idx="830">5</cx:pt>
          <cx:pt idx="831">5</cx:pt>
          <cx:pt idx="832">6</cx:pt>
          <cx:pt idx="833">6</cx:pt>
          <cx:pt idx="834">6</cx:pt>
          <cx:pt idx="835">7</cx:pt>
          <cx:pt idx="836">6</cx:pt>
          <cx:pt idx="837">5</cx:pt>
          <cx:pt idx="838">6</cx:pt>
          <cx:pt idx="839">6</cx:pt>
          <cx:pt idx="840">8</cx:pt>
          <cx:pt idx="841">8</cx:pt>
          <cx:pt idx="842">7</cx:pt>
          <cx:pt idx="843">4</cx:pt>
          <cx:pt idx="844">8</cx:pt>
          <cx:pt idx="845">5</cx:pt>
          <cx:pt idx="846">5</cx:pt>
          <cx:pt idx="847">6</cx:pt>
          <cx:pt idx="848">8</cx:pt>
          <cx:pt idx="849">7</cx:pt>
          <cx:pt idx="850">5</cx:pt>
          <cx:pt idx="851">5</cx:pt>
          <cx:pt idx="852">5</cx:pt>
          <cx:pt idx="853">6</cx:pt>
          <cx:pt idx="854">4</cx:pt>
          <cx:pt idx="855">8</cx:pt>
          <cx:pt idx="856">6</cx:pt>
          <cx:pt idx="857">5</cx:pt>
          <cx:pt idx="858">5</cx:pt>
          <cx:pt idx="859">7</cx:pt>
          <cx:pt idx="860">8</cx:pt>
          <cx:pt idx="861">4</cx:pt>
          <cx:pt idx="862">5</cx:pt>
          <cx:pt idx="863">5</cx:pt>
          <cx:pt idx="864">5</cx:pt>
          <cx:pt idx="865">6</cx:pt>
          <cx:pt idx="866">5</cx:pt>
          <cx:pt idx="867">5</cx:pt>
          <cx:pt idx="868">6</cx:pt>
          <cx:pt idx="869">5</cx:pt>
          <cx:pt idx="870">5</cx:pt>
          <cx:pt idx="871">5</cx:pt>
          <cx:pt idx="872">7</cx:pt>
          <cx:pt idx="873">7</cx:pt>
          <cx:pt idx="874">6</cx:pt>
          <cx:pt idx="875">5</cx:pt>
          <cx:pt idx="876">5</cx:pt>
          <cx:pt idx="877">5</cx:pt>
          <cx:pt idx="878">7</cx:pt>
          <cx:pt idx="879">8</cx:pt>
          <cx:pt idx="880">5</cx:pt>
          <cx:pt idx="881">5</cx:pt>
          <cx:pt idx="882">5</cx:pt>
          <cx:pt idx="883">5</cx:pt>
          <cx:pt idx="884">5</cx:pt>
          <cx:pt idx="885">5</cx:pt>
          <cx:pt idx="886">5</cx:pt>
          <cx:pt idx="887">7</cx:pt>
          <cx:pt idx="888">6</cx:pt>
          <cx:pt idx="889">4</cx:pt>
          <cx:pt idx="890">7</cx:pt>
          <cx:pt idx="891">5</cx:pt>
          <cx:pt idx="892">8</cx:pt>
          <cx:pt idx="893">5</cx:pt>
          <cx:pt idx="894">5</cx:pt>
          <cx:pt idx="895">5</cx:pt>
          <cx:pt idx="896">6</cx:pt>
          <cx:pt idx="897">5</cx:pt>
          <cx:pt idx="898">5</cx:pt>
          <cx:pt idx="899">7</cx:pt>
          <cx:pt idx="900">6</cx:pt>
          <cx:pt idx="901">7</cx:pt>
          <cx:pt idx="902">5</cx:pt>
          <cx:pt idx="903">5</cx:pt>
          <cx:pt idx="904">6</cx:pt>
          <cx:pt idx="905">5</cx:pt>
          <cx:pt idx="906">5</cx:pt>
          <cx:pt idx="907">7</cx:pt>
          <cx:pt idx="908">5</cx:pt>
          <cx:pt idx="909">5</cx:pt>
          <cx:pt idx="910">5</cx:pt>
          <cx:pt idx="911">7</cx:pt>
          <cx:pt idx="912">7</cx:pt>
          <cx:pt idx="913">6</cx:pt>
          <cx:pt idx="914">5</cx:pt>
          <cx:pt idx="915">5</cx:pt>
          <cx:pt idx="916">3</cx:pt>
          <cx:pt idx="917">6</cx:pt>
          <cx:pt idx="918">5</cx:pt>
          <cx:pt idx="919">8</cx:pt>
          <cx:pt idx="920">5</cx:pt>
          <cx:pt idx="921">7</cx:pt>
          <cx:pt idx="922">5</cx:pt>
          <cx:pt idx="923">5</cx:pt>
          <cx:pt idx="924">6</cx:pt>
          <cx:pt idx="925">6</cx:pt>
          <cx:pt idx="926">5</cx:pt>
          <cx:pt idx="927">5</cx:pt>
          <cx:pt idx="928">5</cx:pt>
          <cx:pt idx="929">5</cx:pt>
          <cx:pt idx="930">5</cx:pt>
          <cx:pt idx="931">6</cx:pt>
          <cx:pt idx="932">5</cx:pt>
          <cx:pt idx="933">5</cx:pt>
          <cx:pt idx="934">7</cx:pt>
          <cx:pt idx="935">5</cx:pt>
          <cx:pt idx="936">5</cx:pt>
          <cx:pt idx="937">5</cx:pt>
          <cx:pt idx="938">5</cx:pt>
          <cx:pt idx="939">7</cx:pt>
          <cx:pt idx="940">5</cx:pt>
          <cx:pt idx="941">5</cx:pt>
          <cx:pt idx="942">3</cx:pt>
          <cx:pt idx="943">4</cx:pt>
          <cx:pt idx="944">6</cx:pt>
          <cx:pt idx="945">6</cx:pt>
          <cx:pt idx="946">6</cx:pt>
          <cx:pt idx="947">5</cx:pt>
          <cx:pt idx="948">5</cx:pt>
          <cx:pt idx="949">7</cx:pt>
          <cx:pt idx="950">8</cx:pt>
          <cx:pt idx="951">5</cx:pt>
          <cx:pt idx="952">8</cx:pt>
          <cx:pt idx="953">4</cx:pt>
          <cx:pt idx="954">5</cx:pt>
          <cx:pt idx="955">6</cx:pt>
          <cx:pt idx="956">6</cx:pt>
          <cx:pt idx="957">5</cx:pt>
          <cx:pt idx="958">5</cx:pt>
          <cx:pt idx="959">5</cx:pt>
          <cx:pt idx="960">7</cx:pt>
          <cx:pt idx="961">7</cx:pt>
          <cx:pt idx="962">6</cx:pt>
          <cx:pt idx="963">5</cx:pt>
          <cx:pt idx="964">5</cx:pt>
          <cx:pt idx="965">5</cx:pt>
          <cx:pt idx="966">7</cx:pt>
          <cx:pt idx="967">7</cx:pt>
          <cx:pt idx="968">6</cx:pt>
          <cx:pt idx="969">5</cx:pt>
          <cx:pt idx="970">4</cx:pt>
          <cx:pt idx="971">5</cx:pt>
          <cx:pt idx="972">5</cx:pt>
          <cx:pt idx="973">5</cx:pt>
          <cx:pt idx="974">8</cx:pt>
          <cx:pt idx="975">5</cx:pt>
          <cx:pt idx="976">7</cx:pt>
          <cx:pt idx="977">5</cx:pt>
          <cx:pt idx="978">5</cx:pt>
          <cx:pt idx="979">6</cx:pt>
          <cx:pt idx="980">9</cx:pt>
          <cx:pt idx="981">5</cx:pt>
          <cx:pt idx="982">5</cx:pt>
          <cx:pt idx="983">5</cx:pt>
          <cx:pt idx="984">5</cx:pt>
          <cx:pt idx="985">5</cx:pt>
          <cx:pt idx="986">8</cx:pt>
          <cx:pt idx="987">5</cx:pt>
          <cx:pt idx="988">6</cx:pt>
          <cx:pt idx="989">5</cx:pt>
          <cx:pt idx="990">5</cx:pt>
          <cx:pt idx="991">9</cx:pt>
          <cx:pt idx="992">8</cx:pt>
          <cx:pt idx="993">5</cx:pt>
          <cx:pt idx="994">5</cx:pt>
          <cx:pt idx="995">7</cx:pt>
          <cx:pt idx="996">6</cx:pt>
          <cx:pt idx="997">6</cx:pt>
          <cx:pt idx="998">4</cx:pt>
          <cx:pt idx="999">5</cx:pt>
          <cx:pt idx="1000">3</cx:pt>
          <cx:pt idx="1001">6</cx:pt>
          <cx:pt idx="1002">5</cx:pt>
          <cx:pt idx="1003">6</cx:pt>
          <cx:pt idx="1004">5</cx:pt>
          <cx:pt idx="1005">8</cx:pt>
          <cx:pt idx="1006">3</cx:pt>
          <cx:pt idx="1007">4</cx:pt>
          <cx:pt idx="1008">5</cx:pt>
          <cx:pt idx="1009">5</cx:pt>
          <cx:pt idx="1010">5</cx:pt>
          <cx:pt idx="1011">5</cx:pt>
          <cx:pt idx="1012">7</cx:pt>
          <cx:pt idx="1013">4</cx:pt>
          <cx:pt idx="1014">5</cx:pt>
          <cx:pt idx="1015">6</cx:pt>
          <cx:pt idx="1016">5</cx:pt>
          <cx:pt idx="1017">5</cx:pt>
          <cx:pt idx="1018">5</cx:pt>
          <cx:pt idx="1019">5</cx:pt>
          <cx:pt idx="1020">5</cx:pt>
          <cx:pt idx="1021">5</cx:pt>
          <cx:pt idx="1022">5</cx:pt>
          <cx:pt idx="1023">5</cx:pt>
          <cx:pt idx="1024">6</cx:pt>
          <cx:pt idx="1025">5</cx:pt>
          <cx:pt idx="1026">5</cx:pt>
          <cx:pt idx="1027">5</cx:pt>
          <cx:pt idx="1028">5</cx:pt>
          <cx:pt idx="1029">7</cx:pt>
          <cx:pt idx="1030">8</cx:pt>
          <cx:pt idx="1031">3</cx:pt>
          <cx:pt idx="1032">7</cx:pt>
          <cx:pt idx="1033">5</cx:pt>
          <cx:pt idx="1034">7</cx:pt>
          <cx:pt idx="1035">3</cx:pt>
          <cx:pt idx="1036">5</cx:pt>
          <cx:pt idx="1037">5</cx:pt>
          <cx:pt idx="1038">6</cx:pt>
          <cx:pt idx="1039">4</cx:pt>
          <cx:pt idx="1040">4</cx:pt>
          <cx:pt idx="1041">8</cx:pt>
          <cx:pt idx="1042">5</cx:pt>
          <cx:pt idx="1043">5</cx:pt>
          <cx:pt idx="1044">5</cx:pt>
          <cx:pt idx="1045">5</cx:pt>
          <cx:pt idx="1046">5</cx:pt>
          <cx:pt idx="1047">5</cx:pt>
          <cx:pt idx="1048">4</cx:pt>
          <cx:pt idx="1049">7</cx:pt>
          <cx:pt idx="1050">5</cx:pt>
          <cx:pt idx="1051">5</cx:pt>
          <cx:pt idx="1052">6</cx:pt>
          <cx:pt idx="1053">6</cx:pt>
          <cx:pt idx="1054">5</cx:pt>
          <cx:pt idx="1055">5</cx:pt>
          <cx:pt idx="1056">5</cx:pt>
          <cx:pt idx="1057">6</cx:pt>
          <cx:pt idx="1058">5</cx:pt>
          <cx:pt idx="1059">7</cx:pt>
          <cx:pt idx="1060">5</cx:pt>
          <cx:pt idx="1061">4</cx:pt>
          <cx:pt idx="1062">5</cx:pt>
          <cx:pt idx="1063">6</cx:pt>
          <cx:pt idx="1064">6</cx:pt>
          <cx:pt idx="1065">5</cx:pt>
          <cx:pt idx="1066">7</cx:pt>
          <cx:pt idx="1067">6</cx:pt>
          <cx:pt idx="1068">4</cx:pt>
          <cx:pt idx="1069">7</cx:pt>
          <cx:pt idx="1070">5</cx:pt>
          <cx:pt idx="1071">6</cx:pt>
          <cx:pt idx="1072">3</cx:pt>
          <cx:pt idx="1073">6</cx:pt>
          <cx:pt idx="1074">5</cx:pt>
          <cx:pt idx="1075">6</cx:pt>
          <cx:pt idx="1076">8</cx:pt>
          <cx:pt idx="1077">5</cx:pt>
          <cx:pt idx="1078">5</cx:pt>
          <cx:pt idx="1079">5</cx:pt>
          <cx:pt idx="1080">7</cx:pt>
          <cx:pt idx="1081">5</cx:pt>
          <cx:pt idx="1082">5</cx:pt>
          <cx:pt idx="1083">6</cx:pt>
          <cx:pt idx="1084">5</cx:pt>
          <cx:pt idx="1085">6</cx:pt>
          <cx:pt idx="1086">5</cx:pt>
          <cx:pt idx="1087">5</cx:pt>
          <cx:pt idx="1088">5</cx:pt>
          <cx:pt idx="1089">5</cx:pt>
          <cx:pt idx="1090">4</cx:pt>
          <cx:pt idx="1091">5</cx:pt>
          <cx:pt idx="1092">5</cx:pt>
          <cx:pt idx="1093">8</cx:pt>
          <cx:pt idx="1094">7</cx:pt>
          <cx:pt idx="1095">5</cx:pt>
          <cx:pt idx="1096">7</cx:pt>
          <cx:pt idx="1097">5</cx:pt>
          <cx:pt idx="1098">6</cx:pt>
          <cx:pt idx="1099">5</cx:pt>
          <cx:pt idx="1100">5</cx:pt>
          <cx:pt idx="1101">5</cx:pt>
          <cx:pt idx="1102">7</cx:pt>
          <cx:pt idx="1103">6</cx:pt>
          <cx:pt idx="1104">5</cx:pt>
          <cx:pt idx="1105">5</cx:pt>
          <cx:pt idx="1106">5</cx:pt>
          <cx:pt idx="1107">5</cx:pt>
          <cx:pt idx="1108">5</cx:pt>
          <cx:pt idx="1109">5</cx:pt>
          <cx:pt idx="1110">5</cx:pt>
          <cx:pt idx="1111">6</cx:pt>
          <cx:pt idx="1112">7</cx:pt>
          <cx:pt idx="1113">7</cx:pt>
          <cx:pt idx="1114">7</cx:pt>
          <cx:pt idx="1115">5</cx:pt>
          <cx:pt idx="1116">5</cx:pt>
          <cx:pt idx="1117">7</cx:pt>
          <cx:pt idx="1118">6</cx:pt>
          <cx:pt idx="1119">5</cx:pt>
          <cx:pt idx="1120">5</cx:pt>
          <cx:pt idx="1121">5</cx:pt>
          <cx:pt idx="1122">3</cx:pt>
          <cx:pt idx="1123">9</cx:pt>
          <cx:pt idx="1124">5</cx:pt>
          <cx:pt idx="1125">5</cx:pt>
          <cx:pt idx="1126">5</cx:pt>
          <cx:pt idx="1127">5</cx:pt>
          <cx:pt idx="1128">5</cx:pt>
          <cx:pt idx="1129">5</cx:pt>
          <cx:pt idx="1130">3</cx:pt>
          <cx:pt idx="1131">5</cx:pt>
          <cx:pt idx="1132">4</cx:pt>
          <cx:pt idx="1133">5</cx:pt>
          <cx:pt idx="1134">5</cx:pt>
          <cx:pt idx="1135">5</cx:pt>
          <cx:pt idx="1136">5</cx:pt>
          <cx:pt idx="1137">8</cx:pt>
          <cx:pt idx="1138">5</cx:pt>
          <cx:pt idx="1139">5</cx:pt>
          <cx:pt idx="1140">7</cx:pt>
          <cx:pt idx="1141">7</cx:pt>
          <cx:pt idx="1142">5</cx:pt>
          <cx:pt idx="1143">3</cx:pt>
          <cx:pt idx="1144">4</cx:pt>
          <cx:pt idx="1145">6</cx:pt>
          <cx:pt idx="1146">5</cx:pt>
          <cx:pt idx="1147">7</cx:pt>
          <cx:pt idx="1148">7</cx:pt>
          <cx:pt idx="1149">9</cx:pt>
          <cx:pt idx="1150">5</cx:pt>
          <cx:pt idx="1151">4</cx:pt>
          <cx:pt idx="1152">7</cx:pt>
          <cx:pt idx="1153">8</cx:pt>
          <cx:pt idx="1154">6</cx:pt>
          <cx:pt idx="1155">8</cx:pt>
          <cx:pt idx="1156">8</cx:pt>
          <cx:pt idx="1157">5</cx:pt>
          <cx:pt idx="1158">5</cx:pt>
          <cx:pt idx="1159">6</cx:pt>
          <cx:pt idx="1160">5</cx:pt>
          <cx:pt idx="1161">7</cx:pt>
          <cx:pt idx="1162">5</cx:pt>
          <cx:pt idx="1163">4</cx:pt>
          <cx:pt idx="1164">7</cx:pt>
          <cx:pt idx="1165">5</cx:pt>
          <cx:pt idx="1166">5</cx:pt>
          <cx:pt idx="1167">5</cx:pt>
          <cx:pt idx="1168">7</cx:pt>
          <cx:pt idx="1169">5</cx:pt>
          <cx:pt idx="1170">6</cx:pt>
          <cx:pt idx="1171">6</cx:pt>
          <cx:pt idx="1172">5</cx:pt>
          <cx:pt idx="1173">6</cx:pt>
          <cx:pt idx="1174">8</cx:pt>
          <cx:pt idx="1175">5</cx:pt>
          <cx:pt idx="1176">5</cx:pt>
          <cx:pt idx="1177">8</cx:pt>
          <cx:pt idx="1178">6</cx:pt>
          <cx:pt idx="1179">5</cx:pt>
          <cx:pt idx="1180">5</cx:pt>
          <cx:pt idx="1181">5</cx:pt>
          <cx:pt idx="1182">5</cx:pt>
          <cx:pt idx="1183">6</cx:pt>
          <cx:pt idx="1184">4</cx:pt>
          <cx:pt idx="1185">7</cx:pt>
          <cx:pt idx="1186">5</cx:pt>
          <cx:pt idx="1187">5</cx:pt>
          <cx:pt idx="1188">5</cx:pt>
          <cx:pt idx="1189">5</cx:pt>
          <cx:pt idx="1190">4</cx:pt>
          <cx:pt idx="1191">5</cx:pt>
          <cx:pt idx="1192">8</cx:pt>
          <cx:pt idx="1193">5</cx:pt>
          <cx:pt idx="1194">7</cx:pt>
          <cx:pt idx="1195">5</cx:pt>
          <cx:pt idx="1196">5</cx:pt>
          <cx:pt idx="1197">6</cx:pt>
          <cx:pt idx="1198">5</cx:pt>
          <cx:pt idx="1199">5</cx:pt>
          <cx:pt idx="1200">5</cx:pt>
          <cx:pt idx="1201">5</cx:pt>
          <cx:pt idx="1202">8</cx:pt>
          <cx:pt idx="1203">5</cx:pt>
          <cx:pt idx="1204">6</cx:pt>
          <cx:pt idx="1205">7</cx:pt>
          <cx:pt idx="1206">4</cx:pt>
          <cx:pt idx="1207">5</cx:pt>
          <cx:pt idx="1208">7</cx:pt>
          <cx:pt idx="1209">5</cx:pt>
          <cx:pt idx="1210">5</cx:pt>
          <cx:pt idx="1211">7</cx:pt>
          <cx:pt idx="1212">6</cx:pt>
          <cx:pt idx="1213">9</cx:pt>
          <cx:pt idx="1214">5</cx:pt>
          <cx:pt idx="1215">5</cx:pt>
          <cx:pt idx="1216">5</cx:pt>
          <cx:pt idx="1217">5</cx:pt>
          <cx:pt idx="1218">5</cx:pt>
          <cx:pt idx="1219">5</cx:pt>
          <cx:pt idx="1220">5</cx:pt>
          <cx:pt idx="1221">5</cx:pt>
          <cx:pt idx="1222">6</cx:pt>
          <cx:pt idx="1223">3</cx:pt>
          <cx:pt idx="1224">5</cx:pt>
          <cx:pt idx="1225">8</cx:pt>
          <cx:pt idx="1226">5</cx:pt>
          <cx:pt idx="1227">8</cx:pt>
          <cx:pt idx="1228">5</cx:pt>
          <cx:pt idx="1229">5</cx:pt>
          <cx:pt idx="1230">5</cx:pt>
          <cx:pt idx="1231">6</cx:pt>
          <cx:pt idx="1232">5</cx:pt>
          <cx:pt idx="1233">5</cx:pt>
          <cx:pt idx="1234">6</cx:pt>
          <cx:pt idx="1235">5</cx:pt>
          <cx:pt idx="1236">5</cx:pt>
          <cx:pt idx="1237">5</cx:pt>
          <cx:pt idx="1238">5</cx:pt>
          <cx:pt idx="1239">5</cx:pt>
          <cx:pt idx="1240">5</cx:pt>
          <cx:pt idx="1241">6</cx:pt>
          <cx:pt idx="1242">6</cx:pt>
          <cx:pt idx="1243">5</cx:pt>
          <cx:pt idx="1244">7</cx:pt>
          <cx:pt idx="1245">7</cx:pt>
          <cx:pt idx="1246">5</cx:pt>
          <cx:pt idx="1247">5</cx:pt>
          <cx:pt idx="1248">5</cx:pt>
          <cx:pt idx="1249">7</cx:pt>
          <cx:pt idx="1250">5</cx:pt>
          <cx:pt idx="1251">5</cx:pt>
          <cx:pt idx="1252">6</cx:pt>
          <cx:pt idx="1253">7</cx:pt>
          <cx:pt idx="1254">5</cx:pt>
          <cx:pt idx="1255">6</cx:pt>
          <cx:pt idx="1256">5</cx:pt>
          <cx:pt idx="1257">8</cx:pt>
          <cx:pt idx="1258">5</cx:pt>
          <cx:pt idx="1259">8</cx:pt>
          <cx:pt idx="1260">5</cx:pt>
          <cx:pt idx="1261">6</cx:pt>
          <cx:pt idx="1262">5</cx:pt>
          <cx:pt idx="1263">6</cx:pt>
          <cx:pt idx="1264">5</cx:pt>
          <cx:pt idx="1265">5</cx:pt>
          <cx:pt idx="1266">4</cx:pt>
          <cx:pt idx="1267">5</cx:pt>
          <cx:pt idx="1268">9</cx:pt>
          <cx:pt idx="1269">5</cx:pt>
          <cx:pt idx="1270">6</cx:pt>
          <cx:pt idx="1271">7</cx:pt>
          <cx:pt idx="1272">6</cx:pt>
          <cx:pt idx="1273">7</cx:pt>
          <cx:pt idx="1274">6</cx:pt>
          <cx:pt idx="1275">5</cx:pt>
          <cx:pt idx="1276">6</cx:pt>
          <cx:pt idx="1277">5</cx:pt>
          <cx:pt idx="1278">5</cx:pt>
          <cx:pt idx="1279">4</cx:pt>
          <cx:pt idx="1280">5</cx:pt>
          <cx:pt idx="1281">5</cx:pt>
          <cx:pt idx="1282">7</cx:pt>
          <cx:pt idx="1283">5</cx:pt>
          <cx:pt idx="1284">7</cx:pt>
          <cx:pt idx="1285">6</cx:pt>
          <cx:pt idx="1286">5</cx:pt>
          <cx:pt idx="1287">5</cx:pt>
          <cx:pt idx="1288">5</cx:pt>
          <cx:pt idx="1289">5</cx:pt>
          <cx:pt idx="1290">7</cx:pt>
          <cx:pt idx="1291">7</cx:pt>
          <cx:pt idx="1292">4</cx:pt>
          <cx:pt idx="1293">5</cx:pt>
          <cx:pt idx="1294">7</cx:pt>
          <cx:pt idx="1295">5</cx:pt>
          <cx:pt idx="1296">6</cx:pt>
          <cx:pt idx="1297">5</cx:pt>
          <cx:pt idx="1298">5</cx:pt>
          <cx:pt idx="1299">7</cx:pt>
          <cx:pt idx="1300">5</cx:pt>
          <cx:pt idx="1301">7</cx:pt>
          <cx:pt idx="1302">5</cx:pt>
          <cx:pt idx="1303">5</cx:pt>
          <cx:pt idx="1304">5</cx:pt>
          <cx:pt idx="1305">5</cx:pt>
          <cx:pt idx="1306">5</cx:pt>
          <cx:pt idx="1307">5</cx:pt>
          <cx:pt idx="1308">7</cx:pt>
          <cx:pt idx="1309">5</cx:pt>
          <cx:pt idx="1310">8</cx:pt>
          <cx:pt idx="1311">5</cx:pt>
          <cx:pt idx="1312">5</cx:pt>
          <cx:pt idx="1313">5</cx:pt>
          <cx:pt idx="1314">6</cx:pt>
          <cx:pt idx="1315">5</cx:pt>
          <cx:pt idx="1316">5</cx:pt>
          <cx:pt idx="1317">5</cx:pt>
          <cx:pt idx="1318">5</cx:pt>
          <cx:pt idx="1319">5</cx:pt>
          <cx:pt idx="1320">3</cx:pt>
          <cx:pt idx="1321">6</cx:pt>
          <cx:pt idx="1322">5</cx:pt>
          <cx:pt idx="1323">7</cx:pt>
          <cx:pt idx="1324">5</cx:pt>
          <cx:pt idx="1325">4</cx:pt>
          <cx:pt idx="1326">6</cx:pt>
          <cx:pt idx="1327">9</cx:pt>
          <cx:pt idx="1328">7</cx:pt>
          <cx:pt idx="1329">5</cx:pt>
          <cx:pt idx="1330">5</cx:pt>
          <cx:pt idx="1331">5</cx:pt>
          <cx:pt idx="1332">6</cx:pt>
          <cx:pt idx="1333">6</cx:pt>
          <cx:pt idx="1334">6</cx:pt>
          <cx:pt idx="1335">5</cx:pt>
          <cx:pt idx="1336">5</cx:pt>
          <cx:pt idx="1337">4</cx:pt>
          <cx:pt idx="1338">5</cx:pt>
          <cx:pt idx="1339">7</cx:pt>
          <cx:pt idx="1340">5</cx:pt>
          <cx:pt idx="1341">5</cx:pt>
          <cx:pt idx="1342">5</cx:pt>
          <cx:pt idx="1343">6</cx:pt>
          <cx:pt idx="1344">5</cx:pt>
          <cx:pt idx="1345">4</cx:pt>
          <cx:pt idx="1346">7</cx:pt>
          <cx:pt idx="1347">5</cx:pt>
          <cx:pt idx="1348">5</cx:pt>
          <cx:pt idx="1349">5</cx:pt>
          <cx:pt idx="1350">5</cx:pt>
          <cx:pt idx="1351">6</cx:pt>
          <cx:pt idx="1352">9</cx:pt>
          <cx:pt idx="1353">5</cx:pt>
          <cx:pt idx="1354">5</cx:pt>
          <cx:pt idx="1355">6</cx:pt>
          <cx:pt idx="1356">5</cx:pt>
          <cx:pt idx="1357">6</cx:pt>
          <cx:pt idx="1358">5</cx:pt>
          <cx:pt idx="1359">5</cx:pt>
          <cx:pt idx="1360">6</cx:pt>
          <cx:pt idx="1361">5</cx:pt>
          <cx:pt idx="1362">4</cx:pt>
          <cx:pt idx="1363">5</cx:pt>
          <cx:pt idx="1364">5</cx:pt>
          <cx:pt idx="1365">5</cx:pt>
          <cx:pt idx="1366">5</cx:pt>
          <cx:pt idx="1367">6</cx:pt>
          <cx:pt idx="1368">5</cx:pt>
          <cx:pt idx="1369">5</cx:pt>
          <cx:pt idx="1370">6</cx:pt>
          <cx:pt idx="1371">6</cx:pt>
          <cx:pt idx="1372">6</cx:pt>
          <cx:pt idx="1373">5</cx:pt>
          <cx:pt idx="1374">5</cx:pt>
          <cx:pt idx="1375">5</cx:pt>
          <cx:pt idx="1376">5</cx:pt>
          <cx:pt idx="1377">5</cx:pt>
          <cx:pt idx="1378">5</cx:pt>
          <cx:pt idx="1379">5</cx:pt>
          <cx:pt idx="1380">3</cx:pt>
          <cx:pt idx="1381">7</cx:pt>
          <cx:pt idx="1382">7</cx:pt>
          <cx:pt idx="1383">7</cx:pt>
          <cx:pt idx="1384">5</cx:pt>
          <cx:pt idx="1385">8</cx:pt>
          <cx:pt idx="1386">5</cx:pt>
          <cx:pt idx="1387">7</cx:pt>
          <cx:pt idx="1388">5</cx:pt>
          <cx:pt idx="1389">6</cx:pt>
          <cx:pt idx="1390">5</cx:pt>
          <cx:pt idx="1391">5</cx:pt>
          <cx:pt idx="1392">5</cx:pt>
          <cx:pt idx="1393">7</cx:pt>
          <cx:pt idx="1394">5</cx:pt>
          <cx:pt idx="1395">5</cx:pt>
          <cx:pt idx="1396">5</cx:pt>
          <cx:pt idx="1397">8</cx:pt>
          <cx:pt idx="1398">4</cx:pt>
          <cx:pt idx="1399">6</cx:pt>
          <cx:pt idx="1400">7</cx:pt>
          <cx:pt idx="1401">5</cx:pt>
          <cx:pt idx="1402">5</cx:pt>
          <cx:pt idx="1403">5</cx:pt>
          <cx:pt idx="1404">4</cx:pt>
          <cx:pt idx="1405">5</cx:pt>
          <cx:pt idx="1406">7</cx:pt>
          <cx:pt idx="1407">5</cx:pt>
          <cx:pt idx="1408">7</cx:pt>
          <cx:pt idx="1409">6</cx:pt>
          <cx:pt idx="1410">5</cx:pt>
          <cx:pt idx="1411">8</cx:pt>
          <cx:pt idx="1412">5</cx:pt>
          <cx:pt idx="1413">5</cx:pt>
          <cx:pt idx="1414">7</cx:pt>
          <cx:pt idx="1415">5</cx:pt>
          <cx:pt idx="1416">6</cx:pt>
          <cx:pt idx="1417">5</cx:pt>
          <cx:pt idx="1418">5</cx:pt>
          <cx:pt idx="1419">5</cx:pt>
          <cx:pt idx="1420">6</cx:pt>
          <cx:pt idx="1421">5</cx:pt>
          <cx:pt idx="1422">5</cx:pt>
          <cx:pt idx="1423">7</cx:pt>
          <cx:pt idx="1424">5</cx:pt>
          <cx:pt idx="1425">6</cx:pt>
          <cx:pt idx="1426">5</cx:pt>
          <cx:pt idx="1427">6</cx:pt>
          <cx:pt idx="1428">7</cx:pt>
          <cx:pt idx="1429">7</cx:pt>
          <cx:pt idx="1430">5</cx:pt>
          <cx:pt idx="1431">6</cx:pt>
          <cx:pt idx="1432">6</cx:pt>
          <cx:pt idx="1433">5</cx:pt>
          <cx:pt idx="1434">5</cx:pt>
          <cx:pt idx="1435">9</cx:pt>
          <cx:pt idx="1436">6</cx:pt>
          <cx:pt idx="1437">5</cx:pt>
          <cx:pt idx="1438">7</cx:pt>
          <cx:pt idx="1439">6</cx:pt>
          <cx:pt idx="1440">7</cx:pt>
          <cx:pt idx="1441">5</cx:pt>
          <cx:pt idx="1442">5</cx:pt>
          <cx:pt idx="1443">6</cx:pt>
          <cx:pt idx="1444">5</cx:pt>
          <cx:pt idx="1445">5</cx:pt>
          <cx:pt idx="1446">7</cx:pt>
          <cx:pt idx="1447">5</cx:pt>
          <cx:pt idx="1448">7</cx:pt>
          <cx:pt idx="1449">7</cx:pt>
          <cx:pt idx="1450">5</cx:pt>
          <cx:pt idx="1451">5</cx:pt>
          <cx:pt idx="1452">5</cx:pt>
          <cx:pt idx="1453">5</cx:pt>
          <cx:pt idx="1454">5</cx:pt>
          <cx:pt idx="1455">5</cx:pt>
          <cx:pt idx="1456">6</cx:pt>
          <cx:pt idx="1457">9</cx:pt>
          <cx:pt idx="1458">6</cx:pt>
          <cx:pt idx="1459">6</cx:pt>
        </cx:lvl>
        <cx:lvl ptCount="1460">
          <cx:pt idx="0">7</cx:pt>
          <cx:pt idx="1">6</cx:pt>
          <cx:pt idx="2">7</cx:pt>
          <cx:pt idx="3">7</cx:pt>
          <cx:pt idx="4">8</cx:pt>
          <cx:pt idx="5">5</cx:pt>
          <cx:pt idx="6">8</cx:pt>
          <cx:pt idx="7">7</cx:pt>
          <cx:pt idx="8">7</cx:pt>
          <cx:pt idx="9">5</cx:pt>
          <cx:pt idx="10">5</cx:pt>
          <cx:pt idx="11">9</cx:pt>
          <cx:pt idx="12">5</cx:pt>
          <cx:pt idx="13">7</cx:pt>
          <cx:pt idx="14">6</cx:pt>
          <cx:pt idx="15">7</cx:pt>
          <cx:pt idx="16">6</cx:pt>
          <cx:pt idx="17">4</cx:pt>
          <cx:pt idx="18">5</cx:pt>
          <cx:pt idx="19">5</cx:pt>
          <cx:pt idx="20">8</cx:pt>
          <cx:pt idx="21">7</cx:pt>
          <cx:pt idx="22">8</cx:pt>
          <cx:pt idx="23">5</cx:pt>
          <cx:pt idx="24">5</cx:pt>
          <cx:pt idx="25">8</cx:pt>
          <cx:pt idx="26">5</cx:pt>
          <cx:pt idx="27">8</cx:pt>
          <cx:pt idx="28">5</cx:pt>
          <cx:pt idx="29">4</cx:pt>
          <cx:pt idx="30">4</cx:pt>
          <cx:pt idx="31">5</cx:pt>
          <cx:pt idx="32">8</cx:pt>
          <cx:pt idx="33">5</cx:pt>
          <cx:pt idx="34">9</cx:pt>
          <cx:pt idx="35">8</cx:pt>
          <cx:pt idx="36">5</cx:pt>
          <cx:pt idx="37">5</cx:pt>
          <cx:pt idx="38">5</cx:pt>
          <cx:pt idx="39">4</cx:pt>
          <cx:pt idx="40">6</cx:pt>
          <cx:pt idx="41">5</cx:pt>
          <cx:pt idx="42">5</cx:pt>
          <cx:pt idx="43">5</cx:pt>
          <cx:pt idx="44">5</cx:pt>
          <cx:pt idx="45">9</cx:pt>
          <cx:pt idx="46">7</cx:pt>
          <cx:pt idx="47">8</cx:pt>
          <cx:pt idx="48">4</cx:pt>
          <cx:pt idx="49">5</cx:pt>
          <cx:pt idx="50">6</cx:pt>
          <cx:pt idx="51">6</cx:pt>
          <cx:pt idx="52">5</cx:pt>
          <cx:pt idx="53">9</cx:pt>
          <cx:pt idx="54">5</cx:pt>
          <cx:pt idx="55">6</cx:pt>
          <cx:pt idx="56">8</cx:pt>
          <cx:pt idx="57">7</cx:pt>
          <cx:pt idx="58">10</cx:pt>
          <cx:pt idx="59">5</cx:pt>
          <cx:pt idx="60">6</cx:pt>
          <cx:pt idx="61">5</cx:pt>
          <cx:pt idx="62">8</cx:pt>
          <cx:pt idx="63">7</cx:pt>
          <cx:pt idx="64">7</cx:pt>
          <cx:pt idx="65">8</cx:pt>
          <cx:pt idx="66">7</cx:pt>
          <cx:pt idx="67">7</cx:pt>
          <cx:pt idx="68">4</cx:pt>
          <cx:pt idx="69">7</cx:pt>
          <cx:pt idx="70">7</cx:pt>
          <cx:pt idx="71">4</cx:pt>
          <cx:pt idx="72">7</cx:pt>
          <cx:pt idx="73">5</cx:pt>
          <cx:pt idx="74">3</cx:pt>
          <cx:pt idx="75">4</cx:pt>
          <cx:pt idx="76">4</cx:pt>
          <cx:pt idx="77">5</cx:pt>
          <cx:pt idx="78">4</cx:pt>
          <cx:pt idx="79">5</cx:pt>
          <cx:pt idx="80">6</cx:pt>
          <cx:pt idx="81">6</cx:pt>
          <cx:pt idx="82">8</cx:pt>
          <cx:pt idx="83">5</cx:pt>
          <cx:pt idx="84">7</cx:pt>
          <cx:pt idx="85">8</cx:pt>
          <cx:pt idx="86">6</cx:pt>
          <cx:pt idx="87">6</cx:pt>
          <cx:pt idx="88">3</cx:pt>
          <cx:pt idx="89">4</cx:pt>
          <cx:pt idx="90">4</cx:pt>
          <cx:pt idx="91">5</cx:pt>
          <cx:pt idx="92">5</cx:pt>
          <cx:pt idx="93">6</cx:pt>
          <cx:pt idx="94">6</cx:pt>
          <cx:pt idx="95">6</cx:pt>
          <cx:pt idx="96">7</cx:pt>
          <cx:pt idx="97">4</cx:pt>
          <cx:pt idx="98">5</cx:pt>
          <cx:pt idx="99">4</cx:pt>
          <cx:pt idx="100">6</cx:pt>
          <cx:pt idx="101">6</cx:pt>
          <cx:pt idx="102">5</cx:pt>
          <cx:pt idx="103">7</cx:pt>
          <cx:pt idx="104">7</cx:pt>
          <cx:pt idx="105">8</cx:pt>
          <cx:pt idx="106">4</cx:pt>
          <cx:pt idx="107">5</cx:pt>
          <cx:pt idx="108">5</cx:pt>
          <cx:pt idx="109">6</cx:pt>
          <cx:pt idx="110">6</cx:pt>
          <cx:pt idx="111">7</cx:pt>
          <cx:pt idx="112">7</cx:pt>
          <cx:pt idx="113">6</cx:pt>
          <cx:pt idx="114">6</cx:pt>
          <cx:pt idx="115">6</cx:pt>
          <cx:pt idx="116">5</cx:pt>
          <cx:pt idx="117">5</cx:pt>
          <cx:pt idx="118">7</cx:pt>
          <cx:pt idx="119">6</cx:pt>
          <cx:pt idx="120">6</cx:pt>
          <cx:pt idx="121">4</cx:pt>
          <cx:pt idx="122">6</cx:pt>
          <cx:pt idx="123">6</cx:pt>
          <cx:pt idx="124">6</cx:pt>
          <cx:pt idx="125">6</cx:pt>
          <cx:pt idx="126">6</cx:pt>
          <cx:pt idx="127">5</cx:pt>
          <cx:pt idx="128">6</cx:pt>
          <cx:pt idx="129">5</cx:pt>
          <cx:pt idx="130">7</cx:pt>
          <cx:pt idx="131">6</cx:pt>
          <cx:pt idx="132">5</cx:pt>
          <cx:pt idx="133">8</cx:pt>
          <cx:pt idx="134">5</cx:pt>
          <cx:pt idx="135">7</cx:pt>
          <cx:pt idx="136">5</cx:pt>
          <cx:pt idx="137">7</cx:pt>
          <cx:pt idx="138">8</cx:pt>
          <cx:pt idx="139">6</cx:pt>
          <cx:pt idx="140">4</cx:pt>
          <cx:pt idx="141">7</cx:pt>
          <cx:pt idx="142">5</cx:pt>
          <cx:pt idx="143">7</cx:pt>
          <cx:pt idx="144">5</cx:pt>
          <cx:pt idx="145">6</cx:pt>
          <cx:pt idx="146">5</cx:pt>
          <cx:pt idx="147">7</cx:pt>
          <cx:pt idx="148">7</cx:pt>
          <cx:pt idx="149">5</cx:pt>
          <cx:pt idx="150">5</cx:pt>
          <cx:pt idx="151">8</cx:pt>
          <cx:pt idx="152">6</cx:pt>
          <cx:pt idx="153">6</cx:pt>
          <cx:pt idx="154">6</cx:pt>
          <cx:pt idx="155">6</cx:pt>
          <cx:pt idx="156">5</cx:pt>
          <cx:pt idx="157">8</cx:pt>
          <cx:pt idx="158">7</cx:pt>
          <cx:pt idx="159">7</cx:pt>
          <cx:pt idx="160">6</cx:pt>
          <cx:pt idx="161">9</cx:pt>
          <cx:pt idx="162">7</cx:pt>
          <cx:pt idx="163">4</cx:pt>
          <cx:pt idx="164">6</cx:pt>
          <cx:pt idx="165">5</cx:pt>
          <cx:pt idx="166">5</cx:pt>
          <cx:pt idx="167">8</cx:pt>
          <cx:pt idx="168">7</cx:pt>
          <cx:pt idx="169">8</cx:pt>
          <cx:pt idx="170">5</cx:pt>
          <cx:pt idx="171">6</cx:pt>
          <cx:pt idx="172">7</cx:pt>
          <cx:pt idx="173">6</cx:pt>
          <cx:pt idx="174">6</cx:pt>
          <cx:pt idx="175">6</cx:pt>
          <cx:pt idx="176">6</cx:pt>
          <cx:pt idx="177">5</cx:pt>
          <cx:pt idx="178">9</cx:pt>
          <cx:pt idx="179">5</cx:pt>
          <cx:pt idx="180">6</cx:pt>
          <cx:pt idx="181">7</cx:pt>
          <cx:pt idx="182">5</cx:pt>
          <cx:pt idx="183">7</cx:pt>
          <cx:pt idx="184">5</cx:pt>
          <cx:pt idx="185">10</cx:pt>
          <cx:pt idx="186">7</cx:pt>
          <cx:pt idx="187">5</cx:pt>
          <cx:pt idx="188">5</cx:pt>
          <cx:pt idx="189">8</cx:pt>
          <cx:pt idx="190">8</cx:pt>
          <cx:pt idx="191">7</cx:pt>
          <cx:pt idx="192">7</cx:pt>
          <cx:pt idx="193">7</cx:pt>
          <cx:pt idx="194">5</cx:pt>
          <cx:pt idx="195">6</cx:pt>
          <cx:pt idx="196">7</cx:pt>
          <cx:pt idx="197">8</cx:pt>
          <cx:pt idx="198">6</cx:pt>
          <cx:pt idx="199">8</cx:pt>
          <cx:pt idx="200">4</cx:pt>
          <cx:pt idx="201">6</cx:pt>
          <cx:pt idx="202">6</cx:pt>
          <cx:pt idx="203">6</cx:pt>
          <cx:pt idx="204">5</cx:pt>
          <cx:pt idx="205">7</cx:pt>
          <cx:pt idx="206">5</cx:pt>
          <cx:pt idx="207">4</cx:pt>
          <cx:pt idx="208">7</cx:pt>
          <cx:pt idx="209">6</cx:pt>
          <cx:pt idx="210">5</cx:pt>
          <cx:pt idx="211">6</cx:pt>
          <cx:pt idx="212">7</cx:pt>
          <cx:pt idx="213">5</cx:pt>
          <cx:pt idx="214">6</cx:pt>
          <cx:pt idx="215">5</cx:pt>
          <cx:pt idx="216">7</cx:pt>
          <cx:pt idx="217">4</cx:pt>
          <cx:pt idx="218">7</cx:pt>
          <cx:pt idx="219">7</cx:pt>
          <cx:pt idx="220">7</cx:pt>
          <cx:pt idx="221">6</cx:pt>
          <cx:pt idx="222">6</cx:pt>
          <cx:pt idx="223">4</cx:pt>
          <cx:pt idx="224">10</cx:pt>
          <cx:pt idx="225">5</cx:pt>
          <cx:pt idx="226">7</cx:pt>
          <cx:pt idx="227">6</cx:pt>
          <cx:pt idx="228">5</cx:pt>
          <cx:pt idx="229">7</cx:pt>
          <cx:pt idx="230">6</cx:pt>
          <cx:pt idx="231">8</cx:pt>
          <cx:pt idx="232">6</cx:pt>
          <cx:pt idx="233">5</cx:pt>
          <cx:pt idx="234">6</cx:pt>
          <cx:pt idx="235">6</cx:pt>
          <cx:pt idx="236">7</cx:pt>
          <cx:pt idx="237">7</cx:pt>
          <cx:pt idx="238">8</cx:pt>
          <cx:pt idx="239">6</cx:pt>
          <cx:pt idx="240">8</cx:pt>
          <cx:pt idx="241">5</cx:pt>
          <cx:pt idx="242">5</cx:pt>
          <cx:pt idx="243">6</cx:pt>
          <cx:pt idx="244">7</cx:pt>
          <cx:pt idx="245">7</cx:pt>
          <cx:pt idx="246">6</cx:pt>
          <cx:pt idx="247">6</cx:pt>
          <cx:pt idx="248">7</cx:pt>
          <cx:pt idx="249">6</cx:pt>
          <cx:pt idx="250">3</cx:pt>
          <cx:pt idx="251">8</cx:pt>
          <cx:pt idx="252">6</cx:pt>
          <cx:pt idx="253">6</cx:pt>
          <cx:pt idx="254">5</cx:pt>
          <cx:pt idx="255">7</cx:pt>
          <cx:pt idx="256">6</cx:pt>
          <cx:pt idx="257">7</cx:pt>
          <cx:pt idx="258">7</cx:pt>
          <cx:pt idx="259">5</cx:pt>
          <cx:pt idx="260">6</cx:pt>
          <cx:pt idx="261">8</cx:pt>
          <cx:pt idx="262">6</cx:pt>
          <cx:pt idx="263">5</cx:pt>
          <cx:pt idx="264">5</cx:pt>
          <cx:pt idx="265">6</cx:pt>
          <cx:pt idx="266">6</cx:pt>
          <cx:pt idx="267">5</cx:pt>
          <cx:pt idx="268">5</cx:pt>
          <cx:pt idx="269">6</cx:pt>
          <cx:pt idx="270">8</cx:pt>
          <cx:pt idx="271">7</cx:pt>
          <cx:pt idx="272">8</cx:pt>
          <cx:pt idx="273">6</cx:pt>
          <cx:pt idx="274">5</cx:pt>
          <cx:pt idx="275">7</cx:pt>
          <cx:pt idx="276">7</cx:pt>
          <cx:pt idx="277">4</cx:pt>
          <cx:pt idx="278">9</cx:pt>
          <cx:pt idx="279">7</cx:pt>
          <cx:pt idx="280">7</cx:pt>
          <cx:pt idx="281">6</cx:pt>
          <cx:pt idx="282">7</cx:pt>
          <cx:pt idx="283">8</cx:pt>
          <cx:pt idx="284">6</cx:pt>
          <cx:pt idx="285">7</cx:pt>
          <cx:pt idx="286">6</cx:pt>
          <cx:pt idx="287">4</cx:pt>
          <cx:pt idx="288">5</cx:pt>
          <cx:pt idx="289">6</cx:pt>
          <cx:pt idx="290">8</cx:pt>
          <cx:pt idx="291">5</cx:pt>
          <cx:pt idx="292">5</cx:pt>
          <cx:pt idx="293">7</cx:pt>
          <cx:pt idx="294">6</cx:pt>
          <cx:pt idx="295">6</cx:pt>
          <cx:pt idx="296">5</cx:pt>
          <cx:pt idx="297">7</cx:pt>
          <cx:pt idx="298">6</cx:pt>
          <cx:pt idx="299">6</cx:pt>
          <cx:pt idx="300">5</cx:pt>
          <cx:pt idx="301">8</cx:pt>
          <cx:pt idx="302">7</cx:pt>
          <cx:pt idx="303">5</cx:pt>
          <cx:pt idx="304">7</cx:pt>
          <cx:pt idx="305">8</cx:pt>
          <cx:pt idx="306">7</cx:pt>
          <cx:pt idx="307">6</cx:pt>
          <cx:pt idx="308">4</cx:pt>
          <cx:pt idx="309">9</cx:pt>
          <cx:pt idx="310">6</cx:pt>
          <cx:pt idx="311">6</cx:pt>
          <cx:pt idx="312">5</cx:pt>
          <cx:pt idx="313">7</cx:pt>
          <cx:pt idx="314">7</cx:pt>
          <cx:pt idx="315">7</cx:pt>
          <cx:pt idx="316">7</cx:pt>
          <cx:pt idx="317">8</cx:pt>
          <cx:pt idx="318">7</cx:pt>
          <cx:pt idx="319">7</cx:pt>
          <cx:pt idx="320">9</cx:pt>
          <cx:pt idx="321">8</cx:pt>
          <cx:pt idx="322">7</cx:pt>
          <cx:pt idx="323">3</cx:pt>
          <cx:pt idx="324">7</cx:pt>
          <cx:pt idx="325">5</cx:pt>
          <cx:pt idx="326">8</cx:pt>
          <cx:pt idx="327">6</cx:pt>
          <cx:pt idx="328">6</cx:pt>
          <cx:pt idx="329">5</cx:pt>
          <cx:pt idx="330">5</cx:pt>
          <cx:pt idx="331">5</cx:pt>
          <cx:pt idx="332">8</cx:pt>
          <cx:pt idx="333">7</cx:pt>
          <cx:pt idx="334">6</cx:pt>
          <cx:pt idx="335">5</cx:pt>
          <cx:pt idx="336">9</cx:pt>
          <cx:pt idx="337">7</cx:pt>
          <cx:pt idx="338">7</cx:pt>
          <cx:pt idx="339">6</cx:pt>
          <cx:pt idx="340">8</cx:pt>
          <cx:pt idx="341">4</cx:pt>
          <cx:pt idx="342">3</cx:pt>
          <cx:pt idx="343">9</cx:pt>
          <cx:pt idx="344">5</cx:pt>
          <cx:pt idx="345">6</cx:pt>
          <cx:pt idx="346">6</cx:pt>
          <cx:pt idx="347">6</cx:pt>
          <cx:pt idx="348">7</cx:pt>
          <cx:pt idx="349">9</cx:pt>
          <cx:pt idx="350">9</cx:pt>
          <cx:pt idx="351">7</cx:pt>
          <cx:pt idx="352">5</cx:pt>
          <cx:pt idx="353">6</cx:pt>
          <cx:pt idx="354">6</cx:pt>
          <cx:pt idx="355">6</cx:pt>
          <cx:pt idx="356">6</cx:pt>
          <cx:pt idx="357">5</cx:pt>
          <cx:pt idx="358">5</cx:pt>
          <cx:pt idx="359">8</cx:pt>
          <cx:pt idx="360">6</cx:pt>
          <cx:pt idx="361">5</cx:pt>
          <cx:pt idx="362">7</cx:pt>
          <cx:pt idx="363">6</cx:pt>
          <cx:pt idx="364">6</cx:pt>
          <cx:pt idx="365">5</cx:pt>
          <cx:pt idx="366">6</cx:pt>
          <cx:pt idx="367">6</cx:pt>
          <cx:pt idx="368">5</cx:pt>
          <cx:pt idx="369">5</cx:pt>
          <cx:pt idx="370">6</cx:pt>
          <cx:pt idx="371">4</cx:pt>
          <cx:pt idx="372">6</cx:pt>
          <cx:pt idx="373">5</cx:pt>
          <cx:pt idx="374">7</cx:pt>
          <cx:pt idx="375">1</cx:pt>
          <cx:pt idx="376">5</cx:pt>
          <cx:pt idx="377">8</cx:pt>
          <cx:pt idx="378">9</cx:pt>
          <cx:pt idx="379">6</cx:pt>
          <cx:pt idx="380">5</cx:pt>
          <cx:pt idx="381">7</cx:pt>
          <cx:pt idx="382">7</cx:pt>
          <cx:pt idx="383">6</cx:pt>
          <cx:pt idx="384">6</cx:pt>
          <cx:pt idx="385">8</cx:pt>
          <cx:pt idx="386">5</cx:pt>
          <cx:pt idx="387">6</cx:pt>
          <cx:pt idx="388">7</cx:pt>
          <cx:pt idx="389">10</cx:pt>
          <cx:pt idx="390">5</cx:pt>
          <cx:pt idx="391">6</cx:pt>
          <cx:pt idx="392">5</cx:pt>
          <cx:pt idx="393">4</cx:pt>
          <cx:pt idx="394">5</cx:pt>
          <cx:pt idx="395">5</cx:pt>
          <cx:pt idx="396">5</cx:pt>
          <cx:pt idx="397">5</cx:pt>
          <cx:pt idx="398">5</cx:pt>
          <cx:pt idx="399">7</cx:pt>
          <cx:pt idx="400">8</cx:pt>
          <cx:pt idx="401">7</cx:pt>
          <cx:pt idx="402">5</cx:pt>
          <cx:pt idx="403">8</cx:pt>
          <cx:pt idx="404">6</cx:pt>
          <cx:pt idx="405">4</cx:pt>
          <cx:pt idx="406">6</cx:pt>
          <cx:pt idx="407">6</cx:pt>
          <cx:pt idx="408">7</cx:pt>
          <cx:pt idx="409">8</cx:pt>
          <cx:pt idx="410">5</cx:pt>
          <cx:pt idx="411">5</cx:pt>
          <cx:pt idx="412">7</cx:pt>
          <cx:pt idx="413">5</cx:pt>
          <cx:pt idx="414">7</cx:pt>
          <cx:pt idx="415">7</cx:pt>
          <cx:pt idx="416">6</cx:pt>
          <cx:pt idx="417">6</cx:pt>
          <cx:pt idx="418">5</cx:pt>
          <cx:pt idx="419">5</cx:pt>
          <cx:pt idx="420">7</cx:pt>
          <cx:pt idx="421">6</cx:pt>
          <cx:pt idx="422">5</cx:pt>
          <cx:pt idx="423">8</cx:pt>
          <cx:pt idx="424">6</cx:pt>
          <cx:pt idx="425">7</cx:pt>
          <cx:pt idx="426">7</cx:pt>
          <cx:pt idx="427">4</cx:pt>
          <cx:pt idx="428">7</cx:pt>
          <cx:pt idx="429">6</cx:pt>
          <cx:pt idx="430">6</cx:pt>
          <cx:pt idx="431">6</cx:pt>
          <cx:pt idx="432">5</cx:pt>
          <cx:pt idx="433">6</cx:pt>
          <cx:pt idx="434">4</cx:pt>
          <cx:pt idx="435">7</cx:pt>
          <cx:pt idx="436">6</cx:pt>
          <cx:pt idx="437">6</cx:pt>
          <cx:pt idx="438">5</cx:pt>
          <cx:pt idx="439">6</cx:pt>
          <cx:pt idx="440">10</cx:pt>
          <cx:pt idx="441">4</cx:pt>
          <cx:pt idx="442">5</cx:pt>
          <cx:pt idx="443">7</cx:pt>
          <cx:pt idx="444">7</cx:pt>
          <cx:pt idx="445">6</cx:pt>
          <cx:pt idx="446">6</cx:pt>
          <cx:pt idx="447">7</cx:pt>
          <cx:pt idx="448">6</cx:pt>
          <cx:pt idx="449">3</cx:pt>
          <cx:pt idx="450">6</cx:pt>
          <cx:pt idx="451">7</cx:pt>
          <cx:pt idx="452">6</cx:pt>
          <cx:pt idx="453">8</cx:pt>
          <cx:pt idx="454">5</cx:pt>
          <cx:pt idx="455">7</cx:pt>
          <cx:pt idx="456">5</cx:pt>
          <cx:pt idx="457">4</cx:pt>
          <cx:pt idx="458">8</cx:pt>
          <cx:pt idx="459">5</cx:pt>
          <cx:pt idx="460">8</cx:pt>
          <cx:pt idx="461">7</cx:pt>
          <cx:pt idx="462">5</cx:pt>
          <cx:pt idx="463">6</cx:pt>
          <cx:pt idx="464">5</cx:pt>
          <cx:pt idx="465">7</cx:pt>
          <cx:pt idx="466">7</cx:pt>
          <cx:pt idx="467">5</cx:pt>
          <cx:pt idx="468">8</cx:pt>
          <cx:pt idx="469">6</cx:pt>
          <cx:pt idx="470">8</cx:pt>
          <cx:pt idx="471">7</cx:pt>
          <cx:pt idx="472">6</cx:pt>
          <cx:pt idx="473">8</cx:pt>
          <cx:pt idx="474">8</cx:pt>
          <cx:pt idx="475">5</cx:pt>
          <cx:pt idx="476">6</cx:pt>
          <cx:pt idx="477">9</cx:pt>
          <cx:pt idx="478">8</cx:pt>
          <cx:pt idx="479">4</cx:pt>
          <cx:pt idx="480">9</cx:pt>
          <cx:pt idx="481">9</cx:pt>
          <cx:pt idx="482">7</cx:pt>
          <cx:pt idx="483">6</cx:pt>
          <cx:pt idx="484">5</cx:pt>
          <cx:pt idx="485">5</cx:pt>
          <cx:pt idx="486">5</cx:pt>
          <cx:pt idx="487">5</cx:pt>
          <cx:pt idx="488">5</cx:pt>
          <cx:pt idx="489">4</cx:pt>
          <cx:pt idx="490">5</cx:pt>
          <cx:pt idx="491">6</cx:pt>
          <cx:pt idx="492">6</cx:pt>
          <cx:pt idx="493">5</cx:pt>
          <cx:pt idx="494">5</cx:pt>
          <cx:pt idx="495">4</cx:pt>
          <cx:pt idx="496">8</cx:pt>
          <cx:pt idx="497">7</cx:pt>
          <cx:pt idx="498">5</cx:pt>
          <cx:pt idx="499">5</cx:pt>
          <cx:pt idx="500">6</cx:pt>
          <cx:pt idx="501">7</cx:pt>
          <cx:pt idx="502">5</cx:pt>
          <cx:pt idx="503">7</cx:pt>
          <cx:pt idx="504">6</cx:pt>
          <cx:pt idx="505">5</cx:pt>
          <cx:pt idx="506">8</cx:pt>
          <cx:pt idx="507">6</cx:pt>
          <cx:pt idx="508">7</cx:pt>
          <cx:pt idx="509">5</cx:pt>
          <cx:pt idx="510">5</cx:pt>
          <cx:pt idx="511">7</cx:pt>
          <cx:pt idx="512">5</cx:pt>
          <cx:pt idx="513">6</cx:pt>
          <cx:pt idx="514">5</cx:pt>
          <cx:pt idx="515">10</cx:pt>
          <cx:pt idx="516">6</cx:pt>
          <cx:pt idx="517">7</cx:pt>
          <cx:pt idx="518">6</cx:pt>
          <cx:pt idx="519">7</cx:pt>
          <cx:pt idx="520">4</cx:pt>
          <cx:pt idx="521">6</cx:pt>
          <cx:pt idx="522">6</cx:pt>
          <cx:pt idx="523">10</cx:pt>
          <cx:pt idx="524">7</cx:pt>
          <cx:pt idx="525">7</cx:pt>
          <cx:pt idx="526">5</cx:pt>
          <cx:pt idx="527">9</cx:pt>
          <cx:pt idx="528">4</cx:pt>
          <cx:pt idx="529">6</cx:pt>
          <cx:pt idx="530">6</cx:pt>
          <cx:pt idx="531">6</cx:pt>
          <cx:pt idx="532">5</cx:pt>
          <cx:pt idx="533">1</cx:pt>
          <cx:pt idx="534">8</cx:pt>
          <cx:pt idx="535">5</cx:pt>
          <cx:pt idx="536">7</cx:pt>
          <cx:pt idx="537">4</cx:pt>
          <cx:pt idx="538">5</cx:pt>
          <cx:pt idx="539">8</cx:pt>
          <cx:pt idx="540">9</cx:pt>
          <cx:pt idx="541">8</cx:pt>
          <cx:pt idx="542">7</cx:pt>
          <cx:pt idx="543">7</cx:pt>
          <cx:pt idx="544">7</cx:pt>
          <cx:pt idx="545">7</cx:pt>
          <cx:pt idx="546">6</cx:pt>
          <cx:pt idx="547">5</cx:pt>
          <cx:pt idx="548">5</cx:pt>
          <cx:pt idx="549">7</cx:pt>
          <cx:pt idx="550">6</cx:pt>
          <cx:pt idx="551">5</cx:pt>
          <cx:pt idx="552">8</cx:pt>
          <cx:pt idx="553">4</cx:pt>
          <cx:pt idx="554">7</cx:pt>
          <cx:pt idx="555">5</cx:pt>
          <cx:pt idx="556">5</cx:pt>
          <cx:pt idx="557">4</cx:pt>
          <cx:pt idx="558">7</cx:pt>
          <cx:pt idx="559">7</cx:pt>
          <cx:pt idx="560">5</cx:pt>
          <cx:pt idx="561">5</cx:pt>
          <cx:pt idx="562">5</cx:pt>
          <cx:pt idx="563">6</cx:pt>
          <cx:pt idx="564">7</cx:pt>
          <cx:pt idx="565">6</cx:pt>
          <cx:pt idx="566">9</cx:pt>
          <cx:pt idx="567">7</cx:pt>
          <cx:pt idx="568">8</cx:pt>
          <cx:pt idx="569">5</cx:pt>
          <cx:pt idx="570">5</cx:pt>
          <cx:pt idx="571">6</cx:pt>
          <cx:pt idx="572">7</cx:pt>
          <cx:pt idx="573">7</cx:pt>
          <cx:pt idx="574">5</cx:pt>
          <cx:pt idx="575">5</cx:pt>
          <cx:pt idx="576">7</cx:pt>
          <cx:pt idx="577">5</cx:pt>
          <cx:pt idx="578">7</cx:pt>
          <cx:pt idx="579">5</cx:pt>
          <cx:pt idx="580">6</cx:pt>
          <cx:pt idx="581">8</cx:pt>
          <cx:pt idx="582">6</cx:pt>
          <cx:pt idx="583">10</cx:pt>
          <cx:pt idx="584">4</cx:pt>
          <cx:pt idx="585">8</cx:pt>
          <cx:pt idx="586">6</cx:pt>
          <cx:pt idx="587">5</cx:pt>
          <cx:pt idx="588">5</cx:pt>
          <cx:pt idx="589">5</cx:pt>
          <cx:pt idx="590">7</cx:pt>
          <cx:pt idx="591">10</cx:pt>
          <cx:pt idx="592">5</cx:pt>
          <cx:pt idx="593">6</cx:pt>
          <cx:pt idx="594">5</cx:pt>
          <cx:pt idx="595">8</cx:pt>
          <cx:pt idx="596">6</cx:pt>
          <cx:pt idx="597">7</cx:pt>
          <cx:pt idx="598">5</cx:pt>
          <cx:pt idx="599">6</cx:pt>
          <cx:pt idx="600">8</cx:pt>
          <cx:pt idx="601">6</cx:pt>
          <cx:pt idx="602">8</cx:pt>
          <cx:pt idx="603">7</cx:pt>
          <cx:pt idx="604">7</cx:pt>
          <cx:pt idx="605">7</cx:pt>
          <cx:pt idx="606">5</cx:pt>
          <cx:pt idx="607">5</cx:pt>
          <cx:pt idx="608">8</cx:pt>
          <cx:pt idx="609">4</cx:pt>
          <cx:pt idx="610">9</cx:pt>
          <cx:pt idx="611">6</cx:pt>
          <cx:pt idx="612">8</cx:pt>
          <cx:pt idx="613">5</cx:pt>
          <cx:pt idx="614">4</cx:pt>
          <cx:pt idx="615">6</cx:pt>
          <cx:pt idx="616">6</cx:pt>
          <cx:pt idx="617">6</cx:pt>
          <cx:pt idx="618">9</cx:pt>
          <cx:pt idx="619">8</cx:pt>
          <cx:pt idx="620">3</cx:pt>
          <cx:pt idx="621">6</cx:pt>
          <cx:pt idx="622">5</cx:pt>
          <cx:pt idx="623">6</cx:pt>
          <cx:pt idx="624">6</cx:pt>
          <cx:pt idx="625">6</cx:pt>
          <cx:pt idx="626">5</cx:pt>
          <cx:pt idx="627">6</cx:pt>
          <cx:pt idx="628">5</cx:pt>
          <cx:pt idx="629">6</cx:pt>
          <cx:pt idx="630">5</cx:pt>
          <cx:pt idx="631">8</cx:pt>
          <cx:pt idx="632">7</cx:pt>
          <cx:pt idx="633">5</cx:pt>
          <cx:pt idx="634">6</cx:pt>
          <cx:pt idx="635">6</cx:pt>
          <cx:pt idx="636">2</cx:pt>
          <cx:pt idx="637">5</cx:pt>
          <cx:pt idx="638">5</cx:pt>
          <cx:pt idx="639">8</cx:pt>
          <cx:pt idx="640">8</cx:pt>
          <cx:pt idx="641">7</cx:pt>
          <cx:pt idx="642">8</cx:pt>
          <cx:pt idx="643">5</cx:pt>
          <cx:pt idx="644">9</cx:pt>
          <cx:pt idx="645">6</cx:pt>
          <cx:pt idx="646">5</cx:pt>
          <cx:pt idx="647">6</cx:pt>
          <cx:pt idx="648">6</cx:pt>
          <cx:pt idx="649">4</cx:pt>
          <cx:pt idx="650">7</cx:pt>
          <cx:pt idx="651">4</cx:pt>
          <cx:pt idx="652">7</cx:pt>
          <cx:pt idx="653">6</cx:pt>
          <cx:pt idx="654">8</cx:pt>
          <cx:pt idx="655">6</cx:pt>
          <cx:pt idx="656">5</cx:pt>
          <cx:pt idx="657">7</cx:pt>
          <cx:pt idx="658">6</cx:pt>
          <cx:pt idx="659">5</cx:pt>
          <cx:pt idx="660">7</cx:pt>
          <cx:pt idx="661">8</cx:pt>
          <cx:pt idx="662">6</cx:pt>
          <cx:pt idx="663">4</cx:pt>
          <cx:pt idx="664">8</cx:pt>
          <cx:pt idx="665">8</cx:pt>
          <cx:pt idx="666">6</cx:pt>
          <cx:pt idx="667">6</cx:pt>
          <cx:pt idx="668">5</cx:pt>
          <cx:pt idx="669">4</cx:pt>
          <cx:pt idx="670">6</cx:pt>
          <cx:pt idx="671">6</cx:pt>
          <cx:pt idx="672">6</cx:pt>
          <cx:pt idx="673">6</cx:pt>
          <cx:pt idx="674">6</cx:pt>
          <cx:pt idx="675">6</cx:pt>
          <cx:pt idx="676">4</cx:pt>
          <cx:pt idx="677">5</cx:pt>
          <cx:pt idx="678">8</cx:pt>
          <cx:pt idx="679">5</cx:pt>
          <cx:pt idx="680">6</cx:pt>
          <cx:pt idx="681">5</cx:pt>
          <cx:pt idx="682">6</cx:pt>
          <cx:pt idx="683">9</cx:pt>
          <cx:pt idx="684">7</cx:pt>
          <cx:pt idx="685">7</cx:pt>
          <cx:pt idx="686">7</cx:pt>
          <cx:pt idx="687">7</cx:pt>
          <cx:pt idx="688">8</cx:pt>
          <cx:pt idx="689">6</cx:pt>
          <cx:pt idx="690">6</cx:pt>
          <cx:pt idx="691">10</cx:pt>
          <cx:pt idx="692">7</cx:pt>
          <cx:pt idx="693">5</cx:pt>
          <cx:pt idx="694">5</cx:pt>
          <cx:pt idx="695">6</cx:pt>
          <cx:pt idx="696">5</cx:pt>
          <cx:pt idx="697">5</cx:pt>
          <cx:pt idx="698">5</cx:pt>
          <cx:pt idx="699">7</cx:pt>
          <cx:pt idx="700">8</cx:pt>
          <cx:pt idx="701">7</cx:pt>
          <cx:pt idx="702">8</cx:pt>
          <cx:pt idx="703">5</cx:pt>
          <cx:pt idx="704">7</cx:pt>
          <cx:pt idx="705">4</cx:pt>
          <cx:pt idx="706">7</cx:pt>
          <cx:pt idx="707">8</cx:pt>
          <cx:pt idx="708">7</cx:pt>
          <cx:pt idx="709">5</cx:pt>
          <cx:pt idx="710">3</cx:pt>
          <cx:pt idx="711">4</cx:pt>
          <cx:pt idx="712">8</cx:pt>
          <cx:pt idx="713">4</cx:pt>
          <cx:pt idx="714">6</cx:pt>
          <cx:pt idx="715">6</cx:pt>
          <cx:pt idx="716">7</cx:pt>
          <cx:pt idx="717">5</cx:pt>
          <cx:pt idx="718">7</cx:pt>
          <cx:pt idx="719">5</cx:pt>
          <cx:pt idx="720">8</cx:pt>
          <cx:pt idx="721">6</cx:pt>
          <cx:pt idx="722">4</cx:pt>
          <cx:pt idx="723">4</cx:pt>
          <cx:pt idx="724">9</cx:pt>
          <cx:pt idx="725">4</cx:pt>
          <cx:pt idx="726">6</cx:pt>
          <cx:pt idx="727">7</cx:pt>
          <cx:pt idx="728">5</cx:pt>
          <cx:pt idx="729">4</cx:pt>
          <cx:pt idx="730">8</cx:pt>
          <cx:pt idx="731">7</cx:pt>
          <cx:pt idx="732">7</cx:pt>
          <cx:pt idx="733">5</cx:pt>
          <cx:pt idx="734">5</cx:pt>
          <cx:pt idx="735">7</cx:pt>
          <cx:pt idx="736">3</cx:pt>
          <cx:pt idx="737">8</cx:pt>
          <cx:pt idx="738">5</cx:pt>
          <cx:pt idx="739">7</cx:pt>
          <cx:pt idx="740">5</cx:pt>
          <cx:pt idx="741">6</cx:pt>
          <cx:pt idx="742">7</cx:pt>
          <cx:pt idx="743">5</cx:pt>
          <cx:pt idx="744">8</cx:pt>
          <cx:pt idx="745">8</cx:pt>
          <cx:pt idx="746">7</cx:pt>
          <cx:pt idx="747">7</cx:pt>
          <cx:pt idx="748">7</cx:pt>
          <cx:pt idx="749">4</cx:pt>
          <cx:pt idx="750">4</cx:pt>
          <cx:pt idx="751">7</cx:pt>
          <cx:pt idx="752">6</cx:pt>
          <cx:pt idx="753">8</cx:pt>
          <cx:pt idx="754">6</cx:pt>
          <cx:pt idx="755">6</cx:pt>
          <cx:pt idx="756">8</cx:pt>
          <cx:pt idx="757">6</cx:pt>
          <cx:pt idx="758">7</cx:pt>
          <cx:pt idx="759">8</cx:pt>
          <cx:pt idx="760">6</cx:pt>
          <cx:pt idx="761">5</cx:pt>
          <cx:pt idx="762">7</cx:pt>
          <cx:pt idx="763">8</cx:pt>
          <cx:pt idx="764">8</cx:pt>
          <cx:pt idx="765">9</cx:pt>
          <cx:pt idx="766">7</cx:pt>
          <cx:pt idx="767">6</cx:pt>
          <cx:pt idx="768">7</cx:pt>
          <cx:pt idx="769">8</cx:pt>
          <cx:pt idx="770">5</cx:pt>
          <cx:pt idx="771">4</cx:pt>
          <cx:pt idx="772">6</cx:pt>
          <cx:pt idx="773">5</cx:pt>
          <cx:pt idx="774">8</cx:pt>
          <cx:pt idx="775">6</cx:pt>
          <cx:pt idx="776">7</cx:pt>
          <cx:pt idx="777">5</cx:pt>
          <cx:pt idx="778">5</cx:pt>
          <cx:pt idx="779">6</cx:pt>
          <cx:pt idx="780">7</cx:pt>
          <cx:pt idx="781">6</cx:pt>
          <cx:pt idx="782">7</cx:pt>
          <cx:pt idx="783">5</cx:pt>
          <cx:pt idx="784">6</cx:pt>
          <cx:pt idx="785">6</cx:pt>
          <cx:pt idx="786">5</cx:pt>
          <cx:pt idx="787">7</cx:pt>
          <cx:pt idx="788">4</cx:pt>
          <cx:pt idx="789">6</cx:pt>
          <cx:pt idx="790">7</cx:pt>
          <cx:pt idx="791">6</cx:pt>
          <cx:pt idx="792">7</cx:pt>
          <cx:pt idx="793">8</cx:pt>
          <cx:pt idx="794">7</cx:pt>
          <cx:pt idx="795">6</cx:pt>
          <cx:pt idx="796">6</cx:pt>
          <cx:pt idx="797">5</cx:pt>
          <cx:pt idx="798">9</cx:pt>
          <cx:pt idx="799">5</cx:pt>
          <cx:pt idx="800">6</cx:pt>
          <cx:pt idx="801">4</cx:pt>
          <cx:pt idx="802">7</cx:pt>
          <cx:pt idx="803">9</cx:pt>
          <cx:pt idx="804">5</cx:pt>
          <cx:pt idx="805">7</cx:pt>
          <cx:pt idx="806">5</cx:pt>
          <cx:pt idx="807">5</cx:pt>
          <cx:pt idx="808">5</cx:pt>
          <cx:pt idx="809">5</cx:pt>
          <cx:pt idx="810">6</cx:pt>
          <cx:pt idx="811">6</cx:pt>
          <cx:pt idx="812">5</cx:pt>
          <cx:pt idx="813">6</cx:pt>
          <cx:pt idx="814">5</cx:pt>
          <cx:pt idx="815">7</cx:pt>
          <cx:pt idx="816">5</cx:pt>
          <cx:pt idx="817">8</cx:pt>
          <cx:pt idx="818">6</cx:pt>
          <cx:pt idx="819">7</cx:pt>
          <cx:pt idx="820">7</cx:pt>
          <cx:pt idx="821">4</cx:pt>
          <cx:pt idx="822">7</cx:pt>
          <cx:pt idx="823">6</cx:pt>
          <cx:pt idx="824">8</cx:pt>
          <cx:pt idx="825">10</cx:pt>
          <cx:pt idx="826">5</cx:pt>
          <cx:pt idx="827">7</cx:pt>
          <cx:pt idx="828">5</cx:pt>
          <cx:pt idx="829">7</cx:pt>
          <cx:pt idx="830">6</cx:pt>
          <cx:pt idx="831">7</cx:pt>
          <cx:pt idx="832">7</cx:pt>
          <cx:pt idx="833">6</cx:pt>
          <cx:pt idx="834">5</cx:pt>
          <cx:pt idx="835">4</cx:pt>
          <cx:pt idx="836">5</cx:pt>
          <cx:pt idx="837">6</cx:pt>
          <cx:pt idx="838">5</cx:pt>
          <cx:pt idx="839">5</cx:pt>
          <cx:pt idx="840">6</cx:pt>
          <cx:pt idx="841">5</cx:pt>
          <cx:pt idx="842">6</cx:pt>
          <cx:pt idx="843">5</cx:pt>
          <cx:pt idx="844">5</cx:pt>
          <cx:pt idx="845">5</cx:pt>
          <cx:pt idx="846">7</cx:pt>
          <cx:pt idx="847">5</cx:pt>
          <cx:pt idx="848">6</cx:pt>
          <cx:pt idx="849">6</cx:pt>
          <cx:pt idx="850">6</cx:pt>
          <cx:pt idx="851">8</cx:pt>
          <cx:pt idx="852">7</cx:pt>
          <cx:pt idx="853">6</cx:pt>
          <cx:pt idx="854">5</cx:pt>
          <cx:pt idx="855">5</cx:pt>
          <cx:pt idx="856">6</cx:pt>
          <cx:pt idx="857">6</cx:pt>
          <cx:pt idx="858">7</cx:pt>
          <cx:pt idx="859">6</cx:pt>
          <cx:pt idx="860">7</cx:pt>
          <cx:pt idx="861">5</cx:pt>
          <cx:pt idx="862">6</cx:pt>
          <cx:pt idx="863">5</cx:pt>
          <cx:pt idx="864">7</cx:pt>
          <cx:pt idx="865">5</cx:pt>
          <cx:pt idx="866">8</cx:pt>
          <cx:pt idx="867">4</cx:pt>
          <cx:pt idx="868">5</cx:pt>
          <cx:pt idx="869">7</cx:pt>
          <cx:pt idx="870">5</cx:pt>
          <cx:pt idx="871">6</cx:pt>
          <cx:pt idx="872">5</cx:pt>
          <cx:pt idx="873">5</cx:pt>
          <cx:pt idx="874">5</cx:pt>
          <cx:pt idx="875">8</cx:pt>
          <cx:pt idx="876">4</cx:pt>
          <cx:pt idx="877">9</cx:pt>
          <cx:pt idx="878">5</cx:pt>
          <cx:pt idx="879">5</cx:pt>
          <cx:pt idx="880">5</cx:pt>
          <cx:pt idx="881">7</cx:pt>
          <cx:pt idx="882">6</cx:pt>
          <cx:pt idx="883">4</cx:pt>
          <cx:pt idx="884">5</cx:pt>
          <cx:pt idx="885">9</cx:pt>
          <cx:pt idx="886">5</cx:pt>
          <cx:pt idx="887">5</cx:pt>
          <cx:pt idx="888">8</cx:pt>
          <cx:pt idx="889">6</cx:pt>
          <cx:pt idx="890">5</cx:pt>
          <cx:pt idx="891">6</cx:pt>
          <cx:pt idx="892">6</cx:pt>
          <cx:pt idx="893">5</cx:pt>
          <cx:pt idx="894">5</cx:pt>
          <cx:pt idx="895">6</cx:pt>
          <cx:pt idx="896">4</cx:pt>
          <cx:pt idx="897">5</cx:pt>
          <cx:pt idx="898">9</cx:pt>
          <cx:pt idx="899">5</cx:pt>
          <cx:pt idx="900">4</cx:pt>
          <cx:pt idx="901">5</cx:pt>
          <cx:pt idx="902">7</cx:pt>
          <cx:pt idx="903">7</cx:pt>
          <cx:pt idx="904">5</cx:pt>
          <cx:pt idx="905">5</cx:pt>
          <cx:pt idx="906">8</cx:pt>
          <cx:pt idx="907">7</cx:pt>
          <cx:pt idx="908">5</cx:pt>
          <cx:pt idx="909">6</cx:pt>
          <cx:pt idx="910">5</cx:pt>
          <cx:pt idx="911">5</cx:pt>
          <cx:pt idx="912">5</cx:pt>
          <cx:pt idx="913">5</cx:pt>
          <cx:pt idx="914">6</cx:pt>
          <cx:pt idx="915">4</cx:pt>
          <cx:pt idx="916">2</cx:pt>
          <cx:pt idx="917">4</cx:pt>
          <cx:pt idx="918">7</cx:pt>
          <cx:pt idx="919">6</cx:pt>
          <cx:pt idx="920">6</cx:pt>
          <cx:pt idx="921">5</cx:pt>
          <cx:pt idx="922">6</cx:pt>
          <cx:pt idx="923">6</cx:pt>
          <cx:pt idx="924">6</cx:pt>
          <cx:pt idx="925">5</cx:pt>
          <cx:pt idx="926">8</cx:pt>
          <cx:pt idx="927">7</cx:pt>
          <cx:pt idx="928">8</cx:pt>
          <cx:pt idx="929">7</cx:pt>
          <cx:pt idx="930">8</cx:pt>
          <cx:pt idx="931">5</cx:pt>
          <cx:pt idx="932">9</cx:pt>
          <cx:pt idx="933">7</cx:pt>
          <cx:pt idx="934">7</cx:pt>
          <cx:pt idx="935">4</cx:pt>
          <cx:pt idx="936">7</cx:pt>
          <cx:pt idx="937">7</cx:pt>
          <cx:pt idx="938">7</cx:pt>
          <cx:pt idx="939">7</cx:pt>
          <cx:pt idx="940">6</cx:pt>
          <cx:pt idx="941">7</cx:pt>
          <cx:pt idx="942">4</cx:pt>
          <cx:pt idx="943">5</cx:pt>
          <cx:pt idx="944">6</cx:pt>
          <cx:pt idx="945">5</cx:pt>
          <cx:pt idx="946">5</cx:pt>
          <cx:pt idx="947">8</cx:pt>
          <cx:pt idx="948">7</cx:pt>
          <cx:pt idx="949">6</cx:pt>
          <cx:pt idx="950">5</cx:pt>
          <cx:pt idx="951">5</cx:pt>
          <cx:pt idx="952">5</cx:pt>
          <cx:pt idx="953">5</cx:pt>
          <cx:pt idx="954">6</cx:pt>
          <cx:pt idx="955">6</cx:pt>
          <cx:pt idx="956">6</cx:pt>
          <cx:pt idx="957">5</cx:pt>
          <cx:pt idx="958">7</cx:pt>
          <cx:pt idx="959">7</cx:pt>
          <cx:pt idx="960">5</cx:pt>
          <cx:pt idx="961">6</cx:pt>
          <cx:pt idx="962">6</cx:pt>
          <cx:pt idx="963">9</cx:pt>
          <cx:pt idx="964">7</cx:pt>
          <cx:pt idx="965">6</cx:pt>
          <cx:pt idx="966">5</cx:pt>
          <cx:pt idx="967">5</cx:pt>
          <cx:pt idx="968">3</cx:pt>
          <cx:pt idx="969">6</cx:pt>
          <cx:pt idx="970">4</cx:pt>
          <cx:pt idx="971">7</cx:pt>
          <cx:pt idx="972">6</cx:pt>
          <cx:pt idx="973">7</cx:pt>
          <cx:pt idx="974">7</cx:pt>
          <cx:pt idx="975">7</cx:pt>
          <cx:pt idx="976">4</cx:pt>
          <cx:pt idx="977">7</cx:pt>
          <cx:pt idx="978">4</cx:pt>
          <cx:pt idx="979">5</cx:pt>
          <cx:pt idx="980">7</cx:pt>
          <cx:pt idx="981">8</cx:pt>
          <cx:pt idx="982">7</cx:pt>
          <cx:pt idx="983">8</cx:pt>
          <cx:pt idx="984">5</cx:pt>
          <cx:pt idx="985">5</cx:pt>
          <cx:pt idx="986">6</cx:pt>
          <cx:pt idx="987">9</cx:pt>
          <cx:pt idx="988">6</cx:pt>
          <cx:pt idx="989">7</cx:pt>
          <cx:pt idx="990">8</cx:pt>
          <cx:pt idx="991">8</cx:pt>
          <cx:pt idx="992">6</cx:pt>
          <cx:pt idx="993">6</cx:pt>
          <cx:pt idx="994">10</cx:pt>
          <cx:pt idx="995">4</cx:pt>
          <cx:pt idx="996">5</cx:pt>
          <cx:pt idx="997">6</cx:pt>
          <cx:pt idx="998">3</cx:pt>
          <cx:pt idx="999">7</cx:pt>
          <cx:pt idx="1000">3</cx:pt>
          <cx:pt idx="1001">5</cx:pt>
          <cx:pt idx="1002">8</cx:pt>
          <cx:pt idx="1003">5</cx:pt>
          <cx:pt idx="1004">7</cx:pt>
          <cx:pt idx="1005">5</cx:pt>
          <cx:pt idx="1006">6</cx:pt>
          <cx:pt idx="1007">4</cx:pt>
          <cx:pt idx="1008">7</cx:pt>
          <cx:pt idx="1009">5</cx:pt>
          <cx:pt idx="1010">5</cx:pt>
          <cx:pt idx="1011">5</cx:pt>
          <cx:pt idx="1012">6</cx:pt>
          <cx:pt idx="1013">5</cx:pt>
          <cx:pt idx="1014">6</cx:pt>
          <cx:pt idx="1015">8</cx:pt>
          <cx:pt idx="1016">7</cx:pt>
          <cx:pt idx="1017">8</cx:pt>
          <cx:pt idx="1018">7</cx:pt>
          <cx:pt idx="1019">7</cx:pt>
          <cx:pt idx="1020">4</cx:pt>
          <cx:pt idx="1021">7</cx:pt>
          <cx:pt idx="1022">5</cx:pt>
          <cx:pt idx="1023">7</cx:pt>
          <cx:pt idx="1024">8</cx:pt>
          <cx:pt idx="1025">5</cx:pt>
          <cx:pt idx="1026">5</cx:pt>
          <cx:pt idx="1027">8</cx:pt>
          <cx:pt idx="1028">5</cx:pt>
          <cx:pt idx="1029">6</cx:pt>
          <cx:pt idx="1030">5</cx:pt>
          <cx:pt idx="1031">7</cx:pt>
          <cx:pt idx="1032">8</cx:pt>
          <cx:pt idx="1033">7</cx:pt>
          <cx:pt idx="1034">5</cx:pt>
          <cx:pt idx="1035">4</cx:pt>
          <cx:pt idx="1036">9</cx:pt>
          <cx:pt idx="1037">8</cx:pt>
          <cx:pt idx="1038">4</cx:pt>
          <cx:pt idx="1039">4</cx:pt>
          <cx:pt idx="1040">5</cx:pt>
          <cx:pt idx="1041">6</cx:pt>
          <cx:pt idx="1042">6</cx:pt>
          <cx:pt idx="1043">7</cx:pt>
          <cx:pt idx="1044">8</cx:pt>
          <cx:pt idx="1045">3</cx:pt>
          <cx:pt idx="1046">9</cx:pt>
          <cx:pt idx="1047">5</cx:pt>
          <cx:pt idx="1048">5</cx:pt>
          <cx:pt idx="1049">4</cx:pt>
          <cx:pt idx="1050">7</cx:pt>
          <cx:pt idx="1051">7</cx:pt>
          <cx:pt idx="1052">6</cx:pt>
          <cx:pt idx="1053">5</cx:pt>
          <cx:pt idx="1054">8</cx:pt>
          <cx:pt idx="1055">6</cx:pt>
          <cx:pt idx="1056">7</cx:pt>
          <cx:pt idx="1057">7</cx:pt>
          <cx:pt idx="1058">9</cx:pt>
          <cx:pt idx="1059">6</cx:pt>
          <cx:pt idx="1060">8</cx:pt>
          <cx:pt idx="1061">3</cx:pt>
          <cx:pt idx="1062">5</cx:pt>
          <cx:pt idx="1063">6</cx:pt>
          <cx:pt idx="1064">5</cx:pt>
          <cx:pt idx="1065">7</cx:pt>
          <cx:pt idx="1066">6</cx:pt>
          <cx:pt idx="1067">6</cx:pt>
          <cx:pt idx="1068">6</cx:pt>
          <cx:pt idx="1069">5</cx:pt>
          <cx:pt idx="1070">5</cx:pt>
          <cx:pt idx="1071">6</cx:pt>
          <cx:pt idx="1072">5</cx:pt>
          <cx:pt idx="1073">6</cx:pt>
          <cx:pt idx="1074">7</cx:pt>
          <cx:pt idx="1075">7</cx:pt>
          <cx:pt idx="1076">5</cx:pt>
          <cx:pt idx="1077">5</cx:pt>
          <cx:pt idx="1078">6</cx:pt>
          <cx:pt idx="1079">5</cx:pt>
          <cx:pt idx="1080">6</cx:pt>
          <cx:pt idx="1081">5</cx:pt>
          <cx:pt idx="1082">7</cx:pt>
          <cx:pt idx="1083">6</cx:pt>
          <cx:pt idx="1084">6</cx:pt>
          <cx:pt idx="1085">6</cx:pt>
          <cx:pt idx="1086">4</cx:pt>
          <cx:pt idx="1087">8</cx:pt>
          <cx:pt idx="1088">7</cx:pt>
          <cx:pt idx="1089">8</cx:pt>
          <cx:pt idx="1090">3</cx:pt>
          <cx:pt idx="1091">7</cx:pt>
          <cx:pt idx="1092">6</cx:pt>
          <cx:pt idx="1093">5</cx:pt>
          <cx:pt idx="1094">5</cx:pt>
          <cx:pt idx="1095">6</cx:pt>
          <cx:pt idx="1096">6</cx:pt>
          <cx:pt idx="1097">8</cx:pt>
          <cx:pt idx="1098">4</cx:pt>
          <cx:pt idx="1099">7</cx:pt>
          <cx:pt idx="1100">2</cx:pt>
          <cx:pt idx="1101">5</cx:pt>
          <cx:pt idx="1102">5</cx:pt>
          <cx:pt idx="1103">6</cx:pt>
          <cx:pt idx="1104">5</cx:pt>
          <cx:pt idx="1105">8</cx:pt>
          <cx:pt idx="1106">7</cx:pt>
          <cx:pt idx="1107">7</cx:pt>
          <cx:pt idx="1108">6</cx:pt>
          <cx:pt idx="1109">8</cx:pt>
          <cx:pt idx="1110">6</cx:pt>
          <cx:pt idx="1111">7</cx:pt>
          <cx:pt idx="1112">5</cx:pt>
          <cx:pt idx="1113">5</cx:pt>
          <cx:pt idx="1114">5</cx:pt>
          <cx:pt idx="1115">8</cx:pt>
          <cx:pt idx="1116">8</cx:pt>
          <cx:pt idx="1117">5</cx:pt>
          <cx:pt idx="1118">5</cx:pt>
          <cx:pt idx="1119">5</cx:pt>
          <cx:pt idx="1120">6</cx:pt>
          <cx:pt idx="1121">7</cx:pt>
          <cx:pt idx="1122">4</cx:pt>
          <cx:pt idx="1123">5</cx:pt>
          <cx:pt idx="1124">7</cx:pt>
          <cx:pt idx="1125">4</cx:pt>
          <cx:pt idx="1126">7</cx:pt>
          <cx:pt idx="1127">7</cx:pt>
          <cx:pt idx="1128">7</cx:pt>
          <cx:pt idx="1129">5</cx:pt>
          <cx:pt idx="1130">4</cx:pt>
          <cx:pt idx="1131">5</cx:pt>
          <cx:pt idx="1132">6</cx:pt>
          <cx:pt idx="1133">8</cx:pt>
          <cx:pt idx="1134">6</cx:pt>
          <cx:pt idx="1135">6</cx:pt>
          <cx:pt idx="1136">6</cx:pt>
          <cx:pt idx="1137">5</cx:pt>
          <cx:pt idx="1138">6</cx:pt>
          <cx:pt idx="1139">5</cx:pt>
          <cx:pt idx="1140">5</cx:pt>
          <cx:pt idx="1141">5</cx:pt>
          <cx:pt idx="1142">8</cx:pt>
          <cx:pt idx="1143">5</cx:pt>
          <cx:pt idx="1144">4</cx:pt>
          <cx:pt idx="1145">5</cx:pt>
          <cx:pt idx="1146">6</cx:pt>
          <cx:pt idx="1147">7</cx:pt>
          <cx:pt idx="1148">7</cx:pt>
          <cx:pt idx="1149">7</cx:pt>
          <cx:pt idx="1150">6</cx:pt>
          <cx:pt idx="1151">5</cx:pt>
          <cx:pt idx="1152">6</cx:pt>
          <cx:pt idx="1153">6</cx:pt>
          <cx:pt idx="1154">7</cx:pt>
          <cx:pt idx="1155">5</cx:pt>
          <cx:pt idx="1156">5</cx:pt>
          <cx:pt idx="1157">7</cx:pt>
          <cx:pt idx="1158">8</cx:pt>
          <cx:pt idx="1159">6</cx:pt>
          <cx:pt idx="1160">6</cx:pt>
          <cx:pt idx="1161">6</cx:pt>
          <cx:pt idx="1162">5</cx:pt>
          <cx:pt idx="1163">4</cx:pt>
          <cx:pt idx="1164">5</cx:pt>
          <cx:pt idx="1165">7</cx:pt>
          <cx:pt idx="1166">8</cx:pt>
          <cx:pt idx="1167">6</cx:pt>
          <cx:pt idx="1168">6</cx:pt>
          <cx:pt idx="1169">10</cx:pt>
          <cx:pt idx="1170">6</cx:pt>
          <cx:pt idx="1171">6</cx:pt>
          <cx:pt idx="1172">7</cx:pt>
          <cx:pt idx="1173">5</cx:pt>
          <cx:pt idx="1174">6</cx:pt>
          <cx:pt idx="1175">8</cx:pt>
          <cx:pt idx="1176">5</cx:pt>
          <cx:pt idx="1177">6</cx:pt>
          <cx:pt idx="1178">5</cx:pt>
          <cx:pt idx="1179">5</cx:pt>
          <cx:pt idx="1180">7</cx:pt>
          <cx:pt idx="1181">8</cx:pt>
          <cx:pt idx="1182">10</cx:pt>
          <cx:pt idx="1183">5</cx:pt>
          <cx:pt idx="1184">5</cx:pt>
          <cx:pt idx="1185">5</cx:pt>
          <cx:pt idx="1186">3</cx:pt>
          <cx:pt idx="1187">8</cx:pt>
          <cx:pt idx="1188">7</cx:pt>
          <cx:pt idx="1189">7</cx:pt>
          <cx:pt idx="1190">4</cx:pt>
          <cx:pt idx="1191">8</cx:pt>
          <cx:pt idx="1192">5</cx:pt>
          <cx:pt idx="1193">6</cx:pt>
          <cx:pt idx="1194">6</cx:pt>
          <cx:pt idx="1195">6</cx:pt>
          <cx:pt idx="1196">7</cx:pt>
          <cx:pt idx="1197">7</cx:pt>
          <cx:pt idx="1198">7</cx:pt>
          <cx:pt idx="1199">4</cx:pt>
          <cx:pt idx="1200">4</cx:pt>
          <cx:pt idx="1201">7</cx:pt>
          <cx:pt idx="1202">5</cx:pt>
          <cx:pt idx="1203">7</cx:pt>
          <cx:pt idx="1204">5</cx:pt>
          <cx:pt idx="1205">7</cx:pt>
          <cx:pt idx="1206">4</cx:pt>
          <cx:pt idx="1207">6</cx:pt>
          <cx:pt idx="1208">5</cx:pt>
          <cx:pt idx="1209">8</cx:pt>
          <cx:pt idx="1210">6</cx:pt>
          <cx:pt idx="1211">8</cx:pt>
          <cx:pt idx="1212">4</cx:pt>
          <cx:pt idx="1213">4</cx:pt>
          <cx:pt idx="1214">5</cx:pt>
          <cx:pt idx="1215">5</cx:pt>
          <cx:pt idx="1216">6</cx:pt>
          <cx:pt idx="1217">8</cx:pt>
          <cx:pt idx="1218">4</cx:pt>
          <cx:pt idx="1219">6</cx:pt>
          <cx:pt idx="1220">5</cx:pt>
          <cx:pt idx="1221">5</cx:pt>
          <cx:pt idx="1222">6</cx:pt>
          <cx:pt idx="1223">5</cx:pt>
          <cx:pt idx="1224">7</cx:pt>
          <cx:pt idx="1225">6</cx:pt>
          <cx:pt idx="1226">6</cx:pt>
          <cx:pt idx="1227">5</cx:pt>
          <cx:pt idx="1228">9</cx:pt>
          <cx:pt idx="1229">5</cx:pt>
          <cx:pt idx="1230">5</cx:pt>
          <cx:pt idx="1231">5</cx:pt>
          <cx:pt idx="1232">4</cx:pt>
          <cx:pt idx="1233">5</cx:pt>
          <cx:pt idx="1234">5</cx:pt>
          <cx:pt idx="1235">5</cx:pt>
          <cx:pt idx="1236">7</cx:pt>
          <cx:pt idx="1237">7</cx:pt>
          <cx:pt idx="1238">6</cx:pt>
          <cx:pt idx="1239">8</cx:pt>
          <cx:pt idx="1240">7</cx:pt>
          <cx:pt idx="1241">7</cx:pt>
          <cx:pt idx="1242">7</cx:pt>
          <cx:pt idx="1243">10</cx:pt>
          <cx:pt idx="1244">8</cx:pt>
          <cx:pt idx="1245">6</cx:pt>
          <cx:pt idx="1246">7</cx:pt>
          <cx:pt idx="1247">6</cx:pt>
          <cx:pt idx="1248">6</cx:pt>
          <cx:pt idx="1249">5</cx:pt>
          <cx:pt idx="1250">7</cx:pt>
          <cx:pt idx="1251">7</cx:pt>
          <cx:pt idx="1252">5</cx:pt>
          <cx:pt idx="1253">7</cx:pt>
          <cx:pt idx="1254">7</cx:pt>
          <cx:pt idx="1255">6</cx:pt>
          <cx:pt idx="1256">8</cx:pt>
          <cx:pt idx="1257">5</cx:pt>
          <cx:pt idx="1258">7</cx:pt>
          <cx:pt idx="1259">6</cx:pt>
          <cx:pt idx="1260">6</cx:pt>
          <cx:pt idx="1261">5</cx:pt>
          <cx:pt idx="1262">4</cx:pt>
          <cx:pt idx="1263">6</cx:pt>
          <cx:pt idx="1264">6</cx:pt>
          <cx:pt idx="1265">7</cx:pt>
          <cx:pt idx="1266">7</cx:pt>
          <cx:pt idx="1267">9</cx:pt>
          <cx:pt idx="1268">8</cx:pt>
          <cx:pt idx="1269">5</cx:pt>
          <cx:pt idx="1270">7</cx:pt>
          <cx:pt idx="1271">6</cx:pt>
          <cx:pt idx="1272">5</cx:pt>
          <cx:pt idx="1273">6</cx:pt>
          <cx:pt idx="1274">5</cx:pt>
          <cx:pt idx="1275">5</cx:pt>
          <cx:pt idx="1276">6</cx:pt>
          <cx:pt idx="1277">6</cx:pt>
          <cx:pt idx="1278">8</cx:pt>
          <cx:pt idx="1279">4</cx:pt>
          <cx:pt idx="1280">7</cx:pt>
          <cx:pt idx="1281">7</cx:pt>
          <cx:pt idx="1282">5</cx:pt>
          <cx:pt idx="1283">6</cx:pt>
          <cx:pt idx="1284">6</cx:pt>
          <cx:pt idx="1285">6</cx:pt>
          <cx:pt idx="1286">6</cx:pt>
          <cx:pt idx="1287">5</cx:pt>
          <cx:pt idx="1288">8</cx:pt>
          <cx:pt idx="1289">8</cx:pt>
          <cx:pt idx="1290">5</cx:pt>
          <cx:pt idx="1291">5</cx:pt>
          <cx:pt idx="1292">5</cx:pt>
          <cx:pt idx="1293">7</cx:pt>
          <cx:pt idx="1294">5</cx:pt>
          <cx:pt idx="1295">5</cx:pt>
          <cx:pt idx="1296">5</cx:pt>
          <cx:pt idx="1297">6</cx:pt>
          <cx:pt idx="1298">10</cx:pt>
          <cx:pt idx="1299">5</cx:pt>
          <cx:pt idx="1300">7</cx:pt>
          <cx:pt idx="1301">6</cx:pt>
          <cx:pt idx="1302">8</cx:pt>
          <cx:pt idx="1303">7</cx:pt>
          <cx:pt idx="1304">7</cx:pt>
          <cx:pt idx="1305">9</cx:pt>
          <cx:pt idx="1306">7</cx:pt>
          <cx:pt idx="1307">5</cx:pt>
          <cx:pt idx="1308">5</cx:pt>
          <cx:pt idx="1309">6</cx:pt>
          <cx:pt idx="1310">7</cx:pt>
          <cx:pt idx="1311">7</cx:pt>
          <cx:pt idx="1312">8</cx:pt>
          <cx:pt idx="1313">9</cx:pt>
          <cx:pt idx="1314">4</cx:pt>
          <cx:pt idx="1315">6</cx:pt>
          <cx:pt idx="1316">8</cx:pt>
          <cx:pt idx="1317">7</cx:pt>
          <cx:pt idx="1318">8</cx:pt>
          <cx:pt idx="1319">4</cx:pt>
          <cx:pt idx="1320">6</cx:pt>
          <cx:pt idx="1321">3</cx:pt>
          <cx:pt idx="1322">7</cx:pt>
          <cx:pt idx="1323">4</cx:pt>
          <cx:pt idx="1324">8</cx:pt>
          <cx:pt idx="1325">4</cx:pt>
          <cx:pt idx="1326">3</cx:pt>
          <cx:pt idx="1327">5</cx:pt>
          <cx:pt idx="1328">6</cx:pt>
          <cx:pt idx="1329">7</cx:pt>
          <cx:pt idx="1330">8</cx:pt>
          <cx:pt idx="1331">5</cx:pt>
          <cx:pt idx="1332">4</cx:pt>
          <cx:pt idx="1333">5</cx:pt>
          <cx:pt idx="1334">5</cx:pt>
          <cx:pt idx="1335">6</cx:pt>
          <cx:pt idx="1336">5</cx:pt>
          <cx:pt idx="1337">4</cx:pt>
          <cx:pt idx="1338">7</cx:pt>
          <cx:pt idx="1339">5</cx:pt>
          <cx:pt idx="1340">4</cx:pt>
          <cx:pt idx="1341">6</cx:pt>
          <cx:pt idx="1342">8</cx:pt>
          <cx:pt idx="1343">6</cx:pt>
          <cx:pt idx="1344">7</cx:pt>
          <cx:pt idx="1345">4</cx:pt>
          <cx:pt idx="1346">7</cx:pt>
          <cx:pt idx="1347">8</cx:pt>
          <cx:pt idx="1348">7</cx:pt>
          <cx:pt idx="1349">8</cx:pt>
          <cx:pt idx="1350">5</cx:pt>
          <cx:pt idx="1351">6</cx:pt>
          <cx:pt idx="1352">6</cx:pt>
          <cx:pt idx="1353">8</cx:pt>
          <cx:pt idx="1354">7</cx:pt>
          <cx:pt idx="1355">7</cx:pt>
          <cx:pt idx="1356">5</cx:pt>
          <cx:pt idx="1357">5</cx:pt>
          <cx:pt idx="1358">6</cx:pt>
          <cx:pt idx="1359">9</cx:pt>
          <cx:pt idx="1360">5</cx:pt>
          <cx:pt idx="1361">7</cx:pt>
          <cx:pt idx="1362">4</cx:pt>
          <cx:pt idx="1363">6</cx:pt>
          <cx:pt idx="1364">7</cx:pt>
          <cx:pt idx="1365">7</cx:pt>
          <cx:pt idx="1366">7</cx:pt>
          <cx:pt idx="1367">5</cx:pt>
          <cx:pt idx="1368">6</cx:pt>
          <cx:pt idx="1369">8</cx:pt>
          <cx:pt idx="1370">4</cx:pt>
          <cx:pt idx="1371">6</cx:pt>
          <cx:pt idx="1372">7</cx:pt>
          <cx:pt idx="1373">10</cx:pt>
          <cx:pt idx="1374">7</cx:pt>
          <cx:pt idx="1375">8</cx:pt>
          <cx:pt idx="1376">6</cx:pt>
          <cx:pt idx="1377">5</cx:pt>
          <cx:pt idx="1378">6</cx:pt>
          <cx:pt idx="1379">5</cx:pt>
          <cx:pt idx="1380">3</cx:pt>
          <cx:pt idx="1381">6</cx:pt>
          <cx:pt idx="1382">7</cx:pt>
          <cx:pt idx="1383">5</cx:pt>
          <cx:pt idx="1384">6</cx:pt>
          <cx:pt idx="1385">4</cx:pt>
          <cx:pt idx="1386">7</cx:pt>
          <cx:pt idx="1387">6</cx:pt>
          <cx:pt idx="1388">9</cx:pt>
          <cx:pt idx="1389">6</cx:pt>
          <cx:pt idx="1390">7</cx:pt>
          <cx:pt idx="1391">5</cx:pt>
          <cx:pt idx="1392">5</cx:pt>
          <cx:pt idx="1393">6</cx:pt>
          <cx:pt idx="1394">7</cx:pt>
          <cx:pt idx="1395">8</cx:pt>
          <cx:pt idx="1396">5</cx:pt>
          <cx:pt idx="1397">5</cx:pt>
          <cx:pt idx="1398">5</cx:pt>
          <cx:pt idx="1399">6</cx:pt>
          <cx:pt idx="1400">6</cx:pt>
          <cx:pt idx="1401">6</cx:pt>
          <cx:pt idx="1402">7</cx:pt>
          <cx:pt idx="1403">8</cx:pt>
          <cx:pt idx="1404">3</cx:pt>
          <cx:pt idx="1405">8</cx:pt>
          <cx:pt idx="1406">5</cx:pt>
          <cx:pt idx="1407">5</cx:pt>
          <cx:pt idx="1408">4</cx:pt>
          <cx:pt idx="1409">7</cx:pt>
          <cx:pt idx="1410">7</cx:pt>
          <cx:pt idx="1411">6</cx:pt>
          <cx:pt idx="1412">4</cx:pt>
          <cx:pt idx="1413">8</cx:pt>
          <cx:pt idx="1414">6</cx:pt>
          <cx:pt idx="1415">7</cx:pt>
          <cx:pt idx="1416">4</cx:pt>
          <cx:pt idx="1417">8</cx:pt>
          <cx:pt idx="1418">5</cx:pt>
          <cx:pt idx="1419">6</cx:pt>
          <cx:pt idx="1420">6</cx:pt>
          <cx:pt idx="1421">6</cx:pt>
          <cx:pt idx="1422">6</cx:pt>
          <cx:pt idx="1423">6</cx:pt>
          <cx:pt idx="1424">5</cx:pt>
          <cx:pt idx="1425">6</cx:pt>
          <cx:pt idx="1426">7</cx:pt>
          <cx:pt idx="1427">5</cx:pt>
          <cx:pt idx="1428">5</cx:pt>
          <cx:pt idx="1429">6</cx:pt>
          <cx:pt idx="1430">5</cx:pt>
          <cx:pt idx="1431">6</cx:pt>
          <cx:pt idx="1432">4</cx:pt>
          <cx:pt idx="1433">6</cx:pt>
          <cx:pt idx="1434">5</cx:pt>
          <cx:pt idx="1435">6</cx:pt>
          <cx:pt idx="1436">4</cx:pt>
          <cx:pt idx="1437">8</cx:pt>
          <cx:pt idx="1438">6</cx:pt>
          <cx:pt idx="1439">7</cx:pt>
          <cx:pt idx="1440">6</cx:pt>
          <cx:pt idx="1441">6</cx:pt>
          <cx:pt idx="1442">10</cx:pt>
          <cx:pt idx="1443">6</cx:pt>
          <cx:pt idx="1444">7</cx:pt>
          <cx:pt idx="1445">6</cx:pt>
          <cx:pt idx="1446">5</cx:pt>
          <cx:pt idx="1447">8</cx:pt>
          <cx:pt idx="1448">4</cx:pt>
          <cx:pt idx="1449">5</cx:pt>
          <cx:pt idx="1450">5</cx:pt>
          <cx:pt idx="1451">8</cx:pt>
          <cx:pt idx="1452">5</cx:pt>
          <cx:pt idx="1453">5</cx:pt>
          <cx:pt idx="1454">7</cx:pt>
          <cx:pt idx="1455">6</cx:pt>
          <cx:pt idx="1456">6</cx:pt>
          <cx:pt idx="1457">7</cx:pt>
          <cx:pt idx="1458">5</cx:pt>
          <cx:pt idx="1459">5</cx:pt>
        </cx:lvl>
        <cx:lvl ptCount="1460">
          <cx:pt idx="0">2Story</cx:pt>
          <cx:pt idx="1">1Story</cx:pt>
          <cx:pt idx="2">2Story</cx:pt>
          <cx:pt idx="3">2Story</cx:pt>
          <cx:pt idx="4">2Story</cx:pt>
          <cx:pt idx="5">1.5Fin</cx:pt>
          <cx:pt idx="6">1Story</cx:pt>
          <cx:pt idx="7">2Story</cx:pt>
          <cx:pt idx="8">1.5Fin</cx:pt>
          <cx:pt idx="9">1.5Unf</cx:pt>
          <cx:pt idx="10">1Story</cx:pt>
          <cx:pt idx="11">2Story</cx:pt>
          <cx:pt idx="12">1Story</cx:pt>
          <cx:pt idx="13">1Story</cx:pt>
          <cx:pt idx="14">1Story</cx:pt>
          <cx:pt idx="15">1.5Unf</cx:pt>
          <cx:pt idx="16">1Story</cx:pt>
          <cx:pt idx="17">1Story</cx:pt>
          <cx:pt idx="18">1Story</cx:pt>
          <cx:pt idx="19">1Story</cx:pt>
          <cx:pt idx="20">2Story</cx:pt>
          <cx:pt idx="21">1.5Unf</cx:pt>
          <cx:pt idx="22">1Story</cx:pt>
          <cx:pt idx="23">1Story</cx:pt>
          <cx:pt idx="24">1Story</cx:pt>
          <cx:pt idx="25">1Story</cx:pt>
          <cx:pt idx="26">1Story</cx:pt>
          <cx:pt idx="27">1Story</cx:pt>
          <cx:pt idx="28">1Story</cx:pt>
          <cx:pt idx="29">1Story</cx:pt>
          <cx:pt idx="30">2Story</cx:pt>
          <cx:pt idx="31">1Story</cx:pt>
          <cx:pt idx="32">1Story</cx:pt>
          <cx:pt idx="33">1Story</cx:pt>
          <cx:pt idx="34">1Story</cx:pt>
          <cx:pt idx="35">2Story</cx:pt>
          <cx:pt idx="36">1Story</cx:pt>
          <cx:pt idx="37">1Story</cx:pt>
          <cx:pt idx="38">1Story</cx:pt>
          <cx:pt idx="39">1Story</cx:pt>
          <cx:pt idx="40">1Story</cx:pt>
          <cx:pt idx="41">1Story</cx:pt>
          <cx:pt idx="42">SFoyer</cx:pt>
          <cx:pt idx="43">1Story</cx:pt>
          <cx:pt idx="44">1Story</cx:pt>
          <cx:pt idx="45">1Story</cx:pt>
          <cx:pt idx="46">1.5Fin</cx:pt>
          <cx:pt idx="47">1Story</cx:pt>
          <cx:pt idx="48">2Story</cx:pt>
          <cx:pt idx="49">1Story</cx:pt>
          <cx:pt idx="50">2Story</cx:pt>
          <cx:pt idx="51">1.5Fin</cx:pt>
          <cx:pt idx="52">1Story</cx:pt>
          <cx:pt idx="53">1Story</cx:pt>
          <cx:pt idx="54">SLvl</cx:pt>
          <cx:pt idx="55">1Story</cx:pt>
          <cx:pt idx="56">2Story</cx:pt>
          <cx:pt idx="57">2Story</cx:pt>
          <cx:pt idx="58">2Story</cx:pt>
          <cx:pt idx="59">1Story</cx:pt>
          <cx:pt idx="60">1Story</cx:pt>
          <cx:pt idx="61">2.5Unf</cx:pt>
          <cx:pt idx="62">1Story</cx:pt>
          <cx:pt idx="63">2Story</cx:pt>
          <cx:pt idx="64">2Story</cx:pt>
          <cx:pt idx="65">2Story</cx:pt>
          <cx:pt idx="66">1Story</cx:pt>
          <cx:pt idx="67">1Story</cx:pt>
          <cx:pt idx="68">1Story</cx:pt>
          <cx:pt idx="69">1.5Fin</cx:pt>
          <cx:pt idx="70">1Story</cx:pt>
          <cx:pt idx="71">1Story</cx:pt>
          <cx:pt idx="72">2Story</cx:pt>
          <cx:pt idx="73">1Story</cx:pt>
          <cx:pt idx="74">2Story</cx:pt>
          <cx:pt idx="75">SLvl</cx:pt>
          <cx:pt idx="76">1Story</cx:pt>
          <cx:pt idx="77">1.5Fin</cx:pt>
          <cx:pt idx="78">1Story</cx:pt>
          <cx:pt idx="79">2Story</cx:pt>
          <cx:pt idx="80">2Story</cx:pt>
          <cx:pt idx="81">1Story</cx:pt>
          <cx:pt idx="82">1Story</cx:pt>
          <cx:pt idx="83">1Story</cx:pt>
          <cx:pt idx="84">SLvl</cx:pt>
          <cx:pt idx="85">2Story</cx:pt>
          <cx:pt idx="86">2Story</cx:pt>
          <cx:pt idx="87">2Story</cx:pt>
          <cx:pt idx="88">1.5Fin</cx:pt>
          <cx:pt idx="89">1Story</cx:pt>
          <cx:pt idx="90">1Story</cx:pt>
          <cx:pt idx="91">1Story</cx:pt>
          <cx:pt idx="92">1Story</cx:pt>
          <cx:pt idx="93">2.5Unf</cx:pt>
          <cx:pt idx="94">2Story</cx:pt>
          <cx:pt idx="95">2Story</cx:pt>
          <cx:pt idx="96">1Story</cx:pt>
          <cx:pt idx="97">1Story</cx:pt>
          <cx:pt idx="98">1Story</cx:pt>
          <cx:pt idx="99">1Story</cx:pt>
          <cx:pt idx="100">1Story</cx:pt>
          <cx:pt idx="101">2Story</cx:pt>
          <cx:pt idx="102">1Story</cx:pt>
          <cx:pt idx="103">1Story</cx:pt>
          <cx:pt idx="104">1.5Fin</cx:pt>
          <cx:pt idx="105">2Story</cx:pt>
          <cx:pt idx="106">1Story</cx:pt>
          <cx:pt idx="107">1Story</cx:pt>
          <cx:pt idx="108">1.5Fin</cx:pt>
          <cx:pt idx="109">1Story</cx:pt>
          <cx:pt idx="110">1.5Fin</cx:pt>
          <cx:pt idx="111">SLvl</cx:pt>
          <cx:pt idx="112">2Story</cx:pt>
          <cx:pt idx="113">1Story</cx:pt>
          <cx:pt idx="114">2Story</cx:pt>
          <cx:pt idx="115">2Story</cx:pt>
          <cx:pt idx="116">1Story</cx:pt>
          <cx:pt idx="117">1Story</cx:pt>
          <cx:pt idx="118">2Story</cx:pt>
          <cx:pt idx="119">2Story</cx:pt>
          <cx:pt idx="120">SLvl</cx:pt>
          <cx:pt idx="121">1.5Fin</cx:pt>
          <cx:pt idx="122">1Story</cx:pt>
          <cx:pt idx="123">1Story</cx:pt>
          <cx:pt idx="124">1Story</cx:pt>
          <cx:pt idx="125">1.5Fin</cx:pt>
          <cx:pt idx="126">1Story</cx:pt>
          <cx:pt idx="127">1.5Unf</cx:pt>
          <cx:pt idx="128">2Story</cx:pt>
          <cx:pt idx="129">1Story</cx:pt>
          <cx:pt idx="130">2Story</cx:pt>
          <cx:pt idx="131">2Story</cx:pt>
          <cx:pt idx="132">1Story</cx:pt>
          <cx:pt idx="133">1Story</cx:pt>
          <cx:pt idx="134">1Story</cx:pt>
          <cx:pt idx="135">1Story</cx:pt>
          <cx:pt idx="136">1Story</cx:pt>
          <cx:pt idx="137">1Story</cx:pt>
          <cx:pt idx="138">2Story</cx:pt>
          <cx:pt idx="139">2Story</cx:pt>
          <cx:pt idx="140">1Story</cx:pt>
          <cx:pt idx="141">1Story</cx:pt>
          <cx:pt idx="142">1.5Fin</cx:pt>
          <cx:pt idx="143">1Story</cx:pt>
          <cx:pt idx="144">1Story</cx:pt>
          <cx:pt idx="145">2Story</cx:pt>
          <cx:pt idx="146">1Story</cx:pt>
          <cx:pt idx="147">2Story</cx:pt>
          <cx:pt idx="148">1Story</cx:pt>
          <cx:pt idx="149">1.5Fin</cx:pt>
          <cx:pt idx="150">1Story</cx:pt>
          <cx:pt idx="151">1Story</cx:pt>
          <cx:pt idx="152">2Story</cx:pt>
          <cx:pt idx="153">1Story</cx:pt>
          <cx:pt idx="154">1Story</cx:pt>
          <cx:pt idx="155">1.5Fin</cx:pt>
          <cx:pt idx="156">1Story</cx:pt>
          <cx:pt idx="157">2Story</cx:pt>
          <cx:pt idx="158">2Story</cx:pt>
          <cx:pt idx="159">2Story</cx:pt>
          <cx:pt idx="160">1Story</cx:pt>
          <cx:pt idx="161">2Story</cx:pt>
          <cx:pt idx="162">1Story</cx:pt>
          <cx:pt idx="163">1.5Unf</cx:pt>
          <cx:pt idx="164">1Story</cx:pt>
          <cx:pt idx="165">1.5Fin</cx:pt>
          <cx:pt idx="166">1Story</cx:pt>
          <cx:pt idx="167">2Story</cx:pt>
          <cx:pt idx="168">2Story</cx:pt>
          <cx:pt idx="169">1Story</cx:pt>
          <cx:pt idx="170">1.5Fin</cx:pt>
          <cx:pt idx="171">1Story</cx:pt>
          <cx:pt idx="172">2Story</cx:pt>
          <cx:pt idx="173">1Story</cx:pt>
          <cx:pt idx="174">1Story</cx:pt>
          <cx:pt idx="175">1Story</cx:pt>
          <cx:pt idx="176">2Story</cx:pt>
          <cx:pt idx="177">1.5Fin</cx:pt>
          <cx:pt idx="178">1Story</cx:pt>
          <cx:pt idx="179">1Story</cx:pt>
          <cx:pt idx="180">2Story</cx:pt>
          <cx:pt idx="181">2Story</cx:pt>
          <cx:pt idx="182">1Story</cx:pt>
          <cx:pt idx="183">1.5Fin</cx:pt>
          <cx:pt idx="184">1.5Fin</cx:pt>
          <cx:pt idx="185">2.5Fin</cx:pt>
          <cx:pt idx="186">SLvl</cx:pt>
          <cx:pt idx="187">1.5Fin</cx:pt>
          <cx:pt idx="188">SFoyer</cx:pt>
          <cx:pt idx="189">1Story</cx:pt>
          <cx:pt idx="190">2Story</cx:pt>
          <cx:pt idx="191">2Story</cx:pt>
          <cx:pt idx="192">1Story</cx:pt>
          <cx:pt idx="193">2Story</cx:pt>
          <cx:pt idx="194">1Story</cx:pt>
          <cx:pt idx="195">2Story</cx:pt>
          <cx:pt idx="196">1Story</cx:pt>
          <cx:pt idx="197">2Story</cx:pt>
          <cx:pt idx="198">2.5Fin</cx:pt>
          <cx:pt idx="199">1Story</cx:pt>
          <cx:pt idx="200">1Story</cx:pt>
          <cx:pt idx="201">1Story</cx:pt>
          <cx:pt idx="202">1.5Fin</cx:pt>
          <cx:pt idx="203">1Story</cx:pt>
          <cx:pt idx="204">1.5Fin</cx:pt>
          <cx:pt idx="205">1Story</cx:pt>
          <cx:pt idx="206">1Story</cx:pt>
          <cx:pt idx="207">1Story</cx:pt>
          <cx:pt idx="208">2Story</cx:pt>
          <cx:pt idx="209">1Story</cx:pt>
          <cx:pt idx="210">1Story</cx:pt>
          <cx:pt idx="211">1Story</cx:pt>
          <cx:pt idx="212">2Story</cx:pt>
          <cx:pt idx="213">1Story</cx:pt>
          <cx:pt idx="214">2Story</cx:pt>
          <cx:pt idx="215">1Story</cx:pt>
          <cx:pt idx="216">1Story</cx:pt>
          <cx:pt idx="217">2Story</cx:pt>
          <cx:pt idx="218">1.5Fin</cx:pt>
          <cx:pt idx="219">1Story</cx:pt>
          <cx:pt idx="220">1Story</cx:pt>
          <cx:pt idx="221">2Story</cx:pt>
          <cx:pt idx="222">2Story</cx:pt>
          <cx:pt idx="223">1Story</cx:pt>
          <cx:pt idx="224">1Story</cx:pt>
          <cx:pt idx="225">2Story</cx:pt>
          <cx:pt idx="226">2Story</cx:pt>
          <cx:pt idx="227">2Story</cx:pt>
          <cx:pt idx="228">1Story</cx:pt>
          <cx:pt idx="229">1Story</cx:pt>
          <cx:pt idx="230">1Story</cx:pt>
          <cx:pt idx="231">2Story</cx:pt>
          <cx:pt idx="232">2Story</cx:pt>
          <cx:pt idx="233">1Story</cx:pt>
          <cx:pt idx="234">2Story</cx:pt>
          <cx:pt idx="235">2Story</cx:pt>
          <cx:pt idx="236">1Story</cx:pt>
          <cx:pt idx="237">2Story</cx:pt>
          <cx:pt idx="238">1Story</cx:pt>
          <cx:pt idx="239">1.5Fin</cx:pt>
          <cx:pt idx="240">1Story</cx:pt>
          <cx:pt idx="241">1Story</cx:pt>
          <cx:pt idx="242">1.5Fin</cx:pt>
          <cx:pt idx="243">2Story</cx:pt>
          <cx:pt idx="244">2Story</cx:pt>
          <cx:pt idx="245">1Story</cx:pt>
          <cx:pt idx="246">2Story</cx:pt>
          <cx:pt idx="247">1Story</cx:pt>
          <cx:pt idx="248">2Story</cx:pt>
          <cx:pt idx="249">1.5Fin</cx:pt>
          <cx:pt idx="250">1Story</cx:pt>
          <cx:pt idx="251">1Story</cx:pt>
          <cx:pt idx="252">2Story</cx:pt>
          <cx:pt idx="253">SLvl</cx:pt>
          <cx:pt idx="254">1Story</cx:pt>
          <cx:pt idx="255">2Story</cx:pt>
          <cx:pt idx="256">2Story</cx:pt>
          <cx:pt idx="257">1Story</cx:pt>
          <cx:pt idx="258">2Story</cx:pt>
          <cx:pt idx="259">1Story</cx:pt>
          <cx:pt idx="260">SLvl</cx:pt>
          <cx:pt idx="261">2Story</cx:pt>
          <cx:pt idx="262">SLvl</cx:pt>
          <cx:pt idx="263">1.5Fin</cx:pt>
          <cx:pt idx="264">1Story</cx:pt>
          <cx:pt idx="265">1Story</cx:pt>
          <cx:pt idx="266">2Story</cx:pt>
          <cx:pt idx="267">2.5Fin</cx:pt>
          <cx:pt idx="268">1Story</cx:pt>
          <cx:pt idx="269">1Story</cx:pt>
          <cx:pt idx="270">2Story</cx:pt>
          <cx:pt idx="271">1Story</cx:pt>
          <cx:pt idx="272">2Story</cx:pt>
          <cx:pt idx="273">1Story</cx:pt>
          <cx:pt idx="274">1Story</cx:pt>
          <cx:pt idx="275">1.5Fin</cx:pt>
          <cx:pt idx="276">1Story</cx:pt>
          <cx:pt idx="277">1Story</cx:pt>
          <cx:pt idx="278">1Story</cx:pt>
          <cx:pt idx="279">2Story</cx:pt>
          <cx:pt idx="280">2Story</cx:pt>
          <cx:pt idx="281">1Story</cx:pt>
          <cx:pt idx="282">1Story</cx:pt>
          <cx:pt idx="283">1Story</cx:pt>
          <cx:pt idx="284">1Story</cx:pt>
          <cx:pt idx="285">2Story</cx:pt>
          <cx:pt idx="286">1.5Fin</cx:pt>
          <cx:pt idx="287">1Story</cx:pt>
          <cx:pt idx="288">1Story</cx:pt>
          <cx:pt idx="289">2Story</cx:pt>
          <cx:pt idx="290">2Story</cx:pt>
          <cx:pt idx="291">2Story</cx:pt>
          <cx:pt idx="292">1.5Fin</cx:pt>
          <cx:pt idx="293">2Story</cx:pt>
          <cx:pt idx="294">1Story</cx:pt>
          <cx:pt idx="295">SLvl</cx:pt>
          <cx:pt idx="296">1.5Fin</cx:pt>
          <cx:pt idx="297">2Story</cx:pt>
          <cx:pt idx="298">2Story</cx:pt>
          <cx:pt idx="299">1Story</cx:pt>
          <cx:pt idx="300">1Story</cx:pt>
          <cx:pt idx="301">2Story</cx:pt>
          <cx:pt idx="302">1Story</cx:pt>
          <cx:pt idx="303">1Story</cx:pt>
          <cx:pt idx="304">2.5Fin</cx:pt>
          <cx:pt idx="305">1Story</cx:pt>
          <cx:pt idx="306">2Story</cx:pt>
          <cx:pt idx="307">1.5Fin</cx:pt>
          <cx:pt idx="308">1Story</cx:pt>
          <cx:pt idx="309">1Story</cx:pt>
          <cx:pt idx="310">2Story</cx:pt>
          <cx:pt idx="311">1Story</cx:pt>
          <cx:pt idx="312">1.5Fin</cx:pt>
          <cx:pt idx="313">1Story</cx:pt>
          <cx:pt idx="314">2Story</cx:pt>
          <cx:pt idx="315">2Story</cx:pt>
          <cx:pt idx="316">2Story</cx:pt>
          <cx:pt idx="317">2Story</cx:pt>
          <cx:pt idx="318">2Story</cx:pt>
          <cx:pt idx="319">SLvl</cx:pt>
          <cx:pt idx="320">2Story</cx:pt>
          <cx:pt idx="321">2Story</cx:pt>
          <cx:pt idx="322">2Story</cx:pt>
          <cx:pt idx="323">1Story</cx:pt>
          <cx:pt idx="324">SLvl</cx:pt>
          <cx:pt idx="325">1.5Unf</cx:pt>
          <cx:pt idx="326">1Story</cx:pt>
          <cx:pt idx="327">1Story</cx:pt>
          <cx:pt idx="328">2.5Unf</cx:pt>
          <cx:pt idx="329">2Story</cx:pt>
          <cx:pt idx="330">1Story</cx:pt>
          <cx:pt idx="331">1Story</cx:pt>
          <cx:pt idx="332">1Story</cx:pt>
          <cx:pt idx="333">1Story</cx:pt>
          <cx:pt idx="334">2Story</cx:pt>
          <cx:pt idx="335">1.5Fin</cx:pt>
          <cx:pt idx="336">1Story</cx:pt>
          <cx:pt idx="337">1Story</cx:pt>
          <cx:pt idx="338">1Story</cx:pt>
          <cx:pt idx="339">1Story</cx:pt>
          <cx:pt idx="340">2Story</cx:pt>
          <cx:pt idx="341">1Story</cx:pt>
          <cx:pt idx="342">1Story</cx:pt>
          <cx:pt idx="343">1Story</cx:pt>
          <cx:pt idx="344">2Story</cx:pt>
          <cx:pt idx="345">1.5Fin</cx:pt>
          <cx:pt idx="346">1Story</cx:pt>
          <cx:pt idx="347">1Story</cx:pt>
          <cx:pt idx="348">2Story</cx:pt>
          <cx:pt idx="349">2Story</cx:pt>
          <cx:pt idx="350">1Story</cx:pt>
          <cx:pt idx="351">1Story</cx:pt>
          <cx:pt idx="352">1.5Fin</cx:pt>
          <cx:pt idx="353">1Story</cx:pt>
          <cx:pt idx="354">1.5Fin</cx:pt>
          <cx:pt idx="355">1Story</cx:pt>
          <cx:pt idx="356">1Story</cx:pt>
          <cx:pt idx="357">1Story</cx:pt>
          <cx:pt idx="358">SLvl</cx:pt>
          <cx:pt idx="359">2Story</cx:pt>
          <cx:pt idx="360">SFoyer</cx:pt>
          <cx:pt idx="361">1.5Fin</cx:pt>
          <cx:pt idx="362">SFoyer</cx:pt>
          <cx:pt idx="363">2Story</cx:pt>
          <cx:pt idx="364">2Story</cx:pt>
          <cx:pt idx="365">2Story</cx:pt>
          <cx:pt idx="366">1Story</cx:pt>
          <cx:pt idx="367">SLvl</cx:pt>
          <cx:pt idx="368">1Story</cx:pt>
          <cx:pt idx="369">1Story</cx:pt>
          <cx:pt idx="370">2Story</cx:pt>
          <cx:pt idx="371">1.5Fin</cx:pt>
          <cx:pt idx="372">1Story</cx:pt>
          <cx:pt idx="373">1Story</cx:pt>
          <cx:pt idx="374">2Story</cx:pt>
          <cx:pt idx="375">1Story</cx:pt>
          <cx:pt idx="376">SFoyer</cx:pt>
          <cx:pt idx="377">2Story</cx:pt>
          <cx:pt idx="378">1Story</cx:pt>
          <cx:pt idx="379">2Story</cx:pt>
          <cx:pt idx="380">1.5Fin</cx:pt>
          <cx:pt idx="381">1Story</cx:pt>
          <cx:pt idx="382">2Story</cx:pt>
          <cx:pt idx="383">1.5Unf</cx:pt>
          <cx:pt idx="384">2Story</cx:pt>
          <cx:pt idx="385">1Story</cx:pt>
          <cx:pt idx="386">1.5Fin</cx:pt>
          <cx:pt idx="387">SLvl</cx:pt>
          <cx:pt idx="388">1Story</cx:pt>
          <cx:pt idx="389">2Story</cx:pt>
          <cx:pt idx="390">1.5Fin</cx:pt>
          <cx:pt idx="391">2Story</cx:pt>
          <cx:pt idx="392">1Story</cx:pt>
          <cx:pt idx="393">1Story</cx:pt>
          <cx:pt idx="394">1.5Fin</cx:pt>
          <cx:pt idx="395">1Story</cx:pt>
          <cx:pt idx="396">1Story</cx:pt>
          <cx:pt idx="397">2Story</cx:pt>
          <cx:pt idx="398">1Story</cx:pt>
          <cx:pt idx="399">2Story</cx:pt>
          <cx:pt idx="400">1Story</cx:pt>
          <cx:pt idx="401">1Story</cx:pt>
          <cx:pt idx="402">1Story</cx:pt>
          <cx:pt idx="403">2Story</cx:pt>
          <cx:pt idx="404">2Story</cx:pt>
          <cx:pt idx="405">1Story</cx:pt>
          <cx:pt idx="406">1.5Fin</cx:pt>
          <cx:pt idx="407">2Story</cx:pt>
          <cx:pt idx="408">2Story</cx:pt>
          <cx:pt idx="409">2Story</cx:pt>
          <cx:pt idx="410">1Story</cx:pt>
          <cx:pt idx="411">1Story</cx:pt>
          <cx:pt idx="412">1Story</cx:pt>
          <cx:pt idx="413">1Story</cx:pt>
          <cx:pt idx="414">2Story</cx:pt>
          <cx:pt idx="415">1Story</cx:pt>
          <cx:pt idx="416">2Story</cx:pt>
          <cx:pt idx="417">2Story</cx:pt>
          <cx:pt idx="418">1.5Fin</cx:pt>
          <cx:pt idx="419">1Story</cx:pt>
          <cx:pt idx="420">SFoyer</cx:pt>
          <cx:pt idx="421">1Story</cx:pt>
          <cx:pt idx="422">1Story</cx:pt>
          <cx:pt idx="423">2Story</cx:pt>
          <cx:pt idx="424">1Story</cx:pt>
          <cx:pt idx="425">2Story</cx:pt>
          <cx:pt idx="426">SLvl</cx:pt>
          <cx:pt idx="427">1Story</cx:pt>
          <cx:pt idx="428">1Story</cx:pt>
          <cx:pt idx="429">1Story</cx:pt>
          <cx:pt idx="430">2Story</cx:pt>
          <cx:pt idx="431">1.5Fin</cx:pt>
          <cx:pt idx="432">2Story</cx:pt>
          <cx:pt idx="433">2Story</cx:pt>
          <cx:pt idx="434">SFoyer</cx:pt>
          <cx:pt idx="435">2Story</cx:pt>
          <cx:pt idx="436">1.5Fin</cx:pt>
          <cx:pt idx="437">1.5Unf</cx:pt>
          <cx:pt idx="438">1Story</cx:pt>
          <cx:pt idx="439">1.5Fin</cx:pt>
          <cx:pt idx="440">1Story</cx:pt>
          <cx:pt idx="441">1Story</cx:pt>
          <cx:pt idx="442">1.5Fin</cx:pt>
          <cx:pt idx="443">1Story</cx:pt>
          <cx:pt idx="444">2Story</cx:pt>
          <cx:pt idx="445">1Story</cx:pt>
          <cx:pt idx="446">1Story</cx:pt>
          <cx:pt idx="447">2Story</cx:pt>
          <cx:pt idx="448">1.5Fin</cx:pt>
          <cx:pt idx="449">1.5Fin</cx:pt>
          <cx:pt idx="450">1Story</cx:pt>
          <cx:pt idx="451">1Story</cx:pt>
          <cx:pt idx="452">2Story</cx:pt>
          <cx:pt idx="453">2Story</cx:pt>
          <cx:pt idx="454">1Story</cx:pt>
          <cx:pt idx="455">1Story</cx:pt>
          <cx:pt idx="456">2Story</cx:pt>
          <cx:pt idx="457">1Story</cx:pt>
          <cx:pt idx="458">2Story</cx:pt>
          <cx:pt idx="459">1.5Fin</cx:pt>
          <cx:pt idx="460">2Story</cx:pt>
          <cx:pt idx="461">2Story</cx:pt>
          <cx:pt idx="462">1Story</cx:pt>
          <cx:pt idx="463">2Story</cx:pt>
          <cx:pt idx="464">1Story</cx:pt>
          <cx:pt idx="465">1Story</cx:pt>
          <cx:pt idx="466">1Story</cx:pt>
          <cx:pt idx="467">2Story</cx:pt>
          <cx:pt idx="468">1Story</cx:pt>
          <cx:pt idx="469">2Story</cx:pt>
          <cx:pt idx="470">1Story</cx:pt>
          <cx:pt idx="471">2Story</cx:pt>
          <cx:pt idx="472">SLvl</cx:pt>
          <cx:pt idx="473">1Story</cx:pt>
          <cx:pt idx="474">1Story</cx:pt>
          <cx:pt idx="475">1Story</cx:pt>
          <cx:pt idx="476">1Story</cx:pt>
          <cx:pt idx="477">2Story</cx:pt>
          <cx:pt idx="478">1Story</cx:pt>
          <cx:pt idx="479">1Story</cx:pt>
          <cx:pt idx="480">1Story</cx:pt>
          <cx:pt idx="481">1Story</cx:pt>
          <cx:pt idx="482">2Story</cx:pt>
          <cx:pt idx="483">1Story</cx:pt>
          <cx:pt idx="484">1Story</cx:pt>
          <cx:pt idx="485">1Story</cx:pt>
          <cx:pt idx="486">1Story</cx:pt>
          <cx:pt idx="487">1Story</cx:pt>
          <cx:pt idx="488">1.5Fin</cx:pt>
          <cx:pt idx="489">SFoyer</cx:pt>
          <cx:pt idx="490">2Story</cx:pt>
          <cx:pt idx="491">1.5Fin</cx:pt>
          <cx:pt idx="492">2Story</cx:pt>
          <cx:pt idx="493">1Story</cx:pt>
          <cx:pt idx="494">1Story</cx:pt>
          <cx:pt idx="495">1Story</cx:pt>
          <cx:pt idx="496">1Story</cx:pt>
          <cx:pt idx="497">1.5Fin</cx:pt>
          <cx:pt idx="498">1Story</cx:pt>
          <cx:pt idx="499">1Story</cx:pt>
          <cx:pt idx="500">2Story</cx:pt>
          <cx:pt idx="501">2Story</cx:pt>
          <cx:pt idx="502">1Story</cx:pt>
          <cx:pt idx="503">1Story</cx:pt>
          <cx:pt idx="504">2Story</cx:pt>
          <cx:pt idx="505">2Story</cx:pt>
          <cx:pt idx="506">2Story</cx:pt>
          <cx:pt idx="507">1Story</cx:pt>
          <cx:pt idx="508">2Story</cx:pt>
          <cx:pt idx="509">1Story</cx:pt>
          <cx:pt idx="510">1Story</cx:pt>
          <cx:pt idx="511">1Story</cx:pt>
          <cx:pt idx="512">1Story</cx:pt>
          <cx:pt idx="513">1Story</cx:pt>
          <cx:pt idx="514">1.5Unf</cx:pt>
          <cx:pt idx="515">1Story</cx:pt>
          <cx:pt idx="516">SLvl</cx:pt>
          <cx:pt idx="517">2Story</cx:pt>
          <cx:pt idx="518">2Story</cx:pt>
          <cx:pt idx="519">2Story</cx:pt>
          <cx:pt idx="520">2Story</cx:pt>
          <cx:pt idx="521">1Story</cx:pt>
          <cx:pt idx="522">1.5Fin</cx:pt>
          <cx:pt idx="523">2Story</cx:pt>
          <cx:pt idx="524">2Story</cx:pt>
          <cx:pt idx="525">1Story</cx:pt>
          <cx:pt idx="526">1Story</cx:pt>
          <cx:pt idx="527">2Story</cx:pt>
          <cx:pt idx="528">1Story</cx:pt>
          <cx:pt idx="529">1Story</cx:pt>
          <cx:pt idx="530">SLvl</cx:pt>
          <cx:pt idx="531">2Story</cx:pt>
          <cx:pt idx="532">1Story</cx:pt>
          <cx:pt idx="533">1Story</cx:pt>
          <cx:pt idx="534">2Story</cx:pt>
          <cx:pt idx="535">2Story</cx:pt>
          <cx:pt idx="536">2Story</cx:pt>
          <cx:pt idx="537">1Story</cx:pt>
          <cx:pt idx="538">1Story</cx:pt>
          <cx:pt idx="539">1Story</cx:pt>
          <cx:pt idx="540">1Story</cx:pt>
          <cx:pt idx="541">2Story</cx:pt>
          <cx:pt idx="542">1Story</cx:pt>
          <cx:pt idx="543">SFoyer</cx:pt>
          <cx:pt idx="544">2Story</cx:pt>
          <cx:pt idx="545">1.5Fin</cx:pt>
          <cx:pt idx="546">1.5Fin</cx:pt>
          <cx:pt idx="547">SFoyer</cx:pt>
          <cx:pt idx="548">1Story</cx:pt>
          <cx:pt idx="549">2Story</cx:pt>
          <cx:pt idx="550">1Story</cx:pt>
          <cx:pt idx="551">1Story</cx:pt>
          <cx:pt idx="552">1Story</cx:pt>
          <cx:pt idx="553">1Story</cx:pt>
          <cx:pt idx="554">2Story</cx:pt>
          <cx:pt idx="555">1.5Unf</cx:pt>
          <cx:pt idx="556">1Story</cx:pt>
          <cx:pt idx="557">1.5Fin</cx:pt>
          <cx:pt idx="558">2Story</cx:pt>
          <cx:pt idx="559">1Story</cx:pt>
          <cx:pt idx="560">1Story</cx:pt>
          <cx:pt idx="561">1Story</cx:pt>
          <cx:pt idx="562">1Story</cx:pt>
          <cx:pt idx="563">1.5Fin</cx:pt>
          <cx:pt idx="564">2Story</cx:pt>
          <cx:pt idx="565">2Story</cx:pt>
          <cx:pt idx="566">2Story</cx:pt>
          <cx:pt idx="567">1Story</cx:pt>
          <cx:pt idx="568">1.5Fin</cx:pt>
          <cx:pt idx="569">SFoyer</cx:pt>
          <cx:pt idx="570">1Story</cx:pt>
          <cx:pt idx="571">1Story</cx:pt>
          <cx:pt idx="572">2Story</cx:pt>
          <cx:pt idx="573">SLvl</cx:pt>
          <cx:pt idx="574">SLvl</cx:pt>
          <cx:pt idx="575">1.5Fin</cx:pt>
          <cx:pt idx="576">1.5Fin</cx:pt>
          <cx:pt idx="577">SLvl</cx:pt>
          <cx:pt idx="578">2Story</cx:pt>
          <cx:pt idx="579">1.5Fin</cx:pt>
          <cx:pt idx="580">1Story</cx:pt>
          <cx:pt idx="581">1Story</cx:pt>
          <cx:pt idx="582">SFoyer</cx:pt>
          <cx:pt idx="583">2.5Unf</cx:pt>
          <cx:pt idx="584">1.5Fin</cx:pt>
          <cx:pt idx="585">1Story</cx:pt>
          <cx:pt idx="586">1Story</cx:pt>
          <cx:pt idx="587">SFoyer</cx:pt>
          <cx:pt idx="588">1Story</cx:pt>
          <cx:pt idx="589">1Story</cx:pt>
          <cx:pt idx="590">2Story</cx:pt>
          <cx:pt idx="591">2Story</cx:pt>
          <cx:pt idx="592">1Story</cx:pt>
          <cx:pt idx="593">1Story</cx:pt>
          <cx:pt idx="594">1Story</cx:pt>
          <cx:pt idx="595">1Story</cx:pt>
          <cx:pt idx="596">2Story</cx:pt>
          <cx:pt idx="597">1Story</cx:pt>
          <cx:pt idx="598">1Story</cx:pt>
          <cx:pt idx="599">2Story</cx:pt>
          <cx:pt idx="600">2Story</cx:pt>
          <cx:pt idx="601">1.5Fin</cx:pt>
          <cx:pt idx="602">2Story</cx:pt>
          <cx:pt idx="603">2Story</cx:pt>
          <cx:pt idx="604">1Story</cx:pt>
          <cx:pt idx="605">2Story</cx:pt>
          <cx:pt idx="606">1Story</cx:pt>
          <cx:pt idx="607">2Story</cx:pt>
          <cx:pt idx="608">2Story</cx:pt>
          <cx:pt idx="609">1Story</cx:pt>
          <cx:pt idx="610">2Story</cx:pt>
          <cx:pt idx="611">SLvl</cx:pt>
          <cx:pt idx="612">2Story</cx:pt>
          <cx:pt idx="613">1Story</cx:pt>
          <cx:pt idx="614">SFoyer</cx:pt>
          <cx:pt idx="615">SFoyer</cx:pt>
          <cx:pt idx="616">2Story</cx:pt>
          <cx:pt idx="617">1.5Unf</cx:pt>
          <cx:pt idx="618">1Story</cx:pt>
          <cx:pt idx="619">2Story</cx:pt>
          <cx:pt idx="620">1Story</cx:pt>
          <cx:pt idx="621">2Story</cx:pt>
          <cx:pt idx="622">1Story</cx:pt>
          <cx:pt idx="623">2Story</cx:pt>
          <cx:pt idx="624">2Story</cx:pt>
          <cx:pt idx="625">1Story</cx:pt>
          <cx:pt idx="626">1Story</cx:pt>
          <cx:pt idx="627">SLvl</cx:pt>
          <cx:pt idx="628">2Story</cx:pt>
          <cx:pt idx="629">SLvl</cx:pt>
          <cx:pt idx="630">2Story</cx:pt>
          <cx:pt idx="631">1Story</cx:pt>
          <cx:pt idx="632">1Story</cx:pt>
          <cx:pt idx="633">1Story</cx:pt>
          <cx:pt idx="634">SFoyer</cx:pt>
          <cx:pt idx="635">2.5Fin</cx:pt>
          <cx:pt idx="636">1Story</cx:pt>
          <cx:pt idx="637">1.5Fin</cx:pt>
          <cx:pt idx="638">1Story</cx:pt>
          <cx:pt idx="639">1Story</cx:pt>
          <cx:pt idx="640">1Story</cx:pt>
          <cx:pt idx="641">2Story</cx:pt>
          <cx:pt idx="642">SLvl</cx:pt>
          <cx:pt idx="643">2Story</cx:pt>
          <cx:pt idx="644">1Story</cx:pt>
          <cx:pt idx="645">1Story</cx:pt>
          <cx:pt idx="646">1Story</cx:pt>
          <cx:pt idx="647">1Story</cx:pt>
          <cx:pt idx="648">2Story</cx:pt>
          <cx:pt idx="649">SFoyer</cx:pt>
          <cx:pt idx="650">2Story</cx:pt>
          <cx:pt idx="651">2Story</cx:pt>
          <cx:pt idx="652">2Story</cx:pt>
          <cx:pt idx="653">1.5Fin</cx:pt>
          <cx:pt idx="654">1Story</cx:pt>
          <cx:pt idx="655">2Story</cx:pt>
          <cx:pt idx="656">1Story</cx:pt>
          <cx:pt idx="657">2Story</cx:pt>
          <cx:pt idx="658">1.5Fin</cx:pt>
          <cx:pt idx="659">1Story</cx:pt>
          <cx:pt idx="660">2Story</cx:pt>
          <cx:pt idx="661">2Story</cx:pt>
          <cx:pt idx="662">1Story</cx:pt>
          <cx:pt idx="663">SFoyer</cx:pt>
          <cx:pt idx="664">1Story</cx:pt>
          <cx:pt idx="665">2Story</cx:pt>
          <cx:pt idx="666">2Story</cx:pt>
          <cx:pt idx="667">1Story</cx:pt>
          <cx:pt idx="668">1Story</cx:pt>
          <cx:pt idx="669">1Story</cx:pt>
          <cx:pt idx="670">2Story</cx:pt>
          <cx:pt idx="671">2Story</cx:pt>
          <cx:pt idx="672">1Story</cx:pt>
          <cx:pt idx="673">1Story</cx:pt>
          <cx:pt idx="674">1Story</cx:pt>
          <cx:pt idx="675">2Story</cx:pt>
          <cx:pt idx="676">2Story</cx:pt>
          <cx:pt idx="677">1Story</cx:pt>
          <cx:pt idx="678">1Story</cx:pt>
          <cx:pt idx="679">1Story</cx:pt>
          <cx:pt idx="680">1Story</cx:pt>
          <cx:pt idx="681">1.5Fin</cx:pt>
          <cx:pt idx="682">1Story</cx:pt>
          <cx:pt idx="683">1Story</cx:pt>
          <cx:pt idx="684">2Story</cx:pt>
          <cx:pt idx="685">2Story</cx:pt>
          <cx:pt idx="686">2Story</cx:pt>
          <cx:pt idx="687">2Story</cx:pt>
          <cx:pt idx="688">1Story</cx:pt>
          <cx:pt idx="689">1Story</cx:pt>
          <cx:pt idx="690">1Story</cx:pt>
          <cx:pt idx="691">2Story</cx:pt>
          <cx:pt idx="692">2Story</cx:pt>
          <cx:pt idx="693">1Story</cx:pt>
          <cx:pt idx="694">1.5Fin</cx:pt>
          <cx:pt idx="695">1Story</cx:pt>
          <cx:pt idx="696">1Story</cx:pt>
          <cx:pt idx="697">1Story</cx:pt>
          <cx:pt idx="698">1Story</cx:pt>
          <cx:pt idx="699">1Story</cx:pt>
          <cx:pt idx="700">1Story</cx:pt>
          <cx:pt idx="701">1Story</cx:pt>
          <cx:pt idx="702">2Story</cx:pt>
          <cx:pt idx="703">2Story</cx:pt>
          <cx:pt idx="704">1Story</cx:pt>
          <cx:pt idx="705">2Story</cx:pt>
          <cx:pt idx="706">1Story</cx:pt>
          <cx:pt idx="707">1Story</cx:pt>
          <cx:pt idx="708">2Story</cx:pt>
          <cx:pt idx="709">1Story</cx:pt>
          <cx:pt idx="710">1Story</cx:pt>
          <cx:pt idx="711">1.5Fin</cx:pt>
          <cx:pt idx="712">1Story</cx:pt>
          <cx:pt idx="713">1Story</cx:pt>
          <cx:pt idx="714">2Story</cx:pt>
          <cx:pt idx="715">1Story</cx:pt>
          <cx:pt idx="716">2Story</cx:pt>
          <cx:pt idx="717">1Story</cx:pt>
          <cx:pt idx="718">2Story</cx:pt>
          <cx:pt idx="719">1Story</cx:pt>
          <cx:pt idx="720">1Story</cx:pt>
          <cx:pt idx="721">1Story</cx:pt>
          <cx:pt idx="722">1Story</cx:pt>
          <cx:pt idx="723">1.5Fin</cx:pt>
          <cx:pt idx="724">1Story</cx:pt>
          <cx:pt idx="725">1Story</cx:pt>
          <cx:pt idx="726">1Story</cx:pt>
          <cx:pt idx="727">1Story</cx:pt>
          <cx:pt idx="728">1Story</cx:pt>
          <cx:pt idx="729">1.5Fin</cx:pt>
          <cx:pt idx="730">1Story</cx:pt>
          <cx:pt idx="731">SLvl</cx:pt>
          <cx:pt idx="732">2Story</cx:pt>
          <cx:pt idx="733">1Story</cx:pt>
          <cx:pt idx="734">1Story</cx:pt>
          <cx:pt idx="735">2.5Unf</cx:pt>
          <cx:pt idx="736">1Story</cx:pt>
          <cx:pt idx="737">2Story</cx:pt>
          <cx:pt idx="738">1Story</cx:pt>
          <cx:pt idx="739">2Story</cx:pt>
          <cx:pt idx="740">2Story</cx:pt>
          <cx:pt idx="741">1Story</cx:pt>
          <cx:pt idx="742">1Story</cx:pt>
          <cx:pt idx="743">SLvl</cx:pt>
          <cx:pt idx="744">1Story</cx:pt>
          <cx:pt idx="745">2Story</cx:pt>
          <cx:pt idx="746">2Story</cx:pt>
          <cx:pt idx="747">2Story</cx:pt>
          <cx:pt idx="748">1Story</cx:pt>
          <cx:pt idx="749">1.5Fin</cx:pt>
          <cx:pt idx="750">1.5Fin</cx:pt>
          <cx:pt idx="751">2Story</cx:pt>
          <cx:pt idx="752">1Story</cx:pt>
          <cx:pt idx="753">2Story</cx:pt>
          <cx:pt idx="754">1Story</cx:pt>
          <cx:pt idx="755">2Story</cx:pt>
          <cx:pt idx="756">2Story</cx:pt>
          <cx:pt idx="757">2Story</cx:pt>
          <cx:pt idx="758">2Story</cx:pt>
          <cx:pt idx="759">2Story</cx:pt>
          <cx:pt idx="760">1Story</cx:pt>
          <cx:pt idx="761">1Story</cx:pt>
          <cx:pt idx="762">2Story</cx:pt>
          <cx:pt idx="763">2Story</cx:pt>
          <cx:pt idx="764">1Story</cx:pt>
          <cx:pt idx="765">1Story</cx:pt>
          <cx:pt idx="766">2Story</cx:pt>
          <cx:pt idx="767">1.5Fin</cx:pt>
          <cx:pt idx="768">1Story</cx:pt>
          <cx:pt idx="769">2Story</cx:pt>
          <cx:pt idx="770">SFoyer</cx:pt>
          <cx:pt idx="771">1Story</cx:pt>
          <cx:pt idx="772">SLvl</cx:pt>
          <cx:pt idx="773">1Story</cx:pt>
          <cx:pt idx="774">1Story</cx:pt>
          <cx:pt idx="775">1Story</cx:pt>
          <cx:pt idx="776">1Story</cx:pt>
          <cx:pt idx="777">1Story</cx:pt>
          <cx:pt idx="778">1Story</cx:pt>
          <cx:pt idx="779">SFoyer</cx:pt>
          <cx:pt idx="780">1Story</cx:pt>
          <cx:pt idx="781">2Story</cx:pt>
          <cx:pt idx="782">1Story</cx:pt>
          <cx:pt idx="783">SFoyer</cx:pt>
          <cx:pt idx="784">2.5Unf</cx:pt>
          <cx:pt idx="785">1Story</cx:pt>
          <cx:pt idx="786">1.5Fin</cx:pt>
          <cx:pt idx="787">2Story</cx:pt>
          <cx:pt idx="788">1Story</cx:pt>
          <cx:pt idx="789">2Story</cx:pt>
          <cx:pt idx="790">1Story</cx:pt>
          <cx:pt idx="791">SLvl</cx:pt>
          <cx:pt idx="792">2Story</cx:pt>
          <cx:pt idx="793">1Story</cx:pt>
          <cx:pt idx="794">2Story</cx:pt>
          <cx:pt idx="795">2Story</cx:pt>
          <cx:pt idx="796">1Story</cx:pt>
          <cx:pt idx="797">1Story</cx:pt>
          <cx:pt idx="798">2Story</cx:pt>
          <cx:pt idx="799">1.5Fin</cx:pt>
          <cx:pt idx="800">2Story</cx:pt>
          <cx:pt idx="801">1Story</cx:pt>
          <cx:pt idx="802">2Story</cx:pt>
          <cx:pt idx="803">2Story</cx:pt>
          <cx:pt idx="804">1Story</cx:pt>
          <cx:pt idx="805">1Story</cx:pt>
          <cx:pt idx="806">SLvl</cx:pt>
          <cx:pt idx="807">2Story</cx:pt>
          <cx:pt idx="808">SLvl</cx:pt>
          <cx:pt idx="809">2.5Unf</cx:pt>
          <cx:pt idx="810">1Story</cx:pt>
          <cx:pt idx="811">1Story</cx:pt>
          <cx:pt idx="812">1Story</cx:pt>
          <cx:pt idx="813">1Story</cx:pt>
          <cx:pt idx="814">1.5Fin</cx:pt>
          <cx:pt idx="815">1Story</cx:pt>
          <cx:pt idx="816">1Story</cx:pt>
          <cx:pt idx="817">1Story</cx:pt>
          <cx:pt idx="818">SLvl</cx:pt>
          <cx:pt idx="819">1Story</cx:pt>
          <cx:pt idx="820">2Story</cx:pt>
          <cx:pt idx="821">1Story</cx:pt>
          <cx:pt idx="822">2Story</cx:pt>
          <cx:pt idx="823">1.5Fin</cx:pt>
          <cx:pt idx="824">1Story</cx:pt>
          <cx:pt idx="825">1Story</cx:pt>
          <cx:pt idx="826">1.5Unf</cx:pt>
          <cx:pt idx="827">1Story</cx:pt>
          <cx:pt idx="828">2Story</cx:pt>
          <cx:pt idx="829">2Story</cx:pt>
          <cx:pt idx="830">1Story</cx:pt>
          <cx:pt idx="831">2Story</cx:pt>
          <cx:pt idx="832">2Story</cx:pt>
          <cx:pt idx="833">1Story</cx:pt>
          <cx:pt idx="834">1Story</cx:pt>
          <cx:pt idx="835">1Story</cx:pt>
          <cx:pt idx="836">1Story</cx:pt>
          <cx:pt idx="837">2Story</cx:pt>
          <cx:pt idx="838">1Story</cx:pt>
          <cx:pt idx="839">1.5Fin</cx:pt>
          <cx:pt idx="840">2Story</cx:pt>
          <cx:pt idx="841">2Story</cx:pt>
          <cx:pt idx="842">SLvl</cx:pt>
          <cx:pt idx="843">1Story</cx:pt>
          <cx:pt idx="844">1.5Fin</cx:pt>
          <cx:pt idx="845">SFoyer</cx:pt>
          <cx:pt idx="846">2Story</cx:pt>
          <cx:pt idx="847">1Story</cx:pt>
          <cx:pt idx="848">1.5Fin</cx:pt>
          <cx:pt idx="849">SLvl</cx:pt>
          <cx:pt idx="850">1Story</cx:pt>
          <cx:pt idx="851">1Story</cx:pt>
          <cx:pt idx="852">2.5Unf</cx:pt>
          <cx:pt idx="853">SLvl</cx:pt>
          <cx:pt idx="854">1Story</cx:pt>
          <cx:pt idx="855">1Story</cx:pt>
          <cx:pt idx="856">SLvl</cx:pt>
          <cx:pt idx="857">2Story</cx:pt>
          <cx:pt idx="858">1Story</cx:pt>
          <cx:pt idx="859">2Story</cx:pt>
          <cx:pt idx="860">1.5Fin</cx:pt>
          <cx:pt idx="861">1Story</cx:pt>
          <cx:pt idx="862">1Story</cx:pt>
          <cx:pt idx="863">1Story</cx:pt>
          <cx:pt idx="864">1Story</cx:pt>
          <cx:pt idx="865">1Story</cx:pt>
          <cx:pt idx="866">1Story</cx:pt>
          <cx:pt idx="867">1Story</cx:pt>
          <cx:pt idx="868">2Story</cx:pt>
          <cx:pt idx="869">2Story</cx:pt>
          <cx:pt idx="870">1Story</cx:pt>
          <cx:pt idx="871">2Story</cx:pt>
          <cx:pt idx="872">1Story</cx:pt>
          <cx:pt idx="873">1Story</cx:pt>
          <cx:pt idx="874">1.5Fin</cx:pt>
          <cx:pt idx="875">2Story</cx:pt>
          <cx:pt idx="876">1Story</cx:pt>
          <cx:pt idx="877">2Story</cx:pt>
          <cx:pt idx="878">SFoyer</cx:pt>
          <cx:pt idx="879">1Story</cx:pt>
          <cx:pt idx="880">1Story</cx:pt>
          <cx:pt idx="881">1.5Fin</cx:pt>
          <cx:pt idx="882">2Story</cx:pt>
          <cx:pt idx="883">2.5Fin</cx:pt>
          <cx:pt idx="884">1Story</cx:pt>
          <cx:pt idx="885">1Story</cx:pt>
          <cx:pt idx="886">1Story</cx:pt>
          <cx:pt idx="887">1.5Fin</cx:pt>
          <cx:pt idx="888">1Story</cx:pt>
          <cx:pt idx="889">1Story</cx:pt>
          <cx:pt idx="890">1.5Fin</cx:pt>
          <cx:pt idx="891">2Story</cx:pt>
          <cx:pt idx="892">1Story</cx:pt>
          <cx:pt idx="893">1Story</cx:pt>
          <cx:pt idx="894">1Story</cx:pt>
          <cx:pt idx="895">2Story</cx:pt>
          <cx:pt idx="896">1Story</cx:pt>
          <cx:pt idx="897">2Story</cx:pt>
          <cx:pt idx="898">1Story</cx:pt>
          <cx:pt idx="899">1Story</cx:pt>
          <cx:pt idx="900">1Story</cx:pt>
          <cx:pt idx="901">1Story</cx:pt>
          <cx:pt idx="902">2Story</cx:pt>
          <cx:pt idx="903">1Story</cx:pt>
          <cx:pt idx="904">1Story</cx:pt>
          <cx:pt idx="905">1Story</cx:pt>
          <cx:pt idx="906">1Story</cx:pt>
          <cx:pt idx="907">1.5Fin</cx:pt>
          <cx:pt idx="908">1Story</cx:pt>
          <cx:pt idx="909">2Story</cx:pt>
          <cx:pt idx="910">2Story</cx:pt>
          <cx:pt idx="911">1Story</cx:pt>
          <cx:pt idx="912">1Story</cx:pt>
          <cx:pt idx="913">2Story</cx:pt>
          <cx:pt idx="914">2Story</cx:pt>
          <cx:pt idx="915">2Story</cx:pt>
          <cx:pt idx="916">1Story</cx:pt>
          <cx:pt idx="917">1Story</cx:pt>
          <cx:pt idx="918">2Story</cx:pt>
          <cx:pt idx="919">1Story</cx:pt>
          <cx:pt idx="920">2Story</cx:pt>
          <cx:pt idx="921">1.5Fin</cx:pt>
          <cx:pt idx="922">1Story</cx:pt>
          <cx:pt idx="923">1Story</cx:pt>
          <cx:pt idx="924">1Story</cx:pt>
          <cx:pt idx="925">1Story</cx:pt>
          <cx:pt idx="926">2Story</cx:pt>
          <cx:pt idx="927">2Story</cx:pt>
          <cx:pt idx="928">1Story</cx:pt>
          <cx:pt idx="929">2Story</cx:pt>
          <cx:pt idx="930">1Story</cx:pt>
          <cx:pt idx="931">1Story</cx:pt>
          <cx:pt idx="932">1Story</cx:pt>
          <cx:pt idx="933">1Story</cx:pt>
          <cx:pt idx="934">1Story</cx:pt>
          <cx:pt idx="935">1Story</cx:pt>
          <cx:pt idx="936">1Story</cx:pt>
          <cx:pt idx="937">2Story</cx:pt>
          <cx:pt idx="938">2Story</cx:pt>
          <cx:pt idx="939">2Story</cx:pt>
          <cx:pt idx="940">1Story</cx:pt>
          <cx:pt idx="941">2Story</cx:pt>
          <cx:pt idx="942">1Story</cx:pt>
          <cx:pt idx="943">1Story</cx:pt>
          <cx:pt idx="944">SLvl</cx:pt>
          <cx:pt idx="945">1.5Fin</cx:pt>
          <cx:pt idx="946">SLvl</cx:pt>
          <cx:pt idx="947">1Story</cx:pt>
          <cx:pt idx="948">2Story</cx:pt>
          <cx:pt idx="949">1Story</cx:pt>
          <cx:pt idx="950">1Story</cx:pt>
          <cx:pt idx="951">1Story</cx:pt>
          <cx:pt idx="952">SFoyer</cx:pt>
          <cx:pt idx="953">2Story</cx:pt>
          <cx:pt idx="954">SFoyer</cx:pt>
          <cx:pt idx="955">2Story</cx:pt>
          <cx:pt idx="956">2Story</cx:pt>
          <cx:pt idx="957">1Story</cx:pt>
          <cx:pt idx="958">1Story</cx:pt>
          <cx:pt idx="959">2Story</cx:pt>
          <cx:pt idx="960">1Story</cx:pt>
          <cx:pt idx="961">2Story</cx:pt>
          <cx:pt idx="962">2Story</cx:pt>
          <cx:pt idx="963">1Story</cx:pt>
          <cx:pt idx="964">2Story</cx:pt>
          <cx:pt idx="965">2Story</cx:pt>
          <cx:pt idx="966">1.5Fin</cx:pt>
          <cx:pt idx="967">1Story</cx:pt>
          <cx:pt idx="968">1.5Fin</cx:pt>
          <cx:pt idx="969">SLvl</cx:pt>
          <cx:pt idx="970">1.5Fin</cx:pt>
          <cx:pt idx="971">2Story</cx:pt>
          <cx:pt idx="972">1Story</cx:pt>
          <cx:pt idx="973">1Story</cx:pt>
          <cx:pt idx="974">2Story</cx:pt>
          <cx:pt idx="975">2Story</cx:pt>
          <cx:pt idx="976">1Story</cx:pt>
          <cx:pt idx="977">1Story</cx:pt>
          <cx:pt idx="978">1Story</cx:pt>
          <cx:pt idx="979">1Story</cx:pt>
          <cx:pt idx="980">SFoyer</cx:pt>
          <cx:pt idx="981">2Story</cx:pt>
          <cx:pt idx="982">1Story</cx:pt>
          <cx:pt idx="983">2Story</cx:pt>
          <cx:pt idx="984">1.5Fin</cx:pt>
          <cx:pt idx="985">1Story</cx:pt>
          <cx:pt idx="986">1.5Fin</cx:pt>
          <cx:pt idx="987">1Story</cx:pt>
          <cx:pt idx="988">2Story</cx:pt>
          <cx:pt idx="989">2Story</cx:pt>
          <cx:pt idx="990">2Story</cx:pt>
          <cx:pt idx="991">2Story</cx:pt>
          <cx:pt idx="992">2Story</cx:pt>
          <cx:pt idx="993">2Story</cx:pt>
          <cx:pt idx="994">1Story</cx:pt>
          <cx:pt idx="995">1.5Fin</cx:pt>
          <cx:pt idx="996">1Story</cx:pt>
          <cx:pt idx="997">1Story</cx:pt>
          <cx:pt idx="998">1Story</cx:pt>
          <cx:pt idx="999">1Story</cx:pt>
          <cx:pt idx="1000">1Story</cx:pt>
          <cx:pt idx="1001">1Story</cx:pt>
          <cx:pt idx="1002">1Story</cx:pt>
          <cx:pt idx="1003">1Story</cx:pt>
          <cx:pt idx="1004">1Story</cx:pt>
          <cx:pt idx="1005">SLvl</cx:pt>
          <cx:pt idx="1006">1Story</cx:pt>
          <cx:pt idx="1007">2Story</cx:pt>
          <cx:pt idx="1008">1Story</cx:pt>
          <cx:pt idx="1009">1.5Fin</cx:pt>
          <cx:pt idx="1010">1.5Fin</cx:pt>
          <cx:pt idx="1011">1Story</cx:pt>
          <cx:pt idx="1012">2Story</cx:pt>
          <cx:pt idx="1013">1Story</cx:pt>
          <cx:pt idx="1014">1Story</cx:pt>
          <cx:pt idx="1015">2Story</cx:pt>
          <cx:pt idx="1016">1Story</cx:pt>
          <cx:pt idx="1017">1Story</cx:pt>
          <cx:pt idx="1018">SLvl</cx:pt>
          <cx:pt idx="1019">1Story</cx:pt>
          <cx:pt idx="1020">1Story</cx:pt>
          <cx:pt idx="1021">1Story</cx:pt>
          <cx:pt idx="1022">1.5Fin</cx:pt>
          <cx:pt idx="1023">1Story</cx:pt>
          <cx:pt idx="1024">1Story</cx:pt>
          <cx:pt idx="1025">1Story</cx:pt>
          <cx:pt idx="1026">1Story</cx:pt>
          <cx:pt idx="1027">1Story</cx:pt>
          <cx:pt idx="1028">1.5Fin</cx:pt>
          <cx:pt idx="1029">2Story</cx:pt>
          <cx:pt idx="1030">2Story</cx:pt>
          <cx:pt idx="1031">2.5Fin</cx:pt>
          <cx:pt idx="1032">2Story</cx:pt>
          <cx:pt idx="1033">1Story</cx:pt>
          <cx:pt idx="1034">1Story</cx:pt>
          <cx:pt idx="1035">1Story</cx:pt>
          <cx:pt idx="1036">1Story</cx:pt>
          <cx:pt idx="1037">2Story</cx:pt>
          <cx:pt idx="1038">2Story</cx:pt>
          <cx:pt idx="1039">SFoyer</cx:pt>
          <cx:pt idx="1040">1Story</cx:pt>
          <cx:pt idx="1041">2Story</cx:pt>
          <cx:pt idx="1042">1Story</cx:pt>
          <cx:pt idx="1043">2Story</cx:pt>
          <cx:pt idx="1044">1Story</cx:pt>
          <cx:pt idx="1045">1Story</cx:pt>
          <cx:pt idx="1046">2Story</cx:pt>
          <cx:pt idx="1047">1Story</cx:pt>
          <cx:pt idx="1048">1Story</cx:pt>
          <cx:pt idx="1049">1Story</cx:pt>
          <cx:pt idx="1050">1Story</cx:pt>
          <cx:pt idx="1051">1Story</cx:pt>
          <cx:pt idx="1052">2Story</cx:pt>
          <cx:pt idx="1053">1Story</cx:pt>
          <cx:pt idx="1054">2Story</cx:pt>
          <cx:pt idx="1055">1Story</cx:pt>
          <cx:pt idx="1056">1Story</cx:pt>
          <cx:pt idx="1057">2Story</cx:pt>
          <cx:pt idx="1058">2Story</cx:pt>
          <cx:pt idx="1059">1.5Fin</cx:pt>
          <cx:pt idx="1060">1Story</cx:pt>
          <cx:pt idx="1061">1Story</cx:pt>
          <cx:pt idx="1062">2Story</cx:pt>
          <cx:pt idx="1063">1Story</cx:pt>
          <cx:pt idx="1064">1Story</cx:pt>
          <cx:pt idx="1065">2Story</cx:pt>
          <cx:pt idx="1066">2Story</cx:pt>
          <cx:pt idx="1067">2Story</cx:pt>
          <cx:pt idx="1068">2Story</cx:pt>
          <cx:pt idx="1069">1.5Unf</cx:pt>
          <cx:pt idx="1070">1Story</cx:pt>
          <cx:pt idx="1071">2Story</cx:pt>
          <cx:pt idx="1072">1.5Fin</cx:pt>
          <cx:pt idx="1073">2Story</cx:pt>
          <cx:pt idx="1074">1Story</cx:pt>
          <cx:pt idx="1075">2Story</cx:pt>
          <cx:pt idx="1076">1.5Fin</cx:pt>
          <cx:pt idx="1077">1Story</cx:pt>
          <cx:pt idx="1078">1Story</cx:pt>
          <cx:pt idx="1079">1Story</cx:pt>
          <cx:pt idx="1080">1Story</cx:pt>
          <cx:pt idx="1081">1Story</cx:pt>
          <cx:pt idx="1082">1Story</cx:pt>
          <cx:pt idx="1083">1Story</cx:pt>
          <cx:pt idx="1084">2Story</cx:pt>
          <cx:pt idx="1085">SFoyer</cx:pt>
          <cx:pt idx="1086">2Story</cx:pt>
          <cx:pt idx="1087">2Story</cx:pt>
          <cx:pt idx="1088">2Story</cx:pt>
          <cx:pt idx="1089">1Story</cx:pt>
          <cx:pt idx="1090">1Story</cx:pt>
          <cx:pt idx="1091">2Story</cx:pt>
          <cx:pt idx="1092">1.5Fin</cx:pt>
          <cx:pt idx="1093">1Story</cx:pt>
          <cx:pt idx="1094">1Story</cx:pt>
          <cx:pt idx="1095">1Story</cx:pt>
          <cx:pt idx="1096">2Story</cx:pt>
          <cx:pt idx="1097">1Story</cx:pt>
          <cx:pt idx="1098">1.5Fin</cx:pt>
          <cx:pt idx="1099">1Story</cx:pt>
          <cx:pt idx="1100">1Story</cx:pt>
          <cx:pt idx="1101">1Story</cx:pt>
          <cx:pt idx="1102">1Story</cx:pt>
          <cx:pt idx="1103">1Story</cx:pt>
          <cx:pt idx="1104">2Story</cx:pt>
          <cx:pt idx="1105">2Story</cx:pt>
          <cx:pt idx="1106">1Story</cx:pt>
          <cx:pt idx="1107">2Story</cx:pt>
          <cx:pt idx="1108">2Story</cx:pt>
          <cx:pt idx="1109">1Story</cx:pt>
          <cx:pt idx="1110">2Story</cx:pt>
          <cx:pt idx="1111">2Story</cx:pt>
          <cx:pt idx="1112">1Story</cx:pt>
          <cx:pt idx="1113">1Story</cx:pt>
          <cx:pt idx="1114">1Story</cx:pt>
          <cx:pt idx="1115">1Story</cx:pt>
          <cx:pt idx="1116">SLvl</cx:pt>
          <cx:pt idx="1117">1Story</cx:pt>
          <cx:pt idx="1118">SLvl</cx:pt>
          <cx:pt idx="1119">1Story</cx:pt>
          <cx:pt idx="1120">1Story</cx:pt>
          <cx:pt idx="1121">1Story</cx:pt>
          <cx:pt idx="1122">1Story</cx:pt>
          <cx:pt idx="1123">1Story</cx:pt>
          <cx:pt idx="1124">SLvl</cx:pt>
          <cx:pt idx="1125">1Story</cx:pt>
          <cx:pt idx="1126">1Story</cx:pt>
          <cx:pt idx="1127">1Story</cx:pt>
          <cx:pt idx="1128">2Story</cx:pt>
          <cx:pt idx="1129">SFoyer</cx:pt>
          <cx:pt idx="1130">1.5Fin</cx:pt>
          <cx:pt idx="1131">1Story</cx:pt>
          <cx:pt idx="1132">2Story</cx:pt>
          <cx:pt idx="1133">2Story</cx:pt>
          <cx:pt idx="1134">2Story</cx:pt>
          <cx:pt idx="1135">1Story</cx:pt>
          <cx:pt idx="1136">1.5Fin</cx:pt>
          <cx:pt idx="1137">1.5Fin</cx:pt>
          <cx:pt idx="1138">1Story</cx:pt>
          <cx:pt idx="1139">1Story</cx:pt>
          <cx:pt idx="1140">1Story</cx:pt>
          <cx:pt idx="1141">2Story</cx:pt>
          <cx:pt idx="1142">2Story</cx:pt>
          <cx:pt idx="1143">1Story</cx:pt>
          <cx:pt idx="1144">1.5Fin</cx:pt>
          <cx:pt idx="1145">1.5Fin</cx:pt>
          <cx:pt idx="1146">1Story</cx:pt>
          <cx:pt idx="1147">2Story</cx:pt>
          <cx:pt idx="1148">1.5Fin</cx:pt>
          <cx:pt idx="1149">2Story</cx:pt>
          <cx:pt idx="1150">1Story</cx:pt>
          <cx:pt idx="1151">1Story</cx:pt>
          <cx:pt idx="1152">1Story</cx:pt>
          <cx:pt idx="1153">1Story</cx:pt>
          <cx:pt idx="1154">2Story</cx:pt>
          <cx:pt idx="1155">1Story</cx:pt>
          <cx:pt idx="1156">SLvl</cx:pt>
          <cx:pt idx="1157">1Story</cx:pt>
          <cx:pt idx="1158">1Story</cx:pt>
          <cx:pt idx="1159">2Story</cx:pt>
          <cx:pt idx="1160">2Story</cx:pt>
          <cx:pt idx="1161">1Story</cx:pt>
          <cx:pt idx="1162">1Story</cx:pt>
          <cx:pt idx="1163">SFoyer</cx:pt>
          <cx:pt idx="1164">SLvl</cx:pt>
          <cx:pt idx="1165">1Story</cx:pt>
          <cx:pt idx="1166">1Story</cx:pt>
          <cx:pt idx="1167">2Story</cx:pt>
          <cx:pt idx="1168">2Story</cx:pt>
          <cx:pt idx="1169">2Story</cx:pt>
          <cx:pt idx="1170">SLvl</cx:pt>
          <cx:pt idx="1171">1Story</cx:pt>
          <cx:pt idx="1172">2Story</cx:pt>
          <cx:pt idx="1173">1.5Fin</cx:pt>
          <cx:pt idx="1174">2Story</cx:pt>
          <cx:pt idx="1175">1.5Fin</cx:pt>
          <cx:pt idx="1176">1Story</cx:pt>
          <cx:pt idx="1177">1.5Fin</cx:pt>
          <cx:pt idx="1178">1.5Fin</cx:pt>
          <cx:pt idx="1179">1Story</cx:pt>
          <cx:pt idx="1180">2Story</cx:pt>
          <cx:pt idx="1181">1Story</cx:pt>
          <cx:pt idx="1182">2Story</cx:pt>
          <cx:pt idx="1183">1Story</cx:pt>
          <cx:pt idx="1184">1Story</cx:pt>
          <cx:pt idx="1185">1.5Fin</cx:pt>
          <cx:pt idx="1186">2Story</cx:pt>
          <cx:pt idx="1187">1Story</cx:pt>
          <cx:pt idx="1188">2Story</cx:pt>
          <cx:pt idx="1189">2Story</cx:pt>
          <cx:pt idx="1190">1Story</cx:pt>
          <cx:pt idx="1191">2Story</cx:pt>
          <cx:pt idx="1192">1.5Fin</cx:pt>
          <cx:pt idx="1193">1Story</cx:pt>
          <cx:pt idx="1194">2Story</cx:pt>
          <cx:pt idx="1195">2Story</cx:pt>
          <cx:pt idx="1196">2Story</cx:pt>
          <cx:pt idx="1197">2.5Unf</cx:pt>
          <cx:pt idx="1198">1Story</cx:pt>
          <cx:pt idx="1199">1Story</cx:pt>
          <cx:pt idx="1200">1Story</cx:pt>
          <cx:pt idx="1201">2Story</cx:pt>
          <cx:pt idx="1202">1.5Fin</cx:pt>
          <cx:pt idx="1203">1Story</cx:pt>
          <cx:pt idx="1204">1Story</cx:pt>
          <cx:pt idx="1205">1Story</cx:pt>
          <cx:pt idx="1206">1Story</cx:pt>
          <cx:pt idx="1207">1Story</cx:pt>
          <cx:pt idx="1208">1Story</cx:pt>
          <cx:pt idx="1209">1Story</cx:pt>
          <cx:pt idx="1210">2Story</cx:pt>
          <cx:pt idx="1211">1.5Fin</cx:pt>
          <cx:pt idx="1212">1Story</cx:pt>
          <cx:pt idx="1213">SLvl</cx:pt>
          <cx:pt idx="1214">SFoyer</cx:pt>
          <cx:pt idx="1215">1Story</cx:pt>
          <cx:pt idx="1216">1.5Fin</cx:pt>
          <cx:pt idx="1217">1Story</cx:pt>
          <cx:pt idx="1218">1.5Fin</cx:pt>
          <cx:pt idx="1219">2Story</cx:pt>
          <cx:pt idx="1220">1Story</cx:pt>
          <cx:pt idx="1221">1Story</cx:pt>
          <cx:pt idx="1222">1.5Fin</cx:pt>
          <cx:pt idx="1223">1Story</cx:pt>
          <cx:pt idx="1224">2Story</cx:pt>
          <cx:pt idx="1225">SLvl</cx:pt>
          <cx:pt idx="1226">2Story</cx:pt>
          <cx:pt idx="1227">1Story</cx:pt>
          <cx:pt idx="1228">1Story</cx:pt>
          <cx:pt idx="1229">SLvl</cx:pt>
          <cx:pt idx="1230">1.5Fin</cx:pt>
          <cx:pt idx="1231">SLvl</cx:pt>
          <cx:pt idx="1232">1Story</cx:pt>
          <cx:pt idx="1233">1Story</cx:pt>
          <cx:pt idx="1234">2Story</cx:pt>
          <cx:pt idx="1235">2Story</cx:pt>
          <cx:pt idx="1236">2Story</cx:pt>
          <cx:pt idx="1237">2Story</cx:pt>
          <cx:pt idx="1238">1Story</cx:pt>
          <cx:pt idx="1239">1Story</cx:pt>
          <cx:pt idx="1240">2Story</cx:pt>
          <cx:pt idx="1241">1Story</cx:pt>
          <cx:pt idx="1242">SFoyer</cx:pt>
          <cx:pt idx="1243">1Story</cx:pt>
          <cx:pt idx="1244">2Story</cx:pt>
          <cx:pt idx="1245">SLvl</cx:pt>
          <cx:pt idx="1246">2Story</cx:pt>
          <cx:pt idx="1247">SLvl</cx:pt>
          <cx:pt idx="1248">2.5Unf</cx:pt>
          <cx:pt idx="1249">1Story</cx:pt>
          <cx:pt idx="1250">1Story</cx:pt>
          <cx:pt idx="1251">1Story</cx:pt>
          <cx:pt idx="1252">1Story</cx:pt>
          <cx:pt idx="1253">2Story</cx:pt>
          <cx:pt idx="1254">2Story</cx:pt>
          <cx:pt idx="1255">1.5Fin</cx:pt>
          <cx:pt idx="1256">1Story</cx:pt>
          <cx:pt idx="1257">1Story</cx:pt>
          <cx:pt idx="1258">SLvl</cx:pt>
          <cx:pt idx="1259">1Story</cx:pt>
          <cx:pt idx="1260">2Story</cx:pt>
          <cx:pt idx="1261">1Story</cx:pt>
          <cx:pt idx="1262">1.5Fin</cx:pt>
          <cx:pt idx="1263">2Story</cx:pt>
          <cx:pt idx="1264">1Story</cx:pt>
          <cx:pt idx="1265">2Story</cx:pt>
          <cx:pt idx="1266">2.5Unf</cx:pt>
          <cx:pt idx="1267">1Story</cx:pt>
          <cx:pt idx="1268">1.5Fin</cx:pt>
          <cx:pt idx="1269">1.5Fin</cx:pt>
          <cx:pt idx="1270">1Story</cx:pt>
          <cx:pt idx="1271">1Story</cx:pt>
          <cx:pt idx="1272">1Story</cx:pt>
          <cx:pt idx="1273">SLvl</cx:pt>
          <cx:pt idx="1274">1.5Fin</cx:pt>
          <cx:pt idx="1275">2Story</cx:pt>
          <cx:pt idx="1276">2Story</cx:pt>
          <cx:pt idx="1277">SLvl</cx:pt>
          <cx:pt idx="1278">2Story</cx:pt>
          <cx:pt idx="1279">1.5Fin</cx:pt>
          <cx:pt idx="1280">1Story</cx:pt>
          <cx:pt idx="1281">1Story</cx:pt>
          <cx:pt idx="1282">1Story</cx:pt>
          <cx:pt idx="1283">2Story</cx:pt>
          <cx:pt idx="1284">1.5Fin</cx:pt>
          <cx:pt idx="1285">1.5Fin</cx:pt>
          <cx:pt idx="1286">1Story</cx:pt>
          <cx:pt idx="1287">1Story</cx:pt>
          <cx:pt idx="1288">1Story</cx:pt>
          <cx:pt idx="1289">2Story</cx:pt>
          <cx:pt idx="1290">SLvl</cx:pt>
          <cx:pt idx="1291">2Story</cx:pt>
          <cx:pt idx="1292">2Story</cx:pt>
          <cx:pt idx="1293">2Story</cx:pt>
          <cx:pt idx="1294">1Story</cx:pt>
          <cx:pt idx="1295">1Story</cx:pt>
          <cx:pt idx="1296">1Story</cx:pt>
          <cx:pt idx="1297">SFoyer</cx:pt>
          <cx:pt idx="1298">2Story</cx:pt>
          <cx:pt idx="1299">1Story</cx:pt>
          <cx:pt idx="1300">2Story</cx:pt>
          <cx:pt idx="1301">2Story</cx:pt>
          <cx:pt idx="1302">2Story</cx:pt>
          <cx:pt idx="1303">1Story</cx:pt>
          <cx:pt idx="1304">2Story</cx:pt>
          <cx:pt idx="1305">1Story</cx:pt>
          <cx:pt idx="1306">1Story</cx:pt>
          <cx:pt idx="1307">1Story</cx:pt>
          <cx:pt idx="1308">1Story</cx:pt>
          <cx:pt idx="1309">1Story</cx:pt>
          <cx:pt idx="1310">1Story</cx:pt>
          <cx:pt idx="1311">1Story</cx:pt>
          <cx:pt idx="1312">2Story</cx:pt>
          <cx:pt idx="1313">2Story</cx:pt>
          <cx:pt idx="1314">1Story</cx:pt>
          <cx:pt idx="1315">2Story</cx:pt>
          <cx:pt idx="1316">1Story</cx:pt>
          <cx:pt idx="1317">1Story</cx:pt>
          <cx:pt idx="1318">1Story</cx:pt>
          <cx:pt idx="1319">1Story</cx:pt>
          <cx:pt idx="1320">1Story</cx:pt>
          <cx:pt idx="1321">1Story</cx:pt>
          <cx:pt idx="1322">2Story</cx:pt>
          <cx:pt idx="1323">1Story</cx:pt>
          <cx:pt idx="1324">1Story</cx:pt>
          <cx:pt idx="1325">1Story</cx:pt>
          <cx:pt idx="1326">1Story</cx:pt>
          <cx:pt idx="1327">1Story</cx:pt>
          <cx:pt idx="1328">1.5Fin</cx:pt>
          <cx:pt idx="1329">2Story</cx:pt>
          <cx:pt idx="1330">1Story</cx:pt>
          <cx:pt idx="1331">SLvl</cx:pt>
          <cx:pt idx="1332">1Story</cx:pt>
          <cx:pt idx="1333">1.5Fin</cx:pt>
          <cx:pt idx="1334">2Story</cx:pt>
          <cx:pt idx="1335">1Story</cx:pt>
          <cx:pt idx="1336">1Story</cx:pt>
          <cx:pt idx="1337">1Story</cx:pt>
          <cx:pt idx="1338">2Story</cx:pt>
          <cx:pt idx="1339">1Story</cx:pt>
          <cx:pt idx="1340">1Story</cx:pt>
          <cx:pt idx="1341">1Story</cx:pt>
          <cx:pt idx="1342">2Story</cx:pt>
          <cx:pt idx="1343">1.5Fin</cx:pt>
          <cx:pt idx="1344">2Story</cx:pt>
          <cx:pt idx="1345">1Story</cx:pt>
          <cx:pt idx="1346">1Story</cx:pt>
          <cx:pt idx="1347">1Story</cx:pt>
          <cx:pt idx="1348">1Story</cx:pt>
          <cx:pt idx="1349">2Story</cx:pt>
          <cx:pt idx="1350">2Story</cx:pt>
          <cx:pt idx="1351">2Story</cx:pt>
          <cx:pt idx="1352">1.5Fin</cx:pt>
          <cx:pt idx="1353">1.5Fin</cx:pt>
          <cx:pt idx="1354">2Story</cx:pt>
          <cx:pt idx="1355">SLvl</cx:pt>
          <cx:pt idx="1356">1Story</cx:pt>
          <cx:pt idx="1357">1Story</cx:pt>
          <cx:pt idx="1358">2Story</cx:pt>
          <cx:pt idx="1359">1Story</cx:pt>
          <cx:pt idx="1360">2Story</cx:pt>
          <cx:pt idx="1361">1Story</cx:pt>
          <cx:pt idx="1362">1.5Fin</cx:pt>
          <cx:pt idx="1363">2Story</cx:pt>
          <cx:pt idx="1364">2Story</cx:pt>
          <cx:pt idx="1365">2Story</cx:pt>
          <cx:pt idx="1366">2Story</cx:pt>
          <cx:pt idx="1367">2Story</cx:pt>
          <cx:pt idx="1368">1Story</cx:pt>
          <cx:pt idx="1369">1Story</cx:pt>
          <cx:pt idx="1370">1.5Fin</cx:pt>
          <cx:pt idx="1371">SLvl</cx:pt>
          <cx:pt idx="1372">2Story</cx:pt>
          <cx:pt idx="1373">1Story</cx:pt>
          <cx:pt idx="1374">2Story</cx:pt>
          <cx:pt idx="1375">1Story</cx:pt>
          <cx:pt idx="1376">1Story</cx:pt>
          <cx:pt idx="1377">1.5Fin</cx:pt>
          <cx:pt idx="1378">2Story</cx:pt>
          <cx:pt idx="1379">SLvl</cx:pt>
          <cx:pt idx="1380">1Story</cx:pt>
          <cx:pt idx="1381">1Story</cx:pt>
          <cx:pt idx="1382">2Story</cx:pt>
          <cx:pt idx="1383">1Story</cx:pt>
          <cx:pt idx="1384">1.5Fin</cx:pt>
          <cx:pt idx="1385">1.5Fin</cx:pt>
          <cx:pt idx="1386">2Story</cx:pt>
          <cx:pt idx="1387">1.5Fin</cx:pt>
          <cx:pt idx="1388">1Story</cx:pt>
          <cx:pt idx="1389">1.5Fin</cx:pt>
          <cx:pt idx="1390">1Story</cx:pt>
          <cx:pt idx="1391">1Story</cx:pt>
          <cx:pt idx="1392">SFoyer</cx:pt>
          <cx:pt idx="1393">1.5Fin</cx:pt>
          <cx:pt idx="1394">1Story</cx:pt>
          <cx:pt idx="1395">2Story</cx:pt>
          <cx:pt idx="1396">1Story</cx:pt>
          <cx:pt idx="1397">2Story</cx:pt>
          <cx:pt idx="1398">1.5Fin</cx:pt>
          <cx:pt idx="1399">1.5Fin</cx:pt>
          <cx:pt idx="1400">1.5Fin</cx:pt>
          <cx:pt idx="1401">2Story</cx:pt>
          <cx:pt idx="1402">1Story</cx:pt>
          <cx:pt idx="1403">1Story</cx:pt>
          <cx:pt idx="1404">1.5Fin</cx:pt>
          <cx:pt idx="1405">1Story</cx:pt>
          <cx:pt idx="1406">SFoyer</cx:pt>
          <cx:pt idx="1407">1Story</cx:pt>
          <cx:pt idx="1408">2Story</cx:pt>
          <cx:pt idx="1409">2Story</cx:pt>
          <cx:pt idx="1410">2Story</cx:pt>
          <cx:pt idx="1411">1.5Fin</cx:pt>
          <cx:pt idx="1412">1Story</cx:pt>
          <cx:pt idx="1413">1Story</cx:pt>
          <cx:pt idx="1414">1.5Fin</cx:pt>
          <cx:pt idx="1415">1Story</cx:pt>
          <cx:pt idx="1416">2Story</cx:pt>
          <cx:pt idx="1417">2Story</cx:pt>
          <cx:pt idx="1418">1Story</cx:pt>
          <cx:pt idx="1419">1Story</cx:pt>
          <cx:pt idx="1420">2Story</cx:pt>
          <cx:pt idx="1421">1Story</cx:pt>
          <cx:pt idx="1422">1Story</cx:pt>
          <cx:pt idx="1423">SLvl</cx:pt>
          <cx:pt idx="1424">1Story</cx:pt>
          <cx:pt idx="1425">1Story</cx:pt>
          <cx:pt idx="1426">2Story</cx:pt>
          <cx:pt idx="1427">1.5Fin</cx:pt>
          <cx:pt idx="1428">1Story</cx:pt>
          <cx:pt idx="1429">1Story</cx:pt>
          <cx:pt idx="1430">2Story</cx:pt>
          <cx:pt idx="1431">1Story</cx:pt>
          <cx:pt idx="1432">1Story</cx:pt>
          <cx:pt idx="1433">2Story</cx:pt>
          <cx:pt idx="1434">1Story</cx:pt>
          <cx:pt idx="1435">1Story</cx:pt>
          <cx:pt idx="1436">1Story</cx:pt>
          <cx:pt idx="1437">1Story</cx:pt>
          <cx:pt idx="1438">1Story</cx:pt>
          <cx:pt idx="1439">SLvl</cx:pt>
          <cx:pt idx="1440">2.5Fin</cx:pt>
          <cx:pt idx="1441">1Story</cx:pt>
          <cx:pt idx="1442">2Story</cx:pt>
          <cx:pt idx="1443">1.5Unf</cx:pt>
          <cx:pt idx="1444">1Story</cx:pt>
          <cx:pt idx="1445">SFoyer</cx:pt>
          <cx:pt idx="1446">1Story</cx:pt>
          <cx:pt idx="1447">2Story</cx:pt>
          <cx:pt idx="1448">2Story</cx:pt>
          <cx:pt idx="1449">SFoyer</cx:pt>
          <cx:pt idx="1450">2Story</cx:pt>
          <cx:pt idx="1451">1Story</cx:pt>
          <cx:pt idx="1452">SLvl</cx:pt>
          <cx:pt idx="1453">1Story</cx:pt>
          <cx:pt idx="1454">1Story</cx:pt>
          <cx:pt idx="1455">2Story</cx:pt>
          <cx:pt idx="1456">1Story</cx:pt>
          <cx:pt idx="1457">2Story</cx:pt>
          <cx:pt idx="1458">1Story</cx:pt>
          <cx:pt idx="1459">1Story</cx:pt>
        </cx:lvl>
        <cx:lvl ptCount="1460">
          <cx:pt idx="0">1Fam</cx:pt>
          <cx:pt idx="1">1Fam</cx:pt>
          <cx:pt idx="2">1Fam</cx:pt>
          <cx:pt idx="3">1Fam</cx:pt>
          <cx:pt idx="4">1Fam</cx:pt>
          <cx:pt idx="5">1Fam</cx:pt>
          <cx:pt idx="6">1Fam</cx:pt>
          <cx:pt idx="7">1Fam</cx:pt>
          <cx:pt idx="8">1Fam</cx:pt>
          <cx:pt idx="9">2fmCon</cx:pt>
          <cx:pt idx="10">1Fam</cx:pt>
          <cx:pt idx="11">1Fam</cx:pt>
          <cx:pt idx="12">1Fam</cx:pt>
          <cx:pt idx="13">1Fam</cx:pt>
          <cx:pt idx="14">1Fam</cx:pt>
          <cx:pt idx="15">1Fam</cx:pt>
          <cx:pt idx="16">1Fam</cx:pt>
          <cx:pt idx="17">Duplex</cx:pt>
          <cx:pt idx="18">1Fam</cx:pt>
          <cx:pt idx="19">1Fam</cx:pt>
          <cx:pt idx="20">1Fam</cx:pt>
          <cx:pt idx="21">1Fam</cx:pt>
          <cx:pt idx="22">1Fam</cx:pt>
          <cx:pt idx="23">TwnhsE</cx:pt>
          <cx:pt idx="24">1Fam</cx:pt>
          <cx:pt idx="25">1Fam</cx:pt>
          <cx:pt idx="26">1Fam</cx:pt>
          <cx:pt idx="27">1Fam</cx:pt>
          <cx:pt idx="28">1Fam</cx:pt>
          <cx:pt idx="29">1Fam</cx:pt>
          <cx:pt idx="30">1Fam</cx:pt>
          <cx:pt idx="31">1Fam</cx:pt>
          <cx:pt idx="32">1Fam</cx:pt>
          <cx:pt idx="33">1Fam</cx:pt>
          <cx:pt idx="34">TwnhsE</cx:pt>
          <cx:pt idx="35">1Fam</cx:pt>
          <cx:pt idx="36">1Fam</cx:pt>
          <cx:pt idx="37">1Fam</cx:pt>
          <cx:pt idx="38">1Fam</cx:pt>
          <cx:pt idx="39">Duplex</cx:pt>
          <cx:pt idx="40">1Fam</cx:pt>
          <cx:pt idx="41">1Fam</cx:pt>
          <cx:pt idx="42">1Fam</cx:pt>
          <cx:pt idx="43">1Fam</cx:pt>
          <cx:pt idx="44">1Fam</cx:pt>
          <cx:pt idx="45">TwnhsE</cx:pt>
          <cx:pt idx="46">1Fam</cx:pt>
          <cx:pt idx="47">1Fam</cx:pt>
          <cx:pt idx="48">2fmCon</cx:pt>
          <cx:pt idx="49">1Fam</cx:pt>
          <cx:pt idx="50">1Fam</cx:pt>
          <cx:pt idx="51">1Fam</cx:pt>
          <cx:pt idx="52">Duplex</cx:pt>
          <cx:pt idx="53">1Fam</cx:pt>
          <cx:pt idx="54">1Fam</cx:pt>
          <cx:pt idx="55">1Fam</cx:pt>
          <cx:pt idx="56">Twnhs</cx:pt>
          <cx:pt idx="57">1Fam</cx:pt>
          <cx:pt idx="58">1Fam</cx:pt>
          <cx:pt idx="59">1Fam</cx:pt>
          <cx:pt idx="60">1Fam</cx:pt>
          <cx:pt idx="61">1Fam</cx:pt>
          <cx:pt idx="62">TwnhsE</cx:pt>
          <cx:pt idx="63">1Fam</cx:pt>
          <cx:pt idx="64">1Fam</cx:pt>
          <cx:pt idx="65">1Fam</cx:pt>
          <cx:pt idx="66">1Fam</cx:pt>
          <cx:pt idx="67">1Fam</cx:pt>
          <cx:pt idx="68">1Fam</cx:pt>
          <cx:pt idx="69">1Fam</cx:pt>
          <cx:pt idx="70">1Fam</cx:pt>
          <cx:pt idx="71">1Fam</cx:pt>
          <cx:pt idx="72">1Fam</cx:pt>
          <cx:pt idx="73">1Fam</cx:pt>
          <cx:pt idx="74">1Fam</cx:pt>
          <cx:pt idx="75">Twnhs</cx:pt>
          <cx:pt idx="76">1Fam</cx:pt>
          <cx:pt idx="77">1Fam</cx:pt>
          <cx:pt idx="78">Duplex</cx:pt>
          <cx:pt idx="79">1Fam</cx:pt>
          <cx:pt idx="80">1Fam</cx:pt>
          <cx:pt idx="81">TwnhsE</cx:pt>
          <cx:pt idx="82">1Fam</cx:pt>
          <cx:pt idx="83">1Fam</cx:pt>
          <cx:pt idx="84">1Fam</cx:pt>
          <cx:pt idx="85">1Fam</cx:pt>
          <cx:pt idx="86">1Fam</cx:pt>
          <cx:pt idx="87">TwnhsE</cx:pt>
          <cx:pt idx="88">1Fam</cx:pt>
          <cx:pt idx="89">1Fam</cx:pt>
          <cx:pt idx="90">1Fam</cx:pt>
          <cx:pt idx="91">1Fam</cx:pt>
          <cx:pt idx="92">1Fam</cx:pt>
          <cx:pt idx="93">2fmCon</cx:pt>
          <cx:pt idx="94">1Fam</cx:pt>
          <cx:pt idx="95">1Fam</cx:pt>
          <cx:pt idx="96">1Fam</cx:pt>
          <cx:pt idx="97">1Fam</cx:pt>
          <cx:pt idx="98">1Fam</cx:pt>
          <cx:pt idx="99">1Fam</cx:pt>
          <cx:pt idx="100">1Fam</cx:pt>
          <cx:pt idx="101">1Fam</cx:pt>
          <cx:pt idx="102">Duplex</cx:pt>
          <cx:pt idx="103">1Fam</cx:pt>
          <cx:pt idx="104">1Fam</cx:pt>
          <cx:pt idx="105">1Fam</cx:pt>
          <cx:pt idx="106">1Fam</cx:pt>
          <cx:pt idx="107">1Fam</cx:pt>
          <cx:pt idx="108">1Fam</cx:pt>
          <cx:pt idx="109">1Fam</cx:pt>
          <cx:pt idx="110">1Fam</cx:pt>
          <cx:pt idx="111">1Fam</cx:pt>
          <cx:pt idx="112">1Fam</cx:pt>
          <cx:pt idx="113">1Fam</cx:pt>
          <cx:pt idx="114">1Fam</cx:pt>
          <cx:pt idx="115">TwnhsE</cx:pt>
          <cx:pt idx="116">1Fam</cx:pt>
          <cx:pt idx="117">1Fam</cx:pt>
          <cx:pt idx="118">1Fam</cx:pt>
          <cx:pt idx="119">1Fam</cx:pt>
          <cx:pt idx="120">1Fam</cx:pt>
          <cx:pt idx="121">1Fam</cx:pt>
          <cx:pt idx="122">1Fam</cx:pt>
          <cx:pt idx="123">TwnhsE</cx:pt>
          <cx:pt idx="124">1Fam</cx:pt>
          <cx:pt idx="125">2fmCon</cx:pt>
          <cx:pt idx="126">TwnhsE</cx:pt>
          <cx:pt idx="127">1Fam</cx:pt>
          <cx:pt idx="128">1Fam</cx:pt>
          <cx:pt idx="129">1Fam</cx:pt>
          <cx:pt idx="130">1Fam</cx:pt>
          <cx:pt idx="131">1Fam</cx:pt>
          <cx:pt idx="132">1Fam</cx:pt>
          <cx:pt idx="133">1Fam</cx:pt>
          <cx:pt idx="134">1Fam</cx:pt>
          <cx:pt idx="135">1Fam</cx:pt>
          <cx:pt idx="136">1Fam</cx:pt>
          <cx:pt idx="137">Duplex</cx:pt>
          <cx:pt idx="138">1Fam</cx:pt>
          <cx:pt idx="139">1Fam</cx:pt>
          <cx:pt idx="140">1Fam</cx:pt>
          <cx:pt idx="141">1Fam</cx:pt>
          <cx:pt idx="142">1Fam</cx:pt>
          <cx:pt idx="143">1Fam</cx:pt>
          <cx:pt idx="144">Duplex</cx:pt>
          <cx:pt idx="145">Twnhs</cx:pt>
          <cx:pt idx="146">1Fam</cx:pt>
          <cx:pt idx="147">1Fam</cx:pt>
          <cx:pt idx="148">1Fam</cx:pt>
          <cx:pt idx="149">1Fam</cx:pt>
          <cx:pt idx="150">1Fam</cx:pt>
          <cx:pt idx="151">1Fam</cx:pt>
          <cx:pt idx="152">1Fam</cx:pt>
          <cx:pt idx="153">1Fam</cx:pt>
          <cx:pt idx="154">1Fam</cx:pt>
          <cx:pt idx="155">1Fam</cx:pt>
          <cx:pt idx="156">1Fam</cx:pt>
          <cx:pt idx="157">1Fam</cx:pt>
          <cx:pt idx="158">1Fam</cx:pt>
          <cx:pt idx="159">1Fam</cx:pt>
          <cx:pt idx="160">1Fam</cx:pt>
          <cx:pt idx="161">1Fam</cx:pt>
          <cx:pt idx="162">1Fam</cx:pt>
          <cx:pt idx="163">1Fam</cx:pt>
          <cx:pt idx="164">1Fam</cx:pt>
          <cx:pt idx="165">2fmCon</cx:pt>
          <cx:pt idx="166">1Fam</cx:pt>
          <cx:pt idx="167">1Fam</cx:pt>
          <cx:pt idx="168">1Fam</cx:pt>
          <cx:pt idx="169">1Fam</cx:pt>
          <cx:pt idx="170">1Fam</cx:pt>
          <cx:pt idx="171">1Fam</cx:pt>
          <cx:pt idx="172">TwnhsE</cx:pt>
          <cx:pt idx="173">1Fam</cx:pt>
          <cx:pt idx="174">1Fam</cx:pt>
          <cx:pt idx="175">1Fam</cx:pt>
          <cx:pt idx="176">1Fam</cx:pt>
          <cx:pt idx="177">1Fam</cx:pt>
          <cx:pt idx="178">1Fam</cx:pt>
          <cx:pt idx="179">1Fam</cx:pt>
          <cx:pt idx="180">Twnhs</cx:pt>
          <cx:pt idx="181">1Fam</cx:pt>
          <cx:pt idx="182">1Fam</cx:pt>
          <cx:pt idx="183">1Fam</cx:pt>
          <cx:pt idx="184">1Fam</cx:pt>
          <cx:pt idx="185">1Fam</cx:pt>
          <cx:pt idx="186">1Fam</cx:pt>
          <cx:pt idx="187">1Fam</cx:pt>
          <cx:pt idx="188">Duplex</cx:pt>
          <cx:pt idx="189">TwnhsE</cx:pt>
          <cx:pt idx="190">1Fam</cx:pt>
          <cx:pt idx="191">1Fam</cx:pt>
          <cx:pt idx="192">1Fam</cx:pt>
          <cx:pt idx="193">Twnhs</cx:pt>
          <cx:pt idx="194">1Fam</cx:pt>
          <cx:pt idx="195">Twnhs</cx:pt>
          <cx:pt idx="196">1Fam</cx:pt>
          <cx:pt idx="197">1Fam</cx:pt>
          <cx:pt idx="198">1Fam</cx:pt>
          <cx:pt idx="199">1Fam</cx:pt>
          <cx:pt idx="200">1Fam</cx:pt>
          <cx:pt idx="201">1Fam</cx:pt>
          <cx:pt idx="202">1Fam</cx:pt>
          <cx:pt idx="203">TwnhsE</cx:pt>
          <cx:pt idx="204">1Fam</cx:pt>
          <cx:pt idx="205">1Fam</cx:pt>
          <cx:pt idx="206">1Fam</cx:pt>
          <cx:pt idx="207">1Fam</cx:pt>
          <cx:pt idx="208">1Fam</cx:pt>
          <cx:pt idx="209">1Fam</cx:pt>
          <cx:pt idx="210">1Fam</cx:pt>
          <cx:pt idx="211">1Fam</cx:pt>
          <cx:pt idx="212">1Fam</cx:pt>
          <cx:pt idx="213">1Fam</cx:pt>
          <cx:pt idx="214">1Fam</cx:pt>
          <cx:pt idx="215">1Fam</cx:pt>
          <cx:pt idx="216">1Fam</cx:pt>
          <cx:pt idx="217">1Fam</cx:pt>
          <cx:pt idx="218">1Fam</cx:pt>
          <cx:pt idx="219">TwnhsE</cx:pt>
          <cx:pt idx="220">1Fam</cx:pt>
          <cx:pt idx="221">1Fam</cx:pt>
          <cx:pt idx="222">1Fam</cx:pt>
          <cx:pt idx="223">1Fam</cx:pt>
          <cx:pt idx="224">1Fam</cx:pt>
          <cx:pt idx="225">Twnhs</cx:pt>
          <cx:pt idx="226">1Fam</cx:pt>
          <cx:pt idx="227">Twnhs</cx:pt>
          <cx:pt idx="228">1Fam</cx:pt>
          <cx:pt idx="229">TwnhsE</cx:pt>
          <cx:pt idx="230">1Fam</cx:pt>
          <cx:pt idx="231">1Fam</cx:pt>
          <cx:pt idx="232">Twnhs</cx:pt>
          <cx:pt idx="233">1Fam</cx:pt>
          <cx:pt idx="234">1Fam</cx:pt>
          <cx:pt idx="235">TwnhsE</cx:pt>
          <cx:pt idx="236">1Fam</cx:pt>
          <cx:pt idx="237">1Fam</cx:pt>
          <cx:pt idx="238">1Fam</cx:pt>
          <cx:pt idx="239">1Fam</cx:pt>
          <cx:pt idx="240">1Fam</cx:pt>
          <cx:pt idx="241">1Fam</cx:pt>
          <cx:pt idx="242">1Fam</cx:pt>
          <cx:pt idx="243">TwnhsE</cx:pt>
          <cx:pt idx="244">1Fam</cx:pt>
          <cx:pt idx="245">1Fam</cx:pt>
          <cx:pt idx="246">2fmCon</cx:pt>
          <cx:pt idx="247">1Fam</cx:pt>
          <cx:pt idx="248">1Fam</cx:pt>
          <cx:pt idx="249">1Fam</cx:pt>
          <cx:pt idx="250">1Fam</cx:pt>
          <cx:pt idx="251">TwnhsE</cx:pt>
          <cx:pt idx="252">1Fam</cx:pt>
          <cx:pt idx="253">1Fam</cx:pt>
          <cx:pt idx="254">1Fam</cx:pt>
          <cx:pt idx="255">1Fam</cx:pt>
          <cx:pt idx="256">1Fam</cx:pt>
          <cx:pt idx="257">1Fam</cx:pt>
          <cx:pt idx="258">1Fam</cx:pt>
          <cx:pt idx="259">1Fam</cx:pt>
          <cx:pt idx="260">1Fam</cx:pt>
          <cx:pt idx="261">1Fam</cx:pt>
          <cx:pt idx="262">1Fam</cx:pt>
          <cx:pt idx="263">1Fam</cx:pt>
          <cx:pt idx="264">1Fam</cx:pt>
          <cx:pt idx="265">1Fam</cx:pt>
          <cx:pt idx="266">1Fam</cx:pt>
          <cx:pt idx="267">1Fam</cx:pt>
          <cx:pt idx="268">1Fam</cx:pt>
          <cx:pt idx="269">1Fam</cx:pt>
          <cx:pt idx="270">1Fam</cx:pt>
          <cx:pt idx="271">1Fam</cx:pt>
          <cx:pt idx="272">1Fam</cx:pt>
          <cx:pt idx="273">1Fam</cx:pt>
          <cx:pt idx="274">1Fam</cx:pt>
          <cx:pt idx="275">1Fam</cx:pt>
          <cx:pt idx="276">1Fam</cx:pt>
          <cx:pt idx="277">1Fam</cx:pt>
          <cx:pt idx="278">1Fam</cx:pt>
          <cx:pt idx="279">1Fam</cx:pt>
          <cx:pt idx="280">1Fam</cx:pt>
          <cx:pt idx="281">1Fam</cx:pt>
          <cx:pt idx="282">Twnhs</cx:pt>
          <cx:pt idx="283">1Fam</cx:pt>
          <cx:pt idx="284">TwnhsE</cx:pt>
          <cx:pt idx="285">TwnhsE</cx:pt>
          <cx:pt idx="286">1Fam</cx:pt>
          <cx:pt idx="287">1Fam</cx:pt>
          <cx:pt idx="288">1Fam</cx:pt>
          <cx:pt idx="289">1Fam</cx:pt>
          <cx:pt idx="290">1Fam</cx:pt>
          <cx:pt idx="291">2fmCon</cx:pt>
          <cx:pt idx="292">1Fam</cx:pt>
          <cx:pt idx="293">1Fam</cx:pt>
          <cx:pt idx="294">1Fam</cx:pt>
          <cx:pt idx="295">1Fam</cx:pt>
          <cx:pt idx="296">1Fam</cx:pt>
          <cx:pt idx="297">1Fam</cx:pt>
          <cx:pt idx="298">1Fam</cx:pt>
          <cx:pt idx="299">1Fam</cx:pt>
          <cx:pt idx="300">2fmCon</cx:pt>
          <cx:pt idx="301">1Fam</cx:pt>
          <cx:pt idx="302">1Fam</cx:pt>
          <cx:pt idx="303">1Fam</cx:pt>
          <cx:pt idx="304">1Fam</cx:pt>
          <cx:pt idx="305">1Fam</cx:pt>
          <cx:pt idx="306">1Fam</cx:pt>
          <cx:pt idx="307">1Fam</cx:pt>
          <cx:pt idx="308">1Fam</cx:pt>
          <cx:pt idx="309">1Fam</cx:pt>
          <cx:pt idx="310">1Fam</cx:pt>
          <cx:pt idx="311">1Fam</cx:pt>
          <cx:pt idx="312">2fmCon</cx:pt>
          <cx:pt idx="313">1Fam</cx:pt>
          <cx:pt idx="314">1Fam</cx:pt>
          <cx:pt idx="315">1Fam</cx:pt>
          <cx:pt idx="316">1Fam</cx:pt>
          <cx:pt idx="317">1Fam</cx:pt>
          <cx:pt idx="318">1Fam</cx:pt>
          <cx:pt idx="319">1Fam</cx:pt>
          <cx:pt idx="320">1Fam</cx:pt>
          <cx:pt idx="321">1Fam</cx:pt>
          <cx:pt idx="322">1Fam</cx:pt>
          <cx:pt idx="323">1Fam</cx:pt>
          <cx:pt idx="324">1Fam</cx:pt>
          <cx:pt idx="325">1Fam</cx:pt>
          <cx:pt idx="326">TwnhsE</cx:pt>
          <cx:pt idx="327">1Fam</cx:pt>
          <cx:pt idx="328">1Fam</cx:pt>
          <cx:pt idx="329">1Fam</cx:pt>
          <cx:pt idx="330">Duplex</cx:pt>
          <cx:pt idx="331">1Fam</cx:pt>
          <cx:pt idx="332">1Fam</cx:pt>
          <cx:pt idx="333">TwnhsE</cx:pt>
          <cx:pt idx="334">1Fam</cx:pt>
          <cx:pt idx="335">2fmCon</cx:pt>
          <cx:pt idx="336">1Fam</cx:pt>
          <cx:pt idx="337">1Fam</cx:pt>
          <cx:pt idx="338">1Fam</cx:pt>
          <cx:pt idx="339">1Fam</cx:pt>
          <cx:pt idx="340">1Fam</cx:pt>
          <cx:pt idx="341">1Fam</cx:pt>
          <cx:pt idx="342">Duplex</cx:pt>
          <cx:pt idx="343">TwnhsE</cx:pt>
          <cx:pt idx="344">TwnhsE</cx:pt>
          <cx:pt idx="345">1Fam</cx:pt>
          <cx:pt idx="346">1Fam</cx:pt>
          <cx:pt idx="347">1Fam</cx:pt>
          <cx:pt idx="348">Twnhs</cx:pt>
          <cx:pt idx="349">1Fam</cx:pt>
          <cx:pt idx="350">TwnhsE</cx:pt>
          <cx:pt idx="351">1Fam</cx:pt>
          <cx:pt idx="352">1Fam</cx:pt>
          <cx:pt idx="353">1Fam</cx:pt>
          <cx:pt idx="354">1Fam</cx:pt>
          <cx:pt idx="355">1Fam</cx:pt>
          <cx:pt idx="356">1Fam</cx:pt>
          <cx:pt idx="357">TwnhsE</cx:pt>
          <cx:pt idx="358">1Fam</cx:pt>
          <cx:pt idx="359">1Fam</cx:pt>
          <cx:pt idx="360">1Fam</cx:pt>
          <cx:pt idx="361">1Fam</cx:pt>
          <cx:pt idx="362">1Fam</cx:pt>
          <cx:pt idx="363">Twnhs</cx:pt>
          <cx:pt idx="364">1Fam</cx:pt>
          <cx:pt idx="365">1Fam</cx:pt>
          <cx:pt idx="366">1Fam</cx:pt>
          <cx:pt idx="367">1Fam</cx:pt>
          <cx:pt idx="368">1Fam</cx:pt>
          <cx:pt idx="369">1Fam</cx:pt>
          <cx:pt idx="370">1Fam</cx:pt>
          <cx:pt idx="371">1Fam</cx:pt>
          <cx:pt idx="372">TwnhsE</cx:pt>
          <cx:pt idx="373">1Fam</cx:pt>
          <cx:pt idx="374">1Fam</cx:pt>
          <cx:pt idx="375">1Fam</cx:pt>
          <cx:pt idx="376">1Fam</cx:pt>
          <cx:pt idx="377">1Fam</cx:pt>
          <cx:pt idx="378">1Fam</cx:pt>
          <cx:pt idx="379">1Fam</cx:pt>
          <cx:pt idx="380">1Fam</cx:pt>
          <cx:pt idx="381">1Fam</cx:pt>
          <cx:pt idx="382">1Fam</cx:pt>
          <cx:pt idx="383">1Fam</cx:pt>
          <cx:pt idx="384">1Fam</cx:pt>
          <cx:pt idx="385">TwnhsE</cx:pt>
          <cx:pt idx="386">1Fam</cx:pt>
          <cx:pt idx="387">1Fam</cx:pt>
          <cx:pt idx="388">1Fam</cx:pt>
          <cx:pt idx="389">1Fam</cx:pt>
          <cx:pt idx="390">1Fam</cx:pt>
          <cx:pt idx="391">1Fam</cx:pt>
          <cx:pt idx="392">1Fam</cx:pt>
          <cx:pt idx="393">1Fam</cx:pt>
          <cx:pt idx="394">1Fam</cx:pt>
          <cx:pt idx="395">1Fam</cx:pt>
          <cx:pt idx="396">1Fam</cx:pt>
          <cx:pt idx="397">1Fam</cx:pt>
          <cx:pt idx="398">1Fam</cx:pt>
          <cx:pt idx="399">1Fam</cx:pt>
          <cx:pt idx="400">TwnhsE</cx:pt>
          <cx:pt idx="401">1Fam</cx:pt>
          <cx:pt idx="402">1Fam</cx:pt>
          <cx:pt idx="403">1Fam</cx:pt>
          <cx:pt idx="404">1Fam</cx:pt>
          <cx:pt idx="405">1Fam</cx:pt>
          <cx:pt idx="406">1Fam</cx:pt>
          <cx:pt idx="407">1Fam</cx:pt>
          <cx:pt idx="408">1Fam</cx:pt>
          <cx:pt idx="409">1Fam</cx:pt>
          <cx:pt idx="410">1Fam</cx:pt>
          <cx:pt idx="411">2fmCon</cx:pt>
          <cx:pt idx="412">1Fam</cx:pt>
          <cx:pt idx="413">1Fam</cx:pt>
          <cx:pt idx="414">1Fam</cx:pt>
          <cx:pt idx="415">1Fam</cx:pt>
          <cx:pt idx="416">1Fam</cx:pt>
          <cx:pt idx="417">1Fam</cx:pt>
          <cx:pt idx="418">1Fam</cx:pt>
          <cx:pt idx="419">1Fam</cx:pt>
          <cx:pt idx="420">Duplex</cx:pt>
          <cx:pt idx="421">1Fam</cx:pt>
          <cx:pt idx="422">1Fam</cx:pt>
          <cx:pt idx="423">1Fam</cx:pt>
          <cx:pt idx="424">1Fam</cx:pt>
          <cx:pt idx="425">1Fam</cx:pt>
          <cx:pt idx="426">1Fam</cx:pt>
          <cx:pt idx="427">1Fam</cx:pt>
          <cx:pt idx="428">1Fam</cx:pt>
          <cx:pt idx="429">1Fam</cx:pt>
          <cx:pt idx="430">Twnhs</cx:pt>
          <cx:pt idx="431">1Fam</cx:pt>
          <cx:pt idx="432">TwnhsE</cx:pt>
          <cx:pt idx="433">1Fam</cx:pt>
          <cx:pt idx="434">Twnhs</cx:pt>
          <cx:pt idx="435">1Fam</cx:pt>
          <cx:pt idx="436">1Fam</cx:pt>
          <cx:pt idx="437">1Fam</cx:pt>
          <cx:pt idx="438">1Fam</cx:pt>
          <cx:pt idx="439">1Fam</cx:pt>
          <cx:pt idx="440">1Fam</cx:pt>
          <cx:pt idx="441">Duplex</cx:pt>
          <cx:pt idx="442">1Fam</cx:pt>
          <cx:pt idx="443">TwnhsE</cx:pt>
          <cx:pt idx="444">1Fam</cx:pt>
          <cx:pt idx="445">1Fam</cx:pt>
          <cx:pt idx="446">1Fam</cx:pt>
          <cx:pt idx="447">1Fam</cx:pt>
          <cx:pt idx="448">1Fam</cx:pt>
          <cx:pt idx="449">1Fam</cx:pt>
          <cx:pt idx="450">1Fam</cx:pt>
          <cx:pt idx="451">1Fam</cx:pt>
          <cx:pt idx="452">1Fam</cx:pt>
          <cx:pt idx="453">1Fam</cx:pt>
          <cx:pt idx="454">Duplex</cx:pt>
          <cx:pt idx="455">1Fam</cx:pt>
          <cx:pt idx="456">1Fam</cx:pt>
          <cx:pt idx="457">1Fam</cx:pt>
          <cx:pt idx="458">1Fam</cx:pt>
          <cx:pt idx="459">1Fam</cx:pt>
          <cx:pt idx="460">1Fam</cx:pt>
          <cx:pt idx="461">1Fam</cx:pt>
          <cx:pt idx="462">1Fam</cx:pt>
          <cx:pt idx="463">1Fam</cx:pt>
          <cx:pt idx="464">1Fam</cx:pt>
          <cx:pt idx="465">TwnhsE</cx:pt>
          <cx:pt idx="466">1Fam</cx:pt>
          <cx:pt idx="467">1Fam</cx:pt>
          <cx:pt idx="468">1Fam</cx:pt>
          <cx:pt idx="469">1Fam</cx:pt>
          <cx:pt idx="470">TwnhsE</cx:pt>
          <cx:pt idx="471">1Fam</cx:pt>
          <cx:pt idx="472">TwnhsE</cx:pt>
          <cx:pt idx="473">1Fam</cx:pt>
          <cx:pt idx="474">TwnhsE</cx:pt>
          <cx:pt idx="475">1Fam</cx:pt>
          <cx:pt idx="476">1Fam</cx:pt>
          <cx:pt idx="477">1Fam</cx:pt>
          <cx:pt idx="478">1Fam</cx:pt>
          <cx:pt idx="479">1Fam</cx:pt>
          <cx:pt idx="480">1Fam</cx:pt>
          <cx:pt idx="481">1Fam</cx:pt>
          <cx:pt idx="482">1Fam</cx:pt>
          <cx:pt idx="483">Twnhs</cx:pt>
          <cx:pt idx="484">1Fam</cx:pt>
          <cx:pt idx="485">1Fam</cx:pt>
          <cx:pt idx="486">1Fam</cx:pt>
          <cx:pt idx="487">1Fam</cx:pt>
          <cx:pt idx="488">2fmCon</cx:pt>
          <cx:pt idx="489">Twnhs</cx:pt>
          <cx:pt idx="490">TwnhsE</cx:pt>
          <cx:pt idx="491">1Fam</cx:pt>
          <cx:pt idx="492">1Fam</cx:pt>
          <cx:pt idx="493">1Fam</cx:pt>
          <cx:pt idx="494">1Fam</cx:pt>
          <cx:pt idx="495">1Fam</cx:pt>
          <cx:pt idx="496">1Fam</cx:pt>
          <cx:pt idx="497">1Fam</cx:pt>
          <cx:pt idx="498">1Fam</cx:pt>
          <cx:pt idx="499">1Fam</cx:pt>
          <cx:pt idx="500">Twnhs</cx:pt>
          <cx:pt idx="501">1Fam</cx:pt>
          <cx:pt idx="502">1Fam</cx:pt>
          <cx:pt idx="503">1Fam</cx:pt>
          <cx:pt idx="504">TwnhsE</cx:pt>
          <cx:pt idx="505">Duplex</cx:pt>
          <cx:pt idx="506">1Fam</cx:pt>
          <cx:pt idx="507">1Fam</cx:pt>
          <cx:pt idx="508">1Fam</cx:pt>
          <cx:pt idx="509">1Fam</cx:pt>
          <cx:pt idx="510">1Fam</cx:pt>
          <cx:pt idx="511">TwnhsE</cx:pt>
          <cx:pt idx="512">1Fam</cx:pt>
          <cx:pt idx="513">1Fam</cx:pt>
          <cx:pt idx="514">1Fam</cx:pt>
          <cx:pt idx="515">1Fam</cx:pt>
          <cx:pt idx="516">1Fam</cx:pt>
          <cx:pt idx="517">1Fam</cx:pt>
          <cx:pt idx="518">1Fam</cx:pt>
          <cx:pt idx="519">1Fam</cx:pt>
          <cx:pt idx="520">2fmCon</cx:pt>
          <cx:pt idx="521">1Fam</cx:pt>
          <cx:pt idx="522">1Fam</cx:pt>
          <cx:pt idx="523">1Fam</cx:pt>
          <cx:pt idx="524">1Fam</cx:pt>
          <cx:pt idx="525">1Fam</cx:pt>
          <cx:pt idx="526">1Fam</cx:pt>
          <cx:pt idx="527">1Fam</cx:pt>
          <cx:pt idx="528">1Fam</cx:pt>
          <cx:pt idx="529">1Fam</cx:pt>
          <cx:pt idx="530">1Fam</cx:pt>
          <cx:pt idx="531">1Fam</cx:pt>
          <cx:pt idx="532">1Fam</cx:pt>
          <cx:pt idx="533">1Fam</cx:pt>
          <cx:pt idx="534">1Fam</cx:pt>
          <cx:pt idx="535">2fmCon</cx:pt>
          <cx:pt idx="536">1Fam</cx:pt>
          <cx:pt idx="537">1Fam</cx:pt>
          <cx:pt idx="538">1Fam</cx:pt>
          <cx:pt idx="539">1Fam</cx:pt>
          <cx:pt idx="540">1Fam</cx:pt>
          <cx:pt idx="541">1Fam</cx:pt>
          <cx:pt idx="542">1Fam</cx:pt>
          <cx:pt idx="543">TwnhsE</cx:pt>
          <cx:pt idx="544">1Fam</cx:pt>
          <cx:pt idx="545">1Fam</cx:pt>
          <cx:pt idx="546">1Fam</cx:pt>
          <cx:pt idx="547">1Fam</cx:pt>
          <cx:pt idx="548">1Fam</cx:pt>
          <cx:pt idx="549">1Fam</cx:pt>
          <cx:pt idx="550">TwnhsE</cx:pt>
          <cx:pt idx="551">1Fam</cx:pt>
          <cx:pt idx="552">1Fam</cx:pt>
          <cx:pt idx="553">1Fam</cx:pt>
          <cx:pt idx="554">1Fam</cx:pt>
          <cx:pt idx="555">1Fam</cx:pt>
          <cx:pt idx="556">1Fam</cx:pt>
          <cx:pt idx="557">1Fam</cx:pt>
          <cx:pt idx="558">1Fam</cx:pt>
          <cx:pt idx="559">TwnhsE</cx:pt>
          <cx:pt idx="560">1Fam</cx:pt>
          <cx:pt idx="561">1Fam</cx:pt>
          <cx:pt idx="562">1Fam</cx:pt>
          <cx:pt idx="563">1Fam</cx:pt>
          <cx:pt idx="564">1Fam</cx:pt>
          <cx:pt idx="565">1Fam</cx:pt>
          <cx:pt idx="566">1Fam</cx:pt>
          <cx:pt idx="567">1Fam</cx:pt>
          <cx:pt idx="568">1Fam</cx:pt>
          <cx:pt idx="569">Duplex</cx:pt>
          <cx:pt idx="570">Duplex</cx:pt>
          <cx:pt idx="571">1Fam</cx:pt>
          <cx:pt idx="572">1Fam</cx:pt>
          <cx:pt idx="573">1Fam</cx:pt>
          <cx:pt idx="574">1Fam</cx:pt>
          <cx:pt idx="575">1Fam</cx:pt>
          <cx:pt idx="576">1Fam</cx:pt>
          <cx:pt idx="577">1Fam</cx:pt>
          <cx:pt idx="578">TwnhsE</cx:pt>
          <cx:pt idx="579">1Fam</cx:pt>
          <cx:pt idx="580">1Fam</cx:pt>
          <cx:pt idx="581">1Fam</cx:pt>
          <cx:pt idx="582">Duplex</cx:pt>
          <cx:pt idx="583">1Fam</cx:pt>
          <cx:pt idx="584">1Fam</cx:pt>
          <cx:pt idx="585">1Fam</cx:pt>
          <cx:pt idx="586">1Fam</cx:pt>
          <cx:pt idx="587">1Fam</cx:pt>
          <cx:pt idx="588">1Fam</cx:pt>
          <cx:pt idx="589">1Fam</cx:pt>
          <cx:pt idx="590">1Fam</cx:pt>
          <cx:pt idx="591">1Fam</cx:pt>
          <cx:pt idx="592">1Fam</cx:pt>
          <cx:pt idx="593">TwnhsE</cx:pt>
          <cx:pt idx="594">1Fam</cx:pt>
          <cx:pt idx="595">1Fam</cx:pt>
          <cx:pt idx="596">1Fam</cx:pt>
          <cx:pt idx="597">TwnhsE</cx:pt>
          <cx:pt idx="598">1Fam</cx:pt>
          <cx:pt idx="599">Twnhs</cx:pt>
          <cx:pt idx="600">1Fam</cx:pt>
          <cx:pt idx="601">1Fam</cx:pt>
          <cx:pt idx="602">1Fam</cx:pt>
          <cx:pt idx="603">TwnhsE</cx:pt>
          <cx:pt idx="604">1Fam</cx:pt>
          <cx:pt idx="605">1Fam</cx:pt>
          <cx:pt idx="606">1Fam</cx:pt>
          <cx:pt idx="607">1Fam</cx:pt>
          <cx:pt idx="608">1Fam</cx:pt>
          <cx:pt idx="609">1Fam</cx:pt>
          <cx:pt idx="610">1Fam</cx:pt>
          <cx:pt idx="611">1Fam</cx:pt>
          <cx:pt idx="612">1Fam</cx:pt>
          <cx:pt idx="613">1Fam</cx:pt>
          <cx:pt idx="614">TwnhsE</cx:pt>
          <cx:pt idx="615">1Fam</cx:pt>
          <cx:pt idx="616">1Fam</cx:pt>
          <cx:pt idx="617">1Fam</cx:pt>
          <cx:pt idx="618">1Fam</cx:pt>
          <cx:pt idx="619">1Fam</cx:pt>
          <cx:pt idx="620">1Fam</cx:pt>
          <cx:pt idx="621">1Fam</cx:pt>
          <cx:pt idx="622">1Fam</cx:pt>
          <cx:pt idx="623">TwnhsE</cx:pt>
          <cx:pt idx="624">1Fam</cx:pt>
          <cx:pt idx="625">1Fam</cx:pt>
          <cx:pt idx="626">1Fam</cx:pt>
          <cx:pt idx="627">1Fam</cx:pt>
          <cx:pt idx="628">1Fam</cx:pt>
          <cx:pt idx="629">1Fam</cx:pt>
          <cx:pt idx="630">1Fam</cx:pt>
          <cx:pt idx="631">Twnhs</cx:pt>
          <cx:pt idx="632">1Fam</cx:pt>
          <cx:pt idx="633">1Fam</cx:pt>
          <cx:pt idx="634">Duplex</cx:pt>
          <cx:pt idx="635">2fmCon</cx:pt>
          <cx:pt idx="636">1Fam</cx:pt>
          <cx:pt idx="637">2fmCon</cx:pt>
          <cx:pt idx="638">1Fam</cx:pt>
          <cx:pt idx="639">TwnhsE</cx:pt>
          <cx:pt idx="640">TwnhsE</cx:pt>
          <cx:pt idx="641">1Fam</cx:pt>
          <cx:pt idx="642">1Fam</cx:pt>
          <cx:pt idx="643">1Fam</cx:pt>
          <cx:pt idx="644">1Fam</cx:pt>
          <cx:pt idx="645">1Fam</cx:pt>
          <cx:pt idx="646">1Fam</cx:pt>
          <cx:pt idx="647">1Fam</cx:pt>
          <cx:pt idx="648">1Fam</cx:pt>
          <cx:pt idx="649">Twnhs</cx:pt>
          <cx:pt idx="650">1Fam</cx:pt>
          <cx:pt idx="651">1Fam</cx:pt>
          <cx:pt idx="652">1Fam</cx:pt>
          <cx:pt idx="653">1Fam</cx:pt>
          <cx:pt idx="654">1Fam</cx:pt>
          <cx:pt idx="655">Twnhs</cx:pt>
          <cx:pt idx="656">1Fam</cx:pt>
          <cx:pt idx="657">1Fam</cx:pt>
          <cx:pt idx="658">1Fam</cx:pt>
          <cx:pt idx="659">1Fam</cx:pt>
          <cx:pt idx="660">1Fam</cx:pt>
          <cx:pt idx="661">1Fam</cx:pt>
          <cx:pt idx="662">1Fam</cx:pt>
          <cx:pt idx="663">1Fam</cx:pt>
          <cx:pt idx="664">1Fam</cx:pt>
          <cx:pt idx="665">1Fam</cx:pt>
          <cx:pt idx="666">1Fam</cx:pt>
          <cx:pt idx="667">1Fam</cx:pt>
          <cx:pt idx="668">1Fam</cx:pt>
          <cx:pt idx="669">1Fam</cx:pt>
          <cx:pt idx="670">1Fam</cx:pt>
          <cx:pt idx="671">1Fam</cx:pt>
          <cx:pt idx="672">1Fam</cx:pt>
          <cx:pt idx="673">1Fam</cx:pt>
          <cx:pt idx="674">1Fam</cx:pt>
          <cx:pt idx="675">Twnhs</cx:pt>
          <cx:pt idx="676">1Fam</cx:pt>
          <cx:pt idx="677">1Fam</cx:pt>
          <cx:pt idx="678">1Fam</cx:pt>
          <cx:pt idx="679">1Fam</cx:pt>
          <cx:pt idx="680">TwnhsE</cx:pt>
          <cx:pt idx="681">1Fam</cx:pt>
          <cx:pt idx="682">1Fam</cx:pt>
          <cx:pt idx="683">1Fam</cx:pt>
          <cx:pt idx="684">1Fam</cx:pt>
          <cx:pt idx="685">TwnhsE</cx:pt>
          <cx:pt idx="686">1Fam</cx:pt>
          <cx:pt idx="687">TwnhsE</cx:pt>
          <cx:pt idx="688">1Fam</cx:pt>
          <cx:pt idx="689">TwnhsE</cx:pt>
          <cx:pt idx="690">TwnhsE</cx:pt>
          <cx:pt idx="691">1Fam</cx:pt>
          <cx:pt idx="692">1Fam</cx:pt>
          <cx:pt idx="693">1Fam</cx:pt>
          <cx:pt idx="694">1Fam</cx:pt>
          <cx:pt idx="695">1Fam</cx:pt>
          <cx:pt idx="696">1Fam</cx:pt>
          <cx:pt idx="697">1Fam</cx:pt>
          <cx:pt idx="698">1Fam</cx:pt>
          <cx:pt idx="699">TwnhsE</cx:pt>
          <cx:pt idx="700">1Fam</cx:pt>
          <cx:pt idx="701">1Fam</cx:pt>
          <cx:pt idx="702">1Fam</cx:pt>
          <cx:pt idx="703">2fmCon</cx:pt>
          <cx:pt idx="704">1Fam</cx:pt>
          <cx:pt idx="705">2fmCon</cx:pt>
          <cx:pt idx="706">1Fam</cx:pt>
          <cx:pt idx="707">TwnhsE</cx:pt>
          <cx:pt idx="708">1Fam</cx:pt>
          <cx:pt idx="709">1Fam</cx:pt>
          <cx:pt idx="710">1Fam</cx:pt>
          <cx:pt idx="711">1Fam</cx:pt>
          <cx:pt idx="712">TwnhsE</cx:pt>
          <cx:pt idx="713">2fmCon</cx:pt>
          <cx:pt idx="714">1Fam</cx:pt>
          <cx:pt idx="715">1Fam</cx:pt>
          <cx:pt idx="716">1Fam</cx:pt>
          <cx:pt idx="717">1Fam</cx:pt>
          <cx:pt idx="718">1Fam</cx:pt>
          <cx:pt idx="719">1Fam</cx:pt>
          <cx:pt idx="720">1Fam</cx:pt>
          <cx:pt idx="721">TwnhsE</cx:pt>
          <cx:pt idx="722">1Fam</cx:pt>
          <cx:pt idx="723">1Fam</cx:pt>
          <cx:pt idx="724">1Fam</cx:pt>
          <cx:pt idx="725">1Fam</cx:pt>
          <cx:pt idx="726">1Fam</cx:pt>
          <cx:pt idx="727">1Fam</cx:pt>
          <cx:pt idx="728">Duplex</cx:pt>
          <cx:pt idx="729">1Fam</cx:pt>
          <cx:pt idx="730">TwnhsE</cx:pt>
          <cx:pt idx="731">1Fam</cx:pt>
          <cx:pt idx="732">1Fam</cx:pt>
          <cx:pt idx="733">1Fam</cx:pt>
          <cx:pt idx="734">1Fam</cx:pt>
          <cx:pt idx="735">1Fam</cx:pt>
          <cx:pt idx="736">Duplex</cx:pt>
          <cx:pt idx="737">1Fam</cx:pt>
          <cx:pt idx="738">Duplex</cx:pt>
          <cx:pt idx="739">1Fam</cx:pt>
          <cx:pt idx="740">1Fam</cx:pt>
          <cx:pt idx="741">1Fam</cx:pt>
          <cx:pt idx="742">1Fam</cx:pt>
          <cx:pt idx="743">1Fam</cx:pt>
          <cx:pt idx="744">TwnhsE</cx:pt>
          <cx:pt idx="745">1Fam</cx:pt>
          <cx:pt idx="746">1Fam</cx:pt>
          <cx:pt idx="747">1Fam</cx:pt>
          <cx:pt idx="748">1Fam</cx:pt>
          <cx:pt idx="749">1Fam</cx:pt>
          <cx:pt idx="750">1Fam</cx:pt>
          <cx:pt idx="751">1Fam</cx:pt>
          <cx:pt idx="752">1Fam</cx:pt>
          <cx:pt idx="753">1Fam</cx:pt>
          <cx:pt idx="754">1Fam</cx:pt>
          <cx:pt idx="755">TwnhsE</cx:pt>
          <cx:pt idx="756">1Fam</cx:pt>
          <cx:pt idx="757">1Fam</cx:pt>
          <cx:pt idx="758">Twnhs</cx:pt>
          <cx:pt idx="759">1Fam</cx:pt>
          <cx:pt idx="760">1Fam</cx:pt>
          <cx:pt idx="761">1Fam</cx:pt>
          <cx:pt idx="762">1Fam</cx:pt>
          <cx:pt idx="763">1Fam</cx:pt>
          <cx:pt idx="764">TwnhsE</cx:pt>
          <cx:pt idx="765">1Fam</cx:pt>
          <cx:pt idx="766">1Fam</cx:pt>
          <cx:pt idx="767">1Fam</cx:pt>
          <cx:pt idx="768">1Fam</cx:pt>
          <cx:pt idx="769">1Fam</cx:pt>
          <cx:pt idx="770">1Fam</cx:pt>
          <cx:pt idx="771">1Fam</cx:pt>
          <cx:pt idx="772">1Fam</cx:pt>
          <cx:pt idx="773">1Fam</cx:pt>
          <cx:pt idx="774">1Fam</cx:pt>
          <cx:pt idx="775">TwnhsE</cx:pt>
          <cx:pt idx="776">1Fam</cx:pt>
          <cx:pt idx="777">1Fam</cx:pt>
          <cx:pt idx="778">Duplex</cx:pt>
          <cx:pt idx="779">Duplex</cx:pt>
          <cx:pt idx="780">1Fam</cx:pt>
          <cx:pt idx="781">1Fam</cx:pt>
          <cx:pt idx="782">1Fam</cx:pt>
          <cx:pt idx="783">1Fam</cx:pt>
          <cx:pt idx="784">1Fam</cx:pt>
          <cx:pt idx="785">1Fam</cx:pt>
          <cx:pt idx="786">1Fam</cx:pt>
          <cx:pt idx="787">1Fam</cx:pt>
          <cx:pt idx="788">1Fam</cx:pt>
          <cx:pt idx="789">1Fam</cx:pt>
          <cx:pt idx="790">TwnhsE</cx:pt>
          <cx:pt idx="791">1Fam</cx:pt>
          <cx:pt idx="792">1Fam</cx:pt>
          <cx:pt idx="793">1Fam</cx:pt>
          <cx:pt idx="794">1Fam</cx:pt>
          <cx:pt idx="795">1Fam</cx:pt>
          <cx:pt idx="796">1Fam</cx:pt>
          <cx:pt idx="797">1Fam</cx:pt>
          <cx:pt idx="798">1Fam</cx:pt>
          <cx:pt idx="799">1Fam</cx:pt>
          <cx:pt idx="800">1Fam</cx:pt>
          <cx:pt idx="801">1Fam</cx:pt>
          <cx:pt idx="802">1Fam</cx:pt>
          <cx:pt idx="803">1Fam</cx:pt>
          <cx:pt idx="804">1Fam</cx:pt>
          <cx:pt idx="805">1Fam</cx:pt>
          <cx:pt idx="806">1Fam</cx:pt>
          <cx:pt idx="807">1Fam</cx:pt>
          <cx:pt idx="808">1Fam</cx:pt>
          <cx:pt idx="809">1Fam</cx:pt>
          <cx:pt idx="810">1Fam</cx:pt>
          <cx:pt idx="811">TwnhsE</cx:pt>
          <cx:pt idx="812">1Fam</cx:pt>
          <cx:pt idx="813">1Fam</cx:pt>
          <cx:pt idx="814">1Fam</cx:pt>
          <cx:pt idx="815">1Fam</cx:pt>
          <cx:pt idx="816">1Fam</cx:pt>
          <cx:pt idx="817">1Fam</cx:pt>
          <cx:pt idx="818">1Fam</cx:pt>
          <cx:pt idx="819">TwnhsE</cx:pt>
          <cx:pt idx="820">1Fam</cx:pt>
          <cx:pt idx="821">2fmCon</cx:pt>
          <cx:pt idx="822">1Fam</cx:pt>
          <cx:pt idx="823">1Fam</cx:pt>
          <cx:pt idx="824">1Fam</cx:pt>
          <cx:pt idx="825">1Fam</cx:pt>
          <cx:pt idx="826">1Fam</cx:pt>
          <cx:pt idx="827">1Fam</cx:pt>
          <cx:pt idx="828">1Fam</cx:pt>
          <cx:pt idx="829">Twnhs</cx:pt>
          <cx:pt idx="830">1Fam</cx:pt>
          <cx:pt idx="831">TwnhsE</cx:pt>
          <cx:pt idx="832">1Fam</cx:pt>
          <cx:pt idx="833">1Fam</cx:pt>
          <cx:pt idx="834">1Fam</cx:pt>
          <cx:pt idx="835">1Fam</cx:pt>
          <cx:pt idx="836">1Fam</cx:pt>
          <cx:pt idx="837">Twnhs</cx:pt>
          <cx:pt idx="838">1Fam</cx:pt>
          <cx:pt idx="839">1Fam</cx:pt>
          <cx:pt idx="840">1Fam</cx:pt>
          <cx:pt idx="841">1Fam</cx:pt>
          <cx:pt idx="842">1Fam</cx:pt>
          <cx:pt idx="843">Duplex</cx:pt>
          <cx:pt idx="844">1Fam</cx:pt>
          <cx:pt idx="845">1Fam</cx:pt>
          <cx:pt idx="846">1Fam</cx:pt>
          <cx:pt idx="847">1Fam</cx:pt>
          <cx:pt idx="848">1Fam</cx:pt>
          <cx:pt idx="849">1Fam</cx:pt>
          <cx:pt idx="850">TwnhsE</cx:pt>
          <cx:pt idx="851">TwnhsE</cx:pt>
          <cx:pt idx="852">1Fam</cx:pt>
          <cx:pt idx="853">1Fam</cx:pt>
          <cx:pt idx="854">1Fam</cx:pt>
          <cx:pt idx="855">1Fam</cx:pt>
          <cx:pt idx="856">1Fam</cx:pt>
          <cx:pt idx="857">1Fam</cx:pt>
          <cx:pt idx="858">1Fam</cx:pt>
          <cx:pt idx="859">1Fam</cx:pt>
          <cx:pt idx="860">1Fam</cx:pt>
          <cx:pt idx="861">2fmCon</cx:pt>
          <cx:pt idx="862">1Fam</cx:pt>
          <cx:pt idx="863">1Fam</cx:pt>
          <cx:pt idx="864">1Fam</cx:pt>
          <cx:pt idx="865">1Fam</cx:pt>
          <cx:pt idx="866">1Fam</cx:pt>
          <cx:pt idx="867">1Fam</cx:pt>
          <cx:pt idx="868">1Fam</cx:pt>
          <cx:pt idx="869">1Fam</cx:pt>
          <cx:pt idx="870">1Fam</cx:pt>
          <cx:pt idx="871">1Fam</cx:pt>
          <cx:pt idx="872">1Fam</cx:pt>
          <cx:pt idx="873">1Fam</cx:pt>
          <cx:pt idx="874">1Fam</cx:pt>
          <cx:pt idx="875">1Fam</cx:pt>
          <cx:pt idx="876">1Fam</cx:pt>
          <cx:pt idx="877">1Fam</cx:pt>
          <cx:pt idx="878">1Fam</cx:pt>
          <cx:pt idx="879">1Fam</cx:pt>
          <cx:pt idx="880">1Fam</cx:pt>
          <cx:pt idx="881">1Fam</cx:pt>
          <cx:pt idx="882">1Fam</cx:pt>
          <cx:pt idx="883">1Fam</cx:pt>
          <cx:pt idx="884">1Fam</cx:pt>
          <cx:pt idx="885">TwnhsE</cx:pt>
          <cx:pt idx="886">Duplex</cx:pt>
          <cx:pt idx="887">1Fam</cx:pt>
          <cx:pt idx="888">1Fam</cx:pt>
          <cx:pt idx="889">1Fam</cx:pt>
          <cx:pt idx="890">1Fam</cx:pt>
          <cx:pt idx="891">1Fam</cx:pt>
          <cx:pt idx="892">1Fam</cx:pt>
          <cx:pt idx="893">1Fam</cx:pt>
          <cx:pt idx="894">Duplex</cx:pt>
          <cx:pt idx="895">1Fam</cx:pt>
          <cx:pt idx="896">1Fam</cx:pt>
          <cx:pt idx="897">Duplex</cx:pt>
          <cx:pt idx="898">1Fam</cx:pt>
          <cx:pt idx="899">1Fam</cx:pt>
          <cx:pt idx="900">1Fam</cx:pt>
          <cx:pt idx="901">1Fam</cx:pt>
          <cx:pt idx="902">1Fam</cx:pt>
          <cx:pt idx="903">1Fam</cx:pt>
          <cx:pt idx="904">1Fam</cx:pt>
          <cx:pt idx="905">1Fam</cx:pt>
          <cx:pt idx="906">1Fam</cx:pt>
          <cx:pt idx="907">1Fam</cx:pt>
          <cx:pt idx="908">1Fam</cx:pt>
          <cx:pt idx="909">1Fam</cx:pt>
          <cx:pt idx="910">Duplex</cx:pt>
          <cx:pt idx="911">1Fam</cx:pt>
          <cx:pt idx="912">1Fam</cx:pt>
          <cx:pt idx="913">Duplex</cx:pt>
          <cx:pt idx="914">TwnhsE</cx:pt>
          <cx:pt idx="915">Twnhs</cx:pt>
          <cx:pt idx="916">1Fam</cx:pt>
          <cx:pt idx="917">1Fam</cx:pt>
          <cx:pt idx="918">1Fam</cx:pt>
          <cx:pt idx="919">1Fam</cx:pt>
          <cx:pt idx="920">1Fam</cx:pt>
          <cx:pt idx="921">Duplex</cx:pt>
          <cx:pt idx="922">1Fam</cx:pt>
          <cx:pt idx="923">TwnhsE</cx:pt>
          <cx:pt idx="924">1Fam</cx:pt>
          <cx:pt idx="925">1Fam</cx:pt>
          <cx:pt idx="926">1Fam</cx:pt>
          <cx:pt idx="927">1Fam</cx:pt>
          <cx:pt idx="928">1Fam</cx:pt>
          <cx:pt idx="929">1Fam</cx:pt>
          <cx:pt idx="930">1Fam</cx:pt>
          <cx:pt idx="931">1Fam</cx:pt>
          <cx:pt idx="932">1Fam</cx:pt>
          <cx:pt idx="933">1Fam</cx:pt>
          <cx:pt idx="934">1Fam</cx:pt>
          <cx:pt idx="935">1Fam</cx:pt>
          <cx:pt idx="936">1Fam</cx:pt>
          <cx:pt idx="937">1Fam</cx:pt>
          <cx:pt idx="938">1Fam</cx:pt>
          <cx:pt idx="939">1Fam</cx:pt>
          <cx:pt idx="940">Duplex</cx:pt>
          <cx:pt idx="941">1Fam</cx:pt>
          <cx:pt idx="942">Duplex</cx:pt>
          <cx:pt idx="943">Duplex</cx:pt>
          <cx:pt idx="944">1Fam</cx:pt>
          <cx:pt idx="945">1Fam</cx:pt>
          <cx:pt idx="946">1Fam</cx:pt>
          <cx:pt idx="947">1Fam</cx:pt>
          <cx:pt idx="948">1Fam</cx:pt>
          <cx:pt idx="949">1Fam</cx:pt>
          <cx:pt idx="950">1Fam</cx:pt>
          <cx:pt idx="951">1Fam</cx:pt>
          <cx:pt idx="952">1Fam</cx:pt>
          <cx:pt idx="953">1Fam</cx:pt>
          <cx:pt idx="954">Duplex</cx:pt>
          <cx:pt idx="955">Duplex</cx:pt>
          <cx:pt idx="956">TwnhsE</cx:pt>
          <cx:pt idx="957">1Fam</cx:pt>
          <cx:pt idx="958">1Fam</cx:pt>
          <cx:pt idx="959">Twnhs</cx:pt>
          <cx:pt idx="960">1Fam</cx:pt>
          <cx:pt idx="961">1Fam</cx:pt>
          <cx:pt idx="962">TwnhsE</cx:pt>
          <cx:pt idx="963">1Fam</cx:pt>
          <cx:pt idx="964">1Fam</cx:pt>
          <cx:pt idx="965">1Fam</cx:pt>
          <cx:pt idx="966">1Fam</cx:pt>
          <cx:pt idx="967">1Fam</cx:pt>
          <cx:pt idx="968">1Fam</cx:pt>
          <cx:pt idx="969">2fmCon</cx:pt>
          <cx:pt idx="970">1Fam</cx:pt>
          <cx:pt idx="971">Twnhs</cx:pt>
          <cx:pt idx="972">TwnhsE</cx:pt>
          <cx:pt idx="973">1Fam</cx:pt>
          <cx:pt idx="974">1Fam</cx:pt>
          <cx:pt idx="975">Twnhs</cx:pt>
          <cx:pt idx="976">1Fam</cx:pt>
          <cx:pt idx="977">TwnhsE</cx:pt>
          <cx:pt idx="978">1Fam</cx:pt>
          <cx:pt idx="979">1Fam</cx:pt>
          <cx:pt idx="980">1Fam</cx:pt>
          <cx:pt idx="981">1Fam</cx:pt>
          <cx:pt idx="982">1Fam</cx:pt>
          <cx:pt idx="983">1Fam</cx:pt>
          <cx:pt idx="984">Duplex</cx:pt>
          <cx:pt idx="985">2fmCon</cx:pt>
          <cx:pt idx="986">1Fam</cx:pt>
          <cx:pt idx="987">1Fam</cx:pt>
          <cx:pt idx="988">1Fam</cx:pt>
          <cx:pt idx="989">1Fam</cx:pt>
          <cx:pt idx="990">1Fam</cx:pt>
          <cx:pt idx="991">1Fam</cx:pt>
          <cx:pt idx="992">1Fam</cx:pt>
          <cx:pt idx="993">1Fam</cx:pt>
          <cx:pt idx="994">1Fam</cx:pt>
          <cx:pt idx="995">1Fam</cx:pt>
          <cx:pt idx="996">1Fam</cx:pt>
          <cx:pt idx="997">1Fam</cx:pt>
          <cx:pt idx="998">1Fam</cx:pt>
          <cx:pt idx="999">1Fam</cx:pt>
          <cx:pt idx="1000">1Fam</cx:pt>
          <cx:pt idx="1001">1Fam</cx:pt>
          <cx:pt idx="1002">1Fam</cx:pt>
          <cx:pt idx="1003">Duplex</cx:pt>
          <cx:pt idx="1004">TwnhsE</cx:pt>
          <cx:pt idx="1005">1Fam</cx:pt>
          <cx:pt idx="1006">1Fam</cx:pt>
          <cx:pt idx="1007">TwnhsE</cx:pt>
          <cx:pt idx="1008">1Fam</cx:pt>
          <cx:pt idx="1009">1Fam</cx:pt>
          <cx:pt idx="1010">1Fam</cx:pt>
          <cx:pt idx="1011">Duplex</cx:pt>
          <cx:pt idx="1012">1Fam</cx:pt>
          <cx:pt idx="1013">1Fam</cx:pt>
          <cx:pt idx="1014">1Fam</cx:pt>
          <cx:pt idx="1015">1Fam</cx:pt>
          <cx:pt idx="1016">1Fam</cx:pt>
          <cx:pt idx="1017">TwnhsE</cx:pt>
          <cx:pt idx="1018">1Fam</cx:pt>
          <cx:pt idx="1019">TwnhsE</cx:pt>
          <cx:pt idx="1020">1Fam</cx:pt>
          <cx:pt idx="1021">1Fam</cx:pt>
          <cx:pt idx="1022">1Fam</cx:pt>
          <cx:pt idx="1023">TwnhsE</cx:pt>
          <cx:pt idx="1024">1Fam</cx:pt>
          <cx:pt idx="1025">1Fam</cx:pt>
          <cx:pt idx="1026">1Fam</cx:pt>
          <cx:pt idx="1027">1Fam</cx:pt>
          <cx:pt idx="1028">1Fam</cx:pt>
          <cx:pt idx="1029">Twnhs</cx:pt>
          <cx:pt idx="1030">2fmCon</cx:pt>
          <cx:pt idx="1031">1Fam</cx:pt>
          <cx:pt idx="1032">1Fam</cx:pt>
          <cx:pt idx="1033">1Fam</cx:pt>
          <cx:pt idx="1034">1Fam</cx:pt>
          <cx:pt idx="1035">1Fam</cx:pt>
          <cx:pt idx="1036">1Fam</cx:pt>
          <cx:pt idx="1037">1Fam</cx:pt>
          <cx:pt idx="1038">Twnhs</cx:pt>
          <cx:pt idx="1039">TwnhsE</cx:pt>
          <cx:pt idx="1040">1Fam</cx:pt>
          <cx:pt idx="1041">1Fam</cx:pt>
          <cx:pt idx="1042">Twnhs</cx:pt>
          <cx:pt idx="1043">1Fam</cx:pt>
          <cx:pt idx="1044">1Fam</cx:pt>
          <cx:pt idx="1045">1Fam</cx:pt>
          <cx:pt idx="1046">1Fam</cx:pt>
          <cx:pt idx="1047">1Fam</cx:pt>
          <cx:pt idx="1048">1Fam</cx:pt>
          <cx:pt idx="1049">1Fam</cx:pt>
          <cx:pt idx="1050">1Fam</cx:pt>
          <cx:pt idx="1051">1Fam</cx:pt>
          <cx:pt idx="1052">1Fam</cx:pt>
          <cx:pt idx="1053">1Fam</cx:pt>
          <cx:pt idx="1054">1Fam</cx:pt>
          <cx:pt idx="1055">1Fam</cx:pt>
          <cx:pt idx="1056">TwnhsE</cx:pt>
          <cx:pt idx="1057">1Fam</cx:pt>
          <cx:pt idx="1058">1Fam</cx:pt>
          <cx:pt idx="1059">1Fam</cx:pt>
          <cx:pt idx="1060">TwnhsE</cx:pt>
          <cx:pt idx="1061">1Fam</cx:pt>
          <cx:pt idx="1062">2fmCon</cx:pt>
          <cx:pt idx="1063">1Fam</cx:pt>
          <cx:pt idx="1064">1Fam</cx:pt>
          <cx:pt idx="1065">1Fam</cx:pt>
          <cx:pt idx="1066">1Fam</cx:pt>
          <cx:pt idx="1067">1Fam</cx:pt>
          <cx:pt idx="1068">TwnhsE</cx:pt>
          <cx:pt idx="1069">1Fam</cx:pt>
          <cx:pt idx="1070">1Fam</cx:pt>
          <cx:pt idx="1071">1Fam</cx:pt>
          <cx:pt idx="1072">1Fam</cx:pt>
          <cx:pt idx="1073">1Fam</cx:pt>
          <cx:pt idx="1074">1Fam</cx:pt>
          <cx:pt idx="1075">1Fam</cx:pt>
          <cx:pt idx="1076">1Fam</cx:pt>
          <cx:pt idx="1077">1Fam</cx:pt>
          <cx:pt idx="1078">TwnhsE</cx:pt>
          <cx:pt idx="1079">1Fam</cx:pt>
          <cx:pt idx="1080">1Fam</cx:pt>
          <cx:pt idx="1081">1Fam</cx:pt>
          <cx:pt idx="1082">1Fam</cx:pt>
          <cx:pt idx="1083">1Fam</cx:pt>
          <cx:pt idx="1084">1Fam</cx:pt>
          <cx:pt idx="1085">1Fam</cx:pt>
          <cx:pt idx="1086">TwnhsE</cx:pt>
          <cx:pt idx="1087">1Fam</cx:pt>
          <cx:pt idx="1088">Twnhs</cx:pt>
          <cx:pt idx="1089">TwnhsE</cx:pt>
          <cx:pt idx="1090">Duplex</cx:pt>
          <cx:pt idx="1091">Twnhs</cx:pt>
          <cx:pt idx="1092">1Fam</cx:pt>
          <cx:pt idx="1093">1Fam</cx:pt>
          <cx:pt idx="1094">1Fam</cx:pt>
          <cx:pt idx="1095">1Fam</cx:pt>
          <cx:pt idx="1096">1Fam</cx:pt>
          <cx:pt idx="1097">TwnhsE</cx:pt>
          <cx:pt idx="1098">1Fam</cx:pt>
          <cx:pt idx="1099">1Fam</cx:pt>
          <cx:pt idx="1100">1Fam</cx:pt>
          <cx:pt idx="1101">1Fam</cx:pt>
          <cx:pt idx="1102">1Fam</cx:pt>
          <cx:pt idx="1103">1Fam</cx:pt>
          <cx:pt idx="1104">TwnhsE</cx:pt>
          <cx:pt idx="1105">1Fam</cx:pt>
          <cx:pt idx="1106">1Fam</cx:pt>
          <cx:pt idx="1107">1Fam</cx:pt>
          <cx:pt idx="1108">1Fam</cx:pt>
          <cx:pt idx="1109">1Fam</cx:pt>
          <cx:pt idx="1110">1Fam</cx:pt>
          <cx:pt idx="1111">1Fam</cx:pt>
          <cx:pt idx="1112">1Fam</cx:pt>
          <cx:pt idx="1113">1Fam</cx:pt>
          <cx:pt idx="1114">1Fam</cx:pt>
          <cx:pt idx="1115">1Fam</cx:pt>
          <cx:pt idx="1116">1Fam</cx:pt>
          <cx:pt idx="1117">1Fam</cx:pt>
          <cx:pt idx="1118">1Fam</cx:pt>
          <cx:pt idx="1119">1Fam</cx:pt>
          <cx:pt idx="1120">1Fam</cx:pt>
          <cx:pt idx="1121">1Fam</cx:pt>
          <cx:pt idx="1122">1Fam</cx:pt>
          <cx:pt idx="1123">1Fam</cx:pt>
          <cx:pt idx="1124">1Fam</cx:pt>
          <cx:pt idx="1125">1Fam</cx:pt>
          <cx:pt idx="1126">TwnhsE</cx:pt>
          <cx:pt idx="1127">1Fam</cx:pt>
          <cx:pt idx="1128">1Fam</cx:pt>
          <cx:pt idx="1129">Duplex</cx:pt>
          <cx:pt idx="1130">1Fam</cx:pt>
          <cx:pt idx="1131">1Fam</cx:pt>
          <cx:pt idx="1132">1Fam</cx:pt>
          <cx:pt idx="1133">1Fam</cx:pt>
          <cx:pt idx="1134">1Fam</cx:pt>
          <cx:pt idx="1135">1Fam</cx:pt>
          <cx:pt idx="1136">1Fam</cx:pt>
          <cx:pt idx="1137">1Fam</cx:pt>
          <cx:pt idx="1138">1Fam</cx:pt>
          <cx:pt idx="1139">1Fam</cx:pt>
          <cx:pt idx="1140">1Fam</cx:pt>
          <cx:pt idx="1141">1Fam</cx:pt>
          <cx:pt idx="1142">1Fam</cx:pt>
          <cx:pt idx="1143">1Fam</cx:pt>
          <cx:pt idx="1144">2fmCon</cx:pt>
          <cx:pt idx="1145">1Fam</cx:pt>
          <cx:pt idx="1146">1Fam</cx:pt>
          <cx:pt idx="1147">1Fam</cx:pt>
          <cx:pt idx="1148">1Fam</cx:pt>
          <cx:pt idx="1149">1Fam</cx:pt>
          <cx:pt idx="1150">1Fam</cx:pt>
          <cx:pt idx="1151">1Fam</cx:pt>
          <cx:pt idx="1152">1Fam</cx:pt>
          <cx:pt idx="1153">1Fam</cx:pt>
          <cx:pt idx="1154">1Fam</cx:pt>
          <cx:pt idx="1155">1Fam</cx:pt>
          <cx:pt idx="1156">1Fam</cx:pt>
          <cx:pt idx="1157">Twnhs</cx:pt>
          <cx:pt idx="1158">1Fam</cx:pt>
          <cx:pt idx="1159">1Fam</cx:pt>
          <cx:pt idx="1160">Twnhs</cx:pt>
          <cx:pt idx="1161">1Fam</cx:pt>
          <cx:pt idx="1162">1Fam</cx:pt>
          <cx:pt idx="1163">Duplex</cx:pt>
          <cx:pt idx="1164">1Fam</cx:pt>
          <cx:pt idx="1165">1Fam</cx:pt>
          <cx:pt idx="1166">1Fam</cx:pt>
          <cx:pt idx="1167">1Fam</cx:pt>
          <cx:pt idx="1168">1Fam</cx:pt>
          <cx:pt idx="1169">1Fam</cx:pt>
          <cx:pt idx="1170">1Fam</cx:pt>
          <cx:pt idx="1171">1Fam</cx:pt>
          <cx:pt idx="1172">TwnhsE</cx:pt>
          <cx:pt idx="1173">1Fam</cx:pt>
          <cx:pt idx="1174">1Fam</cx:pt>
          <cx:pt idx="1175">1Fam</cx:pt>
          <cx:pt idx="1176">1Fam</cx:pt>
          <cx:pt idx="1177">1Fam</cx:pt>
          <cx:pt idx="1178">1Fam</cx:pt>
          <cx:pt idx="1179">1Fam</cx:pt>
          <cx:pt idx="1180">1Fam</cx:pt>
          <cx:pt idx="1181">TwnhsE</cx:pt>
          <cx:pt idx="1182">1Fam</cx:pt>
          <cx:pt idx="1183">1Fam</cx:pt>
          <cx:pt idx="1184">1Fam</cx:pt>
          <cx:pt idx="1185">1Fam</cx:pt>
          <cx:pt idx="1186">2fmCon</cx:pt>
          <cx:pt idx="1187">1Fam</cx:pt>
          <cx:pt idx="1188">1Fam</cx:pt>
          <cx:pt idx="1189">1Fam</cx:pt>
          <cx:pt idx="1190">2fmCon</cx:pt>
          <cx:pt idx="1191">Twnhs</cx:pt>
          <cx:pt idx="1192">1Fam</cx:pt>
          <cx:pt idx="1193">TwnhsE</cx:pt>
          <cx:pt idx="1194">1Fam</cx:pt>
          <cx:pt idx="1195">1Fam</cx:pt>
          <cx:pt idx="1196">1Fam</cx:pt>
          <cx:pt idx="1197">1Fam</cx:pt>
          <cx:pt idx="1198">1Fam</cx:pt>
          <cx:pt idx="1199">1Fam</cx:pt>
          <cx:pt idx="1200">1Fam</cx:pt>
          <cx:pt idx="1201">1Fam</cx:pt>
          <cx:pt idx="1202">1Fam</cx:pt>
          <cx:pt idx="1203">1Fam</cx:pt>
          <cx:pt idx="1204">1Fam</cx:pt>
          <cx:pt idx="1205">1Fam</cx:pt>
          <cx:pt idx="1206">1Fam</cx:pt>
          <cx:pt idx="1207">1Fam</cx:pt>
          <cx:pt idx="1208">1Fam</cx:pt>
          <cx:pt idx="1209">1Fam</cx:pt>
          <cx:pt idx="1210">1Fam</cx:pt>
          <cx:pt idx="1211">1Fam</cx:pt>
          <cx:pt idx="1212">1Fam</cx:pt>
          <cx:pt idx="1213">1Fam</cx:pt>
          <cx:pt idx="1214">1Fam</cx:pt>
          <cx:pt idx="1215">1Fam</cx:pt>
          <cx:pt idx="1216">Duplex</cx:pt>
          <cx:pt idx="1217">1Fam</cx:pt>
          <cx:pt idx="1218">1Fam</cx:pt>
          <cx:pt idx="1219">Twnhs</cx:pt>
          <cx:pt idx="1220">1Fam</cx:pt>
          <cx:pt idx="1221">1Fam</cx:pt>
          <cx:pt idx="1222">1Fam</cx:pt>
          <cx:pt idx="1223">1Fam</cx:pt>
          <cx:pt idx="1224">1Fam</cx:pt>
          <cx:pt idx="1225">1Fam</cx:pt>
          <cx:pt idx="1226">1Fam</cx:pt>
          <cx:pt idx="1227">1Fam</cx:pt>
          <cx:pt idx="1228">TwnhsE</cx:pt>
          <cx:pt idx="1229">1Fam</cx:pt>
          <cx:pt idx="1230">Duplex</cx:pt>
          <cx:pt idx="1231">Duplex</cx:pt>
          <cx:pt idx="1232">Duplex</cx:pt>
          <cx:pt idx="1233">1Fam</cx:pt>
          <cx:pt idx="1234">1Fam</cx:pt>
          <cx:pt idx="1235">1Fam</cx:pt>
          <cx:pt idx="1236">Twnhs</cx:pt>
          <cx:pt idx="1237">1Fam</cx:pt>
          <cx:pt idx="1238">1Fam</cx:pt>
          <cx:pt idx="1239">1Fam</cx:pt>
          <cx:pt idx="1240">1Fam</cx:pt>
          <cx:pt idx="1241">1Fam</cx:pt>
          <cx:pt idx="1242">1Fam</cx:pt>
          <cx:pt idx="1243">1Fam</cx:pt>
          <cx:pt idx="1244">1Fam</cx:pt>
          <cx:pt idx="1245">1Fam</cx:pt>
          <cx:pt idx="1246">1Fam</cx:pt>
          <cx:pt idx="1247">1Fam</cx:pt>
          <cx:pt idx="1248">1Fam</cx:pt>
          <cx:pt idx="1249">1Fam</cx:pt>
          <cx:pt idx="1250">1Fam</cx:pt>
          <cx:pt idx="1251">TwnhsE</cx:pt>
          <cx:pt idx="1252">1Fam</cx:pt>
          <cx:pt idx="1253">1Fam</cx:pt>
          <cx:pt idx="1254">1Fam</cx:pt>
          <cx:pt idx="1255">1Fam</cx:pt>
          <cx:pt idx="1256">1Fam</cx:pt>
          <cx:pt idx="1257">1Fam</cx:pt>
          <cx:pt idx="1258">1Fam</cx:pt>
          <cx:pt idx="1259">1Fam</cx:pt>
          <cx:pt idx="1260">1Fam</cx:pt>
          <cx:pt idx="1261">1Fam</cx:pt>
          <cx:pt idx="1262">1Fam</cx:pt>
          <cx:pt idx="1263">1Fam</cx:pt>
          <cx:pt idx="1264">TwnhsE</cx:pt>
          <cx:pt idx="1265">TwnhsE</cx:pt>
          <cx:pt idx="1266">2fmCon</cx:pt>
          <cx:pt idx="1267">1Fam</cx:pt>
          <cx:pt idx="1268">1Fam</cx:pt>
          <cx:pt idx="1269">1Fam</cx:pt>
          <cx:pt idx="1270">1Fam</cx:pt>
          <cx:pt idx="1271">1Fam</cx:pt>
          <cx:pt idx="1272">1Fam</cx:pt>
          <cx:pt idx="1273">1Fam</cx:pt>
          <cx:pt idx="1274">1Fam</cx:pt>
          <cx:pt idx="1275">Duplex</cx:pt>
          <cx:pt idx="1276">1Fam</cx:pt>
          <cx:pt idx="1277">1Fam</cx:pt>
          <cx:pt idx="1278">1Fam</cx:pt>
          <cx:pt idx="1279">1Fam</cx:pt>
          <cx:pt idx="1280">1Fam</cx:pt>
          <cx:pt idx="1281">1Fam</cx:pt>
          <cx:pt idx="1282">1Fam</cx:pt>
          <cx:pt idx="1283">Duplex</cx:pt>
          <cx:pt idx="1284">1Fam</cx:pt>
          <cx:pt idx="1285">1Fam</cx:pt>
          <cx:pt idx="1286">1Fam</cx:pt>
          <cx:pt idx="1287">1Fam</cx:pt>
          <cx:pt idx="1288">TwnhsE</cx:pt>
          <cx:pt idx="1289">1Fam</cx:pt>
          <cx:pt idx="1290">1Fam</cx:pt>
          <cx:pt idx="1291">Twnhs</cx:pt>
          <cx:pt idx="1292">1Fam</cx:pt>
          <cx:pt idx="1293">1Fam</cx:pt>
          <cx:pt idx="1294">1Fam</cx:pt>
          <cx:pt idx="1295">1Fam</cx:pt>
          <cx:pt idx="1296">1Fam</cx:pt>
          <cx:pt idx="1297">TwnhsE</cx:pt>
          <cx:pt idx="1298">1Fam</cx:pt>
          <cx:pt idx="1299">1Fam</cx:pt>
          <cx:pt idx="1300">1Fam</cx:pt>
          <cx:pt idx="1301">1Fam</cx:pt>
          <cx:pt idx="1302">1Fam</cx:pt>
          <cx:pt idx="1303">1Fam</cx:pt>
          <cx:pt idx="1304">TwnhsE</cx:pt>
          <cx:pt idx="1305">1Fam</cx:pt>
          <cx:pt idx="1306">TwnhsE</cx:pt>
          <cx:pt idx="1307">1Fam</cx:pt>
          <cx:pt idx="1308">1Fam</cx:pt>
          <cx:pt idx="1309">1Fam</cx:pt>
          <cx:pt idx="1310">1Fam</cx:pt>
          <cx:pt idx="1311">1Fam</cx:pt>
          <cx:pt idx="1312">1Fam</cx:pt>
          <cx:pt idx="1313">1Fam</cx:pt>
          <cx:pt idx="1314">1Fam</cx:pt>
          <cx:pt idx="1315">1Fam</cx:pt>
          <cx:pt idx="1316">1Fam</cx:pt>
          <cx:pt idx="1317">TwnhsE</cx:pt>
          <cx:pt idx="1318">1Fam</cx:pt>
          <cx:pt idx="1319">1Fam</cx:pt>
          <cx:pt idx="1320">1Fam</cx:pt>
          <cx:pt idx="1321">1Fam</cx:pt>
          <cx:pt idx="1322">1Fam</cx:pt>
          <cx:pt idx="1323">1Fam</cx:pt>
          <cx:pt idx="1324">1Fam</cx:pt>
          <cx:pt idx="1325">1Fam</cx:pt>
          <cx:pt idx="1326">1Fam</cx:pt>
          <cx:pt idx="1327">1Fam</cx:pt>
          <cx:pt idx="1328">1Fam</cx:pt>
          <cx:pt idx="1329">1Fam</cx:pt>
          <cx:pt idx="1330">1Fam</cx:pt>
          <cx:pt idx="1331">1Fam</cx:pt>
          <cx:pt idx="1332">1Fam</cx:pt>
          <cx:pt idx="1333">1Fam</cx:pt>
          <cx:pt idx="1334">TwnhsE</cx:pt>
          <cx:pt idx="1335">1Fam</cx:pt>
          <cx:pt idx="1336">Duplex</cx:pt>
          <cx:pt idx="1337">1Fam</cx:pt>
          <cx:pt idx="1338">1Fam</cx:pt>
          <cx:pt idx="1339">1Fam</cx:pt>
          <cx:pt idx="1340">1Fam</cx:pt>
          <cx:pt idx="1341">1Fam</cx:pt>
          <cx:pt idx="1342">1Fam</cx:pt>
          <cx:pt idx="1343">1Fam</cx:pt>
          <cx:pt idx="1344">1Fam</cx:pt>
          <cx:pt idx="1345">1Fam</cx:pt>
          <cx:pt idx="1346">1Fam</cx:pt>
          <cx:pt idx="1347">1Fam</cx:pt>
          <cx:pt idx="1348">1Fam</cx:pt>
          <cx:pt idx="1349">1Fam</cx:pt>
          <cx:pt idx="1350">Duplex</cx:pt>
          <cx:pt idx="1351">1Fam</cx:pt>
          <cx:pt idx="1352">1Fam</cx:pt>
          <cx:pt idx="1353">1Fam</cx:pt>
          <cx:pt idx="1354">1Fam</cx:pt>
          <cx:pt idx="1355">1Fam</cx:pt>
          <cx:pt idx="1356">1Fam</cx:pt>
          <cx:pt idx="1357">1Fam</cx:pt>
          <cx:pt idx="1358">Twnhs</cx:pt>
          <cx:pt idx="1359">1Fam</cx:pt>
          <cx:pt idx="1360">1Fam</cx:pt>
          <cx:pt idx="1361">1Fam</cx:pt>
          <cx:pt idx="1362">1Fam</cx:pt>
          <cx:pt idx="1363">1Fam</cx:pt>
          <cx:pt idx="1364">TwnhsE</cx:pt>
          <cx:pt idx="1365">1Fam</cx:pt>
          <cx:pt idx="1366">1Fam</cx:pt>
          <cx:pt idx="1367">TwnhsE</cx:pt>
          <cx:pt idx="1368">TwnhsE</cx:pt>
          <cx:pt idx="1369">1Fam</cx:pt>
          <cx:pt idx="1370">1Fam</cx:pt>
          <cx:pt idx="1371">1Fam</cx:pt>
          <cx:pt idx="1372">1Fam</cx:pt>
          <cx:pt idx="1373">1Fam</cx:pt>
          <cx:pt idx="1374">1Fam</cx:pt>
          <cx:pt idx="1375">1Fam</cx:pt>
          <cx:pt idx="1376">1Fam</cx:pt>
          <cx:pt idx="1377">1Fam</cx:pt>
          <cx:pt idx="1378">Twnhs</cx:pt>
          <cx:pt idx="1379">1Fam</cx:pt>
          <cx:pt idx="1380">1Fam</cx:pt>
          <cx:pt idx="1381">1Fam</cx:pt>
          <cx:pt idx="1382">1Fam</cx:pt>
          <cx:pt idx="1383">1Fam</cx:pt>
          <cx:pt idx="1384">1Fam</cx:pt>
          <cx:pt idx="1385">1Fam</cx:pt>
          <cx:pt idx="1386">1Fam</cx:pt>
          <cx:pt idx="1387">1Fam</cx:pt>
          <cx:pt idx="1388">1Fam</cx:pt>
          <cx:pt idx="1389">1Fam</cx:pt>
          <cx:pt idx="1390">1Fam</cx:pt>
          <cx:pt idx="1391">Duplex</cx:pt>
          <cx:pt idx="1392">1Fam</cx:pt>
          <cx:pt idx="1393">2fmCon</cx:pt>
          <cx:pt idx="1394">TwnhsE</cx:pt>
          <cx:pt idx="1395">1Fam</cx:pt>
          <cx:pt idx="1396">1Fam</cx:pt>
          <cx:pt idx="1397">1Fam</cx:pt>
          <cx:pt idx="1398">1Fam</cx:pt>
          <cx:pt idx="1399">1Fam</cx:pt>
          <cx:pt idx="1400">1Fam</cx:pt>
          <cx:pt idx="1401">1Fam</cx:pt>
          <cx:pt idx="1402">1Fam</cx:pt>
          <cx:pt idx="1403">1Fam</cx:pt>
          <cx:pt idx="1404">1Fam</cx:pt>
          <cx:pt idx="1405">TwnhsE</cx:pt>
          <cx:pt idx="1406">1Fam</cx:pt>
          <cx:pt idx="1407">1Fam</cx:pt>
          <cx:pt idx="1408">1Fam</cx:pt>
          <cx:pt idx="1409">1Fam</cx:pt>
          <cx:pt idx="1410">1Fam</cx:pt>
          <cx:pt idx="1411">1Fam</cx:pt>
          <cx:pt idx="1412">Duplex</cx:pt>
          <cx:pt idx="1413">1Fam</cx:pt>
          <cx:pt idx="1414">1Fam</cx:pt>
          <cx:pt idx="1415">TwnhsE</cx:pt>
          <cx:pt idx="1416">2fmCon</cx:pt>
          <cx:pt idx="1417">1Fam</cx:pt>
          <cx:pt idx="1418">1Fam</cx:pt>
          <cx:pt idx="1419">1Fam</cx:pt>
          <cx:pt idx="1420">1Fam</cx:pt>
          <cx:pt idx="1421">TwnhsE</cx:pt>
          <cx:pt idx="1422">TwnhsE</cx:pt>
          <cx:pt idx="1423">1Fam</cx:pt>
          <cx:pt idx="1424">1Fam</cx:pt>
          <cx:pt idx="1425">1Fam</cx:pt>
          <cx:pt idx="1426">1Fam</cx:pt>
          <cx:pt idx="1427">1Fam</cx:pt>
          <cx:pt idx="1428">1Fam</cx:pt>
          <cx:pt idx="1429">1Fam</cx:pt>
          <cx:pt idx="1430">1Fam</cx:pt>
          <cx:pt idx="1431">TwnhsE</cx:pt>
          <cx:pt idx="1432">1Fam</cx:pt>
          <cx:pt idx="1433">1Fam</cx:pt>
          <cx:pt idx="1434">1Fam</cx:pt>
          <cx:pt idx="1435">1Fam</cx:pt>
          <cx:pt idx="1436">1Fam</cx:pt>
          <cx:pt idx="1437">1Fam</cx:pt>
          <cx:pt idx="1438">1Fam</cx:pt>
          <cx:pt idx="1439">1Fam</cx:pt>
          <cx:pt idx="1440">1Fam</cx:pt>
          <cx:pt idx="1441">TwnhsE</cx:pt>
          <cx:pt idx="1442">1Fam</cx:pt>
          <cx:pt idx="1443">1Fam</cx:pt>
          <cx:pt idx="1444">1Fam</cx:pt>
          <cx:pt idx="1445">1Fam</cx:pt>
          <cx:pt idx="1446">1Fam</cx:pt>
          <cx:pt idx="1447">1Fam</cx:pt>
          <cx:pt idx="1448">1Fam</cx:pt>
          <cx:pt idx="1449">Twnhs</cx:pt>
          <cx:pt idx="1450">Duplex</cx:pt>
          <cx:pt idx="1451">1Fam</cx:pt>
          <cx:pt idx="1452">TwnhsE</cx:pt>
          <cx:pt idx="1453">1Fam</cx:pt>
          <cx:pt idx="1454">1Fam</cx:pt>
          <cx:pt idx="1455">1Fam</cx:pt>
          <cx:pt idx="1456">1Fam</cx:pt>
          <cx:pt idx="1457">1Fam</cx:pt>
          <cx:pt idx="1458">1Fam</cx:pt>
          <cx:pt idx="1459">1Fam</cx:pt>
        </cx:lvl>
        <cx:lvl ptCount="1460">
          <cx:pt idx="0">Norm</cx:pt>
          <cx:pt idx="1">Norm</cx:pt>
          <cx:pt idx="2">Norm</cx:pt>
          <cx:pt idx="3">Norm</cx:pt>
          <cx:pt idx="4">Norm</cx:pt>
          <cx:pt idx="5">Norm</cx:pt>
          <cx:pt idx="6">Norm</cx:pt>
          <cx:pt idx="7">Norm</cx:pt>
          <cx:pt idx="8">Norm</cx:pt>
          <cx:pt idx="9">Artery</cx:pt>
          <cx:pt idx="10">Norm</cx:pt>
          <cx:pt idx="11">Norm</cx:pt>
          <cx:pt idx="12">Norm</cx:pt>
          <cx:pt idx="13">Norm</cx:pt>
          <cx:pt idx="14">Norm</cx:pt>
          <cx:pt idx="15">Norm</cx:pt>
          <cx:pt idx="16">Norm</cx:pt>
          <cx:pt idx="17">Norm</cx:pt>
          <cx:pt idx="18">Norm</cx:pt>
          <cx:pt idx="19">Norm</cx:pt>
          <cx:pt idx="20">Norm</cx:pt>
          <cx:pt idx="21">Norm</cx:pt>
          <cx:pt idx="22">Norm</cx:pt>
          <cx:pt idx="23">Norm</cx:pt>
          <cx:pt idx="24">Norm</cx:pt>
          <cx:pt idx="25">Norm</cx:pt>
          <cx:pt idx="26">Norm</cx:pt>
          <cx:pt idx="27">Norm</cx:pt>
          <cx:pt idx="28">Norm</cx:pt>
          <cx:pt idx="29">RRNn</cx:pt>
          <cx:pt idx="30">Norm</cx:pt>
          <cx:pt idx="31">Norm</cx:pt>
          <cx:pt idx="32">Norm</cx:pt>
          <cx:pt idx="33">Norm</cx:pt>
          <cx:pt idx="34">Norm</cx:pt>
          <cx:pt idx="35">Norm</cx:pt>
          <cx:pt idx="36">Norm</cx:pt>
          <cx:pt idx="37">Norm</cx:pt>
          <cx:pt idx="38">Norm</cx:pt>
          <cx:pt idx="39">Norm</cx:pt>
          <cx:pt idx="40">Norm</cx:pt>
          <cx:pt idx="41">Norm</cx:pt>
          <cx:pt idx="42">Norm</cx:pt>
          <cx:pt idx="43">Norm</cx:pt>
          <cx:pt idx="44">Norm</cx:pt>
          <cx:pt idx="45">Norm</cx:pt>
          <cx:pt idx="46">Norm</cx:pt>
          <cx:pt idx="47">Norm</cx:pt>
          <cx:pt idx="48">Norm</cx:pt>
          <cx:pt idx="49">Norm</cx:pt>
          <cx:pt idx="50">Norm</cx:pt>
          <cx:pt idx="51">Norm</cx:pt>
          <cx:pt idx="52">Norm</cx:pt>
          <cx:pt idx="53">Norm</cx:pt>
          <cx:pt idx="54">Norm</cx:pt>
          <cx:pt idx="55">Norm</cx:pt>
          <cx:pt idx="56">Norm</cx:pt>
          <cx:pt idx="57">Norm</cx:pt>
          <cx:pt idx="58">Norm</cx:pt>
          <cx:pt idx="59">Norm</cx:pt>
          <cx:pt idx="60">Norm</cx:pt>
          <cx:pt idx="61">Norm</cx:pt>
          <cx:pt idx="62">Norm</cx:pt>
          <cx:pt idx="63">Feedr</cx:pt>
          <cx:pt idx="64">Norm</cx:pt>
          <cx:pt idx="65">Norm</cx:pt>
          <cx:pt idx="66">Norm</cx:pt>
          <cx:pt idx="67">Norm</cx:pt>
          <cx:pt idx="68">Norm</cx:pt>
          <cx:pt idx="69">Norm</cx:pt>
          <cx:pt idx="70">Norm</cx:pt>
          <cx:pt idx="71">Norm</cx:pt>
          <cx:pt idx="72">Norm</cx:pt>
          <cx:pt idx="73">Norm</cx:pt>
          <cx:pt idx="74">Norm</cx:pt>
          <cx:pt idx="75">Norm</cx:pt>
          <cx:pt idx="76">Norm</cx:pt>
          <cx:pt idx="77">Norm</cx:pt>
          <cx:pt idx="78">Norm</cx:pt>
          <cx:pt idx="79">Norm</cx:pt>
          <cx:pt idx="80">Norm</cx:pt>
          <cx:pt idx="81">Norm</cx:pt>
          <cx:pt idx="82">Norm</cx:pt>
          <cx:pt idx="83">Norm</cx:pt>
          <cx:pt idx="84">Norm</cx:pt>
          <cx:pt idx="85">Norm</cx:pt>
          <cx:pt idx="86">Norm</cx:pt>
          <cx:pt idx="87">Norm</cx:pt>
          <cx:pt idx="88">Feedr</cx:pt>
          <cx:pt idx="89">Norm</cx:pt>
          <cx:pt idx="90">Norm</cx:pt>
          <cx:pt idx="91">Norm</cx:pt>
          <cx:pt idx="92">Norm</cx:pt>
          <cx:pt idx="93">Norm</cx:pt>
          <cx:pt idx="94">Norm</cx:pt>
          <cx:pt idx="95">Norm</cx:pt>
          <cx:pt idx="96">Norm</cx:pt>
          <cx:pt idx="97">Norm</cx:pt>
          <cx:pt idx="98">Norm</cx:pt>
          <cx:pt idx="99">Norm</cx:pt>
          <cx:pt idx="100">Norm</cx:pt>
          <cx:pt idx="101">Norm</cx:pt>
          <cx:pt idx="102">Norm</cx:pt>
          <cx:pt idx="103">Norm</cx:pt>
          <cx:pt idx="104">Norm</cx:pt>
          <cx:pt idx="105">Norm</cx:pt>
          <cx:pt idx="106">Norm</cx:pt>
          <cx:pt idx="107">Norm</cx:pt>
          <cx:pt idx="108">Norm</cx:pt>
          <cx:pt idx="109">Norm</cx:pt>
          <cx:pt idx="110">Norm</cx:pt>
          <cx:pt idx="111">Norm</cx:pt>
          <cx:pt idx="112">Norm</cx:pt>
          <cx:pt idx="113">Norm</cx:pt>
          <cx:pt idx="114">Norm</cx:pt>
          <cx:pt idx="115">Norm</cx:pt>
          <cx:pt idx="116">Norm</cx:pt>
          <cx:pt idx="117">Norm</cx:pt>
          <cx:pt idx="118">Norm</cx:pt>
          <cx:pt idx="119">Norm</cx:pt>
          <cx:pt idx="120">Norm</cx:pt>
          <cx:pt idx="121">Norm</cx:pt>
          <cx:pt idx="122">Norm</cx:pt>
          <cx:pt idx="123">Norm</cx:pt>
          <cx:pt idx="124">Norm</cx:pt>
          <cx:pt idx="125">Norm</cx:pt>
          <cx:pt idx="126">Norm</cx:pt>
          <cx:pt idx="127">Norm</cx:pt>
          <cx:pt idx="128">Norm</cx:pt>
          <cx:pt idx="129">Norm</cx:pt>
          <cx:pt idx="130">Norm</cx:pt>
          <cx:pt idx="131">Norm</cx:pt>
          <cx:pt idx="132">Norm</cx:pt>
          <cx:pt idx="133">Norm</cx:pt>
          <cx:pt idx="134">Norm</cx:pt>
          <cx:pt idx="135">Norm</cx:pt>
          <cx:pt idx="136">Norm</cx:pt>
          <cx:pt idx="137">Norm</cx:pt>
          <cx:pt idx="138">Norm</cx:pt>
          <cx:pt idx="139">Norm</cx:pt>
          <cx:pt idx="140">Norm</cx:pt>
          <cx:pt idx="141">Norm</cx:pt>
          <cx:pt idx="142">Norm</cx:pt>
          <cx:pt idx="143">Norm</cx:pt>
          <cx:pt idx="144">Norm</cx:pt>
          <cx:pt idx="145">Norm</cx:pt>
          <cx:pt idx="146">Norm</cx:pt>
          <cx:pt idx="147">Norm</cx:pt>
          <cx:pt idx="148">Norm</cx:pt>
          <cx:pt idx="149">Norm</cx:pt>
          <cx:pt idx="150">Norm</cx:pt>
          <cx:pt idx="151">Norm</cx:pt>
          <cx:pt idx="152">Norm</cx:pt>
          <cx:pt idx="153">Norm</cx:pt>
          <cx:pt idx="154">Norm</cx:pt>
          <cx:pt idx="155">Norm</cx:pt>
          <cx:pt idx="156">Norm</cx:pt>
          <cx:pt idx="157">Norm</cx:pt>
          <cx:pt idx="158">Norm</cx:pt>
          <cx:pt idx="159">Norm</cx:pt>
          <cx:pt idx="160">Norm</cx:pt>
          <cx:pt idx="161">Norm</cx:pt>
          <cx:pt idx="162">Norm</cx:pt>
          <cx:pt idx="163">Norm</cx:pt>
          <cx:pt idx="164">Norm</cx:pt>
          <cx:pt idx="165">Norm</cx:pt>
          <cx:pt idx="166">Norm</cx:pt>
          <cx:pt idx="167">Norm</cx:pt>
          <cx:pt idx="168">Norm</cx:pt>
          <cx:pt idx="169">Norm</cx:pt>
          <cx:pt idx="170">Norm</cx:pt>
          <cx:pt idx="171">Norm</cx:pt>
          <cx:pt idx="172">Norm</cx:pt>
          <cx:pt idx="173">Norm</cx:pt>
          <cx:pt idx="174">Norm</cx:pt>
          <cx:pt idx="175">Norm</cx:pt>
          <cx:pt idx="176">Norm</cx:pt>
          <cx:pt idx="177">Norm</cx:pt>
          <cx:pt idx="178">Norm</cx:pt>
          <cx:pt idx="179">Norm</cx:pt>
          <cx:pt idx="180">Norm</cx:pt>
          <cx:pt idx="181">Norm</cx:pt>
          <cx:pt idx="182">Norm</cx:pt>
          <cx:pt idx="183">Norm</cx:pt>
          <cx:pt idx="184">Feedr</cx:pt>
          <cx:pt idx="185">Norm</cx:pt>
          <cx:pt idx="186">Norm</cx:pt>
          <cx:pt idx="187">Norm</cx:pt>
          <cx:pt idx="188">Norm</cx:pt>
          <cx:pt idx="189">Norm</cx:pt>
          <cx:pt idx="190">Norm</cx:pt>
          <cx:pt idx="191">Norm</cx:pt>
          <cx:pt idx="192">Norm</cx:pt>
          <cx:pt idx="193">Norm</cx:pt>
          <cx:pt idx="194">Norm</cx:pt>
          <cx:pt idx="195">Norm</cx:pt>
          <cx:pt idx="196">Norm</cx:pt>
          <cx:pt idx="197">Norm</cx:pt>
          <cx:pt idx="198">Norm</cx:pt>
          <cx:pt idx="199">Norm</cx:pt>
          <cx:pt idx="200">Norm</cx:pt>
          <cx:pt idx="201">Norm</cx:pt>
          <cx:pt idx="202">Norm</cx:pt>
          <cx:pt idx="203">Norm</cx:pt>
          <cx:pt idx="204">Norm</cx:pt>
          <cx:pt idx="205">Norm</cx:pt>
          <cx:pt idx="206">Norm</cx:pt>
          <cx:pt idx="207">Norm</cx:pt>
          <cx:pt idx="208">Norm</cx:pt>
          <cx:pt idx="209">Norm</cx:pt>
          <cx:pt idx="210">Norm</cx:pt>
          <cx:pt idx="211">Norm</cx:pt>
          <cx:pt idx="212">Norm</cx:pt>
          <cx:pt idx="213">Norm</cx:pt>
          <cx:pt idx="214">Norm</cx:pt>
          <cx:pt idx="215">Norm</cx:pt>
          <cx:pt idx="216">Norm</cx:pt>
          <cx:pt idx="217">Norm</cx:pt>
          <cx:pt idx="218">Norm</cx:pt>
          <cx:pt idx="219">Norm</cx:pt>
          <cx:pt idx="220">Norm</cx:pt>
          <cx:pt idx="221">Norm</cx:pt>
          <cx:pt idx="222">Norm</cx:pt>
          <cx:pt idx="223">Norm</cx:pt>
          <cx:pt idx="224">Norm</cx:pt>
          <cx:pt idx="225">Norm</cx:pt>
          <cx:pt idx="226">Norm</cx:pt>
          <cx:pt idx="227">Norm</cx:pt>
          <cx:pt idx="228">Norm</cx:pt>
          <cx:pt idx="229">Norm</cx:pt>
          <cx:pt idx="230">Norm</cx:pt>
          <cx:pt idx="231">Norm</cx:pt>
          <cx:pt idx="232">Norm</cx:pt>
          <cx:pt idx="233">Norm</cx:pt>
          <cx:pt idx="234">Norm</cx:pt>
          <cx:pt idx="235">Norm</cx:pt>
          <cx:pt idx="236">Norm</cx:pt>
          <cx:pt idx="237">Norm</cx:pt>
          <cx:pt idx="238">Norm</cx:pt>
          <cx:pt idx="239">Norm</cx:pt>
          <cx:pt idx="240">Norm</cx:pt>
          <cx:pt idx="241">Norm</cx:pt>
          <cx:pt idx="242">Norm</cx:pt>
          <cx:pt idx="243">Norm</cx:pt>
          <cx:pt idx="244">Norm</cx:pt>
          <cx:pt idx="245">Norm</cx:pt>
          <cx:pt idx="246">Norm</cx:pt>
          <cx:pt idx="247">Norm</cx:pt>
          <cx:pt idx="248">Norm</cx:pt>
          <cx:pt idx="249">Norm</cx:pt>
          <cx:pt idx="250">Norm</cx:pt>
          <cx:pt idx="251">Norm</cx:pt>
          <cx:pt idx="252">Norm</cx:pt>
          <cx:pt idx="253">Norm</cx:pt>
          <cx:pt idx="254">Norm</cx:pt>
          <cx:pt idx="255">Norm</cx:pt>
          <cx:pt idx="256">Norm</cx:pt>
          <cx:pt idx="257">Norm</cx:pt>
          <cx:pt idx="258">Norm</cx:pt>
          <cx:pt idx="259">Norm</cx:pt>
          <cx:pt idx="260">Norm</cx:pt>
          <cx:pt idx="261">Norm</cx:pt>
          <cx:pt idx="262">Norm</cx:pt>
          <cx:pt idx="263">Norm</cx:pt>
          <cx:pt idx="264">Norm</cx:pt>
          <cx:pt idx="265">Norm</cx:pt>
          <cx:pt idx="266">Norm</cx:pt>
          <cx:pt idx="267">Norm</cx:pt>
          <cx:pt idx="268">Norm</cx:pt>
          <cx:pt idx="269">Norm</cx:pt>
          <cx:pt idx="270">Norm</cx:pt>
          <cx:pt idx="271">Norm</cx:pt>
          <cx:pt idx="272">Norm</cx:pt>
          <cx:pt idx="273">Norm</cx:pt>
          <cx:pt idx="274">Norm</cx:pt>
          <cx:pt idx="275">Norm</cx:pt>
          <cx:pt idx="276">Norm</cx:pt>
          <cx:pt idx="277">Norm</cx:pt>
          <cx:pt idx="278">Norm</cx:pt>
          <cx:pt idx="279">Norm</cx:pt>
          <cx:pt idx="280">Norm</cx:pt>
          <cx:pt idx="281">Norm</cx:pt>
          <cx:pt idx="282">Norm</cx:pt>
          <cx:pt idx="283">Norm</cx:pt>
          <cx:pt idx="284">Norm</cx:pt>
          <cx:pt idx="285">Norm</cx:pt>
          <cx:pt idx="286">Norm</cx:pt>
          <cx:pt idx="287">Norm</cx:pt>
          <cx:pt idx="288">Norm</cx:pt>
          <cx:pt idx="289">Norm</cx:pt>
          <cx:pt idx="290">Norm</cx:pt>
          <cx:pt idx="291">Norm</cx:pt>
          <cx:pt idx="292">Norm</cx:pt>
          <cx:pt idx="293">Norm</cx:pt>
          <cx:pt idx="294">Norm</cx:pt>
          <cx:pt idx="295">Norm</cx:pt>
          <cx:pt idx="296">Norm</cx:pt>
          <cx:pt idx="297">Norm</cx:pt>
          <cx:pt idx="298">Norm</cx:pt>
          <cx:pt idx="299">Norm</cx:pt>
          <cx:pt idx="300">Norm</cx:pt>
          <cx:pt idx="301">Norm</cx:pt>
          <cx:pt idx="302">Norm</cx:pt>
          <cx:pt idx="303">Norm</cx:pt>
          <cx:pt idx="304">Norm</cx:pt>
          <cx:pt idx="305">Norm</cx:pt>
          <cx:pt idx="306">Norm</cx:pt>
          <cx:pt idx="307">Norm</cx:pt>
          <cx:pt idx="308">Norm</cx:pt>
          <cx:pt idx="309">Norm</cx:pt>
          <cx:pt idx="310">Norm</cx:pt>
          <cx:pt idx="311">Norm</cx:pt>
          <cx:pt idx="312">Norm</cx:pt>
          <cx:pt idx="313">Norm</cx:pt>
          <cx:pt idx="314">Norm</cx:pt>
          <cx:pt idx="315">Norm</cx:pt>
          <cx:pt idx="316">Norm</cx:pt>
          <cx:pt idx="317">Norm</cx:pt>
          <cx:pt idx="318">Norm</cx:pt>
          <cx:pt idx="319">Norm</cx:pt>
          <cx:pt idx="320">Norm</cx:pt>
          <cx:pt idx="321">Norm</cx:pt>
          <cx:pt idx="322">Norm</cx:pt>
          <cx:pt idx="323">Norm</cx:pt>
          <cx:pt idx="324">Norm</cx:pt>
          <cx:pt idx="325">Norm</cx:pt>
          <cx:pt idx="326">Norm</cx:pt>
          <cx:pt idx="327">Norm</cx:pt>
          <cx:pt idx="328">Norm</cx:pt>
          <cx:pt idx="329">Norm</cx:pt>
          <cx:pt idx="330">Norm</cx:pt>
          <cx:pt idx="331">Norm</cx:pt>
          <cx:pt idx="332">Norm</cx:pt>
          <cx:pt idx="333">Norm</cx:pt>
          <cx:pt idx="334">Norm</cx:pt>
          <cx:pt idx="335">Norm</cx:pt>
          <cx:pt idx="336">Norm</cx:pt>
          <cx:pt idx="337">Norm</cx:pt>
          <cx:pt idx="338">Norm</cx:pt>
          <cx:pt idx="339">Norm</cx:pt>
          <cx:pt idx="340">Norm</cx:pt>
          <cx:pt idx="341">Norm</cx:pt>
          <cx:pt idx="342">Norm</cx:pt>
          <cx:pt idx="343">Norm</cx:pt>
          <cx:pt idx="344">Norm</cx:pt>
          <cx:pt idx="345">Norm</cx:pt>
          <cx:pt idx="346">Norm</cx:pt>
          <cx:pt idx="347">Norm</cx:pt>
          <cx:pt idx="348">Norm</cx:pt>
          <cx:pt idx="349">Norm</cx:pt>
          <cx:pt idx="350">Norm</cx:pt>
          <cx:pt idx="351">Norm</cx:pt>
          <cx:pt idx="352">Norm</cx:pt>
          <cx:pt idx="353">Norm</cx:pt>
          <cx:pt idx="354">Norm</cx:pt>
          <cx:pt idx="355">Norm</cx:pt>
          <cx:pt idx="356">Norm</cx:pt>
          <cx:pt idx="357">Norm</cx:pt>
          <cx:pt idx="358">Norm</cx:pt>
          <cx:pt idx="359">Norm</cx:pt>
          <cx:pt idx="360">Norm</cx:pt>
          <cx:pt idx="361">Norm</cx:pt>
          <cx:pt idx="362">Norm</cx:pt>
          <cx:pt idx="363">Norm</cx:pt>
          <cx:pt idx="364">Norm</cx:pt>
          <cx:pt idx="365">Norm</cx:pt>
          <cx:pt idx="366">Norm</cx:pt>
          <cx:pt idx="367">Norm</cx:pt>
          <cx:pt idx="368">Norm</cx:pt>
          <cx:pt idx="369">Norm</cx:pt>
          <cx:pt idx="370">Norm</cx:pt>
          <cx:pt idx="371">Norm</cx:pt>
          <cx:pt idx="372">Norm</cx:pt>
          <cx:pt idx="373">Norm</cx:pt>
          <cx:pt idx="374">Norm</cx:pt>
          <cx:pt idx="375">Norm</cx:pt>
          <cx:pt idx="376">Norm</cx:pt>
          <cx:pt idx="377">Norm</cx:pt>
          <cx:pt idx="378">Norm</cx:pt>
          <cx:pt idx="379">Norm</cx:pt>
          <cx:pt idx="380">Norm</cx:pt>
          <cx:pt idx="381">Norm</cx:pt>
          <cx:pt idx="382">Norm</cx:pt>
          <cx:pt idx="383">Norm</cx:pt>
          <cx:pt idx="384">Norm</cx:pt>
          <cx:pt idx="385">Norm</cx:pt>
          <cx:pt idx="386">Norm</cx:pt>
          <cx:pt idx="387">Norm</cx:pt>
          <cx:pt idx="388">Norm</cx:pt>
          <cx:pt idx="389">Norm</cx:pt>
          <cx:pt idx="390">Norm</cx:pt>
          <cx:pt idx="391">Norm</cx:pt>
          <cx:pt idx="392">Norm</cx:pt>
          <cx:pt idx="393">Norm</cx:pt>
          <cx:pt idx="394">Norm</cx:pt>
          <cx:pt idx="395">Norm</cx:pt>
          <cx:pt idx="396">Norm</cx:pt>
          <cx:pt idx="397">Norm</cx:pt>
          <cx:pt idx="398">Norm</cx:pt>
          <cx:pt idx="399">Norm</cx:pt>
          <cx:pt idx="400">Norm</cx:pt>
          <cx:pt idx="401">Norm</cx:pt>
          <cx:pt idx="402">Norm</cx:pt>
          <cx:pt idx="403">Norm</cx:pt>
          <cx:pt idx="404">Norm</cx:pt>
          <cx:pt idx="405">Norm</cx:pt>
          <cx:pt idx="406">Norm</cx:pt>
          <cx:pt idx="407">Norm</cx:pt>
          <cx:pt idx="408">Norm</cx:pt>
          <cx:pt idx="409">Norm</cx:pt>
          <cx:pt idx="410">Norm</cx:pt>
          <cx:pt idx="411">Norm</cx:pt>
          <cx:pt idx="412">Norm</cx:pt>
          <cx:pt idx="413">Norm</cx:pt>
          <cx:pt idx="414">Norm</cx:pt>
          <cx:pt idx="415">Norm</cx:pt>
          <cx:pt idx="416">Norm</cx:pt>
          <cx:pt idx="417">Norm</cx:pt>
          <cx:pt idx="418">Norm</cx:pt>
          <cx:pt idx="419">Norm</cx:pt>
          <cx:pt idx="420">Norm</cx:pt>
          <cx:pt idx="421">Norm</cx:pt>
          <cx:pt idx="422">Norm</cx:pt>
          <cx:pt idx="423">Norm</cx:pt>
          <cx:pt idx="424">Norm</cx:pt>
          <cx:pt idx="425">Norm</cx:pt>
          <cx:pt idx="426">Norm</cx:pt>
          <cx:pt idx="427">Norm</cx:pt>
          <cx:pt idx="428">Norm</cx:pt>
          <cx:pt idx="429">Norm</cx:pt>
          <cx:pt idx="430">Norm</cx:pt>
          <cx:pt idx="431">Norm</cx:pt>
          <cx:pt idx="432">Norm</cx:pt>
          <cx:pt idx="433">Norm</cx:pt>
          <cx:pt idx="434">Norm</cx:pt>
          <cx:pt idx="435">Norm</cx:pt>
          <cx:pt idx="436">Norm</cx:pt>
          <cx:pt idx="437">Norm</cx:pt>
          <cx:pt idx="438">Norm</cx:pt>
          <cx:pt idx="439">Norm</cx:pt>
          <cx:pt idx="440">Norm</cx:pt>
          <cx:pt idx="441">Norm</cx:pt>
          <cx:pt idx="442">Norm</cx:pt>
          <cx:pt idx="443">Norm</cx:pt>
          <cx:pt idx="444">Norm</cx:pt>
          <cx:pt idx="445">Norm</cx:pt>
          <cx:pt idx="446">Norm</cx:pt>
          <cx:pt idx="447">Norm</cx:pt>
          <cx:pt idx="448">Norm</cx:pt>
          <cx:pt idx="449">Norm</cx:pt>
          <cx:pt idx="450">Norm</cx:pt>
          <cx:pt idx="451">Norm</cx:pt>
          <cx:pt idx="452">Norm</cx:pt>
          <cx:pt idx="453">Norm</cx:pt>
          <cx:pt idx="454">Norm</cx:pt>
          <cx:pt idx="455">Norm</cx:pt>
          <cx:pt idx="456">Norm</cx:pt>
          <cx:pt idx="457">Norm</cx:pt>
          <cx:pt idx="458">Norm</cx:pt>
          <cx:pt idx="459">Norm</cx:pt>
          <cx:pt idx="460">Norm</cx:pt>
          <cx:pt idx="461">Norm</cx:pt>
          <cx:pt idx="462">Norm</cx:pt>
          <cx:pt idx="463">Norm</cx:pt>
          <cx:pt idx="464">Norm</cx:pt>
          <cx:pt idx="465">Norm</cx:pt>
          <cx:pt idx="466">Norm</cx:pt>
          <cx:pt idx="467">Norm</cx:pt>
          <cx:pt idx="468">Norm</cx:pt>
          <cx:pt idx="469">Norm</cx:pt>
          <cx:pt idx="470">Norm</cx:pt>
          <cx:pt idx="471">Norm</cx:pt>
          <cx:pt idx="472">Norm</cx:pt>
          <cx:pt idx="473">Norm</cx:pt>
          <cx:pt idx="474">Norm</cx:pt>
          <cx:pt idx="475">Norm</cx:pt>
          <cx:pt idx="476">Norm</cx:pt>
          <cx:pt idx="477">Norm</cx:pt>
          <cx:pt idx="478">Norm</cx:pt>
          <cx:pt idx="479">Norm</cx:pt>
          <cx:pt idx="480">Norm</cx:pt>
          <cx:pt idx="481">Norm</cx:pt>
          <cx:pt idx="482">Norm</cx:pt>
          <cx:pt idx="483">Norm</cx:pt>
          <cx:pt idx="484">Norm</cx:pt>
          <cx:pt idx="485">Norm</cx:pt>
          <cx:pt idx="486">Norm</cx:pt>
          <cx:pt idx="487">Norm</cx:pt>
          <cx:pt idx="488">Norm</cx:pt>
          <cx:pt idx="489">Norm</cx:pt>
          <cx:pt idx="490">Norm</cx:pt>
          <cx:pt idx="491">Norm</cx:pt>
          <cx:pt idx="492">Norm</cx:pt>
          <cx:pt idx="493">Norm</cx:pt>
          <cx:pt idx="494">Norm</cx:pt>
          <cx:pt idx="495">Norm</cx:pt>
          <cx:pt idx="496">Norm</cx:pt>
          <cx:pt idx="497">Norm</cx:pt>
          <cx:pt idx="498">Norm</cx:pt>
          <cx:pt idx="499">Norm</cx:pt>
          <cx:pt idx="500">Norm</cx:pt>
          <cx:pt idx="501">Norm</cx:pt>
          <cx:pt idx="502">Norm</cx:pt>
          <cx:pt idx="503">Norm</cx:pt>
          <cx:pt idx="504">Norm</cx:pt>
          <cx:pt idx="505">Norm</cx:pt>
          <cx:pt idx="506">Norm</cx:pt>
          <cx:pt idx="507">Norm</cx:pt>
          <cx:pt idx="508">Norm</cx:pt>
          <cx:pt idx="509">Norm</cx:pt>
          <cx:pt idx="510">Norm</cx:pt>
          <cx:pt idx="511">Norm</cx:pt>
          <cx:pt idx="512">Norm</cx:pt>
          <cx:pt idx="513">Norm</cx:pt>
          <cx:pt idx="514">Norm</cx:pt>
          <cx:pt idx="515">Norm</cx:pt>
          <cx:pt idx="516">Norm</cx:pt>
          <cx:pt idx="517">Norm</cx:pt>
          <cx:pt idx="518">Norm</cx:pt>
          <cx:pt idx="519">Norm</cx:pt>
          <cx:pt idx="520">Norm</cx:pt>
          <cx:pt idx="521">Norm</cx:pt>
          <cx:pt idx="522">Norm</cx:pt>
          <cx:pt idx="523">PosN</cx:pt>
          <cx:pt idx="524">Norm</cx:pt>
          <cx:pt idx="525">Norm</cx:pt>
          <cx:pt idx="526">Norm</cx:pt>
          <cx:pt idx="527">Norm</cx:pt>
          <cx:pt idx="528">Norm</cx:pt>
          <cx:pt idx="529">Norm</cx:pt>
          <cx:pt idx="530">Norm</cx:pt>
          <cx:pt idx="531">Feedr</cx:pt>
          <cx:pt idx="532">Norm</cx:pt>
          <cx:pt idx="533">Norm</cx:pt>
          <cx:pt idx="534">Norm</cx:pt>
          <cx:pt idx="535">Norm</cx:pt>
          <cx:pt idx="536">Norm</cx:pt>
          <cx:pt idx="537">Norm</cx:pt>
          <cx:pt idx="538">Norm</cx:pt>
          <cx:pt idx="539">Norm</cx:pt>
          <cx:pt idx="540">Norm</cx:pt>
          <cx:pt idx="541">Norm</cx:pt>
          <cx:pt idx="542">Norm</cx:pt>
          <cx:pt idx="543">Norm</cx:pt>
          <cx:pt idx="544">Norm</cx:pt>
          <cx:pt idx="545">Norm</cx:pt>
          <cx:pt idx="546">Norm</cx:pt>
          <cx:pt idx="547">Norm</cx:pt>
          <cx:pt idx="548">RRNn</cx:pt>
          <cx:pt idx="549">Norm</cx:pt>
          <cx:pt idx="550">Norm</cx:pt>
          <cx:pt idx="551">Norm</cx:pt>
          <cx:pt idx="552">Norm</cx:pt>
          <cx:pt idx="553">Norm</cx:pt>
          <cx:pt idx="554">Norm</cx:pt>
          <cx:pt idx="555">Norm</cx:pt>
          <cx:pt idx="556">Norm</cx:pt>
          <cx:pt idx="557">Norm</cx:pt>
          <cx:pt idx="558">Norm</cx:pt>
          <cx:pt idx="559">Norm</cx:pt>
          <cx:pt idx="560">Norm</cx:pt>
          <cx:pt idx="561">Norm</cx:pt>
          <cx:pt idx="562">Norm</cx:pt>
          <cx:pt idx="563">Norm</cx:pt>
          <cx:pt idx="564">Norm</cx:pt>
          <cx:pt idx="565">Norm</cx:pt>
          <cx:pt idx="566">Norm</cx:pt>
          <cx:pt idx="567">Norm</cx:pt>
          <cx:pt idx="568">Norm</cx:pt>
          <cx:pt idx="569">Norm</cx:pt>
          <cx:pt idx="570">Norm</cx:pt>
          <cx:pt idx="571">Norm</cx:pt>
          <cx:pt idx="572">Norm</cx:pt>
          <cx:pt idx="573">Norm</cx:pt>
          <cx:pt idx="574">Norm</cx:pt>
          <cx:pt idx="575">Norm</cx:pt>
          <cx:pt idx="576">Norm</cx:pt>
          <cx:pt idx="577">Norm</cx:pt>
          <cx:pt idx="578">Norm</cx:pt>
          <cx:pt idx="579">Norm</cx:pt>
          <cx:pt idx="580">Norm</cx:pt>
          <cx:pt idx="581">Norm</cx:pt>
          <cx:pt idx="582">Norm</cx:pt>
          <cx:pt idx="583">PosA</cx:pt>
          <cx:pt idx="584">Norm</cx:pt>
          <cx:pt idx="585">Norm</cx:pt>
          <cx:pt idx="586">Norm</cx:pt>
          <cx:pt idx="587">Norm</cx:pt>
          <cx:pt idx="588">Norm</cx:pt>
          <cx:pt idx="589">Feedr</cx:pt>
          <cx:pt idx="590">Norm</cx:pt>
          <cx:pt idx="591">Norm</cx:pt>
          <cx:pt idx="592">Norm</cx:pt>
          <cx:pt idx="593">Norm</cx:pt>
          <cx:pt idx="594">Norm</cx:pt>
          <cx:pt idx="595">Norm</cx:pt>
          <cx:pt idx="596">Norm</cx:pt>
          <cx:pt idx="597">Norm</cx:pt>
          <cx:pt idx="598">Norm</cx:pt>
          <cx:pt idx="599">Norm</cx:pt>
          <cx:pt idx="600">Norm</cx:pt>
          <cx:pt idx="601">Norm</cx:pt>
          <cx:pt idx="602">Norm</cx:pt>
          <cx:pt idx="603">Norm</cx:pt>
          <cx:pt idx="604">Norm</cx:pt>
          <cx:pt idx="605">Norm</cx:pt>
          <cx:pt idx="606">Norm</cx:pt>
          <cx:pt idx="607">Norm</cx:pt>
          <cx:pt idx="608">Norm</cx:pt>
          <cx:pt idx="609">Norm</cx:pt>
          <cx:pt idx="610">Norm</cx:pt>
          <cx:pt idx="611">Norm</cx:pt>
          <cx:pt idx="612">Norm</cx:pt>
          <cx:pt idx="613">Norm</cx:pt>
          <cx:pt idx="614">Norm</cx:pt>
          <cx:pt idx="615">Norm</cx:pt>
          <cx:pt idx="616">Norm</cx:pt>
          <cx:pt idx="617">Norm</cx:pt>
          <cx:pt idx="618">Norm</cx:pt>
          <cx:pt idx="619">Norm</cx:pt>
          <cx:pt idx="620">Norm</cx:pt>
          <cx:pt idx="621">Norm</cx:pt>
          <cx:pt idx="622">Norm</cx:pt>
          <cx:pt idx="623">Norm</cx:pt>
          <cx:pt idx="624">Norm</cx:pt>
          <cx:pt idx="625">Norm</cx:pt>
          <cx:pt idx="626">Norm</cx:pt>
          <cx:pt idx="627">Norm</cx:pt>
          <cx:pt idx="628">Norm</cx:pt>
          <cx:pt idx="629">Norm</cx:pt>
          <cx:pt idx="630">Norm</cx:pt>
          <cx:pt idx="631">Norm</cx:pt>
          <cx:pt idx="632">Norm</cx:pt>
          <cx:pt idx="633">Norm</cx:pt>
          <cx:pt idx="634">Norm</cx:pt>
          <cx:pt idx="635">Norm</cx:pt>
          <cx:pt idx="636">Norm</cx:pt>
          <cx:pt idx="637">Norm</cx:pt>
          <cx:pt idx="638">Norm</cx:pt>
          <cx:pt idx="639">Norm</cx:pt>
          <cx:pt idx="640">Norm</cx:pt>
          <cx:pt idx="641">Norm</cx:pt>
          <cx:pt idx="642">Norm</cx:pt>
          <cx:pt idx="643">Norm</cx:pt>
          <cx:pt idx="644">Norm</cx:pt>
          <cx:pt idx="645">Norm</cx:pt>
          <cx:pt idx="646">Norm</cx:pt>
          <cx:pt idx="647">Norm</cx:pt>
          <cx:pt idx="648">Norm</cx:pt>
          <cx:pt idx="649">Norm</cx:pt>
          <cx:pt idx="650">Norm</cx:pt>
          <cx:pt idx="651">Norm</cx:pt>
          <cx:pt idx="652">Norm</cx:pt>
          <cx:pt idx="653">Norm</cx:pt>
          <cx:pt idx="654">Norm</cx:pt>
          <cx:pt idx="655">Norm</cx:pt>
          <cx:pt idx="656">Norm</cx:pt>
          <cx:pt idx="657">Norm</cx:pt>
          <cx:pt idx="658">Norm</cx:pt>
          <cx:pt idx="659">Norm</cx:pt>
          <cx:pt idx="660">Norm</cx:pt>
          <cx:pt idx="661">Norm</cx:pt>
          <cx:pt idx="662">Norm</cx:pt>
          <cx:pt idx="663">Norm</cx:pt>
          <cx:pt idx="664">Norm</cx:pt>
          <cx:pt idx="665">Norm</cx:pt>
          <cx:pt idx="666">Norm</cx:pt>
          <cx:pt idx="667">Norm</cx:pt>
          <cx:pt idx="668">Norm</cx:pt>
          <cx:pt idx="669">Norm</cx:pt>
          <cx:pt idx="670">Norm</cx:pt>
          <cx:pt idx="671">Norm</cx:pt>
          <cx:pt idx="672">Norm</cx:pt>
          <cx:pt idx="673">Norm</cx:pt>
          <cx:pt idx="674">Norm</cx:pt>
          <cx:pt idx="675">Norm</cx:pt>
          <cx:pt idx="676">Norm</cx:pt>
          <cx:pt idx="677">Norm</cx:pt>
          <cx:pt idx="678">Norm</cx:pt>
          <cx:pt idx="679">Norm</cx:pt>
          <cx:pt idx="680">Norm</cx:pt>
          <cx:pt idx="681">Norm</cx:pt>
          <cx:pt idx="682">Norm</cx:pt>
          <cx:pt idx="683">Norm</cx:pt>
          <cx:pt idx="684">Norm</cx:pt>
          <cx:pt idx="685">Norm</cx:pt>
          <cx:pt idx="686">Norm</cx:pt>
          <cx:pt idx="687">Norm</cx:pt>
          <cx:pt idx="688">Norm</cx:pt>
          <cx:pt idx="689">Norm</cx:pt>
          <cx:pt idx="690">Norm</cx:pt>
          <cx:pt idx="691">Norm</cx:pt>
          <cx:pt idx="692">Norm</cx:pt>
          <cx:pt idx="693">Norm</cx:pt>
          <cx:pt idx="694">Norm</cx:pt>
          <cx:pt idx="695">Norm</cx:pt>
          <cx:pt idx="696">Norm</cx:pt>
          <cx:pt idx="697">Norm</cx:pt>
          <cx:pt idx="698">Norm</cx:pt>
          <cx:pt idx="699">Norm</cx:pt>
          <cx:pt idx="700">Norm</cx:pt>
          <cx:pt idx="701">Norm</cx:pt>
          <cx:pt idx="702">Norm</cx:pt>
          <cx:pt idx="703">Norm</cx:pt>
          <cx:pt idx="704">Norm</cx:pt>
          <cx:pt idx="705">Norm</cx:pt>
          <cx:pt idx="706">Norm</cx:pt>
          <cx:pt idx="707">Norm</cx:pt>
          <cx:pt idx="708">Norm</cx:pt>
          <cx:pt idx="709">Norm</cx:pt>
          <cx:pt idx="710">Norm</cx:pt>
          <cx:pt idx="711">Norm</cx:pt>
          <cx:pt idx="712">Norm</cx:pt>
          <cx:pt idx="713">Norm</cx:pt>
          <cx:pt idx="714">Norm</cx:pt>
          <cx:pt idx="715">Norm</cx:pt>
          <cx:pt idx="716">Norm</cx:pt>
          <cx:pt idx="717">Norm</cx:pt>
          <cx:pt idx="718">Norm</cx:pt>
          <cx:pt idx="719">Norm</cx:pt>
          <cx:pt idx="720">Norm</cx:pt>
          <cx:pt idx="721">Norm</cx:pt>
          <cx:pt idx="722">Norm</cx:pt>
          <cx:pt idx="723">Norm</cx:pt>
          <cx:pt idx="724">Norm</cx:pt>
          <cx:pt idx="725">Norm</cx:pt>
          <cx:pt idx="726">Norm</cx:pt>
          <cx:pt idx="727">Norm</cx:pt>
          <cx:pt idx="728">Norm</cx:pt>
          <cx:pt idx="729">Norm</cx:pt>
          <cx:pt idx="730">Norm</cx:pt>
          <cx:pt idx="731">Norm</cx:pt>
          <cx:pt idx="732">Norm</cx:pt>
          <cx:pt idx="733">Norm</cx:pt>
          <cx:pt idx="734">Norm</cx:pt>
          <cx:pt idx="735">Norm</cx:pt>
          <cx:pt idx="736">Norm</cx:pt>
          <cx:pt idx="737">Norm</cx:pt>
          <cx:pt idx="738">Norm</cx:pt>
          <cx:pt idx="739">Norm</cx:pt>
          <cx:pt idx="740">Norm</cx:pt>
          <cx:pt idx="741">Norm</cx:pt>
          <cx:pt idx="742">Norm</cx:pt>
          <cx:pt idx="743">Norm</cx:pt>
          <cx:pt idx="744">Norm</cx:pt>
          <cx:pt idx="745">Norm</cx:pt>
          <cx:pt idx="746">Norm</cx:pt>
          <cx:pt idx="747">Norm</cx:pt>
          <cx:pt idx="748">Norm</cx:pt>
          <cx:pt idx="749">Norm</cx:pt>
          <cx:pt idx="750">Norm</cx:pt>
          <cx:pt idx="751">Norm</cx:pt>
          <cx:pt idx="752">Norm</cx:pt>
          <cx:pt idx="753">Norm</cx:pt>
          <cx:pt idx="754">Norm</cx:pt>
          <cx:pt idx="755">Norm</cx:pt>
          <cx:pt idx="756">Norm</cx:pt>
          <cx:pt idx="757">Norm</cx:pt>
          <cx:pt idx="758">Norm</cx:pt>
          <cx:pt idx="759">Norm</cx:pt>
          <cx:pt idx="760">Norm</cx:pt>
          <cx:pt idx="761">Norm</cx:pt>
          <cx:pt idx="762">Norm</cx:pt>
          <cx:pt idx="763">Norm</cx:pt>
          <cx:pt idx="764">Norm</cx:pt>
          <cx:pt idx="765">Norm</cx:pt>
          <cx:pt idx="766">Norm</cx:pt>
          <cx:pt idx="767">Norm</cx:pt>
          <cx:pt idx="768">Norm</cx:pt>
          <cx:pt idx="769">Norm</cx:pt>
          <cx:pt idx="770">Norm</cx:pt>
          <cx:pt idx="771">Norm</cx:pt>
          <cx:pt idx="772">Norm</cx:pt>
          <cx:pt idx="773">Norm</cx:pt>
          <cx:pt idx="774">Norm</cx:pt>
          <cx:pt idx="775">Norm</cx:pt>
          <cx:pt idx="776">Norm</cx:pt>
          <cx:pt idx="777">Norm</cx:pt>
          <cx:pt idx="778">Norm</cx:pt>
          <cx:pt idx="779">Norm</cx:pt>
          <cx:pt idx="780">Norm</cx:pt>
          <cx:pt idx="781">Norm</cx:pt>
          <cx:pt idx="782">Norm</cx:pt>
          <cx:pt idx="783">Norm</cx:pt>
          <cx:pt idx="784">Norm</cx:pt>
          <cx:pt idx="785">Norm</cx:pt>
          <cx:pt idx="786">Norm</cx:pt>
          <cx:pt idx="787">Norm</cx:pt>
          <cx:pt idx="788">Norm</cx:pt>
          <cx:pt idx="789">Norm</cx:pt>
          <cx:pt idx="790">Norm</cx:pt>
          <cx:pt idx="791">Norm</cx:pt>
          <cx:pt idx="792">Norm</cx:pt>
          <cx:pt idx="793">Norm</cx:pt>
          <cx:pt idx="794">Norm</cx:pt>
          <cx:pt idx="795">Norm</cx:pt>
          <cx:pt idx="796">Norm</cx:pt>
          <cx:pt idx="797">Norm</cx:pt>
          <cx:pt idx="798">Norm</cx:pt>
          <cx:pt idx="799">Norm</cx:pt>
          <cx:pt idx="800">Norm</cx:pt>
          <cx:pt idx="801">Norm</cx:pt>
          <cx:pt idx="802">Norm</cx:pt>
          <cx:pt idx="803">Norm</cx:pt>
          <cx:pt idx="804">Norm</cx:pt>
          <cx:pt idx="805">Norm</cx:pt>
          <cx:pt idx="806">Norm</cx:pt>
          <cx:pt idx="807">Norm</cx:pt>
          <cx:pt idx="808">Norm</cx:pt>
          <cx:pt idx="809">Norm</cx:pt>
          <cx:pt idx="810">Norm</cx:pt>
          <cx:pt idx="811">Norm</cx:pt>
          <cx:pt idx="812">Norm</cx:pt>
          <cx:pt idx="813">Norm</cx:pt>
          <cx:pt idx="814">Norm</cx:pt>
          <cx:pt idx="815">Norm</cx:pt>
          <cx:pt idx="816">Norm</cx:pt>
          <cx:pt idx="817">Norm</cx:pt>
          <cx:pt idx="818">Norm</cx:pt>
          <cx:pt idx="819">Norm</cx:pt>
          <cx:pt idx="820">Norm</cx:pt>
          <cx:pt idx="821">Norm</cx:pt>
          <cx:pt idx="822">Norm</cx:pt>
          <cx:pt idx="823">Norm</cx:pt>
          <cx:pt idx="824">Norm</cx:pt>
          <cx:pt idx="825">PosN</cx:pt>
          <cx:pt idx="826">Norm</cx:pt>
          <cx:pt idx="827">Norm</cx:pt>
          <cx:pt idx="828">Norm</cx:pt>
          <cx:pt idx="829">Norm</cx:pt>
          <cx:pt idx="830">Norm</cx:pt>
          <cx:pt idx="831">Norm</cx:pt>
          <cx:pt idx="832">Norm</cx:pt>
          <cx:pt idx="833">Norm</cx:pt>
          <cx:pt idx="834">Norm</cx:pt>
          <cx:pt idx="835">Norm</cx:pt>
          <cx:pt idx="836">Norm</cx:pt>
          <cx:pt idx="837">Norm</cx:pt>
          <cx:pt idx="838">Norm</cx:pt>
          <cx:pt idx="839">Norm</cx:pt>
          <cx:pt idx="840">Norm</cx:pt>
          <cx:pt idx="841">Norm</cx:pt>
          <cx:pt idx="842">Norm</cx:pt>
          <cx:pt idx="843">Norm</cx:pt>
          <cx:pt idx="844">Norm</cx:pt>
          <cx:pt idx="845">Norm</cx:pt>
          <cx:pt idx="846">Norm</cx:pt>
          <cx:pt idx="847">Norm</cx:pt>
          <cx:pt idx="848">Norm</cx:pt>
          <cx:pt idx="849">Norm</cx:pt>
          <cx:pt idx="850">Norm</cx:pt>
          <cx:pt idx="851">Norm</cx:pt>
          <cx:pt idx="852">Norm</cx:pt>
          <cx:pt idx="853">Norm</cx:pt>
          <cx:pt idx="854">Norm</cx:pt>
          <cx:pt idx="855">Norm</cx:pt>
          <cx:pt idx="856">Norm</cx:pt>
          <cx:pt idx="857">Norm</cx:pt>
          <cx:pt idx="858">Norm</cx:pt>
          <cx:pt idx="859">Norm</cx:pt>
          <cx:pt idx="860">Norm</cx:pt>
          <cx:pt idx="861">Norm</cx:pt>
          <cx:pt idx="862">Norm</cx:pt>
          <cx:pt idx="863">Norm</cx:pt>
          <cx:pt idx="864">Norm</cx:pt>
          <cx:pt idx="865">Norm</cx:pt>
          <cx:pt idx="866">Norm</cx:pt>
          <cx:pt idx="867">Norm</cx:pt>
          <cx:pt idx="868">Norm</cx:pt>
          <cx:pt idx="869">Norm</cx:pt>
          <cx:pt idx="870">Norm</cx:pt>
          <cx:pt idx="871">Norm</cx:pt>
          <cx:pt idx="872">Norm</cx:pt>
          <cx:pt idx="873">Norm</cx:pt>
          <cx:pt idx="874">Norm</cx:pt>
          <cx:pt idx="875">Norm</cx:pt>
          <cx:pt idx="876">Norm</cx:pt>
          <cx:pt idx="877">Norm</cx:pt>
          <cx:pt idx="878">Norm</cx:pt>
          <cx:pt idx="879">Norm</cx:pt>
          <cx:pt idx="880">Norm</cx:pt>
          <cx:pt idx="881">Norm</cx:pt>
          <cx:pt idx="882">Norm</cx:pt>
          <cx:pt idx="883">Norm</cx:pt>
          <cx:pt idx="884">Norm</cx:pt>
          <cx:pt idx="885">Norm</cx:pt>
          <cx:pt idx="886">Norm</cx:pt>
          <cx:pt idx="887">Norm</cx:pt>
          <cx:pt idx="888">Norm</cx:pt>
          <cx:pt idx="889">Norm</cx:pt>
          <cx:pt idx="890">Norm</cx:pt>
          <cx:pt idx="891">Norm</cx:pt>
          <cx:pt idx="892">Norm</cx:pt>
          <cx:pt idx="893">Norm</cx:pt>
          <cx:pt idx="894">Norm</cx:pt>
          <cx:pt idx="895">Norm</cx:pt>
          <cx:pt idx="896">Norm</cx:pt>
          <cx:pt idx="897">Norm</cx:pt>
          <cx:pt idx="898">Norm</cx:pt>
          <cx:pt idx="899">Norm</cx:pt>
          <cx:pt idx="900">Norm</cx:pt>
          <cx:pt idx="901">Norm</cx:pt>
          <cx:pt idx="902">Norm</cx:pt>
          <cx:pt idx="903">Norm</cx:pt>
          <cx:pt idx="904">Norm</cx:pt>
          <cx:pt idx="905">Norm</cx:pt>
          <cx:pt idx="906">Norm</cx:pt>
          <cx:pt idx="907">Norm</cx:pt>
          <cx:pt idx="908">Norm</cx:pt>
          <cx:pt idx="909">Norm</cx:pt>
          <cx:pt idx="910">Norm</cx:pt>
          <cx:pt idx="911">Norm</cx:pt>
          <cx:pt idx="912">Norm</cx:pt>
          <cx:pt idx="913">Norm</cx:pt>
          <cx:pt idx="914">Norm</cx:pt>
          <cx:pt idx="915">Norm</cx:pt>
          <cx:pt idx="916">Norm</cx:pt>
          <cx:pt idx="917">Norm</cx:pt>
          <cx:pt idx="918">Norm</cx:pt>
          <cx:pt idx="919">Norm</cx:pt>
          <cx:pt idx="920">Norm</cx:pt>
          <cx:pt idx="921">Norm</cx:pt>
          <cx:pt idx="922">Norm</cx:pt>
          <cx:pt idx="923">Norm</cx:pt>
          <cx:pt idx="924">Norm</cx:pt>
          <cx:pt idx="925">Norm</cx:pt>
          <cx:pt idx="926">Norm</cx:pt>
          <cx:pt idx="927">Norm</cx:pt>
          <cx:pt idx="928">Norm</cx:pt>
          <cx:pt idx="929">Norm</cx:pt>
          <cx:pt idx="930">Norm</cx:pt>
          <cx:pt idx="931">Norm</cx:pt>
          <cx:pt idx="932">Norm</cx:pt>
          <cx:pt idx="933">Norm</cx:pt>
          <cx:pt idx="934">Norm</cx:pt>
          <cx:pt idx="935">Norm</cx:pt>
          <cx:pt idx="936">Norm</cx:pt>
          <cx:pt idx="937">Norm</cx:pt>
          <cx:pt idx="938">Norm</cx:pt>
          <cx:pt idx="939">Norm</cx:pt>
          <cx:pt idx="940">Norm</cx:pt>
          <cx:pt idx="941">Norm</cx:pt>
          <cx:pt idx="942">Norm</cx:pt>
          <cx:pt idx="943">Norm</cx:pt>
          <cx:pt idx="944">Norm</cx:pt>
          <cx:pt idx="945">Norm</cx:pt>
          <cx:pt idx="946">Norm</cx:pt>
          <cx:pt idx="947">Norm</cx:pt>
          <cx:pt idx="948">Norm</cx:pt>
          <cx:pt idx="949">Norm</cx:pt>
          <cx:pt idx="950">Norm</cx:pt>
          <cx:pt idx="951">Norm</cx:pt>
          <cx:pt idx="952">Norm</cx:pt>
          <cx:pt idx="953">Norm</cx:pt>
          <cx:pt idx="954">Norm</cx:pt>
          <cx:pt idx="955">Norm</cx:pt>
          <cx:pt idx="956">Norm</cx:pt>
          <cx:pt idx="957">Norm</cx:pt>
          <cx:pt idx="958">Norm</cx:pt>
          <cx:pt idx="959">Norm</cx:pt>
          <cx:pt idx="960">Norm</cx:pt>
          <cx:pt idx="961">Norm</cx:pt>
          <cx:pt idx="962">Norm</cx:pt>
          <cx:pt idx="963">Norm</cx:pt>
          <cx:pt idx="964">Norm</cx:pt>
          <cx:pt idx="965">Norm</cx:pt>
          <cx:pt idx="966">Norm</cx:pt>
          <cx:pt idx="967">Norm</cx:pt>
          <cx:pt idx="968">Norm</cx:pt>
          <cx:pt idx="969">Norm</cx:pt>
          <cx:pt idx="970">Norm</cx:pt>
          <cx:pt idx="971">Norm</cx:pt>
          <cx:pt idx="972">Norm</cx:pt>
          <cx:pt idx="973">Norm</cx:pt>
          <cx:pt idx="974">Feedr</cx:pt>
          <cx:pt idx="975">Norm</cx:pt>
          <cx:pt idx="976">Norm</cx:pt>
          <cx:pt idx="977">Norm</cx:pt>
          <cx:pt idx="978">Norm</cx:pt>
          <cx:pt idx="979">Norm</cx:pt>
          <cx:pt idx="980">Norm</cx:pt>
          <cx:pt idx="981">Norm</cx:pt>
          <cx:pt idx="982">Norm</cx:pt>
          <cx:pt idx="983">Norm</cx:pt>
          <cx:pt idx="984">Norm</cx:pt>
          <cx:pt idx="985">Norm</cx:pt>
          <cx:pt idx="986">Norm</cx:pt>
          <cx:pt idx="987">Norm</cx:pt>
          <cx:pt idx="988">Norm</cx:pt>
          <cx:pt idx="989">Norm</cx:pt>
          <cx:pt idx="990">Norm</cx:pt>
          <cx:pt idx="991">Norm</cx:pt>
          <cx:pt idx="992">Norm</cx:pt>
          <cx:pt idx="993">Norm</cx:pt>
          <cx:pt idx="994">Norm</cx:pt>
          <cx:pt idx="995">Norm</cx:pt>
          <cx:pt idx="996">Norm</cx:pt>
          <cx:pt idx="997">Norm</cx:pt>
          <cx:pt idx="998">Norm</cx:pt>
          <cx:pt idx="999">Norm</cx:pt>
          <cx:pt idx="1000">Norm</cx:pt>
          <cx:pt idx="1001">Norm</cx:pt>
          <cx:pt idx="1002">Norm</cx:pt>
          <cx:pt idx="1003">RRAn</cx:pt>
          <cx:pt idx="1004">Norm</cx:pt>
          <cx:pt idx="1005">Norm</cx:pt>
          <cx:pt idx="1006">Norm</cx:pt>
          <cx:pt idx="1007">Norm</cx:pt>
          <cx:pt idx="1008">Norm</cx:pt>
          <cx:pt idx="1009">Norm</cx:pt>
          <cx:pt idx="1010">Norm</cx:pt>
          <cx:pt idx="1011">Norm</cx:pt>
          <cx:pt idx="1012">Norm</cx:pt>
          <cx:pt idx="1013">Norm</cx:pt>
          <cx:pt idx="1014">Norm</cx:pt>
          <cx:pt idx="1015">Norm</cx:pt>
          <cx:pt idx="1016">Norm</cx:pt>
          <cx:pt idx="1017">Norm</cx:pt>
          <cx:pt idx="1018">Norm</cx:pt>
          <cx:pt idx="1019">Norm</cx:pt>
          <cx:pt idx="1020">Norm</cx:pt>
          <cx:pt idx="1021">Norm</cx:pt>
          <cx:pt idx="1022">Norm</cx:pt>
          <cx:pt idx="1023">Norm</cx:pt>
          <cx:pt idx="1024">Norm</cx:pt>
          <cx:pt idx="1025">Norm</cx:pt>
          <cx:pt idx="1026">Norm</cx:pt>
          <cx:pt idx="1027">Norm</cx:pt>
          <cx:pt idx="1028">Norm</cx:pt>
          <cx:pt idx="1029">Norm</cx:pt>
          <cx:pt idx="1030">Norm</cx:pt>
          <cx:pt idx="1031">Norm</cx:pt>
          <cx:pt idx="1032">Norm</cx:pt>
          <cx:pt idx="1033">Norm</cx:pt>
          <cx:pt idx="1034">Norm</cx:pt>
          <cx:pt idx="1035">Norm</cx:pt>
          <cx:pt idx="1036">Norm</cx:pt>
          <cx:pt idx="1037">Norm</cx:pt>
          <cx:pt idx="1038">Norm</cx:pt>
          <cx:pt idx="1039">Norm</cx:pt>
          <cx:pt idx="1040">Norm</cx:pt>
          <cx:pt idx="1041">Norm</cx:pt>
          <cx:pt idx="1042">Norm</cx:pt>
          <cx:pt idx="1043">Norm</cx:pt>
          <cx:pt idx="1044">Norm</cx:pt>
          <cx:pt idx="1045">Norm</cx:pt>
          <cx:pt idx="1046">Norm</cx:pt>
          <cx:pt idx="1047">Norm</cx:pt>
          <cx:pt idx="1048">Norm</cx:pt>
          <cx:pt idx="1049">Norm</cx:pt>
          <cx:pt idx="1050">Norm</cx:pt>
          <cx:pt idx="1051">Norm</cx:pt>
          <cx:pt idx="1052">Norm</cx:pt>
          <cx:pt idx="1053">Norm</cx:pt>
          <cx:pt idx="1054">Norm</cx:pt>
          <cx:pt idx="1055">Norm</cx:pt>
          <cx:pt idx="1056">Norm</cx:pt>
          <cx:pt idx="1057">Norm</cx:pt>
          <cx:pt idx="1058">Norm</cx:pt>
          <cx:pt idx="1059">Norm</cx:pt>
          <cx:pt idx="1060">Norm</cx:pt>
          <cx:pt idx="1061">Norm</cx:pt>
          <cx:pt idx="1062">Norm</cx:pt>
          <cx:pt idx="1063">Norm</cx:pt>
          <cx:pt idx="1064">Norm</cx:pt>
          <cx:pt idx="1065">Norm</cx:pt>
          <cx:pt idx="1066">Norm</cx:pt>
          <cx:pt idx="1067">Norm</cx:pt>
          <cx:pt idx="1068">Norm</cx:pt>
          <cx:pt idx="1069">Norm</cx:pt>
          <cx:pt idx="1070">Norm</cx:pt>
          <cx:pt idx="1071">Norm</cx:pt>
          <cx:pt idx="1072">Norm</cx:pt>
          <cx:pt idx="1073">Norm</cx:pt>
          <cx:pt idx="1074">Norm</cx:pt>
          <cx:pt idx="1075">Norm</cx:pt>
          <cx:pt idx="1076">Norm</cx:pt>
          <cx:pt idx="1077">Norm</cx:pt>
          <cx:pt idx="1078">Norm</cx:pt>
          <cx:pt idx="1079">Norm</cx:pt>
          <cx:pt idx="1080">Norm</cx:pt>
          <cx:pt idx="1081">Norm</cx:pt>
          <cx:pt idx="1082">Norm</cx:pt>
          <cx:pt idx="1083">Norm</cx:pt>
          <cx:pt idx="1084">Norm</cx:pt>
          <cx:pt idx="1085">Norm</cx:pt>
          <cx:pt idx="1086">Norm</cx:pt>
          <cx:pt idx="1087">Norm</cx:pt>
          <cx:pt idx="1088">Norm</cx:pt>
          <cx:pt idx="1089">Norm</cx:pt>
          <cx:pt idx="1090">Norm</cx:pt>
          <cx:pt idx="1091">Norm</cx:pt>
          <cx:pt idx="1092">Norm</cx:pt>
          <cx:pt idx="1093">Norm</cx:pt>
          <cx:pt idx="1094">Norm</cx:pt>
          <cx:pt idx="1095">Norm</cx:pt>
          <cx:pt idx="1096">Norm</cx:pt>
          <cx:pt idx="1097">Norm</cx:pt>
          <cx:pt idx="1098">Norm</cx:pt>
          <cx:pt idx="1099">Norm</cx:pt>
          <cx:pt idx="1100">Norm</cx:pt>
          <cx:pt idx="1101">Norm</cx:pt>
          <cx:pt idx="1102">Norm</cx:pt>
          <cx:pt idx="1103">Norm</cx:pt>
          <cx:pt idx="1104">Norm</cx:pt>
          <cx:pt idx="1105">Norm</cx:pt>
          <cx:pt idx="1106">Norm</cx:pt>
          <cx:pt idx="1107">Norm</cx:pt>
          <cx:pt idx="1108">Norm</cx:pt>
          <cx:pt idx="1109">Norm</cx:pt>
          <cx:pt idx="1110">Norm</cx:pt>
          <cx:pt idx="1111">Norm</cx:pt>
          <cx:pt idx="1112">Norm</cx:pt>
          <cx:pt idx="1113">Norm</cx:pt>
          <cx:pt idx="1114">Norm</cx:pt>
          <cx:pt idx="1115">Norm</cx:pt>
          <cx:pt idx="1116">Norm</cx:pt>
          <cx:pt idx="1117">Norm</cx:pt>
          <cx:pt idx="1118">Norm</cx:pt>
          <cx:pt idx="1119">Norm</cx:pt>
          <cx:pt idx="1120">Norm</cx:pt>
          <cx:pt idx="1121">Norm</cx:pt>
          <cx:pt idx="1122">Norm</cx:pt>
          <cx:pt idx="1123">Norm</cx:pt>
          <cx:pt idx="1124">Norm</cx:pt>
          <cx:pt idx="1125">Norm</cx:pt>
          <cx:pt idx="1126">Norm</cx:pt>
          <cx:pt idx="1127">Norm</cx:pt>
          <cx:pt idx="1128">Norm</cx:pt>
          <cx:pt idx="1129">Norm</cx:pt>
          <cx:pt idx="1130">Norm</cx:pt>
          <cx:pt idx="1131">Norm</cx:pt>
          <cx:pt idx="1132">Norm</cx:pt>
          <cx:pt idx="1133">Norm</cx:pt>
          <cx:pt idx="1134">Norm</cx:pt>
          <cx:pt idx="1135">Norm</cx:pt>
          <cx:pt idx="1136">Norm</cx:pt>
          <cx:pt idx="1137">Norm</cx:pt>
          <cx:pt idx="1138">Norm</cx:pt>
          <cx:pt idx="1139">Norm</cx:pt>
          <cx:pt idx="1140">Norm</cx:pt>
          <cx:pt idx="1141">Norm</cx:pt>
          <cx:pt idx="1142">Norm</cx:pt>
          <cx:pt idx="1143">Norm</cx:pt>
          <cx:pt idx="1144">Norm</cx:pt>
          <cx:pt idx="1145">Norm</cx:pt>
          <cx:pt idx="1146">Norm</cx:pt>
          <cx:pt idx="1147">Norm</cx:pt>
          <cx:pt idx="1148">Norm</cx:pt>
          <cx:pt idx="1149">Norm</cx:pt>
          <cx:pt idx="1150">Norm</cx:pt>
          <cx:pt idx="1151">Norm</cx:pt>
          <cx:pt idx="1152">Norm</cx:pt>
          <cx:pt idx="1153">Norm</cx:pt>
          <cx:pt idx="1154">Norm</cx:pt>
          <cx:pt idx="1155">Norm</cx:pt>
          <cx:pt idx="1156">Norm</cx:pt>
          <cx:pt idx="1157">Norm</cx:pt>
          <cx:pt idx="1158">Norm</cx:pt>
          <cx:pt idx="1159">Norm</cx:pt>
          <cx:pt idx="1160">Norm</cx:pt>
          <cx:pt idx="1161">Norm</cx:pt>
          <cx:pt idx="1162">Norm</cx:pt>
          <cx:pt idx="1163">Norm</cx:pt>
          <cx:pt idx="1164">Norm</cx:pt>
          <cx:pt idx="1165">Norm</cx:pt>
          <cx:pt idx="1166">Norm</cx:pt>
          <cx:pt idx="1167">Norm</cx:pt>
          <cx:pt idx="1168">Norm</cx:pt>
          <cx:pt idx="1169">Norm</cx:pt>
          <cx:pt idx="1170">Norm</cx:pt>
          <cx:pt idx="1171">Norm</cx:pt>
          <cx:pt idx="1172">Norm</cx:pt>
          <cx:pt idx="1173">Norm</cx:pt>
          <cx:pt idx="1174">Norm</cx:pt>
          <cx:pt idx="1175">Norm</cx:pt>
          <cx:pt idx="1176">Norm</cx:pt>
          <cx:pt idx="1177">Norm</cx:pt>
          <cx:pt idx="1178">Norm</cx:pt>
          <cx:pt idx="1179">Norm</cx:pt>
          <cx:pt idx="1180">Norm</cx:pt>
          <cx:pt idx="1181">Norm</cx:pt>
          <cx:pt idx="1182">Norm</cx:pt>
          <cx:pt idx="1183">Norm</cx:pt>
          <cx:pt idx="1184">Norm</cx:pt>
          <cx:pt idx="1185">Norm</cx:pt>
          <cx:pt idx="1186">Artery</cx:pt>
          <cx:pt idx="1187">Norm</cx:pt>
          <cx:pt idx="1188">Norm</cx:pt>
          <cx:pt idx="1189">Norm</cx:pt>
          <cx:pt idx="1190">Norm</cx:pt>
          <cx:pt idx="1191">Norm</cx:pt>
          <cx:pt idx="1192">Norm</cx:pt>
          <cx:pt idx="1193">Norm</cx:pt>
          <cx:pt idx="1194">Norm</cx:pt>
          <cx:pt idx="1195">Norm</cx:pt>
          <cx:pt idx="1196">Norm</cx:pt>
          <cx:pt idx="1197">Norm</cx:pt>
          <cx:pt idx="1198">Norm</cx:pt>
          <cx:pt idx="1199">Norm</cx:pt>
          <cx:pt idx="1200">Norm</cx:pt>
          <cx:pt idx="1201">Norm</cx:pt>
          <cx:pt idx="1202">Norm</cx:pt>
          <cx:pt idx="1203">Norm</cx:pt>
          <cx:pt idx="1204">Norm</cx:pt>
          <cx:pt idx="1205">Norm</cx:pt>
          <cx:pt idx="1206">Norm</cx:pt>
          <cx:pt idx="1207">Norm</cx:pt>
          <cx:pt idx="1208">Norm</cx:pt>
          <cx:pt idx="1209">Norm</cx:pt>
          <cx:pt idx="1210">Norm</cx:pt>
          <cx:pt idx="1211">Norm</cx:pt>
          <cx:pt idx="1212">Norm</cx:pt>
          <cx:pt idx="1213">Norm</cx:pt>
          <cx:pt idx="1214">Norm</cx:pt>
          <cx:pt idx="1215">Norm</cx:pt>
          <cx:pt idx="1216">Norm</cx:pt>
          <cx:pt idx="1217">Norm</cx:pt>
          <cx:pt idx="1218">Norm</cx:pt>
          <cx:pt idx="1219">Norm</cx:pt>
          <cx:pt idx="1220">Norm</cx:pt>
          <cx:pt idx="1221">Norm</cx:pt>
          <cx:pt idx="1222">Norm</cx:pt>
          <cx:pt idx="1223">Norm</cx:pt>
          <cx:pt idx="1224">Norm</cx:pt>
          <cx:pt idx="1225">Norm</cx:pt>
          <cx:pt idx="1226">Norm</cx:pt>
          <cx:pt idx="1227">Norm</cx:pt>
          <cx:pt idx="1228">Norm</cx:pt>
          <cx:pt idx="1229">Norm</cx:pt>
          <cx:pt idx="1230">RRAe</cx:pt>
          <cx:pt idx="1231">Norm</cx:pt>
          <cx:pt idx="1232">Norm</cx:pt>
          <cx:pt idx="1233">Norm</cx:pt>
          <cx:pt idx="1234">Norm</cx:pt>
          <cx:pt idx="1235">Norm</cx:pt>
          <cx:pt idx="1236">Norm</cx:pt>
          <cx:pt idx="1237">Norm</cx:pt>
          <cx:pt idx="1238">Norm</cx:pt>
          <cx:pt idx="1239">Norm</cx:pt>
          <cx:pt idx="1240">Norm</cx:pt>
          <cx:pt idx="1241">Norm</cx:pt>
          <cx:pt idx="1242">Norm</cx:pt>
          <cx:pt idx="1243">Norm</cx:pt>
          <cx:pt idx="1244">Norm</cx:pt>
          <cx:pt idx="1245">Norm</cx:pt>
          <cx:pt idx="1246">Norm</cx:pt>
          <cx:pt idx="1247">Norm</cx:pt>
          <cx:pt idx="1248">Norm</cx:pt>
          <cx:pt idx="1249">Norm</cx:pt>
          <cx:pt idx="1250">Norm</cx:pt>
          <cx:pt idx="1251">Norm</cx:pt>
          <cx:pt idx="1252">Norm</cx:pt>
          <cx:pt idx="1253">Norm</cx:pt>
          <cx:pt idx="1254">Norm</cx:pt>
          <cx:pt idx="1255">Norm</cx:pt>
          <cx:pt idx="1256">Norm</cx:pt>
          <cx:pt idx="1257">Norm</cx:pt>
          <cx:pt idx="1258">Norm</cx:pt>
          <cx:pt idx="1259">Norm</cx:pt>
          <cx:pt idx="1260">Norm</cx:pt>
          <cx:pt idx="1261">Norm</cx:pt>
          <cx:pt idx="1262">Norm</cx:pt>
          <cx:pt idx="1263">Norm</cx:pt>
          <cx:pt idx="1264">Norm</cx:pt>
          <cx:pt idx="1265">Norm</cx:pt>
          <cx:pt idx="1266">Norm</cx:pt>
          <cx:pt idx="1267">Norm</cx:pt>
          <cx:pt idx="1268">Norm</cx:pt>
          <cx:pt idx="1269">Norm</cx:pt>
          <cx:pt idx="1270">Norm</cx:pt>
          <cx:pt idx="1271">Norm</cx:pt>
          <cx:pt idx="1272">Norm</cx:pt>
          <cx:pt idx="1273">Norm</cx:pt>
          <cx:pt idx="1274">Norm</cx:pt>
          <cx:pt idx="1275">Norm</cx:pt>
          <cx:pt idx="1276">Norm</cx:pt>
          <cx:pt idx="1277">Norm</cx:pt>
          <cx:pt idx="1278">Norm</cx:pt>
          <cx:pt idx="1279">Norm</cx:pt>
          <cx:pt idx="1280">Norm</cx:pt>
          <cx:pt idx="1281">Norm</cx:pt>
          <cx:pt idx="1282">Norm</cx:pt>
          <cx:pt idx="1283">Norm</cx:pt>
          <cx:pt idx="1284">Norm</cx:pt>
          <cx:pt idx="1285">Norm</cx:pt>
          <cx:pt idx="1286">Norm</cx:pt>
          <cx:pt idx="1287">Norm</cx:pt>
          <cx:pt idx="1288">Norm</cx:pt>
          <cx:pt idx="1289">Norm</cx:pt>
          <cx:pt idx="1290">Norm</cx:pt>
          <cx:pt idx="1291">Norm</cx:pt>
          <cx:pt idx="1292">Norm</cx:pt>
          <cx:pt idx="1293">Norm</cx:pt>
          <cx:pt idx="1294">Norm</cx:pt>
          <cx:pt idx="1295">Norm</cx:pt>
          <cx:pt idx="1296">Norm</cx:pt>
          <cx:pt idx="1297">Norm</cx:pt>
          <cx:pt idx="1298">Norm</cx:pt>
          <cx:pt idx="1299">Norm</cx:pt>
          <cx:pt idx="1300">Norm</cx:pt>
          <cx:pt idx="1301">Norm</cx:pt>
          <cx:pt idx="1302">Norm</cx:pt>
          <cx:pt idx="1303">Norm</cx:pt>
          <cx:pt idx="1304">Norm</cx:pt>
          <cx:pt idx="1305">Norm</cx:pt>
          <cx:pt idx="1306">Norm</cx:pt>
          <cx:pt idx="1307">Norm</cx:pt>
          <cx:pt idx="1308">Norm</cx:pt>
          <cx:pt idx="1309">Norm</cx:pt>
          <cx:pt idx="1310">Norm</cx:pt>
          <cx:pt idx="1311">Norm</cx:pt>
          <cx:pt idx="1312">Norm</cx:pt>
          <cx:pt idx="1313">Norm</cx:pt>
          <cx:pt idx="1314">Norm</cx:pt>
          <cx:pt idx="1315">Norm</cx:pt>
          <cx:pt idx="1316">Norm</cx:pt>
          <cx:pt idx="1317">Norm</cx:pt>
          <cx:pt idx="1318">Norm</cx:pt>
          <cx:pt idx="1319">Norm</cx:pt>
          <cx:pt idx="1320">Norm</cx:pt>
          <cx:pt idx="1321">Norm</cx:pt>
          <cx:pt idx="1322">Norm</cx:pt>
          <cx:pt idx="1323">Norm</cx:pt>
          <cx:pt idx="1324">Norm</cx:pt>
          <cx:pt idx="1325">Norm</cx:pt>
          <cx:pt idx="1326">Norm</cx:pt>
          <cx:pt idx="1327">Norm</cx:pt>
          <cx:pt idx="1328">Norm</cx:pt>
          <cx:pt idx="1329">Norm</cx:pt>
          <cx:pt idx="1330">Norm</cx:pt>
          <cx:pt idx="1331">Norm</cx:pt>
          <cx:pt idx="1332">Norm</cx:pt>
          <cx:pt idx="1333">Norm</cx:pt>
          <cx:pt idx="1334">Norm</cx:pt>
          <cx:pt idx="1335">Norm</cx:pt>
          <cx:pt idx="1336">Norm</cx:pt>
          <cx:pt idx="1337">Norm</cx:pt>
          <cx:pt idx="1338">Norm</cx:pt>
          <cx:pt idx="1339">Norm</cx:pt>
          <cx:pt idx="1340">Norm</cx:pt>
          <cx:pt idx="1341">Norm</cx:pt>
          <cx:pt idx="1342">Norm</cx:pt>
          <cx:pt idx="1343">Norm</cx:pt>
          <cx:pt idx="1344">Norm</cx:pt>
          <cx:pt idx="1345">Norm</cx:pt>
          <cx:pt idx="1346">Norm</cx:pt>
          <cx:pt idx="1347">Norm</cx:pt>
          <cx:pt idx="1348">Norm</cx:pt>
          <cx:pt idx="1349">Norm</cx:pt>
          <cx:pt idx="1350">Norm</cx:pt>
          <cx:pt idx="1351">Norm</cx:pt>
          <cx:pt idx="1352">Norm</cx:pt>
          <cx:pt idx="1353">Norm</cx:pt>
          <cx:pt idx="1354">Norm</cx:pt>
          <cx:pt idx="1355">Norm</cx:pt>
          <cx:pt idx="1356">Norm</cx:pt>
          <cx:pt idx="1357">Norm</cx:pt>
          <cx:pt idx="1358">Norm</cx:pt>
          <cx:pt idx="1359">Norm</cx:pt>
          <cx:pt idx="1360">Norm</cx:pt>
          <cx:pt idx="1361">Norm</cx:pt>
          <cx:pt idx="1362">Norm</cx:pt>
          <cx:pt idx="1363">Norm</cx:pt>
          <cx:pt idx="1364">Norm</cx:pt>
          <cx:pt idx="1365">Norm</cx:pt>
          <cx:pt idx="1366">Norm</cx:pt>
          <cx:pt idx="1367">Norm</cx:pt>
          <cx:pt idx="1368">Norm</cx:pt>
          <cx:pt idx="1369">Norm</cx:pt>
          <cx:pt idx="1370">Norm</cx:pt>
          <cx:pt idx="1371">Norm</cx:pt>
          <cx:pt idx="1372">Norm</cx:pt>
          <cx:pt idx="1373">Norm</cx:pt>
          <cx:pt idx="1374">Norm</cx:pt>
          <cx:pt idx="1375">Norm</cx:pt>
          <cx:pt idx="1376">Norm</cx:pt>
          <cx:pt idx="1377">Norm</cx:pt>
          <cx:pt idx="1378">Norm</cx:pt>
          <cx:pt idx="1379">Norm</cx:pt>
          <cx:pt idx="1380">Norm</cx:pt>
          <cx:pt idx="1381">Norm</cx:pt>
          <cx:pt idx="1382">Norm</cx:pt>
          <cx:pt idx="1383">Norm</cx:pt>
          <cx:pt idx="1384">Norm</cx:pt>
          <cx:pt idx="1385">Norm</cx:pt>
          <cx:pt idx="1386">Norm</cx:pt>
          <cx:pt idx="1387">Norm</cx:pt>
          <cx:pt idx="1388">Norm</cx:pt>
          <cx:pt idx="1389">Norm</cx:pt>
          <cx:pt idx="1390">Norm</cx:pt>
          <cx:pt idx="1391">Norm</cx:pt>
          <cx:pt idx="1392">Norm</cx:pt>
          <cx:pt idx="1393">Norm</cx:pt>
          <cx:pt idx="1394">Norm</cx:pt>
          <cx:pt idx="1395">Norm</cx:pt>
          <cx:pt idx="1396">Norm</cx:pt>
          <cx:pt idx="1397">Norm</cx:pt>
          <cx:pt idx="1398">Norm</cx:pt>
          <cx:pt idx="1399">Norm</cx:pt>
          <cx:pt idx="1400">Norm</cx:pt>
          <cx:pt idx="1401">Norm</cx:pt>
          <cx:pt idx="1402">Norm</cx:pt>
          <cx:pt idx="1403">Norm</cx:pt>
          <cx:pt idx="1404">Norm</cx:pt>
          <cx:pt idx="1405">Norm</cx:pt>
          <cx:pt idx="1406">Norm</cx:pt>
          <cx:pt idx="1407">Norm</cx:pt>
          <cx:pt idx="1408">Norm</cx:pt>
          <cx:pt idx="1409">Norm</cx:pt>
          <cx:pt idx="1410">Norm</cx:pt>
          <cx:pt idx="1411">Norm</cx:pt>
          <cx:pt idx="1412">Norm</cx:pt>
          <cx:pt idx="1413">Norm</cx:pt>
          <cx:pt idx="1414">Norm</cx:pt>
          <cx:pt idx="1415">Norm</cx:pt>
          <cx:pt idx="1416">Norm</cx:pt>
          <cx:pt idx="1417">Norm</cx:pt>
          <cx:pt idx="1418">Norm</cx:pt>
          <cx:pt idx="1419">Norm</cx:pt>
          <cx:pt idx="1420">Norm</cx:pt>
          <cx:pt idx="1421">Norm</cx:pt>
          <cx:pt idx="1422">Norm</cx:pt>
          <cx:pt idx="1423">Norm</cx:pt>
          <cx:pt idx="1424">Norm</cx:pt>
          <cx:pt idx="1425">Norm</cx:pt>
          <cx:pt idx="1426">Norm</cx:pt>
          <cx:pt idx="1427">Norm</cx:pt>
          <cx:pt idx="1428">Norm</cx:pt>
          <cx:pt idx="1429">Norm</cx:pt>
          <cx:pt idx="1430">Norm</cx:pt>
          <cx:pt idx="1431">Norm</cx:pt>
          <cx:pt idx="1432">Norm</cx:pt>
          <cx:pt idx="1433">Norm</cx:pt>
          <cx:pt idx="1434">Norm</cx:pt>
          <cx:pt idx="1435">Norm</cx:pt>
          <cx:pt idx="1436">Norm</cx:pt>
          <cx:pt idx="1437">Norm</cx:pt>
          <cx:pt idx="1438">Norm</cx:pt>
          <cx:pt idx="1439">Norm</cx:pt>
          <cx:pt idx="1440">Norm</cx:pt>
          <cx:pt idx="1441">Norm</cx:pt>
          <cx:pt idx="1442">Norm</cx:pt>
          <cx:pt idx="1443">Norm</cx:pt>
          <cx:pt idx="1444">Norm</cx:pt>
          <cx:pt idx="1445">Norm</cx:pt>
          <cx:pt idx="1446">Norm</cx:pt>
          <cx:pt idx="1447">Norm</cx:pt>
          <cx:pt idx="1448">Norm</cx:pt>
          <cx:pt idx="1449">Norm</cx:pt>
          <cx:pt idx="1450">Norm</cx:pt>
          <cx:pt idx="1451">Norm</cx:pt>
          <cx:pt idx="1452">Norm</cx:pt>
          <cx:pt idx="1453">Norm</cx:pt>
          <cx:pt idx="1454">Norm</cx:pt>
          <cx:pt idx="1455">Norm</cx:pt>
          <cx:pt idx="1456">Norm</cx:pt>
          <cx:pt idx="1457">Norm</cx:pt>
          <cx:pt idx="1458">Norm</cx:pt>
          <cx:pt idx="1459">Norm</cx:pt>
        </cx:lvl>
        <cx:lvl ptCount="1460">
          <cx:pt idx="0">Norm</cx:pt>
          <cx:pt idx="1">Feedr</cx:pt>
          <cx:pt idx="2">Norm</cx:pt>
          <cx:pt idx="3">Norm</cx:pt>
          <cx:pt idx="4">Norm</cx:pt>
          <cx:pt idx="5">Norm</cx:pt>
          <cx:pt idx="6">Norm</cx:pt>
          <cx:pt idx="7">PosN</cx:pt>
          <cx:pt idx="8">Artery</cx:pt>
          <cx:pt idx="9">Artery</cx:pt>
          <cx:pt idx="10">Norm</cx:pt>
          <cx:pt idx="11">Norm</cx:pt>
          <cx:pt idx="12">Norm</cx:pt>
          <cx:pt idx="13">Norm</cx:pt>
          <cx:pt idx="14">Norm</cx:pt>
          <cx:pt idx="15">Norm</cx:pt>
          <cx:pt idx="16">Norm</cx:pt>
          <cx:pt idx="17">Norm</cx:pt>
          <cx:pt idx="18">RRAe</cx:pt>
          <cx:pt idx="19">Norm</cx:pt>
          <cx:pt idx="20">Norm</cx:pt>
          <cx:pt idx="21">Norm</cx:pt>
          <cx:pt idx="22">Norm</cx:pt>
          <cx:pt idx="23">Norm</cx:pt>
          <cx:pt idx="24">Norm</cx:pt>
          <cx:pt idx="25">Norm</cx:pt>
          <cx:pt idx="26">Norm</cx:pt>
          <cx:pt idx="27">Norm</cx:pt>
          <cx:pt idx="28">Norm</cx:pt>
          <cx:pt idx="29">Feedr</cx:pt>
          <cx:pt idx="30">Feedr</cx:pt>
          <cx:pt idx="31">Norm</cx:pt>
          <cx:pt idx="32">Norm</cx:pt>
          <cx:pt idx="33">Norm</cx:pt>
          <cx:pt idx="34">Norm</cx:pt>
          <cx:pt idx="35">Norm</cx:pt>
          <cx:pt idx="36">Norm</cx:pt>
          <cx:pt idx="37">Norm</cx:pt>
          <cx:pt idx="38">Norm</cx:pt>
          <cx:pt idx="39">Norm</cx:pt>
          <cx:pt idx="40">Norm</cx:pt>
          <cx:pt idx="41">Norm</cx:pt>
          <cx:pt idx="42">Norm</cx:pt>
          <cx:pt idx="43">Norm</cx:pt>
          <cx:pt idx="44">Norm</cx:pt>
          <cx:pt idx="45">Norm</cx:pt>
          <cx:pt idx="46">Norm</cx:pt>
          <cx:pt idx="47">Norm</cx:pt>
          <cx:pt idx="48">Norm</cx:pt>
          <cx:pt idx="49">Norm</cx:pt>
          <cx:pt idx="50">Norm</cx:pt>
          <cx:pt idx="51">Norm</cx:pt>
          <cx:pt idx="52">RRNn</cx:pt>
          <cx:pt idx="53">Norm</cx:pt>
          <cx:pt idx="54">Norm</cx:pt>
          <cx:pt idx="55">Norm</cx:pt>
          <cx:pt idx="56">Norm</cx:pt>
          <cx:pt idx="57">Norm</cx:pt>
          <cx:pt idx="58">Norm</cx:pt>
          <cx:pt idx="59">Norm</cx:pt>
          <cx:pt idx="60">RRAe</cx:pt>
          <cx:pt idx="61">Norm</cx:pt>
          <cx:pt idx="62">Norm</cx:pt>
          <cx:pt idx="63">RRAn</cx:pt>
          <cx:pt idx="64">Norm</cx:pt>
          <cx:pt idx="65">Norm</cx:pt>
          <cx:pt idx="66">PosA</cx:pt>
          <cx:pt idx="67">Norm</cx:pt>
          <cx:pt idx="68">Artery</cx:pt>
          <cx:pt idx="69">Norm</cx:pt>
          <cx:pt idx="70">Norm</cx:pt>
          <cx:pt idx="71">Norm</cx:pt>
          <cx:pt idx="72">Norm</cx:pt>
          <cx:pt idx="73">Norm</cx:pt>
          <cx:pt idx="74">Norm</cx:pt>
          <cx:pt idx="75">Norm</cx:pt>
          <cx:pt idx="76">Norm</cx:pt>
          <cx:pt idx="77">Norm</cx:pt>
          <cx:pt idx="78">Norm</cx:pt>
          <cx:pt idx="79">Norm</cx:pt>
          <cx:pt idx="80">Norm</cx:pt>
          <cx:pt idx="81">Norm</cx:pt>
          <cx:pt idx="82">Norm</cx:pt>
          <cx:pt idx="83">Norm</cx:pt>
          <cx:pt idx="84">Norm</cx:pt>
          <cx:pt idx="85">Norm</cx:pt>
          <cx:pt idx="86">Norm</cx:pt>
          <cx:pt idx="87">Norm</cx:pt>
          <cx:pt idx="88">Feedr</cx:pt>
          <cx:pt idx="89">Norm</cx:pt>
          <cx:pt idx="90">Norm</cx:pt>
          <cx:pt idx="91">Norm</cx:pt>
          <cx:pt idx="92">Norm</cx:pt>
          <cx:pt idx="93">Norm</cx:pt>
          <cx:pt idx="94">Norm</cx:pt>
          <cx:pt idx="95">Norm</cx:pt>
          <cx:pt idx="96">Norm</cx:pt>
          <cx:pt idx="97">Norm</cx:pt>
          <cx:pt idx="98">Norm</cx:pt>
          <cx:pt idx="99">Norm</cx:pt>
          <cx:pt idx="100">Norm</cx:pt>
          <cx:pt idx="101">Norm</cx:pt>
          <cx:pt idx="102">Norm</cx:pt>
          <cx:pt idx="103">Norm</cx:pt>
          <cx:pt idx="104">Norm</cx:pt>
          <cx:pt idx="105">Norm</cx:pt>
          <cx:pt idx="106">Norm</cx:pt>
          <cx:pt idx="107">Norm</cx:pt>
          <cx:pt idx="108">Artery</cx:pt>
          <cx:pt idx="109">Norm</cx:pt>
          <cx:pt idx="110">Norm</cx:pt>
          <cx:pt idx="111">Norm</cx:pt>
          <cx:pt idx="112">Norm</cx:pt>
          <cx:pt idx="113">Norm</cx:pt>
          <cx:pt idx="114">Norm</cx:pt>
          <cx:pt idx="115">Norm</cx:pt>
          <cx:pt idx="116">Norm</cx:pt>
          <cx:pt idx="117">Norm</cx:pt>
          <cx:pt idx="118">Norm</cx:pt>
          <cx:pt idx="119">Norm</cx:pt>
          <cx:pt idx="120">Norm</cx:pt>
          <cx:pt idx="121">Norm</cx:pt>
          <cx:pt idx="122">Norm</cx:pt>
          <cx:pt idx="123">Norm</cx:pt>
          <cx:pt idx="124">Norm</cx:pt>
          <cx:pt idx="125">Norm</cx:pt>
          <cx:pt idx="126">Norm</cx:pt>
          <cx:pt idx="127">Feedr</cx:pt>
          <cx:pt idx="128">PosN</cx:pt>
          <cx:pt idx="129">Norm</cx:pt>
          <cx:pt idx="130">Norm</cx:pt>
          <cx:pt idx="131">Norm</cx:pt>
          <cx:pt idx="132">Norm</cx:pt>
          <cx:pt idx="133">Norm</cx:pt>
          <cx:pt idx="134">Norm</cx:pt>
          <cx:pt idx="135">Norm</cx:pt>
          <cx:pt idx="136">Norm</cx:pt>
          <cx:pt idx="137">Norm</cx:pt>
          <cx:pt idx="138">Norm</cx:pt>
          <cx:pt idx="139">Norm</cx:pt>
          <cx:pt idx="140">Norm</cx:pt>
          <cx:pt idx="141">Norm</cx:pt>
          <cx:pt idx="142">Artery</cx:pt>
          <cx:pt idx="143">Norm</cx:pt>
          <cx:pt idx="144">RRAe</cx:pt>
          <cx:pt idx="145">Norm</cx:pt>
          <cx:pt idx="146">Norm</cx:pt>
          <cx:pt idx="147">Norm</cx:pt>
          <cx:pt idx="148">Norm</cx:pt>
          <cx:pt idx="149">Norm</cx:pt>
          <cx:pt idx="150">Norm</cx:pt>
          <cx:pt idx="151">Norm</cx:pt>
          <cx:pt idx="152">Norm</cx:pt>
          <cx:pt idx="153">Norm</cx:pt>
          <cx:pt idx="154">Norm</cx:pt>
          <cx:pt idx="155">Artery</cx:pt>
          <cx:pt idx="156">Norm</cx:pt>
          <cx:pt idx="157">Norm</cx:pt>
          <cx:pt idx="158">Norm</cx:pt>
          <cx:pt idx="159">Norm</cx:pt>
          <cx:pt idx="160">Norm</cx:pt>
          <cx:pt idx="161">Norm</cx:pt>
          <cx:pt idx="162">Norm</cx:pt>
          <cx:pt idx="163">Norm</cx:pt>
          <cx:pt idx="164">Norm</cx:pt>
          <cx:pt idx="165">Norm</cx:pt>
          <cx:pt idx="166">Norm</cx:pt>
          <cx:pt idx="167">Norm</cx:pt>
          <cx:pt idx="168">Norm</cx:pt>
          <cx:pt idx="169">Norm</cx:pt>
          <cx:pt idx="170">Feedr</cx:pt>
          <cx:pt idx="171">Norm</cx:pt>
          <cx:pt idx="172">Norm</cx:pt>
          <cx:pt idx="173">Norm</cx:pt>
          <cx:pt idx="174">Norm</cx:pt>
          <cx:pt idx="175">Norm</cx:pt>
          <cx:pt idx="176">Norm</cx:pt>
          <cx:pt idx="177">Norm</cx:pt>
          <cx:pt idx="178">Norm</cx:pt>
          <cx:pt idx="179">Norm</cx:pt>
          <cx:pt idx="180">Norm</cx:pt>
          <cx:pt idx="181">Norm</cx:pt>
          <cx:pt idx="182">Artery</cx:pt>
          <cx:pt idx="183">Norm</cx:pt>
          <cx:pt idx="184">RRAn</cx:pt>
          <cx:pt idx="185">Artery</cx:pt>
          <cx:pt idx="186">Norm</cx:pt>
          <cx:pt idx="187">Norm</cx:pt>
          <cx:pt idx="188">Feedr</cx:pt>
          <cx:pt idx="189">Norm</cx:pt>
          <cx:pt idx="190">Norm</cx:pt>
          <cx:pt idx="191">Norm</cx:pt>
          <cx:pt idx="192">Norm</cx:pt>
          <cx:pt idx="193">Norm</cx:pt>
          <cx:pt idx="194">Norm</cx:pt>
          <cx:pt idx="195">Norm</cx:pt>
          <cx:pt idx="196">Norm</cx:pt>
          <cx:pt idx="197">Artery</cx:pt>
          <cx:pt idx="198">Norm</cx:pt>
          <cx:pt idx="199">Norm</cx:pt>
          <cx:pt idx="200">Norm</cx:pt>
          <cx:pt idx="201">Norm</cx:pt>
          <cx:pt idx="202">Artery</cx:pt>
          <cx:pt idx="203">Norm</cx:pt>
          <cx:pt idx="204">Norm</cx:pt>
          <cx:pt idx="205">Norm</cx:pt>
          <cx:pt idx="206">RRAe</cx:pt>
          <cx:pt idx="207">Norm</cx:pt>
          <cx:pt idx="208">Norm</cx:pt>
          <cx:pt idx="209">Norm</cx:pt>
          <cx:pt idx="210">Norm</cx:pt>
          <cx:pt idx="211">Norm</cx:pt>
          <cx:pt idx="212">Norm</cx:pt>
          <cx:pt idx="213">Norm</cx:pt>
          <cx:pt idx="214">Norm</cx:pt>
          <cx:pt idx="215">Norm</cx:pt>
          <cx:pt idx="216">Norm</cx:pt>
          <cx:pt idx="217">Norm</cx:pt>
          <cx:pt idx="218">Norm</cx:pt>
          <cx:pt idx="219">Norm</cx:pt>
          <cx:pt idx="220">Norm</cx:pt>
          <cx:pt idx="221">Norm</cx:pt>
          <cx:pt idx="222">RRAn</cx:pt>
          <cx:pt idx="223">Norm</cx:pt>
          <cx:pt idx="224">Norm</cx:pt>
          <cx:pt idx="225">Norm</cx:pt>
          <cx:pt idx="226">Norm</cx:pt>
          <cx:pt idx="227">Norm</cx:pt>
          <cx:pt idx="228">Feedr</cx:pt>
          <cx:pt idx="229">Norm</cx:pt>
          <cx:pt idx="230">Norm</cx:pt>
          <cx:pt idx="231">Norm</cx:pt>
          <cx:pt idx="232">Norm</cx:pt>
          <cx:pt idx="233">Norm</cx:pt>
          <cx:pt idx="234">Norm</cx:pt>
          <cx:pt idx="235">Norm</cx:pt>
          <cx:pt idx="236">Norm</cx:pt>
          <cx:pt idx="237">RRNe</cx:pt>
          <cx:pt idx="238">Norm</cx:pt>
          <cx:pt idx="239">Norm</cx:pt>
          <cx:pt idx="240">Norm</cx:pt>
          <cx:pt idx="241">Norm</cx:pt>
          <cx:pt idx="242">Norm</cx:pt>
          <cx:pt idx="243">Norm</cx:pt>
          <cx:pt idx="244">Norm</cx:pt>
          <cx:pt idx="245">Norm</cx:pt>
          <cx:pt idx="246">Norm</cx:pt>
          <cx:pt idx="247">Norm</cx:pt>
          <cx:pt idx="248">Norm</cx:pt>
          <cx:pt idx="249">Norm</cx:pt>
          <cx:pt idx="250">Norm</cx:pt>
          <cx:pt idx="251">Norm</cx:pt>
          <cx:pt idx="252">Norm</cx:pt>
          <cx:pt idx="253">Norm</cx:pt>
          <cx:pt idx="254">Norm</cx:pt>
          <cx:pt idx="255">Norm</cx:pt>
          <cx:pt idx="256">Norm</cx:pt>
          <cx:pt idx="257">Norm</cx:pt>
          <cx:pt idx="258">Norm</cx:pt>
          <cx:pt idx="259">Norm</cx:pt>
          <cx:pt idx="260">Artery</cx:pt>
          <cx:pt idx="261">Norm</cx:pt>
          <cx:pt idx="262">Norm</cx:pt>
          <cx:pt idx="263">Norm</cx:pt>
          <cx:pt idx="264">Artery</cx:pt>
          <cx:pt idx="265">Norm</cx:pt>
          <cx:pt idx="266">Norm</cx:pt>
          <cx:pt idx="267">Norm</cx:pt>
          <cx:pt idx="268">Norm</cx:pt>
          <cx:pt idx="269">Norm</cx:pt>
          <cx:pt idx="270">Norm</cx:pt>
          <cx:pt idx="271">Norm</cx:pt>
          <cx:pt idx="272">Norm</cx:pt>
          <cx:pt idx="273">Feedr</cx:pt>
          <cx:pt idx="274">Norm</cx:pt>
          <cx:pt idx="275">Norm</cx:pt>
          <cx:pt idx="276">Norm</cx:pt>
          <cx:pt idx="277">Norm</cx:pt>
          <cx:pt idx="278">Norm</cx:pt>
          <cx:pt idx="279">Norm</cx:pt>
          <cx:pt idx="280">Norm</cx:pt>
          <cx:pt idx="281">Norm</cx:pt>
          <cx:pt idx="282">Norm</cx:pt>
          <cx:pt idx="283">Feedr</cx:pt>
          <cx:pt idx="284">Norm</cx:pt>
          <cx:pt idx="285">Norm</cx:pt>
          <cx:pt idx="286">Norm</cx:pt>
          <cx:pt idx="287">Norm</cx:pt>
          <cx:pt idx="288">Norm</cx:pt>
          <cx:pt idx="289">RRAn</cx:pt>
          <cx:pt idx="290">Norm</cx:pt>
          <cx:pt idx="291">Norm</cx:pt>
          <cx:pt idx="292">Norm</cx:pt>
          <cx:pt idx="293">PosA</cx:pt>
          <cx:pt idx="294">Norm</cx:pt>
          <cx:pt idx="295">Norm</cx:pt>
          <cx:pt idx="296">Norm</cx:pt>
          <cx:pt idx="297">Norm</cx:pt>
          <cx:pt idx="298">Norm</cx:pt>
          <cx:pt idx="299">Norm</cx:pt>
          <cx:pt idx="300">Norm</cx:pt>
          <cx:pt idx="301">Norm</cx:pt>
          <cx:pt idx="302">Norm</cx:pt>
          <cx:pt idx="303">Norm</cx:pt>
          <cx:pt idx="304">Norm</cx:pt>
          <cx:pt idx="305">Norm</cx:pt>
          <cx:pt idx="306">Feedr</cx:pt>
          <cx:pt idx="307">Artery</cx:pt>
          <cx:pt idx="308">Norm</cx:pt>
          <cx:pt idx="309">Norm</cx:pt>
          <cx:pt idx="310">Norm</cx:pt>
          <cx:pt idx="311">Norm</cx:pt>
          <cx:pt idx="312">Artery</cx:pt>
          <cx:pt idx="313">Norm</cx:pt>
          <cx:pt idx="314">Norm</cx:pt>
          <cx:pt idx="315">Norm</cx:pt>
          <cx:pt idx="316">Norm</cx:pt>
          <cx:pt idx="317">Norm</cx:pt>
          <cx:pt idx="318">Norm</cx:pt>
          <cx:pt idx="319">Norm</cx:pt>
          <cx:pt idx="320">Norm</cx:pt>
          <cx:pt idx="321">Norm</cx:pt>
          <cx:pt idx="322">Norm</cx:pt>
          <cx:pt idx="323">Norm</cx:pt>
          <cx:pt idx="324">PosN</cx:pt>
          <cx:pt idx="325">RRAe</cx:pt>
          <cx:pt idx="326">Norm</cx:pt>
          <cx:pt idx="327">Norm</cx:pt>
          <cx:pt idx="328">PosN</cx:pt>
          <cx:pt idx="329">Norm</cx:pt>
          <cx:pt idx="330">Norm</cx:pt>
          <cx:pt idx="331">Norm</cx:pt>
          <cx:pt idx="332">Norm</cx:pt>
          <cx:pt idx="333">Norm</cx:pt>
          <cx:pt idx="334">Norm</cx:pt>
          <cx:pt idx="335">Norm</cx:pt>
          <cx:pt idx="336">Norm</cx:pt>
          <cx:pt idx="337">Norm</cx:pt>
          <cx:pt idx="338">Norm</cx:pt>
          <cx:pt idx="339">Feedr</cx:pt>
          <cx:pt idx="340">Norm</cx:pt>
          <cx:pt idx="341">Feedr</cx:pt>
          <cx:pt idx="342">Norm</cx:pt>
          <cx:pt idx="343">Norm</cx:pt>
          <cx:pt idx="344">Norm</cx:pt>
          <cx:pt idx="345">RRAn</cx:pt>
          <cx:pt idx="346">Norm</cx:pt>
          <cx:pt idx="347">Norm</cx:pt>
          <cx:pt idx="348">Norm</cx:pt>
          <cx:pt idx="349">Norm</cx:pt>
          <cx:pt idx="350">Norm</cx:pt>
          <cx:pt idx="351">Norm</cx:pt>
          <cx:pt idx="352">Artery</cx:pt>
          <cx:pt idx="353">Norm</cx:pt>
          <cx:pt idx="354">Norm</cx:pt>
          <cx:pt idx="355">Norm</cx:pt>
          <cx:pt idx="356">Norm</cx:pt>
          <cx:pt idx="357">Norm</cx:pt>
          <cx:pt idx="358">Norm</cx:pt>
          <cx:pt idx="359">Norm</cx:pt>
          <cx:pt idx="360">Norm</cx:pt>
          <cx:pt idx="361">Norm</cx:pt>
          <cx:pt idx="362">Norm</cx:pt>
          <cx:pt idx="363">Norm</cx:pt>
          <cx:pt idx="364">Norm</cx:pt>
          <cx:pt idx="365">Norm</cx:pt>
          <cx:pt idx="366">Norm</cx:pt>
          <cx:pt idx="367">Norm</cx:pt>
          <cx:pt idx="368">Norm</cx:pt>
          <cx:pt idx="369">Norm</cx:pt>
          <cx:pt idx="370">Norm</cx:pt>
          <cx:pt idx="371">Feedr</cx:pt>
          <cx:pt idx="372">Norm</cx:pt>
          <cx:pt idx="373">Norm</cx:pt>
          <cx:pt idx="374">Norm</cx:pt>
          <cx:pt idx="375">Norm</cx:pt>
          <cx:pt idx="376">Norm</cx:pt>
          <cx:pt idx="377">Norm</cx:pt>
          <cx:pt idx="378">Norm</cx:pt>
          <cx:pt idx="379">RRAn</cx:pt>
          <cx:pt idx="380">Norm</cx:pt>
          <cx:pt idx="381">Norm</cx:pt>
          <cx:pt idx="382">Norm</cx:pt>
          <cx:pt idx="383">Norm</cx:pt>
          <cx:pt idx="384">Feedr</cx:pt>
          <cx:pt idx="385">Norm</cx:pt>
          <cx:pt idx="386">Feedr</cx:pt>
          <cx:pt idx="387">Norm</cx:pt>
          <cx:pt idx="388">Norm</cx:pt>
          <cx:pt idx="389">Norm</cx:pt>
          <cx:pt idx="390">Norm</cx:pt>
          <cx:pt idx="391">Norm</cx:pt>
          <cx:pt idx="392">Norm</cx:pt>
          <cx:pt idx="393">Feedr</cx:pt>
          <cx:pt idx="394">Norm</cx:pt>
          <cx:pt idx="395">Norm</cx:pt>
          <cx:pt idx="396">Norm</cx:pt>
          <cx:pt idx="397">PosN</cx:pt>
          <cx:pt idx="398">Norm</cx:pt>
          <cx:pt idx="399">Norm</cx:pt>
          <cx:pt idx="400">Norm</cx:pt>
          <cx:pt idx="401">Norm</cx:pt>
          <cx:pt idx="402">Norm</cx:pt>
          <cx:pt idx="403">Norm</cx:pt>
          <cx:pt idx="404">Norm</cx:pt>
          <cx:pt idx="405">Feedr</cx:pt>
          <cx:pt idx="406">Norm</cx:pt>
          <cx:pt idx="407">Norm</cx:pt>
          <cx:pt idx="408">Norm</cx:pt>
          <cx:pt idx="409">Norm</cx:pt>
          <cx:pt idx="410">Norm</cx:pt>
          <cx:pt idx="411">Norm</cx:pt>
          <cx:pt idx="412">Norm</cx:pt>
          <cx:pt idx="413">Artery</cx:pt>
          <cx:pt idx="414">Norm</cx:pt>
          <cx:pt idx="415">Norm</cx:pt>
          <cx:pt idx="416">Norm</cx:pt>
          <cx:pt idx="417">Feedr</cx:pt>
          <cx:pt idx="418">Norm</cx:pt>
          <cx:pt idx="419">Norm</cx:pt>
          <cx:pt idx="420">Norm</cx:pt>
          <cx:pt idx="421">Norm</cx:pt>
          <cx:pt idx="422">Artery</cx:pt>
          <cx:pt idx="423">Norm</cx:pt>
          <cx:pt idx="424">Norm</cx:pt>
          <cx:pt idx="425">Norm</cx:pt>
          <cx:pt idx="426">Norm</cx:pt>
          <cx:pt idx="427">Norm</cx:pt>
          <cx:pt idx="428">Norm</cx:pt>
          <cx:pt idx="429">Norm</cx:pt>
          <cx:pt idx="430">Norm</cx:pt>
          <cx:pt idx="431">Feedr</cx:pt>
          <cx:pt idx="432">Norm</cx:pt>
          <cx:pt idx="433">Norm</cx:pt>
          <cx:pt idx="434">Norm</cx:pt>
          <cx:pt idx="435">PosN</cx:pt>
          <cx:pt idx="436">Norm</cx:pt>
          <cx:pt idx="437">Norm</cx:pt>
          <cx:pt idx="438">Norm</cx:pt>
          <cx:pt idx="439">Norm</cx:pt>
          <cx:pt idx="440">Norm</cx:pt>
          <cx:pt idx="441">Norm</cx:pt>
          <cx:pt idx="442">Norm</cx:pt>
          <cx:pt idx="443">Norm</cx:pt>
          <cx:pt idx="444">Norm</cx:pt>
          <cx:pt idx="445">Norm</cx:pt>
          <cx:pt idx="446">PosA</cx:pt>
          <cx:pt idx="447">Norm</cx:pt>
          <cx:pt idx="448">Norm</cx:pt>
          <cx:pt idx="449">Norm</cx:pt>
          <cx:pt idx="450">Norm</cx:pt>
          <cx:pt idx="451">Norm</cx:pt>
          <cx:pt idx="452">Norm</cx:pt>
          <cx:pt idx="453">Norm</cx:pt>
          <cx:pt idx="454">Norm</cx:pt>
          <cx:pt idx="455">Norm</cx:pt>
          <cx:pt idx="456">Norm</cx:pt>
          <cx:pt idx="457">Norm</cx:pt>
          <cx:pt idx="458">Norm</cx:pt>
          <cx:pt idx="459">Norm</cx:pt>
          <cx:pt idx="460">RRAn</cx:pt>
          <cx:pt idx="461">Feedr</cx:pt>
          <cx:pt idx="462">Norm</cx:pt>
          <cx:pt idx="463">Norm</cx:pt>
          <cx:pt idx="464">Norm</cx:pt>
          <cx:pt idx="465">Norm</cx:pt>
          <cx:pt idx="466">Norm</cx:pt>
          <cx:pt idx="467">Artery</cx:pt>
          <cx:pt idx="468">Norm</cx:pt>
          <cx:pt idx="469">RRNe</cx:pt>
          <cx:pt idx="470">Norm</cx:pt>
          <cx:pt idx="471">PosA</cx:pt>
          <cx:pt idx="472">Norm</cx:pt>
          <cx:pt idx="473">Norm</cx:pt>
          <cx:pt idx="474">Norm</cx:pt>
          <cx:pt idx="475">Norm</cx:pt>
          <cx:pt idx="476">Norm</cx:pt>
          <cx:pt idx="477">Norm</cx:pt>
          <cx:pt idx="478">Norm</cx:pt>
          <cx:pt idx="479">Norm</cx:pt>
          <cx:pt idx="480">Norm</cx:pt>
          <cx:pt idx="481">Norm</cx:pt>
          <cx:pt idx="482">Norm</cx:pt>
          <cx:pt idx="483">Norm</cx:pt>
          <cx:pt idx="484">Norm</cx:pt>
          <cx:pt idx="485">Norm</cx:pt>
          <cx:pt idx="486">Norm</cx:pt>
          <cx:pt idx="487">Norm</cx:pt>
          <cx:pt idx="488">Norm</cx:pt>
          <cx:pt idx="489">Norm</cx:pt>
          <cx:pt idx="490">Norm</cx:pt>
          <cx:pt idx="491">Artery</cx:pt>
          <cx:pt idx="492">Norm</cx:pt>
          <cx:pt idx="493">Norm</cx:pt>
          <cx:pt idx="494">Artery</cx:pt>
          <cx:pt idx="495">Norm</cx:pt>
          <cx:pt idx="496">Norm</cx:pt>
          <cx:pt idx="497">Norm</cx:pt>
          <cx:pt idx="498">Norm</cx:pt>
          <cx:pt idx="499">Norm</cx:pt>
          <cx:pt idx="500">Norm</cx:pt>
          <cx:pt idx="501">Norm</cx:pt>
          <cx:pt idx="502">Feedr</cx:pt>
          <cx:pt idx="503">Norm</cx:pt>
          <cx:pt idx="504">Norm</cx:pt>
          <cx:pt idx="505">Artery</cx:pt>
          <cx:pt idx="506">Norm</cx:pt>
          <cx:pt idx="507">Norm</cx:pt>
          <cx:pt idx="508">Norm</cx:pt>
          <cx:pt idx="509">Norm</cx:pt>
          <cx:pt idx="510">Norm</cx:pt>
          <cx:pt idx="511">Norm</cx:pt>
          <cx:pt idx="512">Feedr</cx:pt>
          <cx:pt idx="513">Norm</cx:pt>
          <cx:pt idx="514">Norm</cx:pt>
          <cx:pt idx="515">Norm</cx:pt>
          <cx:pt idx="516">Norm</cx:pt>
          <cx:pt idx="517">Norm</cx:pt>
          <cx:pt idx="518">Norm</cx:pt>
          <cx:pt idx="519">Norm</cx:pt>
          <cx:pt idx="520">Norm</cx:pt>
          <cx:pt idx="521">Feedr</cx:pt>
          <cx:pt idx="522">Feedr</cx:pt>
          <cx:pt idx="523">PosN</cx:pt>
          <cx:pt idx="524">Norm</cx:pt>
          <cx:pt idx="525">Norm</cx:pt>
          <cx:pt idx="526">Norm</cx:pt>
          <cx:pt idx="527">Norm</cx:pt>
          <cx:pt idx="528">Norm</cx:pt>
          <cx:pt idx="529">Norm</cx:pt>
          <cx:pt idx="530">Norm</cx:pt>
          <cx:pt idx="531">RRNn</cx:pt>
          <cx:pt idx="532">Norm</cx:pt>
          <cx:pt idx="533">Norm</cx:pt>
          <cx:pt idx="534">Norm</cx:pt>
          <cx:pt idx="535">Norm</cx:pt>
          <cx:pt idx="536">Norm</cx:pt>
          <cx:pt idx="537">Norm</cx:pt>
          <cx:pt idx="538">Norm</cx:pt>
          <cx:pt idx="539">Norm</cx:pt>
          <cx:pt idx="540">Norm</cx:pt>
          <cx:pt idx="541">Norm</cx:pt>
          <cx:pt idx="542">RRAn</cx:pt>
          <cx:pt idx="543">Norm</cx:pt>
          <cx:pt idx="544">Norm</cx:pt>
          <cx:pt idx="545">Norm</cx:pt>
          <cx:pt idx="546">Norm</cx:pt>
          <cx:pt idx="547">Norm</cx:pt>
          <cx:pt idx="548">Feedr</cx:pt>
          <cx:pt idx="549">Norm</cx:pt>
          <cx:pt idx="550">Norm</cx:pt>
          <cx:pt idx="551">Norm</cx:pt>
          <cx:pt idx="552">Norm</cx:pt>
          <cx:pt idx="553">Feedr</cx:pt>
          <cx:pt idx="554">Norm</cx:pt>
          <cx:pt idx="555">Norm</cx:pt>
          <cx:pt idx="556">Norm</cx:pt>
          <cx:pt idx="557">Norm</cx:pt>
          <cx:pt idx="558">Norm</cx:pt>
          <cx:pt idx="559">Norm</cx:pt>
          <cx:pt idx="560">Norm</cx:pt>
          <cx:pt idx="561">Norm</cx:pt>
          <cx:pt idx="562">Norm</cx:pt>
          <cx:pt idx="563">Norm</cx:pt>
          <cx:pt idx="564">Norm</cx:pt>
          <cx:pt idx="565">Norm</cx:pt>
          <cx:pt idx="566">Norm</cx:pt>
          <cx:pt idx="567">Norm</cx:pt>
          <cx:pt idx="568">Norm</cx:pt>
          <cx:pt idx="569">Norm</cx:pt>
          <cx:pt idx="570">Norm</cx:pt>
          <cx:pt idx="571">Norm</cx:pt>
          <cx:pt idx="572">Norm</cx:pt>
          <cx:pt idx="573">Norm</cx:pt>
          <cx:pt idx="574">Norm</cx:pt>
          <cx:pt idx="575">Norm</cx:pt>
          <cx:pt idx="576">Norm</cx:pt>
          <cx:pt idx="577">Norm</cx:pt>
          <cx:pt idx="578">Norm</cx:pt>
          <cx:pt idx="579">Norm</cx:pt>
          <cx:pt idx="580">Norm</cx:pt>
          <cx:pt idx="581">Norm</cx:pt>
          <cx:pt idx="582">Norm</cx:pt>
          <cx:pt idx="583">Artery</cx:pt>
          <cx:pt idx="584">Norm</cx:pt>
          <cx:pt idx="585">Norm</cx:pt>
          <cx:pt idx="586">RRAn</cx:pt>
          <cx:pt idx="587">Norm</cx:pt>
          <cx:pt idx="588">Norm</cx:pt>
          <cx:pt idx="589">RRAn</cx:pt>
          <cx:pt idx="590">Norm</cx:pt>
          <cx:pt idx="591">Norm</cx:pt>
          <cx:pt idx="592">Norm</cx:pt>
          <cx:pt idx="593">Norm</cx:pt>
          <cx:pt idx="594">Norm</cx:pt>
          <cx:pt idx="595">Norm</cx:pt>
          <cx:pt idx="596">Norm</cx:pt>
          <cx:pt idx="597">Norm</cx:pt>
          <cx:pt idx="598">Norm</cx:pt>
          <cx:pt idx="599">Norm</cx:pt>
          <cx:pt idx="600">Norm</cx:pt>
          <cx:pt idx="601">Norm</cx:pt>
          <cx:pt idx="602">Norm</cx:pt>
          <cx:pt idx="603">Norm</cx:pt>
          <cx:pt idx="604">Norm</cx:pt>
          <cx:pt idx="605">Norm</cx:pt>
          <cx:pt idx="606">Norm</cx:pt>
          <cx:pt idx="607">Norm</cx:pt>
          <cx:pt idx="608">Norm</cx:pt>
          <cx:pt idx="609">Feedr</cx:pt>
          <cx:pt idx="610">PosN</cx:pt>
          <cx:pt idx="611">Norm</cx:pt>
          <cx:pt idx="612">Norm</cx:pt>
          <cx:pt idx="613">Feedr</cx:pt>
          <cx:pt idx="614">Norm</cx:pt>
          <cx:pt idx="615">Feedr</cx:pt>
          <cx:pt idx="616">Norm</cx:pt>
          <cx:pt idx="617">Artery</cx:pt>
          <cx:pt idx="618">Norm</cx:pt>
          <cx:pt idx="619">Norm</cx:pt>
          <cx:pt idx="620">Norm</cx:pt>
          <cx:pt idx="621">Norm</cx:pt>
          <cx:pt idx="622">Norm</cx:pt>
          <cx:pt idx="623">Norm</cx:pt>
          <cx:pt idx="624">Norm</cx:pt>
          <cx:pt idx="625">Norm</cx:pt>
          <cx:pt idx="626">Norm</cx:pt>
          <cx:pt idx="627">Norm</cx:pt>
          <cx:pt idx="628">Norm</cx:pt>
          <cx:pt idx="629">Feedr</cx:pt>
          <cx:pt idx="630">Artery</cx:pt>
          <cx:pt idx="631">Norm</cx:pt>
          <cx:pt idx="632">Norm</cx:pt>
          <cx:pt idx="633">Norm</cx:pt>
          <cx:pt idx="634">Norm</cx:pt>
          <cx:pt idx="635">Feedr</cx:pt>
          <cx:pt idx="636">Norm</cx:pt>
          <cx:pt idx="637">Norm</cx:pt>
          <cx:pt idx="638">Feedr</cx:pt>
          <cx:pt idx="639">Norm</cx:pt>
          <cx:pt idx="640">Norm</cx:pt>
          <cx:pt idx="641">Norm</cx:pt>
          <cx:pt idx="642">Norm</cx:pt>
          <cx:pt idx="643">RRAn</cx:pt>
          <cx:pt idx="644">Norm</cx:pt>
          <cx:pt idx="645">Norm</cx:pt>
          <cx:pt idx="646">Norm</cx:pt>
          <cx:pt idx="647">Norm</cx:pt>
          <cx:pt idx="648">PosN</cx:pt>
          <cx:pt idx="649">Norm</cx:pt>
          <cx:pt idx="650">Norm</cx:pt>
          <cx:pt idx="651">Artery</cx:pt>
          <cx:pt idx="652">Norm</cx:pt>
          <cx:pt idx="653">Norm</cx:pt>
          <cx:pt idx="654">Norm</cx:pt>
          <cx:pt idx="655">Norm</cx:pt>
          <cx:pt idx="656">Norm</cx:pt>
          <cx:pt idx="657">Norm</cx:pt>
          <cx:pt idx="658">Artery</cx:pt>
          <cx:pt idx="659">Norm</cx:pt>
          <cx:pt idx="660">Norm</cx:pt>
          <cx:pt idx="661">Norm</cx:pt>
          <cx:pt idx="662">Norm</cx:pt>
          <cx:pt idx="663">Norm</cx:pt>
          <cx:pt idx="664">RRAn</cx:pt>
          <cx:pt idx="665">Norm</cx:pt>
          <cx:pt idx="666">Norm</cx:pt>
          <cx:pt idx="667">Norm</cx:pt>
          <cx:pt idx="668">Norm</cx:pt>
          <cx:pt idx="669">Norm</cx:pt>
          <cx:pt idx="670">Norm</cx:pt>
          <cx:pt idx="671">Artery</cx:pt>
          <cx:pt idx="672">Norm</cx:pt>
          <cx:pt idx="673">Norm</cx:pt>
          <cx:pt idx="674">Norm</cx:pt>
          <cx:pt idx="675">Norm</cx:pt>
          <cx:pt idx="676">Norm</cx:pt>
          <cx:pt idx="677">Norm</cx:pt>
          <cx:pt idx="678">Norm</cx:pt>
          <cx:pt idx="679">Norm</cx:pt>
          <cx:pt idx="680">Norm</cx:pt>
          <cx:pt idx="681">Norm</cx:pt>
          <cx:pt idx="682">Norm</cx:pt>
          <cx:pt idx="683">Norm</cx:pt>
          <cx:pt idx="684">Norm</cx:pt>
          <cx:pt idx="685">Norm</cx:pt>
          <cx:pt idx="686">Norm</cx:pt>
          <cx:pt idx="687">Norm</cx:pt>
          <cx:pt idx="688">Norm</cx:pt>
          <cx:pt idx="689">Norm</cx:pt>
          <cx:pt idx="690">Norm</cx:pt>
          <cx:pt idx="691">Norm</cx:pt>
          <cx:pt idx="692">Norm</cx:pt>
          <cx:pt idx="693">Norm</cx:pt>
          <cx:pt idx="694">Norm</cx:pt>
          <cx:pt idx="695">Norm</cx:pt>
          <cx:pt idx="696">Norm</cx:pt>
          <cx:pt idx="697">Norm</cx:pt>
          <cx:pt idx="698">RRAe</cx:pt>
          <cx:pt idx="699">Norm</cx:pt>
          <cx:pt idx="700">Norm</cx:pt>
          <cx:pt idx="701">Norm</cx:pt>
          <cx:pt idx="702">Norm</cx:pt>
          <cx:pt idx="703">Feedr</cx:pt>
          <cx:pt idx="704">Norm</cx:pt>
          <cx:pt idx="705">Norm</cx:pt>
          <cx:pt idx="706">Norm</cx:pt>
          <cx:pt idx="707">Norm</cx:pt>
          <cx:pt idx="708">Norm</cx:pt>
          <cx:pt idx="709">Norm</cx:pt>
          <cx:pt idx="710">Norm</cx:pt>
          <cx:pt idx="711">Norm</cx:pt>
          <cx:pt idx="712">Norm</cx:pt>
          <cx:pt idx="713">RRAn</cx:pt>
          <cx:pt idx="714">RRAe</cx:pt>
          <cx:pt idx="715">Norm</cx:pt>
          <cx:pt idx="716">Norm</cx:pt>
          <cx:pt idx="717">Norm</cx:pt>
          <cx:pt idx="718">Norm</cx:pt>
          <cx:pt idx="719">Norm</cx:pt>
          <cx:pt idx="720">Norm</cx:pt>
          <cx:pt idx="721">Norm</cx:pt>
          <cx:pt idx="722">Norm</cx:pt>
          <cx:pt idx="723">Norm</cx:pt>
          <cx:pt idx="724">Norm</cx:pt>
          <cx:pt idx="725">Norm</cx:pt>
          <cx:pt idx="726">Norm</cx:pt>
          <cx:pt idx="727">Norm</cx:pt>
          <cx:pt idx="728">Norm</cx:pt>
          <cx:pt idx="729">Norm</cx:pt>
          <cx:pt idx="730">Norm</cx:pt>
          <cx:pt idx="731">Norm</cx:pt>
          <cx:pt idx="732">Norm</cx:pt>
          <cx:pt idx="733">Feedr</cx:pt>
          <cx:pt idx="734">Norm</cx:pt>
          <cx:pt idx="735">Norm</cx:pt>
          <cx:pt idx="736">Norm</cx:pt>
          <cx:pt idx="737">Norm</cx:pt>
          <cx:pt idx="738">Norm</cx:pt>
          <cx:pt idx="739">Norm</cx:pt>
          <cx:pt idx="740">Norm</cx:pt>
          <cx:pt idx="741">Feedr</cx:pt>
          <cx:pt idx="742">Norm</cx:pt>
          <cx:pt idx="743">Norm</cx:pt>
          <cx:pt idx="744">Norm</cx:pt>
          <cx:pt idx="745">Norm</cx:pt>
          <cx:pt idx="746">Norm</cx:pt>
          <cx:pt idx="747">Norm</cx:pt>
          <cx:pt idx="748">Norm</cx:pt>
          <cx:pt idx="749">Norm</cx:pt>
          <cx:pt idx="750">Norm</cx:pt>
          <cx:pt idx="751">RRAn</cx:pt>
          <cx:pt idx="752">Norm</cx:pt>
          <cx:pt idx="753">Norm</cx:pt>
          <cx:pt idx="754">Norm</cx:pt>
          <cx:pt idx="755">Norm</cx:pt>
          <cx:pt idx="756">Norm</cx:pt>
          <cx:pt idx="757">Norm</cx:pt>
          <cx:pt idx="758">Norm</cx:pt>
          <cx:pt idx="759">Norm</cx:pt>
          <cx:pt idx="760">Norm</cx:pt>
          <cx:pt idx="761">Feedr</cx:pt>
          <cx:pt idx="762">Norm</cx:pt>
          <cx:pt idx="763">Norm</cx:pt>
          <cx:pt idx="764">Norm</cx:pt>
          <cx:pt idx="765">Norm</cx:pt>
          <cx:pt idx="766">Norm</cx:pt>
          <cx:pt idx="767">Norm</cx:pt>
          <cx:pt idx="768">Norm</cx:pt>
          <cx:pt idx="769">Norm</cx:pt>
          <cx:pt idx="770">Norm</cx:pt>
          <cx:pt idx="771">Norm</cx:pt>
          <cx:pt idx="772">Norm</cx:pt>
          <cx:pt idx="773">Feedr</cx:pt>
          <cx:pt idx="774">Norm</cx:pt>
          <cx:pt idx="775">Norm</cx:pt>
          <cx:pt idx="776">Norm</cx:pt>
          <cx:pt idx="777">Norm</cx:pt>
          <cx:pt idx="778">Feedr</cx:pt>
          <cx:pt idx="779">Norm</cx:pt>
          <cx:pt idx="780">Norm</cx:pt>
          <cx:pt idx="781">Norm</cx:pt>
          <cx:pt idx="782">Norm</cx:pt>
          <cx:pt idx="783">Norm</cx:pt>
          <cx:pt idx="784">Norm</cx:pt>
          <cx:pt idx="785">Feedr</cx:pt>
          <cx:pt idx="786">Artery</cx:pt>
          <cx:pt idx="787">Norm</cx:pt>
          <cx:pt idx="788">Norm</cx:pt>
          <cx:pt idx="789">Norm</cx:pt>
          <cx:pt idx="790">Norm</cx:pt>
          <cx:pt idx="791">Norm</cx:pt>
          <cx:pt idx="792">Norm</cx:pt>
          <cx:pt idx="793">Norm</cx:pt>
          <cx:pt idx="794">Norm</cx:pt>
          <cx:pt idx="795">Norm</cx:pt>
          <cx:pt idx="796">Norm</cx:pt>
          <cx:pt idx="797">Norm</cx:pt>
          <cx:pt idx="798">Norm</cx:pt>
          <cx:pt idx="799">Feedr</cx:pt>
          <cx:pt idx="800">Feedr</cx:pt>
          <cx:pt idx="801">Norm</cx:pt>
          <cx:pt idx="802">Norm</cx:pt>
          <cx:pt idx="803">Norm</cx:pt>
          <cx:pt idx="804">Norm</cx:pt>
          <cx:pt idx="805">Norm</cx:pt>
          <cx:pt idx="806">Norm</cx:pt>
          <cx:pt idx="807">Norm</cx:pt>
          <cx:pt idx="808">Norm</cx:pt>
          <cx:pt idx="809">Norm</cx:pt>
          <cx:pt idx="810">Norm</cx:pt>
          <cx:pt idx="811">Norm</cx:pt>
          <cx:pt idx="812">Norm</cx:pt>
          <cx:pt idx="813">Norm</cx:pt>
          <cx:pt idx="814">Norm</cx:pt>
          <cx:pt idx="815">Norm</cx:pt>
          <cx:pt idx="816">Norm</cx:pt>
          <cx:pt idx="817">Norm</cx:pt>
          <cx:pt idx="818">Norm</cx:pt>
          <cx:pt idx="819">Norm</cx:pt>
          <cx:pt idx="820">Norm</cx:pt>
          <cx:pt idx="821">Norm</cx:pt>
          <cx:pt idx="822">Norm</cx:pt>
          <cx:pt idx="823">Norm</cx:pt>
          <cx:pt idx="824">Norm</cx:pt>
          <cx:pt idx="825">PosN</cx:pt>
          <cx:pt idx="826">Norm</cx:pt>
          <cx:pt idx="827">Norm</cx:pt>
          <cx:pt idx="828">Norm</cx:pt>
          <cx:pt idx="829">Norm</cx:pt>
          <cx:pt idx="830">Norm</cx:pt>
          <cx:pt idx="831">Norm</cx:pt>
          <cx:pt idx="832">Norm</cx:pt>
          <cx:pt idx="833">Norm</cx:pt>
          <cx:pt idx="834">Norm</cx:pt>
          <cx:pt idx="835">Norm</cx:pt>
          <cx:pt idx="836">Norm</cx:pt>
          <cx:pt idx="837">Norm</cx:pt>
          <cx:pt idx="838">Norm</cx:pt>
          <cx:pt idx="839">Norm</cx:pt>
          <cx:pt idx="840">Norm</cx:pt>
          <cx:pt idx="841">Norm</cx:pt>
          <cx:pt idx="842">Norm</cx:pt>
          <cx:pt idx="843">Artery</cx:pt>
          <cx:pt idx="844">Artery</cx:pt>
          <cx:pt idx="845">RRAe</cx:pt>
          <cx:pt idx="846">Norm</cx:pt>
          <cx:pt idx="847">Norm</cx:pt>
          <cx:pt idx="848">Norm</cx:pt>
          <cx:pt idx="849">Feedr</cx:pt>
          <cx:pt idx="850">Norm</cx:pt>
          <cx:pt idx="851">Norm</cx:pt>
          <cx:pt idx="852">Norm</cx:pt>
          <cx:pt idx="853">Norm</cx:pt>
          <cx:pt idx="854">Norm</cx:pt>
          <cx:pt idx="855">Norm</cx:pt>
          <cx:pt idx="856">Norm</cx:pt>
          <cx:pt idx="857">Norm</cx:pt>
          <cx:pt idx="858">Norm</cx:pt>
          <cx:pt idx="859">PosA</cx:pt>
          <cx:pt idx="860">Norm</cx:pt>
          <cx:pt idx="861">Norm</cx:pt>
          <cx:pt idx="862">Norm</cx:pt>
          <cx:pt idx="863">Norm</cx:pt>
          <cx:pt idx="864">Norm</cx:pt>
          <cx:pt idx="865">Norm</cx:pt>
          <cx:pt idx="866">Norm</cx:pt>
          <cx:pt idx="867">Feedr</cx:pt>
          <cx:pt idx="868">Feedr</cx:pt>
          <cx:pt idx="869">Norm</cx:pt>
          <cx:pt idx="870">PosN</cx:pt>
          <cx:pt idx="871">Norm</cx:pt>
          <cx:pt idx="872">Norm</cx:pt>
          <cx:pt idx="873">Norm</cx:pt>
          <cx:pt idx="874">Artery</cx:pt>
          <cx:pt idx="875">Norm</cx:pt>
          <cx:pt idx="876">Norm</cx:pt>
          <cx:pt idx="877">Norm</cx:pt>
          <cx:pt idx="878">Norm</cx:pt>
          <cx:pt idx="879">Norm</cx:pt>
          <cx:pt idx="880">Norm</cx:pt>
          <cx:pt idx="881">Norm</cx:pt>
          <cx:pt idx="882">Norm</cx:pt>
          <cx:pt idx="883">Norm</cx:pt>
          <cx:pt idx="884">Norm</cx:pt>
          <cx:pt idx="885">Norm</cx:pt>
          <cx:pt idx="886">Norm</cx:pt>
          <cx:pt idx="887">Norm</cx:pt>
          <cx:pt idx="888">Norm</cx:pt>
          <cx:pt idx="889">Feedr</cx:pt>
          <cx:pt idx="890">Artery</cx:pt>
          <cx:pt idx="891">Norm</cx:pt>
          <cx:pt idx="892">Norm</cx:pt>
          <cx:pt idx="893">PosN</cx:pt>
          <cx:pt idx="894">Norm</cx:pt>
          <cx:pt idx="895">Norm</cx:pt>
          <cx:pt idx="896">Norm</cx:pt>
          <cx:pt idx="897">Feedr</cx:pt>
          <cx:pt idx="898">Norm</cx:pt>
          <cx:pt idx="899">Feedr</cx:pt>
          <cx:pt idx="900">Norm</cx:pt>
          <cx:pt idx="901">Norm</cx:pt>
          <cx:pt idx="902">Norm</cx:pt>
          <cx:pt idx="903">Norm</cx:pt>
          <cx:pt idx="904">Norm</cx:pt>
          <cx:pt idx="905">Norm</cx:pt>
          <cx:pt idx="906">Norm</cx:pt>
          <cx:pt idx="907">Norm</cx:pt>
          <cx:pt idx="908">Norm</cx:pt>
          <cx:pt idx="909">Norm</cx:pt>
          <cx:pt idx="910">Feedr</cx:pt>
          <cx:pt idx="911">Norm</cx:pt>
          <cx:pt idx="912">Norm</cx:pt>
          <cx:pt idx="913">Norm</cx:pt>
          <cx:pt idx="914">Norm</cx:pt>
          <cx:pt idx="915">Norm</cx:pt>
          <cx:pt idx="916">Norm</cx:pt>
          <cx:pt idx="917">Norm</cx:pt>
          <cx:pt idx="918">Norm</cx:pt>
          <cx:pt idx="919">Norm</cx:pt>
          <cx:pt idx="920">Norm</cx:pt>
          <cx:pt idx="921">Feedr</cx:pt>
          <cx:pt idx="922">RRAn</cx:pt>
          <cx:pt idx="923">Norm</cx:pt>
          <cx:pt idx="924">Norm</cx:pt>
          <cx:pt idx="925">Norm</cx:pt>
          <cx:pt idx="926">Norm</cx:pt>
          <cx:pt idx="927">Feedr</cx:pt>
          <cx:pt idx="928">Norm</cx:pt>
          <cx:pt idx="929">Norm</cx:pt>
          <cx:pt idx="930">Norm</cx:pt>
          <cx:pt idx="931">Norm</cx:pt>
          <cx:pt idx="932">RRNn</cx:pt>
          <cx:pt idx="933">Norm</cx:pt>
          <cx:pt idx="934">PosA</cx:pt>
          <cx:pt idx="935">Norm</cx:pt>
          <cx:pt idx="936">Norm</cx:pt>
          <cx:pt idx="937">Norm</cx:pt>
          <cx:pt idx="938">Norm</cx:pt>
          <cx:pt idx="939">Norm</cx:pt>
          <cx:pt idx="940">Norm</cx:pt>
          <cx:pt idx="941">RRNn</cx:pt>
          <cx:pt idx="942">Norm</cx:pt>
          <cx:pt idx="943">Norm</cx:pt>
          <cx:pt idx="944">Norm</cx:pt>
          <cx:pt idx="945">Norm</cx:pt>
          <cx:pt idx="946">Norm</cx:pt>
          <cx:pt idx="947">Norm</cx:pt>
          <cx:pt idx="948">Norm</cx:pt>
          <cx:pt idx="949">Norm</cx:pt>
          <cx:pt idx="950">Norm</cx:pt>
          <cx:pt idx="951">Norm</cx:pt>
          <cx:pt idx="952">Norm</cx:pt>
          <cx:pt idx="953">Norm</cx:pt>
          <cx:pt idx="954">Norm</cx:pt>
          <cx:pt idx="955">Norm</cx:pt>
          <cx:pt idx="956">Norm</cx:pt>
          <cx:pt idx="957">Norm</cx:pt>
          <cx:pt idx="958">Norm</cx:pt>
          <cx:pt idx="959">Norm</cx:pt>
          <cx:pt idx="960">Norm</cx:pt>
          <cx:pt idx="961">PosN</cx:pt>
          <cx:pt idx="962">Norm</cx:pt>
          <cx:pt idx="963">Norm</cx:pt>
          <cx:pt idx="964">Norm</cx:pt>
          <cx:pt idx="965">RRAn</cx:pt>
          <cx:pt idx="966">Norm</cx:pt>
          <cx:pt idx="967">Norm</cx:pt>
          <cx:pt idx="968">Norm</cx:pt>
          <cx:pt idx="969">Norm</cx:pt>
          <cx:pt idx="970">Norm</cx:pt>
          <cx:pt idx="971">Norm</cx:pt>
          <cx:pt idx="972">Norm</cx:pt>
          <cx:pt idx="973">Norm</cx:pt>
          <cx:pt idx="974">RRAn</cx:pt>
          <cx:pt idx="975">Norm</cx:pt>
          <cx:pt idx="976">Norm</cx:pt>
          <cx:pt idx="977">Norm</cx:pt>
          <cx:pt idx="978">Norm</cx:pt>
          <cx:pt idx="979">Feedr</cx:pt>
          <cx:pt idx="980">Norm</cx:pt>
          <cx:pt idx="981">Norm</cx:pt>
          <cx:pt idx="982">Norm</cx:pt>
          <cx:pt idx="983">Norm</cx:pt>
          <cx:pt idx="984">Norm</cx:pt>
          <cx:pt idx="985">Norm</cx:pt>
          <cx:pt idx="986">Feedr</cx:pt>
          <cx:pt idx="987">Norm</cx:pt>
          <cx:pt idx="988">Norm</cx:pt>
          <cx:pt idx="989">Norm</cx:pt>
          <cx:pt idx="990">Norm</cx:pt>
          <cx:pt idx="991">Artery</cx:pt>
          <cx:pt idx="992">Norm</cx:pt>
          <cx:pt idx="993">Norm</cx:pt>
          <cx:pt idx="994">Norm</cx:pt>
          <cx:pt idx="995">Feedr</cx:pt>
          <cx:pt idx="996">Norm</cx:pt>
          <cx:pt idx="997">PosA</cx:pt>
          <cx:pt idx="998">Norm</cx:pt>
          <cx:pt idx="999">Norm</cx:pt>
          <cx:pt idx="1000">Norm</cx:pt>
          <cx:pt idx="1001">Norm</cx:pt>
          <cx:pt idx="1002">RRAn</cx:pt>
          <cx:pt idx="1003">Feedr</cx:pt>
          <cx:pt idx="1004">Norm</cx:pt>
          <cx:pt idx="1005">Norm</cx:pt>
          <cx:pt idx="1006">PosN</cx:pt>
          <cx:pt idx="1007">Norm</cx:pt>
          <cx:pt idx="1008">Norm</cx:pt>
          <cx:pt idx="1009">Norm</cx:pt>
          <cx:pt idx="1010">Norm</cx:pt>
          <cx:pt idx="1011">Norm</cx:pt>
          <cx:pt idx="1012">Norm</cx:pt>
          <cx:pt idx="1013">Norm</cx:pt>
          <cx:pt idx="1014">Artery</cx:pt>
          <cx:pt idx="1015">Norm</cx:pt>
          <cx:pt idx="1016">Norm</cx:pt>
          <cx:pt idx="1017">Norm</cx:pt>
          <cx:pt idx="1018">Norm</cx:pt>
          <cx:pt idx="1019">Norm</cx:pt>
          <cx:pt idx="1020">Norm</cx:pt>
          <cx:pt idx="1021">Norm</cx:pt>
          <cx:pt idx="1022">Norm</cx:pt>
          <cx:pt idx="1023">Norm</cx:pt>
          <cx:pt idx="1024">Norm</cx:pt>
          <cx:pt idx="1025">Norm</cx:pt>
          <cx:pt idx="1026">Feedr</cx:pt>
          <cx:pt idx="1027">Norm</cx:pt>
          <cx:pt idx="1028">Artery</cx:pt>
          <cx:pt idx="1029">Norm</cx:pt>
          <cx:pt idx="1030">Norm</cx:pt>
          <cx:pt idx="1031">Norm</cx:pt>
          <cx:pt idx="1032">Norm</cx:pt>
          <cx:pt idx="1033">Norm</cx:pt>
          <cx:pt idx="1034">Norm</cx:pt>
          <cx:pt idx="1035">Norm</cx:pt>
          <cx:pt idx="1036">Norm</cx:pt>
          <cx:pt idx="1037">Norm</cx:pt>
          <cx:pt idx="1038">Norm</cx:pt>
          <cx:pt idx="1039">Norm</cx:pt>
          <cx:pt idx="1040">Norm</cx:pt>
          <cx:pt idx="1041">Feedr</cx:pt>
          <cx:pt idx="1042">Norm</cx:pt>
          <cx:pt idx="1043">Norm</cx:pt>
          <cx:pt idx="1044">PosN</cx:pt>
          <cx:pt idx="1045">Norm</cx:pt>
          <cx:pt idx="1046">Norm</cx:pt>
          <cx:pt idx="1047">Norm</cx:pt>
          <cx:pt idx="1048">Norm</cx:pt>
          <cx:pt idx="1049">Norm</cx:pt>
          <cx:pt idx="1050">Norm</cx:pt>
          <cx:pt idx="1051">Norm</cx:pt>
          <cx:pt idx="1052">Artery</cx:pt>
          <cx:pt idx="1053">Norm</cx:pt>
          <cx:pt idx="1054">Norm</cx:pt>
          <cx:pt idx="1055">Norm</cx:pt>
          <cx:pt idx="1056">Norm</cx:pt>
          <cx:pt idx="1057">Norm</cx:pt>
          <cx:pt idx="1058">Norm</cx:pt>
          <cx:pt idx="1059">Norm</cx:pt>
          <cx:pt idx="1060">Norm</cx:pt>
          <cx:pt idx="1061">Norm</cx:pt>
          <cx:pt idx="1062">Norm</cx:pt>
          <cx:pt idx="1063">Artery</cx:pt>
          <cx:pt idx="1064">Norm</cx:pt>
          <cx:pt idx="1065">Norm</cx:pt>
          <cx:pt idx="1066">Norm</cx:pt>
          <cx:pt idx="1067">Norm</cx:pt>
          <cx:pt idx="1068">Norm</cx:pt>
          <cx:pt idx="1069">Norm</cx:pt>
          <cx:pt idx="1070">Norm</cx:pt>
          <cx:pt idx="1071">RRAn</cx:pt>
          <cx:pt idx="1072">Artery</cx:pt>
          <cx:pt idx="1073">Norm</cx:pt>
          <cx:pt idx="1074">Norm</cx:pt>
          <cx:pt idx="1075">Norm</cx:pt>
          <cx:pt idx="1076">Norm</cx:pt>
          <cx:pt idx="1077">Norm</cx:pt>
          <cx:pt idx="1078">Norm</cx:pt>
          <cx:pt idx="1079">Norm</cx:pt>
          <cx:pt idx="1080">Norm</cx:pt>
          <cx:pt idx="1081">Feedr</cx:pt>
          <cx:pt idx="1082">Norm</cx:pt>
          <cx:pt idx="1083">Norm</cx:pt>
          <cx:pt idx="1084">Norm</cx:pt>
          <cx:pt idx="1085">Norm</cx:pt>
          <cx:pt idx="1086">Norm</cx:pt>
          <cx:pt idx="1087">Norm</cx:pt>
          <cx:pt idx="1088">Norm</cx:pt>
          <cx:pt idx="1089">Norm</cx:pt>
          <cx:pt idx="1090">Norm</cx:pt>
          <cx:pt idx="1091">Norm</cx:pt>
          <cx:pt idx="1092">Norm</cx:pt>
          <cx:pt idx="1093">Feedr</cx:pt>
          <cx:pt idx="1094">Norm</cx:pt>
          <cx:pt idx="1095">Norm</cx:pt>
          <cx:pt idx="1096">Norm</cx:pt>
          <cx:pt idx="1097">Norm</cx:pt>
          <cx:pt idx="1098">Norm</cx:pt>
          <cx:pt idx="1099">RRAn</cx:pt>
          <cx:pt idx="1100">Norm</cx:pt>
          <cx:pt idx="1101">Norm</cx:pt>
          <cx:pt idx="1102">Norm</cx:pt>
          <cx:pt idx="1103">Norm</cx:pt>
          <cx:pt idx="1104">Norm</cx:pt>
          <cx:pt idx="1105">Norm</cx:pt>
          <cx:pt idx="1106">Feedr</cx:pt>
          <cx:pt idx="1107">Norm</cx:pt>
          <cx:pt idx="1108">Norm</cx:pt>
          <cx:pt idx="1109">Norm</cx:pt>
          <cx:pt idx="1110">Norm</cx:pt>
          <cx:pt idx="1111">Norm</cx:pt>
          <cx:pt idx="1112">Norm</cx:pt>
          <cx:pt idx="1113">Norm</cx:pt>
          <cx:pt idx="1114">Norm</cx:pt>
          <cx:pt idx="1115">Norm</cx:pt>
          <cx:pt idx="1116">Norm</cx:pt>
          <cx:pt idx="1117">Feedr</cx:pt>
          <cx:pt idx="1118">Norm</cx:pt>
          <cx:pt idx="1119">Norm</cx:pt>
          <cx:pt idx="1120">Norm</cx:pt>
          <cx:pt idx="1121">Norm</cx:pt>
          <cx:pt idx="1122">Norm</cx:pt>
          <cx:pt idx="1123">Norm</cx:pt>
          <cx:pt idx="1124">Norm</cx:pt>
          <cx:pt idx="1125">Norm</cx:pt>
          <cx:pt idx="1126">Norm</cx:pt>
          <cx:pt idx="1127">Norm</cx:pt>
          <cx:pt idx="1128">Norm</cx:pt>
          <cx:pt idx="1129">Norm</cx:pt>
          <cx:pt idx="1130">Norm</cx:pt>
          <cx:pt idx="1131">Norm</cx:pt>
          <cx:pt idx="1132">Norm</cx:pt>
          <cx:pt idx="1133">Norm</cx:pt>
          <cx:pt idx="1134">Norm</cx:pt>
          <cx:pt idx="1135">Norm</cx:pt>
          <cx:pt idx="1136">Norm</cx:pt>
          <cx:pt idx="1137">Feedr</cx:pt>
          <cx:pt idx="1138">Norm</cx:pt>
          <cx:pt idx="1139">Norm</cx:pt>
          <cx:pt idx="1140">Norm</cx:pt>
          <cx:pt idx="1141">PosN</cx:pt>
          <cx:pt idx="1142">Norm</cx:pt>
          <cx:pt idx="1143">Norm</cx:pt>
          <cx:pt idx="1144">Norm</cx:pt>
          <cx:pt idx="1145">Norm</cx:pt>
          <cx:pt idx="1146">Norm</cx:pt>
          <cx:pt idx="1147">Norm</cx:pt>
          <cx:pt idx="1148">Norm</cx:pt>
          <cx:pt idx="1149">Artery</cx:pt>
          <cx:pt idx="1150">Norm</cx:pt>
          <cx:pt idx="1151">Norm</cx:pt>
          <cx:pt idx="1152">Norm</cx:pt>
          <cx:pt idx="1153">Norm</cx:pt>
          <cx:pt idx="1154">Norm</cx:pt>
          <cx:pt idx="1155">Norm</cx:pt>
          <cx:pt idx="1156">Norm</cx:pt>
          <cx:pt idx="1157">Norm</cx:pt>
          <cx:pt idx="1158">Feedr</cx:pt>
          <cx:pt idx="1159">Norm</cx:pt>
          <cx:pt idx="1160">Norm</cx:pt>
          <cx:pt idx="1161">PosN</cx:pt>
          <cx:pt idx="1162">Norm</cx:pt>
          <cx:pt idx="1163">Feedr</cx:pt>
          <cx:pt idx="1164">Feedr</cx:pt>
          <cx:pt idx="1165">Norm</cx:pt>
          <cx:pt idx="1166">Norm</cx:pt>
          <cx:pt idx="1167">RRAn</cx:pt>
          <cx:pt idx="1168">Norm</cx:pt>
          <cx:pt idx="1169">Norm</cx:pt>
          <cx:pt idx="1170">Norm</cx:pt>
          <cx:pt idx="1171">Norm</cx:pt>
          <cx:pt idx="1172">Norm</cx:pt>
          <cx:pt idx="1173">Norm</cx:pt>
          <cx:pt idx="1174">Norm</cx:pt>
          <cx:pt idx="1175">Norm</cx:pt>
          <cx:pt idx="1176">Norm</cx:pt>
          <cx:pt idx="1177">Artery</cx:pt>
          <cx:pt idx="1178">Norm</cx:pt>
          <cx:pt idx="1179">Norm</cx:pt>
          <cx:pt idx="1180">Norm</cx:pt>
          <cx:pt idx="1181">Norm</cx:pt>
          <cx:pt idx="1182">Norm</cx:pt>
          <cx:pt idx="1183">Norm</cx:pt>
          <cx:pt idx="1184">Norm</cx:pt>
          <cx:pt idx="1185">Norm</cx:pt>
          <cx:pt idx="1186">Artery</cx:pt>
          <cx:pt idx="1187">Norm</cx:pt>
          <cx:pt idx="1188">Norm</cx:pt>
          <cx:pt idx="1189">Norm</cx:pt>
          <cx:pt idx="1190">Norm</cx:pt>
          <cx:pt idx="1191">Norm</cx:pt>
          <cx:pt idx="1192">Norm</cx:pt>
          <cx:pt idx="1193">Norm</cx:pt>
          <cx:pt idx="1194">Norm</cx:pt>
          <cx:pt idx="1195">Norm</cx:pt>
          <cx:pt idx="1196">Norm</cx:pt>
          <cx:pt idx="1197">Norm</cx:pt>
          <cx:pt idx="1198">Norm</cx:pt>
          <cx:pt idx="1199">Norm</cx:pt>
          <cx:pt idx="1200">Norm</cx:pt>
          <cx:pt idx="1201">Norm</cx:pt>
          <cx:pt idx="1202">Norm</cx:pt>
          <cx:pt idx="1203">Norm</cx:pt>
          <cx:pt idx="1204">Norm</cx:pt>
          <cx:pt idx="1205">Norm</cx:pt>
          <cx:pt idx="1206">Norm</cx:pt>
          <cx:pt idx="1207">Norm</cx:pt>
          <cx:pt idx="1208">Norm</cx:pt>
          <cx:pt idx="1209">RRNn</cx:pt>
          <cx:pt idx="1210">Norm</cx:pt>
          <cx:pt idx="1211">Norm</cx:pt>
          <cx:pt idx="1212">Norm</cx:pt>
          <cx:pt idx="1213">Norm</cx:pt>
          <cx:pt idx="1214">Norm</cx:pt>
          <cx:pt idx="1215">Norm</cx:pt>
          <cx:pt idx="1216">RRAe</cx:pt>
          <cx:pt idx="1217">Norm</cx:pt>
          <cx:pt idx="1218">Norm</cx:pt>
          <cx:pt idx="1219">Norm</cx:pt>
          <cx:pt idx="1220">Norm</cx:pt>
          <cx:pt idx="1221">Feedr</cx:pt>
          <cx:pt idx="1222">Artery</cx:pt>
          <cx:pt idx="1223">Norm</cx:pt>
          <cx:pt idx="1224">RRAn</cx:pt>
          <cx:pt idx="1225">Norm</cx:pt>
          <cx:pt idx="1226">Feedr</cx:pt>
          <cx:pt idx="1227">Norm</cx:pt>
          <cx:pt idx="1228">Norm</cx:pt>
          <cx:pt idx="1229">Norm</cx:pt>
          <cx:pt idx="1230">Feedr</cx:pt>
          <cx:pt idx="1231">Norm</cx:pt>
          <cx:pt idx="1232">Norm</cx:pt>
          <cx:pt idx="1233">Norm</cx:pt>
          <cx:pt idx="1234">Norm</cx:pt>
          <cx:pt idx="1235">Norm</cx:pt>
          <cx:pt idx="1236">Norm</cx:pt>
          <cx:pt idx="1237">Norm</cx:pt>
          <cx:pt idx="1238">RRAe</cx:pt>
          <cx:pt idx="1239">Norm</cx:pt>
          <cx:pt idx="1240">Norm</cx:pt>
          <cx:pt idx="1241">Norm</cx:pt>
          <cx:pt idx="1242">Norm</cx:pt>
          <cx:pt idx="1243">Norm</cx:pt>
          <cx:pt idx="1244">Norm</cx:pt>
          <cx:pt idx="1245">Norm</cx:pt>
          <cx:pt idx="1246">Norm</cx:pt>
          <cx:pt idx="1247">Norm</cx:pt>
          <cx:pt idx="1248">Norm</cx:pt>
          <cx:pt idx="1249">Norm</cx:pt>
          <cx:pt idx="1250">Norm</cx:pt>
          <cx:pt idx="1251">Norm</cx:pt>
          <cx:pt idx="1252">Norm</cx:pt>
          <cx:pt idx="1253">Norm</cx:pt>
          <cx:pt idx="1254">Norm</cx:pt>
          <cx:pt idx="1255">Norm</cx:pt>
          <cx:pt idx="1256">Norm</cx:pt>
          <cx:pt idx="1257">Feedr</cx:pt>
          <cx:pt idx="1258">Norm</cx:pt>
          <cx:pt idx="1259">Norm</cx:pt>
          <cx:pt idx="1260">RRAn</cx:pt>
          <cx:pt idx="1261">Norm</cx:pt>
          <cx:pt idx="1262">Norm</cx:pt>
          <cx:pt idx="1263">Norm</cx:pt>
          <cx:pt idx="1264">Norm</cx:pt>
          <cx:pt idx="1265">Norm</cx:pt>
          <cx:pt idx="1266">Feedr</cx:pt>
          <cx:pt idx="1267">Norm</cx:pt>
          <cx:pt idx="1268">Norm</cx:pt>
          <cx:pt idx="1269">Feedr</cx:pt>
          <cx:pt idx="1270">Norm</cx:pt>
          <cx:pt idx="1271">PosN</cx:pt>
          <cx:pt idx="1272">Norm</cx:pt>
          <cx:pt idx="1273">Norm</cx:pt>
          <cx:pt idx="1274">Norm</cx:pt>
          <cx:pt idx="1275">Feedr</cx:pt>
          <cx:pt idx="1276">Norm</cx:pt>
          <cx:pt idx="1277">Norm</cx:pt>
          <cx:pt idx="1278">Norm</cx:pt>
          <cx:pt idx="1279">Norm</cx:pt>
          <cx:pt idx="1280">Norm</cx:pt>
          <cx:pt idx="1281">Norm</cx:pt>
          <cx:pt idx="1282">Norm</cx:pt>
          <cx:pt idx="1283">Norm</cx:pt>
          <cx:pt idx="1284">Feedr</cx:pt>
          <cx:pt idx="1285">Norm</cx:pt>
          <cx:pt idx="1286">Feedr</cx:pt>
          <cx:pt idx="1287">Norm</cx:pt>
          <cx:pt idx="1288">Norm</cx:pt>
          <cx:pt idx="1289">Norm</cx:pt>
          <cx:pt idx="1290">Norm</cx:pt>
          <cx:pt idx="1291">Norm</cx:pt>
          <cx:pt idx="1292">Norm</cx:pt>
          <cx:pt idx="1293">Norm</cx:pt>
          <cx:pt idx="1294">Norm</cx:pt>
          <cx:pt idx="1295">Feedr</cx:pt>
          <cx:pt idx="1296">Norm</cx:pt>
          <cx:pt idx="1297">Norm</cx:pt>
          <cx:pt idx="1298">Feedr</cx:pt>
          <cx:pt idx="1299">Norm</cx:pt>
          <cx:pt idx="1300">Norm</cx:pt>
          <cx:pt idx="1301">Norm</cx:pt>
          <cx:pt idx="1302">Norm</cx:pt>
          <cx:pt idx="1303">Norm</cx:pt>
          <cx:pt idx="1304">Norm</cx:pt>
          <cx:pt idx="1305">Norm</cx:pt>
          <cx:pt idx="1306">Norm</cx:pt>
          <cx:pt idx="1307">Norm</cx:pt>
          <cx:pt idx="1308">Norm</cx:pt>
          <cx:pt idx="1309">Norm</cx:pt>
          <cx:pt idx="1310">PosA</cx:pt>
          <cx:pt idx="1311">Norm</cx:pt>
          <cx:pt idx="1312">Norm</cx:pt>
          <cx:pt idx="1313">Norm</cx:pt>
          <cx:pt idx="1314">Norm</cx:pt>
          <cx:pt idx="1315">Norm</cx:pt>
          <cx:pt idx="1316">Norm</cx:pt>
          <cx:pt idx="1317">Norm</cx:pt>
          <cx:pt idx="1318">Norm</cx:pt>
          <cx:pt idx="1319">Norm</cx:pt>
          <cx:pt idx="1320">Norm</cx:pt>
          <cx:pt idx="1321">Feedr</cx:pt>
          <cx:pt idx="1322">Norm</cx:pt>
          <cx:pt idx="1323">Norm</cx:pt>
          <cx:pt idx="1324">Norm</cx:pt>
          <cx:pt idx="1325">Norm</cx:pt>
          <cx:pt idx="1326">Norm</cx:pt>
          <cx:pt idx="1327">Norm</cx:pt>
          <cx:pt idx="1328">Norm</cx:pt>
          <cx:pt idx="1329">Norm</cx:pt>
          <cx:pt idx="1330">Norm</cx:pt>
          <cx:pt idx="1331">Norm</cx:pt>
          <cx:pt idx="1332">Norm</cx:pt>
          <cx:pt idx="1333">Norm</cx:pt>
          <cx:pt idx="1334">Norm</cx:pt>
          <cx:pt idx="1335">Norm</cx:pt>
          <cx:pt idx="1336">Feedr</cx:pt>
          <cx:pt idx="1337">Feedr</cx:pt>
          <cx:pt idx="1338">Norm</cx:pt>
          <cx:pt idx="1339">Norm</cx:pt>
          <cx:pt idx="1340">Norm</cx:pt>
          <cx:pt idx="1341">RRAe</cx:pt>
          <cx:pt idx="1342">Norm</cx:pt>
          <cx:pt idx="1343">Norm</cx:pt>
          <cx:pt idx="1344">Norm</cx:pt>
          <cx:pt idx="1345">Norm</cx:pt>
          <cx:pt idx="1346">PosN</cx:pt>
          <cx:pt idx="1347">Norm</cx:pt>
          <cx:pt idx="1348">Norm</cx:pt>
          <cx:pt idx="1349">Norm</cx:pt>
          <cx:pt idx="1350">Artery</cx:pt>
          <cx:pt idx="1351">Norm</cx:pt>
          <cx:pt idx="1352">Norm</cx:pt>
          <cx:pt idx="1353">Norm</cx:pt>
          <cx:pt idx="1354">Norm</cx:pt>
          <cx:pt idx="1355">Norm</cx:pt>
          <cx:pt idx="1356">Norm</cx:pt>
          <cx:pt idx="1357">Norm</cx:pt>
          <cx:pt idx="1358">Norm</cx:pt>
          <cx:pt idx="1359">Norm</cx:pt>
          <cx:pt idx="1360">Feedr</cx:pt>
          <cx:pt idx="1361">Norm</cx:pt>
          <cx:pt idx="1362">Feedr</cx:pt>
          <cx:pt idx="1363">Norm</cx:pt>
          <cx:pt idx="1364">Norm</cx:pt>
          <cx:pt idx="1365">Norm</cx:pt>
          <cx:pt idx="1366">Norm</cx:pt>
          <cx:pt idx="1367">Norm</cx:pt>
          <cx:pt idx="1368">Norm</cx:pt>
          <cx:pt idx="1369">Norm</cx:pt>
          <cx:pt idx="1370">Artery</cx:pt>
          <cx:pt idx="1371">Norm</cx:pt>
          <cx:pt idx="1372">Norm</cx:pt>
          <cx:pt idx="1373">Norm</cx:pt>
          <cx:pt idx="1374">Norm</cx:pt>
          <cx:pt idx="1375">Norm</cx:pt>
          <cx:pt idx="1376">Norm</cx:pt>
          <cx:pt idx="1377">Norm</cx:pt>
          <cx:pt idx="1378">Norm</cx:pt>
          <cx:pt idx="1379">Norm</cx:pt>
          <cx:pt idx="1380">Norm</cx:pt>
          <cx:pt idx="1381">Norm</cx:pt>
          <cx:pt idx="1382">Norm</cx:pt>
          <cx:pt idx="1383">Norm</cx:pt>
          <cx:pt idx="1384">Norm</cx:pt>
          <cx:pt idx="1385">Norm</cx:pt>
          <cx:pt idx="1386">RRAn</cx:pt>
          <cx:pt idx="1387">Artery</cx:pt>
          <cx:pt idx="1388">Norm</cx:pt>
          <cx:pt idx="1389">Norm</cx:pt>
          <cx:pt idx="1390">Norm</cx:pt>
          <cx:pt idx="1391">Norm</cx:pt>
          <cx:pt idx="1392">Norm</cx:pt>
          <cx:pt idx="1393">Norm</cx:pt>
          <cx:pt idx="1394">Norm</cx:pt>
          <cx:pt idx="1395">Norm</cx:pt>
          <cx:pt idx="1396">Norm</cx:pt>
          <cx:pt idx="1397">Norm</cx:pt>
          <cx:pt idx="1398">Norm</cx:pt>
          <cx:pt idx="1399">Norm</cx:pt>
          <cx:pt idx="1400">Norm</cx:pt>
          <cx:pt idx="1401">Norm</cx:pt>
          <cx:pt idx="1402">Norm</cx:pt>
          <cx:pt idx="1403">RRAn</cx:pt>
          <cx:pt idx="1404">Artery</cx:pt>
          <cx:pt idx="1405">Norm</cx:pt>
          <cx:pt idx="1406">Norm</cx:pt>
          <cx:pt idx="1407">Norm</cx:pt>
          <cx:pt idx="1408">Norm</cx:pt>
          <cx:pt idx="1409">Norm</cx:pt>
          <cx:pt idx="1410">Norm</cx:pt>
          <cx:pt idx="1411">Norm</cx:pt>
          <cx:pt idx="1412">Norm</cx:pt>
          <cx:pt idx="1413">Norm</cx:pt>
          <cx:pt idx="1414">Norm</cx:pt>
          <cx:pt idx="1415">Norm</cx:pt>
          <cx:pt idx="1416">Norm</cx:pt>
          <cx:pt idx="1417">Norm</cx:pt>
          <cx:pt idx="1418">Norm</cx:pt>
          <cx:pt idx="1419">Norm</cx:pt>
          <cx:pt idx="1420">Norm</cx:pt>
          <cx:pt idx="1421">Norm</cx:pt>
          <cx:pt idx="1422">Norm</cx:pt>
          <cx:pt idx="1423">Norm</cx:pt>
          <cx:pt idx="1424">Norm</cx:pt>
          <cx:pt idx="1425">Norm</cx:pt>
          <cx:pt idx="1426">Norm</cx:pt>
          <cx:pt idx="1427">Artery</cx:pt>
          <cx:pt idx="1428">Norm</cx:pt>
          <cx:pt idx="1429">Norm</cx:pt>
          <cx:pt idx="1430">RRAn</cx:pt>
          <cx:pt idx="1431">Norm</cx:pt>
          <cx:pt idx="1432">Norm</cx:pt>
          <cx:pt idx="1433">Norm</cx:pt>
          <cx:pt idx="1434">Norm</cx:pt>
          <cx:pt idx="1435">Norm</cx:pt>
          <cx:pt idx="1436">Norm</cx:pt>
          <cx:pt idx="1437">Norm</cx:pt>
          <cx:pt idx="1438">Artery</cx:pt>
          <cx:pt idx="1439">Norm</cx:pt>
          <cx:pt idx="1440">Norm</cx:pt>
          <cx:pt idx="1441">Norm</cx:pt>
          <cx:pt idx="1442">Norm</cx:pt>
          <cx:pt idx="1443">Norm</cx:pt>
          <cx:pt idx="1444">Norm</cx:pt>
          <cx:pt idx="1445">Norm</cx:pt>
          <cx:pt idx="1446">Norm</cx:pt>
          <cx:pt idx="1447">Norm</cx:pt>
          <cx:pt idx="1448">Norm</cx:pt>
          <cx:pt idx="1449">Norm</cx:pt>
          <cx:pt idx="1450">Norm</cx:pt>
          <cx:pt idx="1451">Norm</cx:pt>
          <cx:pt idx="1452">Norm</cx:pt>
          <cx:pt idx="1453">Norm</cx:pt>
          <cx:pt idx="1454">Norm</cx:pt>
          <cx:pt idx="1455">Norm</cx:pt>
          <cx:pt idx="1456">Norm</cx:pt>
          <cx:pt idx="1457">Norm</cx:pt>
          <cx:pt idx="1458">Norm</cx:pt>
          <cx:pt idx="1459">Norm</cx:pt>
        </cx:lvl>
        <cx:lvl ptCount="1460">
          <cx:pt idx="0">CollgCr</cx:pt>
          <cx:pt idx="1">Veenker</cx:pt>
          <cx:pt idx="2">CollgCr</cx:pt>
          <cx:pt idx="3">Crawfor</cx:pt>
          <cx:pt idx="4">NoRidge</cx:pt>
          <cx:pt idx="5">Mitchel</cx:pt>
          <cx:pt idx="6">Somerst</cx:pt>
          <cx:pt idx="7">NWAmes</cx:pt>
          <cx:pt idx="8">OldTown</cx:pt>
          <cx:pt idx="9">BrkSide</cx:pt>
          <cx:pt idx="10">Sawyer</cx:pt>
          <cx:pt idx="11">NridgHt</cx:pt>
          <cx:pt idx="12">Sawyer</cx:pt>
          <cx:pt idx="13">CollgCr</cx:pt>
          <cx:pt idx="14">NAmes</cx:pt>
          <cx:pt idx="15">BrkSide</cx:pt>
          <cx:pt idx="16">NAmes</cx:pt>
          <cx:pt idx="17">Sawyer</cx:pt>
          <cx:pt idx="18">SawyerW</cx:pt>
          <cx:pt idx="19">NAmes</cx:pt>
          <cx:pt idx="20">NridgHt</cx:pt>
          <cx:pt idx="21">IDOTRR</cx:pt>
          <cx:pt idx="22">CollgCr</cx:pt>
          <cx:pt idx="23">MeadowV</cx:pt>
          <cx:pt idx="24">Sawyer</cx:pt>
          <cx:pt idx="25">NridgHt</cx:pt>
          <cx:pt idx="26">NAmes</cx:pt>
          <cx:pt idx="27">NridgHt</cx:pt>
          <cx:pt idx="28">NAmes</cx:pt>
          <cx:pt idx="29">BrkSide</cx:pt>
          <cx:pt idx="30">IDOTRR</cx:pt>
          <cx:pt idx="31">Sawyer</cx:pt>
          <cx:pt idx="32">CollgCr</cx:pt>
          <cx:pt idx="33">NAmes</cx:pt>
          <cx:pt idx="34">NridgHt</cx:pt>
          <cx:pt idx="35">NridgHt</cx:pt>
          <cx:pt idx="36">CollgCr</cx:pt>
          <cx:pt idx="37">NAmes</cx:pt>
          <cx:pt idx="38">NAmes</cx:pt>
          <cx:pt idx="39">Edwards</cx:pt>
          <cx:pt idx="40">NAmes</cx:pt>
          <cx:pt idx="41">Timber</cx:pt>
          <cx:pt idx="42">SawyerW</cx:pt>
          <cx:pt idx="43">CollgCr</cx:pt>
          <cx:pt idx="44">NAmes</cx:pt>
          <cx:pt idx="45">NridgHt</cx:pt>
          <cx:pt idx="46">Mitchel</cx:pt>
          <cx:pt idx="47">Somerst</cx:pt>
          <cx:pt idx="48">OldTown</cx:pt>
          <cx:pt idx="49">Sawyer</cx:pt>
          <cx:pt idx="50">Gilbert</cx:pt>
          <cx:pt idx="51">BrkSide</cx:pt>
          <cx:pt idx="52">IDOTRR</cx:pt>
          <cx:pt idx="53">Veenker</cx:pt>
          <cx:pt idx="54">NAmes</cx:pt>
          <cx:pt idx="55">NAmes</cx:pt>
          <cx:pt idx="56">Somerst</cx:pt>
          <cx:pt idx="57">CollgCr</cx:pt>
          <cx:pt idx="58">StoneBr</cx:pt>
          <cx:pt idx="59">CollgCr</cx:pt>
          <cx:pt idx="60">SawyerW</cx:pt>
          <cx:pt idx="61">IDOTRR</cx:pt>
          <cx:pt idx="62">NridgHt</cx:pt>
          <cx:pt idx="63">OldTown</cx:pt>
          <cx:pt idx="64">CollgCr</cx:pt>
          <cx:pt idx="65">NridgHt</cx:pt>
          <cx:pt idx="66">NAmes</cx:pt>
          <cx:pt idx="67">CollgCr</cx:pt>
          <cx:pt idx="68">OldTown</cx:pt>
          <cx:pt idx="69">ClearCr</cx:pt>
          <cx:pt idx="70">NAmes</cx:pt>
          <cx:pt idx="71">Mitchel</cx:pt>
          <cx:pt idx="72">Gilbert</cx:pt>
          <cx:pt idx="73">NAmes</cx:pt>
          <cx:pt idx="74">OldTown</cx:pt>
          <cx:pt idx="75">MeadowV</cx:pt>
          <cx:pt idx="76">NAmes</cx:pt>
          <cx:pt idx="77">BrkSide</cx:pt>
          <cx:pt idx="78">Sawyer</cx:pt>
          <cx:pt idx="79">OldTown</cx:pt>
          <cx:pt idx="80">NAmes</cx:pt>
          <cx:pt idx="81">Mitchel</cx:pt>
          <cx:pt idx="82">Somerst</cx:pt>
          <cx:pt idx="83">NAmes</cx:pt>
          <cx:pt idx="84">Gilbert</cx:pt>
          <cx:pt idx="85">NoRidge</cx:pt>
          <cx:pt idx="86">Gilbert</cx:pt>
          <cx:pt idx="87">Somerst</cx:pt>
          <cx:pt idx="88">IDOTRR</cx:pt>
          <cx:pt idx="89">CollgCr</cx:pt>
          <cx:pt idx="90">NAmes</cx:pt>
          <cx:pt idx="91">NAmes</cx:pt>
          <cx:pt idx="92">Crawfor</cx:pt>
          <cx:pt idx="93">OldTown</cx:pt>
          <cx:pt idx="94">CollgCr</cx:pt>
          <cx:pt idx="95">Gilbert</cx:pt>
          <cx:pt idx="96">CollgCr</cx:pt>
          <cx:pt idx="97">Edwards</cx:pt>
          <cx:pt idx="98">Edwards</cx:pt>
          <cx:pt idx="99">NAmes</cx:pt>
          <cx:pt idx="100">NWAmes</cx:pt>
          <cx:pt idx="101">SawyerW</cx:pt>
          <cx:pt idx="102">SawyerW</cx:pt>
          <cx:pt idx="103">CollgCr</cx:pt>
          <cx:pt idx="104">IDOTRR</cx:pt>
          <cx:pt idx="105">Somerst</cx:pt>
          <cx:pt idx="106">OldTown</cx:pt>
          <cx:pt idx="107">OldTown</cx:pt>
          <cx:pt idx="108">IDOTRR</cx:pt>
          <cx:pt idx="109">NWAmes</cx:pt>
          <cx:pt idx="110">Edwards</cx:pt>
          <cx:pt idx="111">Gilbert</cx:pt>
          <cx:pt idx="112">CollgCr</cx:pt>
          <cx:pt idx="113">Crawfor</cx:pt>
          <cx:pt idx="114">Crawfor</cx:pt>
          <cx:pt idx="115">Somerst</cx:pt>
          <cx:pt idx="116">Sawyer</cx:pt>
          <cx:pt idx="117">Edwards</cx:pt>
          <cx:pt idx="118">SawyerW</cx:pt>
          <cx:pt idx="119">CollgCr</cx:pt>
          <cx:pt idx="120">ClearCr</cx:pt>
          <cx:pt idx="121">IDOTRR</cx:pt>
          <cx:pt idx="122">NAmes</cx:pt>
          <cx:pt idx="123">SawyerW</cx:pt>
          <cx:pt idx="124">NWAmes</cx:pt>
          <cx:pt idx="125">IDOTRR</cx:pt>
          <cx:pt idx="126">NPkVill</cx:pt>
          <cx:pt idx="127">OldTown</cx:pt>
          <cx:pt idx="128">NAmes</cx:pt>
          <cx:pt idx="129">NAmes</cx:pt>
          <cx:pt idx="130">NAmes</cx:pt>
          <cx:pt idx="131">Gilbert</cx:pt>
          <cx:pt idx="132">NAmes</cx:pt>
          <cx:pt idx="133">Timber</cx:pt>
          <cx:pt idx="134">Sawyer</cx:pt>
          <cx:pt idx="135">NWAmes</cx:pt>
          <cx:pt idx="136">NAmes</cx:pt>
          <cx:pt idx="137">Mitchel</cx:pt>
          <cx:pt idx="138">CollgCr</cx:pt>
          <cx:pt idx="139">CollgCr</cx:pt>
          <cx:pt idx="140">NAmes</cx:pt>
          <cx:pt idx="141">CollgCr</cx:pt>
          <cx:pt idx="142">NAmes</cx:pt>
          <cx:pt idx="143">CollgCr</cx:pt>
          <cx:pt idx="144">Sawyer</cx:pt>
          <cx:pt idx="145">Edwards</cx:pt>
          <cx:pt idx="146">BrkSide</cx:pt>
          <cx:pt idx="147">Gilbert</cx:pt>
          <cx:pt idx="148">SawyerW</cx:pt>
          <cx:pt idx="149">BrkSide</cx:pt>
          <cx:pt idx="150">CollgCr</cx:pt>
          <cx:pt idx="151">NridgHt</cx:pt>
          <cx:pt idx="152">NWAmes</cx:pt>
          <cx:pt idx="153">ClearCr</cx:pt>
          <cx:pt idx="154">OldTown</cx:pt>
          <cx:pt idx="155">Edwards</cx:pt>
          <cx:pt idx="156">NAmes</cx:pt>
          <cx:pt idx="157">Timber</cx:pt>
          <cx:pt idx="158">Somerst</cx:pt>
          <cx:pt idx="159">Gilbert</cx:pt>
          <cx:pt idx="160">Veenker</cx:pt>
          <cx:pt idx="161">NridgHt</cx:pt>
          <cx:pt idx="162">NridgHt</cx:pt>
          <cx:pt idx="163">OldTown</cx:pt>
          <cx:pt idx="164">OldTown</cx:pt>
          <cx:pt idx="165">Edwards</cx:pt>
          <cx:pt idx="166">ClearCr</cx:pt>
          <cx:pt idx="167">NridgHt</cx:pt>
          <cx:pt idx="168">Gilbert</cx:pt>
          <cx:pt idx="169">Timber</cx:pt>
          <cx:pt idx="170">OldTown</cx:pt>
          <cx:pt idx="171">NAmes</cx:pt>
          <cx:pt idx="172">StoneBr</cx:pt>
          <cx:pt idx="173">NAmes</cx:pt>
          <cx:pt idx="174">Timber</cx:pt>
          <cx:pt idx="175">Edwards</cx:pt>
          <cx:pt idx="176">ClearCr</cx:pt>
          <cx:pt idx="177">Sawyer</cx:pt>
          <cx:pt idx="178">StoneBr</cx:pt>
          <cx:pt idx="179">OldTown</cx:pt>
          <cx:pt idx="180">Somerst</cx:pt>
          <cx:pt idx="181">Crawfor</cx:pt>
          <cx:pt idx="182">Edwards</cx:pt>
          <cx:pt idx="183">OldTown</cx:pt>
          <cx:pt idx="184">BrkSide</cx:pt>
          <cx:pt idx="185">OldTown</cx:pt>
          <cx:pt idx="186">Mitchel</cx:pt>
          <cx:pt idx="187">OldTown</cx:pt>
          <cx:pt idx="188">SawyerW</cx:pt>
          <cx:pt idx="189">StoneBr</cx:pt>
          <cx:pt idx="190">Crawfor</cx:pt>
          <cx:pt idx="191">NAmes</cx:pt>
          <cx:pt idx="192">CollgCr</cx:pt>
          <cx:pt idx="193">Edwards</cx:pt>
          <cx:pt idx="194">CollgCr</cx:pt>
          <cx:pt idx="195">NPkVill</cx:pt>
          <cx:pt idx="196">Somerst</cx:pt>
          <cx:pt idx="197">NAmes</cx:pt>
          <cx:pt idx="198">OldTown</cx:pt>
          <cx:pt idx="199">NridgHt</cx:pt>
          <cx:pt idx="200">Edwards</cx:pt>
          <cx:pt idx="201">Mitchel</cx:pt>
          <cx:pt idx="202">OldTown</cx:pt>
          <cx:pt idx="203">CollgCr</cx:pt>
          <cx:pt idx="204">OldTown</cx:pt>
          <cx:pt idx="205">Gilbert</cx:pt>
          <cx:pt idx="206">Sawyer</cx:pt>
          <cx:pt idx="207">NAmes</cx:pt>
          <cx:pt idx="208">SawyerW</cx:pt>
          <cx:pt idx="209">NAmes</cx:pt>
          <cx:pt idx="210">Edwards</cx:pt>
          <cx:pt idx="211">Edwards</cx:pt>
          <cx:pt idx="212">Somerst</cx:pt>
          <cx:pt idx="213">CollgCr</cx:pt>
          <cx:pt idx="214">CollgCr</cx:pt>
          <cx:pt idx="215">NAmes</cx:pt>
          <cx:pt idx="216">CollgCr</cx:pt>
          <cx:pt idx="217">OldTown</cx:pt>
          <cx:pt idx="218">Crawfor</cx:pt>
          <cx:pt idx="219">Blmngtn</cx:pt>
          <cx:pt idx="220">CollgCr</cx:pt>
          <cx:pt idx="221">Gilbert</cx:pt>
          <cx:pt idx="222">NWAmes</cx:pt>
          <cx:pt idx="223">NAmes</cx:pt>
          <cx:pt idx="224">NridgHt</cx:pt>
          <cx:pt idx="225">BrDale</cx:pt>
          <cx:pt idx="226">NoRidge</cx:pt>
          <cx:pt idx="227">BrDale</cx:pt>
          <cx:pt idx="228">Sawyer</cx:pt>
          <cx:pt idx="229">Blmngtn</cx:pt>
          <cx:pt idx="230">NAmes</cx:pt>
          <cx:pt idx="231">NoRidge</cx:pt>
          <cx:pt idx="232">BrDale</cx:pt>
          <cx:pt idx="233">CollgCr</cx:pt>
          <cx:pt idx="234">Gilbert</cx:pt>
          <cx:pt idx="235">BrDale</cx:pt>
          <cx:pt idx="236">CollgCr</cx:pt>
          <cx:pt idx="237">SawyerW</cx:pt>
          <cx:pt idx="238">NridgHt</cx:pt>
          <cx:pt idx="239">Edwards</cx:pt>
          <cx:pt idx="240">Somerst</cx:pt>
          <cx:pt idx="241">OldTown</cx:pt>
          <cx:pt idx="242">OldTown</cx:pt>
          <cx:pt idx="243">SawyerW</cx:pt>
          <cx:pt idx="244">SawyerW</cx:pt>
          <cx:pt idx="245">NWAmes</cx:pt>
          <cx:pt idx="246">OldTown</cx:pt>
          <cx:pt idx="247">NAmes</cx:pt>
          <cx:pt idx="248">CollgCr</cx:pt>
          <cx:pt idx="249">ClearCr</cx:pt>
          <cx:pt idx="250">BrkSide</cx:pt>
          <cx:pt idx="251">Crawfor</cx:pt>
          <cx:pt idx="252">SawyerW</cx:pt>
          <cx:pt idx="253">NAmes</cx:pt>
          <cx:pt idx="254">NAmes</cx:pt>
          <cx:pt idx="255">Gilbert</cx:pt>
          <cx:pt idx="256">Somerst</cx:pt>
          <cx:pt idx="257">CollgCr</cx:pt>
          <cx:pt idx="258">CollgCr</cx:pt>
          <cx:pt idx="259">OldTown</cx:pt>
          <cx:pt idx="260">NAmes</cx:pt>
          <cx:pt idx="261">CollgCr</cx:pt>
          <cx:pt idx="262">Sawyer</cx:pt>
          <cx:pt idx="263">OldTown</cx:pt>
          <cx:pt idx="264">OldTown</cx:pt>
          <cx:pt idx="265">NWAmes</cx:pt>
          <cx:pt idx="266">Gilbert</cx:pt>
          <cx:pt idx="267">SWISU</cx:pt>
          <cx:pt idx="268">IDOTRR</cx:pt>
          <cx:pt idx="269">Edwards</cx:pt>
          <cx:pt idx="270">Somerst</cx:pt>
          <cx:pt idx="271">ClearCr</cx:pt>
          <cx:pt idx="272">NoRidge</cx:pt>
          <cx:pt idx="273">NAmes</cx:pt>
          <cx:pt idx="274">Mitchel</cx:pt>
          <cx:pt idx="275">BrkSide</cx:pt>
          <cx:pt idx="276">Mitchel</cx:pt>
          <cx:pt idx="277">Gilbert</cx:pt>
          <cx:pt idx="278">NridgHt</cx:pt>
          <cx:pt idx="279">ClearCr</cx:pt>
          <cx:pt idx="280">SawyerW</cx:pt>
          <cx:pt idx="281">Somerst</cx:pt>
          <cx:pt idx="282">NridgHt</cx:pt>
          <cx:pt idx="283">Somerst</cx:pt>
          <cx:pt idx="284">SawyerW</cx:pt>
          <cx:pt idx="285">Somerst</cx:pt>
          <cx:pt idx="286">NAmes</cx:pt>
          <cx:pt idx="287">NAmes</cx:pt>
          <cx:pt idx="288">Sawyer</cx:pt>
          <cx:pt idx="289">BrkSide</cx:pt>
          <cx:pt idx="290">CollgCr</cx:pt>
          <cx:pt idx="291">SWISU</cx:pt>
          <cx:pt idx="292">Edwards</cx:pt>
          <cx:pt idx="293">NWAmes</cx:pt>
          <cx:pt idx="294">NAmes</cx:pt>
          <cx:pt idx="295">Mitchel</cx:pt>
          <cx:pt idx="296">IDOTRR</cx:pt>
          <cx:pt idx="297">Somerst</cx:pt>
          <cx:pt idx="298">NWAmes</cx:pt>
          <cx:pt idx="299">Crawfor</cx:pt>
          <cx:pt idx="300">Crawfor</cx:pt>
          <cx:pt idx="301">CollgCr</cx:pt>
          <cx:pt idx="302">CollgCr</cx:pt>
          <cx:pt idx="303">CollgCr</cx:pt>
          <cx:pt idx="304">OldTown</cx:pt>
          <cx:pt idx="305">CollgCr</cx:pt>
          <cx:pt idx="306">SawyerW</cx:pt>
          <cx:pt idx="307">IDOTRR</cx:pt>
          <cx:pt idx="308">Edwards</cx:pt>
          <cx:pt idx="309">NridgHt</cx:pt>
          <cx:pt idx="310">Gilbert</cx:pt>
          <cx:pt idx="311">NAmes</cx:pt>
          <cx:pt idx="312">OldTown</cx:pt>
          <cx:pt idx="313">Timber</cx:pt>
          <cx:pt idx="314">OldTown</cx:pt>
          <cx:pt idx="315">Gilbert</cx:pt>
          <cx:pt idx="316">NWAmes</cx:pt>
          <cx:pt idx="317">Somerst</cx:pt>
          <cx:pt idx="318">NoRidge</cx:pt>
          <cx:pt idx="319">NWAmes</cx:pt>
          <cx:pt idx="320">NridgHt</cx:pt>
          <cx:pt idx="321">NridgHt</cx:pt>
          <cx:pt idx="322">SawyerW</cx:pt>
          <cx:pt idx="323">OldTown</cx:pt>
          <cx:pt idx="324">NAmes</cx:pt>
          <cx:pt idx="325">IDOTRR</cx:pt>
          <cx:pt idx="326">Veenker</cx:pt>
          <cx:pt idx="327">NAmes</cx:pt>
          <cx:pt idx="328">BrkSide</cx:pt>
          <cx:pt idx="329">IDOTRR</cx:pt>
          <cx:pt idx="330">NAmes</cx:pt>
          <cx:pt idx="331">NAmes</cx:pt>
          <cx:pt idx="332">NridgHt</cx:pt>
          <cx:pt idx="333">NridgHt</cx:pt>
          <cx:pt idx="334">Gilbert</cx:pt>
          <cx:pt idx="335">Timber</cx:pt>
          <cx:pt idx="336">StoneBr</cx:pt>
          <cx:pt idx="337">CollgCr</cx:pt>
          <cx:pt idx="338">NWAmes</cx:pt>
          <cx:pt idx="339">NAmes</cx:pt>
          <cx:pt idx="340">Timber</cx:pt>
          <cx:pt idx="341">SawyerW</cx:pt>
          <cx:pt idx="342">NAmes</cx:pt>
          <cx:pt idx="343">NridgHt</cx:pt>
          <cx:pt idx="344">MeadowV</cx:pt>
          <cx:pt idx="345">BrkSide</cx:pt>
          <cx:pt idx="346">NAmes</cx:pt>
          <cx:pt idx="347">NAmes</cx:pt>
          <cx:pt idx="348">NridgHt</cx:pt>
          <cx:pt idx="349">NridgHt</cx:pt>
          <cx:pt idx="350">NridgHt</cx:pt>
          <cx:pt idx="351">ClearCr</cx:pt>
          <cx:pt idx="352">Edwards</cx:pt>
          <cx:pt idx="353">OldTown</cx:pt>
          <cx:pt idx="354">SWISU</cx:pt>
          <cx:pt idx="355">CollgCr</cx:pt>
          <cx:pt idx="356">Gilbert</cx:pt>
          <cx:pt idx="357">MeadowV</cx:pt>
          <cx:pt idx="358">ClearCr</cx:pt>
          <cx:pt idx="359">NoRidge</cx:pt>
          <cx:pt idx="360">Mitchel</cx:pt>
          <cx:pt idx="361">BrkSide</cx:pt>
          <cx:pt idx="362">Edwards</cx:pt>
          <cx:pt idx="363">BrDale</cx:pt>
          <cx:pt idx="364">NWAmes</cx:pt>
          <cx:pt idx="365">IDOTRR</cx:pt>
          <cx:pt idx="366">NAmes</cx:pt>
          <cx:pt idx="367">NAmes</cx:pt>
          <cx:pt idx="368">NAmes</cx:pt>
          <cx:pt idx="369">NAmes</cx:pt>
          <cx:pt idx="370">Gilbert</cx:pt>
          <cx:pt idx="371">ClearCr</cx:pt>
          <cx:pt idx="372">SawyerW</cx:pt>
          <cx:pt idx="373">NAmes</cx:pt>
          <cx:pt idx="374">CollgCr</cx:pt>
          <cx:pt idx="375">Edwards</cx:pt>
          <cx:pt idx="376">CollgCr</cx:pt>
          <cx:pt idx="377">Somerst</cx:pt>
          <cx:pt idx="378">StoneBr</cx:pt>
          <cx:pt idx="379">Gilbert</cx:pt>
          <cx:pt idx="380">SWISU</cx:pt>
          <cx:pt idx="381">Somerst</cx:pt>
          <cx:pt idx="382">CollgCr</cx:pt>
          <cx:pt idx="383">SawyerW</cx:pt>
          <cx:pt idx="384">ClearCr</cx:pt>
          <cx:pt idx="385">Blmngtn</cx:pt>
          <cx:pt idx="386">Edwards</cx:pt>
          <cx:pt idx="387">Edwards</cx:pt>
          <cx:pt idx="388">CollgCr</cx:pt>
          <cx:pt idx="389">NridgHt</cx:pt>
          <cx:pt idx="390">Edwards</cx:pt>
          <cx:pt idx="391">Mitchel</cx:pt>
          <cx:pt idx="392">NAmes</cx:pt>
          <cx:pt idx="393">BrkSide</cx:pt>
          <cx:pt idx="394">OldTown</cx:pt>
          <cx:pt idx="395">Edwards</cx:pt>
          <cx:pt idx="396">CollgCr</cx:pt>
          <cx:pt idx="397">NAmes</cx:pt>
          <cx:pt idx="398">IDOTRR</cx:pt>
          <cx:pt idx="399">Somerst</cx:pt>
          <cx:pt idx="400">Veenker</cx:pt>
          <cx:pt idx="401">CollgCr</cx:pt>
          <cx:pt idx="402">Sawyer</cx:pt>
          <cx:pt idx="403">NoRidge</cx:pt>
          <cx:pt idx="404">Gilbert</cx:pt>
          <cx:pt idx="405">Sawyer</cx:pt>
          <cx:pt idx="406">SWISU</cx:pt>
          <cx:pt idx="407">Crawfor</cx:pt>
          <cx:pt idx="408">NridgHt</cx:pt>
          <cx:pt idx="409">Somerst</cx:pt>
          <cx:pt idx="410">Edwards</cx:pt>
          <cx:pt idx="411">Gilbert</cx:pt>
          <cx:pt idx="412">Somerst</cx:pt>
          <cx:pt idx="413">OldTown</cx:pt>
          <cx:pt idx="414">SawyerW</cx:pt>
          <cx:pt idx="415">Gilbert</cx:pt>
          <cx:pt idx="416">Sawyer</cx:pt>
          <cx:pt idx="417">Crawfor</cx:pt>
          <cx:pt idx="418">Edwards</cx:pt>
          <cx:pt idx="419">NAmes</cx:pt>
          <cx:pt idx="420">Mitchel</cx:pt>
          <cx:pt idx="421">NWAmes</cx:pt>
          <cx:pt idx="422">Mitchel</cx:pt>
          <cx:pt idx="423">NoRidge</cx:pt>
          <cx:pt idx="424">NAmes</cx:pt>
          <cx:pt idx="425">OldTown</cx:pt>
          <cx:pt idx="426">SawyerW</cx:pt>
          <cx:pt idx="427">NAmes</cx:pt>
          <cx:pt idx="428">CollgCr</cx:pt>
          <cx:pt idx="429">Timber</cx:pt>
          <cx:pt idx="430">BrDale</cx:pt>
          <cx:pt idx="431">OldTown</cx:pt>
          <cx:pt idx="432">BrDale</cx:pt>
          <cx:pt idx="433">Gilbert</cx:pt>
          <cx:pt idx="434">MeadowV</cx:pt>
          <cx:pt idx="435">CollgCr</cx:pt>
          <cx:pt idx="436">OldTown</cx:pt>
          <cx:pt idx="437">BrkSide</cx:pt>
          <cx:pt idx="438">Crawfor</cx:pt>
          <cx:pt idx="439">Edwards</cx:pt>
          <cx:pt idx="440">NridgHt</cx:pt>
          <cx:pt idx="441">Edwards</cx:pt>
          <cx:pt idx="442">BrkSide</cx:pt>
          <cx:pt idx="443">Blmngtn</cx:pt>
          <cx:pt idx="444">CollgCr</cx:pt>
          <cx:pt idx="445">Edwards</cx:pt>
          <cx:pt idx="446">NAmes</cx:pt>
          <cx:pt idx="447">Gilbert</cx:pt>
          <cx:pt idx="448">IDOTRR</cx:pt>
          <cx:pt idx="449">OldTown</cx:pt>
          <cx:pt idx="450">OldTown</cx:pt>
          <cx:pt idx="451">ClearCr</cx:pt>
          <cx:pt idx="452">Timber</cx:pt>
          <cx:pt idx="453">Somerst</cx:pt>
          <cx:pt idx="454">Mitchel</cx:pt>
          <cx:pt idx="455">NWAmes</cx:pt>
          <cx:pt idx="456">OldTown</cx:pt>
          <cx:pt idx="457">ClearCr</cx:pt>
          <cx:pt idx="458">OldTown</cx:pt>
          <cx:pt idx="459">BrkSide</cx:pt>
          <cx:pt idx="460">Somerst</cx:pt>
          <cx:pt idx="461">SWISU</cx:pt>
          <cx:pt idx="462">Sawyer</cx:pt>
          <cx:pt idx="463">Crawfor</cx:pt>
          <cx:pt idx="464">CollgCr</cx:pt>
          <cx:pt idx="465">Blmngtn</cx:pt>
          <cx:pt idx="466">NAmes</cx:pt>
          <cx:pt idx="467">NAmes</cx:pt>
          <cx:pt idx="468">NridgHt</cx:pt>
          <cx:pt idx="469">SawyerW</cx:pt>
          <cx:pt idx="470">StoneBr</cx:pt>
          <cx:pt idx="471">NWAmes</cx:pt>
          <cx:pt idx="472">Edwards</cx:pt>
          <cx:pt idx="473">NridgHt</cx:pt>
          <cx:pt idx="474">StoneBr</cx:pt>
          <cx:pt idx="475">Sawyer</cx:pt>
          <cx:pt idx="476">CollgCr</cx:pt>
          <cx:pt idx="477">NridgHt</cx:pt>
          <cx:pt idx="478">CollgCr</cx:pt>
          <cx:pt idx="479">OldTown</cx:pt>
          <cx:pt idx="480">NridgHt</cx:pt>
          <cx:pt idx="481">NridgHt</cx:pt>
          <cx:pt idx="482">OldTown</cx:pt>
          <cx:pt idx="483">Mitchel</cx:pt>
          <cx:pt idx="484">Sawyer</cx:pt>
          <cx:pt idx="485">NAmes</cx:pt>
          <cx:pt idx="486">NAmes</cx:pt>
          <cx:pt idx="487">NWAmes</cx:pt>
          <cx:pt idx="488">OldTown</cx:pt>
          <cx:pt idx="489">MeadowV</cx:pt>
          <cx:pt idx="490">MeadowV</cx:pt>
          <cx:pt idx="491">NAmes</cx:pt>
          <cx:pt idx="492">Gilbert</cx:pt>
          <cx:pt idx="493">NAmes</cx:pt>
          <cx:pt idx="494">OldTown</cx:pt>
          <cx:pt idx="495">IDOTRR</cx:pt>
          <cx:pt idx="496">NoRidge</cx:pt>
          <cx:pt idx="497">BrkSide</cx:pt>
          <cx:pt idx="498">Sawyer</cx:pt>
          <cx:pt idx="499">NAmes</cx:pt>
          <cx:pt idx="500">BrDale</cx:pt>
          <cx:pt idx="501">Somerst</cx:pt>
          <cx:pt idx="502">Edwards</cx:pt>
          <cx:pt idx="503">Crawfor</cx:pt>
          <cx:pt idx="504">NPkVill</cx:pt>
          <cx:pt idx="505">OldTown</cx:pt>
          <cx:pt idx="506">SawyerW</cx:pt>
          <cx:pt idx="507">Somerst</cx:pt>
          <cx:pt idx="508">OldTown</cx:pt>
          <cx:pt idx="509">NAmes</cx:pt>
          <cx:pt idx="510">NAmes</cx:pt>
          <cx:pt idx="511">NridgHt</cx:pt>
          <cx:pt idx="512">NAmes</cx:pt>
          <cx:pt idx="513">Mitchel</cx:pt>
          <cx:pt idx="514">Crawfor</cx:pt>
          <cx:pt idx="515">NridgHt</cx:pt>
          <cx:pt idx="516">NWAmes</cx:pt>
          <cx:pt idx="517">NoRidge</cx:pt>
          <cx:pt idx="518">CollgCr</cx:pt>
          <cx:pt idx="519">Crawfor</cx:pt>
          <cx:pt idx="520">OldTown</cx:pt>
          <cx:pt idx="521">NAmes</cx:pt>
          <cx:pt idx="522">BrkSide</cx:pt>
          <cx:pt idx="523">Edwards</cx:pt>
          <cx:pt idx="524">NoRidge</cx:pt>
          <cx:pt idx="525">Somerst</cx:pt>
          <cx:pt idx="526">NAmes</cx:pt>
          <cx:pt idx="527">NridgHt</cx:pt>
          <cx:pt idx="528">Edwards</cx:pt>
          <cx:pt idx="529">Crawfor</cx:pt>
          <cx:pt idx="530">Timber</cx:pt>
          <cx:pt idx="531">BrkSide</cx:pt>
          <cx:pt idx="532">NAmes</cx:pt>
          <cx:pt idx="533">BrkSide</cx:pt>
          <cx:pt idx="534">Gilbert</cx:pt>
          <cx:pt idx="535">Edwards</cx:pt>
          <cx:pt idx="536">CollgCr</cx:pt>
          <cx:pt idx="537">NAmes</cx:pt>
          <cx:pt idx="538">Sawyer</cx:pt>
          <cx:pt idx="539">CollgCr</cx:pt>
          <cx:pt idx="540">Timber</cx:pt>
          <cx:pt idx="541">NoRidge</cx:pt>
          <cx:pt idx="542">NWAmes</cx:pt>
          <cx:pt idx="543">NAmes</cx:pt>
          <cx:pt idx="544">Gilbert</cx:pt>
          <cx:pt idx="545">NWAmes</cx:pt>
          <cx:pt idx="546">BrkSide</cx:pt>
          <cx:pt idx="547">Mitchel</cx:pt>
          <cx:pt idx="548">OldTown</cx:pt>
          <cx:pt idx="549">Somerst</cx:pt>
          <cx:pt idx="550">NPkVill</cx:pt>
          <cx:pt idx="551">OldTown</cx:pt>
          <cx:pt idx="552">NridgHt</cx:pt>
          <cx:pt idx="553">Edwards</cx:pt>
          <cx:pt idx="554">NridgHt</cx:pt>
          <cx:pt idx="555">BrkSide</cx:pt>
          <cx:pt idx="556">NAmes</cx:pt>
          <cx:pt idx="557">IDOTRR</cx:pt>
          <cx:pt idx="558">Gilbert</cx:pt>
          <cx:pt idx="559">Blmngtn</cx:pt>
          <cx:pt idx="560">Sawyer</cx:pt>
          <cx:pt idx="561">Mitchel</cx:pt>
          <cx:pt idx="562">Edwards</cx:pt>
          <cx:pt idx="563">Edwards</cx:pt>
          <cx:pt idx="564">NoRidge</cx:pt>
          <cx:pt idx="565">SWISU</cx:pt>
          <cx:pt idx="566">StoneBr</cx:pt>
          <cx:pt idx="567">NridgHt</cx:pt>
          <cx:pt idx="568">SawyerW</cx:pt>
          <cx:pt idx="569">NAmes</cx:pt>
          <cx:pt idx="570">NAmes</cx:pt>
          <cx:pt idx="571">NAmes</cx:pt>
          <cx:pt idx="572">Timber</cx:pt>
          <cx:pt idx="573">Gilbert</cx:pt>
          <cx:pt idx="574">NAmes</cx:pt>
          <cx:pt idx="575">NAmes</cx:pt>
          <cx:pt idx="576">SWISU</cx:pt>
          <cx:pt idx="577">Sawyer</cx:pt>
          <cx:pt idx="578">Somerst</cx:pt>
          <cx:pt idx="579">OldTown</cx:pt>
          <cx:pt idx="580">NAmes</cx:pt>
          <cx:pt idx="581">NridgHt</cx:pt>
          <cx:pt idx="582">Edwards</cx:pt>
          <cx:pt idx="583">OldTown</cx:pt>
          <cx:pt idx="584">BrkSide</cx:pt>
          <cx:pt idx="585">Timber</cx:pt>
          <cx:pt idx="586">BrkSide</cx:pt>
          <cx:pt idx="587">Sawyer</cx:pt>
          <cx:pt idx="588">ClearCr</cx:pt>
          <cx:pt idx="589">BrkSide</cx:pt>
          <cx:pt idx="590">CollgCr</cx:pt>
          <cx:pt idx="591">NridgHt</cx:pt>
          <cx:pt idx="592">Mitchel</cx:pt>
          <cx:pt idx="593">CollgCr</cx:pt>
          <cx:pt idx="594">CollgCr</cx:pt>
          <cx:pt idx="595">StoneBr</cx:pt>
          <cx:pt idx="596">OldTown</cx:pt>
          <cx:pt idx="597">Blmngtn</cx:pt>
          <cx:pt idx="598">Crawfor</cx:pt>
          <cx:pt idx="599">Blueste</cx:pt>
          <cx:pt idx="600">NridgHt</cx:pt>
          <cx:pt idx="601">IDOTRR</cx:pt>
          <cx:pt idx="602">SawyerW</cx:pt>
          <cx:pt idx="603">Somerst</cx:pt>
          <cx:pt idx="604">CollgCr</cx:pt>
          <cx:pt idx="605">NAmes</cx:pt>
          <cx:pt idx="606">CollgCr</cx:pt>
          <cx:pt idx="607">Edwards</cx:pt>
          <cx:pt idx="608">Crawfor</cx:pt>
          <cx:pt idx="609">Sawyer</cx:pt>
          <cx:pt idx="610">CollgCr</cx:pt>
          <cx:pt idx="611">NWAmes</cx:pt>
          <cx:pt idx="612">CollgCr</cx:pt>
          <cx:pt idx="613">Mitchel</cx:pt>
          <cx:pt idx="614">MeadowV</cx:pt>
          <cx:pt idx="615">NAmes</cx:pt>
          <cx:pt idx="616">Gilbert</cx:pt>
          <cx:pt idx="617">NAmes</cx:pt>
          <cx:pt idx="618">NridgHt</cx:pt>
          <cx:pt idx="619">Timber</cx:pt>
          <cx:pt idx="620">Edwards</cx:pt>
          <cx:pt idx="621">NWAmes</cx:pt>
          <cx:pt idx="622">Sawyer</cx:pt>
          <cx:pt idx="623">Somerst</cx:pt>
          <cx:pt idx="624">NWAmes</cx:pt>
          <cx:pt idx="625">NAmes</cx:pt>
          <cx:pt idx="626">NAmes</cx:pt>
          <cx:pt idx="627">NAmes</cx:pt>
          <cx:pt idx="628">NAmes</cx:pt>
          <cx:pt idx="629">NAmes</cx:pt>
          <cx:pt idx="630">OldTown</cx:pt>
          <cx:pt idx="631">NridgHt</cx:pt>
          <cx:pt idx="632">NWAmes</cx:pt>
          <cx:pt idx="633">NAmes</cx:pt>
          <cx:pt idx="634">OldTown</cx:pt>
          <cx:pt idx="635">SWISU</cx:pt>
          <cx:pt idx="636">BrkSide</cx:pt>
          <cx:pt idx="637">OldTown</cx:pt>
          <cx:pt idx="638">Edwards</cx:pt>
          <cx:pt idx="639">Blmngtn</cx:pt>
          <cx:pt idx="640">NridgHt</cx:pt>
          <cx:pt idx="641">Somerst</cx:pt>
          <cx:pt idx="642">NAmes</cx:pt>
          <cx:pt idx="643">NWAmes</cx:pt>
          <cx:pt idx="644">Somerst</cx:pt>
          <cx:pt idx="645">NAmes</cx:pt>
          <cx:pt idx="646">NAmes</cx:pt>
          <cx:pt idx="647">Edwards</cx:pt>
          <cx:pt idx="648">NAmes</cx:pt>
          <cx:pt idx="649">MeadowV</cx:pt>
          <cx:pt idx="650">Somerst</cx:pt>
          <cx:pt idx="651">Edwards</cx:pt>
          <cx:pt idx="652">CollgCr</cx:pt>
          <cx:pt idx="653">IDOTRR</cx:pt>
          <cx:pt idx="654">NoRidge</cx:pt>
          <cx:pt idx="655">BrDale</cx:pt>
          <cx:pt idx="656">NAmes</cx:pt>
          <cx:pt idx="657">Crawfor</cx:pt>
          <cx:pt idx="658">NAmes</cx:pt>
          <cx:pt idx="659">Edwards</cx:pt>
          <cx:pt idx="660">NWAmes</cx:pt>
          <cx:pt idx="661">NoRidge</cx:pt>
          <cx:pt idx="662">NAmes</cx:pt>
          <cx:pt idx="663">Edwards</cx:pt>
          <cx:pt idx="664">Somerst</cx:pt>
          <cx:pt idx="665">Gilbert</cx:pt>
          <cx:pt idx="666">NAmes</cx:pt>
          <cx:pt idx="667">SawyerW</cx:pt>
          <cx:pt idx="668">Sawyer</cx:pt>
          <cx:pt idx="669">Crawfor</cx:pt>
          <cx:pt idx="670">CollgCr</cx:pt>
          <cx:pt idx="671">Edwards</cx:pt>
          <cx:pt idx="672">Veenker</cx:pt>
          <cx:pt idx="673">Crawfor</cx:pt>
          <cx:pt idx="674">NAmes</cx:pt>
          <cx:pt idx="675">NPkVill</cx:pt>
          <cx:pt idx="676">OldTown</cx:pt>
          <cx:pt idx="677">OldTown</cx:pt>
          <cx:pt idx="678">StoneBr</cx:pt>
          <cx:pt idx="679">Sawyer</cx:pt>
          <cx:pt idx="680">SawyerW</cx:pt>
          <cx:pt idx="681">SWISU</cx:pt>
          <cx:pt idx="682">ClearCr</cx:pt>
          <cx:pt idx="683">CollgCr</cx:pt>
          <cx:pt idx="684">NoRidge</cx:pt>
          <cx:pt idx="685">StoneBr</cx:pt>
          <cx:pt idx="686">Somerst</cx:pt>
          <cx:pt idx="687">Somerst</cx:pt>
          <cx:pt idx="688">StoneBr</cx:pt>
          <cx:pt idx="689">NridgHt</cx:pt>
          <cx:pt idx="690">CollgCr</cx:pt>
          <cx:pt idx="691">NoRidge</cx:pt>
          <cx:pt idx="692">Timber</cx:pt>
          <cx:pt idx="693">OldTown</cx:pt>
          <cx:pt idx="694">BrkSide</cx:pt>
          <cx:pt idx="695">Timber</cx:pt>
          <cx:pt idx="696">BrkSide</cx:pt>
          <cx:pt idx="697">Edwards</cx:pt>
          <cx:pt idx="698">Sawyer</cx:pt>
          <cx:pt idx="699">Somerst</cx:pt>
          <cx:pt idx="700">Timber</cx:pt>
          <cx:pt idx="701">NWAmes</cx:pt>
          <cx:pt idx="702">StoneBr</cx:pt>
          <cx:pt idx="703">OldTown</cx:pt>
          <cx:pt idx="704">CollgCr</cx:pt>
          <cx:pt idx="705">IDOTRR</cx:pt>
          <cx:pt idx="706">ClearCr</cx:pt>
          <cx:pt idx="707">NridgHt</cx:pt>
          <cx:pt idx="708">Gilbert</cx:pt>
          <cx:pt idx="709">Sawyer</cx:pt>
          <cx:pt idx="710">BrkSide</cx:pt>
          <cx:pt idx="711">IDOTRR</cx:pt>
          <cx:pt idx="712">StoneBr</cx:pt>
          <cx:pt idx="713">BrkSide</cx:pt>
          <cx:pt idx="714">Sawyer</cx:pt>
          <cx:pt idx="715">NWAmes</cx:pt>
          <cx:pt idx="716">OldTown</cx:pt>
          <cx:pt idx="717">NWAmes</cx:pt>
          <cx:pt idx="718">NoRidge</cx:pt>
          <cx:pt idx="719">CollgCr</cx:pt>
          <cx:pt idx="720">StoneBr</cx:pt>
          <cx:pt idx="721">CollgCr</cx:pt>
          <cx:pt idx="722">NAmes</cx:pt>
          <cx:pt idx="723">Edwards</cx:pt>
          <cx:pt idx="724">Edwards</cx:pt>
          <cx:pt idx="725">NAmes</cx:pt>
          <cx:pt idx="726">Crawfor</cx:pt>
          <cx:pt idx="727">CollgCr</cx:pt>
          <cx:pt idx="728">NAmes</cx:pt>
          <cx:pt idx="729">IDOTRR</cx:pt>
          <cx:pt idx="730">StoneBr</cx:pt>
          <cx:pt idx="731">Timber</cx:pt>
          <cx:pt idx="732">CollgCr</cx:pt>
          <cx:pt idx="733">Sawyer</cx:pt>
          <cx:pt idx="734">Sawyer</cx:pt>
          <cx:pt idx="735">OldTown</cx:pt>
          <cx:pt idx="736">NAmes</cx:pt>
          <cx:pt idx="737">Gilbert</cx:pt>
          <cx:pt idx="738">Edwards</cx:pt>
          <cx:pt idx="739">CollgCr</cx:pt>
          <cx:pt idx="740">OldTown</cx:pt>
          <cx:pt idx="741">Sawyer</cx:pt>
          <cx:pt idx="742">SawyerW</cx:pt>
          <cx:pt idx="743">Sawyer</cx:pt>
          <cx:pt idx="744">StoneBr</cx:pt>
          <cx:pt idx="745">NWAmes</cx:pt>
          <cx:pt idx="746">Gilbert</cx:pt>
          <cx:pt idx="747">OldTown</cx:pt>
          <cx:pt idx="748">NoRidge</cx:pt>
          <cx:pt idx="749">Edwards</cx:pt>
          <cx:pt idx="750">OldTown</cx:pt>
          <cx:pt idx="751">Gilbert</cx:pt>
          <cx:pt idx="752">CollgCr</cx:pt>
          <cx:pt idx="753">NridgHt</cx:pt>
          <cx:pt idx="754">NAmes</cx:pt>
          <cx:pt idx="755">Somerst</cx:pt>
          <cx:pt idx="756">CollgCr</cx:pt>
          <cx:pt idx="757">Sawyer</cx:pt>
          <cx:pt idx="758">Somerst</cx:pt>
          <cx:pt idx="759">NoRidge</cx:pt>
          <cx:pt idx="760">NAmes</cx:pt>
          <cx:pt idx="761">BrkSide</cx:pt>
          <cx:pt idx="762">Somerst</cx:pt>
          <cx:pt idx="763">NoRidge</cx:pt>
          <cx:pt idx="764">Veenker</cx:pt>
          <cx:pt idx="765">Somerst</cx:pt>
          <cx:pt idx="766">NWAmes</cx:pt>
          <cx:pt idx="767">Mitchel</cx:pt>
          <cx:pt idx="768">CollgCr</cx:pt>
          <cx:pt idx="769">StoneBr</cx:pt>
          <cx:pt idx="770">Sawyer</cx:pt>
          <cx:pt idx="771">Edwards</cx:pt>
          <cx:pt idx="772">Edwards</cx:pt>
          <cx:pt idx="773">NAmes</cx:pt>
          <cx:pt idx="774">NridgHt</cx:pt>
          <cx:pt idx="775">Mitchel</cx:pt>
          <cx:pt idx="776">CollgCr</cx:pt>
          <cx:pt idx="777">Sawyer</cx:pt>
          <cx:pt idx="778">SawyerW</cx:pt>
          <cx:pt idx="779">Mitchel</cx:pt>
          <cx:pt idx="780">Gilbert</cx:pt>
          <cx:pt idx="781">SawyerW</cx:pt>
          <cx:pt idx="782">CollgCr</cx:pt>
          <cx:pt idx="783">Mitchel</cx:pt>
          <cx:pt idx="784">OldTown</cx:pt>
          <cx:pt idx="785">NWAmes</cx:pt>
          <cx:pt idx="786">OldTown</cx:pt>
          <cx:pt idx="787">SawyerW</cx:pt>
          <cx:pt idx="788">OldTown</cx:pt>
          <cx:pt idx="789">ClearCr</cx:pt>
          <cx:pt idx="790">Blmngtn</cx:pt>
          <cx:pt idx="791">Mitchel</cx:pt>
          <cx:pt idx="792">NoRidge</cx:pt>
          <cx:pt idx="793">Somerst</cx:pt>
          <cx:pt idx="794">Gilbert</cx:pt>
          <cx:pt idx="795">SawyerW</cx:pt>
          <cx:pt idx="796">Sawyer</cx:pt>
          <cx:pt idx="797">NAmes</cx:pt>
          <cx:pt idx="798">NridgHt</cx:pt>
          <cx:pt idx="799">SWISU</cx:pt>
          <cx:pt idx="800">ClearCr</cx:pt>
          <cx:pt idx="801">IDOTRR</cx:pt>
          <cx:pt idx="802">CollgCr</cx:pt>
          <cx:pt idx="803">NridgHt</cx:pt>
          <cx:pt idx="804">NAmes</cx:pt>
          <cx:pt idx="805">Somerst</cx:pt>
          <cx:pt idx="806">NAmes</cx:pt>
          <cx:pt idx="807">BrkSide</cx:pt>
          <cx:pt idx="808">NAmes</cx:pt>
          <cx:pt idx="809">OldTown</cx:pt>
          <cx:pt idx="810">NWAmes</cx:pt>
          <cx:pt idx="811">CollgCr</cx:pt>
          <cx:pt idx="812">IDOTRR</cx:pt>
          <cx:pt idx="813">NAmes</cx:pt>
          <cx:pt idx="814">Edwards</cx:pt>
          <cx:pt idx="815">CollgCr</cx:pt>
          <cx:pt idx="816">NAmes</cx:pt>
          <cx:pt idx="817">Mitchel</cx:pt>
          <cx:pt idx="818">ClearCr</cx:pt>
          <cx:pt idx="819">NridgHt</cx:pt>
          <cx:pt idx="820">CollgCr</cx:pt>
          <cx:pt idx="821">OldTown</cx:pt>
          <cx:pt idx="822">Gilbert</cx:pt>
          <cx:pt idx="823">SWISU</cx:pt>
          <cx:pt idx="824">Somerst</cx:pt>
          <cx:pt idx="825">NridgHt</cx:pt>
          <cx:pt idx="826">BrkSide</cx:pt>
          <cx:pt idx="827">SawyerW</cx:pt>
          <cx:pt idx="828">ClearCr</cx:pt>
          <cx:pt idx="829">Somerst</cx:pt>
          <cx:pt idx="830">NAmes</cx:pt>
          <cx:pt idx="831">Somerst</cx:pt>
          <cx:pt idx="832">CollgCr</cx:pt>
          <cx:pt idx="833">NAmes</cx:pt>
          <cx:pt idx="834">NAmes</cx:pt>
          <cx:pt idx="835">Sawyer</cx:pt>
          <cx:pt idx="836">OldTown</cx:pt>
          <cx:pt idx="837">BrDale</cx:pt>
          <cx:pt idx="838">CollgCr</cx:pt>
          <cx:pt idx="839">Edwards</cx:pt>
          <cx:pt idx="840">SWISU</cx:pt>
          <cx:pt idx="841">OldTown</cx:pt>
          <cx:pt idx="842">NAmes</cx:pt>
          <cx:pt idx="843">NAmes</cx:pt>
          <cx:pt idx="844">OldTown</cx:pt>
          <cx:pt idx="845">Sawyer</cx:pt>
          <cx:pt idx="846">SawyerW</cx:pt>
          <cx:pt idx="847">CollgCr</cx:pt>
          <cx:pt idx="848">ClearCr</cx:pt>
          <cx:pt idx="849">Veenker</cx:pt>
          <cx:pt idx="850">CollgCr</cx:pt>
          <cx:pt idx="851">Blmngtn</cx:pt>
          <cx:pt idx="852">Crawfor</cx:pt>
          <cx:pt idx="853">NAmes</cx:pt>
          <cx:pt idx="854">Sawyer</cx:pt>
          <cx:pt idx="855">Sawyer</cx:pt>
          <cx:pt idx="856">CollgCr</cx:pt>
          <cx:pt idx="857">Gilbert</cx:pt>
          <cx:pt idx="858">NWAmes</cx:pt>
          <cx:pt idx="859">NWAmes</cx:pt>
          <cx:pt idx="860">Crawfor</cx:pt>
          <cx:pt idx="861">Sawyer</cx:pt>
          <cx:pt idx="862">SawyerW</cx:pt>
          <cx:pt idx="863">NAmes</cx:pt>
          <cx:pt idx="864">Somerst</cx:pt>
          <cx:pt idx="865">NAmes</cx:pt>
          <cx:pt idx="866">Timber</cx:pt>
          <cx:pt idx="867">Sawyer</cx:pt>
          <cx:pt idx="868">Gilbert</cx:pt>
          <cx:pt idx="869">SawyerW</cx:pt>
          <cx:pt idx="870">NAmes</cx:pt>
          <cx:pt idx="871">CollgCr</cx:pt>
          <cx:pt idx="872">NAmes</cx:pt>
          <cx:pt idx="873">NAmes</cx:pt>
          <cx:pt idx="874">OldTown</cx:pt>
          <cx:pt idx="875">Somerst</cx:pt>
          <cx:pt idx="876">Mitchel</cx:pt>
          <cx:pt idx="877">NridgHt</cx:pt>
          <cx:pt idx="878">Sawyer</cx:pt>
          <cx:pt idx="879">CollgCr</cx:pt>
          <cx:pt idx="880">Edwards</cx:pt>
          <cx:pt idx="881">Timber</cx:pt>
          <cx:pt idx="882">Gilbert</cx:pt>
          <cx:pt idx="883">SWISU</cx:pt>
          <cx:pt idx="884">NAmes</cx:pt>
          <cx:pt idx="885">Somerst</cx:pt>
          <cx:pt idx="886">NAmes</cx:pt>
          <cx:pt idx="887">Edwards</cx:pt>
          <cx:pt idx="888">NAmes</cx:pt>
          <cx:pt idx="889">NAmes</cx:pt>
          <cx:pt idx="890">NAmes</cx:pt>
          <cx:pt idx="891">Sawyer</cx:pt>
          <cx:pt idx="892">Sawyer</cx:pt>
          <cx:pt idx="893">Sawyer</cx:pt>
          <cx:pt idx="894">SawyerW</cx:pt>
          <cx:pt idx="895">NAmes</cx:pt>
          <cx:pt idx="896">IDOTRR</cx:pt>
          <cx:pt idx="897">SawyerW</cx:pt>
          <cx:pt idx="898">NridgHt</cx:pt>
          <cx:pt idx="899">Sawyer</cx:pt>
          <cx:pt idx="900">NAmes</cx:pt>
          <cx:pt idx="901">NAmes</cx:pt>
          <cx:pt idx="902">Gilbert</cx:pt>
          <cx:pt idx="903">Gilbert</cx:pt>
          <cx:pt idx="904">Sawyer</cx:pt>
          <cx:pt idx="905">NAmes</cx:pt>
          <cx:pt idx="906">Somerst</cx:pt>
          <cx:pt idx="907">Crawfor</cx:pt>
          <cx:pt idx="908">Mitchel</cx:pt>
          <cx:pt idx="909">Gilbert</cx:pt>
          <cx:pt idx="910">NAmes</cx:pt>
          <cx:pt idx="911">CollgCr</cx:pt>
          <cx:pt idx="912">BrkSide</cx:pt>
          <cx:pt idx="913">Crawfor</cx:pt>
          <cx:pt idx="914">Somerst</cx:pt>
          <cx:pt idx="915">MeadowV</cx:pt>
          <cx:pt idx="916">IDOTRR</cx:pt>
          <cx:pt idx="917">Edwards</cx:pt>
          <cx:pt idx="918">SawyerW</cx:pt>
          <cx:pt idx="919">NAmes</cx:pt>
          <cx:pt idx="920">SawyerW</cx:pt>
          <cx:pt idx="921">Edwards</cx:pt>
          <cx:pt idx="922">Gilbert</cx:pt>
          <cx:pt idx="923">SawyerW</cx:pt>
          <cx:pt idx="924">NWAmes</cx:pt>
          <cx:pt idx="925">NWAmes</cx:pt>
          <cx:pt idx="926">NridgHt</cx:pt>
          <cx:pt idx="927">NWAmes</cx:pt>
          <cx:pt idx="928">CollgCr</cx:pt>
          <cx:pt idx="929">Gilbert</cx:pt>
          <cx:pt idx="930">Timber</cx:pt>
          <cx:pt idx="931">NAmes</cx:pt>
          <cx:pt idx="932">Somerst</cx:pt>
          <cx:pt idx="933">CollgCr</cx:pt>
          <cx:pt idx="934">NAmes</cx:pt>
          <cx:pt idx="935">BrkSide</cx:pt>
          <cx:pt idx="936">SawyerW</cx:pt>
          <cx:pt idx="937">Somerst</cx:pt>
          <cx:pt idx="938">CollgCr</cx:pt>
          <cx:pt idx="939">ClearCr</cx:pt>
          <cx:pt idx="940">Mitchel</cx:pt>
          <cx:pt idx="941">Gilbert</cx:pt>
          <cx:pt idx="942">Edwards</cx:pt>
          <cx:pt idx="943">Mitchel</cx:pt>
          <cx:pt idx="944">Timber</cx:pt>
          <cx:pt idx="945">OldTown</cx:pt>
          <cx:pt idx="946">NAmes</cx:pt>
          <cx:pt idx="947">Timber</cx:pt>
          <cx:pt idx="948">CollgCr</cx:pt>
          <cx:pt idx="949">NWAmes</cx:pt>
          <cx:pt idx="950">NAmes</cx:pt>
          <cx:pt idx="951">SawyerW</cx:pt>
          <cx:pt idx="952">CollgCr</cx:pt>
          <cx:pt idx="953">Mitchel</cx:pt>
          <cx:pt idx="954">Edwards</cx:pt>
          <cx:pt idx="955">Crawfor</cx:pt>
          <cx:pt idx="956">Blueste</cx:pt>
          <cx:pt idx="957">Sawyer</cx:pt>
          <cx:pt idx="958">CollgCr</cx:pt>
          <cx:pt idx="959">Somerst</cx:pt>
          <cx:pt idx="960">BrkSide</cx:pt>
          <cx:pt idx="961">NWAmes</cx:pt>
          <cx:pt idx="962">NPkVill</cx:pt>
          <cx:pt idx="963">CollgCr</cx:pt>
          <cx:pt idx="964">Timber</cx:pt>
          <cx:pt idx="965">Gilbert</cx:pt>
          <cx:pt idx="966">Crawfor</cx:pt>
          <cx:pt idx="967">NAmes</cx:pt>
          <cx:pt idx="968">OldTown</cx:pt>
          <cx:pt idx="969">NAmes</cx:pt>
          <cx:pt idx="970">NAmes</cx:pt>
          <cx:pt idx="971">NridgHt</cx:pt>
          <cx:pt idx="972">SawyerW</cx:pt>
          <cx:pt idx="973">Somerst</cx:pt>
          <cx:pt idx="974">BrkSide</cx:pt>
          <cx:pt idx="975">Somerst</cx:pt>
          <cx:pt idx="976">BrkSide</cx:pt>
          <cx:pt idx="977">Somerst</cx:pt>
          <cx:pt idx="978">Edwards</cx:pt>
          <cx:pt idx="979">Sawyer</cx:pt>
          <cx:pt idx="980">NAmes</cx:pt>
          <cx:pt idx="981">NoRidge</cx:pt>
          <cx:pt idx="982">Blmngtn</cx:pt>
          <cx:pt idx="983">CollgCr</cx:pt>
          <cx:pt idx="984">Mitchel</cx:pt>
          <cx:pt idx="985">Edwards</cx:pt>
          <cx:pt idx="986">OldTown</cx:pt>
          <cx:pt idx="987">NridgHt</cx:pt>
          <cx:pt idx="988">NWAmes</cx:pt>
          <cx:pt idx="989">Somerst</cx:pt>
          <cx:pt idx="990">NoRidge</cx:pt>
          <cx:pt idx="991">OldTown</cx:pt>
          <cx:pt idx="992">NAmes</cx:pt>
          <cx:pt idx="993">CollgCr</cx:pt>
          <cx:pt idx="994">NridgHt</cx:pt>
          <cx:pt idx="995">BrkSide</cx:pt>
          <cx:pt idx="996">NAmes</cx:pt>
          <cx:pt idx="997">NWAmes</cx:pt>
          <cx:pt idx="998">IDOTRR</cx:pt>
          <cx:pt idx="999">CollgCr</cx:pt>
          <cx:pt idx="1000">Edwards</cx:pt>
          <cx:pt idx="1001">OldTown</cx:pt>
          <cx:pt idx="1002">Somerst</cx:pt>
          <cx:pt idx="1003">NWAmes</cx:pt>
          <cx:pt idx="1004">Blmngtn</cx:pt>
          <cx:pt idx="1005">CollgCr</cx:pt>
          <cx:pt idx="1006">NAmes</cx:pt>
          <cx:pt idx="1007">MeadowV</cx:pt>
          <cx:pt idx="1008">Mitchel</cx:pt>
          <cx:pt idx="1009">SWISU</cx:pt>
          <cx:pt idx="1010">Sawyer</cx:pt>
          <cx:pt idx="1011">Edwards</cx:pt>
          <cx:pt idx="1012">Crawfor</cx:pt>
          <cx:pt idx="1013">OldTown</cx:pt>
          <cx:pt idx="1014">NAmes</cx:pt>
          <cx:pt idx="1015">NWAmes</cx:pt>
          <cx:pt idx="1016">CollgCr</cx:pt>
          <cx:pt idx="1017">StoneBr</cx:pt>
          <cx:pt idx="1018">Gilbert</cx:pt>
          <cx:pt idx="1019">Blmngtn</cx:pt>
          <cx:pt idx="1020">Edwards</cx:pt>
          <cx:pt idx="1021">CollgCr</cx:pt>
          <cx:pt idx="1022">OldTown</cx:pt>
          <cx:pt idx="1023">Blmngtn</cx:pt>
          <cx:pt idx="1024">Timber</cx:pt>
          <cx:pt idx="1025">CollgCr</cx:pt>
          <cx:pt idx="1026">NAmes</cx:pt>
          <cx:pt idx="1027">Timber</cx:pt>
          <cx:pt idx="1028">NAmes</cx:pt>
          <cx:pt idx="1029">BrDale</cx:pt>
          <cx:pt idx="1030">SWISU</cx:pt>
          <cx:pt idx="1031">SWISU</cx:pt>
          <cx:pt idx="1032">NoRidge</cx:pt>
          <cx:pt idx="1033">CollgCr</cx:pt>
          <cx:pt idx="1034">Crawfor</cx:pt>
          <cx:pt idx="1035">Edwards</cx:pt>
          <cx:pt idx="1036">Timber</cx:pt>
          <cx:pt idx="1037">CollgCr</cx:pt>
          <cx:pt idx="1038">MeadowV</cx:pt>
          <cx:pt idx="1039">MeadowV</cx:pt>
          <cx:pt idx="1040">Sawyer</cx:pt>
          <cx:pt idx="1041">NWAmes</cx:pt>
          <cx:pt idx="1042">NridgHt</cx:pt>
          <cx:pt idx="1043">SawyerW</cx:pt>
          <cx:pt idx="1044">NWAmes</cx:pt>
          <cx:pt idx="1045">Edwards</cx:pt>
          <cx:pt idx="1046">StoneBr</cx:pt>
          <cx:pt idx="1047">CollgCr</cx:pt>
          <cx:pt idx="1048">Mitchel</cx:pt>
          <cx:pt idx="1049">Edwards</cx:pt>
          <cx:pt idx="1050">Gilbert</cx:pt>
          <cx:pt idx="1051">CollgCr</cx:pt>
          <cx:pt idx="1052">NAmes</cx:pt>
          <cx:pt idx="1053">Edwards</cx:pt>
          <cx:pt idx="1054">CollgCr</cx:pt>
          <cx:pt idx="1055">NWAmes</cx:pt>
          <cx:pt idx="1056">NridgHt</cx:pt>
          <cx:pt idx="1057">NoRidge</cx:pt>
          <cx:pt idx="1058">NridgHt</cx:pt>
          <cx:pt idx="1059">Crawfor</cx:pt>
          <cx:pt idx="1060">StoneBr</cx:pt>
          <cx:pt idx="1061">IDOTRR</cx:pt>
          <cx:pt idx="1062">OldTown</cx:pt>
          <cx:pt idx="1063">OldTown</cx:pt>
          <cx:pt idx="1064">NAmes</cx:pt>
          <cx:pt idx="1065">ClearCr</cx:pt>
          <cx:pt idx="1066">Gilbert</cx:pt>
          <cx:pt idx="1067">NAmes</cx:pt>
          <cx:pt idx="1068">MeadowV</cx:pt>
          <cx:pt idx="1069">NAmes</cx:pt>
          <cx:pt idx="1070">NAmes</cx:pt>
          <cx:pt idx="1071">NWAmes</cx:pt>
          <cx:pt idx="1072">Edwards</cx:pt>
          <cx:pt idx="1073">Edwards</cx:pt>
          <cx:pt idx="1074">CollgCr</cx:pt>
          <cx:pt idx="1075">Crawfor</cx:pt>
          <cx:pt idx="1076">OldTown</cx:pt>
          <cx:pt idx="1077">NAmes</cx:pt>
          <cx:pt idx="1078">CollgCr</cx:pt>
          <cx:pt idx="1079">CollgCr</cx:pt>
          <cx:pt idx="1080">NWAmes</cx:pt>
          <cx:pt idx="1081">Sawyer</cx:pt>
          <cx:pt idx="1082">CollgCr</cx:pt>
          <cx:pt idx="1083">NAmes</cx:pt>
          <cx:pt idx="1084">Gilbert</cx:pt>
          <cx:pt idx="1085">SawyerW</cx:pt>
          <cx:pt idx="1086">MeadowV</cx:pt>
          <cx:pt idx="1087">Somerst</cx:pt>
          <cx:pt idx="1088">Edwards</cx:pt>
          <cx:pt idx="1089">Somerst</cx:pt>
          <cx:pt idx="1090">NAmes</cx:pt>
          <cx:pt idx="1091">Somerst</cx:pt>
          <cx:pt idx="1092">SWISU</cx:pt>
          <cx:pt idx="1093">NAmes</cx:pt>
          <cx:pt idx="1094">NAmes</cx:pt>
          <cx:pt idx="1095">CollgCr</cx:pt>
          <cx:pt idx="1096">IDOTRR</cx:pt>
          <cx:pt idx="1097">StoneBr</cx:pt>
          <cx:pt idx="1098">BrkSide</cx:pt>
          <cx:pt idx="1099">NWAmes</cx:pt>
          <cx:pt idx="1100">SWISU</cx:pt>
          <cx:pt idx="1101">NAmes</cx:pt>
          <cx:pt idx="1102">NAmes</cx:pt>
          <cx:pt idx="1103">NAmes</cx:pt>
          <cx:pt idx="1104">BrDale</cx:pt>
          <cx:pt idx="1105">NoRidge</cx:pt>
          <cx:pt idx="1106">SawyerW</cx:pt>
          <cx:pt idx="1107">Gilbert</cx:pt>
          <cx:pt idx="1108">Gilbert</cx:pt>
          <cx:pt idx="1109">NridgHt</cx:pt>
          <cx:pt idx="1110">Gilbert</cx:pt>
          <cx:pt idx="1111">NWAmes</cx:pt>
          <cx:pt idx="1112">NAmes</cx:pt>
          <cx:pt idx="1113">NAmes</cx:pt>
          <cx:pt idx="1114">OldTown</cx:pt>
          <cx:pt idx="1115">NridgHt</cx:pt>
          <cx:pt idx="1116">Gilbert</cx:pt>
          <cx:pt idx="1117">Sawyer</cx:pt>
          <cx:pt idx="1118">Sawyer</cx:pt>
          <cx:pt idx="1119">NAmes</cx:pt>
          <cx:pt idx="1120">IDOTRR</cx:pt>
          <cx:pt idx="1121">CollgCr</cx:pt>
          <cx:pt idx="1122">Edwards</cx:pt>
          <cx:pt idx="1123">Edwards</cx:pt>
          <cx:pt idx="1124">Gilbert</cx:pt>
          <cx:pt idx="1125">NAmes</cx:pt>
          <cx:pt idx="1126">Blmngtn</cx:pt>
          <cx:pt idx="1127">Gilbert</cx:pt>
          <cx:pt idx="1128">Gilbert</cx:pt>
          <cx:pt idx="1129">OldTown</cx:pt>
          <cx:pt idx="1130">SWISU</cx:pt>
          <cx:pt idx="1131">Mitchel</cx:pt>
          <cx:pt idx="1132">OldTown</cx:pt>
          <cx:pt idx="1133">SawyerW</cx:pt>
          <cx:pt idx="1134">Gilbert</cx:pt>
          <cx:pt idx="1135">BrkSide</cx:pt>
          <cx:pt idx="1136">NAmes</cx:pt>
          <cx:pt idx="1137">Sawyer</cx:pt>
          <cx:pt idx="1138">Mitchel</cx:pt>
          <cx:pt idx="1139">BrkSide</cx:pt>
          <cx:pt idx="1140">NAmes</cx:pt>
          <cx:pt idx="1141">NWAmes</cx:pt>
          <cx:pt idx="1142">CollgCr</cx:pt>
          <cx:pt idx="1143">Sawyer</cx:pt>
          <cx:pt idx="1144">Edwards</cx:pt>
          <cx:pt idx="1145">BrkSide</cx:pt>
          <cx:pt idx="1146">SawyerW</cx:pt>
          <cx:pt idx="1147">Crawfor</cx:pt>
          <cx:pt idx="1148">OldTown</cx:pt>
          <cx:pt idx="1149">OldTown</cx:pt>
          <cx:pt idx="1150">NAmes</cx:pt>
          <cx:pt idx="1151">Edwards</cx:pt>
          <cx:pt idx="1152">Crawfor</cx:pt>
          <cx:pt idx="1153">IDOTRR</cx:pt>
          <cx:pt idx="1154">NAmes</cx:pt>
          <cx:pt idx="1155">Veenker</cx:pt>
          <cx:pt idx="1156">NAmes</cx:pt>
          <cx:pt idx="1157">NridgHt</cx:pt>
          <cx:pt idx="1158">Somerst</cx:pt>
          <cx:pt idx="1159">NWAmes</cx:pt>
          <cx:pt idx="1160">NPkVill</cx:pt>
          <cx:pt idx="1161">Crawfor</cx:pt>
          <cx:pt idx="1162">Sawyer</cx:pt>
          <cx:pt idx="1163">Sawyer</cx:pt>
          <cx:pt idx="1164">Veenker</cx:pt>
          <cx:pt idx="1165">NridgHt</cx:pt>
          <cx:pt idx="1166">CollgCr</cx:pt>
          <cx:pt idx="1167">Gilbert</cx:pt>
          <cx:pt idx="1168">Edwards</cx:pt>
          <cx:pt idx="1169">NoRidge</cx:pt>
          <cx:pt idx="1170">Mitchel</cx:pt>
          <cx:pt idx="1171">NAmes</cx:pt>
          <cx:pt idx="1172">Somerst</cx:pt>
          <cx:pt idx="1173">ClearCr</cx:pt>
          <cx:pt idx="1174">Crawfor</cx:pt>
          <cx:pt idx="1175">NoRidge</cx:pt>
          <cx:pt idx="1176">Mitchel</cx:pt>
          <cx:pt idx="1177">OldTown</cx:pt>
          <cx:pt idx="1178">Crawfor</cx:pt>
          <cx:pt idx="1179">Edwards</cx:pt>
          <cx:pt idx="1180">Timber</cx:pt>
          <cx:pt idx="1181">Crawfor</cx:pt>
          <cx:pt idx="1182">NoRidge</cx:pt>
          <cx:pt idx="1183">OldTown</cx:pt>
          <cx:pt idx="1184">Timber</cx:pt>
          <cx:pt idx="1185">Edwards</cx:pt>
          <cx:pt idx="1186">OldTown</cx:pt>
          <cx:pt idx="1187">NoRidge</cx:pt>
          <cx:pt idx="1188">CollgCr</cx:pt>
          <cx:pt idx="1189">Gilbert</cx:pt>
          <cx:pt idx="1190">Mitchel</cx:pt>
          <cx:pt idx="1191">Somerst</cx:pt>
          <cx:pt idx="1192">OldTown</cx:pt>
          <cx:pt idx="1193">Mitchel</cx:pt>
          <cx:pt idx="1194">Sawyer</cx:pt>
          <cx:pt idx="1195">Gilbert</cx:pt>
          <cx:pt idx="1196">Gilbert</cx:pt>
          <cx:pt idx="1197">OldTown</cx:pt>
          <cx:pt idx="1198">CollgCr</cx:pt>
          <cx:pt idx="1199">Sawyer</cx:pt>
          <cx:pt idx="1200">NAmes</cx:pt>
          <cx:pt idx="1201">CollgCr</cx:pt>
          <cx:pt idx="1202">BrkSide</cx:pt>
          <cx:pt idx="1203">CollgCr</cx:pt>
          <cx:pt idx="1204">NWAmes</cx:pt>
          <cx:pt idx="1205">SawyerW</cx:pt>
          <cx:pt idx="1206">SawyerW</cx:pt>
          <cx:pt idx="1207">CollgCr</cx:pt>
          <cx:pt idx="1208">NAmes</cx:pt>
          <cx:pt idx="1209">Somerst</cx:pt>
          <cx:pt idx="1210">SawyerW</cx:pt>
          <cx:pt idx="1211">Gilbert</cx:pt>
          <cx:pt idx="1212">Edwards</cx:pt>
          <cx:pt idx="1213">Sawyer</cx:pt>
          <cx:pt idx="1214">NAmes</cx:pt>
          <cx:pt idx="1215">Sawyer</cx:pt>
          <cx:pt idx="1216">Sawyer</cx:pt>
          <cx:pt idx="1217">Somerst</cx:pt>
          <cx:pt idx="1218">BrkSide</cx:pt>
          <cx:pt idx="1219">BrDale</cx:pt>
          <cx:pt idx="1220">NAmes</cx:pt>
          <cx:pt idx="1221">Sawyer</cx:pt>
          <cx:pt idx="1222">NAmes</cx:pt>
          <cx:pt idx="1223">NAmes</cx:pt>
          <cx:pt idx="1224">Gilbert</cx:pt>
          <cx:pt idx="1225">NAmes</cx:pt>
          <cx:pt idx="1226">Somerst</cx:pt>
          <cx:pt idx="1227">NAmes</cx:pt>
          <cx:pt idx="1228">NridgHt</cx:pt>
          <cx:pt idx="1229">NAmes</cx:pt>
          <cx:pt idx="1230">Sawyer</cx:pt>
          <cx:pt idx="1231">NAmes</cx:pt>
          <cx:pt idx="1232">NAmes</cx:pt>
          <cx:pt idx="1233">NAmes</cx:pt>
          <cx:pt idx="1234">SWISU</cx:pt>
          <cx:pt idx="1235">Crawfor</cx:pt>
          <cx:pt idx="1236">NridgHt</cx:pt>
          <cx:pt idx="1237">CollgCr</cx:pt>
          <cx:pt idx="1238">SawyerW</cx:pt>
          <cx:pt idx="1239">Timber</cx:pt>
          <cx:pt idx="1240">CollgCr</cx:pt>
          <cx:pt idx="1241">Somerst</cx:pt>
          <cx:pt idx="1242">NWAmes</cx:pt>
          <cx:pt idx="1243">NridgHt</cx:pt>
          <cx:pt idx="1244">Crawfor</cx:pt>
          <cx:pt idx="1245">NWAmes</cx:pt>
          <cx:pt idx="1246">Somerst</cx:pt>
          <cx:pt idx="1247">Mitchel</cx:pt>
          <cx:pt idx="1248">OldTown</cx:pt>
          <cx:pt idx="1249">NAmes</cx:pt>
          <cx:pt idx="1250">NAmes</cx:pt>
          <cx:pt idx="1251">NridgHt</cx:pt>
          <cx:pt idx="1252">Mitchel</cx:pt>
          <cx:pt idx="1253">Veenker</cx:pt>
          <cx:pt idx="1254">Edwards</cx:pt>
          <cx:pt idx="1255">BrkSide</cx:pt>
          <cx:pt idx="1256">NoRidge</cx:pt>
          <cx:pt idx="1257">Edwards</cx:pt>
          <cx:pt idx="1258">Gilbert</cx:pt>
          <cx:pt idx="1259">NAmes</cx:pt>
          <cx:pt idx="1260">Gilbert</cx:pt>
          <cx:pt idx="1261">NAmes</cx:pt>
          <cx:pt idx="1262">ClearCr</cx:pt>
          <cx:pt idx="1263">BrkSide</cx:pt>
          <cx:pt idx="1264">NAmes</cx:pt>
          <cx:pt idx="1265">Somerst</cx:pt>
          <cx:pt idx="1266">OldTown</cx:pt>
          <cx:pt idx="1267">Timber</cx:pt>
          <cx:pt idx="1268">Crawfor</cx:pt>
          <cx:pt idx="1269">NAmes</cx:pt>
          <cx:pt idx="1270">ClearCr</cx:pt>
          <cx:pt idx="1271">NWAmes</cx:pt>
          <cx:pt idx="1272">Sawyer</cx:pt>
          <cx:pt idx="1273">Edwards</cx:pt>
          <cx:pt idx="1274">Crawfor</cx:pt>
          <cx:pt idx="1275">NAmes</cx:pt>
          <cx:pt idx="1276">NWAmes</cx:pt>
          <cx:pt idx="1277">NWAmes</cx:pt>
          <cx:pt idx="1278">CollgCr</cx:pt>
          <cx:pt idx="1279">IDOTRR</cx:pt>
          <cx:pt idx="1280">CollgCr</cx:pt>
          <cx:pt idx="1281">Timber</cx:pt>
          <cx:pt idx="1282">CollgCr</cx:pt>
          <cx:pt idx="1283">Mitchel</cx:pt>
          <cx:pt idx="1284">SWISU</cx:pt>
          <cx:pt idx="1285">BrkSide</cx:pt>
          <cx:pt idx="1286">NWAmes</cx:pt>
          <cx:pt idx="1287">ClearCr</cx:pt>
          <cx:pt idx="1288">StoneBr</cx:pt>
          <cx:pt idx="1289">NridgHt</cx:pt>
          <cx:pt idx="1290">NAmes</cx:pt>
          <cx:pt idx="1291">BrDale</cx:pt>
          <cx:pt idx="1292">OldTown</cx:pt>
          <cx:pt idx="1293">NWAmes</cx:pt>
          <cx:pt idx="1294">Edwards</cx:pt>
          <cx:pt idx="1295">NAmes</cx:pt>
          <cx:pt idx="1296">NAmes</cx:pt>
          <cx:pt idx="1297">Edwards</cx:pt>
          <cx:pt idx="1298">Edwards</cx:pt>
          <cx:pt idx="1299">NAmes</cx:pt>
          <cx:pt idx="1300">Gilbert</cx:pt>
          <cx:pt idx="1301">Crawfor</cx:pt>
          <cx:pt idx="1302">NoRidge</cx:pt>
          <cx:pt idx="1303">Somerst</cx:pt>
          <cx:pt idx="1304">Edwards</cx:pt>
          <cx:pt idx="1305">NridgHt</cx:pt>
          <cx:pt idx="1306">NridgHt</cx:pt>
          <cx:pt idx="1307">CollgCr</cx:pt>
          <cx:pt idx="1308">OldTown</cx:pt>
          <cx:pt idx="1309">SawyerW</cx:pt>
          <cx:pt idx="1310">Crawfor</cx:pt>
          <cx:pt idx="1311">CollgCr</cx:pt>
          <cx:pt idx="1312">NoRidge</cx:pt>
          <cx:pt idx="1313">NoRidge</cx:pt>
          <cx:pt idx="1314">Edwards</cx:pt>
          <cx:pt idx="1315">NAmes</cx:pt>
          <cx:pt idx="1316">CollgCr</cx:pt>
          <cx:pt idx="1317">Somerst</cx:pt>
          <cx:pt idx="1318">CollgCr</cx:pt>
          <cx:pt idx="1319">Edwards</cx:pt>
          <cx:pt idx="1320">NAmes</cx:pt>
          <cx:pt idx="1321">BrkSide</cx:pt>
          <cx:pt idx="1322">NoRidge</cx:pt>
          <cx:pt idx="1323">BrkSide</cx:pt>
          <cx:pt idx="1324">Somerst</cx:pt>
          <cx:pt idx="1325">IDOTRR</cx:pt>
          <cx:pt idx="1326">Edwards</cx:pt>
          <cx:pt idx="1327">Mitchel</cx:pt>
          <cx:pt idx="1328">OldTown</cx:pt>
          <cx:pt idx="1329">Gilbert</cx:pt>
          <cx:pt idx="1330">Somerst</cx:pt>
          <cx:pt idx="1331">CollgCr</cx:pt>
          <cx:pt idx="1332">Edwards</cx:pt>
          <cx:pt idx="1333">IDOTRR</cx:pt>
          <cx:pt idx="1334">BrDale</cx:pt>
          <cx:pt idx="1335">NWAmes</cx:pt>
          <cx:pt idx="1336">NWAmes</cx:pt>
          <cx:pt idx="1337">OldTown</cx:pt>
          <cx:pt idx="1338">CollgCr</cx:pt>
          <cx:pt idx="1339">CollgCr</cx:pt>
          <cx:pt idx="1340">NAmes</cx:pt>
          <cx:pt idx="1341">SawyerW</cx:pt>
          <cx:pt idx="1342">CollgCr</cx:pt>
          <cx:pt idx="1343">Crawfor</cx:pt>
          <cx:pt idx="1344">CollgCr</cx:pt>
          <cx:pt idx="1345">OldTown</cx:pt>
          <cx:pt idx="1346">NWAmes</cx:pt>
          <cx:pt idx="1347">Timber</cx:pt>
          <cx:pt idx="1348">SawyerW</cx:pt>
          <cx:pt idx="1349">OldTown</cx:pt>
          <cx:pt idx="1350">NAmes</cx:pt>
          <cx:pt idx="1351">NAmes</cx:pt>
          <cx:pt idx="1352">BrkSide</cx:pt>
          <cx:pt idx="1353">NoRidge</cx:pt>
          <cx:pt idx="1354">CollgCr</cx:pt>
          <cx:pt idx="1355">NWAmes</cx:pt>
          <cx:pt idx="1356">NAmes</cx:pt>
          <cx:pt idx="1357">NAmes</cx:pt>
          <cx:pt idx="1358">Somerst</cx:pt>
          <cx:pt idx="1359">NridgHt</cx:pt>
          <cx:pt idx="1360">SWISU</cx:pt>
          <cx:pt idx="1361">StoneBr</cx:pt>
          <cx:pt idx="1362">NAmes</cx:pt>
          <cx:pt idx="1363">Gilbert</cx:pt>
          <cx:pt idx="1364">Somerst</cx:pt>
          <cx:pt idx="1365">Somerst</cx:pt>
          <cx:pt idx="1366">CollgCr</cx:pt>
          <cx:pt idx="1367">MeadowV</cx:pt>
          <cx:pt idx="1368">CollgCr</cx:pt>
          <cx:pt idx="1369">CollgCr</cx:pt>
          <cx:pt idx="1370">OldTown</cx:pt>
          <cx:pt idx="1371">NAmes</cx:pt>
          <cx:pt idx="1372">CollgCr</cx:pt>
          <cx:pt idx="1373">NoRidge</cx:pt>
          <cx:pt idx="1374">Somerst</cx:pt>
          <cx:pt idx="1375">Timber</cx:pt>
          <cx:pt idx="1376">SWISU</cx:pt>
          <cx:pt idx="1377">Edwards</cx:pt>
          <cx:pt idx="1378">BrDale</cx:pt>
          <cx:pt idx="1379">Timber</cx:pt>
          <cx:pt idx="1380">Edwards</cx:pt>
          <cx:pt idx="1381">NAmes</cx:pt>
          <cx:pt idx="1382">OldTown</cx:pt>
          <cx:pt idx="1383">Sawyer</cx:pt>
          <cx:pt idx="1384">Edwards</cx:pt>
          <cx:pt idx="1385">IDOTRR</cx:pt>
          <cx:pt idx="1386">NWAmes</cx:pt>
          <cx:pt idx="1387">OldTown</cx:pt>
          <cx:pt idx="1388">Gilbert</cx:pt>
          <cx:pt idx="1389">BrkSide</cx:pt>
          <cx:pt idx="1390">CollgCr</cx:pt>
          <cx:pt idx="1391">NAmes</cx:pt>
          <cx:pt idx="1392">NAmes</cx:pt>
          <cx:pt idx="1393">OldTown</cx:pt>
          <cx:pt idx="1394">Blmngtn</cx:pt>
          <cx:pt idx="1395">Timber</cx:pt>
          <cx:pt idx="1396">Timber</cx:pt>
          <cx:pt idx="1397">BrkSide</cx:pt>
          <cx:pt idx="1398">NAmes</cx:pt>
          <cx:pt idx="1399">SWISU</cx:pt>
          <cx:pt idx="1400">BrkSide</cx:pt>
          <cx:pt idx="1401">Gilbert</cx:pt>
          <cx:pt idx="1402">CollgCr</cx:pt>
          <cx:pt idx="1403">Somerst</cx:pt>
          <cx:pt idx="1404">OldTown</cx:pt>
          <cx:pt idx="1405">Crawfor</cx:pt>
          <cx:pt idx="1406">CollgCr</cx:pt>
          <cx:pt idx="1407">Mitchel</cx:pt>
          <cx:pt idx="1408">OldTown</cx:pt>
          <cx:pt idx="1409">NWAmes</cx:pt>
          <cx:pt idx="1410">CollgCr</cx:pt>
          <cx:pt idx="1411">NAmes</cx:pt>
          <cx:pt idx="1412">NAmes</cx:pt>
          <cx:pt idx="1413">SawyerW</cx:pt>
          <cx:pt idx="1414">BrkSide</cx:pt>
          <cx:pt idx="1415">Blmngtn</cx:pt>
          <cx:pt idx="1416">OldTown</cx:pt>
          <cx:pt idx="1417">NoRidge</cx:pt>
          <cx:pt idx="1418">NAmes</cx:pt>
          <cx:pt idx="1419">Crawfor</cx:pt>
          <cx:pt idx="1420">NWAmes</cx:pt>
          <cx:pt idx="1421">NPkVill</cx:pt>
          <cx:pt idx="1422">CollgCr</cx:pt>
          <cx:pt idx="1423">Edwards</cx:pt>
          <cx:pt idx="1424">NAmes</cx:pt>
          <cx:pt idx="1425">NAmes</cx:pt>
          <cx:pt idx="1426">NoRidge</cx:pt>
          <cx:pt idx="1427">NAmes</cx:pt>
          <cx:pt idx="1428">OldTown</cx:pt>
          <cx:pt idx="1429">NWAmes</cx:pt>
          <cx:pt idx="1430">Gilbert</cx:pt>
          <cx:pt idx="1431">NPkVill</cx:pt>
          <cx:pt idx="1432">OldTown</cx:pt>
          <cx:pt idx="1433">Gilbert</cx:pt>
          <cx:pt idx="1434">Mitchel</cx:pt>
          <cx:pt idx="1435">NAmes</cx:pt>
          <cx:pt idx="1436">NAmes</cx:pt>
          <cx:pt idx="1437">NridgHt</cx:pt>
          <cx:pt idx="1438">OldTown</cx:pt>
          <cx:pt idx="1439">NWAmes</cx:pt>
          <cx:pt idx="1440">Crawfor</cx:pt>
          <cx:pt idx="1441">CollgCr</cx:pt>
          <cx:pt idx="1442">Somerst</cx:pt>
          <cx:pt idx="1443">BrkSide</cx:pt>
          <cx:pt idx="1444">CollgCr</cx:pt>
          <cx:pt idx="1445">Sawyer</cx:pt>
          <cx:pt idx="1446">Mitchel</cx:pt>
          <cx:pt idx="1447">CollgCr</cx:pt>
          <cx:pt idx="1448">Edwards</cx:pt>
          <cx:pt idx="1449">MeadowV</cx:pt>
          <cx:pt idx="1450">NAmes</cx:pt>
          <cx:pt idx="1451">Somerst</cx:pt>
          <cx:pt idx="1452">Edwards</cx:pt>
          <cx:pt idx="1453">Mitchel</cx:pt>
          <cx:pt idx="1454">Somerst</cx:pt>
          <cx:pt idx="1455">Gilbert</cx:pt>
          <cx:pt idx="1456">NWAmes</cx:pt>
          <cx:pt idx="1457">Crawfor</cx:pt>
          <cx:pt idx="1458">NAmes</cx:pt>
          <cx:pt idx="1459">Edwards</cx:pt>
        </cx:lvl>
        <cx:lvl ptCount="1460">
          <cx:pt idx="0">Gtl</cx:pt>
          <cx:pt idx="1">Gtl</cx:pt>
          <cx:pt idx="2">Gtl</cx:pt>
          <cx:pt idx="3">Gtl</cx:pt>
          <cx:pt idx="4">Gtl</cx:pt>
          <cx:pt idx="5">Gtl</cx:pt>
          <cx:pt idx="6">Gtl</cx:pt>
          <cx:pt idx="7">Gtl</cx:pt>
          <cx:pt idx="8">Gtl</cx:pt>
          <cx:pt idx="9">Gtl</cx:pt>
          <cx:pt idx="10">Gtl</cx:pt>
          <cx:pt idx="11">Gtl</cx:pt>
          <cx:pt idx="12">Gtl</cx:pt>
          <cx:pt idx="13">Gtl</cx:pt>
          <cx:pt idx="14">Gtl</cx:pt>
          <cx:pt idx="15">Gtl</cx:pt>
          <cx:pt idx="16">Gtl</cx:pt>
          <cx:pt idx="17">Gtl</cx:pt>
          <cx:pt idx="18">Gtl</cx:pt>
          <cx:pt idx="19">Gtl</cx:pt>
          <cx:pt idx="20">Gtl</cx:pt>
          <cx:pt idx="21">Gtl</cx:pt>
          <cx:pt idx="22">Gtl</cx:pt>
          <cx:pt idx="23">Gtl</cx:pt>
          <cx:pt idx="24">Gtl</cx:pt>
          <cx:pt idx="25">Gtl</cx:pt>
          <cx:pt idx="26">Gtl</cx:pt>
          <cx:pt idx="27">Gtl</cx:pt>
          <cx:pt idx="28">Gtl</cx:pt>
          <cx:pt idx="29">Gtl</cx:pt>
          <cx:pt idx="30">Gtl</cx:pt>
          <cx:pt idx="31">Gtl</cx:pt>
          <cx:pt idx="32">Gtl</cx:pt>
          <cx:pt idx="33">Gtl</cx:pt>
          <cx:pt idx="34">Gtl</cx:pt>
          <cx:pt idx="35">Gtl</cx:pt>
          <cx:pt idx="36">Gtl</cx:pt>
          <cx:pt idx="37">Gtl</cx:pt>
          <cx:pt idx="38">Gtl</cx:pt>
          <cx:pt idx="39">Gtl</cx:pt>
          <cx:pt idx="40">Gtl</cx:pt>
          <cx:pt idx="41">Gtl</cx:pt>
          <cx:pt idx="42">Gtl</cx:pt>
          <cx:pt idx="43">Gtl</cx:pt>
          <cx:pt idx="44">Gtl</cx:pt>
          <cx:pt idx="45">Gtl</cx:pt>
          <cx:pt idx="46">Gtl</cx:pt>
          <cx:pt idx="47">Gtl</cx:pt>
          <cx:pt idx="48">Gtl</cx:pt>
          <cx:pt idx="49">Gtl</cx:pt>
          <cx:pt idx="50">Gtl</cx:pt>
          <cx:pt idx="51">Gtl</cx:pt>
          <cx:pt idx="52">Mod</cx:pt>
          <cx:pt idx="53">Gtl</cx:pt>
          <cx:pt idx="54">Mod</cx:pt>
          <cx:pt idx="55">Gtl</cx:pt>
          <cx:pt idx="56">Gtl</cx:pt>
          <cx:pt idx="57">Gtl</cx:pt>
          <cx:pt idx="58">Gtl</cx:pt>
          <cx:pt idx="59">Gtl</cx:pt>
          <cx:pt idx="60">Gtl</cx:pt>
          <cx:pt idx="61">Gtl</cx:pt>
          <cx:pt idx="62">Gtl</cx:pt>
          <cx:pt idx="63">Gtl</cx:pt>
          <cx:pt idx="64">Gtl</cx:pt>
          <cx:pt idx="65">Gtl</cx:pt>
          <cx:pt idx="66">Gtl</cx:pt>
          <cx:pt idx="67">Gtl</cx:pt>
          <cx:pt idx="68">Gtl</cx:pt>
          <cx:pt idx="69">Gtl</cx:pt>
          <cx:pt idx="70">Gtl</cx:pt>
          <cx:pt idx="71">Gtl</cx:pt>
          <cx:pt idx="72">Gtl</cx:pt>
          <cx:pt idx="73">Gtl</cx:pt>
          <cx:pt idx="74">Gtl</cx:pt>
          <cx:pt idx="75">Gtl</cx:pt>
          <cx:pt idx="76">Gtl</cx:pt>
          <cx:pt idx="77">Gtl</cx:pt>
          <cx:pt idx="78">Gtl</cx:pt>
          <cx:pt idx="79">Gtl</cx:pt>
          <cx:pt idx="80">Gtl</cx:pt>
          <cx:pt idx="81">Gtl</cx:pt>
          <cx:pt idx="82">Gtl</cx:pt>
          <cx:pt idx="83">Gtl</cx:pt>
          <cx:pt idx="84">Gtl</cx:pt>
          <cx:pt idx="85">Gtl</cx:pt>
          <cx:pt idx="86">Gtl</cx:pt>
          <cx:pt idx="87">Gtl</cx:pt>
          <cx:pt idx="88">Gtl</cx:pt>
          <cx:pt idx="89">Gtl</cx:pt>
          <cx:pt idx="90">Gtl</cx:pt>
          <cx:pt idx="91">Gtl</cx:pt>
          <cx:pt idx="92">Gtl</cx:pt>
          <cx:pt idx="93">Gtl</cx:pt>
          <cx:pt idx="94">Gtl</cx:pt>
          <cx:pt idx="95">Gtl</cx:pt>
          <cx:pt idx="96">Gtl</cx:pt>
          <cx:pt idx="97">Gtl</cx:pt>
          <cx:pt idx="98">Gtl</cx:pt>
          <cx:pt idx="99">Gtl</cx:pt>
          <cx:pt idx="100">Gtl</cx:pt>
          <cx:pt idx="101">Gtl</cx:pt>
          <cx:pt idx="102">Gtl</cx:pt>
          <cx:pt idx="103">Gtl</cx:pt>
          <cx:pt idx="104">Gtl</cx:pt>
          <cx:pt idx="105">Gtl</cx:pt>
          <cx:pt idx="106">Gtl</cx:pt>
          <cx:pt idx="107">Gtl</cx:pt>
          <cx:pt idx="108">Gtl</cx:pt>
          <cx:pt idx="109">Gtl</cx:pt>
          <cx:pt idx="110">Gtl</cx:pt>
          <cx:pt idx="111">Gtl</cx:pt>
          <cx:pt idx="112">Gtl</cx:pt>
          <cx:pt idx="113">Gtl</cx:pt>
          <cx:pt idx="114">Mod</cx:pt>
          <cx:pt idx="115">Gtl</cx:pt>
          <cx:pt idx="116">Gtl</cx:pt>
          <cx:pt idx="117">Gtl</cx:pt>
          <cx:pt idx="118">Gtl</cx:pt>
          <cx:pt idx="119">Gtl</cx:pt>
          <cx:pt idx="120">Sev</cx:pt>
          <cx:pt idx="121">Gtl</cx:pt>
          <cx:pt idx="122">Gtl</cx:pt>
          <cx:pt idx="123">Gtl</cx:pt>
          <cx:pt idx="124">Gtl</cx:pt>
          <cx:pt idx="125">Gtl</cx:pt>
          <cx:pt idx="126">Gtl</cx:pt>
          <cx:pt idx="127">Gtl</cx:pt>
          <cx:pt idx="128">Gtl</cx:pt>
          <cx:pt idx="129">Gtl</cx:pt>
          <cx:pt idx="130">Gtl</cx:pt>
          <cx:pt idx="131">Gtl</cx:pt>
          <cx:pt idx="132">Gtl</cx:pt>
          <cx:pt idx="133">Gtl</cx:pt>
          <cx:pt idx="134">Gtl</cx:pt>
          <cx:pt idx="135">Gtl</cx:pt>
          <cx:pt idx="136">Gtl</cx:pt>
          <cx:pt idx="137">Gtl</cx:pt>
          <cx:pt idx="138">Gtl</cx:pt>
          <cx:pt idx="139">Gtl</cx:pt>
          <cx:pt idx="140">Gtl</cx:pt>
          <cx:pt idx="141">Gtl</cx:pt>
          <cx:pt idx="142">Gtl</cx:pt>
          <cx:pt idx="143">Gtl</cx:pt>
          <cx:pt idx="144">Gtl</cx:pt>
          <cx:pt idx="145">Gtl</cx:pt>
          <cx:pt idx="146">Gtl</cx:pt>
          <cx:pt idx="147">Gtl</cx:pt>
          <cx:pt idx="148">Gtl</cx:pt>
          <cx:pt idx="149">Gtl</cx:pt>
          <cx:pt idx="150">Gtl</cx:pt>
          <cx:pt idx="151">Gtl</cx:pt>
          <cx:pt idx="152">Gtl</cx:pt>
          <cx:pt idx="153">Gtl</cx:pt>
          <cx:pt idx="154">Gtl</cx:pt>
          <cx:pt idx="155">Gtl</cx:pt>
          <cx:pt idx="156">Gtl</cx:pt>
          <cx:pt idx="157">Gtl</cx:pt>
          <cx:pt idx="158">Gtl</cx:pt>
          <cx:pt idx="159">Gtl</cx:pt>
          <cx:pt idx="160">Gtl</cx:pt>
          <cx:pt idx="161">Gtl</cx:pt>
          <cx:pt idx="162">Gtl</cx:pt>
          <cx:pt idx="163">Gtl</cx:pt>
          <cx:pt idx="164">Gtl</cx:pt>
          <cx:pt idx="165">Gtl</cx:pt>
          <cx:pt idx="166">Gtl</cx:pt>
          <cx:pt idx="167">Gtl</cx:pt>
          <cx:pt idx="168">Gtl</cx:pt>
          <cx:pt idx="169">Gtl</cx:pt>
          <cx:pt idx="170">Gtl</cx:pt>
          <cx:pt idx="171">Gtl</cx:pt>
          <cx:pt idx="172">Gtl</cx:pt>
          <cx:pt idx="173">Gtl</cx:pt>
          <cx:pt idx="174">Gtl</cx:pt>
          <cx:pt idx="175">Gtl</cx:pt>
          <cx:pt idx="176">Gtl</cx:pt>
          <cx:pt idx="177">Gtl</cx:pt>
          <cx:pt idx="178">Gtl</cx:pt>
          <cx:pt idx="179">Gtl</cx:pt>
          <cx:pt idx="180">Gtl</cx:pt>
          <cx:pt idx="181">Gtl</cx:pt>
          <cx:pt idx="182">Gtl</cx:pt>
          <cx:pt idx="183">Gtl</cx:pt>
          <cx:pt idx="184">Gtl</cx:pt>
          <cx:pt idx="185">Gtl</cx:pt>
          <cx:pt idx="186">Gtl</cx:pt>
          <cx:pt idx="187">Gtl</cx:pt>
          <cx:pt idx="188">Gtl</cx:pt>
          <cx:pt idx="189">Gtl</cx:pt>
          <cx:pt idx="190">Mod</cx:pt>
          <cx:pt idx="191">Gtl</cx:pt>
          <cx:pt idx="192">Gtl</cx:pt>
          <cx:pt idx="193">Gtl</cx:pt>
          <cx:pt idx="194">Gtl</cx:pt>
          <cx:pt idx="195">Gtl</cx:pt>
          <cx:pt idx="196">Gtl</cx:pt>
          <cx:pt idx="197">Gtl</cx:pt>
          <cx:pt idx="198">Gtl</cx:pt>
          <cx:pt idx="199">Gtl</cx:pt>
          <cx:pt idx="200">Gtl</cx:pt>
          <cx:pt idx="201">Gtl</cx:pt>
          <cx:pt idx="202">Gtl</cx:pt>
          <cx:pt idx="203">Gtl</cx:pt>
          <cx:pt idx="204">Gtl</cx:pt>
          <cx:pt idx="205">Gtl</cx:pt>
          <cx:pt idx="206">Gtl</cx:pt>
          <cx:pt idx="207">Gtl</cx:pt>
          <cx:pt idx="208">Mod</cx:pt>
          <cx:pt idx="209">Gtl</cx:pt>
          <cx:pt idx="210">Gtl</cx:pt>
          <cx:pt idx="211">Gtl</cx:pt>
          <cx:pt idx="212">Gtl</cx:pt>
          <cx:pt idx="213">Gtl</cx:pt>
          <cx:pt idx="214">Gtl</cx:pt>
          <cx:pt idx="215">Gtl</cx:pt>
          <cx:pt idx="216">Gtl</cx:pt>
          <cx:pt idx="217">Gtl</cx:pt>
          <cx:pt idx="218">Gtl</cx:pt>
          <cx:pt idx="219">Gtl</cx:pt>
          <cx:pt idx="220">Gtl</cx:pt>
          <cx:pt idx="221">Gtl</cx:pt>
          <cx:pt idx="222">Gtl</cx:pt>
          <cx:pt idx="223">Gtl</cx:pt>
          <cx:pt idx="224">Gtl</cx:pt>
          <cx:pt idx="225">Gtl</cx:pt>
          <cx:pt idx="226">Gtl</cx:pt>
          <cx:pt idx="227">Gtl</cx:pt>
          <cx:pt idx="228">Gtl</cx:pt>
          <cx:pt idx="229">Gtl</cx:pt>
          <cx:pt idx="230">Gtl</cx:pt>
          <cx:pt idx="231">Gtl</cx:pt>
          <cx:pt idx="232">Gtl</cx:pt>
          <cx:pt idx="233">Gtl</cx:pt>
          <cx:pt idx="234">Gtl</cx:pt>
          <cx:pt idx="235">Gtl</cx:pt>
          <cx:pt idx="236">Gtl</cx:pt>
          <cx:pt idx="237">Gtl</cx:pt>
          <cx:pt idx="238">Gtl</cx:pt>
          <cx:pt idx="239">Gtl</cx:pt>
          <cx:pt idx="240">Gtl</cx:pt>
          <cx:pt idx="241">Gtl</cx:pt>
          <cx:pt idx="242">Gtl</cx:pt>
          <cx:pt idx="243">Gtl</cx:pt>
          <cx:pt idx="244">Gtl</cx:pt>
          <cx:pt idx="245">Gtl</cx:pt>
          <cx:pt idx="246">Gtl</cx:pt>
          <cx:pt idx="247">Gtl</cx:pt>
          <cx:pt idx="248">Gtl</cx:pt>
          <cx:pt idx="249">Sev</cx:pt>
          <cx:pt idx="250">Gtl</cx:pt>
          <cx:pt idx="251">Mod</cx:pt>
          <cx:pt idx="252">Gtl</cx:pt>
          <cx:pt idx="253">Gtl</cx:pt>
          <cx:pt idx="254">Gtl</cx:pt>
          <cx:pt idx="255">Gtl</cx:pt>
          <cx:pt idx="256">Gtl</cx:pt>
          <cx:pt idx="257">Gtl</cx:pt>
          <cx:pt idx="258">Gtl</cx:pt>
          <cx:pt idx="259">Gtl</cx:pt>
          <cx:pt idx="260">Gtl</cx:pt>
          <cx:pt idx="261">Gtl</cx:pt>
          <cx:pt idx="262">Gtl</cx:pt>
          <cx:pt idx="263">Gtl</cx:pt>
          <cx:pt idx="264">Gtl</cx:pt>
          <cx:pt idx="265">Gtl</cx:pt>
          <cx:pt idx="266">Gtl</cx:pt>
          <cx:pt idx="267">Mod</cx:pt>
          <cx:pt idx="268">Gtl</cx:pt>
          <cx:pt idx="269">Gtl</cx:pt>
          <cx:pt idx="270">Gtl</cx:pt>
          <cx:pt idx="271">Sev</cx:pt>
          <cx:pt idx="272">Gtl</cx:pt>
          <cx:pt idx="273">Gtl</cx:pt>
          <cx:pt idx="274">Gtl</cx:pt>
          <cx:pt idx="275">Gtl</cx:pt>
          <cx:pt idx="276">Gtl</cx:pt>
          <cx:pt idx="277">Gtl</cx:pt>
          <cx:pt idx="278">Gtl</cx:pt>
          <cx:pt idx="279">Gtl</cx:pt>
          <cx:pt idx="280">Gtl</cx:pt>
          <cx:pt idx="281">Gtl</cx:pt>
          <cx:pt idx="282">Gtl</cx:pt>
          <cx:pt idx="283">Gtl</cx:pt>
          <cx:pt idx="284">Gtl</cx:pt>
          <cx:pt idx="285">Gtl</cx:pt>
          <cx:pt idx="286">Gtl</cx:pt>
          <cx:pt idx="287">Gtl</cx:pt>
          <cx:pt idx="288">Gtl</cx:pt>
          <cx:pt idx="289">Gtl</cx:pt>
          <cx:pt idx="290">Gtl</cx:pt>
          <cx:pt idx="291">Gtl</cx:pt>
          <cx:pt idx="292">Gtl</cx:pt>
          <cx:pt idx="293">Gtl</cx:pt>
          <cx:pt idx="294">Gtl</cx:pt>
          <cx:pt idx="295">Gtl</cx:pt>
          <cx:pt idx="296">Gtl</cx:pt>
          <cx:pt idx="297">Gtl</cx:pt>
          <cx:pt idx="298">Gtl</cx:pt>
          <cx:pt idx="299">Gtl</cx:pt>
          <cx:pt idx="300">Gtl</cx:pt>
          <cx:pt idx="301">Gtl</cx:pt>
          <cx:pt idx="302">Gtl</cx:pt>
          <cx:pt idx="303">Gtl</cx:pt>
          <cx:pt idx="304">Gtl</cx:pt>
          <cx:pt idx="305">Gtl</cx:pt>
          <cx:pt idx="306">Gtl</cx:pt>
          <cx:pt idx="307">Gtl</cx:pt>
          <cx:pt idx="308">Gtl</cx:pt>
          <cx:pt idx="309">Gtl</cx:pt>
          <cx:pt idx="310">Gtl</cx:pt>
          <cx:pt idx="311">Gtl</cx:pt>
          <cx:pt idx="312">Gtl</cx:pt>
          <cx:pt idx="313">Sev</cx:pt>
          <cx:pt idx="314">Gtl</cx:pt>
          <cx:pt idx="315">Gtl</cx:pt>
          <cx:pt idx="316">Gtl</cx:pt>
          <cx:pt idx="317">Gtl</cx:pt>
          <cx:pt idx="318">Mod</cx:pt>
          <cx:pt idx="319">Gtl</cx:pt>
          <cx:pt idx="320">Gtl</cx:pt>
          <cx:pt idx="321">Gtl</cx:pt>
          <cx:pt idx="322">Gtl</cx:pt>
          <cx:pt idx="323">Gtl</cx:pt>
          <cx:pt idx="324">Gtl</cx:pt>
          <cx:pt idx="325">Gtl</cx:pt>
          <cx:pt idx="326">Gtl</cx:pt>
          <cx:pt idx="327">Gtl</cx:pt>
          <cx:pt idx="328">Gtl</cx:pt>
          <cx:pt idx="329">Gtl</cx:pt>
          <cx:pt idx="330">Gtl</cx:pt>
          <cx:pt idx="331">Gtl</cx:pt>
          <cx:pt idx="332">Gtl</cx:pt>
          <cx:pt idx="333">Gtl</cx:pt>
          <cx:pt idx="334">Gtl</cx:pt>
          <cx:pt idx="335">Sev</cx:pt>
          <cx:pt idx="336">Gtl</cx:pt>
          <cx:pt idx="337">Gtl</cx:pt>
          <cx:pt idx="338">Gtl</cx:pt>
          <cx:pt idx="339">Gtl</cx:pt>
          <cx:pt idx="340">Gtl</cx:pt>
          <cx:pt idx="341">Gtl</cx:pt>
          <cx:pt idx="342">Gtl</cx:pt>
          <cx:pt idx="343">Gtl</cx:pt>
          <cx:pt idx="344">Gtl</cx:pt>
          <cx:pt idx="345">Gtl</cx:pt>
          <cx:pt idx="346">Gtl</cx:pt>
          <cx:pt idx="347">Gtl</cx:pt>
          <cx:pt idx="348">Gtl</cx:pt>
          <cx:pt idx="349">Gtl</cx:pt>
          <cx:pt idx="350">Gtl</cx:pt>
          <cx:pt idx="351">Mod</cx:pt>
          <cx:pt idx="352">Gtl</cx:pt>
          <cx:pt idx="353">Gtl</cx:pt>
          <cx:pt idx="354">Gtl</cx:pt>
          <cx:pt idx="355">Gtl</cx:pt>
          <cx:pt idx="356">Gtl</cx:pt>
          <cx:pt idx="357">Gtl</cx:pt>
          <cx:pt idx="358">Gtl</cx:pt>
          <cx:pt idx="359">Gtl</cx:pt>
          <cx:pt idx="360">Gtl</cx:pt>
          <cx:pt idx="361">Gtl</cx:pt>
          <cx:pt idx="362">Gtl</cx:pt>
          <cx:pt idx="363">Gtl</cx:pt>
          <cx:pt idx="364">Gtl</cx:pt>
          <cx:pt idx="365">Gtl</cx:pt>
          <cx:pt idx="366">Gtl</cx:pt>
          <cx:pt idx="367">Gtl</cx:pt>
          <cx:pt idx="368">Gtl</cx:pt>
          <cx:pt idx="369">Gtl</cx:pt>
          <cx:pt idx="370">Gtl</cx:pt>
          <cx:pt idx="371">Gtl</cx:pt>
          <cx:pt idx="372">Gtl</cx:pt>
          <cx:pt idx="373">Gtl</cx:pt>
          <cx:pt idx="374">Gtl</cx:pt>
          <cx:pt idx="375">Sev</cx:pt>
          <cx:pt idx="376">Gtl</cx:pt>
          <cx:pt idx="377">Gtl</cx:pt>
          <cx:pt idx="378">Gtl</cx:pt>
          <cx:pt idx="379">Gtl</cx:pt>
          <cx:pt idx="380">Gtl</cx:pt>
          <cx:pt idx="381">Gtl</cx:pt>
          <cx:pt idx="382">Gtl</cx:pt>
          <cx:pt idx="383">Gtl</cx:pt>
          <cx:pt idx="384">Mod</cx:pt>
          <cx:pt idx="385">Gtl</cx:pt>
          <cx:pt idx="386">Gtl</cx:pt>
          <cx:pt idx="387">Gtl</cx:pt>
          <cx:pt idx="388">Gtl</cx:pt>
          <cx:pt idx="389">Gtl</cx:pt>
          <cx:pt idx="390">Gtl</cx:pt>
          <cx:pt idx="391">Gtl</cx:pt>
          <cx:pt idx="392">Gtl</cx:pt>
          <cx:pt idx="393">Gtl</cx:pt>
          <cx:pt idx="394">Gtl</cx:pt>
          <cx:pt idx="395">Gtl</cx:pt>
          <cx:pt idx="396">Gtl</cx:pt>
          <cx:pt idx="397">Gtl</cx:pt>
          <cx:pt idx="398">Gtl</cx:pt>
          <cx:pt idx="399">Gtl</cx:pt>
          <cx:pt idx="400">Gtl</cx:pt>
          <cx:pt idx="401">Gtl</cx:pt>
          <cx:pt idx="402">Gtl</cx:pt>
          <cx:pt idx="403">Gtl</cx:pt>
          <cx:pt idx="404">Gtl</cx:pt>
          <cx:pt idx="405">Gtl</cx:pt>
          <cx:pt idx="406">Gtl</cx:pt>
          <cx:pt idx="407">Gtl</cx:pt>
          <cx:pt idx="408">Gtl</cx:pt>
          <cx:pt idx="409">Gtl</cx:pt>
          <cx:pt idx="410">Gtl</cx:pt>
          <cx:pt idx="411">Gtl</cx:pt>
          <cx:pt idx="412">Gtl</cx:pt>
          <cx:pt idx="413">Gtl</cx:pt>
          <cx:pt idx="414">Gtl</cx:pt>
          <cx:pt idx="415">Gtl</cx:pt>
          <cx:pt idx="416">Gtl</cx:pt>
          <cx:pt idx="417">Gtl</cx:pt>
          <cx:pt idx="418">Gtl</cx:pt>
          <cx:pt idx="419">Gtl</cx:pt>
          <cx:pt idx="420">Gtl</cx:pt>
          <cx:pt idx="421">Gtl</cx:pt>
          <cx:pt idx="422">Mod</cx:pt>
          <cx:pt idx="423">Gtl</cx:pt>
          <cx:pt idx="424">Gtl</cx:pt>
          <cx:pt idx="425">Gtl</cx:pt>
          <cx:pt idx="426">Mod</cx:pt>
          <cx:pt idx="427">Gtl</cx:pt>
          <cx:pt idx="428">Gtl</cx:pt>
          <cx:pt idx="429">Gtl</cx:pt>
          <cx:pt idx="430">Gtl</cx:pt>
          <cx:pt idx="431">Gtl</cx:pt>
          <cx:pt idx="432">Gtl</cx:pt>
          <cx:pt idx="433">Gtl</cx:pt>
          <cx:pt idx="434">Gtl</cx:pt>
          <cx:pt idx="435">Gtl</cx:pt>
          <cx:pt idx="436">Gtl</cx:pt>
          <cx:pt idx="437">Gtl</cx:pt>
          <cx:pt idx="438">Gtl</cx:pt>
          <cx:pt idx="439">Gtl</cx:pt>
          <cx:pt idx="440">Gtl</cx:pt>
          <cx:pt idx="441">Gtl</cx:pt>
          <cx:pt idx="442">Gtl</cx:pt>
          <cx:pt idx="443">Gtl</cx:pt>
          <cx:pt idx="444">Gtl</cx:pt>
          <cx:pt idx="445">Gtl</cx:pt>
          <cx:pt idx="446">Gtl</cx:pt>
          <cx:pt idx="447">Gtl</cx:pt>
          <cx:pt idx="448">Gtl</cx:pt>
          <cx:pt idx="449">Gtl</cx:pt>
          <cx:pt idx="450">Gtl</cx:pt>
          <cx:pt idx="451">Mod</cx:pt>
          <cx:pt idx="452">Gtl</cx:pt>
          <cx:pt idx="453">Gtl</cx:pt>
          <cx:pt idx="454">Gtl</cx:pt>
          <cx:pt idx="455">Gtl</cx:pt>
          <cx:pt idx="456">Gtl</cx:pt>
          <cx:pt idx="457">Mod</cx:pt>
          <cx:pt idx="458">Gtl</cx:pt>
          <cx:pt idx="459">Gtl</cx:pt>
          <cx:pt idx="460">Gtl</cx:pt>
          <cx:pt idx="461">Gtl</cx:pt>
          <cx:pt idx="462">Gtl</cx:pt>
          <cx:pt idx="463">Mod</cx:pt>
          <cx:pt idx="464">Mod</cx:pt>
          <cx:pt idx="465">Gtl</cx:pt>
          <cx:pt idx="466">Gtl</cx:pt>
          <cx:pt idx="467">Gtl</cx:pt>
          <cx:pt idx="468">Gtl</cx:pt>
          <cx:pt idx="469">Gtl</cx:pt>
          <cx:pt idx="470">Gtl</cx:pt>
          <cx:pt idx="471">Gtl</cx:pt>
          <cx:pt idx="472">Gtl</cx:pt>
          <cx:pt idx="473">Gtl</cx:pt>
          <cx:pt idx="474">Gtl</cx:pt>
          <cx:pt idx="475">Gtl</cx:pt>
          <cx:pt idx="476">Mod</cx:pt>
          <cx:pt idx="477">Gtl</cx:pt>
          <cx:pt idx="478">Gtl</cx:pt>
          <cx:pt idx="479">Gtl</cx:pt>
          <cx:pt idx="480">Gtl</cx:pt>
          <cx:pt idx="481">Gtl</cx:pt>
          <cx:pt idx="482">Gtl</cx:pt>
          <cx:pt idx="483">Gtl</cx:pt>
          <cx:pt idx="484">Gtl</cx:pt>
          <cx:pt idx="485">Gtl</cx:pt>
          <cx:pt idx="486">Gtl</cx:pt>
          <cx:pt idx="487">Gtl</cx:pt>
          <cx:pt idx="488">Gtl</cx:pt>
          <cx:pt idx="489">Gtl</cx:pt>
          <cx:pt idx="490">Gtl</cx:pt>
          <cx:pt idx="491">Gtl</cx:pt>
          <cx:pt idx="492">Gtl</cx:pt>
          <cx:pt idx="493">Gtl</cx:pt>
          <cx:pt idx="494">Gtl</cx:pt>
          <cx:pt idx="495">Gtl</cx:pt>
          <cx:pt idx="496">Gtl</cx:pt>
          <cx:pt idx="497">Gtl</cx:pt>
          <cx:pt idx="498">Gtl</cx:pt>
          <cx:pt idx="499">Gtl</cx:pt>
          <cx:pt idx="500">Gtl</cx:pt>
          <cx:pt idx="501">Gtl</cx:pt>
          <cx:pt idx="502">Gtl</cx:pt>
          <cx:pt idx="503">Gtl</cx:pt>
          <cx:pt idx="504">Gtl</cx:pt>
          <cx:pt idx="505">Gtl</cx:pt>
          <cx:pt idx="506">Gtl</cx:pt>
          <cx:pt idx="507">Gtl</cx:pt>
          <cx:pt idx="508">Gtl</cx:pt>
          <cx:pt idx="509">Gtl</cx:pt>
          <cx:pt idx="510">Gtl</cx:pt>
          <cx:pt idx="511">Gtl</cx:pt>
          <cx:pt idx="512">Gtl</cx:pt>
          <cx:pt idx="513">Gtl</cx:pt>
          <cx:pt idx="514">Gtl</cx:pt>
          <cx:pt idx="515">Gtl</cx:pt>
          <cx:pt idx="516">Gtl</cx:pt>
          <cx:pt idx="517">Gtl</cx:pt>
          <cx:pt idx="518">Gtl</cx:pt>
          <cx:pt idx="519">Gtl</cx:pt>
          <cx:pt idx="520">Gtl</cx:pt>
          <cx:pt idx="521">Gtl</cx:pt>
          <cx:pt idx="522">Gtl</cx:pt>
          <cx:pt idx="523">Gtl</cx:pt>
          <cx:pt idx="524">Gtl</cx:pt>
          <cx:pt idx="525">Gtl</cx:pt>
          <cx:pt idx="526">Gtl</cx:pt>
          <cx:pt idx="527">Gtl</cx:pt>
          <cx:pt idx="528">Gtl</cx:pt>
          <cx:pt idx="529">Gtl</cx:pt>
          <cx:pt idx="530">Gtl</cx:pt>
          <cx:pt idx="531">Gtl</cx:pt>
          <cx:pt idx="532">Gtl</cx:pt>
          <cx:pt idx="533">Mod</cx:pt>
          <cx:pt idx="534">Gtl</cx:pt>
          <cx:pt idx="535">Gtl</cx:pt>
          <cx:pt idx="536">Gtl</cx:pt>
          <cx:pt idx="537">Gtl</cx:pt>
          <cx:pt idx="538">Gtl</cx:pt>
          <cx:pt idx="539">Gtl</cx:pt>
          <cx:pt idx="540">Gtl</cx:pt>
          <cx:pt idx="541">Gtl</cx:pt>
          <cx:pt idx="542">Gtl</cx:pt>
          <cx:pt idx="543">Gtl</cx:pt>
          <cx:pt idx="544">Gtl</cx:pt>
          <cx:pt idx="545">Gtl</cx:pt>
          <cx:pt idx="546">Gtl</cx:pt>
          <cx:pt idx="547">Gtl</cx:pt>
          <cx:pt idx="548">Gtl</cx:pt>
          <cx:pt idx="549">Gtl</cx:pt>
          <cx:pt idx="550">Gtl</cx:pt>
          <cx:pt idx="551">Gtl</cx:pt>
          <cx:pt idx="552">Gtl</cx:pt>
          <cx:pt idx="553">Gtl</cx:pt>
          <cx:pt idx="554">Gtl</cx:pt>
          <cx:pt idx="555">Gtl</cx:pt>
          <cx:pt idx="556">Gtl</cx:pt>
          <cx:pt idx="557">Mod</cx:pt>
          <cx:pt idx="558">Gtl</cx:pt>
          <cx:pt idx="559">Gtl</cx:pt>
          <cx:pt idx="560">Gtl</cx:pt>
          <cx:pt idx="561">Mod</cx:pt>
          <cx:pt idx="562">Gtl</cx:pt>
          <cx:pt idx="563">Gtl</cx:pt>
          <cx:pt idx="564">Gtl</cx:pt>
          <cx:pt idx="565">Gtl</cx:pt>
          <cx:pt idx="566">Gtl</cx:pt>
          <cx:pt idx="567">Gtl</cx:pt>
          <cx:pt idx="568">Mod</cx:pt>
          <cx:pt idx="569">Gtl</cx:pt>
          <cx:pt idx="570">Gtl</cx:pt>
          <cx:pt idx="571">Gtl</cx:pt>
          <cx:pt idx="572">Gtl</cx:pt>
          <cx:pt idx="573">Gtl</cx:pt>
          <cx:pt idx="574">Gtl</cx:pt>
          <cx:pt idx="575">Gtl</cx:pt>
          <cx:pt idx="576">Gtl</cx:pt>
          <cx:pt idx="577">Gtl</cx:pt>
          <cx:pt idx="578">Gtl</cx:pt>
          <cx:pt idx="579">Gtl</cx:pt>
          <cx:pt idx="580">Gtl</cx:pt>
          <cx:pt idx="581">Gtl</cx:pt>
          <cx:pt idx="582">Gtl</cx:pt>
          <cx:pt idx="583">Gtl</cx:pt>
          <cx:pt idx="584">Gtl</cx:pt>
          <cx:pt idx="585">Gtl</cx:pt>
          <cx:pt idx="586">Gtl</cx:pt>
          <cx:pt idx="587">Gtl</cx:pt>
          <cx:pt idx="588">Sev</cx:pt>
          <cx:pt idx="589">Gtl</cx:pt>
          <cx:pt idx="590">Gtl</cx:pt>
          <cx:pt idx="591">Gtl</cx:pt>
          <cx:pt idx="592">Gtl</cx:pt>
          <cx:pt idx="593">Gtl</cx:pt>
          <cx:pt idx="594">Gtl</cx:pt>
          <cx:pt idx="595">Gtl</cx:pt>
          <cx:pt idx="596">Gtl</cx:pt>
          <cx:pt idx="597">Gtl</cx:pt>
          <cx:pt idx="598">Gtl</cx:pt>
          <cx:pt idx="599">Gtl</cx:pt>
          <cx:pt idx="600">Gtl</cx:pt>
          <cx:pt idx="601">Gtl</cx:pt>
          <cx:pt idx="602">Gtl</cx:pt>
          <cx:pt idx="603">Gtl</cx:pt>
          <cx:pt idx="604">Gtl</cx:pt>
          <cx:pt idx="605">Gtl</cx:pt>
          <cx:pt idx="606">Mod</cx:pt>
          <cx:pt idx="607">Mod</cx:pt>
          <cx:pt idx="608">Mod</cx:pt>
          <cx:pt idx="609">Gtl</cx:pt>
          <cx:pt idx="610">Gtl</cx:pt>
          <cx:pt idx="611">Gtl</cx:pt>
          <cx:pt idx="612">Gtl</cx:pt>
          <cx:pt idx="613">Gtl</cx:pt>
          <cx:pt idx="614">Gtl</cx:pt>
          <cx:pt idx="615">Gtl</cx:pt>
          <cx:pt idx="616">Gtl</cx:pt>
          <cx:pt idx="617">Mod</cx:pt>
          <cx:pt idx="618">Gtl</cx:pt>
          <cx:pt idx="619">Gtl</cx:pt>
          <cx:pt idx="620">Gtl</cx:pt>
          <cx:pt idx="621">Gtl</cx:pt>
          <cx:pt idx="622">Gtl</cx:pt>
          <cx:pt idx="623">Gtl</cx:pt>
          <cx:pt idx="624">Gtl</cx:pt>
          <cx:pt idx="625">Gtl</cx:pt>
          <cx:pt idx="626">Gtl</cx:pt>
          <cx:pt idx="627">Gtl</cx:pt>
          <cx:pt idx="628">Sev</cx:pt>
          <cx:pt idx="629">Gtl</cx:pt>
          <cx:pt idx="630">Gtl</cx:pt>
          <cx:pt idx="631">Gtl</cx:pt>
          <cx:pt idx="632">Gtl</cx:pt>
          <cx:pt idx="633">Gtl</cx:pt>
          <cx:pt idx="634">Gtl</cx:pt>
          <cx:pt idx="635">Gtl</cx:pt>
          <cx:pt idx="636">Gtl</cx:pt>
          <cx:pt idx="637">Gtl</cx:pt>
          <cx:pt idx="638">Gtl</cx:pt>
          <cx:pt idx="639">Gtl</cx:pt>
          <cx:pt idx="640">Gtl</cx:pt>
          <cx:pt idx="641">Gtl</cx:pt>
          <cx:pt idx="642">Gtl</cx:pt>
          <cx:pt idx="643">Gtl</cx:pt>
          <cx:pt idx="644">Gtl</cx:pt>
          <cx:pt idx="645">Gtl</cx:pt>
          <cx:pt idx="646">Gtl</cx:pt>
          <cx:pt idx="647">Gtl</cx:pt>
          <cx:pt idx="648">Gtl</cx:pt>
          <cx:pt idx="649">Gtl</cx:pt>
          <cx:pt idx="650">Gtl</cx:pt>
          <cx:pt idx="651">Gtl</cx:pt>
          <cx:pt idx="652">Gtl</cx:pt>
          <cx:pt idx="653">Gtl</cx:pt>
          <cx:pt idx="654">Gtl</cx:pt>
          <cx:pt idx="655">Gtl</cx:pt>
          <cx:pt idx="656">Gtl</cx:pt>
          <cx:pt idx="657">Mod</cx:pt>
          <cx:pt idx="658">Gtl</cx:pt>
          <cx:pt idx="659">Gtl</cx:pt>
          <cx:pt idx="660">Gtl</cx:pt>
          <cx:pt idx="661">Gtl</cx:pt>
          <cx:pt idx="662">Gtl</cx:pt>
          <cx:pt idx="663">Gtl</cx:pt>
          <cx:pt idx="664">Gtl</cx:pt>
          <cx:pt idx="665">Gtl</cx:pt>
          <cx:pt idx="666">Gtl</cx:pt>
          <cx:pt idx="667">Gtl</cx:pt>
          <cx:pt idx="668">Mod</cx:pt>
          <cx:pt idx="669">Gtl</cx:pt>
          <cx:pt idx="670">Gtl</cx:pt>
          <cx:pt idx="671">Gtl</cx:pt>
          <cx:pt idx="672">Gtl</cx:pt>
          <cx:pt idx="673">Gtl</cx:pt>
          <cx:pt idx="674">Gtl</cx:pt>
          <cx:pt idx="675">Gtl</cx:pt>
          <cx:pt idx="676">Gtl</cx:pt>
          <cx:pt idx="677">Gtl</cx:pt>
          <cx:pt idx="678">Gtl</cx:pt>
          <cx:pt idx="679">Gtl</cx:pt>
          <cx:pt idx="680">Gtl</cx:pt>
          <cx:pt idx="681">Gtl</cx:pt>
          <cx:pt idx="682">Gtl</cx:pt>
          <cx:pt idx="683">Gtl</cx:pt>
          <cx:pt idx="684">Gtl</cx:pt>
          <cx:pt idx="685">Gtl</cx:pt>
          <cx:pt idx="686">Gtl</cx:pt>
          <cx:pt idx="687">Gtl</cx:pt>
          <cx:pt idx="688">Gtl</cx:pt>
          <cx:pt idx="689">Gtl</cx:pt>
          <cx:pt idx="690">Gtl</cx:pt>
          <cx:pt idx="691">Gtl</cx:pt>
          <cx:pt idx="692">Mod</cx:pt>
          <cx:pt idx="693">Sev</cx:pt>
          <cx:pt idx="694">Gtl</cx:pt>
          <cx:pt idx="695">Gtl</cx:pt>
          <cx:pt idx="696">Gtl</cx:pt>
          <cx:pt idx="697">Gtl</cx:pt>
          <cx:pt idx="698">Gtl</cx:pt>
          <cx:pt idx="699">Gtl</cx:pt>
          <cx:pt idx="700">Gtl</cx:pt>
          <cx:pt idx="701">Gtl</cx:pt>
          <cx:pt idx="702">Gtl</cx:pt>
          <cx:pt idx="703">Gtl</cx:pt>
          <cx:pt idx="704">Gtl</cx:pt>
          <cx:pt idx="705">Gtl</cx:pt>
          <cx:pt idx="706">Sev</cx:pt>
          <cx:pt idx="707">Gtl</cx:pt>
          <cx:pt idx="708">Gtl</cx:pt>
          <cx:pt idx="709">Gtl</cx:pt>
          <cx:pt idx="710">Gtl</cx:pt>
          <cx:pt idx="711">Mod</cx:pt>
          <cx:pt idx="712">Gtl</cx:pt>
          <cx:pt idx="713">Gtl</cx:pt>
          <cx:pt idx="714">Gtl</cx:pt>
          <cx:pt idx="715">Gtl</cx:pt>
          <cx:pt idx="716">Gtl</cx:pt>
          <cx:pt idx="717">Gtl</cx:pt>
          <cx:pt idx="718">Gtl</cx:pt>
          <cx:pt idx="719">Gtl</cx:pt>
          <cx:pt idx="720">Mod</cx:pt>
          <cx:pt idx="721">Gtl</cx:pt>
          <cx:pt idx="722">Gtl</cx:pt>
          <cx:pt idx="723">Gtl</cx:pt>
          <cx:pt idx="724">Gtl</cx:pt>
          <cx:pt idx="725">Gtl</cx:pt>
          <cx:pt idx="726">Gtl</cx:pt>
          <cx:pt idx="727">Gtl</cx:pt>
          <cx:pt idx="728">Gtl</cx:pt>
          <cx:pt idx="729">Gtl</cx:pt>
          <cx:pt idx="730">Gtl</cx:pt>
          <cx:pt idx="731">Gtl</cx:pt>
          <cx:pt idx="732">Gtl</cx:pt>
          <cx:pt idx="733">Gtl</cx:pt>
          <cx:pt idx="734">Gtl</cx:pt>
          <cx:pt idx="735">Gtl</cx:pt>
          <cx:pt idx="736">Gtl</cx:pt>
          <cx:pt idx="737">Gtl</cx:pt>
          <cx:pt idx="738">Gtl</cx:pt>
          <cx:pt idx="739">Gtl</cx:pt>
          <cx:pt idx="740">Gtl</cx:pt>
          <cx:pt idx="741">Gtl</cx:pt>
          <cx:pt idx="742">Gtl</cx:pt>
          <cx:pt idx="743">Gtl</cx:pt>
          <cx:pt idx="744">Gtl</cx:pt>
          <cx:pt idx="745">Gtl</cx:pt>
          <cx:pt idx="746">Gtl</cx:pt>
          <cx:pt idx="747">Gtl</cx:pt>
          <cx:pt idx="748">Gtl</cx:pt>
          <cx:pt idx="749">Gtl</cx:pt>
          <cx:pt idx="750">Gtl</cx:pt>
          <cx:pt idx="751">Gtl</cx:pt>
          <cx:pt idx="752">Gtl</cx:pt>
          <cx:pt idx="753">Gtl</cx:pt>
          <cx:pt idx="754">Gtl</cx:pt>
          <cx:pt idx="755">Gtl</cx:pt>
          <cx:pt idx="756">Gtl</cx:pt>
          <cx:pt idx="757">Gtl</cx:pt>
          <cx:pt idx="758">Gtl</cx:pt>
          <cx:pt idx="759">Gtl</cx:pt>
          <cx:pt idx="760">Gtl</cx:pt>
          <cx:pt idx="761">Gtl</cx:pt>
          <cx:pt idx="762">Gtl</cx:pt>
          <cx:pt idx="763">Gtl</cx:pt>
          <cx:pt idx="764">Gtl</cx:pt>
          <cx:pt idx="765">Gtl</cx:pt>
          <cx:pt idx="766">Gtl</cx:pt>
          <cx:pt idx="767">Gtl</cx:pt>
          <cx:pt idx="768">Gtl</cx:pt>
          <cx:pt idx="769">Mod</cx:pt>
          <cx:pt idx="770">Gtl</cx:pt>
          <cx:pt idx="771">Gtl</cx:pt>
          <cx:pt idx="772">Gtl</cx:pt>
          <cx:pt idx="773">Gtl</cx:pt>
          <cx:pt idx="774">Gtl</cx:pt>
          <cx:pt idx="775">Gtl</cx:pt>
          <cx:pt idx="776">Gtl</cx:pt>
          <cx:pt idx="777">Gtl</cx:pt>
          <cx:pt idx="778">Gtl</cx:pt>
          <cx:pt idx="779">Gtl</cx:pt>
          <cx:pt idx="780">Gtl</cx:pt>
          <cx:pt idx="781">Gtl</cx:pt>
          <cx:pt idx="782">Gtl</cx:pt>
          <cx:pt idx="783">Gtl</cx:pt>
          <cx:pt idx="784">Gtl</cx:pt>
          <cx:pt idx="785">Gtl</cx:pt>
          <cx:pt idx="786">Gtl</cx:pt>
          <cx:pt idx="787">Gtl</cx:pt>
          <cx:pt idx="788">Gtl</cx:pt>
          <cx:pt idx="789">Gtl</cx:pt>
          <cx:pt idx="790">Gtl</cx:pt>
          <cx:pt idx="791">Gtl</cx:pt>
          <cx:pt idx="792">Gtl</cx:pt>
          <cx:pt idx="793">Gtl</cx:pt>
          <cx:pt idx="794">Gtl</cx:pt>
          <cx:pt idx="795">Gtl</cx:pt>
          <cx:pt idx="796">Gtl</cx:pt>
          <cx:pt idx="797">Gtl</cx:pt>
          <cx:pt idx="798">Gtl</cx:pt>
          <cx:pt idx="799">Gtl</cx:pt>
          <cx:pt idx="800">Mod</cx:pt>
          <cx:pt idx="801">Gtl</cx:pt>
          <cx:pt idx="802">Gtl</cx:pt>
          <cx:pt idx="803">Gtl</cx:pt>
          <cx:pt idx="804">Gtl</cx:pt>
          <cx:pt idx="805">Gtl</cx:pt>
          <cx:pt idx="806">Gtl</cx:pt>
          <cx:pt idx="807">Gtl</cx:pt>
          <cx:pt idx="808">Gtl</cx:pt>
          <cx:pt idx="809">Gtl</cx:pt>
          <cx:pt idx="810">Gtl</cx:pt>
          <cx:pt idx="811">Gtl</cx:pt>
          <cx:pt idx="812">Mod</cx:pt>
          <cx:pt idx="813">Gtl</cx:pt>
          <cx:pt idx="814">Gtl</cx:pt>
          <cx:pt idx="815">Gtl</cx:pt>
          <cx:pt idx="816">Gtl</cx:pt>
          <cx:pt idx="817">Gtl</cx:pt>
          <cx:pt idx="818">Gtl</cx:pt>
          <cx:pt idx="819">Gtl</cx:pt>
          <cx:pt idx="820">Gtl</cx:pt>
          <cx:pt idx="821">Mod</cx:pt>
          <cx:pt idx="822">Gtl</cx:pt>
          <cx:pt idx="823">Gtl</cx:pt>
          <cx:pt idx="824">Gtl</cx:pt>
          <cx:pt idx="825">Gtl</cx:pt>
          <cx:pt idx="826">Gtl</cx:pt>
          <cx:pt idx="827">Gtl</cx:pt>
          <cx:pt idx="828">Sev</cx:pt>
          <cx:pt idx="829">Gtl</cx:pt>
          <cx:pt idx="830">Gtl</cx:pt>
          <cx:pt idx="831">Gtl</cx:pt>
          <cx:pt idx="832">Gtl</cx:pt>
          <cx:pt idx="833">Gtl</cx:pt>
          <cx:pt idx="834">Gtl</cx:pt>
          <cx:pt idx="835">Gtl</cx:pt>
          <cx:pt idx="836">Gtl</cx:pt>
          <cx:pt idx="837">Gtl</cx:pt>
          <cx:pt idx="838">Gtl</cx:pt>
          <cx:pt idx="839">Gtl</cx:pt>
          <cx:pt idx="840">Gtl</cx:pt>
          <cx:pt idx="841">Gtl</cx:pt>
          <cx:pt idx="842">Gtl</cx:pt>
          <cx:pt idx="843">Gtl</cx:pt>
          <cx:pt idx="844">Gtl</cx:pt>
          <cx:pt idx="845">Gtl</cx:pt>
          <cx:pt idx="846">Gtl</cx:pt>
          <cx:pt idx="847">Gtl</cx:pt>
          <cx:pt idx="848">Gtl</cx:pt>
          <cx:pt idx="849">Gtl</cx:pt>
          <cx:pt idx="850">Gtl</cx:pt>
          <cx:pt idx="851">Gtl</cx:pt>
          <cx:pt idx="852">Gtl</cx:pt>
          <cx:pt idx="853">Gtl</cx:pt>
          <cx:pt idx="854">Gtl</cx:pt>
          <cx:pt idx="855">Gtl</cx:pt>
          <cx:pt idx="856">Mod</cx:pt>
          <cx:pt idx="857">Gtl</cx:pt>
          <cx:pt idx="858">Gtl</cx:pt>
          <cx:pt idx="859">Gtl</cx:pt>
          <cx:pt idx="860">Gtl</cx:pt>
          <cx:pt idx="861">Gtl</cx:pt>
          <cx:pt idx="862">Gtl</cx:pt>
          <cx:pt idx="863">Gtl</cx:pt>
          <cx:pt idx="864">Gtl</cx:pt>
          <cx:pt idx="865">Gtl</cx:pt>
          <cx:pt idx="866">Gtl</cx:pt>
          <cx:pt idx="867">Gtl</cx:pt>
          <cx:pt idx="868">Gtl</cx:pt>
          <cx:pt idx="869">Gtl</cx:pt>
          <cx:pt idx="870">Gtl</cx:pt>
          <cx:pt idx="871">Gtl</cx:pt>
          <cx:pt idx="872">Gtl</cx:pt>
          <cx:pt idx="873">Gtl</cx:pt>
          <cx:pt idx="874">Gtl</cx:pt>
          <cx:pt idx="875">Gtl</cx:pt>
          <cx:pt idx="876">Mod</cx:pt>
          <cx:pt idx="877">Gtl</cx:pt>
          <cx:pt idx="878">Gtl</cx:pt>
          <cx:pt idx="879">Gtl</cx:pt>
          <cx:pt idx="880">Gtl</cx:pt>
          <cx:pt idx="881">Gtl</cx:pt>
          <cx:pt idx="882">Gtl</cx:pt>
          <cx:pt idx="883">Gtl</cx:pt>
          <cx:pt idx="884">Gtl</cx:pt>
          <cx:pt idx="885">Gtl</cx:pt>
          <cx:pt idx="886">Gtl</cx:pt>
          <cx:pt idx="887">Gtl</cx:pt>
          <cx:pt idx="888">Mod</cx:pt>
          <cx:pt idx="889">Gtl</cx:pt>
          <cx:pt idx="890">Gtl</cx:pt>
          <cx:pt idx="891">Gtl</cx:pt>
          <cx:pt idx="892">Gtl</cx:pt>
          <cx:pt idx="893">Gtl</cx:pt>
          <cx:pt idx="894">Gtl</cx:pt>
          <cx:pt idx="895">Gtl</cx:pt>
          <cx:pt idx="896">Gtl</cx:pt>
          <cx:pt idx="897">Gtl</cx:pt>
          <cx:pt idx="898">Gtl</cx:pt>
          <cx:pt idx="899">Gtl</cx:pt>
          <cx:pt idx="900">Gtl</cx:pt>
          <cx:pt idx="901">Gtl</cx:pt>
          <cx:pt idx="902">Gtl</cx:pt>
          <cx:pt idx="903">Gtl</cx:pt>
          <cx:pt idx="904">Gtl</cx:pt>
          <cx:pt idx="905">Gtl</cx:pt>
          <cx:pt idx="906">Gtl</cx:pt>
          <cx:pt idx="907">Gtl</cx:pt>
          <cx:pt idx="908">Mod</cx:pt>
          <cx:pt idx="909">Gtl</cx:pt>
          <cx:pt idx="910">Gtl</cx:pt>
          <cx:pt idx="911">Mod</cx:pt>
          <cx:pt idx="912">Gtl</cx:pt>
          <cx:pt idx="913">Gtl</cx:pt>
          <cx:pt idx="914">Gtl</cx:pt>
          <cx:pt idx="915">Gtl</cx:pt>
          <cx:pt idx="916">Gtl</cx:pt>
          <cx:pt idx="917">Gtl</cx:pt>
          <cx:pt idx="918">Gtl</cx:pt>
          <cx:pt idx="919">Gtl</cx:pt>
          <cx:pt idx="920">Gtl</cx:pt>
          <cx:pt idx="921">Gtl</cx:pt>
          <cx:pt idx="922">Gtl</cx:pt>
          <cx:pt idx="923">Gtl</cx:pt>
          <cx:pt idx="924">Gtl</cx:pt>
          <cx:pt idx="925">Gtl</cx:pt>
          <cx:pt idx="926">Gtl</cx:pt>
          <cx:pt idx="927">Gtl</cx:pt>
          <cx:pt idx="928">Gtl</cx:pt>
          <cx:pt idx="929">Gtl</cx:pt>
          <cx:pt idx="930">Gtl</cx:pt>
          <cx:pt idx="931">Gtl</cx:pt>
          <cx:pt idx="932">Gtl</cx:pt>
          <cx:pt idx="933">Gtl</cx:pt>
          <cx:pt idx="934">Mod</cx:pt>
          <cx:pt idx="935">Gtl</cx:pt>
          <cx:pt idx="936">Gtl</cx:pt>
          <cx:pt idx="937">Gtl</cx:pt>
          <cx:pt idx="938">Gtl</cx:pt>
          <cx:pt idx="939">Gtl</cx:pt>
          <cx:pt idx="940">Gtl</cx:pt>
          <cx:pt idx="941">Gtl</cx:pt>
          <cx:pt idx="942">Gtl</cx:pt>
          <cx:pt idx="943">Gtl</cx:pt>
          <cx:pt idx="944">Gtl</cx:pt>
          <cx:pt idx="945">Gtl</cx:pt>
          <cx:pt idx="946">Gtl</cx:pt>
          <cx:pt idx="947">Gtl</cx:pt>
          <cx:pt idx="948">Gtl</cx:pt>
          <cx:pt idx="949">Gtl</cx:pt>
          <cx:pt idx="950">Gtl</cx:pt>
          <cx:pt idx="951">Gtl</cx:pt>
          <cx:pt idx="952">Gtl</cx:pt>
          <cx:pt idx="953">Mod</cx:pt>
          <cx:pt idx="954">Gtl</cx:pt>
          <cx:pt idx="955">Gtl</cx:pt>
          <cx:pt idx="956">Gtl</cx:pt>
          <cx:pt idx="957">Gtl</cx:pt>
          <cx:pt idx="958">Gtl</cx:pt>
          <cx:pt idx="959">Gtl</cx:pt>
          <cx:pt idx="960">Gtl</cx:pt>
          <cx:pt idx="961">Gtl</cx:pt>
          <cx:pt idx="962">Gtl</cx:pt>
          <cx:pt idx="963">Gtl</cx:pt>
          <cx:pt idx="964">Gtl</cx:pt>
          <cx:pt idx="965">Gtl</cx:pt>
          <cx:pt idx="966">Gtl</cx:pt>
          <cx:pt idx="967">Gtl</cx:pt>
          <cx:pt idx="968">Gtl</cx:pt>
          <cx:pt idx="969">Gtl</cx:pt>
          <cx:pt idx="970">Gtl</cx:pt>
          <cx:pt idx="971">Gtl</cx:pt>
          <cx:pt idx="972">Gtl</cx:pt>
          <cx:pt idx="973">Gtl</cx:pt>
          <cx:pt idx="974">Gtl</cx:pt>
          <cx:pt idx="975">Gtl</cx:pt>
          <cx:pt idx="976">Gtl</cx:pt>
          <cx:pt idx="977">Gtl</cx:pt>
          <cx:pt idx="978">Mod</cx:pt>
          <cx:pt idx="979">Gtl</cx:pt>
          <cx:pt idx="980">Gtl</cx:pt>
          <cx:pt idx="981">Gtl</cx:pt>
          <cx:pt idx="982">Gtl</cx:pt>
          <cx:pt idx="983">Gtl</cx:pt>
          <cx:pt idx="984">Gtl</cx:pt>
          <cx:pt idx="985">Gtl</cx:pt>
          <cx:pt idx="986">Gtl</cx:pt>
          <cx:pt idx="987">Gtl</cx:pt>
          <cx:pt idx="988">Gtl</cx:pt>
          <cx:pt idx="989">Gtl</cx:pt>
          <cx:pt idx="990">Gtl</cx:pt>
          <cx:pt idx="991">Gtl</cx:pt>
          <cx:pt idx="992">Mod</cx:pt>
          <cx:pt idx="993">Gtl</cx:pt>
          <cx:pt idx="994">Gtl</cx:pt>
          <cx:pt idx="995">Mod</cx:pt>
          <cx:pt idx="996">Gtl</cx:pt>
          <cx:pt idx="997">Gtl</cx:pt>
          <cx:pt idx="998">Gtl</cx:pt>
          <cx:pt idx="999">Gtl</cx:pt>
          <cx:pt idx="1000">Gtl</cx:pt>
          <cx:pt idx="1001">Gtl</cx:pt>
          <cx:pt idx="1002">Gtl</cx:pt>
          <cx:pt idx="1003">Gtl</cx:pt>
          <cx:pt idx="1004">Gtl</cx:pt>
          <cx:pt idx="1005">Gtl</cx:pt>
          <cx:pt idx="1006">Gtl</cx:pt>
          <cx:pt idx="1007">Gtl</cx:pt>
          <cx:pt idx="1008">Gtl</cx:pt>
          <cx:pt idx="1009">Gtl</cx:pt>
          <cx:pt idx="1010">Gtl</cx:pt>
          <cx:pt idx="1011">Gtl</cx:pt>
          <cx:pt idx="1012">Gtl</cx:pt>
          <cx:pt idx="1013">Gtl</cx:pt>
          <cx:pt idx="1014">Gtl</cx:pt>
          <cx:pt idx="1015">Gtl</cx:pt>
          <cx:pt idx="1016">Gtl</cx:pt>
          <cx:pt idx="1017">Gtl</cx:pt>
          <cx:pt idx="1018">Gtl</cx:pt>
          <cx:pt idx="1019">Gtl</cx:pt>
          <cx:pt idx="1020">Gtl</cx:pt>
          <cx:pt idx="1021">Gtl</cx:pt>
          <cx:pt idx="1022">Gtl</cx:pt>
          <cx:pt idx="1023">Gtl</cx:pt>
          <cx:pt idx="1024">Gtl</cx:pt>
          <cx:pt idx="1025">Gtl</cx:pt>
          <cx:pt idx="1026">Gtl</cx:pt>
          <cx:pt idx="1027">Gtl</cx:pt>
          <cx:pt idx="1028">Gtl</cx:pt>
          <cx:pt idx="1029">Gtl</cx:pt>
          <cx:pt idx="1030">Gtl</cx:pt>
          <cx:pt idx="1031">Gtl</cx:pt>
          <cx:pt idx="1032">Gtl</cx:pt>
          <cx:pt idx="1033">Gtl</cx:pt>
          <cx:pt idx="1034">Gtl</cx:pt>
          <cx:pt idx="1035">Gtl</cx:pt>
          <cx:pt idx="1036">Gtl</cx:pt>
          <cx:pt idx="1037">Gtl</cx:pt>
          <cx:pt idx="1038">Gtl</cx:pt>
          <cx:pt idx="1039">Gtl</cx:pt>
          <cx:pt idx="1040">Gtl</cx:pt>
          <cx:pt idx="1041">Gtl</cx:pt>
          <cx:pt idx="1042">Gtl</cx:pt>
          <cx:pt idx="1043">Gtl</cx:pt>
          <cx:pt idx="1044">Gtl</cx:pt>
          <cx:pt idx="1045">Gtl</cx:pt>
          <cx:pt idx="1046">Gtl</cx:pt>
          <cx:pt idx="1047">Gtl</cx:pt>
          <cx:pt idx="1048">Gtl</cx:pt>
          <cx:pt idx="1049">Gtl</cx:pt>
          <cx:pt idx="1050">Gtl</cx:pt>
          <cx:pt idx="1051">Gtl</cx:pt>
          <cx:pt idx="1052">Gtl</cx:pt>
          <cx:pt idx="1053">Mod</cx:pt>
          <cx:pt idx="1054">Gtl</cx:pt>
          <cx:pt idx="1055">Gtl</cx:pt>
          <cx:pt idx="1056">Gtl</cx:pt>
          <cx:pt idx="1057">Gtl</cx:pt>
          <cx:pt idx="1058">Gtl</cx:pt>
          <cx:pt idx="1059">Mod</cx:pt>
          <cx:pt idx="1060">Gtl</cx:pt>
          <cx:pt idx="1061">Gtl</cx:pt>
          <cx:pt idx="1062">Gtl</cx:pt>
          <cx:pt idx="1063">Gtl</cx:pt>
          <cx:pt idx="1064">Gtl</cx:pt>
          <cx:pt idx="1065">Mod</cx:pt>
          <cx:pt idx="1066">Gtl</cx:pt>
          <cx:pt idx="1067">Mod</cx:pt>
          <cx:pt idx="1068">Gtl</cx:pt>
          <cx:pt idx="1069">Gtl</cx:pt>
          <cx:pt idx="1070">Gtl</cx:pt>
          <cx:pt idx="1071">Gtl</cx:pt>
          <cx:pt idx="1072">Gtl</cx:pt>
          <cx:pt idx="1073">Gtl</cx:pt>
          <cx:pt idx="1074">Gtl</cx:pt>
          <cx:pt idx="1075">Gtl</cx:pt>
          <cx:pt idx="1076">Gtl</cx:pt>
          <cx:pt idx="1077">Gtl</cx:pt>
          <cx:pt idx="1078">Gtl</cx:pt>
          <cx:pt idx="1079">Gtl</cx:pt>
          <cx:pt idx="1080">Gtl</cx:pt>
          <cx:pt idx="1081">Gtl</cx:pt>
          <cx:pt idx="1082">Gtl</cx:pt>
          <cx:pt idx="1083">Gtl</cx:pt>
          <cx:pt idx="1084">Gtl</cx:pt>
          <cx:pt idx="1085">Gtl</cx:pt>
          <cx:pt idx="1086">Gtl</cx:pt>
          <cx:pt idx="1087">Gtl</cx:pt>
          <cx:pt idx="1088">Gtl</cx:pt>
          <cx:pt idx="1089">Gtl</cx:pt>
          <cx:pt idx="1090">Gtl</cx:pt>
          <cx:pt idx="1091">Gtl</cx:pt>
          <cx:pt idx="1092">Gtl</cx:pt>
          <cx:pt idx="1093">Gtl</cx:pt>
          <cx:pt idx="1094">Gtl</cx:pt>
          <cx:pt idx="1095">Gtl</cx:pt>
          <cx:pt idx="1096">Gtl</cx:pt>
          <cx:pt idx="1097">Gtl</cx:pt>
          <cx:pt idx="1098">Gtl</cx:pt>
          <cx:pt idx="1099">Gtl</cx:pt>
          <cx:pt idx="1100">Gtl</cx:pt>
          <cx:pt idx="1101">Gtl</cx:pt>
          <cx:pt idx="1102">Gtl</cx:pt>
          <cx:pt idx="1103">Gtl</cx:pt>
          <cx:pt idx="1104">Gtl</cx:pt>
          <cx:pt idx="1105">Gtl</cx:pt>
          <cx:pt idx="1106">Gtl</cx:pt>
          <cx:pt idx="1107">Gtl</cx:pt>
          <cx:pt idx="1108">Gtl</cx:pt>
          <cx:pt idx="1109">Gtl</cx:pt>
          <cx:pt idx="1110">Gtl</cx:pt>
          <cx:pt idx="1111">Gtl</cx:pt>
          <cx:pt idx="1112">Gtl</cx:pt>
          <cx:pt idx="1113">Gtl</cx:pt>
          <cx:pt idx="1114">Gtl</cx:pt>
          <cx:pt idx="1115">Gtl</cx:pt>
          <cx:pt idx="1116">Gtl</cx:pt>
          <cx:pt idx="1117">Gtl</cx:pt>
          <cx:pt idx="1118">Gtl</cx:pt>
          <cx:pt idx="1119">Gtl</cx:pt>
          <cx:pt idx="1120">Mod</cx:pt>
          <cx:pt idx="1121">Gtl</cx:pt>
          <cx:pt idx="1122">Gtl</cx:pt>
          <cx:pt idx="1123">Gtl</cx:pt>
          <cx:pt idx="1124">Gtl</cx:pt>
          <cx:pt idx="1125">Gtl</cx:pt>
          <cx:pt idx="1126">Gtl</cx:pt>
          <cx:pt idx="1127">Gtl</cx:pt>
          <cx:pt idx="1128">Gtl</cx:pt>
          <cx:pt idx="1129">Gtl</cx:pt>
          <cx:pt idx="1130">Gtl</cx:pt>
          <cx:pt idx="1131">Gtl</cx:pt>
          <cx:pt idx="1132">Gtl</cx:pt>
          <cx:pt idx="1133">Gtl</cx:pt>
          <cx:pt idx="1134">Gtl</cx:pt>
          <cx:pt idx="1135">Gtl</cx:pt>
          <cx:pt idx="1136">Gtl</cx:pt>
          <cx:pt idx="1137">Gtl</cx:pt>
          <cx:pt idx="1138">Mod</cx:pt>
          <cx:pt idx="1139">Gtl</cx:pt>
          <cx:pt idx="1140">Gtl</cx:pt>
          <cx:pt idx="1141">Gtl</cx:pt>
          <cx:pt idx="1142">Gtl</cx:pt>
          <cx:pt idx="1143">Gtl</cx:pt>
          <cx:pt idx="1144">Gtl</cx:pt>
          <cx:pt idx="1145">Gtl</cx:pt>
          <cx:pt idx="1146">Gtl</cx:pt>
          <cx:pt idx="1147">Gtl</cx:pt>
          <cx:pt idx="1148">Gtl</cx:pt>
          <cx:pt idx="1149">Gtl</cx:pt>
          <cx:pt idx="1150">Gtl</cx:pt>
          <cx:pt idx="1151">Gtl</cx:pt>
          <cx:pt idx="1152">Gtl</cx:pt>
          <cx:pt idx="1153">Gtl</cx:pt>
          <cx:pt idx="1154">Gtl</cx:pt>
          <cx:pt idx="1155">Gtl</cx:pt>
          <cx:pt idx="1156">Gtl</cx:pt>
          <cx:pt idx="1157">Gtl</cx:pt>
          <cx:pt idx="1158">Gtl</cx:pt>
          <cx:pt idx="1159">Gtl</cx:pt>
          <cx:pt idx="1160">Gtl</cx:pt>
          <cx:pt idx="1161">Gtl</cx:pt>
          <cx:pt idx="1162">Gtl</cx:pt>
          <cx:pt idx="1163">Gtl</cx:pt>
          <cx:pt idx="1164">Gtl</cx:pt>
          <cx:pt idx="1165">Gtl</cx:pt>
          <cx:pt idx="1166">Gtl</cx:pt>
          <cx:pt idx="1167">Gtl</cx:pt>
          <cx:pt idx="1168">Gtl</cx:pt>
          <cx:pt idx="1169">Gtl</cx:pt>
          <cx:pt idx="1170">Gtl</cx:pt>
          <cx:pt idx="1171">Gtl</cx:pt>
          <cx:pt idx="1172">Gtl</cx:pt>
          <cx:pt idx="1173">Gtl</cx:pt>
          <cx:pt idx="1174">Gtl</cx:pt>
          <cx:pt idx="1175">Gtl</cx:pt>
          <cx:pt idx="1176">Gtl</cx:pt>
          <cx:pt idx="1177">Gtl</cx:pt>
          <cx:pt idx="1178">Gtl</cx:pt>
          <cx:pt idx="1179">Gtl</cx:pt>
          <cx:pt idx="1180">Gtl</cx:pt>
          <cx:pt idx="1181">Mod</cx:pt>
          <cx:pt idx="1182">Gtl</cx:pt>
          <cx:pt idx="1183">Gtl</cx:pt>
          <cx:pt idx="1184">Mod</cx:pt>
          <cx:pt idx="1185">Gtl</cx:pt>
          <cx:pt idx="1186">Mod</cx:pt>
          <cx:pt idx="1187">Gtl</cx:pt>
          <cx:pt idx="1188">Gtl</cx:pt>
          <cx:pt idx="1189">Gtl</cx:pt>
          <cx:pt idx="1190">Mod</cx:pt>
          <cx:pt idx="1191">Gtl</cx:pt>
          <cx:pt idx="1192">Gtl</cx:pt>
          <cx:pt idx="1193">Gtl</cx:pt>
          <cx:pt idx="1194">Gtl</cx:pt>
          <cx:pt idx="1195">Gtl</cx:pt>
          <cx:pt idx="1196">Gtl</cx:pt>
          <cx:pt idx="1197">Gtl</cx:pt>
          <cx:pt idx="1198">Gtl</cx:pt>
          <cx:pt idx="1199">Gtl</cx:pt>
          <cx:pt idx="1200">Gtl</cx:pt>
          <cx:pt idx="1201">Gtl</cx:pt>
          <cx:pt idx="1202">Gtl</cx:pt>
          <cx:pt idx="1203">Gtl</cx:pt>
          <cx:pt idx="1204">Gtl</cx:pt>
          <cx:pt idx="1205">Gtl</cx:pt>
          <cx:pt idx="1206">Gtl</cx:pt>
          <cx:pt idx="1207">Gtl</cx:pt>
          <cx:pt idx="1208">Gtl</cx:pt>
          <cx:pt idx="1209">Gtl</cx:pt>
          <cx:pt idx="1210">Gtl</cx:pt>
          <cx:pt idx="1211">Mod</cx:pt>
          <cx:pt idx="1212">Gtl</cx:pt>
          <cx:pt idx="1213">Gtl</cx:pt>
          <cx:pt idx="1214">Gtl</cx:pt>
          <cx:pt idx="1215">Gtl</cx:pt>
          <cx:pt idx="1216">Gtl</cx:pt>
          <cx:pt idx="1217">Gtl</cx:pt>
          <cx:pt idx="1218">Gtl</cx:pt>
          <cx:pt idx="1219">Gtl</cx:pt>
          <cx:pt idx="1220">Gtl</cx:pt>
          <cx:pt idx="1221">Gtl</cx:pt>
          <cx:pt idx="1222">Gtl</cx:pt>
          <cx:pt idx="1223">Gtl</cx:pt>
          <cx:pt idx="1224">Gtl</cx:pt>
          <cx:pt idx="1225">Gtl</cx:pt>
          <cx:pt idx="1226">Gtl</cx:pt>
          <cx:pt idx="1227">Gtl</cx:pt>
          <cx:pt idx="1228">Gtl</cx:pt>
          <cx:pt idx="1229">Gtl</cx:pt>
          <cx:pt idx="1230">Gtl</cx:pt>
          <cx:pt idx="1231">Gtl</cx:pt>
          <cx:pt idx="1232">Gtl</cx:pt>
          <cx:pt idx="1233">Gtl</cx:pt>
          <cx:pt idx="1234">Gtl</cx:pt>
          <cx:pt idx="1235">Gtl</cx:pt>
          <cx:pt idx="1236">Gtl</cx:pt>
          <cx:pt idx="1237">Gtl</cx:pt>
          <cx:pt idx="1238">Gtl</cx:pt>
          <cx:pt idx="1239">Gtl</cx:pt>
          <cx:pt idx="1240">Gtl</cx:pt>
          <cx:pt idx="1241">Gtl</cx:pt>
          <cx:pt idx="1242">Gtl</cx:pt>
          <cx:pt idx="1243">Gtl</cx:pt>
          <cx:pt idx="1244">Mod</cx:pt>
          <cx:pt idx="1245">Gtl</cx:pt>
          <cx:pt idx="1246">Gtl</cx:pt>
          <cx:pt idx="1247">Gtl</cx:pt>
          <cx:pt idx="1248">Gtl</cx:pt>
          <cx:pt idx="1249">Gtl</cx:pt>
          <cx:pt idx="1250">Gtl</cx:pt>
          <cx:pt idx="1251">Gtl</cx:pt>
          <cx:pt idx="1252">Gtl</cx:pt>
          <cx:pt idx="1253">Gtl</cx:pt>
          <cx:pt idx="1254">Gtl</cx:pt>
          <cx:pt idx="1255">Gtl</cx:pt>
          <cx:pt idx="1256">Gtl</cx:pt>
          <cx:pt idx="1257">Gtl</cx:pt>
          <cx:pt idx="1258">Gtl</cx:pt>
          <cx:pt idx="1259">Gtl</cx:pt>
          <cx:pt idx="1260">Gtl</cx:pt>
          <cx:pt idx="1261">Gtl</cx:pt>
          <cx:pt idx="1262">Gtl</cx:pt>
          <cx:pt idx="1263">Gtl</cx:pt>
          <cx:pt idx="1264">Gtl</cx:pt>
          <cx:pt idx="1265">Gtl</cx:pt>
          <cx:pt idx="1266">Gtl</cx:pt>
          <cx:pt idx="1267">Gtl</cx:pt>
          <cx:pt idx="1268">Mod</cx:pt>
          <cx:pt idx="1269">Gtl</cx:pt>
          <cx:pt idx="1270">Sev</cx:pt>
          <cx:pt idx="1271">Gtl</cx:pt>
          <cx:pt idx="1272">Gtl</cx:pt>
          <cx:pt idx="1273">Gtl</cx:pt>
          <cx:pt idx="1274">Gtl</cx:pt>
          <cx:pt idx="1275">Gtl</cx:pt>
          <cx:pt idx="1276">Gtl</cx:pt>
          <cx:pt idx="1277">Gtl</cx:pt>
          <cx:pt idx="1278">Gtl</cx:pt>
          <cx:pt idx="1279">Gtl</cx:pt>
          <cx:pt idx="1280">Gtl</cx:pt>
          <cx:pt idx="1281">Gtl</cx:pt>
          <cx:pt idx="1282">Gtl</cx:pt>
          <cx:pt idx="1283">Gtl</cx:pt>
          <cx:pt idx="1284">Gtl</cx:pt>
          <cx:pt idx="1285">Gtl</cx:pt>
          <cx:pt idx="1286">Gtl</cx:pt>
          <cx:pt idx="1287">Mod</cx:pt>
          <cx:pt idx="1288">Gtl</cx:pt>
          <cx:pt idx="1289">Gtl</cx:pt>
          <cx:pt idx="1290">Gtl</cx:pt>
          <cx:pt idx="1291">Gtl</cx:pt>
          <cx:pt idx="1292">Gtl</cx:pt>
          <cx:pt idx="1293">Gtl</cx:pt>
          <cx:pt idx="1294">Gtl</cx:pt>
          <cx:pt idx="1295">Gtl</cx:pt>
          <cx:pt idx="1296">Gtl</cx:pt>
          <cx:pt idx="1297">Gtl</cx:pt>
          <cx:pt idx="1298">Gtl</cx:pt>
          <cx:pt idx="1299">Gtl</cx:pt>
          <cx:pt idx="1300">Gtl</cx:pt>
          <cx:pt idx="1301">Gtl</cx:pt>
          <cx:pt idx="1302">Gtl</cx:pt>
          <cx:pt idx="1303">Gtl</cx:pt>
          <cx:pt idx="1304">Gtl</cx:pt>
          <cx:pt idx="1305">Gtl</cx:pt>
          <cx:pt idx="1306">Gtl</cx:pt>
          <cx:pt idx="1307">Gtl</cx:pt>
          <cx:pt idx="1308">Gtl</cx:pt>
          <cx:pt idx="1309">Gtl</cx:pt>
          <cx:pt idx="1310">Gtl</cx:pt>
          <cx:pt idx="1311">Gtl</cx:pt>
          <cx:pt idx="1312">Gtl</cx:pt>
          <cx:pt idx="1313">Gtl</cx:pt>
          <cx:pt idx="1314">Gtl</cx:pt>
          <cx:pt idx="1315">Gtl</cx:pt>
          <cx:pt idx="1316">Gtl</cx:pt>
          <cx:pt idx="1317">Gtl</cx:pt>
          <cx:pt idx="1318">Gtl</cx:pt>
          <cx:pt idx="1319">Gtl</cx:pt>
          <cx:pt idx="1320">Gtl</cx:pt>
          <cx:pt idx="1321">Gtl</cx:pt>
          <cx:pt idx="1322">Gtl</cx:pt>
          <cx:pt idx="1323">Gtl</cx:pt>
          <cx:pt idx="1324">Gtl</cx:pt>
          <cx:pt idx="1325">Gtl</cx:pt>
          <cx:pt idx="1326">Mod</cx:pt>
          <cx:pt idx="1327">Gtl</cx:pt>
          <cx:pt idx="1328">Gtl</cx:pt>
          <cx:pt idx="1329">Gtl</cx:pt>
          <cx:pt idx="1330">Gtl</cx:pt>
          <cx:pt idx="1331">Gtl</cx:pt>
          <cx:pt idx="1332">Mod</cx:pt>
          <cx:pt idx="1333">Gtl</cx:pt>
          <cx:pt idx="1334">Gtl</cx:pt>
          <cx:pt idx="1335">Gtl</cx:pt>
          <cx:pt idx="1336">Gtl</cx:pt>
          <cx:pt idx="1337">Mod</cx:pt>
          <cx:pt idx="1338">Gtl</cx:pt>
          <cx:pt idx="1339">Gtl</cx:pt>
          <cx:pt idx="1340">Gtl</cx:pt>
          <cx:pt idx="1341">Gtl</cx:pt>
          <cx:pt idx="1342">Gtl</cx:pt>
          <cx:pt idx="1343">Gtl</cx:pt>
          <cx:pt idx="1344">Gtl</cx:pt>
          <cx:pt idx="1345">Gtl</cx:pt>
          <cx:pt idx="1346">Gtl</cx:pt>
          <cx:pt idx="1347">Gtl</cx:pt>
          <cx:pt idx="1348">Gtl</cx:pt>
          <cx:pt idx="1349">Gtl</cx:pt>
          <cx:pt idx="1350">Gtl</cx:pt>
          <cx:pt idx="1351">Gtl</cx:pt>
          <cx:pt idx="1352">Gtl</cx:pt>
          <cx:pt idx="1353">Gtl</cx:pt>
          <cx:pt idx="1354">Gtl</cx:pt>
          <cx:pt idx="1355">Gtl</cx:pt>
          <cx:pt idx="1356">Gtl</cx:pt>
          <cx:pt idx="1357">Gtl</cx:pt>
          <cx:pt idx="1358">Gtl</cx:pt>
          <cx:pt idx="1359">Gtl</cx:pt>
          <cx:pt idx="1360">Gtl</cx:pt>
          <cx:pt idx="1361">Mod</cx:pt>
          <cx:pt idx="1362">Gtl</cx:pt>
          <cx:pt idx="1363">Gtl</cx:pt>
          <cx:pt idx="1364">Gtl</cx:pt>
          <cx:pt idx="1365">Gtl</cx:pt>
          <cx:pt idx="1366">Gtl</cx:pt>
          <cx:pt idx="1367">Gtl</cx:pt>
          <cx:pt idx="1368">Gtl</cx:pt>
          <cx:pt idx="1369">Gtl</cx:pt>
          <cx:pt idx="1370">Gtl</cx:pt>
          <cx:pt idx="1371">Gtl</cx:pt>
          <cx:pt idx="1372">Gtl</cx:pt>
          <cx:pt idx="1373">Gtl</cx:pt>
          <cx:pt idx="1374">Gtl</cx:pt>
          <cx:pt idx="1375">Gtl</cx:pt>
          <cx:pt idx="1376">Gtl</cx:pt>
          <cx:pt idx="1377">Gtl</cx:pt>
          <cx:pt idx="1378">Gtl</cx:pt>
          <cx:pt idx="1379">Gtl</cx:pt>
          <cx:pt idx="1380">Gtl</cx:pt>
          <cx:pt idx="1381">Gtl</cx:pt>
          <cx:pt idx="1382">Gtl</cx:pt>
          <cx:pt idx="1383">Gtl</cx:pt>
          <cx:pt idx="1384">Gtl</cx:pt>
          <cx:pt idx="1385">Gtl</cx:pt>
          <cx:pt idx="1386">Gtl</cx:pt>
          <cx:pt idx="1387">Gtl</cx:pt>
          <cx:pt idx="1388">Gtl</cx:pt>
          <cx:pt idx="1389">Gtl</cx:pt>
          <cx:pt idx="1390">Gtl</cx:pt>
          <cx:pt idx="1391">Gtl</cx:pt>
          <cx:pt idx="1392">Gtl</cx:pt>
          <cx:pt idx="1393">Gtl</cx:pt>
          <cx:pt idx="1394">Gtl</cx:pt>
          <cx:pt idx="1395">Gtl</cx:pt>
          <cx:pt idx="1396">Sev</cx:pt>
          <cx:pt idx="1397">Gtl</cx:pt>
          <cx:pt idx="1398">Gtl</cx:pt>
          <cx:pt idx="1399">Gtl</cx:pt>
          <cx:pt idx="1400">Gtl</cx:pt>
          <cx:pt idx="1401">Gtl</cx:pt>
          <cx:pt idx="1402">Gtl</cx:pt>
          <cx:pt idx="1403">Gtl</cx:pt>
          <cx:pt idx="1404">Gtl</cx:pt>
          <cx:pt idx="1405">Mod</cx:pt>
          <cx:pt idx="1406">Gtl</cx:pt>
          <cx:pt idx="1407">Gtl</cx:pt>
          <cx:pt idx="1408">Gtl</cx:pt>
          <cx:pt idx="1409">Gtl</cx:pt>
          <cx:pt idx="1410">Gtl</cx:pt>
          <cx:pt idx="1411">Gtl</cx:pt>
          <cx:pt idx="1412">Gtl</cx:pt>
          <cx:pt idx="1413">Gtl</cx:pt>
          <cx:pt idx="1414">Gtl</cx:pt>
          <cx:pt idx="1415">Gtl</cx:pt>
          <cx:pt idx="1416">Gtl</cx:pt>
          <cx:pt idx="1417">Gtl</cx:pt>
          <cx:pt idx="1418">Gtl</cx:pt>
          <cx:pt idx="1419">Gtl</cx:pt>
          <cx:pt idx="1420">Gtl</cx:pt>
          <cx:pt idx="1421">Gtl</cx:pt>
          <cx:pt idx="1422">Gtl</cx:pt>
          <cx:pt idx="1423">Gtl</cx:pt>
          <cx:pt idx="1424">Gtl</cx:pt>
          <cx:pt idx="1425">Gtl</cx:pt>
          <cx:pt idx="1426">Gtl</cx:pt>
          <cx:pt idx="1427">Gtl</cx:pt>
          <cx:pt idx="1428">Gtl</cx:pt>
          <cx:pt idx="1429">Gtl</cx:pt>
          <cx:pt idx="1430">Gtl</cx:pt>
          <cx:pt idx="1431">Gtl</cx:pt>
          <cx:pt idx="1432">Gtl</cx:pt>
          <cx:pt idx="1433">Gtl</cx:pt>
          <cx:pt idx="1434">Mod</cx:pt>
          <cx:pt idx="1435">Gtl</cx:pt>
          <cx:pt idx="1436">Gtl</cx:pt>
          <cx:pt idx="1437">Gtl</cx:pt>
          <cx:pt idx="1438">Gtl</cx:pt>
          <cx:pt idx="1439">Gtl</cx:pt>
          <cx:pt idx="1440">Mod</cx:pt>
          <cx:pt idx="1441">Gtl</cx:pt>
          <cx:pt idx="1442">Gtl</cx:pt>
          <cx:pt idx="1443">Gtl</cx:pt>
          <cx:pt idx="1444">Gtl</cx:pt>
          <cx:pt idx="1445">Gtl</cx:pt>
          <cx:pt idx="1446">Gtl</cx:pt>
          <cx:pt idx="1447">Gtl</cx:pt>
          <cx:pt idx="1448">Gtl</cx:pt>
          <cx:pt idx="1449">Gtl</cx:pt>
          <cx:pt idx="1450">Gtl</cx:pt>
          <cx:pt idx="1451">Gtl</cx:pt>
          <cx:pt idx="1452">Gtl</cx:pt>
          <cx:pt idx="1453">Gtl</cx:pt>
          <cx:pt idx="1454">Gtl</cx:pt>
          <cx:pt idx="1455">Gtl</cx:pt>
          <cx:pt idx="1456">Gtl</cx:pt>
          <cx:pt idx="1457">Gtl</cx:pt>
          <cx:pt idx="1458">Gtl</cx:pt>
          <cx:pt idx="1459">Gtl</cx:pt>
        </cx:lvl>
        <cx:lvl ptCount="1460">
          <cx:pt idx="0">Inside</cx:pt>
          <cx:pt idx="1">FR2</cx:pt>
          <cx:pt idx="2">Inside</cx:pt>
          <cx:pt idx="3">Corner</cx:pt>
          <cx:pt idx="4">FR2</cx:pt>
          <cx:pt idx="5">Inside</cx:pt>
          <cx:pt idx="6">Inside</cx:pt>
          <cx:pt idx="7">Corner</cx:pt>
          <cx:pt idx="8">Inside</cx:pt>
          <cx:pt idx="9">Corner</cx:pt>
          <cx:pt idx="10">Inside</cx:pt>
          <cx:pt idx="11">Inside</cx:pt>
          <cx:pt idx="12">Inside</cx:pt>
          <cx:pt idx="13">Inside</cx:pt>
          <cx:pt idx="14">Corner</cx:pt>
          <cx:pt idx="15">Corner</cx:pt>
          <cx:pt idx="16">CulDSac</cx:pt>
          <cx:pt idx="17">Inside</cx:pt>
          <cx:pt idx="18">Inside</cx:pt>
          <cx:pt idx="19">Inside</cx:pt>
          <cx:pt idx="20">Corner</cx:pt>
          <cx:pt idx="21">Inside</cx:pt>
          <cx:pt idx="22">Inside</cx:pt>
          <cx:pt idx="23">Inside</cx:pt>
          <cx:pt idx="24">Inside</cx:pt>
          <cx:pt idx="25">Corner</cx:pt>
          <cx:pt idx="26">Corner</cx:pt>
          <cx:pt idx="27">Inside</cx:pt>
          <cx:pt idx="28">CulDSac</cx:pt>
          <cx:pt idx="29">Inside</cx:pt>
          <cx:pt idx="30">Inside</cx:pt>
          <cx:pt idx="31">CulDSac</cx:pt>
          <cx:pt idx="32">Corner</cx:pt>
          <cx:pt idx="33">Inside</cx:pt>
          <cx:pt idx="34">Inside</cx:pt>
          <cx:pt idx="35">Inside</cx:pt>
          <cx:pt idx="36">Corner</cx:pt>
          <cx:pt idx="37">Inside</cx:pt>
          <cx:pt idx="38">Inside</cx:pt>
          <cx:pt idx="39">Inside</cx:pt>
          <cx:pt idx="40">Inside</cx:pt>
          <cx:pt idx="41">Inside</cx:pt>
          <cx:pt idx="42">CulDSac</cx:pt>
          <cx:pt idx="43">CulDSac</cx:pt>
          <cx:pt idx="44">Inside</cx:pt>
          <cx:pt idx="45">Inside</cx:pt>
          <cx:pt idx="46">CulDSac</cx:pt>
          <cx:pt idx="47">Inside</cx:pt>
          <cx:pt idx="48">Inside</cx:pt>
          <cx:pt idx="49">Inside</cx:pt>
          <cx:pt idx="50">Corner</cx:pt>
          <cx:pt idx="51">Inside</cx:pt>
          <cx:pt idx="52">Corner</cx:pt>
          <cx:pt idx="53">Inside</cx:pt>
          <cx:pt idx="54">Inside</cx:pt>
          <cx:pt idx="55">Inside</cx:pt>
          <cx:pt idx="56">Inside</cx:pt>
          <cx:pt idx="57">Corner</cx:pt>
          <cx:pt idx="58">CulDSac</cx:pt>
          <cx:pt idx="59">Inside</cx:pt>
          <cx:pt idx="60">Inside</cx:pt>
          <cx:pt idx="61">Inside</cx:pt>
          <cx:pt idx="62">Inside</cx:pt>
          <cx:pt idx="63">Inside</cx:pt>
          <cx:pt idx="64">Inside</cx:pt>
          <cx:pt idx="65">Inside</cx:pt>
          <cx:pt idx="66">Inside</cx:pt>
          <cx:pt idx="67">Inside</cx:pt>
          <cx:pt idx="68">Corner</cx:pt>
          <cx:pt idx="69">Corner</cx:pt>
          <cx:pt idx="70">Inside</cx:pt>
          <cx:pt idx="71">Corner</cx:pt>
          <cx:pt idx="72">Corner</cx:pt>
          <cx:pt idx="73">Inside</cx:pt>
          <cx:pt idx="74">Corner</cx:pt>
          <cx:pt idx="75">Inside</cx:pt>
          <cx:pt idx="76">Inside</cx:pt>
          <cx:pt idx="77">Inside</cx:pt>
          <cx:pt idx="78">Inside</cx:pt>
          <cx:pt idx="79">Corner</cx:pt>
          <cx:pt idx="80">Corner</cx:pt>
          <cx:pt idx="81">FR2</cx:pt>
          <cx:pt idx="82">Inside</cx:pt>
          <cx:pt idx="83">Inside</cx:pt>
          <cx:pt idx="84">Inside</cx:pt>
          <cx:pt idx="85">Corner</cx:pt>
          <cx:pt idx="86">Inside</cx:pt>
          <cx:pt idx="87">Corner</cx:pt>
          <cx:pt idx="88">Corner</cx:pt>
          <cx:pt idx="89">Inside</cx:pt>
          <cx:pt idx="90">Inside</cx:pt>
          <cx:pt idx="91">Inside</cx:pt>
          <cx:pt idx="92">Inside</cx:pt>
          <cx:pt idx="93">Corner</cx:pt>
          <cx:pt idx="94">Inside</cx:pt>
          <cx:pt idx="95">Corner</cx:pt>
          <cx:pt idx="96">Inside</cx:pt>
          <cx:pt idx="97">Inside</cx:pt>
          <cx:pt idx="98">Corner</cx:pt>
          <cx:pt idx="99">Inside</cx:pt>
          <cx:pt idx="100">Inside</cx:pt>
          <cx:pt idx="101">Inside</cx:pt>
          <cx:pt idx="102">Inside</cx:pt>
          <cx:pt idx="103">Corner</cx:pt>
          <cx:pt idx="104">Corner</cx:pt>
          <cx:pt idx="105">Inside</cx:pt>
          <cx:pt idx="106">Inside</cx:pt>
          <cx:pt idx="107">Inside</cx:pt>
          <cx:pt idx="108">Corner</cx:pt>
          <cx:pt idx="109">Inside</cx:pt>
          <cx:pt idx="110">Inside</cx:pt>
          <cx:pt idx="111">Inside</cx:pt>
          <cx:pt idx="112">Inside</cx:pt>
          <cx:pt idx="113">Corner</cx:pt>
          <cx:pt idx="114">Inside</cx:pt>
          <cx:pt idx="115">Corner</cx:pt>
          <cx:pt idx="116">Inside</cx:pt>
          <cx:pt idx="117">Corner</cx:pt>
          <cx:pt idx="118">Corner</cx:pt>
          <cx:pt idx="119">Inside</cx:pt>
          <cx:pt idx="120">CulDSac</cx:pt>
          <cx:pt idx="121">Inside</cx:pt>
          <cx:pt idx="122">Corner</cx:pt>
          <cx:pt idx="123">Inside</cx:pt>
          <cx:pt idx="124">CulDSac</cx:pt>
          <cx:pt idx="125">Inside</cx:pt>
          <cx:pt idx="126">Inside</cx:pt>
          <cx:pt idx="127">Inside</cx:pt>
          <cx:pt idx="128">Inside</cx:pt>
          <cx:pt idx="129">Inside</cx:pt>
          <cx:pt idx="130">Corner</cx:pt>
          <cx:pt idx="131">Corner</cx:pt>
          <cx:pt idx="132">Corner</cx:pt>
          <cx:pt idx="133">Inside</cx:pt>
          <cx:pt idx="134">Inside</cx:pt>
          <cx:pt idx="135">Inside</cx:pt>
          <cx:pt idx="136">Corner</cx:pt>
          <cx:pt idx="137">Inside</cx:pt>
          <cx:pt idx="138">Inside</cx:pt>
          <cx:pt idx="139">Inside</cx:pt>
          <cx:pt idx="140">FR2</cx:pt>
          <cx:pt idx="141">Inside</cx:pt>
          <cx:pt idx="142">Corner</cx:pt>
          <cx:pt idx="143">Inside</cx:pt>
          <cx:pt idx="144">Inside</cx:pt>
          <cx:pt idx="145">Inside</cx:pt>
          <cx:pt idx="146">Corner</cx:pt>
          <cx:pt idx="147">CulDSac</cx:pt>
          <cx:pt idx="148">Inside</cx:pt>
          <cx:pt idx="149">Inside</cx:pt>
          <cx:pt idx="150">Corner</cx:pt>
          <cx:pt idx="151">Inside</cx:pt>
          <cx:pt idx="152">CulDSac</cx:pt>
          <cx:pt idx="153">Inside</cx:pt>
          <cx:pt idx="154">Corner</cx:pt>
          <cx:pt idx="155">Corner</cx:pt>
          <cx:pt idx="156">Inside</cx:pt>
          <cx:pt idx="157">Corner</cx:pt>
          <cx:pt idx="158">Corner</cx:pt>
          <cx:pt idx="159">Corner</cx:pt>
          <cx:pt idx="160">CulDSac</cx:pt>
          <cx:pt idx="161">Inside</cx:pt>
          <cx:pt idx="162">Corner</cx:pt>
          <cx:pt idx="163">Inside</cx:pt>
          <cx:pt idx="164">Corner</cx:pt>
          <cx:pt idx="165">Inside</cx:pt>
          <cx:pt idx="166">Inside</cx:pt>
          <cx:pt idx="167">Inside</cx:pt>
          <cx:pt idx="168">Inside</cx:pt>
          <cx:pt idx="169">Corner</cx:pt>
          <cx:pt idx="170">Inside</cx:pt>
          <cx:pt idx="171">Corner</cx:pt>
          <cx:pt idx="172">Inside</cx:pt>
          <cx:pt idx="173">Inside</cx:pt>
          <cx:pt idx="174">Inside</cx:pt>
          <cx:pt idx="175">Corner</cx:pt>
          <cx:pt idx="176">Corner</cx:pt>
          <cx:pt idx="177">Inside</cx:pt>
          <cx:pt idx="178">CulDSac</cx:pt>
          <cx:pt idx="179">Inside</cx:pt>
          <cx:pt idx="180">Inside</cx:pt>
          <cx:pt idx="181">Inside</cx:pt>
          <cx:pt idx="182">Inside</cx:pt>
          <cx:pt idx="183">Inside</cx:pt>
          <cx:pt idx="184">Inside</cx:pt>
          <cx:pt idx="185">Inside</cx:pt>
          <cx:pt idx="186">CulDSac</cx:pt>
          <cx:pt idx="187">Inside</cx:pt>
          <cx:pt idx="188">Inside</cx:pt>
          <cx:pt idx="189">Inside</cx:pt>
          <cx:pt idx="190">Inside</cx:pt>
          <cx:pt idx="191">CulDSac</cx:pt>
          <cx:pt idx="192">Inside</cx:pt>
          <cx:pt idx="193">Inside</cx:pt>
          <cx:pt idx="194">Inside</cx:pt>
          <cx:pt idx="195">FR2</cx:pt>
          <cx:pt idx="196">Inside</cx:pt>
          <cx:pt idx="197">Corner</cx:pt>
          <cx:pt idx="198">Corner</cx:pt>
          <cx:pt idx="199">Inside</cx:pt>
          <cx:pt idx="200">Corner</cx:pt>
          <cx:pt idx="201">Inside</cx:pt>
          <cx:pt idx="202">Corner</cx:pt>
          <cx:pt idx="203">Inside</cx:pt>
          <cx:pt idx="204">Inside</cx:pt>
          <cx:pt idx="205">Corner</cx:pt>
          <cx:pt idx="206">CulDSac</cx:pt>
          <cx:pt idx="207">Inside</cx:pt>
          <cx:pt idx="208">Inside</cx:pt>
          <cx:pt idx="209">Inside</cx:pt>
          <cx:pt idx="210">Inside</cx:pt>
          <cx:pt idx="211">Corner</cx:pt>
          <cx:pt idx="212">Inside</cx:pt>
          <cx:pt idx="213">CulDSac</cx:pt>
          <cx:pt idx="214">FR2</cx:pt>
          <cx:pt idx="215">Inside</cx:pt>
          <cx:pt idx="216">Inside</cx:pt>
          <cx:pt idx="217">Inside</cx:pt>
          <cx:pt idx="218">Corner</cx:pt>
          <cx:pt idx="219">Inside</cx:pt>
          <cx:pt idx="220">Inside</cx:pt>
          <cx:pt idx="221">Inside</cx:pt>
          <cx:pt idx="222">Inside</cx:pt>
          <cx:pt idx="223">FR2</cx:pt>
          <cx:pt idx="224">Inside</cx:pt>
          <cx:pt idx="225">Inside</cx:pt>
          <cx:pt idx="226">Inside</cx:pt>
          <cx:pt idx="227">Inside</cx:pt>
          <cx:pt idx="228">FR2</cx:pt>
          <cx:pt idx="229">Inside</cx:pt>
          <cx:pt idx="230">Inside</cx:pt>
          <cx:pt idx="231">Inside</cx:pt>
          <cx:pt idx="232">Inside</cx:pt>
          <cx:pt idx="233">Corner</cx:pt>
          <cx:pt idx="234">Inside</cx:pt>
          <cx:pt idx="235">Inside</cx:pt>
          <cx:pt idx="236">FR2</cx:pt>
          <cx:pt idx="237">CulDSac</cx:pt>
          <cx:pt idx="238">Inside</cx:pt>
          <cx:pt idx="239">Inside</cx:pt>
          <cx:pt idx="240">Inside</cx:pt>
          <cx:pt idx="241">Inside</cx:pt>
          <cx:pt idx="242">Corner</cx:pt>
          <cx:pt idx="243">Corner</cx:pt>
          <cx:pt idx="244">Inside</cx:pt>
          <cx:pt idx="245">Inside</cx:pt>
          <cx:pt idx="246">Inside</cx:pt>
          <cx:pt idx="247">Inside</cx:pt>
          <cx:pt idx="248">Inside</cx:pt>
          <cx:pt idx="249">CulDSac</cx:pt>
          <cx:pt idx="250">Inside</cx:pt>
          <cx:pt idx="251">Inside</cx:pt>
          <cx:pt idx="252">Inside</cx:pt>
          <cx:pt idx="253">Inside</cx:pt>
          <cx:pt idx="254">Inside</cx:pt>
          <cx:pt idx="255">Inside</cx:pt>
          <cx:pt idx="256">Inside</cx:pt>
          <cx:pt idx="257">Inside</cx:pt>
          <cx:pt idx="258">Inside</cx:pt>
          <cx:pt idx="259">Inside</cx:pt>
          <cx:pt idx="260">Corner</cx:pt>
          <cx:pt idx="261">Inside</cx:pt>
          <cx:pt idx="262">Corner</cx:pt>
          <cx:pt idx="263">Corner</cx:pt>
          <cx:pt idx="264">Inside</cx:pt>
          <cx:pt idx="265">Inside</cx:pt>
          <cx:pt idx="266">FR2</cx:pt>
          <cx:pt idx="267">Inside</cx:pt>
          <cx:pt idx="268">Inside</cx:pt>
          <cx:pt idx="269">Corner</cx:pt>
          <cx:pt idx="270">Inside</cx:pt>
          <cx:pt idx="271">CulDSac</cx:pt>
          <cx:pt idx="272">CulDSac</cx:pt>
          <cx:pt idx="273">Inside</cx:pt>
          <cx:pt idx="274">Corner</cx:pt>
          <cx:pt idx="275">Inside</cx:pt>
          <cx:pt idx="276">Inside</cx:pt>
          <cx:pt idx="277">Corner</cx:pt>
          <cx:pt idx="278">Inside</cx:pt>
          <cx:pt idx="279">Inside</cx:pt>
          <cx:pt idx="280">Inside</cx:pt>
          <cx:pt idx="281">Inside</cx:pt>
          <cx:pt idx="282">Inside</cx:pt>
          <cx:pt idx="283">Inside</cx:pt>
          <cx:pt idx="284">Inside</cx:pt>
          <cx:pt idx="285">Inside</cx:pt>
          <cx:pt idx="286">Inside</cx:pt>
          <cx:pt idx="287">Corner</cx:pt>
          <cx:pt idx="288">Inside</cx:pt>
          <cx:pt idx="289">Inside</cx:pt>
          <cx:pt idx="290">Inside</cx:pt>
          <cx:pt idx="291">Inside</cx:pt>
          <cx:pt idx="292">Inside</cx:pt>
          <cx:pt idx="293">Corner</cx:pt>
          <cx:pt idx="294">Inside</cx:pt>
          <cx:pt idx="295">CulDSac</cx:pt>
          <cx:pt idx="296">Inside</cx:pt>
          <cx:pt idx="297">Inside</cx:pt>
          <cx:pt idx="298">Inside</cx:pt>
          <cx:pt idx="299">Inside</cx:pt>
          <cx:pt idx="300">Corner</cx:pt>
          <cx:pt idx="301">Inside</cx:pt>
          <cx:pt idx="302">Corner</cx:pt>
          <cx:pt idx="303">Corner</cx:pt>
          <cx:pt idx="304">Inside</cx:pt>
          <cx:pt idx="305">Inside</cx:pt>
          <cx:pt idx="306">Inside</cx:pt>
          <cx:pt idx="307">Inside</cx:pt>
          <cx:pt idx="308">Inside</cx:pt>
          <cx:pt idx="309">Inside</cx:pt>
          <cx:pt idx="310">Inside</cx:pt>
          <cx:pt idx="311">Inside</cx:pt>
          <cx:pt idx="312">Inside</cx:pt>
          <cx:pt idx="313">Inside</cx:pt>
          <cx:pt idx="314">Inside</cx:pt>
          <cx:pt idx="315">Inside</cx:pt>
          <cx:pt idx="316">Corner</cx:pt>
          <cx:pt idx="317">Inside</cx:pt>
          <cx:pt idx="318">Inside</cx:pt>
          <cx:pt idx="319">Inside</cx:pt>
          <cx:pt idx="320">Corner</cx:pt>
          <cx:pt idx="321">Inside</cx:pt>
          <cx:pt idx="322">Inside</cx:pt>
          <cx:pt idx="323">Inside</cx:pt>
          <cx:pt idx="324">Corner</cx:pt>
          <cx:pt idx="325">Inside</cx:pt>
          <cx:pt idx="326">CulDSac</cx:pt>
          <cx:pt idx="327">Inside</cx:pt>
          <cx:pt idx="328">Inside</cx:pt>
          <cx:pt idx="329">Corner</cx:pt>
          <cx:pt idx="330">Inside</cx:pt>
          <cx:pt idx="331">Inside</cx:pt>
          <cx:pt idx="332">Inside</cx:pt>
          <cx:pt idx="333">FR3</cx:pt>
          <cx:pt idx="334">Inside</cx:pt>
          <cx:pt idx="335">Corner</cx:pt>
          <cx:pt idx="336">Corner</cx:pt>
          <cx:pt idx="337">Inside</cx:pt>
          <cx:pt idx="338">Corner</cx:pt>
          <cx:pt idx="339">Inside</cx:pt>
          <cx:pt idx="340">Inside</cx:pt>
          <cx:pt idx="341">Inside</cx:pt>
          <cx:pt idx="342">Inside</cx:pt>
          <cx:pt idx="343">Inside</cx:pt>
          <cx:pt idx="344">Inside</cx:pt>
          <cx:pt idx="345">Inside</cx:pt>
          <cx:pt idx="346">CulDSac</cx:pt>
          <cx:pt idx="347">Inside</cx:pt>
          <cx:pt idx="348">Inside</cx:pt>
          <cx:pt idx="349">Inside</cx:pt>
          <cx:pt idx="350">Inside</cx:pt>
          <cx:pt idx="351">Inside</cx:pt>
          <cx:pt idx="352">Inside</cx:pt>
          <cx:pt idx="353">Inside</cx:pt>
          <cx:pt idx="354">Inside</cx:pt>
          <cx:pt idx="355">Inside</cx:pt>
          <cx:pt idx="356">Inside</cx:pt>
          <cx:pt idx="357">Inside</cx:pt>
          <cx:pt idx="358">Inside</cx:pt>
          <cx:pt idx="359">CulDSac</cx:pt>
          <cx:pt idx="360">CulDSac</cx:pt>
          <cx:pt idx="361">Inside</cx:pt>
          <cx:pt idx="362">Corner</cx:pt>
          <cx:pt idx="363">Inside</cx:pt>
          <cx:pt idx="364">FR2</cx:pt>
          <cx:pt idx="365">Inside</cx:pt>
          <cx:pt idx="366">Inside</cx:pt>
          <cx:pt idx="367">Corner</cx:pt>
          <cx:pt idx="368">Inside</cx:pt>
          <cx:pt idx="369">Corner</cx:pt>
          <cx:pt idx="370">Inside</cx:pt>
          <cx:pt idx="371">Inside</cx:pt>
          <cx:pt idx="372">Inside</cx:pt>
          <cx:pt idx="373">Inside</cx:pt>
          <cx:pt idx="374">Inside</cx:pt>
          <cx:pt idx="375">Inside</cx:pt>
          <cx:pt idx="376">CulDSac</cx:pt>
          <cx:pt idx="377">Corner</cx:pt>
          <cx:pt idx="378">Corner</cx:pt>
          <cx:pt idx="379">Inside</cx:pt>
          <cx:pt idx="380">Inside</cx:pt>
          <cx:pt idx="381">Inside</cx:pt>
          <cx:pt idx="382">Inside</cx:pt>
          <cx:pt idx="383">Corner</cx:pt>
          <cx:pt idx="384">Corner</cx:pt>
          <cx:pt idx="385">Inside</cx:pt>
          <cx:pt idx="386">FR2</cx:pt>
          <cx:pt idx="387">Inside</cx:pt>
          <cx:pt idx="388">CulDSac</cx:pt>
          <cx:pt idx="389">Inside</cx:pt>
          <cx:pt idx="390">Inside</cx:pt>
          <cx:pt idx="391">CulDSac</cx:pt>
          <cx:pt idx="392">Inside</cx:pt>
          <cx:pt idx="393">Corner</cx:pt>
          <cx:pt idx="394">Inside</cx:pt>
          <cx:pt idx="395">Inside</cx:pt>
          <cx:pt idx="396">Inside</cx:pt>
          <cx:pt idx="397">Inside</cx:pt>
          <cx:pt idx="398">Corner</cx:pt>
          <cx:pt idx="399">Inside</cx:pt>
          <cx:pt idx="400">Inside</cx:pt>
          <cx:pt idx="401">Inside</cx:pt>
          <cx:pt idx="402">Inside</cx:pt>
          <cx:pt idx="403">Corner</cx:pt>
          <cx:pt idx="404">Inside</cx:pt>
          <cx:pt idx="405">Corner</cx:pt>
          <cx:pt idx="406">Inside</cx:pt>
          <cx:pt idx="407">Inside</cx:pt>
          <cx:pt idx="408">Corner</cx:pt>
          <cx:pt idx="409">Inside</cx:pt>
          <cx:pt idx="410">Inside</cx:pt>
          <cx:pt idx="411">Inside</cx:pt>
          <cx:pt idx="412">Inside</cx:pt>
          <cx:pt idx="413">Inside</cx:pt>
          <cx:pt idx="414">CulDSac</cx:pt>
          <cx:pt idx="415">Inside</cx:pt>
          <cx:pt idx="416">Inside</cx:pt>
          <cx:pt idx="417">Inside</cx:pt>
          <cx:pt idx="418">Inside</cx:pt>
          <cx:pt idx="419">Inside</cx:pt>
          <cx:pt idx="420">Inside</cx:pt>
          <cx:pt idx="421">FR2</cx:pt>
          <cx:pt idx="422">Inside</cx:pt>
          <cx:pt idx="423">Inside</cx:pt>
          <cx:pt idx="424">Inside</cx:pt>
          <cx:pt idx="425">Inside</cx:pt>
          <cx:pt idx="426">Inside</cx:pt>
          <cx:pt idx="427">Inside</cx:pt>
          <cx:pt idx="428">Inside</cx:pt>
          <cx:pt idx="429">Corner</cx:pt>
          <cx:pt idx="430">Inside</cx:pt>
          <cx:pt idx="431">Inside</cx:pt>
          <cx:pt idx="432">Inside</cx:pt>
          <cx:pt idx="433">Corner</cx:pt>
          <cx:pt idx="434">Inside</cx:pt>
          <cx:pt idx="435">CulDSac</cx:pt>
          <cx:pt idx="436">Inside</cx:pt>
          <cx:pt idx="437">Inside</cx:pt>
          <cx:pt idx="438">Inside</cx:pt>
          <cx:pt idx="439">Corner</cx:pt>
          <cx:pt idx="440">Inside</cx:pt>
          <cx:pt idx="441">Inside</cx:pt>
          <cx:pt idx="442">Inside</cx:pt>
          <cx:pt idx="443">Inside</cx:pt>
          <cx:pt idx="444">Inside</cx:pt>
          <cx:pt idx="445">Corner</cx:pt>
          <cx:pt idx="446">Corner</cx:pt>
          <cx:pt idx="447">Corner</cx:pt>
          <cx:pt idx="448">Inside</cx:pt>
          <cx:pt idx="449">Inside</cx:pt>
          <cx:pt idx="450">Inside</cx:pt>
          <cx:pt idx="451">Inside</cx:pt>
          <cx:pt idx="452">Corner</cx:pt>
          <cx:pt idx="453">Inside</cx:pt>
          <cx:pt idx="454">Inside</cx:pt>
          <cx:pt idx="455">Inside</cx:pt>
          <cx:pt idx="456">Inside</cx:pt>
          <cx:pt idx="457">CulDSac</cx:pt>
          <cx:pt idx="458">Inside</cx:pt>
          <cx:pt idx="459">Corner</cx:pt>
          <cx:pt idx="460">Inside</cx:pt>
          <cx:pt idx="461">Inside</cx:pt>
          <cx:pt idx="462">Inside</cx:pt>
          <cx:pt idx="463">Inside</cx:pt>
          <cx:pt idx="464">Inside</cx:pt>
          <cx:pt idx="465">Inside</cx:pt>
          <cx:pt idx="466">Inside</cx:pt>
          <cx:pt idx="467">Inside</cx:pt>
          <cx:pt idx="468">Inside</cx:pt>
          <cx:pt idx="469">Corner</cx:pt>
          <cx:pt idx="470">Corner</cx:pt>
          <cx:pt idx="471">Inside</cx:pt>
          <cx:pt idx="472">Inside</cx:pt>
          <cx:pt idx="473">Inside</cx:pt>
          <cx:pt idx="474">Inside</cx:pt>
          <cx:pt idx="475">Corner</cx:pt>
          <cx:pt idx="476">Inside</cx:pt>
          <cx:pt idx="477">Inside</cx:pt>
          <cx:pt idx="478">Inside</cx:pt>
          <cx:pt idx="479">Inside</cx:pt>
          <cx:pt idx="480">FR2</cx:pt>
          <cx:pt idx="481">Inside</cx:pt>
          <cx:pt idx="482">Corner</cx:pt>
          <cx:pt idx="483">FR2</cx:pt>
          <cx:pt idx="484">Corner</cx:pt>
          <cx:pt idx="485">Inside</cx:pt>
          <cx:pt idx="486">Inside</cx:pt>
          <cx:pt idx="487">Inside</cx:pt>
          <cx:pt idx="488">Corner</cx:pt>
          <cx:pt idx="489">Inside</cx:pt>
          <cx:pt idx="490">Inside</cx:pt>
          <cx:pt idx="491">Inside</cx:pt>
          <cx:pt idx="492">Corner</cx:pt>
          <cx:pt idx="493">Inside</cx:pt>
          <cx:pt idx="494">Inside</cx:pt>
          <cx:pt idx="495">Inside</cx:pt>
          <cx:pt idx="496">Inside</cx:pt>
          <cx:pt idx="497">Inside</cx:pt>
          <cx:pt idx="498">Inside</cx:pt>
          <cx:pt idx="499">Inside</cx:pt>
          <cx:pt idx="500">Inside</cx:pt>
          <cx:pt idx="501">Inside</cx:pt>
          <cx:pt idx="502">Corner</cx:pt>
          <cx:pt idx="503">Inside</cx:pt>
          <cx:pt idx="504">Inside</cx:pt>
          <cx:pt idx="505">Inside</cx:pt>
          <cx:pt idx="506">Inside</cx:pt>
          <cx:pt idx="507">Inside</cx:pt>
          <cx:pt idx="508">Inside</cx:pt>
          <cx:pt idx="509">Corner</cx:pt>
          <cx:pt idx="510">Inside</cx:pt>
          <cx:pt idx="511">Inside</cx:pt>
          <cx:pt idx="512">Corner</cx:pt>
          <cx:pt idx="513">Corner</cx:pt>
          <cx:pt idx="514">Inside</cx:pt>
          <cx:pt idx="515">Inside</cx:pt>
          <cx:pt idx="516">Corner</cx:pt>
          <cx:pt idx="517">Inside</cx:pt>
          <cx:pt idx="518">CulDSac</cx:pt>
          <cx:pt idx="519">Inside</cx:pt>
          <cx:pt idx="520">Inside</cx:pt>
          <cx:pt idx="521">Corner</cx:pt>
          <cx:pt idx="522">Corner</cx:pt>
          <cx:pt idx="523">Inside</cx:pt>
          <cx:pt idx="524">Inside</cx:pt>
          <cx:pt idx="525">Inside</cx:pt>
          <cx:pt idx="526">Inside</cx:pt>
          <cx:pt idx="527">Inside</cx:pt>
          <cx:pt idx="528">Inside</cx:pt>
          <cx:pt idx="529">CulDSac</cx:pt>
          <cx:pt idx="530">Inside</cx:pt>
          <cx:pt idx="531">FR3</cx:pt>
          <cx:pt idx="532">Inside</cx:pt>
          <cx:pt idx="533">Inside</cx:pt>
          <cx:pt idx="534">Inside</cx:pt>
          <cx:pt idx="535">Inside</cx:pt>
          <cx:pt idx="536">CulDSac</cx:pt>
          <cx:pt idx="537">FR2</cx:pt>
          <cx:pt idx="538">Inside</cx:pt>
          <cx:pt idx="539">Inside</cx:pt>
          <cx:pt idx="540">Inside</cx:pt>
          <cx:pt idx="541">FR2</cx:pt>
          <cx:pt idx="542">Inside</cx:pt>
          <cx:pt idx="543">Inside</cx:pt>
          <cx:pt idx="544">Inside</cx:pt>
          <cx:pt idx="545">Corner</cx:pt>
          <cx:pt idx="546">Inside</cx:pt>
          <cx:pt idx="547">Inside</cx:pt>
          <cx:pt idx="548">Inside</cx:pt>
          <cx:pt idx="549">Inside</cx:pt>
          <cx:pt idx="550">Inside</cx:pt>
          <cx:pt idx="551">Inside</cx:pt>
          <cx:pt idx="552">Inside</cx:pt>
          <cx:pt idx="553">Inside</cx:pt>
          <cx:pt idx="554">Inside</cx:pt>
          <cx:pt idx="555">Inside</cx:pt>
          <cx:pt idx="556">Inside</cx:pt>
          <cx:pt idx="557">Inside</cx:pt>
          <cx:pt idx="558">FR2</cx:pt>
          <cx:pt idx="559">Inside</cx:pt>
          <cx:pt idx="560">Inside</cx:pt>
          <cx:pt idx="561">Inside</cx:pt>
          <cx:pt idx="562">Inside</cx:pt>
          <cx:pt idx="563">Inside</cx:pt>
          <cx:pt idx="564">CulDSac</cx:pt>
          <cx:pt idx="565">Corner</cx:pt>
          <cx:pt idx="566">Inside</cx:pt>
          <cx:pt idx="567">Inside</cx:pt>
          <cx:pt idx="568">Inside</cx:pt>
          <cx:pt idx="569">Corner</cx:pt>
          <cx:pt idx="570">Inside</cx:pt>
          <cx:pt idx="571">Inside</cx:pt>
          <cx:pt idx="572">Corner</cx:pt>
          <cx:pt idx="573">Inside</cx:pt>
          <cx:pt idx="574">FR2</cx:pt>
          <cx:pt idx="575">Inside</cx:pt>
          <cx:pt idx="576">Inside</cx:pt>
          <cx:pt idx="577">Inside</cx:pt>
          <cx:pt idx="578">Corner</cx:pt>
          <cx:pt idx="579">Inside</cx:pt>
          <cx:pt idx="580">CulDSac</cx:pt>
          <cx:pt idx="581">Inside</cx:pt>
          <cx:pt idx="582">Inside</cx:pt>
          <cx:pt idx="583">Inside</cx:pt>
          <cx:pt idx="584">Inside</cx:pt>
          <cx:pt idx="585">Inside</cx:pt>
          <cx:pt idx="586">Inside</cx:pt>
          <cx:pt idx="587">Inside</cx:pt>
          <cx:pt idx="588">Inside</cx:pt>
          <cx:pt idx="589">Inside</cx:pt>
          <cx:pt idx="590">Inside</cx:pt>
          <cx:pt idx="591">Corner</cx:pt>
          <cx:pt idx="592">Inside</cx:pt>
          <cx:pt idx="593">Inside</cx:pt>
          <cx:pt idx="594">Inside</cx:pt>
          <cx:pt idx="595">Inside</cx:pt>
          <cx:pt idx="596">Inside</cx:pt>
          <cx:pt idx="597">Inside</cx:pt>
          <cx:pt idx="598">Inside</cx:pt>
          <cx:pt idx="599">Inside</cx:pt>
          <cx:pt idx="600">Inside</cx:pt>
          <cx:pt idx="601">Inside</cx:pt>
          <cx:pt idx="602">Inside</cx:pt>
          <cx:pt idx="603">Inside</cx:pt>
          <cx:pt idx="604">Inside</cx:pt>
          <cx:pt idx="605">Inside</cx:pt>
          <cx:pt idx="606">Corner</cx:pt>
          <cx:pt idx="607">Inside</cx:pt>
          <cx:pt idx="608">Inside</cx:pt>
          <cx:pt idx="609">Inside</cx:pt>
          <cx:pt idx="610">Inside</cx:pt>
          <cx:pt idx="611">FR2</cx:pt>
          <cx:pt idx="612">Inside</cx:pt>
          <cx:pt idx="613">Inside</cx:pt>
          <cx:pt idx="614">Inside</cx:pt>
          <cx:pt idx="615">Inside</cx:pt>
          <cx:pt idx="616">Inside</cx:pt>
          <cx:pt idx="617">Corner</cx:pt>
          <cx:pt idx="618">Inside</cx:pt>
          <cx:pt idx="619">Inside</cx:pt>
          <cx:pt idx="620">Inside</cx:pt>
          <cx:pt idx="621">Inside</cx:pt>
          <cx:pt idx="622">Inside</cx:pt>
          <cx:pt idx="623">Inside</cx:pt>
          <cx:pt idx="624">Inside</cx:pt>
          <cx:pt idx="625">Corner</cx:pt>
          <cx:pt idx="626">Inside</cx:pt>
          <cx:pt idx="627">Inside</cx:pt>
          <cx:pt idx="628">Inside</cx:pt>
          <cx:pt idx="629">Corner</cx:pt>
          <cx:pt idx="630">Corner</cx:pt>
          <cx:pt idx="631">Inside</cx:pt>
          <cx:pt idx="632">Inside</cx:pt>
          <cx:pt idx="633">Corner</cx:pt>
          <cx:pt idx="634">Inside</cx:pt>
          <cx:pt idx="635">Inside</cx:pt>
          <cx:pt idx="636">Inside</cx:pt>
          <cx:pt idx="637">Inside</cx:pt>
          <cx:pt idx="638">Inside</cx:pt>
          <cx:pt idx="639">Inside</cx:pt>
          <cx:pt idx="640">Inside</cx:pt>
          <cx:pt idx="641">Inside</cx:pt>
          <cx:pt idx="642">Inside</cx:pt>
          <cx:pt idx="643">Inside</cx:pt>
          <cx:pt idx="644">Inside</cx:pt>
          <cx:pt idx="645">Corner</cx:pt>
          <cx:pt idx="646">Inside</cx:pt>
          <cx:pt idx="647">Inside</cx:pt>
          <cx:pt idx="648">Inside</cx:pt>
          <cx:pt idx="649">Inside</cx:pt>
          <cx:pt idx="650">Inside</cx:pt>
          <cx:pt idx="651">Inside</cx:pt>
          <cx:pt idx="652">Inside</cx:pt>
          <cx:pt idx="653">Inside</cx:pt>
          <cx:pt idx="654">Inside</cx:pt>
          <cx:pt idx="655">Inside</cx:pt>
          <cx:pt idx="656">Inside</cx:pt>
          <cx:pt idx="657">Inside</cx:pt>
          <cx:pt idx="658">Inside</cx:pt>
          <cx:pt idx="659">Corner</cx:pt>
          <cx:pt idx="660">CulDSac</cx:pt>
          <cx:pt idx="661">CulDSac</cx:pt>
          <cx:pt idx="662">Corner</cx:pt>
          <cx:pt idx="663">Inside</cx:pt>
          <cx:pt idx="664">CulDSac</cx:pt>
          <cx:pt idx="665">Corner</cx:pt>
          <cx:pt idx="666">Inside</cx:pt>
          <cx:pt idx="667">Inside</cx:pt>
          <cx:pt idx="668">Corner</cx:pt>
          <cx:pt idx="669">Inside</cx:pt>
          <cx:pt idx="670">FR2</cx:pt>
          <cx:pt idx="671">Inside</cx:pt>
          <cx:pt idx="672">Inside</cx:pt>
          <cx:pt idx="673">Inside</cx:pt>
          <cx:pt idx="674">Inside</cx:pt>
          <cx:pt idx="675">Inside</cx:pt>
          <cx:pt idx="676">Inside</cx:pt>
          <cx:pt idx="677">Inside</cx:pt>
          <cx:pt idx="678">Inside</cx:pt>
          <cx:pt idx="679">Inside</cx:pt>
          <cx:pt idx="680">Inside</cx:pt>
          <cx:pt idx="681">Inside</cx:pt>
          <cx:pt idx="682">Inside</cx:pt>
          <cx:pt idx="683">Corner</cx:pt>
          <cx:pt idx="684">CulDSac</cx:pt>
          <cx:pt idx="685">CulDSac</cx:pt>
          <cx:pt idx="686">Inside</cx:pt>
          <cx:pt idx="687">FR2</cx:pt>
          <cx:pt idx="688">Inside</cx:pt>
          <cx:pt idx="689">Corner</cx:pt>
          <cx:pt idx="690">Inside</cx:pt>
          <cx:pt idx="691">Corner</cx:pt>
          <cx:pt idx="692">Inside</cx:pt>
          <cx:pt idx="693">Corner</cx:pt>
          <cx:pt idx="694">Corner</cx:pt>
          <cx:pt idx="695">Inside</cx:pt>
          <cx:pt idx="696">Inside</cx:pt>
          <cx:pt idx="697">Inside</cx:pt>
          <cx:pt idx="698">Inside</cx:pt>
          <cx:pt idx="699">Inside</cx:pt>
          <cx:pt idx="700">Inside</cx:pt>
          <cx:pt idx="701">Inside</cx:pt>
          <cx:pt idx="702">Inside</cx:pt>
          <cx:pt idx="703">Inside</cx:pt>
          <cx:pt idx="704">Inside</cx:pt>
          <cx:pt idx="705">Inside</cx:pt>
          <cx:pt idx="706">CulDSac</cx:pt>
          <cx:pt idx="707">Inside</cx:pt>
          <cx:pt idx="708">Inside</cx:pt>
          <cx:pt idx="709">Inside</cx:pt>
          <cx:pt idx="710">Inside</cx:pt>
          <cx:pt idx="711">Inside</cx:pt>
          <cx:pt idx="712">Inside</cx:pt>
          <cx:pt idx="713">Inside</cx:pt>
          <cx:pt idx="714">CulDSac</cx:pt>
          <cx:pt idx="715">Inside</cx:pt>
          <cx:pt idx="716">Inside</cx:pt>
          <cx:pt idx="717">Inside</cx:pt>
          <cx:pt idx="718">Inside</cx:pt>
          <cx:pt idx="719">Inside</cx:pt>
          <cx:pt idx="720">CulDSac</cx:pt>
          <cx:pt idx="721">Inside</cx:pt>
          <cx:pt idx="722">Inside</cx:pt>
          <cx:pt idx="723">Inside</cx:pt>
          <cx:pt idx="724">Inside</cx:pt>
          <cx:pt idx="725">Inside</cx:pt>
          <cx:pt idx="726">Corner</cx:pt>
          <cx:pt idx="727">Inside</cx:pt>
          <cx:pt idx="728">Corner</cx:pt>
          <cx:pt idx="729">Inside</cx:pt>
          <cx:pt idx="730">Inside</cx:pt>
          <cx:pt idx="731">Corner</cx:pt>
          <cx:pt idx="732">Inside</cx:pt>
          <cx:pt idx="733">Corner</cx:pt>
          <cx:pt idx="734">Corner</cx:pt>
          <cx:pt idx="735">Inside</cx:pt>
          <cx:pt idx="736">Inside</cx:pt>
          <cx:pt idx="737">CulDSac</cx:pt>
          <cx:pt idx="738">Inside</cx:pt>
          <cx:pt idx="739">Inside</cx:pt>
          <cx:pt idx="740">Inside</cx:pt>
          <cx:pt idx="741">Inside</cx:pt>
          <cx:pt idx="742">Inside</cx:pt>
          <cx:pt idx="743">Inside</cx:pt>
          <cx:pt idx="744">Inside</cx:pt>
          <cx:pt idx="745">Inside</cx:pt>
          <cx:pt idx="746">Inside</cx:pt>
          <cx:pt idx="747">Corner</cx:pt>
          <cx:pt idx="748">Inside</cx:pt>
          <cx:pt idx="749">Inside</cx:pt>
          <cx:pt idx="750">Corner</cx:pt>
          <cx:pt idx="751">Inside</cx:pt>
          <cx:pt idx="752">Inside</cx:pt>
          <cx:pt idx="753">Inside</cx:pt>
          <cx:pt idx="754">Inside</cx:pt>
          <cx:pt idx="755">Inside</cx:pt>
          <cx:pt idx="756">Inside</cx:pt>
          <cx:pt idx="757">CulDSac</cx:pt>
          <cx:pt idx="758">Inside</cx:pt>
          <cx:pt idx="759">Inside</cx:pt>
          <cx:pt idx="760">Inside</cx:pt>
          <cx:pt idx="761">FR2</cx:pt>
          <cx:pt idx="762">Inside</cx:pt>
          <cx:pt idx="763">Inside</cx:pt>
          <cx:pt idx="764">CulDSac</cx:pt>
          <cx:pt idx="765">Inside</cx:pt>
          <cx:pt idx="766">Inside</cx:pt>
          <cx:pt idx="767">Inside</cx:pt>
          <cx:pt idx="768">Inside</cx:pt>
          <cx:pt idx="769">CulDSac</cx:pt>
          <cx:pt idx="770">CulDSac</cx:pt>
          <cx:pt idx="771">Inside</cx:pt>
          <cx:pt idx="772">Inside</cx:pt>
          <cx:pt idx="773">Inside</cx:pt>
          <cx:pt idx="774">Corner</cx:pt>
          <cx:pt idx="775">FR2</cx:pt>
          <cx:pt idx="776">Inside</cx:pt>
          <cx:pt idx="777">Inside</cx:pt>
          <cx:pt idx="778">Inside</cx:pt>
          <cx:pt idx="779">Inside</cx:pt>
          <cx:pt idx="780">Inside</cx:pt>
          <cx:pt idx="781">Inside</cx:pt>
          <cx:pt idx="782">Inside</cx:pt>
          <cx:pt idx="783">Corner</cx:pt>
          <cx:pt idx="784">Inside</cx:pt>
          <cx:pt idx="785">Inside</cx:pt>
          <cx:pt idx="786">Inside</cx:pt>
          <cx:pt idx="787">Inside</cx:pt>
          <cx:pt idx="788">Corner</cx:pt>
          <cx:pt idx="789">Inside</cx:pt>
          <cx:pt idx="790">Inside</cx:pt>
          <cx:pt idx="791">Corner</cx:pt>
          <cx:pt idx="792">CulDSac</cx:pt>
          <cx:pt idx="793">Inside</cx:pt>
          <cx:pt idx="794">Corner</cx:pt>
          <cx:pt idx="795">Inside</cx:pt>
          <cx:pt idx="796">Inside</cx:pt>
          <cx:pt idx="797">Inside</cx:pt>
          <cx:pt idx="798">Inside</cx:pt>
          <cx:pt idx="799">Corner</cx:pt>
          <cx:pt idx="800">Inside</cx:pt>
          <cx:pt idx="801">Inside</cx:pt>
          <cx:pt idx="802">Inside</cx:pt>
          <cx:pt idx="803">Inside</cx:pt>
          <cx:pt idx="804">Inside</cx:pt>
          <cx:pt idx="805">FR2</cx:pt>
          <cx:pt idx="806">Inside</cx:pt>
          <cx:pt idx="807">Inside</cx:pt>
          <cx:pt idx="808">Inside</cx:pt>
          <cx:pt idx="809">Corner</cx:pt>
          <cx:pt idx="810">Inside</cx:pt>
          <cx:pt idx="811">Inside</cx:pt>
          <cx:pt idx="812">Inside</cx:pt>
          <cx:pt idx="813">Inside</cx:pt>
          <cx:pt idx="814">Inside</cx:pt>
          <cx:pt idx="815">CulDSac</cx:pt>
          <cx:pt idx="816">Corner</cx:pt>
          <cx:pt idx="817">CulDSac</cx:pt>
          <cx:pt idx="818">Inside</cx:pt>
          <cx:pt idx="819">Inside</cx:pt>
          <cx:pt idx="820">CulDSac</cx:pt>
          <cx:pt idx="821">Inside</cx:pt>
          <cx:pt idx="822">Corner</cx:pt>
          <cx:pt idx="823">Inside</cx:pt>
          <cx:pt idx="824">Inside</cx:pt>
          <cx:pt idx="825">Inside</cx:pt>
          <cx:pt idx="826">Inside</cx:pt>
          <cx:pt idx="827">Inside</cx:pt>
          <cx:pt idx="828">CulDSac</cx:pt>
          <cx:pt idx="829">Inside</cx:pt>
          <cx:pt idx="830">Corner</cx:pt>
          <cx:pt idx="831">Inside</cx:pt>
          <cx:pt idx="832">CulDSac</cx:pt>
          <cx:pt idx="833">Inside</cx:pt>
          <cx:pt idx="834">Inside</cx:pt>
          <cx:pt idx="835">Inside</cx:pt>
          <cx:pt idx="836">Inside</cx:pt>
          <cx:pt idx="837">Inside</cx:pt>
          <cx:pt idx="838">Inside</cx:pt>
          <cx:pt idx="839">Inside</cx:pt>
          <cx:pt idx="840">Inside</cx:pt>
          <cx:pt idx="841">Inside</cx:pt>
          <cx:pt idx="842">Inside</cx:pt>
          <cx:pt idx="843">Corner</cx:pt>
          <cx:pt idx="844">Inside</cx:pt>
          <cx:pt idx="845">CulDSac</cx:pt>
          <cx:pt idx="846">Inside</cx:pt>
          <cx:pt idx="847">CulDSac</cx:pt>
          <cx:pt idx="848">Inside</cx:pt>
          <cx:pt idx="849">FR2</cx:pt>
          <cx:pt idx="850">Inside</cx:pt>
          <cx:pt idx="851">Inside</cx:pt>
          <cx:pt idx="852">Inside</cx:pt>
          <cx:pt idx="853">Corner</cx:pt>
          <cx:pt idx="854">Inside</cx:pt>
          <cx:pt idx="855">Corner</cx:pt>
          <cx:pt idx="856">Inside</cx:pt>
          <cx:pt idx="857">Inside</cx:pt>
          <cx:pt idx="858">Inside</cx:pt>
          <cx:pt idx="859">Corner</cx:pt>
          <cx:pt idx="860">Corner</cx:pt>
          <cx:pt idx="861">Inside</cx:pt>
          <cx:pt idx="862">Corner</cx:pt>
          <cx:pt idx="863">Inside</cx:pt>
          <cx:pt idx="864">Inside</cx:pt>
          <cx:pt idx="865">Inside</cx:pt>
          <cx:pt idx="866">Inside</cx:pt>
          <cx:pt idx="867">Corner</cx:pt>
          <cx:pt idx="868">Corner</cx:pt>
          <cx:pt idx="869">Inside</cx:pt>
          <cx:pt idx="870">Inside</cx:pt>
          <cx:pt idx="871">Inside</cx:pt>
          <cx:pt idx="872">Corner</cx:pt>
          <cx:pt idx="873">Inside</cx:pt>
          <cx:pt idx="874">Inside</cx:pt>
          <cx:pt idx="875">Inside</cx:pt>
          <cx:pt idx="876">Inside</cx:pt>
          <cx:pt idx="877">Inside</cx:pt>
          <cx:pt idx="878">Inside</cx:pt>
          <cx:pt idx="879">CulDSac</cx:pt>
          <cx:pt idx="880">Inside</cx:pt>
          <cx:pt idx="881">CulDSac</cx:pt>
          <cx:pt idx="882">Corner</cx:pt>
          <cx:pt idx="883">Inside</cx:pt>
          <cx:pt idx="884">Inside</cx:pt>
          <cx:pt idx="885">CulDSac</cx:pt>
          <cx:pt idx="886">Corner</cx:pt>
          <cx:pt idx="887">Inside</cx:pt>
          <cx:pt idx="888">Inside</cx:pt>
          <cx:pt idx="889">Inside</cx:pt>
          <cx:pt idx="890">Corner</cx:pt>
          <cx:pt idx="891">Inside</cx:pt>
          <cx:pt idx="892">Inside</cx:pt>
          <cx:pt idx="893">Inside</cx:pt>
          <cx:pt idx="894">Inside</cx:pt>
          <cx:pt idx="895">Inside</cx:pt>
          <cx:pt idx="896">Inside</cx:pt>
          <cx:pt idx="897">Inside</cx:pt>
          <cx:pt idx="898">Inside</cx:pt>
          <cx:pt idx="899">Inside</cx:pt>
          <cx:pt idx="900">Inside</cx:pt>
          <cx:pt idx="901">Inside</cx:pt>
          <cx:pt idx="902">Inside</cx:pt>
          <cx:pt idx="903">CulDSac</cx:pt>
          <cx:pt idx="904">Inside</cx:pt>
          <cx:pt idx="905">Inside</cx:pt>
          <cx:pt idx="906">Corner</cx:pt>
          <cx:pt idx="907">Inside</cx:pt>
          <cx:pt idx="908">Inside</cx:pt>
          <cx:pt idx="909">Inside</cx:pt>
          <cx:pt idx="910">Corner</cx:pt>
          <cx:pt idx="911">CulDSac</cx:pt>
          <cx:pt idx="912">Inside</cx:pt>
          <cx:pt idx="913">Inside</cx:pt>
          <cx:pt idx="914">Inside</cx:pt>
          <cx:pt idx="915">Inside</cx:pt>
          <cx:pt idx="916">Inside</cx:pt>
          <cx:pt idx="917">Inside</cx:pt>
          <cx:pt idx="918">Corner</cx:pt>
          <cx:pt idx="919">Corner</cx:pt>
          <cx:pt idx="920">Inside</cx:pt>
          <cx:pt idx="921">Inside</cx:pt>
          <cx:pt idx="922">Inside</cx:pt>
          <cx:pt idx="923">Inside</cx:pt>
          <cx:pt idx="924">Inside</cx:pt>
          <cx:pt idx="925">Corner</cx:pt>
          <cx:pt idx="926">Inside</cx:pt>
          <cx:pt idx="927">Inside</cx:pt>
          <cx:pt idx="928">Inside</cx:pt>
          <cx:pt idx="929">Corner</cx:pt>
          <cx:pt idx="930">Inside</cx:pt>
          <cx:pt idx="931">Inside</cx:pt>
          <cx:pt idx="932">Corner</cx:pt>
          <cx:pt idx="933">FR2</cx:pt>
          <cx:pt idx="934">Inside</cx:pt>
          <cx:pt idx="935">Inside</cx:pt>
          <cx:pt idx="936">Inside</cx:pt>
          <cx:pt idx="937">Inside</cx:pt>
          <cx:pt idx="938">Inside</cx:pt>
          <cx:pt idx="939">Inside</cx:pt>
          <cx:pt idx="940">Inside</cx:pt>
          <cx:pt idx="941">FR2</cx:pt>
          <cx:pt idx="942">Inside</cx:pt>
          <cx:pt idx="943">Inside</cx:pt>
          <cx:pt idx="944">CulDSac</cx:pt>
          <cx:pt idx="945">Corner</cx:pt>
          <cx:pt idx="946">Inside</cx:pt>
          <cx:pt idx="947">Inside</cx:pt>
          <cx:pt idx="948">Inside</cx:pt>
          <cx:pt idx="949">Inside</cx:pt>
          <cx:pt idx="950">Inside</cx:pt>
          <cx:pt idx="951">Corner</cx:pt>
          <cx:pt idx="952">Inside</cx:pt>
          <cx:pt idx="953">Inside</cx:pt>
          <cx:pt idx="954">CulDSac</cx:pt>
          <cx:pt idx="955">Inside</cx:pt>
          <cx:pt idx="956">Inside</cx:pt>
          <cx:pt idx="957">Inside</cx:pt>
          <cx:pt idx="958">Inside</cx:pt>
          <cx:pt idx="959">FR2</cx:pt>
          <cx:pt idx="960">Inside</cx:pt>
          <cx:pt idx="961">Corner</cx:pt>
          <cx:pt idx="962">Corner</cx:pt>
          <cx:pt idx="963">Corner</cx:pt>
          <cx:pt idx="964">Corner</cx:pt>
          <cx:pt idx="965">Inside</cx:pt>
          <cx:pt idx="966">Inside</cx:pt>
          <cx:pt idx="967">Inside</cx:pt>
          <cx:pt idx="968">Inside</cx:pt>
          <cx:pt idx="969">Inside</cx:pt>
          <cx:pt idx="970">Inside</cx:pt>
          <cx:pt idx="971">Inside</cx:pt>
          <cx:pt idx="972">Inside</cx:pt>
          <cx:pt idx="973">Corner</cx:pt>
          <cx:pt idx="974">Corner</cx:pt>
          <cx:pt idx="975">FR2</cx:pt>
          <cx:pt idx="976">Inside</cx:pt>
          <cx:pt idx="977">Inside</cx:pt>
          <cx:pt idx="978">Inside</cx:pt>
          <cx:pt idx="979">Corner</cx:pt>
          <cx:pt idx="980">Corner</cx:pt>
          <cx:pt idx="981">Corner</cx:pt>
          <cx:pt idx="982">Inside</cx:pt>
          <cx:pt idx="983">Corner</cx:pt>
          <cx:pt idx="984">Inside</cx:pt>
          <cx:pt idx="985">Inside</cx:pt>
          <cx:pt idx="986">Corner</cx:pt>
          <cx:pt idx="987">Inside</cx:pt>
          <cx:pt idx="988">Inside</cx:pt>
          <cx:pt idx="989">Inside</cx:pt>
          <cx:pt idx="990">Inside</cx:pt>
          <cx:pt idx="991">Corner</cx:pt>
          <cx:pt idx="992">Inside</cx:pt>
          <cx:pt idx="993">Inside</cx:pt>
          <cx:pt idx="994">FR2</cx:pt>
          <cx:pt idx="995">Inside</cx:pt>
          <cx:pt idx="996">Inside</cx:pt>
          <cx:pt idx="997">Inside</cx:pt>
          <cx:pt idx="998">Inside</cx:pt>
          <cx:pt idx="999">Inside</cx:pt>
          <cx:pt idx="1000">Corner</cx:pt>
          <cx:pt idx="1001">Corner</cx:pt>
          <cx:pt idx="1002">Inside</cx:pt>
          <cx:pt idx="1003">Corner</cx:pt>
          <cx:pt idx="1004">Inside</cx:pt>
          <cx:pt idx="1005">Inside</cx:pt>
          <cx:pt idx="1006">Inside</cx:pt>
          <cx:pt idx="1007">Inside</cx:pt>
          <cx:pt idx="1008">CulDSac</cx:pt>
          <cx:pt idx="1009">Inside</cx:pt>
          <cx:pt idx="1010">Inside</cx:pt>
          <cx:pt idx="1011">Inside</cx:pt>
          <cx:pt idx="1012">Inside</cx:pt>
          <cx:pt idx="1013">Inside</cx:pt>
          <cx:pt idx="1014">Inside</cx:pt>
          <cx:pt idx="1015">Inside</cx:pt>
          <cx:pt idx="1016">Inside</cx:pt>
          <cx:pt idx="1017">CulDSac</cx:pt>
          <cx:pt idx="1018">FR2</cx:pt>
          <cx:pt idx="1019">Inside</cx:pt>
          <cx:pt idx="1020">Inside</cx:pt>
          <cx:pt idx="1021">Inside</cx:pt>
          <cx:pt idx="1022">Inside</cx:pt>
          <cx:pt idx="1023">Inside</cx:pt>
          <cx:pt idx="1024">Corner</cx:pt>
          <cx:pt idx="1025">Corner</cx:pt>
          <cx:pt idx="1026">Inside</cx:pt>
          <cx:pt idx="1027">Inside</cx:pt>
          <cx:pt idx="1028">Inside</cx:pt>
          <cx:pt idx="1029">Inside</cx:pt>
          <cx:pt idx="1030">Inside</cx:pt>
          <cx:pt idx="1031">Corner</cx:pt>
          <cx:pt idx="1032">Corner</cx:pt>
          <cx:pt idx="1033">Inside</cx:pt>
          <cx:pt idx="1034">Inside</cx:pt>
          <cx:pt idx="1035">CulDSac</cx:pt>
          <cx:pt idx="1036">Inside</cx:pt>
          <cx:pt idx="1037">Inside</cx:pt>
          <cx:pt idx="1038">Inside</cx:pt>
          <cx:pt idx="1039">Inside</cx:pt>
          <cx:pt idx="1040">Corner</cx:pt>
          <cx:pt idx="1041">Inside</cx:pt>
          <cx:pt idx="1042">Inside</cx:pt>
          <cx:pt idx="1043">Inside</cx:pt>
          <cx:pt idx="1044">Inside</cx:pt>
          <cx:pt idx="1045">CulDSac</cx:pt>
          <cx:pt idx="1046">Inside</cx:pt>
          <cx:pt idx="1047">Inside</cx:pt>
          <cx:pt idx="1048">Inside</cx:pt>
          <cx:pt idx="1049">Inside</cx:pt>
          <cx:pt idx="1050">Inside</cx:pt>
          <cx:pt idx="1051">Corner</cx:pt>
          <cx:pt idx="1052">Corner</cx:pt>
          <cx:pt idx="1053">Inside</cx:pt>
          <cx:pt idx="1054">Corner</cx:pt>
          <cx:pt idx="1055">Inside</cx:pt>
          <cx:pt idx="1056">Inside</cx:pt>
          <cx:pt idx="1057">FR2</cx:pt>
          <cx:pt idx="1058">Inside</cx:pt>
          <cx:pt idx="1059">Corner</cx:pt>
          <cx:pt idx="1060">Inside</cx:pt>
          <cx:pt idx="1061">Inside</cx:pt>
          <cx:pt idx="1062">Inside</cx:pt>
          <cx:pt idx="1063">Inside</cx:pt>
          <cx:pt idx="1064">CulDSac</cx:pt>
          <cx:pt idx="1065">Inside</cx:pt>
          <cx:pt idx="1066">Inside</cx:pt>
          <cx:pt idx="1067">Inside</cx:pt>
          <cx:pt idx="1068">Inside</cx:pt>
          <cx:pt idx="1069">Inside</cx:pt>
          <cx:pt idx="1070">Inside</cx:pt>
          <cx:pt idx="1071">Inside</cx:pt>
          <cx:pt idx="1072">Inside</cx:pt>
          <cx:pt idx="1073">Corner</cx:pt>
          <cx:pt idx="1074">Inside</cx:pt>
          <cx:pt idx="1075">Inside</cx:pt>
          <cx:pt idx="1076">Inside</cx:pt>
          <cx:pt idx="1077">Corner</cx:pt>
          <cx:pt idx="1078">Inside</cx:pt>
          <cx:pt idx="1079">Inside</cx:pt>
          <cx:pt idx="1080">Inside</cx:pt>
          <cx:pt idx="1081">Corner</cx:pt>
          <cx:pt idx="1082">Inside</cx:pt>
          <cx:pt idx="1083">Inside</cx:pt>
          <cx:pt idx="1084">Corner</cx:pt>
          <cx:pt idx="1085">Inside</cx:pt>
          <cx:pt idx="1086">Inside</cx:pt>
          <cx:pt idx="1087">Inside</cx:pt>
          <cx:pt idx="1088">Inside</cx:pt>
          <cx:pt idx="1089">Inside</cx:pt>
          <cx:pt idx="1090">Corner</cx:pt>
          <cx:pt idx="1091">Inside</cx:pt>
          <cx:pt idx="1092">Inside</cx:pt>
          <cx:pt idx="1093">Corner</cx:pt>
          <cx:pt idx="1094">Inside</cx:pt>
          <cx:pt idx="1095">Inside</cx:pt>
          <cx:pt idx="1096">Inside</cx:pt>
          <cx:pt idx="1097">Inside</cx:pt>
          <cx:pt idx="1098">Inside</cx:pt>
          <cx:pt idx="1099">Inside</cx:pt>
          <cx:pt idx="1100">Inside</cx:pt>
          <cx:pt idx="1101">Inside</cx:pt>
          <cx:pt idx="1102">Inside</cx:pt>
          <cx:pt idx="1103">Corner</cx:pt>
          <cx:pt idx="1104">Inside</cx:pt>
          <cx:pt idx="1105">Corner</cx:pt>
          <cx:pt idx="1106">Corner</cx:pt>
          <cx:pt idx="1107">CulDSac</cx:pt>
          <cx:pt idx="1108">Inside</cx:pt>
          <cx:pt idx="1109">Inside</cx:pt>
          <cx:pt idx="1110">Inside</cx:pt>
          <cx:pt idx="1111">Inside</cx:pt>
          <cx:pt idx="1112">Corner</cx:pt>
          <cx:pt idx="1113">Inside</cx:pt>
          <cx:pt idx="1114">Inside</cx:pt>
          <cx:pt idx="1115">Inside</cx:pt>
          <cx:pt idx="1116">Inside</cx:pt>
          <cx:pt idx="1117">FR2</cx:pt>
          <cx:pt idx="1118">Inside</cx:pt>
          <cx:pt idx="1119">Inside</cx:pt>
          <cx:pt idx="1120">Inside</cx:pt>
          <cx:pt idx="1121">Inside</cx:pt>
          <cx:pt idx="1122">Corner</cx:pt>
          <cx:pt idx="1123">Inside</cx:pt>
          <cx:pt idx="1124">Inside</cx:pt>
          <cx:pt idx="1125">Inside</cx:pt>
          <cx:pt idx="1126">Inside</cx:pt>
          <cx:pt idx="1127">Corner</cx:pt>
          <cx:pt idx="1128">Inside</cx:pt>
          <cx:pt idx="1129">Inside</cx:pt>
          <cx:pt idx="1130">Inside</cx:pt>
          <cx:pt idx="1131">Inside</cx:pt>
          <cx:pt idx="1132">Inside</cx:pt>
          <cx:pt idx="1133">Inside</cx:pt>
          <cx:pt idx="1134">Inside</cx:pt>
          <cx:pt idx="1135">Corner</cx:pt>
          <cx:pt idx="1136">Inside</cx:pt>
          <cx:pt idx="1137">Inside</cx:pt>
          <cx:pt idx="1138">Inside</cx:pt>
          <cx:pt idx="1139">Inside</cx:pt>
          <cx:pt idx="1140">Corner</cx:pt>
          <cx:pt idx="1141">CulDSac</cx:pt>
          <cx:pt idx="1142">Inside</cx:pt>
          <cx:pt idx="1143">Inside</cx:pt>
          <cx:pt idx="1144">Inside</cx:pt>
          <cx:pt idx="1145">Inside</cx:pt>
          <cx:pt idx="1146">Inside</cx:pt>
          <cx:pt idx="1147">Inside</cx:pt>
          <cx:pt idx="1148">Inside</cx:pt>
          <cx:pt idx="1149">Inside</cx:pt>
          <cx:pt idx="1150">Inside</cx:pt>
          <cx:pt idx="1151">Inside</cx:pt>
          <cx:pt idx="1152">Inside</cx:pt>
          <cx:pt idx="1153">Corner</cx:pt>
          <cx:pt idx="1154">Inside</cx:pt>
          <cx:pt idx="1155">Corner</cx:pt>
          <cx:pt idx="1156">Inside</cx:pt>
          <cx:pt idx="1157">Inside</cx:pt>
          <cx:pt idx="1158">FR2</cx:pt>
          <cx:pt idx="1159">Inside</cx:pt>
          <cx:pt idx="1160">Inside</cx:pt>
          <cx:pt idx="1161">CulDSac</cx:pt>
          <cx:pt idx="1162">Inside</cx:pt>
          <cx:pt idx="1163">Inside</cx:pt>
          <cx:pt idx="1164">FR2</cx:pt>
          <cx:pt idx="1165">Inside</cx:pt>
          <cx:pt idx="1166">Corner</cx:pt>
          <cx:pt idx="1167">Inside</cx:pt>
          <cx:pt idx="1168">Corner</cx:pt>
          <cx:pt idx="1169">CulDSac</cx:pt>
          <cx:pt idx="1170">Inside</cx:pt>
          <cx:pt idx="1171">Inside</cx:pt>
          <cx:pt idx="1172">Inside</cx:pt>
          <cx:pt idx="1173">Inside</cx:pt>
          <cx:pt idx="1174">Inside</cx:pt>
          <cx:pt idx="1175">Inside</cx:pt>
          <cx:pt idx="1176">CulDSac</cx:pt>
          <cx:pt idx="1177">Inside</cx:pt>
          <cx:pt idx="1178">FR2</cx:pt>
          <cx:pt idx="1179">Corner</cx:pt>
          <cx:pt idx="1180">Corner</cx:pt>
          <cx:pt idx="1181">Inside</cx:pt>
          <cx:pt idx="1182">Corner</cx:pt>
          <cx:pt idx="1183">Inside</cx:pt>
          <cx:pt idx="1184">Inside</cx:pt>
          <cx:pt idx="1185">Inside</cx:pt>
          <cx:pt idx="1186">Corner</cx:pt>
          <cx:pt idx="1187">Corner</cx:pt>
          <cx:pt idx="1188">Inside</cx:pt>
          <cx:pt idx="1189">Inside</cx:pt>
          <cx:pt idx="1190">Inside</cx:pt>
          <cx:pt idx="1191">Inside</cx:pt>
          <cx:pt idx="1192">Inside</cx:pt>
          <cx:pt idx="1193">FR2</cx:pt>
          <cx:pt idx="1194">Corner</cx:pt>
          <cx:pt idx="1195">Inside</cx:pt>
          <cx:pt idx="1196">Inside</cx:pt>
          <cx:pt idx="1197">Corner</cx:pt>
          <cx:pt idx="1198">Inside</cx:pt>
          <cx:pt idx="1199">Inside</cx:pt>
          <cx:pt idx="1200">Inside</cx:pt>
          <cx:pt idx="1201">Corner</cx:pt>
          <cx:pt idx="1202">Corner</cx:pt>
          <cx:pt idx="1203">Inside</cx:pt>
          <cx:pt idx="1204">Inside</cx:pt>
          <cx:pt idx="1205">CulDSac</cx:pt>
          <cx:pt idx="1206">Inside</cx:pt>
          <cx:pt idx="1207">Inside</cx:pt>
          <cx:pt idx="1208">Inside</cx:pt>
          <cx:pt idx="1209">CulDSac</cx:pt>
          <cx:pt idx="1210">Inside</cx:pt>
          <cx:pt idx="1211">Inside</cx:pt>
          <cx:pt idx="1212">Inside</cx:pt>
          <cx:pt idx="1213">CulDSac</cx:pt>
          <cx:pt idx="1214">Inside</cx:pt>
          <cx:pt idx="1215">Inside</cx:pt>
          <cx:pt idx="1216">Inside</cx:pt>
          <cx:pt idx="1217">Inside</cx:pt>
          <cx:pt idx="1218">Inside</cx:pt>
          <cx:pt idx="1219">Inside</cx:pt>
          <cx:pt idx="1220">Inside</cx:pt>
          <cx:pt idx="1221">Inside</cx:pt>
          <cx:pt idx="1222">Inside</cx:pt>
          <cx:pt idx="1223">Inside</cx:pt>
          <cx:pt idx="1224">Inside</cx:pt>
          <cx:pt idx="1225">Inside</cx:pt>
          <cx:pt idx="1226">CulDSac</cx:pt>
          <cx:pt idx="1227">Corner</cx:pt>
          <cx:pt idx="1228">Corner</cx:pt>
          <cx:pt idx="1229">Inside</cx:pt>
          <cx:pt idx="1230">Inside</cx:pt>
          <cx:pt idx="1231">Inside</cx:pt>
          <cx:pt idx="1232">FR2</cx:pt>
          <cx:pt idx="1233">Inside</cx:pt>
          <cx:pt idx="1234">Inside</cx:pt>
          <cx:pt idx="1235">Inside</cx:pt>
          <cx:pt idx="1236">Inside</cx:pt>
          <cx:pt idx="1237">FR2</cx:pt>
          <cx:pt idx="1238">Inside</cx:pt>
          <cx:pt idx="1239">Inside</cx:pt>
          <cx:pt idx="1240">Inside</cx:pt>
          <cx:pt idx="1241">Inside</cx:pt>
          <cx:pt idx="1242">Inside</cx:pt>
          <cx:pt idx="1243">Inside</cx:pt>
          <cx:pt idx="1244">Corner</cx:pt>
          <cx:pt idx="1245">Inside</cx:pt>
          <cx:pt idx="1246">Inside</cx:pt>
          <cx:pt idx="1247">Inside</cx:pt>
          <cx:pt idx="1248">Inside</cx:pt>
          <cx:pt idx="1249">Inside</cx:pt>
          <cx:pt idx="1250">Corner</cx:pt>
          <cx:pt idx="1251">Corner</cx:pt>
          <cx:pt idx="1252">Inside</cx:pt>
          <cx:pt idx="1253">Inside</cx:pt>
          <cx:pt idx="1254">Inside</cx:pt>
          <cx:pt idx="1255">Inside</cx:pt>
          <cx:pt idx="1256">Corner</cx:pt>
          <cx:pt idx="1257">Corner</cx:pt>
          <cx:pt idx="1258">Inside</cx:pt>
          <cx:pt idx="1259">FR2</cx:pt>
          <cx:pt idx="1260">CulDSac</cx:pt>
          <cx:pt idx="1261">Inside</cx:pt>
          <cx:pt idx="1262">Inside</cx:pt>
          <cx:pt idx="1263">Inside</cx:pt>
          <cx:pt idx="1264">Inside</cx:pt>
          <cx:pt idx="1265">FR3</cx:pt>
          <cx:pt idx="1266">Inside</cx:pt>
          <cx:pt idx="1267">Inside</cx:pt>
          <cx:pt idx="1268">Inside</cx:pt>
          <cx:pt idx="1269">Inside</cx:pt>
          <cx:pt idx="1270">Inside</cx:pt>
          <cx:pt idx="1271">Inside</cx:pt>
          <cx:pt idx="1272">CulDSac</cx:pt>
          <cx:pt idx="1273">Corner</cx:pt>
          <cx:pt idx="1274">Corner</cx:pt>
          <cx:pt idx="1275">Corner</cx:pt>
          <cx:pt idx="1276">CulDSac</cx:pt>
          <cx:pt idx="1277">CulDSac</cx:pt>
          <cx:pt idx="1278">Inside</cx:pt>
          <cx:pt idx="1279">Inside</cx:pt>
          <cx:pt idx="1280">Inside</cx:pt>
          <cx:pt idx="1281">CulDSac</cx:pt>
          <cx:pt idx="1282">Inside</cx:pt>
          <cx:pt idx="1283">Corner</cx:pt>
          <cx:pt idx="1284">Inside</cx:pt>
          <cx:pt idx="1285">Inside</cx:pt>
          <cx:pt idx="1286">Inside</cx:pt>
          <cx:pt idx="1287">Inside</cx:pt>
          <cx:pt idx="1288">Inside</cx:pt>
          <cx:pt idx="1289">Inside</cx:pt>
          <cx:pt idx="1290">Corner</cx:pt>
          <cx:pt idx="1291">Inside</cx:pt>
          <cx:pt idx="1292">Corner</cx:pt>
          <cx:pt idx="1293">Inside</cx:pt>
          <cx:pt idx="1294">Inside</cx:pt>
          <cx:pt idx="1295">Inside</cx:pt>
          <cx:pt idx="1296">Inside</cx:pt>
          <cx:pt idx="1297">Inside</cx:pt>
          <cx:pt idx="1298">Corner</cx:pt>
          <cx:pt idx="1299">Inside</cx:pt>
          <cx:pt idx="1300">CulDSac</cx:pt>
          <cx:pt idx="1301">Inside</cx:pt>
          <cx:pt idx="1302">Inside</cx:pt>
          <cx:pt idx="1303">Inside</cx:pt>
          <cx:pt idx="1304">Inside</cx:pt>
          <cx:pt idx="1305">Corner</cx:pt>
          <cx:pt idx="1306">Inside</cx:pt>
          <cx:pt idx="1307">Inside</cx:pt>
          <cx:pt idx="1308">Inside</cx:pt>
          <cx:pt idx="1309">Inside</cx:pt>
          <cx:pt idx="1310">Inside</cx:pt>
          <cx:pt idx="1311">Inside</cx:pt>
          <cx:pt idx="1312">Inside</cx:pt>
          <cx:pt idx="1313">Corner</cx:pt>
          <cx:pt idx="1314">Inside</cx:pt>
          <cx:pt idx="1315">Inside</cx:pt>
          <cx:pt idx="1316">Inside</cx:pt>
          <cx:pt idx="1317">Corner</cx:pt>
          <cx:pt idx="1318">CulDSac</cx:pt>
          <cx:pt idx="1319">Inside</cx:pt>
          <cx:pt idx="1320">Inside</cx:pt>
          <cx:pt idx="1321">Corner</cx:pt>
          <cx:pt idx="1322">Inside</cx:pt>
          <cx:pt idx="1323">Inside</cx:pt>
          <cx:pt idx="1324">Inside</cx:pt>
          <cx:pt idx="1325">Inside</cx:pt>
          <cx:pt idx="1326">Inside</cx:pt>
          <cx:pt idx="1327">Inside</cx:pt>
          <cx:pt idx="1328">Corner</cx:pt>
          <cx:pt idx="1329">Inside</cx:pt>
          <cx:pt idx="1330">Inside</cx:pt>
          <cx:pt idx="1331">Inside</cx:pt>
          <cx:pt idx="1332">Inside</cx:pt>
          <cx:pt idx="1333">Corner</cx:pt>
          <cx:pt idx="1334">Inside</cx:pt>
          <cx:pt idx="1335">Inside</cx:pt>
          <cx:pt idx="1336">Inside</cx:pt>
          <cx:pt idx="1337">Corner</cx:pt>
          <cx:pt idx="1338">Corner</cx:pt>
          <cx:pt idx="1339">Corner</cx:pt>
          <cx:pt idx="1340">Inside</cx:pt>
          <cx:pt idx="1341">Inside</cx:pt>
          <cx:pt idx="1342">Inside</cx:pt>
          <cx:pt idx="1343">Inside</cx:pt>
          <cx:pt idx="1344">Corner</cx:pt>
          <cx:pt idx="1345">Inside</cx:pt>
          <cx:pt idx="1346">CulDSac</cx:pt>
          <cx:pt idx="1347">Corner</cx:pt>
          <cx:pt idx="1348">Inside</cx:pt>
          <cx:pt idx="1349">Inside</cx:pt>
          <cx:pt idx="1350">Inside</cx:pt>
          <cx:pt idx="1351">Inside</cx:pt>
          <cx:pt idx="1352">Inside</cx:pt>
          <cx:pt idx="1353">CulDSac</cx:pt>
          <cx:pt idx="1354">Inside</cx:pt>
          <cx:pt idx="1355">Inside</cx:pt>
          <cx:pt idx="1356">Corner</cx:pt>
          <cx:pt idx="1357">CulDSac</cx:pt>
          <cx:pt idx="1358">Inside</cx:pt>
          <cx:pt idx="1359">FR3</cx:pt>
          <cx:pt idx="1360">Inside</cx:pt>
          <cx:pt idx="1361">Inside</cx:pt>
          <cx:pt idx="1362">FR2</cx:pt>
          <cx:pt idx="1363">Inside</cx:pt>
          <cx:pt idx="1364">Inside</cx:pt>
          <cx:pt idx="1365">Inside</cx:pt>
          <cx:pt idx="1366">Inside</cx:pt>
          <cx:pt idx="1367">Inside</cx:pt>
          <cx:pt idx="1368">Inside</cx:pt>
          <cx:pt idx="1369">FR2</cx:pt>
          <cx:pt idx="1370">Corner</cx:pt>
          <cx:pt idx="1371">Inside</cx:pt>
          <cx:pt idx="1372">Corner</cx:pt>
          <cx:pt idx="1373">Inside</cx:pt>
          <cx:pt idx="1374">Inside</cx:pt>
          <cx:pt idx="1375">Inside</cx:pt>
          <cx:pt idx="1376">Inside</cx:pt>
          <cx:pt idx="1377">Inside</cx:pt>
          <cx:pt idx="1378">Inside</cx:pt>
          <cx:pt idx="1379">Inside</cx:pt>
          <cx:pt idx="1380">Inside</cx:pt>
          <cx:pt idx="1381">Corner</cx:pt>
          <cx:pt idx="1382">Corner</cx:pt>
          <cx:pt idx="1383">Inside</cx:pt>
          <cx:pt idx="1384">Inside</cx:pt>
          <cx:pt idx="1385">Inside</cx:pt>
          <cx:pt idx="1386">Inside</cx:pt>
          <cx:pt idx="1387">Inside</cx:pt>
          <cx:pt idx="1388">CulDSac</cx:pt>
          <cx:pt idx="1389">Inside</cx:pt>
          <cx:pt idx="1390">Inside</cx:pt>
          <cx:pt idx="1391">Inside</cx:pt>
          <cx:pt idx="1392">Inside</cx:pt>
          <cx:pt idx="1393">Inside</cx:pt>
          <cx:pt idx="1394">Inside</cx:pt>
          <cx:pt idx="1395">Inside</cx:pt>
          <cx:pt idx="1396">Inside</cx:pt>
          <cx:pt idx="1397">Inside</cx:pt>
          <cx:pt idx="1398">Inside</cx:pt>
          <cx:pt idx="1399">Inside</cx:pt>
          <cx:pt idx="1400">Corner</cx:pt>
          <cx:pt idx="1401">Inside</cx:pt>
          <cx:pt idx="1402">Inside</cx:pt>
          <cx:pt idx="1403">CulDSac</cx:pt>
          <cx:pt idx="1404">Corner</cx:pt>
          <cx:pt idx="1405">Inside</cx:pt>
          <cx:pt idx="1406">Corner</cx:pt>
          <cx:pt idx="1407">Corner</cx:pt>
          <cx:pt idx="1408">Inside</cx:pt>
          <cx:pt idx="1409">CulDSac</cx:pt>
          <cx:pt idx="1410">Inside</cx:pt>
          <cx:pt idx="1411">Inside</cx:pt>
          <cx:pt idx="1412">Inside</cx:pt>
          <cx:pt idx="1413">Corner</cx:pt>
          <cx:pt idx="1414">Inside</cx:pt>
          <cx:pt idx="1415">Inside</cx:pt>
          <cx:pt idx="1416">Inside</cx:pt>
          <cx:pt idx="1417">Inside</cx:pt>
          <cx:pt idx="1418">Inside</cx:pt>
          <cx:pt idx="1419">Inside</cx:pt>
          <cx:pt idx="1420">Corner</cx:pt>
          <cx:pt idx="1421">Inside</cx:pt>
          <cx:pt idx="1422">Inside</cx:pt>
          <cx:pt idx="1423">CulDSac</cx:pt>
          <cx:pt idx="1424">Inside</cx:pt>
          <cx:pt idx="1425">Inside</cx:pt>
          <cx:pt idx="1426">Inside</cx:pt>
          <cx:pt idx="1427">Inside</cx:pt>
          <cx:pt idx="1428">Corner</cx:pt>
          <cx:pt idx="1429">Corner</cx:pt>
          <cx:pt idx="1430">Inside</cx:pt>
          <cx:pt idx="1431">Inside</cx:pt>
          <cx:pt idx="1432">Inside</cx:pt>
          <cx:pt idx="1433">Inside</cx:pt>
          <cx:pt idx="1434">Inside</cx:pt>
          <cx:pt idx="1435">Inside</cx:pt>
          <cx:pt idx="1436">FR2</cx:pt>
          <cx:pt idx="1437">FR2</cx:pt>
          <cx:pt idx="1438">Inside</cx:pt>
          <cx:pt idx="1439">Inside</cx:pt>
          <cx:pt idx="1440">Inside</cx:pt>
          <cx:pt idx="1441">Inside</cx:pt>
          <cx:pt idx="1442">Inside</cx:pt>
          <cx:pt idx="1443">Inside</cx:pt>
          <cx:pt idx="1444">FR2</cx:pt>
          <cx:pt idx="1445">Inside</cx:pt>
          <cx:pt idx="1446">CulDSac</cx:pt>
          <cx:pt idx="1447">Inside</cx:pt>
          <cx:pt idx="1448">Inside</cx:pt>
          <cx:pt idx="1449">Inside</cx:pt>
          <cx:pt idx="1450">FR2</cx:pt>
          <cx:pt idx="1451">Inside</cx:pt>
          <cx:pt idx="1452">Inside</cx:pt>
          <cx:pt idx="1453">Inside</cx:pt>
          <cx:pt idx="1454">Inside</cx:pt>
          <cx:pt idx="1455">Inside</cx:pt>
          <cx:pt idx="1456">Inside</cx:pt>
          <cx:pt idx="1457">Inside</cx:pt>
          <cx:pt idx="1458">Inside</cx:pt>
          <cx:pt idx="1459">Inside</cx:pt>
        </cx:lvl>
        <cx:lvl ptCount="1460">
          <cx:pt idx="0">AllPub</cx:pt>
          <cx:pt idx="1">AllPub</cx:pt>
          <cx:pt idx="2">AllPub</cx:pt>
          <cx:pt idx="3">AllPub</cx:pt>
          <cx:pt idx="4">AllPub</cx:pt>
          <cx:pt idx="5">AllPub</cx:pt>
          <cx:pt idx="6">AllPub</cx:pt>
          <cx:pt idx="7">AllPub</cx:pt>
          <cx:pt idx="8">AllPub</cx:pt>
          <cx:pt idx="9">AllPub</cx:pt>
          <cx:pt idx="10">AllPub</cx:pt>
          <cx:pt idx="11">AllPub</cx:pt>
          <cx:pt idx="12">AllPub</cx:pt>
          <cx:pt idx="13">AllPub</cx:pt>
          <cx:pt idx="14">AllPub</cx:pt>
          <cx:pt idx="15">AllPub</cx:pt>
          <cx:pt idx="16">AllPub</cx:pt>
          <cx:pt idx="17">AllPub</cx:pt>
          <cx:pt idx="18">AllPub</cx:pt>
          <cx:pt idx="19">AllPub</cx:pt>
          <cx:pt idx="20">AllPub</cx:pt>
          <cx:pt idx="21">AllPub</cx:pt>
          <cx:pt idx="22">AllPub</cx:pt>
          <cx:pt idx="23">AllPub</cx:pt>
          <cx:pt idx="24">AllPub</cx:pt>
          <cx:pt idx="25">AllPub</cx:pt>
          <cx:pt idx="26">AllPub</cx:pt>
          <cx:pt idx="27">AllPub</cx:pt>
          <cx:pt idx="28">AllPub</cx:pt>
          <cx:pt idx="29">AllPub</cx:pt>
          <cx:pt idx="30">AllPub</cx:pt>
          <cx:pt idx="31">AllPub</cx:pt>
          <cx:pt idx="32">AllPub</cx:pt>
          <cx:pt idx="33">AllPub</cx:pt>
          <cx:pt idx="34">AllPub</cx:pt>
          <cx:pt idx="35">AllPub</cx:pt>
          <cx:pt idx="36">AllPub</cx:pt>
          <cx:pt idx="37">AllPub</cx:pt>
          <cx:pt idx="38">AllPub</cx:pt>
          <cx:pt idx="39">AllPub</cx:pt>
          <cx:pt idx="40">AllPub</cx:pt>
          <cx:pt idx="41">AllPub</cx:pt>
          <cx:pt idx="42">AllPub</cx:pt>
          <cx:pt idx="43">AllPub</cx:pt>
          <cx:pt idx="44">AllPub</cx:pt>
          <cx:pt idx="45">AllPub</cx:pt>
          <cx:pt idx="46">AllPub</cx:pt>
          <cx:pt idx="47">AllPub</cx:pt>
          <cx:pt idx="48">AllPub</cx:pt>
          <cx:pt idx="49">AllPub</cx:pt>
          <cx:pt idx="50">AllPub</cx:pt>
          <cx:pt idx="51">AllPub</cx:pt>
          <cx:pt idx="52">AllPub</cx:pt>
          <cx:pt idx="53">AllPub</cx:pt>
          <cx:pt idx="54">AllPub</cx:pt>
          <cx:pt idx="55">AllPub</cx:pt>
          <cx:pt idx="56">AllPub</cx:pt>
          <cx:pt idx="57">AllPub</cx:pt>
          <cx:pt idx="58">AllPub</cx:pt>
          <cx:pt idx="59">AllPub</cx:pt>
          <cx:pt idx="60">AllPub</cx:pt>
          <cx:pt idx="61">AllPub</cx:pt>
          <cx:pt idx="62">AllPub</cx:pt>
          <cx:pt idx="63">AllPub</cx:pt>
          <cx:pt idx="64">AllPub</cx:pt>
          <cx:pt idx="65">AllPub</cx:pt>
          <cx:pt idx="66">AllPub</cx:pt>
          <cx:pt idx="67">AllPub</cx:pt>
          <cx:pt idx="68">AllPub</cx:pt>
          <cx:pt idx="69">AllPub</cx:pt>
          <cx:pt idx="70">AllPub</cx:pt>
          <cx:pt idx="71">AllPub</cx:pt>
          <cx:pt idx="72">AllPub</cx:pt>
          <cx:pt idx="73">AllPub</cx:pt>
          <cx:pt idx="74">AllPub</cx:pt>
          <cx:pt idx="75">AllPub</cx:pt>
          <cx:pt idx="76">AllPub</cx:pt>
          <cx:pt idx="77">AllPub</cx:pt>
          <cx:pt idx="78">AllPub</cx:pt>
          <cx:pt idx="79">AllPub</cx:pt>
          <cx:pt idx="80">AllPub</cx:pt>
          <cx:pt idx="81">AllPub</cx:pt>
          <cx:pt idx="82">AllPub</cx:pt>
          <cx:pt idx="83">AllPub</cx:pt>
          <cx:pt idx="84">AllPub</cx:pt>
          <cx:pt idx="85">AllPub</cx:pt>
          <cx:pt idx="86">AllPub</cx:pt>
          <cx:pt idx="87">AllPub</cx:pt>
          <cx:pt idx="88">AllPub</cx:pt>
          <cx:pt idx="89">AllPub</cx:pt>
          <cx:pt idx="90">AllPub</cx:pt>
          <cx:pt idx="91">AllPub</cx:pt>
          <cx:pt idx="92">AllPub</cx:pt>
          <cx:pt idx="93">AllPub</cx:pt>
          <cx:pt idx="94">AllPub</cx:pt>
          <cx:pt idx="95">AllPub</cx:pt>
          <cx:pt idx="96">AllPub</cx:pt>
          <cx:pt idx="97">AllPub</cx:pt>
          <cx:pt idx="98">AllPub</cx:pt>
          <cx:pt idx="99">AllPub</cx:pt>
          <cx:pt idx="100">AllPub</cx:pt>
          <cx:pt idx="101">AllPub</cx:pt>
          <cx:pt idx="102">AllPub</cx:pt>
          <cx:pt idx="103">AllPub</cx:pt>
          <cx:pt idx="104">AllPub</cx:pt>
          <cx:pt idx="105">AllPub</cx:pt>
          <cx:pt idx="106">AllPub</cx:pt>
          <cx:pt idx="107">AllPub</cx:pt>
          <cx:pt idx="108">AllPub</cx:pt>
          <cx:pt idx="109">AllPub</cx:pt>
          <cx:pt idx="110">AllPub</cx:pt>
          <cx:pt idx="111">AllPub</cx:pt>
          <cx:pt idx="112">AllPub</cx:pt>
          <cx:pt idx="113">AllPub</cx:pt>
          <cx:pt idx="114">AllPub</cx:pt>
          <cx:pt idx="115">AllPub</cx:pt>
          <cx:pt idx="116">AllPub</cx:pt>
          <cx:pt idx="117">AllPub</cx:pt>
          <cx:pt idx="118">AllPub</cx:pt>
          <cx:pt idx="119">AllPub</cx:pt>
          <cx:pt idx="120">AllPub</cx:pt>
          <cx:pt idx="121">AllPub</cx:pt>
          <cx:pt idx="122">AllPub</cx:pt>
          <cx:pt idx="123">AllPub</cx:pt>
          <cx:pt idx="124">AllPub</cx:pt>
          <cx:pt idx="125">AllPub</cx:pt>
          <cx:pt idx="126">AllPub</cx:pt>
          <cx:pt idx="127">AllPub</cx:pt>
          <cx:pt idx="128">AllPub</cx:pt>
          <cx:pt idx="129">AllPub</cx:pt>
          <cx:pt idx="130">AllPub</cx:pt>
          <cx:pt idx="131">AllPub</cx:pt>
          <cx:pt idx="132">AllPub</cx:pt>
          <cx:pt idx="133">AllPub</cx:pt>
          <cx:pt idx="134">AllPub</cx:pt>
          <cx:pt idx="135">AllPub</cx:pt>
          <cx:pt idx="136">AllPub</cx:pt>
          <cx:pt idx="137">AllPub</cx:pt>
          <cx:pt idx="138">AllPub</cx:pt>
          <cx:pt idx="139">AllPub</cx:pt>
          <cx:pt idx="140">AllPub</cx:pt>
          <cx:pt idx="141">AllPub</cx:pt>
          <cx:pt idx="142">AllPub</cx:pt>
          <cx:pt idx="143">AllPub</cx:pt>
          <cx:pt idx="144">AllPub</cx:pt>
          <cx:pt idx="145">AllPub</cx:pt>
          <cx:pt idx="146">AllPub</cx:pt>
          <cx:pt idx="147">AllPub</cx:pt>
          <cx:pt idx="148">AllPub</cx:pt>
          <cx:pt idx="149">AllPub</cx:pt>
          <cx:pt idx="150">AllPub</cx:pt>
          <cx:pt idx="151">AllPub</cx:pt>
          <cx:pt idx="152">AllPub</cx:pt>
          <cx:pt idx="153">AllPub</cx:pt>
          <cx:pt idx="154">AllPub</cx:pt>
          <cx:pt idx="155">AllPub</cx:pt>
          <cx:pt idx="156">AllPub</cx:pt>
          <cx:pt idx="157">AllPub</cx:pt>
          <cx:pt idx="158">AllPub</cx:pt>
          <cx:pt idx="159">AllPub</cx:pt>
          <cx:pt idx="160">AllPub</cx:pt>
          <cx:pt idx="161">AllPub</cx:pt>
          <cx:pt idx="162">AllPub</cx:pt>
          <cx:pt idx="163">AllPub</cx:pt>
          <cx:pt idx="164">AllPub</cx:pt>
          <cx:pt idx="165">AllPub</cx:pt>
          <cx:pt idx="166">AllPub</cx:pt>
          <cx:pt idx="167">AllPub</cx:pt>
          <cx:pt idx="168">AllPub</cx:pt>
          <cx:pt idx="169">AllPub</cx:pt>
          <cx:pt idx="170">AllPub</cx:pt>
          <cx:pt idx="171">AllPub</cx:pt>
          <cx:pt idx="172">AllPub</cx:pt>
          <cx:pt idx="173">AllPub</cx:pt>
          <cx:pt idx="174">AllPub</cx:pt>
          <cx:pt idx="175">AllPub</cx:pt>
          <cx:pt idx="176">AllPub</cx:pt>
          <cx:pt idx="177">AllPub</cx:pt>
          <cx:pt idx="178">AllPub</cx:pt>
          <cx:pt idx="179">AllPub</cx:pt>
          <cx:pt idx="180">AllPub</cx:pt>
          <cx:pt idx="181">AllPub</cx:pt>
          <cx:pt idx="182">AllPub</cx:pt>
          <cx:pt idx="183">AllPub</cx:pt>
          <cx:pt idx="184">AllPub</cx:pt>
          <cx:pt idx="185">AllPub</cx:pt>
          <cx:pt idx="186">AllPub</cx:pt>
          <cx:pt idx="187">AllPub</cx:pt>
          <cx:pt idx="188">AllPub</cx:pt>
          <cx:pt idx="189">AllPub</cx:pt>
          <cx:pt idx="190">AllPub</cx:pt>
          <cx:pt idx="191">AllPub</cx:pt>
          <cx:pt idx="192">AllPub</cx:pt>
          <cx:pt idx="193">AllPub</cx:pt>
          <cx:pt idx="194">AllPub</cx:pt>
          <cx:pt idx="195">AllPub</cx:pt>
          <cx:pt idx="196">AllPub</cx:pt>
          <cx:pt idx="197">AllPub</cx:pt>
          <cx:pt idx="198">AllPub</cx:pt>
          <cx:pt idx="199">AllPub</cx:pt>
          <cx:pt idx="200">AllPub</cx:pt>
          <cx:pt idx="201">AllPub</cx:pt>
          <cx:pt idx="202">AllPub</cx:pt>
          <cx:pt idx="203">AllPub</cx:pt>
          <cx:pt idx="204">AllPub</cx:pt>
          <cx:pt idx="205">AllPub</cx:pt>
          <cx:pt idx="206">AllPub</cx:pt>
          <cx:pt idx="207">AllPub</cx:pt>
          <cx:pt idx="208">AllPub</cx:pt>
          <cx:pt idx="209">AllPub</cx:pt>
          <cx:pt idx="210">AllPub</cx:pt>
          <cx:pt idx="211">AllPub</cx:pt>
          <cx:pt idx="212">AllPub</cx:pt>
          <cx:pt idx="213">AllPub</cx:pt>
          <cx:pt idx="214">AllPub</cx:pt>
          <cx:pt idx="215">AllPub</cx:pt>
          <cx:pt idx="216">AllPub</cx:pt>
          <cx:pt idx="217">AllPub</cx:pt>
          <cx:pt idx="218">AllPub</cx:pt>
          <cx:pt idx="219">AllPub</cx:pt>
          <cx:pt idx="220">AllPub</cx:pt>
          <cx:pt idx="221">AllPub</cx:pt>
          <cx:pt idx="222">AllPub</cx:pt>
          <cx:pt idx="223">AllPub</cx:pt>
          <cx:pt idx="224">AllPub</cx:pt>
          <cx:pt idx="225">AllPub</cx:pt>
          <cx:pt idx="226">AllPub</cx:pt>
          <cx:pt idx="227">AllPub</cx:pt>
          <cx:pt idx="228">AllPub</cx:pt>
          <cx:pt idx="229">AllPub</cx:pt>
          <cx:pt idx="230">AllPub</cx:pt>
          <cx:pt idx="231">AllPub</cx:pt>
          <cx:pt idx="232">AllPub</cx:pt>
          <cx:pt idx="233">AllPub</cx:pt>
          <cx:pt idx="234">AllPub</cx:pt>
          <cx:pt idx="235">AllPub</cx:pt>
          <cx:pt idx="236">AllPub</cx:pt>
          <cx:pt idx="237">AllPub</cx:pt>
          <cx:pt idx="238">AllPub</cx:pt>
          <cx:pt idx="239">AllPub</cx:pt>
          <cx:pt idx="240">AllPub</cx:pt>
          <cx:pt idx="241">AllPub</cx:pt>
          <cx:pt idx="242">AllPub</cx:pt>
          <cx:pt idx="243">AllPub</cx:pt>
          <cx:pt idx="244">AllPub</cx:pt>
          <cx:pt idx="245">AllPub</cx:pt>
          <cx:pt idx="246">AllPub</cx:pt>
          <cx:pt idx="247">AllPub</cx:pt>
          <cx:pt idx="248">AllPub</cx:pt>
          <cx:pt idx="249">AllPub</cx:pt>
          <cx:pt idx="250">AllPub</cx:pt>
          <cx:pt idx="251">AllPub</cx:pt>
          <cx:pt idx="252">AllPub</cx:pt>
          <cx:pt idx="253">AllPub</cx:pt>
          <cx:pt idx="254">AllPub</cx:pt>
          <cx:pt idx="255">AllPub</cx:pt>
          <cx:pt idx="256">AllPub</cx:pt>
          <cx:pt idx="257">AllPub</cx:pt>
          <cx:pt idx="258">AllPub</cx:pt>
          <cx:pt idx="259">AllPub</cx:pt>
          <cx:pt idx="260">AllPub</cx:pt>
          <cx:pt idx="261">AllPub</cx:pt>
          <cx:pt idx="262">AllPub</cx:pt>
          <cx:pt idx="263">AllPub</cx:pt>
          <cx:pt idx="264">AllPub</cx:pt>
          <cx:pt idx="265">AllPub</cx:pt>
          <cx:pt idx="266">AllPub</cx:pt>
          <cx:pt idx="267">AllPub</cx:pt>
          <cx:pt idx="268">AllPub</cx:pt>
          <cx:pt idx="269">AllPub</cx:pt>
          <cx:pt idx="270">AllPub</cx:pt>
          <cx:pt idx="271">AllPub</cx:pt>
          <cx:pt idx="272">AllPub</cx:pt>
          <cx:pt idx="273">AllPub</cx:pt>
          <cx:pt idx="274">AllPub</cx:pt>
          <cx:pt idx="275">AllPub</cx:pt>
          <cx:pt idx="276">AllPub</cx:pt>
          <cx:pt idx="277">AllPub</cx:pt>
          <cx:pt idx="278">AllPub</cx:pt>
          <cx:pt idx="279">AllPub</cx:pt>
          <cx:pt idx="280">AllPub</cx:pt>
          <cx:pt idx="281">AllPub</cx:pt>
          <cx:pt idx="282">AllPub</cx:pt>
          <cx:pt idx="283">AllPub</cx:pt>
          <cx:pt idx="284">AllPub</cx:pt>
          <cx:pt idx="285">AllPub</cx:pt>
          <cx:pt idx="286">AllPub</cx:pt>
          <cx:pt idx="287">AllPub</cx:pt>
          <cx:pt idx="288">AllPub</cx:pt>
          <cx:pt idx="289">AllPub</cx:pt>
          <cx:pt idx="290">AllPub</cx:pt>
          <cx:pt idx="291">AllPub</cx:pt>
          <cx:pt idx="292">AllPub</cx:pt>
          <cx:pt idx="293">AllPub</cx:pt>
          <cx:pt idx="294">AllPub</cx:pt>
          <cx:pt idx="295">AllPub</cx:pt>
          <cx:pt idx="296">AllPub</cx:pt>
          <cx:pt idx="297">AllPub</cx:pt>
          <cx:pt idx="298">AllPub</cx:pt>
          <cx:pt idx="299">AllPub</cx:pt>
          <cx:pt idx="300">AllPub</cx:pt>
          <cx:pt idx="301">AllPub</cx:pt>
          <cx:pt idx="302">AllPub</cx:pt>
          <cx:pt idx="303">AllPub</cx:pt>
          <cx:pt idx="304">AllPub</cx:pt>
          <cx:pt idx="305">AllPub</cx:pt>
          <cx:pt idx="306">AllPub</cx:pt>
          <cx:pt idx="307">AllPub</cx:pt>
          <cx:pt idx="308">AllPub</cx:pt>
          <cx:pt idx="309">AllPub</cx:pt>
          <cx:pt idx="310">AllPub</cx:pt>
          <cx:pt idx="311">AllPub</cx:pt>
          <cx:pt idx="312">AllPub</cx:pt>
          <cx:pt idx="313">AllPub</cx:pt>
          <cx:pt idx="314">AllPub</cx:pt>
          <cx:pt idx="315">AllPub</cx:pt>
          <cx:pt idx="316">AllPub</cx:pt>
          <cx:pt idx="317">AllPub</cx:pt>
          <cx:pt idx="318">AllPub</cx:pt>
          <cx:pt idx="319">AllPub</cx:pt>
          <cx:pt idx="320">AllPub</cx:pt>
          <cx:pt idx="321">AllPub</cx:pt>
          <cx:pt idx="322">AllPub</cx:pt>
          <cx:pt idx="323">AllPub</cx:pt>
          <cx:pt idx="324">AllPub</cx:pt>
          <cx:pt idx="325">AllPub</cx:pt>
          <cx:pt idx="326">AllPub</cx:pt>
          <cx:pt idx="327">AllPub</cx:pt>
          <cx:pt idx="328">AllPub</cx:pt>
          <cx:pt idx="329">AllPub</cx:pt>
          <cx:pt idx="330">AllPub</cx:pt>
          <cx:pt idx="331">AllPub</cx:pt>
          <cx:pt idx="332">AllPub</cx:pt>
          <cx:pt idx="333">AllPub</cx:pt>
          <cx:pt idx="334">AllPub</cx:pt>
          <cx:pt idx="335">AllPub</cx:pt>
          <cx:pt idx="336">AllPub</cx:pt>
          <cx:pt idx="337">AllPub</cx:pt>
          <cx:pt idx="338">AllPub</cx:pt>
          <cx:pt idx="339">AllPub</cx:pt>
          <cx:pt idx="340">AllPub</cx:pt>
          <cx:pt idx="341">AllPub</cx:pt>
          <cx:pt idx="342">AllPub</cx:pt>
          <cx:pt idx="343">AllPub</cx:pt>
          <cx:pt idx="344">AllPub</cx:pt>
          <cx:pt idx="345">AllPub</cx:pt>
          <cx:pt idx="346">AllPub</cx:pt>
          <cx:pt idx="347">AllPub</cx:pt>
          <cx:pt idx="348">AllPub</cx:pt>
          <cx:pt idx="349">AllPub</cx:pt>
          <cx:pt idx="350">AllPub</cx:pt>
          <cx:pt idx="351">AllPub</cx:pt>
          <cx:pt idx="352">AllPub</cx:pt>
          <cx:pt idx="353">AllPub</cx:pt>
          <cx:pt idx="354">AllPub</cx:pt>
          <cx:pt idx="355">AllPub</cx:pt>
          <cx:pt idx="356">AllPub</cx:pt>
          <cx:pt idx="357">AllPub</cx:pt>
          <cx:pt idx="358">AllPub</cx:pt>
          <cx:pt idx="359">AllPub</cx:pt>
          <cx:pt idx="360">AllPub</cx:pt>
          <cx:pt idx="361">AllPub</cx:pt>
          <cx:pt idx="362">AllPub</cx:pt>
          <cx:pt idx="363">AllPub</cx:pt>
          <cx:pt idx="364">AllPub</cx:pt>
          <cx:pt idx="365">AllPub</cx:pt>
          <cx:pt idx="366">AllPub</cx:pt>
          <cx:pt idx="367">AllPub</cx:pt>
          <cx:pt idx="368">AllPub</cx:pt>
          <cx:pt idx="369">AllPub</cx:pt>
          <cx:pt idx="370">AllPub</cx:pt>
          <cx:pt idx="371">AllPub</cx:pt>
          <cx:pt idx="372">AllPub</cx:pt>
          <cx:pt idx="373">AllPub</cx:pt>
          <cx:pt idx="374">AllPub</cx:pt>
          <cx:pt idx="375">AllPub</cx:pt>
          <cx:pt idx="376">AllPub</cx:pt>
          <cx:pt idx="377">AllPub</cx:pt>
          <cx:pt idx="378">AllPub</cx:pt>
          <cx:pt idx="379">AllPub</cx:pt>
          <cx:pt idx="380">AllPub</cx:pt>
          <cx:pt idx="381">AllPub</cx:pt>
          <cx:pt idx="382">AllPub</cx:pt>
          <cx:pt idx="383">AllPub</cx:pt>
          <cx:pt idx="384">AllPub</cx:pt>
          <cx:pt idx="385">AllPub</cx:pt>
          <cx:pt idx="386">AllPub</cx:pt>
          <cx:pt idx="387">AllPub</cx:pt>
          <cx:pt idx="388">AllPub</cx:pt>
          <cx:pt idx="389">AllPub</cx:pt>
          <cx:pt idx="390">AllPub</cx:pt>
          <cx:pt idx="391">AllPub</cx:pt>
          <cx:pt idx="392">AllPub</cx:pt>
          <cx:pt idx="393">AllPub</cx:pt>
          <cx:pt idx="394">AllPub</cx:pt>
          <cx:pt idx="395">AllPub</cx:pt>
          <cx:pt idx="396">AllPub</cx:pt>
          <cx:pt idx="397">AllPub</cx:pt>
          <cx:pt idx="398">AllPub</cx:pt>
          <cx:pt idx="399">AllPub</cx:pt>
          <cx:pt idx="400">AllPub</cx:pt>
          <cx:pt idx="401">AllPub</cx:pt>
          <cx:pt idx="402">AllPub</cx:pt>
          <cx:pt idx="403">AllPub</cx:pt>
          <cx:pt idx="404">AllPub</cx:pt>
          <cx:pt idx="405">AllPub</cx:pt>
          <cx:pt idx="406">AllPub</cx:pt>
          <cx:pt idx="407">AllPub</cx:pt>
          <cx:pt idx="408">AllPub</cx:pt>
          <cx:pt idx="409">AllPub</cx:pt>
          <cx:pt idx="410">AllPub</cx:pt>
          <cx:pt idx="411">AllPub</cx:pt>
          <cx:pt idx="412">AllPub</cx:pt>
          <cx:pt idx="413">AllPub</cx:pt>
          <cx:pt idx="414">AllPub</cx:pt>
          <cx:pt idx="415">AllPub</cx:pt>
          <cx:pt idx="416">AllPub</cx:pt>
          <cx:pt idx="417">AllPub</cx:pt>
          <cx:pt idx="418">AllPub</cx:pt>
          <cx:pt idx="419">AllPub</cx:pt>
          <cx:pt idx="420">AllPub</cx:pt>
          <cx:pt idx="421">AllPub</cx:pt>
          <cx:pt idx="422">AllPub</cx:pt>
          <cx:pt idx="423">AllPub</cx:pt>
          <cx:pt idx="424">AllPub</cx:pt>
          <cx:pt idx="425">AllPub</cx:pt>
          <cx:pt idx="426">AllPub</cx:pt>
          <cx:pt idx="427">AllPub</cx:pt>
          <cx:pt idx="428">AllPub</cx:pt>
          <cx:pt idx="429">AllPub</cx:pt>
          <cx:pt idx="430">AllPub</cx:pt>
          <cx:pt idx="431">AllPub</cx:pt>
          <cx:pt idx="432">AllPub</cx:pt>
          <cx:pt idx="433">AllPub</cx:pt>
          <cx:pt idx="434">AllPub</cx:pt>
          <cx:pt idx="435">AllPub</cx:pt>
          <cx:pt idx="436">AllPub</cx:pt>
          <cx:pt idx="437">AllPub</cx:pt>
          <cx:pt idx="438">AllPub</cx:pt>
          <cx:pt idx="439">AllPub</cx:pt>
          <cx:pt idx="440">AllPub</cx:pt>
          <cx:pt idx="441">AllPub</cx:pt>
          <cx:pt idx="442">AllPub</cx:pt>
          <cx:pt idx="443">AllPub</cx:pt>
          <cx:pt idx="444">AllPub</cx:pt>
          <cx:pt idx="445">AllPub</cx:pt>
          <cx:pt idx="446">AllPub</cx:pt>
          <cx:pt idx="447">AllPub</cx:pt>
          <cx:pt idx="448">AllPub</cx:pt>
          <cx:pt idx="449">AllPub</cx:pt>
          <cx:pt idx="450">AllPub</cx:pt>
          <cx:pt idx="451">AllPub</cx:pt>
          <cx:pt idx="452">AllPub</cx:pt>
          <cx:pt idx="453">AllPub</cx:pt>
          <cx:pt idx="454">AllPub</cx:pt>
          <cx:pt idx="455">AllPub</cx:pt>
          <cx:pt idx="456">AllPub</cx:pt>
          <cx:pt idx="457">AllPub</cx:pt>
          <cx:pt idx="458">AllPub</cx:pt>
          <cx:pt idx="459">AllPub</cx:pt>
          <cx:pt idx="460">AllPub</cx:pt>
          <cx:pt idx="461">AllPub</cx:pt>
          <cx:pt idx="462">AllPub</cx:pt>
          <cx:pt idx="463">AllPub</cx:pt>
          <cx:pt idx="464">AllPub</cx:pt>
          <cx:pt idx="465">AllPub</cx:pt>
          <cx:pt idx="466">AllPub</cx:pt>
          <cx:pt idx="467">AllPub</cx:pt>
          <cx:pt idx="468">AllPub</cx:pt>
          <cx:pt idx="469">AllPub</cx:pt>
          <cx:pt idx="470">AllPub</cx:pt>
          <cx:pt idx="471">AllPub</cx:pt>
          <cx:pt idx="472">AllPub</cx:pt>
          <cx:pt idx="473">AllPub</cx:pt>
          <cx:pt idx="474">AllPub</cx:pt>
          <cx:pt idx="475">AllPub</cx:pt>
          <cx:pt idx="476">AllPub</cx:pt>
          <cx:pt idx="477">AllPub</cx:pt>
          <cx:pt idx="478">AllPub</cx:pt>
          <cx:pt idx="479">AllPub</cx:pt>
          <cx:pt idx="480">AllPub</cx:pt>
          <cx:pt idx="481">AllPub</cx:pt>
          <cx:pt idx="482">AllPub</cx:pt>
          <cx:pt idx="483">AllPub</cx:pt>
          <cx:pt idx="484">AllPub</cx:pt>
          <cx:pt idx="485">AllPub</cx:pt>
          <cx:pt idx="486">AllPub</cx:pt>
          <cx:pt idx="487">AllPub</cx:pt>
          <cx:pt idx="488">AllPub</cx:pt>
          <cx:pt idx="489">AllPub</cx:pt>
          <cx:pt idx="490">AllPub</cx:pt>
          <cx:pt idx="491">AllPub</cx:pt>
          <cx:pt idx="492">AllPub</cx:pt>
          <cx:pt idx="493">AllPub</cx:pt>
          <cx:pt idx="494">AllPub</cx:pt>
          <cx:pt idx="495">AllPub</cx:pt>
          <cx:pt idx="496">AllPub</cx:pt>
          <cx:pt idx="497">AllPub</cx:pt>
          <cx:pt idx="498">AllPub</cx:pt>
          <cx:pt idx="499">AllPub</cx:pt>
          <cx:pt idx="500">AllPub</cx:pt>
          <cx:pt idx="501">AllPub</cx:pt>
          <cx:pt idx="502">AllPub</cx:pt>
          <cx:pt idx="503">AllPub</cx:pt>
          <cx:pt idx="504">AllPub</cx:pt>
          <cx:pt idx="505">AllPub</cx:pt>
          <cx:pt idx="506">AllPub</cx:pt>
          <cx:pt idx="507">AllPub</cx:pt>
          <cx:pt idx="508">AllPub</cx:pt>
          <cx:pt idx="509">AllPub</cx:pt>
          <cx:pt idx="510">AllPub</cx:pt>
          <cx:pt idx="511">AllPub</cx:pt>
          <cx:pt idx="512">AllPub</cx:pt>
          <cx:pt idx="513">AllPub</cx:pt>
          <cx:pt idx="514">AllPub</cx:pt>
          <cx:pt idx="515">AllPub</cx:pt>
          <cx:pt idx="516">AllPub</cx:pt>
          <cx:pt idx="517">AllPub</cx:pt>
          <cx:pt idx="518">AllPub</cx:pt>
          <cx:pt idx="519">AllPub</cx:pt>
          <cx:pt idx="520">AllPub</cx:pt>
          <cx:pt idx="521">AllPub</cx:pt>
          <cx:pt idx="522">AllPub</cx:pt>
          <cx:pt idx="523">AllPub</cx:pt>
          <cx:pt idx="524">AllPub</cx:pt>
          <cx:pt idx="525">AllPub</cx:pt>
          <cx:pt idx="526">AllPub</cx:pt>
          <cx:pt idx="527">AllPub</cx:pt>
          <cx:pt idx="528">AllPub</cx:pt>
          <cx:pt idx="529">AllPub</cx:pt>
          <cx:pt idx="530">AllPub</cx:pt>
          <cx:pt idx="531">AllPub</cx:pt>
          <cx:pt idx="532">AllPub</cx:pt>
          <cx:pt idx="533">AllPub</cx:pt>
          <cx:pt idx="534">AllPub</cx:pt>
          <cx:pt idx="535">AllPub</cx:pt>
          <cx:pt idx="536">AllPub</cx:pt>
          <cx:pt idx="537">AllPub</cx:pt>
          <cx:pt idx="538">AllPub</cx:pt>
          <cx:pt idx="539">AllPub</cx:pt>
          <cx:pt idx="540">AllPub</cx:pt>
          <cx:pt idx="541">AllPub</cx:pt>
          <cx:pt idx="542">AllPub</cx:pt>
          <cx:pt idx="543">AllPub</cx:pt>
          <cx:pt idx="544">AllPub</cx:pt>
          <cx:pt idx="545">AllPub</cx:pt>
          <cx:pt idx="546">AllPub</cx:pt>
          <cx:pt idx="547">AllPub</cx:pt>
          <cx:pt idx="548">AllPub</cx:pt>
          <cx:pt idx="549">AllPub</cx:pt>
          <cx:pt idx="550">AllPub</cx:pt>
          <cx:pt idx="551">AllPub</cx:pt>
          <cx:pt idx="552">AllPub</cx:pt>
          <cx:pt idx="553">AllPub</cx:pt>
          <cx:pt idx="554">AllPub</cx:pt>
          <cx:pt idx="555">AllPub</cx:pt>
          <cx:pt idx="556">AllPub</cx:pt>
          <cx:pt idx="557">AllPub</cx:pt>
          <cx:pt idx="558">AllPub</cx:pt>
          <cx:pt idx="559">AllPub</cx:pt>
          <cx:pt idx="560">AllPub</cx:pt>
          <cx:pt idx="561">AllPub</cx:pt>
          <cx:pt idx="562">AllPub</cx:pt>
          <cx:pt idx="563">AllPub</cx:pt>
          <cx:pt idx="564">AllPub</cx:pt>
          <cx:pt idx="565">AllPub</cx:pt>
          <cx:pt idx="566">AllPub</cx:pt>
          <cx:pt idx="567">AllPub</cx:pt>
          <cx:pt idx="568">AllPub</cx:pt>
          <cx:pt idx="569">AllPub</cx:pt>
          <cx:pt idx="570">AllPub</cx:pt>
          <cx:pt idx="571">AllPub</cx:pt>
          <cx:pt idx="572">AllPub</cx:pt>
          <cx:pt idx="573">AllPub</cx:pt>
          <cx:pt idx="574">AllPub</cx:pt>
          <cx:pt idx="575">AllPub</cx:pt>
          <cx:pt idx="576">AllPub</cx:pt>
          <cx:pt idx="577">AllPub</cx:pt>
          <cx:pt idx="578">AllPub</cx:pt>
          <cx:pt idx="579">AllPub</cx:pt>
          <cx:pt idx="580">AllPub</cx:pt>
          <cx:pt idx="581">AllPub</cx:pt>
          <cx:pt idx="582">AllPub</cx:pt>
          <cx:pt idx="583">AllPub</cx:pt>
          <cx:pt idx="584">AllPub</cx:pt>
          <cx:pt idx="585">AllPub</cx:pt>
          <cx:pt idx="586">AllPub</cx:pt>
          <cx:pt idx="587">AllPub</cx:pt>
          <cx:pt idx="588">AllPub</cx:pt>
          <cx:pt idx="589">AllPub</cx:pt>
          <cx:pt idx="590">AllPub</cx:pt>
          <cx:pt idx="591">AllPub</cx:pt>
          <cx:pt idx="592">AllPub</cx:pt>
          <cx:pt idx="593">AllPub</cx:pt>
          <cx:pt idx="594">AllPub</cx:pt>
          <cx:pt idx="595">AllPub</cx:pt>
          <cx:pt idx="596">AllPub</cx:pt>
          <cx:pt idx="597">AllPub</cx:pt>
          <cx:pt idx="598">AllPub</cx:pt>
          <cx:pt idx="599">AllPub</cx:pt>
          <cx:pt idx="600">AllPub</cx:pt>
          <cx:pt idx="601">AllPub</cx:pt>
          <cx:pt idx="602">AllPub</cx:pt>
          <cx:pt idx="603">AllPub</cx:pt>
          <cx:pt idx="604">AllPub</cx:pt>
          <cx:pt idx="605">AllPub</cx:pt>
          <cx:pt idx="606">AllPub</cx:pt>
          <cx:pt idx="607">AllPub</cx:pt>
          <cx:pt idx="608">AllPub</cx:pt>
          <cx:pt idx="609">AllPub</cx:pt>
          <cx:pt idx="610">AllPub</cx:pt>
          <cx:pt idx="611">AllPub</cx:pt>
          <cx:pt idx="612">AllPub</cx:pt>
          <cx:pt idx="613">AllPub</cx:pt>
          <cx:pt idx="614">AllPub</cx:pt>
          <cx:pt idx="615">AllPub</cx:pt>
          <cx:pt idx="616">AllPub</cx:pt>
          <cx:pt idx="617">AllPub</cx:pt>
          <cx:pt idx="618">AllPub</cx:pt>
          <cx:pt idx="619">AllPub</cx:pt>
          <cx:pt idx="620">AllPub</cx:pt>
          <cx:pt idx="621">AllPub</cx:pt>
          <cx:pt idx="622">AllPub</cx:pt>
          <cx:pt idx="623">AllPub</cx:pt>
          <cx:pt idx="624">AllPub</cx:pt>
          <cx:pt idx="625">AllPub</cx:pt>
          <cx:pt idx="626">AllPub</cx:pt>
          <cx:pt idx="627">AllPub</cx:pt>
          <cx:pt idx="628">AllPub</cx:pt>
          <cx:pt idx="629">AllPub</cx:pt>
          <cx:pt idx="630">AllPub</cx:pt>
          <cx:pt idx="631">AllPub</cx:pt>
          <cx:pt idx="632">AllPub</cx:pt>
          <cx:pt idx="633">AllPub</cx:pt>
          <cx:pt idx="634">AllPub</cx:pt>
          <cx:pt idx="635">AllPub</cx:pt>
          <cx:pt idx="636">AllPub</cx:pt>
          <cx:pt idx="637">AllPub</cx:pt>
          <cx:pt idx="638">AllPub</cx:pt>
          <cx:pt idx="639">AllPub</cx:pt>
          <cx:pt idx="640">AllPub</cx:pt>
          <cx:pt idx="641">AllPub</cx:pt>
          <cx:pt idx="642">AllPub</cx:pt>
          <cx:pt idx="643">AllPub</cx:pt>
          <cx:pt idx="644">AllPub</cx:pt>
          <cx:pt idx="645">AllPub</cx:pt>
          <cx:pt idx="646">AllPub</cx:pt>
          <cx:pt idx="647">AllPub</cx:pt>
          <cx:pt idx="648">AllPub</cx:pt>
          <cx:pt idx="649">AllPub</cx:pt>
          <cx:pt idx="650">AllPub</cx:pt>
          <cx:pt idx="651">AllPub</cx:pt>
          <cx:pt idx="652">AllPub</cx:pt>
          <cx:pt idx="653">AllPub</cx:pt>
          <cx:pt idx="654">AllPub</cx:pt>
          <cx:pt idx="655">AllPub</cx:pt>
          <cx:pt idx="656">AllPub</cx:pt>
          <cx:pt idx="657">AllPub</cx:pt>
          <cx:pt idx="658">AllPub</cx:pt>
          <cx:pt idx="659">AllPub</cx:pt>
          <cx:pt idx="660">AllPub</cx:pt>
          <cx:pt idx="661">AllPub</cx:pt>
          <cx:pt idx="662">AllPub</cx:pt>
          <cx:pt idx="663">AllPub</cx:pt>
          <cx:pt idx="664">AllPub</cx:pt>
          <cx:pt idx="665">AllPub</cx:pt>
          <cx:pt idx="666">AllPub</cx:pt>
          <cx:pt idx="667">AllPub</cx:pt>
          <cx:pt idx="668">AllPub</cx:pt>
          <cx:pt idx="669">AllPub</cx:pt>
          <cx:pt idx="670">AllPub</cx:pt>
          <cx:pt idx="671">AllPub</cx:pt>
          <cx:pt idx="672">AllPub</cx:pt>
          <cx:pt idx="673">AllPub</cx:pt>
          <cx:pt idx="674">AllPub</cx:pt>
          <cx:pt idx="675">AllPub</cx:pt>
          <cx:pt idx="676">AllPub</cx:pt>
          <cx:pt idx="677">AllPub</cx:pt>
          <cx:pt idx="678">AllPub</cx:pt>
          <cx:pt idx="679">AllPub</cx:pt>
          <cx:pt idx="680">AllPub</cx:pt>
          <cx:pt idx="681">AllPub</cx:pt>
          <cx:pt idx="682">AllPub</cx:pt>
          <cx:pt idx="683">AllPub</cx:pt>
          <cx:pt idx="684">AllPub</cx:pt>
          <cx:pt idx="685">AllPub</cx:pt>
          <cx:pt idx="686">AllPub</cx:pt>
          <cx:pt idx="687">AllPub</cx:pt>
          <cx:pt idx="688">AllPub</cx:pt>
          <cx:pt idx="689">AllPub</cx:pt>
          <cx:pt idx="690">AllPub</cx:pt>
          <cx:pt idx="691">AllPub</cx:pt>
          <cx:pt idx="692">AllPub</cx:pt>
          <cx:pt idx="693">AllPub</cx:pt>
          <cx:pt idx="694">AllPub</cx:pt>
          <cx:pt idx="695">AllPub</cx:pt>
          <cx:pt idx="696">AllPub</cx:pt>
          <cx:pt idx="697">AllPub</cx:pt>
          <cx:pt idx="698">AllPub</cx:pt>
          <cx:pt idx="699">AllPub</cx:pt>
          <cx:pt idx="700">AllPub</cx:pt>
          <cx:pt idx="701">AllPub</cx:pt>
          <cx:pt idx="702">AllPub</cx:pt>
          <cx:pt idx="703">AllPub</cx:pt>
          <cx:pt idx="704">AllPub</cx:pt>
          <cx:pt idx="705">AllPub</cx:pt>
          <cx:pt idx="706">AllPub</cx:pt>
          <cx:pt idx="707">AllPub</cx:pt>
          <cx:pt idx="708">AllPub</cx:pt>
          <cx:pt idx="709">AllPub</cx:pt>
          <cx:pt idx="710">AllPub</cx:pt>
          <cx:pt idx="711">AllPub</cx:pt>
          <cx:pt idx="712">AllPub</cx:pt>
          <cx:pt idx="713">AllPub</cx:pt>
          <cx:pt idx="714">AllPub</cx:pt>
          <cx:pt idx="715">AllPub</cx:pt>
          <cx:pt idx="716">AllPub</cx:pt>
          <cx:pt idx="717">AllPub</cx:pt>
          <cx:pt idx="718">AllPub</cx:pt>
          <cx:pt idx="719">AllPub</cx:pt>
          <cx:pt idx="720">AllPub</cx:pt>
          <cx:pt idx="721">AllPub</cx:pt>
          <cx:pt idx="722">AllPub</cx:pt>
          <cx:pt idx="723">AllPub</cx:pt>
          <cx:pt idx="724">AllPub</cx:pt>
          <cx:pt idx="725">AllPub</cx:pt>
          <cx:pt idx="726">AllPub</cx:pt>
          <cx:pt idx="727">AllPub</cx:pt>
          <cx:pt idx="728">AllPub</cx:pt>
          <cx:pt idx="729">AllPub</cx:pt>
          <cx:pt idx="730">AllPub</cx:pt>
          <cx:pt idx="731">AllPub</cx:pt>
          <cx:pt idx="732">AllPub</cx:pt>
          <cx:pt idx="733">AllPub</cx:pt>
          <cx:pt idx="734">AllPub</cx:pt>
          <cx:pt idx="735">AllPub</cx:pt>
          <cx:pt idx="736">AllPub</cx:pt>
          <cx:pt idx="737">AllPub</cx:pt>
          <cx:pt idx="738">AllPub</cx:pt>
          <cx:pt idx="739">AllPub</cx:pt>
          <cx:pt idx="740">AllPub</cx:pt>
          <cx:pt idx="741">AllPub</cx:pt>
          <cx:pt idx="742">AllPub</cx:pt>
          <cx:pt idx="743">AllPub</cx:pt>
          <cx:pt idx="744">AllPub</cx:pt>
          <cx:pt idx="745">AllPub</cx:pt>
          <cx:pt idx="746">AllPub</cx:pt>
          <cx:pt idx="747">AllPub</cx:pt>
          <cx:pt idx="748">AllPub</cx:pt>
          <cx:pt idx="749">AllPub</cx:pt>
          <cx:pt idx="750">AllPub</cx:pt>
          <cx:pt idx="751">AllPub</cx:pt>
          <cx:pt idx="752">AllPub</cx:pt>
          <cx:pt idx="753">AllPub</cx:pt>
          <cx:pt idx="754">AllPub</cx:pt>
          <cx:pt idx="755">AllPub</cx:pt>
          <cx:pt idx="756">AllPub</cx:pt>
          <cx:pt idx="757">AllPub</cx:pt>
          <cx:pt idx="758">AllPub</cx:pt>
          <cx:pt idx="759">AllPub</cx:pt>
          <cx:pt idx="760">AllPub</cx:pt>
          <cx:pt idx="761">AllPub</cx:pt>
          <cx:pt idx="762">AllPub</cx:pt>
          <cx:pt idx="763">AllPub</cx:pt>
          <cx:pt idx="764">AllPub</cx:pt>
          <cx:pt idx="765">AllPub</cx:pt>
          <cx:pt idx="766">AllPub</cx:pt>
          <cx:pt idx="767">AllPub</cx:pt>
          <cx:pt idx="768">AllPub</cx:pt>
          <cx:pt idx="769">AllPub</cx:pt>
          <cx:pt idx="770">AllPub</cx:pt>
          <cx:pt idx="771">AllPub</cx:pt>
          <cx:pt idx="772">AllPub</cx:pt>
          <cx:pt idx="773">AllPub</cx:pt>
          <cx:pt idx="774">AllPub</cx:pt>
          <cx:pt idx="775">AllPub</cx:pt>
          <cx:pt idx="776">AllPub</cx:pt>
          <cx:pt idx="777">AllPub</cx:pt>
          <cx:pt idx="778">AllPub</cx:pt>
          <cx:pt idx="779">AllPub</cx:pt>
          <cx:pt idx="780">AllPub</cx:pt>
          <cx:pt idx="781">AllPub</cx:pt>
          <cx:pt idx="782">AllPub</cx:pt>
          <cx:pt idx="783">AllPub</cx:pt>
          <cx:pt idx="784">AllPub</cx:pt>
          <cx:pt idx="785">AllPub</cx:pt>
          <cx:pt idx="786">AllPub</cx:pt>
          <cx:pt idx="787">AllPub</cx:pt>
          <cx:pt idx="788">AllPub</cx:pt>
          <cx:pt idx="789">AllPub</cx:pt>
          <cx:pt idx="790">AllPub</cx:pt>
          <cx:pt idx="791">AllPub</cx:pt>
          <cx:pt idx="792">AllPub</cx:pt>
          <cx:pt idx="793">AllPub</cx:pt>
          <cx:pt idx="794">AllPub</cx:pt>
          <cx:pt idx="795">AllPub</cx:pt>
          <cx:pt idx="796">AllPub</cx:pt>
          <cx:pt idx="797">AllPub</cx:pt>
          <cx:pt idx="798">AllPub</cx:pt>
          <cx:pt idx="799">AllPub</cx:pt>
          <cx:pt idx="800">AllPub</cx:pt>
          <cx:pt idx="801">AllPub</cx:pt>
          <cx:pt idx="802">AllPub</cx:pt>
          <cx:pt idx="803">AllPub</cx:pt>
          <cx:pt idx="804">AllPub</cx:pt>
          <cx:pt idx="805">AllPub</cx:pt>
          <cx:pt idx="806">AllPub</cx:pt>
          <cx:pt idx="807">AllPub</cx:pt>
          <cx:pt idx="808">AllPub</cx:pt>
          <cx:pt idx="809">AllPub</cx:pt>
          <cx:pt idx="810">AllPub</cx:pt>
          <cx:pt idx="811">AllPub</cx:pt>
          <cx:pt idx="812">AllPub</cx:pt>
          <cx:pt idx="813">AllPub</cx:pt>
          <cx:pt idx="814">AllPub</cx:pt>
          <cx:pt idx="815">AllPub</cx:pt>
          <cx:pt idx="816">AllPub</cx:pt>
          <cx:pt idx="817">AllPub</cx:pt>
          <cx:pt idx="818">AllPub</cx:pt>
          <cx:pt idx="819">AllPub</cx:pt>
          <cx:pt idx="820">AllPub</cx:pt>
          <cx:pt idx="821">AllPub</cx:pt>
          <cx:pt idx="822">AllPub</cx:pt>
          <cx:pt idx="823">AllPub</cx:pt>
          <cx:pt idx="824">AllPub</cx:pt>
          <cx:pt idx="825">AllPub</cx:pt>
          <cx:pt idx="826">AllPub</cx:pt>
          <cx:pt idx="827">AllPub</cx:pt>
          <cx:pt idx="828">AllPub</cx:pt>
          <cx:pt idx="829">AllPub</cx:pt>
          <cx:pt idx="830">AllPub</cx:pt>
          <cx:pt idx="831">AllPub</cx:pt>
          <cx:pt idx="832">AllPub</cx:pt>
          <cx:pt idx="833">AllPub</cx:pt>
          <cx:pt idx="834">AllPub</cx:pt>
          <cx:pt idx="835">AllPub</cx:pt>
          <cx:pt idx="836">AllPub</cx:pt>
          <cx:pt idx="837">AllPub</cx:pt>
          <cx:pt idx="838">AllPub</cx:pt>
          <cx:pt idx="839">AllPub</cx:pt>
          <cx:pt idx="840">AllPub</cx:pt>
          <cx:pt idx="841">AllPub</cx:pt>
          <cx:pt idx="842">AllPub</cx:pt>
          <cx:pt idx="843">AllPub</cx:pt>
          <cx:pt idx="844">AllPub</cx:pt>
          <cx:pt idx="845">AllPub</cx:pt>
          <cx:pt idx="846">AllPub</cx:pt>
          <cx:pt idx="847">AllPub</cx:pt>
          <cx:pt idx="848">AllPub</cx:pt>
          <cx:pt idx="849">AllPub</cx:pt>
          <cx:pt idx="850">AllPub</cx:pt>
          <cx:pt idx="851">AllPub</cx:pt>
          <cx:pt idx="852">AllPub</cx:pt>
          <cx:pt idx="853">AllPub</cx:pt>
          <cx:pt idx="854">AllPub</cx:pt>
          <cx:pt idx="855">AllPub</cx:pt>
          <cx:pt idx="856">AllPub</cx:pt>
          <cx:pt idx="857">AllPub</cx:pt>
          <cx:pt idx="858">AllPub</cx:pt>
          <cx:pt idx="859">AllPub</cx:pt>
          <cx:pt idx="860">AllPub</cx:pt>
          <cx:pt idx="861">AllPub</cx:pt>
          <cx:pt idx="862">AllPub</cx:pt>
          <cx:pt idx="863">AllPub</cx:pt>
          <cx:pt idx="864">AllPub</cx:pt>
          <cx:pt idx="865">AllPub</cx:pt>
          <cx:pt idx="866">AllPub</cx:pt>
          <cx:pt idx="867">AllPub</cx:pt>
          <cx:pt idx="868">AllPub</cx:pt>
          <cx:pt idx="869">AllPub</cx:pt>
          <cx:pt idx="870">AllPub</cx:pt>
          <cx:pt idx="871">AllPub</cx:pt>
          <cx:pt idx="872">AllPub</cx:pt>
          <cx:pt idx="873">AllPub</cx:pt>
          <cx:pt idx="874">AllPub</cx:pt>
          <cx:pt idx="875">AllPub</cx:pt>
          <cx:pt idx="876">AllPub</cx:pt>
          <cx:pt idx="877">AllPub</cx:pt>
          <cx:pt idx="878">AllPub</cx:pt>
          <cx:pt idx="879">AllPub</cx:pt>
          <cx:pt idx="880">AllPub</cx:pt>
          <cx:pt idx="881">AllPub</cx:pt>
          <cx:pt idx="882">AllPub</cx:pt>
          <cx:pt idx="883">AllPub</cx:pt>
          <cx:pt idx="884">AllPub</cx:pt>
          <cx:pt idx="885">AllPub</cx:pt>
          <cx:pt idx="886">AllPub</cx:pt>
          <cx:pt idx="887">AllPub</cx:pt>
          <cx:pt idx="888">AllPub</cx:pt>
          <cx:pt idx="889">AllPub</cx:pt>
          <cx:pt idx="890">AllPub</cx:pt>
          <cx:pt idx="891">AllPub</cx:pt>
          <cx:pt idx="892">AllPub</cx:pt>
          <cx:pt idx="893">AllPub</cx:pt>
          <cx:pt idx="894">AllPub</cx:pt>
          <cx:pt idx="895">AllPub</cx:pt>
          <cx:pt idx="896">AllPub</cx:pt>
          <cx:pt idx="897">AllPub</cx:pt>
          <cx:pt idx="898">AllPub</cx:pt>
          <cx:pt idx="899">AllPub</cx:pt>
          <cx:pt idx="900">AllPub</cx:pt>
          <cx:pt idx="901">AllPub</cx:pt>
          <cx:pt idx="902">AllPub</cx:pt>
          <cx:pt idx="903">AllPub</cx:pt>
          <cx:pt idx="904">AllPub</cx:pt>
          <cx:pt idx="905">AllPub</cx:pt>
          <cx:pt idx="906">AllPub</cx:pt>
          <cx:pt idx="907">AllPub</cx:pt>
          <cx:pt idx="908">AllPub</cx:pt>
          <cx:pt idx="909">AllPub</cx:pt>
          <cx:pt idx="910">AllPub</cx:pt>
          <cx:pt idx="911">AllPub</cx:pt>
          <cx:pt idx="912">AllPub</cx:pt>
          <cx:pt idx="913">AllPub</cx:pt>
          <cx:pt idx="914">AllPub</cx:pt>
          <cx:pt idx="915">AllPub</cx:pt>
          <cx:pt idx="916">AllPub</cx:pt>
          <cx:pt idx="917">AllPub</cx:pt>
          <cx:pt idx="918">AllPub</cx:pt>
          <cx:pt idx="919">AllPub</cx:pt>
          <cx:pt idx="920">AllPub</cx:pt>
          <cx:pt idx="921">AllPub</cx:pt>
          <cx:pt idx="922">AllPub</cx:pt>
          <cx:pt idx="923">AllPub</cx:pt>
          <cx:pt idx="924">AllPub</cx:pt>
          <cx:pt idx="925">AllPub</cx:pt>
          <cx:pt idx="926">AllPub</cx:pt>
          <cx:pt idx="927">AllPub</cx:pt>
          <cx:pt idx="928">AllPub</cx:pt>
          <cx:pt idx="929">AllPub</cx:pt>
          <cx:pt idx="930">AllPub</cx:pt>
          <cx:pt idx="931">AllPub</cx:pt>
          <cx:pt idx="932">AllPub</cx:pt>
          <cx:pt idx="933">AllPub</cx:pt>
          <cx:pt idx="934">AllPub</cx:pt>
          <cx:pt idx="935">AllPub</cx:pt>
          <cx:pt idx="936">AllPub</cx:pt>
          <cx:pt idx="937">AllPub</cx:pt>
          <cx:pt idx="938">AllPub</cx:pt>
          <cx:pt idx="939">AllPub</cx:pt>
          <cx:pt idx="940">AllPub</cx:pt>
          <cx:pt idx="941">AllPub</cx:pt>
          <cx:pt idx="942">AllPub</cx:pt>
          <cx:pt idx="943">AllPub</cx:pt>
          <cx:pt idx="944">NoSeWa</cx:pt>
          <cx:pt idx="945">AllPub</cx:pt>
          <cx:pt idx="946">AllPub</cx:pt>
          <cx:pt idx="947">AllPub</cx:pt>
          <cx:pt idx="948">AllPub</cx:pt>
          <cx:pt idx="949">AllPub</cx:pt>
          <cx:pt idx="950">AllPub</cx:pt>
          <cx:pt idx="951">AllPub</cx:pt>
          <cx:pt idx="952">AllPub</cx:pt>
          <cx:pt idx="953">AllPub</cx:pt>
          <cx:pt idx="954">AllPub</cx:pt>
          <cx:pt idx="955">AllPub</cx:pt>
          <cx:pt idx="956">AllPub</cx:pt>
          <cx:pt idx="957">AllPub</cx:pt>
          <cx:pt idx="958">AllPub</cx:pt>
          <cx:pt idx="959">AllPub</cx:pt>
          <cx:pt idx="960">AllPub</cx:pt>
          <cx:pt idx="961">AllPub</cx:pt>
          <cx:pt idx="962">AllPub</cx:pt>
          <cx:pt idx="963">AllPub</cx:pt>
          <cx:pt idx="964">AllPub</cx:pt>
          <cx:pt idx="965">AllPub</cx:pt>
          <cx:pt idx="966">AllPub</cx:pt>
          <cx:pt idx="967">AllPub</cx:pt>
          <cx:pt idx="968">AllPub</cx:pt>
          <cx:pt idx="969">AllPub</cx:pt>
          <cx:pt idx="970">AllPub</cx:pt>
          <cx:pt idx="971">AllPub</cx:pt>
          <cx:pt idx="972">AllPub</cx:pt>
          <cx:pt idx="973">AllPub</cx:pt>
          <cx:pt idx="974">AllPub</cx:pt>
          <cx:pt idx="975">AllPub</cx:pt>
          <cx:pt idx="976">AllPub</cx:pt>
          <cx:pt idx="977">AllPub</cx:pt>
          <cx:pt idx="978">AllPub</cx:pt>
          <cx:pt idx="979">AllPub</cx:pt>
          <cx:pt idx="980">AllPub</cx:pt>
          <cx:pt idx="981">AllPub</cx:pt>
          <cx:pt idx="982">AllPub</cx:pt>
          <cx:pt idx="983">AllPub</cx:pt>
          <cx:pt idx="984">AllPub</cx:pt>
          <cx:pt idx="985">AllPub</cx:pt>
          <cx:pt idx="986">AllPub</cx:pt>
          <cx:pt idx="987">AllPub</cx:pt>
          <cx:pt idx="988">AllPub</cx:pt>
          <cx:pt idx="989">AllPub</cx:pt>
          <cx:pt idx="990">AllPub</cx:pt>
          <cx:pt idx="991">AllPub</cx:pt>
          <cx:pt idx="992">AllPub</cx:pt>
          <cx:pt idx="993">AllPub</cx:pt>
          <cx:pt idx="994">AllPub</cx:pt>
          <cx:pt idx="995">AllPub</cx:pt>
          <cx:pt idx="996">AllPub</cx:pt>
          <cx:pt idx="997">AllPub</cx:pt>
          <cx:pt idx="998">AllPub</cx:pt>
          <cx:pt idx="999">AllPub</cx:pt>
          <cx:pt idx="1000">AllPub</cx:pt>
          <cx:pt idx="1001">AllPub</cx:pt>
          <cx:pt idx="1002">AllPub</cx:pt>
          <cx:pt idx="1003">AllPub</cx:pt>
          <cx:pt idx="1004">AllPub</cx:pt>
          <cx:pt idx="1005">AllPub</cx:pt>
          <cx:pt idx="1006">AllPub</cx:pt>
          <cx:pt idx="1007">AllPub</cx:pt>
          <cx:pt idx="1008">AllPub</cx:pt>
          <cx:pt idx="1009">AllPub</cx:pt>
          <cx:pt idx="1010">AllPub</cx:pt>
          <cx:pt idx="1011">AllPub</cx:pt>
          <cx:pt idx="1012">AllPub</cx:pt>
          <cx:pt idx="1013">AllPub</cx:pt>
          <cx:pt idx="1014">AllPub</cx:pt>
          <cx:pt idx="1015">AllPub</cx:pt>
          <cx:pt idx="1016">AllPub</cx:pt>
          <cx:pt idx="1017">AllPub</cx:pt>
          <cx:pt idx="1018">AllPub</cx:pt>
          <cx:pt idx="1019">AllPub</cx:pt>
          <cx:pt idx="1020">AllPub</cx:pt>
          <cx:pt idx="1021">AllPub</cx:pt>
          <cx:pt idx="1022">AllPub</cx:pt>
          <cx:pt idx="1023">AllPub</cx:pt>
          <cx:pt idx="1024">AllPub</cx:pt>
          <cx:pt idx="1025">AllPub</cx:pt>
          <cx:pt idx="1026">AllPub</cx:pt>
          <cx:pt idx="1027">AllPub</cx:pt>
          <cx:pt idx="1028">AllPub</cx:pt>
          <cx:pt idx="1029">AllPub</cx:pt>
          <cx:pt idx="1030">AllPub</cx:pt>
          <cx:pt idx="1031">AllPub</cx:pt>
          <cx:pt idx="1032">AllPub</cx:pt>
          <cx:pt idx="1033">AllPub</cx:pt>
          <cx:pt idx="1034">AllPub</cx:pt>
          <cx:pt idx="1035">AllPub</cx:pt>
          <cx:pt idx="1036">AllPub</cx:pt>
          <cx:pt idx="1037">AllPub</cx:pt>
          <cx:pt idx="1038">AllPub</cx:pt>
          <cx:pt idx="1039">AllPub</cx:pt>
          <cx:pt idx="1040">AllPub</cx:pt>
          <cx:pt idx="1041">AllPub</cx:pt>
          <cx:pt idx="1042">AllPub</cx:pt>
          <cx:pt idx="1043">AllPub</cx:pt>
          <cx:pt idx="1044">AllPub</cx:pt>
          <cx:pt idx="1045">AllPub</cx:pt>
          <cx:pt idx="1046">AllPub</cx:pt>
          <cx:pt idx="1047">AllPub</cx:pt>
          <cx:pt idx="1048">AllPub</cx:pt>
          <cx:pt idx="1049">AllPub</cx:pt>
          <cx:pt idx="1050">AllPub</cx:pt>
          <cx:pt idx="1051">AllPub</cx:pt>
          <cx:pt idx="1052">AllPub</cx:pt>
          <cx:pt idx="1053">AllPub</cx:pt>
          <cx:pt idx="1054">AllPub</cx:pt>
          <cx:pt idx="1055">AllPub</cx:pt>
          <cx:pt idx="1056">AllPub</cx:pt>
          <cx:pt idx="1057">AllPub</cx:pt>
          <cx:pt idx="1058">AllPub</cx:pt>
          <cx:pt idx="1059">AllPub</cx:pt>
          <cx:pt idx="1060">AllPub</cx:pt>
          <cx:pt idx="1061">AllPub</cx:pt>
          <cx:pt idx="1062">AllPub</cx:pt>
          <cx:pt idx="1063">AllPub</cx:pt>
          <cx:pt idx="1064">AllPub</cx:pt>
          <cx:pt idx="1065">AllPub</cx:pt>
          <cx:pt idx="1066">AllPub</cx:pt>
          <cx:pt idx="1067">AllPub</cx:pt>
          <cx:pt idx="1068">AllPub</cx:pt>
          <cx:pt idx="1069">AllPub</cx:pt>
          <cx:pt idx="1070">AllPub</cx:pt>
          <cx:pt idx="1071">AllPub</cx:pt>
          <cx:pt idx="1072">AllPub</cx:pt>
          <cx:pt idx="1073">AllPub</cx:pt>
          <cx:pt idx="1074">AllPub</cx:pt>
          <cx:pt idx="1075">AllPub</cx:pt>
          <cx:pt idx="1076">AllPub</cx:pt>
          <cx:pt idx="1077">AllPub</cx:pt>
          <cx:pt idx="1078">AllPub</cx:pt>
          <cx:pt idx="1079">AllPub</cx:pt>
          <cx:pt idx="1080">AllPub</cx:pt>
          <cx:pt idx="1081">AllPub</cx:pt>
          <cx:pt idx="1082">AllPub</cx:pt>
          <cx:pt idx="1083">AllPub</cx:pt>
          <cx:pt idx="1084">AllPub</cx:pt>
          <cx:pt idx="1085">AllPub</cx:pt>
          <cx:pt idx="1086">AllPub</cx:pt>
          <cx:pt idx="1087">AllPub</cx:pt>
          <cx:pt idx="1088">AllPub</cx:pt>
          <cx:pt idx="1089">AllPub</cx:pt>
          <cx:pt idx="1090">AllPub</cx:pt>
          <cx:pt idx="1091">AllPub</cx:pt>
          <cx:pt idx="1092">AllPub</cx:pt>
          <cx:pt idx="1093">AllPub</cx:pt>
          <cx:pt idx="1094">AllPub</cx:pt>
          <cx:pt idx="1095">AllPub</cx:pt>
          <cx:pt idx="1096">AllPub</cx:pt>
          <cx:pt idx="1097">AllPub</cx:pt>
          <cx:pt idx="1098">AllPub</cx:pt>
          <cx:pt idx="1099">AllPub</cx:pt>
          <cx:pt idx="1100">AllPub</cx:pt>
          <cx:pt idx="1101">AllPub</cx:pt>
          <cx:pt idx="1102">AllPub</cx:pt>
          <cx:pt idx="1103">AllPub</cx:pt>
          <cx:pt idx="1104">AllPub</cx:pt>
          <cx:pt idx="1105">AllPub</cx:pt>
          <cx:pt idx="1106">AllPub</cx:pt>
          <cx:pt idx="1107">AllPub</cx:pt>
          <cx:pt idx="1108">AllPub</cx:pt>
          <cx:pt idx="1109">AllPub</cx:pt>
          <cx:pt idx="1110">AllPub</cx:pt>
          <cx:pt idx="1111">AllPub</cx:pt>
          <cx:pt idx="1112">AllPub</cx:pt>
          <cx:pt idx="1113">AllPub</cx:pt>
          <cx:pt idx="1114">AllPub</cx:pt>
          <cx:pt idx="1115">AllPub</cx:pt>
          <cx:pt idx="1116">AllPub</cx:pt>
          <cx:pt idx="1117">AllPub</cx:pt>
          <cx:pt idx="1118">AllPub</cx:pt>
          <cx:pt idx="1119">AllPub</cx:pt>
          <cx:pt idx="1120">AllPub</cx:pt>
          <cx:pt idx="1121">AllPub</cx:pt>
          <cx:pt idx="1122">AllPub</cx:pt>
          <cx:pt idx="1123">AllPub</cx:pt>
          <cx:pt idx="1124">AllPub</cx:pt>
          <cx:pt idx="1125">AllPub</cx:pt>
          <cx:pt idx="1126">AllPub</cx:pt>
          <cx:pt idx="1127">AllPub</cx:pt>
          <cx:pt idx="1128">AllPub</cx:pt>
          <cx:pt idx="1129">AllPub</cx:pt>
          <cx:pt idx="1130">AllPub</cx:pt>
          <cx:pt idx="1131">AllPub</cx:pt>
          <cx:pt idx="1132">AllPub</cx:pt>
          <cx:pt idx="1133">AllPub</cx:pt>
          <cx:pt idx="1134">AllPub</cx:pt>
          <cx:pt idx="1135">AllPub</cx:pt>
          <cx:pt idx="1136">AllPub</cx:pt>
          <cx:pt idx="1137">AllPub</cx:pt>
          <cx:pt idx="1138">AllPub</cx:pt>
          <cx:pt idx="1139">AllPub</cx:pt>
          <cx:pt idx="1140">AllPub</cx:pt>
          <cx:pt idx="1141">AllPub</cx:pt>
          <cx:pt idx="1142">AllPub</cx:pt>
          <cx:pt idx="1143">AllPub</cx:pt>
          <cx:pt idx="1144">AllPub</cx:pt>
          <cx:pt idx="1145">AllPub</cx:pt>
          <cx:pt idx="1146">AllPub</cx:pt>
          <cx:pt idx="1147">AllPub</cx:pt>
          <cx:pt idx="1148">AllPub</cx:pt>
          <cx:pt idx="1149">AllPub</cx:pt>
          <cx:pt idx="1150">AllPub</cx:pt>
          <cx:pt idx="1151">AllPub</cx:pt>
          <cx:pt idx="1152">AllPub</cx:pt>
          <cx:pt idx="1153">AllPub</cx:pt>
          <cx:pt idx="1154">AllPub</cx:pt>
          <cx:pt idx="1155">AllPub</cx:pt>
          <cx:pt idx="1156">AllPub</cx:pt>
          <cx:pt idx="1157">AllPub</cx:pt>
          <cx:pt idx="1158">AllPub</cx:pt>
          <cx:pt idx="1159">AllPub</cx:pt>
          <cx:pt idx="1160">AllPub</cx:pt>
          <cx:pt idx="1161">AllPub</cx:pt>
          <cx:pt idx="1162">AllPub</cx:pt>
          <cx:pt idx="1163">AllPub</cx:pt>
          <cx:pt idx="1164">AllPub</cx:pt>
          <cx:pt idx="1165">AllPub</cx:pt>
          <cx:pt idx="1166">AllPub</cx:pt>
          <cx:pt idx="1167">AllPub</cx:pt>
          <cx:pt idx="1168">AllPub</cx:pt>
          <cx:pt idx="1169">AllPub</cx:pt>
          <cx:pt idx="1170">AllPub</cx:pt>
          <cx:pt idx="1171">AllPub</cx:pt>
          <cx:pt idx="1172">AllPub</cx:pt>
          <cx:pt idx="1173">AllPub</cx:pt>
          <cx:pt idx="1174">AllPub</cx:pt>
          <cx:pt idx="1175">AllPub</cx:pt>
          <cx:pt idx="1176">AllPub</cx:pt>
          <cx:pt idx="1177">AllPub</cx:pt>
          <cx:pt idx="1178">AllPub</cx:pt>
          <cx:pt idx="1179">AllPub</cx:pt>
          <cx:pt idx="1180">AllPub</cx:pt>
          <cx:pt idx="1181">AllPub</cx:pt>
          <cx:pt idx="1182">AllPub</cx:pt>
          <cx:pt idx="1183">AllPub</cx:pt>
          <cx:pt idx="1184">AllPub</cx:pt>
          <cx:pt idx="1185">AllPub</cx:pt>
          <cx:pt idx="1186">AllPub</cx:pt>
          <cx:pt idx="1187">AllPub</cx:pt>
          <cx:pt idx="1188">AllPub</cx:pt>
          <cx:pt idx="1189">AllPub</cx:pt>
          <cx:pt idx="1190">AllPub</cx:pt>
          <cx:pt idx="1191">AllPub</cx:pt>
          <cx:pt idx="1192">AllPub</cx:pt>
          <cx:pt idx="1193">AllPub</cx:pt>
          <cx:pt idx="1194">AllPub</cx:pt>
          <cx:pt idx="1195">AllPub</cx:pt>
          <cx:pt idx="1196">AllPub</cx:pt>
          <cx:pt idx="1197">AllPub</cx:pt>
          <cx:pt idx="1198">AllPub</cx:pt>
          <cx:pt idx="1199">AllPub</cx:pt>
          <cx:pt idx="1200">AllPub</cx:pt>
          <cx:pt idx="1201">AllPub</cx:pt>
          <cx:pt idx="1202">AllPub</cx:pt>
          <cx:pt idx="1203">AllPub</cx:pt>
          <cx:pt idx="1204">AllPub</cx:pt>
          <cx:pt idx="1205">AllPub</cx:pt>
          <cx:pt idx="1206">AllPub</cx:pt>
          <cx:pt idx="1207">AllPub</cx:pt>
          <cx:pt idx="1208">AllPub</cx:pt>
          <cx:pt idx="1209">AllPub</cx:pt>
          <cx:pt idx="1210">AllPub</cx:pt>
          <cx:pt idx="1211">AllPub</cx:pt>
          <cx:pt idx="1212">AllPub</cx:pt>
          <cx:pt idx="1213">AllPub</cx:pt>
          <cx:pt idx="1214">AllPub</cx:pt>
          <cx:pt idx="1215">AllPub</cx:pt>
          <cx:pt idx="1216">AllPub</cx:pt>
          <cx:pt idx="1217">AllPub</cx:pt>
          <cx:pt idx="1218">AllPub</cx:pt>
          <cx:pt idx="1219">AllPub</cx:pt>
          <cx:pt idx="1220">AllPub</cx:pt>
          <cx:pt idx="1221">AllPub</cx:pt>
          <cx:pt idx="1222">AllPub</cx:pt>
          <cx:pt idx="1223">AllPub</cx:pt>
          <cx:pt idx="1224">AllPub</cx:pt>
          <cx:pt idx="1225">AllPub</cx:pt>
          <cx:pt idx="1226">AllPub</cx:pt>
          <cx:pt idx="1227">AllPub</cx:pt>
          <cx:pt idx="1228">AllPub</cx:pt>
          <cx:pt idx="1229">AllPub</cx:pt>
          <cx:pt idx="1230">AllPub</cx:pt>
          <cx:pt idx="1231">AllPub</cx:pt>
          <cx:pt idx="1232">AllPub</cx:pt>
          <cx:pt idx="1233">AllPub</cx:pt>
          <cx:pt idx="1234">AllPub</cx:pt>
          <cx:pt idx="1235">AllPub</cx:pt>
          <cx:pt idx="1236">AllPub</cx:pt>
          <cx:pt idx="1237">AllPub</cx:pt>
          <cx:pt idx="1238">AllPub</cx:pt>
          <cx:pt idx="1239">AllPub</cx:pt>
          <cx:pt idx="1240">AllPub</cx:pt>
          <cx:pt idx="1241">AllPub</cx:pt>
          <cx:pt idx="1242">AllPub</cx:pt>
          <cx:pt idx="1243">AllPub</cx:pt>
          <cx:pt idx="1244">AllPub</cx:pt>
          <cx:pt idx="1245">AllPub</cx:pt>
          <cx:pt idx="1246">AllPub</cx:pt>
          <cx:pt idx="1247">AllPub</cx:pt>
          <cx:pt idx="1248">AllPub</cx:pt>
          <cx:pt idx="1249">AllPub</cx:pt>
          <cx:pt idx="1250">AllPub</cx:pt>
          <cx:pt idx="1251">AllPub</cx:pt>
          <cx:pt idx="1252">AllPub</cx:pt>
          <cx:pt idx="1253">AllPub</cx:pt>
          <cx:pt idx="1254">AllPub</cx:pt>
          <cx:pt idx="1255">AllPub</cx:pt>
          <cx:pt idx="1256">AllPub</cx:pt>
          <cx:pt idx="1257">AllPub</cx:pt>
          <cx:pt idx="1258">AllPub</cx:pt>
          <cx:pt idx="1259">AllPub</cx:pt>
          <cx:pt idx="1260">AllPub</cx:pt>
          <cx:pt idx="1261">AllPub</cx:pt>
          <cx:pt idx="1262">AllPub</cx:pt>
          <cx:pt idx="1263">AllPub</cx:pt>
          <cx:pt idx="1264">AllPub</cx:pt>
          <cx:pt idx="1265">AllPub</cx:pt>
          <cx:pt idx="1266">AllPub</cx:pt>
          <cx:pt idx="1267">AllPub</cx:pt>
          <cx:pt idx="1268">AllPub</cx:pt>
          <cx:pt idx="1269">AllPub</cx:pt>
          <cx:pt idx="1270">AllPub</cx:pt>
          <cx:pt idx="1271">AllPub</cx:pt>
          <cx:pt idx="1272">AllPub</cx:pt>
          <cx:pt idx="1273">AllPub</cx:pt>
          <cx:pt idx="1274">AllPub</cx:pt>
          <cx:pt idx="1275">AllPub</cx:pt>
          <cx:pt idx="1276">AllPub</cx:pt>
          <cx:pt idx="1277">AllPub</cx:pt>
          <cx:pt idx="1278">AllPub</cx:pt>
          <cx:pt idx="1279">AllPub</cx:pt>
          <cx:pt idx="1280">AllPub</cx:pt>
          <cx:pt idx="1281">AllPub</cx:pt>
          <cx:pt idx="1282">AllPub</cx:pt>
          <cx:pt idx="1283">AllPub</cx:pt>
          <cx:pt idx="1284">AllPub</cx:pt>
          <cx:pt idx="1285">AllPub</cx:pt>
          <cx:pt idx="1286">AllPub</cx:pt>
          <cx:pt idx="1287">AllPub</cx:pt>
          <cx:pt idx="1288">AllPub</cx:pt>
          <cx:pt idx="1289">AllPub</cx:pt>
          <cx:pt idx="1290">AllPub</cx:pt>
          <cx:pt idx="1291">AllPub</cx:pt>
          <cx:pt idx="1292">AllPub</cx:pt>
          <cx:pt idx="1293">AllPub</cx:pt>
          <cx:pt idx="1294">AllPub</cx:pt>
          <cx:pt idx="1295">AllPub</cx:pt>
          <cx:pt idx="1296">AllPub</cx:pt>
          <cx:pt idx="1297">AllPub</cx:pt>
          <cx:pt idx="1298">AllPub</cx:pt>
          <cx:pt idx="1299">AllPub</cx:pt>
          <cx:pt idx="1300">AllPub</cx:pt>
          <cx:pt idx="1301">AllPub</cx:pt>
          <cx:pt idx="1302">AllPub</cx:pt>
          <cx:pt idx="1303">AllPub</cx:pt>
          <cx:pt idx="1304">AllPub</cx:pt>
          <cx:pt idx="1305">AllPub</cx:pt>
          <cx:pt idx="1306">AllPub</cx:pt>
          <cx:pt idx="1307">AllPub</cx:pt>
          <cx:pt idx="1308">AllPub</cx:pt>
          <cx:pt idx="1309">AllPub</cx:pt>
          <cx:pt idx="1310">AllPub</cx:pt>
          <cx:pt idx="1311">AllPub</cx:pt>
          <cx:pt idx="1312">AllPub</cx:pt>
          <cx:pt idx="1313">AllPub</cx:pt>
          <cx:pt idx="1314">AllPub</cx:pt>
          <cx:pt idx="1315">AllPub</cx:pt>
          <cx:pt idx="1316">AllPub</cx:pt>
          <cx:pt idx="1317">AllPub</cx:pt>
          <cx:pt idx="1318">AllPub</cx:pt>
          <cx:pt idx="1319">AllPub</cx:pt>
          <cx:pt idx="1320">AllPub</cx:pt>
          <cx:pt idx="1321">AllPub</cx:pt>
          <cx:pt idx="1322">AllPub</cx:pt>
          <cx:pt idx="1323">AllPub</cx:pt>
          <cx:pt idx="1324">AllPub</cx:pt>
          <cx:pt idx="1325">AllPub</cx:pt>
          <cx:pt idx="1326">AllPub</cx:pt>
          <cx:pt idx="1327">AllPub</cx:pt>
          <cx:pt idx="1328">AllPub</cx:pt>
          <cx:pt idx="1329">AllPub</cx:pt>
          <cx:pt idx="1330">AllPub</cx:pt>
          <cx:pt idx="1331">AllPub</cx:pt>
          <cx:pt idx="1332">AllPub</cx:pt>
          <cx:pt idx="1333">AllPub</cx:pt>
          <cx:pt idx="1334">AllPub</cx:pt>
          <cx:pt idx="1335">AllPub</cx:pt>
          <cx:pt idx="1336">AllPub</cx:pt>
          <cx:pt idx="1337">AllPub</cx:pt>
          <cx:pt idx="1338">AllPub</cx:pt>
          <cx:pt idx="1339">AllPub</cx:pt>
          <cx:pt idx="1340">AllPub</cx:pt>
          <cx:pt idx="1341">AllPub</cx:pt>
          <cx:pt idx="1342">AllPub</cx:pt>
          <cx:pt idx="1343">AllPub</cx:pt>
          <cx:pt idx="1344">AllPub</cx:pt>
          <cx:pt idx="1345">AllPub</cx:pt>
          <cx:pt idx="1346">AllPub</cx:pt>
          <cx:pt idx="1347">AllPub</cx:pt>
          <cx:pt idx="1348">AllPub</cx:pt>
          <cx:pt idx="1349">AllPub</cx:pt>
          <cx:pt idx="1350">AllPub</cx:pt>
          <cx:pt idx="1351">AllPub</cx:pt>
          <cx:pt idx="1352">AllPub</cx:pt>
          <cx:pt idx="1353">AllPub</cx:pt>
          <cx:pt idx="1354">AllPub</cx:pt>
          <cx:pt idx="1355">AllPub</cx:pt>
          <cx:pt idx="1356">AllPub</cx:pt>
          <cx:pt idx="1357">AllPub</cx:pt>
          <cx:pt idx="1358">AllPub</cx:pt>
          <cx:pt idx="1359">AllPub</cx:pt>
          <cx:pt idx="1360">AllPub</cx:pt>
          <cx:pt idx="1361">AllPub</cx:pt>
          <cx:pt idx="1362">AllPub</cx:pt>
          <cx:pt idx="1363">AllPub</cx:pt>
          <cx:pt idx="1364">AllPub</cx:pt>
          <cx:pt idx="1365">AllPub</cx:pt>
          <cx:pt idx="1366">AllPub</cx:pt>
          <cx:pt idx="1367">AllPub</cx:pt>
          <cx:pt idx="1368">AllPub</cx:pt>
          <cx:pt idx="1369">AllPub</cx:pt>
          <cx:pt idx="1370">AllPub</cx:pt>
          <cx:pt idx="1371">AllPub</cx:pt>
          <cx:pt idx="1372">AllPub</cx:pt>
          <cx:pt idx="1373">AllPub</cx:pt>
          <cx:pt idx="1374">AllPub</cx:pt>
          <cx:pt idx="1375">AllPub</cx:pt>
          <cx:pt idx="1376">AllPub</cx:pt>
          <cx:pt idx="1377">AllPub</cx:pt>
          <cx:pt idx="1378">AllPub</cx:pt>
          <cx:pt idx="1379">AllPub</cx:pt>
          <cx:pt idx="1380">AllPub</cx:pt>
          <cx:pt idx="1381">AllPub</cx:pt>
          <cx:pt idx="1382">AllPub</cx:pt>
          <cx:pt idx="1383">AllPub</cx:pt>
          <cx:pt idx="1384">AllPub</cx:pt>
          <cx:pt idx="1385">AllPub</cx:pt>
          <cx:pt idx="1386">AllPub</cx:pt>
          <cx:pt idx="1387">AllPub</cx:pt>
          <cx:pt idx="1388">AllPub</cx:pt>
          <cx:pt idx="1389">AllPub</cx:pt>
          <cx:pt idx="1390">AllPub</cx:pt>
          <cx:pt idx="1391">AllPub</cx:pt>
          <cx:pt idx="1392">AllPub</cx:pt>
          <cx:pt idx="1393">AllPub</cx:pt>
          <cx:pt idx="1394">AllPub</cx:pt>
          <cx:pt idx="1395">AllPub</cx:pt>
          <cx:pt idx="1396">AllPub</cx:pt>
          <cx:pt idx="1397">AllPub</cx:pt>
          <cx:pt idx="1398">AllPub</cx:pt>
          <cx:pt idx="1399">AllPub</cx:pt>
          <cx:pt idx="1400">AllPub</cx:pt>
          <cx:pt idx="1401">AllPub</cx:pt>
          <cx:pt idx="1402">AllPub</cx:pt>
          <cx:pt idx="1403">AllPub</cx:pt>
          <cx:pt idx="1404">AllPub</cx:pt>
          <cx:pt idx="1405">AllPub</cx:pt>
          <cx:pt idx="1406">AllPub</cx:pt>
          <cx:pt idx="1407">AllPub</cx:pt>
          <cx:pt idx="1408">AllPub</cx:pt>
          <cx:pt idx="1409">AllPub</cx:pt>
          <cx:pt idx="1410">AllPub</cx:pt>
          <cx:pt idx="1411">AllPub</cx:pt>
          <cx:pt idx="1412">AllPub</cx:pt>
          <cx:pt idx="1413">AllPub</cx:pt>
          <cx:pt idx="1414">AllPub</cx:pt>
          <cx:pt idx="1415">AllPub</cx:pt>
          <cx:pt idx="1416">AllPub</cx:pt>
          <cx:pt idx="1417">AllPub</cx:pt>
          <cx:pt idx="1418">AllPub</cx:pt>
          <cx:pt idx="1419">AllPub</cx:pt>
          <cx:pt idx="1420">AllPub</cx:pt>
          <cx:pt idx="1421">AllPub</cx:pt>
          <cx:pt idx="1422">AllPub</cx:pt>
          <cx:pt idx="1423">AllPub</cx:pt>
          <cx:pt idx="1424">AllPub</cx:pt>
          <cx:pt idx="1425">AllPub</cx:pt>
          <cx:pt idx="1426">AllPub</cx:pt>
          <cx:pt idx="1427">AllPub</cx:pt>
          <cx:pt idx="1428">AllPub</cx:pt>
          <cx:pt idx="1429">AllPub</cx:pt>
          <cx:pt idx="1430">AllPub</cx:pt>
          <cx:pt idx="1431">AllPub</cx:pt>
          <cx:pt idx="1432">AllPub</cx:pt>
          <cx:pt idx="1433">AllPub</cx:pt>
          <cx:pt idx="1434">AllPub</cx:pt>
          <cx:pt idx="1435">AllPub</cx:pt>
          <cx:pt idx="1436">AllPub</cx:pt>
          <cx:pt idx="1437">AllPub</cx:pt>
          <cx:pt idx="1438">AllPub</cx:pt>
          <cx:pt idx="1439">AllPub</cx:pt>
          <cx:pt idx="1440">AllPub</cx:pt>
          <cx:pt idx="1441">AllPub</cx:pt>
          <cx:pt idx="1442">AllPub</cx:pt>
          <cx:pt idx="1443">AllPub</cx:pt>
          <cx:pt idx="1444">AllPub</cx:pt>
          <cx:pt idx="1445">AllPub</cx:pt>
          <cx:pt idx="1446">AllPub</cx:pt>
          <cx:pt idx="1447">AllPub</cx:pt>
          <cx:pt idx="1448">AllPub</cx:pt>
          <cx:pt idx="1449">AllPub</cx:pt>
          <cx:pt idx="1450">AllPub</cx:pt>
          <cx:pt idx="1451">AllPub</cx:pt>
          <cx:pt idx="1452">AllPub</cx:pt>
          <cx:pt idx="1453">AllPub</cx:pt>
          <cx:pt idx="1454">AllPub</cx:pt>
          <cx:pt idx="1455">AllPub</cx:pt>
          <cx:pt idx="1456">AllPub</cx:pt>
          <cx:pt idx="1457">AllPub</cx:pt>
          <cx:pt idx="1458">AllPub</cx:pt>
          <cx:pt idx="1459">AllPub</cx:pt>
        </cx:lvl>
        <cx:lvl ptCount="1460">
          <cx:pt idx="0">Lvl</cx:pt>
          <cx:pt idx="1">Lvl</cx:pt>
          <cx:pt idx="2">Lvl</cx:pt>
          <cx:pt idx="3">Lvl</cx:pt>
          <cx:pt idx="4">Lvl</cx:pt>
          <cx:pt idx="5">Lvl</cx:pt>
          <cx:pt idx="6">Lvl</cx:pt>
          <cx:pt idx="7">Lvl</cx:pt>
          <cx:pt idx="8">Lvl</cx:pt>
          <cx:pt idx="9">Lvl</cx:pt>
          <cx:pt idx="10">Lvl</cx:pt>
          <cx:pt idx="11">Lvl</cx:pt>
          <cx:pt idx="12">Lvl</cx:pt>
          <cx:pt idx="13">Lvl</cx:pt>
          <cx:pt idx="14">Lvl</cx:pt>
          <cx:pt idx="15">Lvl</cx:pt>
          <cx:pt idx="16">Lvl</cx:pt>
          <cx:pt idx="17">Lvl</cx:pt>
          <cx:pt idx="18">Lvl</cx:pt>
          <cx:pt idx="19">Lvl</cx:pt>
          <cx:pt idx="20">Lvl</cx:pt>
          <cx:pt idx="21">Bnk</cx:pt>
          <cx:pt idx="22">Lvl</cx:pt>
          <cx:pt idx="23">Lvl</cx:pt>
          <cx:pt idx="24">Lvl</cx:pt>
          <cx:pt idx="25">Lvl</cx:pt>
          <cx:pt idx="26">Lvl</cx:pt>
          <cx:pt idx="27">Lvl</cx:pt>
          <cx:pt idx="28">Lvl</cx:pt>
          <cx:pt idx="29">Lvl</cx:pt>
          <cx:pt idx="30">Lvl</cx:pt>
          <cx:pt idx="31">Lvl</cx:pt>
          <cx:pt idx="32">Lvl</cx:pt>
          <cx:pt idx="33">Lvl</cx:pt>
          <cx:pt idx="34">Lvl</cx:pt>
          <cx:pt idx="35">Lvl</cx:pt>
          <cx:pt idx="36">Lvl</cx:pt>
          <cx:pt idx="37">Lvl</cx:pt>
          <cx:pt idx="38">Lvl</cx:pt>
          <cx:pt idx="39">Lvl</cx:pt>
          <cx:pt idx="40">Lvl</cx:pt>
          <cx:pt idx="41">Lvl</cx:pt>
          <cx:pt idx="42">Lvl</cx:pt>
          <cx:pt idx="43">Lvl</cx:pt>
          <cx:pt idx="44">Lvl</cx:pt>
          <cx:pt idx="45">Lvl</cx:pt>
          <cx:pt idx="46">Lvl</cx:pt>
          <cx:pt idx="47">Lvl</cx:pt>
          <cx:pt idx="48">Lvl</cx:pt>
          <cx:pt idx="49">Lvl</cx:pt>
          <cx:pt idx="50">Lvl</cx:pt>
          <cx:pt idx="51">Lvl</cx:pt>
          <cx:pt idx="52">Bnk</cx:pt>
          <cx:pt idx="53">Low</cx:pt>
          <cx:pt idx="54">Bnk</cx:pt>
          <cx:pt idx="55">Lvl</cx:pt>
          <cx:pt idx="56">Lvl</cx:pt>
          <cx:pt idx="57">Lvl</cx:pt>
          <cx:pt idx="58">HLS</cx:pt>
          <cx:pt idx="59">Bnk</cx:pt>
          <cx:pt idx="60">Lvl</cx:pt>
          <cx:pt idx="61">Lvl</cx:pt>
          <cx:pt idx="62">Lvl</cx:pt>
          <cx:pt idx="63">Bnk</cx:pt>
          <cx:pt idx="64">Lvl</cx:pt>
          <cx:pt idx="65">Lvl</cx:pt>
          <cx:pt idx="66">Lvl</cx:pt>
          <cx:pt idx="67">Lvl</cx:pt>
          <cx:pt idx="68">Lvl</cx:pt>
          <cx:pt idx="69">Lvl</cx:pt>
          <cx:pt idx="70">Lvl</cx:pt>
          <cx:pt idx="71">Lvl</cx:pt>
          <cx:pt idx="72">Lvl</cx:pt>
          <cx:pt idx="73">Lvl</cx:pt>
          <cx:pt idx="74">Lvl</cx:pt>
          <cx:pt idx="75">Lvl</cx:pt>
          <cx:pt idx="76">Lvl</cx:pt>
          <cx:pt idx="77">Lvl</cx:pt>
          <cx:pt idx="78">Lvl</cx:pt>
          <cx:pt idx="79">Lvl</cx:pt>
          <cx:pt idx="80">Lvl</cx:pt>
          <cx:pt idx="81">Lvl</cx:pt>
          <cx:pt idx="82">Lvl</cx:pt>
          <cx:pt idx="83">Lvl</cx:pt>
          <cx:pt idx="84">Lvl</cx:pt>
          <cx:pt idx="85">Lvl</cx:pt>
          <cx:pt idx="86">Lvl</cx:pt>
          <cx:pt idx="87">Lvl</cx:pt>
          <cx:pt idx="88">Lvl</cx:pt>
          <cx:pt idx="89">Lvl</cx:pt>
          <cx:pt idx="90">Lvl</cx:pt>
          <cx:pt idx="91">Lvl</cx:pt>
          <cx:pt idx="92">HLS</cx:pt>
          <cx:pt idx="93">Lvl</cx:pt>
          <cx:pt idx="94">Lvl</cx:pt>
          <cx:pt idx="95">Lvl</cx:pt>
          <cx:pt idx="96">Lvl</cx:pt>
          <cx:pt idx="97">HLS</cx:pt>
          <cx:pt idx="98">Lvl</cx:pt>
          <cx:pt idx="99">Lvl</cx:pt>
          <cx:pt idx="100">Lvl</cx:pt>
          <cx:pt idx="101">Lvl</cx:pt>
          <cx:pt idx="102">Bnk</cx:pt>
          <cx:pt idx="103">Lvl</cx:pt>
          <cx:pt idx="104">Lvl</cx:pt>
          <cx:pt idx="105">Lvl</cx:pt>
          <cx:pt idx="106">Lvl</cx:pt>
          <cx:pt idx="107">Lvl</cx:pt>
          <cx:pt idx="108">Lvl</cx:pt>
          <cx:pt idx="109">Lvl</cx:pt>
          <cx:pt idx="110">Lvl</cx:pt>
          <cx:pt idx="111">Lvl</cx:pt>
          <cx:pt idx="112">Lvl</cx:pt>
          <cx:pt idx="113">Bnk</cx:pt>
          <cx:pt idx="114">Lvl</cx:pt>
          <cx:pt idx="115">Lvl</cx:pt>
          <cx:pt idx="116">Lvl</cx:pt>
          <cx:pt idx="117">Lvl</cx:pt>
          <cx:pt idx="118">Lvl</cx:pt>
          <cx:pt idx="119">Lvl</cx:pt>
          <cx:pt idx="120">Low</cx:pt>
          <cx:pt idx="121">Lvl</cx:pt>
          <cx:pt idx="122">Lvl</cx:pt>
          <cx:pt idx="123">Lvl</cx:pt>
          <cx:pt idx="124">Lvl</cx:pt>
          <cx:pt idx="125">Lvl</cx:pt>
          <cx:pt idx="126">Lvl</cx:pt>
          <cx:pt idx="127">Bnk</cx:pt>
          <cx:pt idx="128">Lvl</cx:pt>
          <cx:pt idx="129">Lvl</cx:pt>
          <cx:pt idx="130">Lvl</cx:pt>
          <cx:pt idx="131">Lvl</cx:pt>
          <cx:pt idx="132">Lvl</cx:pt>
          <cx:pt idx="133">Lvl</cx:pt>
          <cx:pt idx="134">Lvl</cx:pt>
          <cx:pt idx="135">Lvl</cx:pt>
          <cx:pt idx="136">Lvl</cx:pt>
          <cx:pt idx="137">Lvl</cx:pt>
          <cx:pt idx="138">Lvl</cx:pt>
          <cx:pt idx="139">Lvl</cx:pt>
          <cx:pt idx="140">Lvl</cx:pt>
          <cx:pt idx="141">Lvl</cx:pt>
          <cx:pt idx="142">Lvl</cx:pt>
          <cx:pt idx="143">Lvl</cx:pt>
          <cx:pt idx="144">Lvl</cx:pt>
          <cx:pt idx="145">Lvl</cx:pt>
          <cx:pt idx="146">Lvl</cx:pt>
          <cx:pt idx="147">Lvl</cx:pt>
          <cx:pt idx="148">Lvl</cx:pt>
          <cx:pt idx="149">Lvl</cx:pt>
          <cx:pt idx="150">Lvl</cx:pt>
          <cx:pt idx="151">Lvl</cx:pt>
          <cx:pt idx="152">Lvl</cx:pt>
          <cx:pt idx="153">Lvl</cx:pt>
          <cx:pt idx="154">Lvl</cx:pt>
          <cx:pt idx="155">Lvl</cx:pt>
          <cx:pt idx="156">Lvl</cx:pt>
          <cx:pt idx="157">Lvl</cx:pt>
          <cx:pt idx="158">Lvl</cx:pt>
          <cx:pt idx="159">HLS</cx:pt>
          <cx:pt idx="160">Lvl</cx:pt>
          <cx:pt idx="161">Lvl</cx:pt>
          <cx:pt idx="162">Lvl</cx:pt>
          <cx:pt idx="163">Lvl</cx:pt>
          <cx:pt idx="164">Lvl</cx:pt>
          <cx:pt idx="165">Lvl</cx:pt>
          <cx:pt idx="166">Lvl</cx:pt>
          <cx:pt idx="167">Lvl</cx:pt>
          <cx:pt idx="168">Lvl</cx:pt>
          <cx:pt idx="169">Lvl</cx:pt>
          <cx:pt idx="170">Lvl</cx:pt>
          <cx:pt idx="171">Lvl</cx:pt>
          <cx:pt idx="172">Lvl</cx:pt>
          <cx:pt idx="173">Lvl</cx:pt>
          <cx:pt idx="174">Lvl</cx:pt>
          <cx:pt idx="175">Lvl</cx:pt>
          <cx:pt idx="176">Lvl</cx:pt>
          <cx:pt idx="177">Lvl</cx:pt>
          <cx:pt idx="178">Lvl</cx:pt>
          <cx:pt idx="179">Lvl</cx:pt>
          <cx:pt idx="180">Lvl</cx:pt>
          <cx:pt idx="181">Lvl</cx:pt>
          <cx:pt idx="182">Lvl</cx:pt>
          <cx:pt idx="183">Lvl</cx:pt>
          <cx:pt idx="184">Lvl</cx:pt>
          <cx:pt idx="185">Lvl</cx:pt>
          <cx:pt idx="186">Lvl</cx:pt>
          <cx:pt idx="187">Lvl</cx:pt>
          <cx:pt idx="188">Bnk</cx:pt>
          <cx:pt idx="189">Lvl</cx:pt>
          <cx:pt idx="190">Bnk</cx:pt>
          <cx:pt idx="191">Lvl</cx:pt>
          <cx:pt idx="192">Lvl</cx:pt>
          <cx:pt idx="193">Lvl</cx:pt>
          <cx:pt idx="194">Lvl</cx:pt>
          <cx:pt idx="195">Lvl</cx:pt>
          <cx:pt idx="196">Lvl</cx:pt>
          <cx:pt idx="197">Lvl</cx:pt>
          <cx:pt idx="198">Lvl</cx:pt>
          <cx:pt idx="199">Lvl</cx:pt>
          <cx:pt idx="200">Lvl</cx:pt>
          <cx:pt idx="201">Lvl</cx:pt>
          <cx:pt idx="202">Lvl</cx:pt>
          <cx:pt idx="203">Lvl</cx:pt>
          <cx:pt idx="204">Lvl</cx:pt>
          <cx:pt idx="205">Lvl</cx:pt>
          <cx:pt idx="206">Lvl</cx:pt>
          <cx:pt idx="207">Lvl</cx:pt>
          <cx:pt idx="208">Low</cx:pt>
          <cx:pt idx="209">Lvl</cx:pt>
          <cx:pt idx="210">Lvl</cx:pt>
          <cx:pt idx="211">Lvl</cx:pt>
          <cx:pt idx="212">Lvl</cx:pt>
          <cx:pt idx="213">Lvl</cx:pt>
          <cx:pt idx="214">Lvl</cx:pt>
          <cx:pt idx="215">Lvl</cx:pt>
          <cx:pt idx="216">Lvl</cx:pt>
          <cx:pt idx="217">Lvl</cx:pt>
          <cx:pt idx="218">Lvl</cx:pt>
          <cx:pt idx="219">Lvl</cx:pt>
          <cx:pt idx="220">Lvl</cx:pt>
          <cx:pt idx="221">Lvl</cx:pt>
          <cx:pt idx="222">Lvl</cx:pt>
          <cx:pt idx="223">Lvl</cx:pt>
          <cx:pt idx="224">Lvl</cx:pt>
          <cx:pt idx="225">Lvl</cx:pt>
          <cx:pt idx="226">Lvl</cx:pt>
          <cx:pt idx="227">Lvl</cx:pt>
          <cx:pt idx="228">Lvl</cx:pt>
          <cx:pt idx="229">Lvl</cx:pt>
          <cx:pt idx="230">Lvl</cx:pt>
          <cx:pt idx="231">Lvl</cx:pt>
          <cx:pt idx="232">Lvl</cx:pt>
          <cx:pt idx="233">Lvl</cx:pt>
          <cx:pt idx="234">Lvl</cx:pt>
          <cx:pt idx="235">Lvl</cx:pt>
          <cx:pt idx="236">Lvl</cx:pt>
          <cx:pt idx="237">Lvl</cx:pt>
          <cx:pt idx="238">Lvl</cx:pt>
          <cx:pt idx="239">Lvl</cx:pt>
          <cx:pt idx="240">Lvl</cx:pt>
          <cx:pt idx="241">Lvl</cx:pt>
          <cx:pt idx="242">Lvl</cx:pt>
          <cx:pt idx="243">Lvl</cx:pt>
          <cx:pt idx="244">Lvl</cx:pt>
          <cx:pt idx="245">Lvl</cx:pt>
          <cx:pt idx="246">Lvl</cx:pt>
          <cx:pt idx="247">Lvl</cx:pt>
          <cx:pt idx="248">Lvl</cx:pt>
          <cx:pt idx="249">Low</cx:pt>
          <cx:pt idx="250">Lvl</cx:pt>
          <cx:pt idx="251">HLS</cx:pt>
          <cx:pt idx="252">Lvl</cx:pt>
          <cx:pt idx="253">Lvl</cx:pt>
          <cx:pt idx="254">Lvl</cx:pt>
          <cx:pt idx="255">Lvl</cx:pt>
          <cx:pt idx="256">Lvl</cx:pt>
          <cx:pt idx="257">Lvl</cx:pt>
          <cx:pt idx="258">Lvl</cx:pt>
          <cx:pt idx="259">Lvl</cx:pt>
          <cx:pt idx="260">Lvl</cx:pt>
          <cx:pt idx="261">Lvl</cx:pt>
          <cx:pt idx="262">Lvl</cx:pt>
          <cx:pt idx="263">Lvl</cx:pt>
          <cx:pt idx="264">Bnk</cx:pt>
          <cx:pt idx="265">Lvl</cx:pt>
          <cx:pt idx="266">HLS</cx:pt>
          <cx:pt idx="267">Bnk</cx:pt>
          <cx:pt idx="268">Lvl</cx:pt>
          <cx:pt idx="269">Lvl</cx:pt>
          <cx:pt idx="270">Lvl</cx:pt>
          <cx:pt idx="271">Low</cx:pt>
          <cx:pt idx="272">Lvl</cx:pt>
          <cx:pt idx="273">Lvl</cx:pt>
          <cx:pt idx="274">Lvl</cx:pt>
          <cx:pt idx="275">Lvl</cx:pt>
          <cx:pt idx="276">Lvl</cx:pt>
          <cx:pt idx="277">Lvl</cx:pt>
          <cx:pt idx="278">Lvl</cx:pt>
          <cx:pt idx="279">Lvl</cx:pt>
          <cx:pt idx="280">Lvl</cx:pt>
          <cx:pt idx="281">Lvl</cx:pt>
          <cx:pt idx="282">Lvl</cx:pt>
          <cx:pt idx="283">Lvl</cx:pt>
          <cx:pt idx="284">Lvl</cx:pt>
          <cx:pt idx="285">Lvl</cx:pt>
          <cx:pt idx="286">Bnk</cx:pt>
          <cx:pt idx="287">Lvl</cx:pt>
          <cx:pt idx="288">Lvl</cx:pt>
          <cx:pt idx="289">Lvl</cx:pt>
          <cx:pt idx="290">Lvl</cx:pt>
          <cx:pt idx="291">Bnk</cx:pt>
          <cx:pt idx="292">Lvl</cx:pt>
          <cx:pt idx="293">Lvl</cx:pt>
          <cx:pt idx="294">Lvl</cx:pt>
          <cx:pt idx="295">Lvl</cx:pt>
          <cx:pt idx="296">Lvl</cx:pt>
          <cx:pt idx="297">Lvl</cx:pt>
          <cx:pt idx="298">Lvl</cx:pt>
          <cx:pt idx="299">Lvl</cx:pt>
          <cx:pt idx="300">Lvl</cx:pt>
          <cx:pt idx="301">Lvl</cx:pt>
          <cx:pt idx="302">Lvl</cx:pt>
          <cx:pt idx="303">Lvl</cx:pt>
          <cx:pt idx="304">Lvl</cx:pt>
          <cx:pt idx="305">Lvl</cx:pt>
          <cx:pt idx="306">Lvl</cx:pt>
          <cx:pt idx="307">Lvl</cx:pt>
          <cx:pt idx="308">Lvl</cx:pt>
          <cx:pt idx="309">Lvl</cx:pt>
          <cx:pt idx="310">Lvl</cx:pt>
          <cx:pt idx="311">Lvl</cx:pt>
          <cx:pt idx="312">Lvl</cx:pt>
          <cx:pt idx="313">Low</cx:pt>
          <cx:pt idx="314">Lvl</cx:pt>
          <cx:pt idx="315">Lvl</cx:pt>
          <cx:pt idx="316">Lvl</cx:pt>
          <cx:pt idx="317">Lvl</cx:pt>
          <cx:pt idx="318">Low</cx:pt>
          <cx:pt idx="319">Lvl</cx:pt>
          <cx:pt idx="320">Lvl</cx:pt>
          <cx:pt idx="321">Lvl</cx:pt>
          <cx:pt idx="322">Lvl</cx:pt>
          <cx:pt idx="323">Lvl</cx:pt>
          <cx:pt idx="324">Lvl</cx:pt>
          <cx:pt idx="325">Lvl</cx:pt>
          <cx:pt idx="326">Lvl</cx:pt>
          <cx:pt idx="327">Lvl</cx:pt>
          <cx:pt idx="328">Bnk</cx:pt>
          <cx:pt idx="329">Lvl</cx:pt>
          <cx:pt idx="330">Lvl</cx:pt>
          <cx:pt idx="331">Lvl</cx:pt>
          <cx:pt idx="332">Lvl</cx:pt>
          <cx:pt idx="333">Lvl</cx:pt>
          <cx:pt idx="334">Lvl</cx:pt>
          <cx:pt idx="335">HLS</cx:pt>
          <cx:pt idx="336">HLS</cx:pt>
          <cx:pt idx="337">Lvl</cx:pt>
          <cx:pt idx="338">Lvl</cx:pt>
          <cx:pt idx="339">Lvl</cx:pt>
          <cx:pt idx="340">Lvl</cx:pt>
          <cx:pt idx="341">Lvl</cx:pt>
          <cx:pt idx="342">Lvl</cx:pt>
          <cx:pt idx="343">Lvl</cx:pt>
          <cx:pt idx="344">Lvl</cx:pt>
          <cx:pt idx="345">Lvl</cx:pt>
          <cx:pt idx="346">Lvl</cx:pt>
          <cx:pt idx="347">Lvl</cx:pt>
          <cx:pt idx="348">Lvl</cx:pt>
          <cx:pt idx="349">Lvl</cx:pt>
          <cx:pt idx="350">Lvl</cx:pt>
          <cx:pt idx="351">Low</cx:pt>
          <cx:pt idx="352">Lvl</cx:pt>
          <cx:pt idx="353">Lvl</cx:pt>
          <cx:pt idx="354">Bnk</cx:pt>
          <cx:pt idx="355">Lvl</cx:pt>
          <cx:pt idx="356">Lvl</cx:pt>
          <cx:pt idx="357">Lvl</cx:pt>
          <cx:pt idx="358">Lvl</cx:pt>
          <cx:pt idx="359">Lvl</cx:pt>
          <cx:pt idx="360">Lvl</cx:pt>
          <cx:pt idx="361">Lvl</cx:pt>
          <cx:pt idx="362">Lvl</cx:pt>
          <cx:pt idx="363">Lvl</cx:pt>
          <cx:pt idx="364">Lvl</cx:pt>
          <cx:pt idx="365">Lvl</cx:pt>
          <cx:pt idx="366">Lvl</cx:pt>
          <cx:pt idx="367">Lvl</cx:pt>
          <cx:pt idx="368">Lvl</cx:pt>
          <cx:pt idx="369">Lvl</cx:pt>
          <cx:pt idx="370">Lvl</cx:pt>
          <cx:pt idx="371">Lvl</cx:pt>
          <cx:pt idx="372">Lvl</cx:pt>
          <cx:pt idx="373">Lvl</cx:pt>
          <cx:pt idx="374">Lvl</cx:pt>
          <cx:pt idx="375">Low</cx:pt>
          <cx:pt idx="376">Lvl</cx:pt>
          <cx:pt idx="377">Lvl</cx:pt>
          <cx:pt idx="378">Lvl</cx:pt>
          <cx:pt idx="379">Lvl</cx:pt>
          <cx:pt idx="380">Lvl</cx:pt>
          <cx:pt idx="381">Lvl</cx:pt>
          <cx:pt idx="382">Lvl</cx:pt>
          <cx:pt idx="383">Lvl</cx:pt>
          <cx:pt idx="384">Low</cx:pt>
          <cx:pt idx="385">Lvl</cx:pt>
          <cx:pt idx="386">Lvl</cx:pt>
          <cx:pt idx="387">Lvl</cx:pt>
          <cx:pt idx="388">Lvl</cx:pt>
          <cx:pt idx="389">Lvl</cx:pt>
          <cx:pt idx="390">Lvl</cx:pt>
          <cx:pt idx="391">Lvl</cx:pt>
          <cx:pt idx="392">Lvl</cx:pt>
          <cx:pt idx="393">Lvl</cx:pt>
          <cx:pt idx="394">Lvl</cx:pt>
          <cx:pt idx="395">Lvl</cx:pt>
          <cx:pt idx="396">Low</cx:pt>
          <cx:pt idx="397">Lvl</cx:pt>
          <cx:pt idx="398">Lvl</cx:pt>
          <cx:pt idx="399">Lvl</cx:pt>
          <cx:pt idx="400">Lvl</cx:pt>
          <cx:pt idx="401">Lvl</cx:pt>
          <cx:pt idx="402">Lvl</cx:pt>
          <cx:pt idx="403">Lvl</cx:pt>
          <cx:pt idx="404">Lvl</cx:pt>
          <cx:pt idx="405">Lvl</cx:pt>
          <cx:pt idx="406">Lvl</cx:pt>
          <cx:pt idx="407">Lvl</cx:pt>
          <cx:pt idx="408">Lvl</cx:pt>
          <cx:pt idx="409">Lvl</cx:pt>
          <cx:pt idx="410">Lvl</cx:pt>
          <cx:pt idx="411">Bnk</cx:pt>
          <cx:pt idx="412">Lvl</cx:pt>
          <cx:pt idx="413">Lvl</cx:pt>
          <cx:pt idx="414">Lvl</cx:pt>
          <cx:pt idx="415">Lvl</cx:pt>
          <cx:pt idx="416">Lvl</cx:pt>
          <cx:pt idx="417">Lvl</cx:pt>
          <cx:pt idx="418">Lvl</cx:pt>
          <cx:pt idx="419">Lvl</cx:pt>
          <cx:pt idx="420">Lvl</cx:pt>
          <cx:pt idx="421">Lvl</cx:pt>
          <cx:pt idx="422">HLS</cx:pt>
          <cx:pt idx="423">Lvl</cx:pt>
          <cx:pt idx="424">Lvl</cx:pt>
          <cx:pt idx="425">HLS</cx:pt>
          <cx:pt idx="426">Low</cx:pt>
          <cx:pt idx="427">Lvl</cx:pt>
          <cx:pt idx="428">Lvl</cx:pt>
          <cx:pt idx="429">Lvl</cx:pt>
          <cx:pt idx="430">Lvl</cx:pt>
          <cx:pt idx="431">Bnk</cx:pt>
          <cx:pt idx="432">Lvl</cx:pt>
          <cx:pt idx="433">Lvl</cx:pt>
          <cx:pt idx="434">Lvl</cx:pt>
          <cx:pt idx="435">Lvl</cx:pt>
          <cx:pt idx="436">Lvl</cx:pt>
          <cx:pt idx="437">Lvl</cx:pt>
          <cx:pt idx="438">Lvl</cx:pt>
          <cx:pt idx="439">Lvl</cx:pt>
          <cx:pt idx="440">Lvl</cx:pt>
          <cx:pt idx="441">Lvl</cx:pt>
          <cx:pt idx="442">Lvl</cx:pt>
          <cx:pt idx="443">Lvl</cx:pt>
          <cx:pt idx="444">Lvl</cx:pt>
          <cx:pt idx="445">Lvl</cx:pt>
          <cx:pt idx="446">Lvl</cx:pt>
          <cx:pt idx="447">Lvl</cx:pt>
          <cx:pt idx="448">Bnk</cx:pt>
          <cx:pt idx="449">Lvl</cx:pt>
          <cx:pt idx="450">Lvl</cx:pt>
          <cx:pt idx="451">Low</cx:pt>
          <cx:pt idx="452">Lvl</cx:pt>
          <cx:pt idx="453">Lvl</cx:pt>
          <cx:pt idx="454">Lvl</cx:pt>
          <cx:pt idx="455">Lvl</cx:pt>
          <cx:pt idx="456">Lvl</cx:pt>
          <cx:pt idx="457">Low</cx:pt>
          <cx:pt idx="458">Lvl</cx:pt>
          <cx:pt idx="459">Bnk</cx:pt>
          <cx:pt idx="460">Lvl</cx:pt>
          <cx:pt idx="461">Lvl</cx:pt>
          <cx:pt idx="462">Lvl</cx:pt>
          <cx:pt idx="463">HLS</cx:pt>
          <cx:pt idx="464">HLS</cx:pt>
          <cx:pt idx="465">Lvl</cx:pt>
          <cx:pt idx="466">Lvl</cx:pt>
          <cx:pt idx="467">Lvl</cx:pt>
          <cx:pt idx="468">Lvl</cx:pt>
          <cx:pt idx="469">Lvl</cx:pt>
          <cx:pt idx="470">Lvl</cx:pt>
          <cx:pt idx="471">Lvl</cx:pt>
          <cx:pt idx="472">Lvl</cx:pt>
          <cx:pt idx="473">Lvl</cx:pt>
          <cx:pt idx="474">Lvl</cx:pt>
          <cx:pt idx="475">Lvl</cx:pt>
          <cx:pt idx="476">Lvl</cx:pt>
          <cx:pt idx="477">Lvl</cx:pt>
          <cx:pt idx="478">Lvl</cx:pt>
          <cx:pt idx="479">Bnk</cx:pt>
          <cx:pt idx="480">Lvl</cx:pt>
          <cx:pt idx="481">HLS</cx:pt>
          <cx:pt idx="482">Lvl</cx:pt>
          <cx:pt idx="483">Lvl</cx:pt>
          <cx:pt idx="484">Lvl</cx:pt>
          <cx:pt idx="485">Lvl</cx:pt>
          <cx:pt idx="486">Lvl</cx:pt>
          <cx:pt idx="487">Lvl</cx:pt>
          <cx:pt idx="488">Lvl</cx:pt>
          <cx:pt idx="489">Lvl</cx:pt>
          <cx:pt idx="490">Lvl</cx:pt>
          <cx:pt idx="491">Lvl</cx:pt>
          <cx:pt idx="492">Lvl</cx:pt>
          <cx:pt idx="493">Lvl</cx:pt>
          <cx:pt idx="494">Lvl</cx:pt>
          <cx:pt idx="495">Lvl</cx:pt>
          <cx:pt idx="496">Lvl</cx:pt>
          <cx:pt idx="497">Lvl</cx:pt>
          <cx:pt idx="498">Lvl</cx:pt>
          <cx:pt idx="499">Lvl</cx:pt>
          <cx:pt idx="500">Lvl</cx:pt>
          <cx:pt idx="501">Lvl</cx:pt>
          <cx:pt idx="502">Lvl</cx:pt>
          <cx:pt idx="503">Lvl</cx:pt>
          <cx:pt idx="504">Lvl</cx:pt>
          <cx:pt idx="505">Lvl</cx:pt>
          <cx:pt idx="506">Lvl</cx:pt>
          <cx:pt idx="507">Lvl</cx:pt>
          <cx:pt idx="508">Lvl</cx:pt>
          <cx:pt idx="509">Lvl</cx:pt>
          <cx:pt idx="510">Lvl</cx:pt>
          <cx:pt idx="511">Lvl</cx:pt>
          <cx:pt idx="512">Lvl</cx:pt>
          <cx:pt idx="513">Bnk</cx:pt>
          <cx:pt idx="514">Lvl</cx:pt>
          <cx:pt idx="515">Lvl</cx:pt>
          <cx:pt idx="516">Lvl</cx:pt>
          <cx:pt idx="517">Lvl</cx:pt>
          <cx:pt idx="518">Lvl</cx:pt>
          <cx:pt idx="519">Lvl</cx:pt>
          <cx:pt idx="520">Lvl</cx:pt>
          <cx:pt idx="521">Lvl</cx:pt>
          <cx:pt idx="522">Lvl</cx:pt>
          <cx:pt idx="523">Bnk</cx:pt>
          <cx:pt idx="524">Lvl</cx:pt>
          <cx:pt idx="525">Lvl</cx:pt>
          <cx:pt idx="526">Lvl</cx:pt>
          <cx:pt idx="527">Lvl</cx:pt>
          <cx:pt idx="528">Lvl</cx:pt>
          <cx:pt idx="529">Lvl</cx:pt>
          <cx:pt idx="530">Lvl</cx:pt>
          <cx:pt idx="531">Lvl</cx:pt>
          <cx:pt idx="532">Lvl</cx:pt>
          <cx:pt idx="533">Low</cx:pt>
          <cx:pt idx="534">Lvl</cx:pt>
          <cx:pt idx="535">Lvl</cx:pt>
          <cx:pt idx="536">Lvl</cx:pt>
          <cx:pt idx="537">Lvl</cx:pt>
          <cx:pt idx="538">Lvl</cx:pt>
          <cx:pt idx="539">Lvl</cx:pt>
          <cx:pt idx="540">Lvl</cx:pt>
          <cx:pt idx="541">Lvl</cx:pt>
          <cx:pt idx="542">Lvl</cx:pt>
          <cx:pt idx="543">Lvl</cx:pt>
          <cx:pt idx="544">Lvl</cx:pt>
          <cx:pt idx="545">Lvl</cx:pt>
          <cx:pt idx="546">Bnk</cx:pt>
          <cx:pt idx="547">Lvl</cx:pt>
          <cx:pt idx="548">HLS</cx:pt>
          <cx:pt idx="549">Lvl</cx:pt>
          <cx:pt idx="550">Lvl</cx:pt>
          <cx:pt idx="551">Lvl</cx:pt>
          <cx:pt idx="552">Lvl</cx:pt>
          <cx:pt idx="553">Lvl</cx:pt>
          <cx:pt idx="554">Lvl</cx:pt>
          <cx:pt idx="555">Lvl</cx:pt>
          <cx:pt idx="556">Lvl</cx:pt>
          <cx:pt idx="557">Low</cx:pt>
          <cx:pt idx="558">HLS</cx:pt>
          <cx:pt idx="559">Lvl</cx:pt>
          <cx:pt idx="560">Lvl</cx:pt>
          <cx:pt idx="561">Lvl</cx:pt>
          <cx:pt idx="562">Lvl</cx:pt>
          <cx:pt idx="563">Lvl</cx:pt>
          <cx:pt idx="564">Lvl</cx:pt>
          <cx:pt idx="565">Bnk</cx:pt>
          <cx:pt idx="566">Lvl</cx:pt>
          <cx:pt idx="567">Lvl</cx:pt>
          <cx:pt idx="568">Low</cx:pt>
          <cx:pt idx="569">Lvl</cx:pt>
          <cx:pt idx="570">Lvl</cx:pt>
          <cx:pt idx="571">Lvl</cx:pt>
          <cx:pt idx="572">HLS</cx:pt>
          <cx:pt idx="573">Lvl</cx:pt>
          <cx:pt idx="574">Lvl</cx:pt>
          <cx:pt idx="575">Lvl</cx:pt>
          <cx:pt idx="576">Lvl</cx:pt>
          <cx:pt idx="577">Lvl</cx:pt>
          <cx:pt idx="578">Lvl</cx:pt>
          <cx:pt idx="579">Lvl</cx:pt>
          <cx:pt idx="580">Lvl</cx:pt>
          <cx:pt idx="581">Lvl</cx:pt>
          <cx:pt idx="582">Lvl</cx:pt>
          <cx:pt idx="583">Lvl</cx:pt>
          <cx:pt idx="584">Lvl</cx:pt>
          <cx:pt idx="585">Lvl</cx:pt>
          <cx:pt idx="586">Lvl</cx:pt>
          <cx:pt idx="587">Lvl</cx:pt>
          <cx:pt idx="588">Low</cx:pt>
          <cx:pt idx="589">Lvl</cx:pt>
          <cx:pt idx="590">Lvl</cx:pt>
          <cx:pt idx="591">Lvl</cx:pt>
          <cx:pt idx="592">Lvl</cx:pt>
          <cx:pt idx="593">Lvl</cx:pt>
          <cx:pt idx="594">Lvl</cx:pt>
          <cx:pt idx="595">Lvl</cx:pt>
          <cx:pt idx="596">Lvl</cx:pt>
          <cx:pt idx="597">Lvl</cx:pt>
          <cx:pt idx="598">Bnk</cx:pt>
          <cx:pt idx="599">Lvl</cx:pt>
          <cx:pt idx="600">Lvl</cx:pt>
          <cx:pt idx="601">Bnk</cx:pt>
          <cx:pt idx="602">Lvl</cx:pt>
          <cx:pt idx="603">Lvl</cx:pt>
          <cx:pt idx="604">Lvl</cx:pt>
          <cx:pt idx="605">Lvl</cx:pt>
          <cx:pt idx="606">Low</cx:pt>
          <cx:pt idx="607">Bnk</cx:pt>
          <cx:pt idx="608">HLS</cx:pt>
          <cx:pt idx="609">Lvl</cx:pt>
          <cx:pt idx="610">Lvl</cx:pt>
          <cx:pt idx="611">Lvl</cx:pt>
          <cx:pt idx="612">Lvl</cx:pt>
          <cx:pt idx="613">Lvl</cx:pt>
          <cx:pt idx="614">Lvl</cx:pt>
          <cx:pt idx="615">Lvl</cx:pt>
          <cx:pt idx="616">Lvl</cx:pt>
          <cx:pt idx="617">HLS</cx:pt>
          <cx:pt idx="618">Lvl</cx:pt>
          <cx:pt idx="619">Lvl</cx:pt>
          <cx:pt idx="620">Lvl</cx:pt>
          <cx:pt idx="621">Lvl</cx:pt>
          <cx:pt idx="622">Lvl</cx:pt>
          <cx:pt idx="623">Lvl</cx:pt>
          <cx:pt idx="624">Lvl</cx:pt>
          <cx:pt idx="625">Lvl</cx:pt>
          <cx:pt idx="626">Lvl</cx:pt>
          <cx:pt idx="627">Lvl</cx:pt>
          <cx:pt idx="628">HLS</cx:pt>
          <cx:pt idx="629">Lvl</cx:pt>
          <cx:pt idx="630">Lvl</cx:pt>
          <cx:pt idx="631">Lvl</cx:pt>
          <cx:pt idx="632">Lvl</cx:pt>
          <cx:pt idx="633">Lvl</cx:pt>
          <cx:pt idx="634">Lvl</cx:pt>
          <cx:pt idx="635">Bnk</cx:pt>
          <cx:pt idx="636">Lvl</cx:pt>
          <cx:pt idx="637">Lvl</cx:pt>
          <cx:pt idx="638">Lvl</cx:pt>
          <cx:pt idx="639">Lvl</cx:pt>
          <cx:pt idx="640">Lvl</cx:pt>
          <cx:pt idx="641">Lvl</cx:pt>
          <cx:pt idx="642">Lvl</cx:pt>
          <cx:pt idx="643">Lvl</cx:pt>
          <cx:pt idx="644">Lvl</cx:pt>
          <cx:pt idx="645">Lvl</cx:pt>
          <cx:pt idx="646">Lvl</cx:pt>
          <cx:pt idx="647">Lvl</cx:pt>
          <cx:pt idx="648">Lvl</cx:pt>
          <cx:pt idx="649">Lvl</cx:pt>
          <cx:pt idx="650">Lvl</cx:pt>
          <cx:pt idx="651">Lvl</cx:pt>
          <cx:pt idx="652">Lvl</cx:pt>
          <cx:pt idx="653">Lvl</cx:pt>
          <cx:pt idx="654">Lvl</cx:pt>
          <cx:pt idx="655">Lvl</cx:pt>
          <cx:pt idx="656">Lvl</cx:pt>
          <cx:pt idx="657">HLS</cx:pt>
          <cx:pt idx="658">Lvl</cx:pt>
          <cx:pt idx="659">Lvl</cx:pt>
          <cx:pt idx="660">Lvl</cx:pt>
          <cx:pt idx="661">Lvl</cx:pt>
          <cx:pt idx="662">Lvl</cx:pt>
          <cx:pt idx="663">Lvl</cx:pt>
          <cx:pt idx="664">Lvl</cx:pt>
          <cx:pt idx="665">Lvl</cx:pt>
          <cx:pt idx="666">Lvl</cx:pt>
          <cx:pt idx="667">Lvl</cx:pt>
          <cx:pt idx="668">Bnk</cx:pt>
          <cx:pt idx="669">Lvl</cx:pt>
          <cx:pt idx="670">Lvl</cx:pt>
          <cx:pt idx="671">Lvl</cx:pt>
          <cx:pt idx="672">Lvl</cx:pt>
          <cx:pt idx="673">Lvl</cx:pt>
          <cx:pt idx="674">Lvl</cx:pt>
          <cx:pt idx="675">Lvl</cx:pt>
          <cx:pt idx="676">Lvl</cx:pt>
          <cx:pt idx="677">Lvl</cx:pt>
          <cx:pt idx="678">Lvl</cx:pt>
          <cx:pt idx="679">Lvl</cx:pt>
          <cx:pt idx="680">Lvl</cx:pt>
          <cx:pt idx="681">Bnk</cx:pt>
          <cx:pt idx="682">HLS</cx:pt>
          <cx:pt idx="683">Lvl</cx:pt>
          <cx:pt idx="684">Lvl</cx:pt>
          <cx:pt idx="685">Lvl</cx:pt>
          <cx:pt idx="686">Lvl</cx:pt>
          <cx:pt idx="687">Lvl</cx:pt>
          <cx:pt idx="688">HLS</cx:pt>
          <cx:pt idx="689">Lvl</cx:pt>
          <cx:pt idx="690">Lvl</cx:pt>
          <cx:pt idx="691">Lvl</cx:pt>
          <cx:pt idx="692">Lvl</cx:pt>
          <cx:pt idx="693">Lvl</cx:pt>
          <cx:pt idx="694">Lvl</cx:pt>
          <cx:pt idx="695">Lvl</cx:pt>
          <cx:pt idx="696">Lvl</cx:pt>
          <cx:pt idx="697">Lvl</cx:pt>
          <cx:pt idx="698">Lvl</cx:pt>
          <cx:pt idx="699">Lvl</cx:pt>
          <cx:pt idx="700">Lvl</cx:pt>
          <cx:pt idx="701">Lvl</cx:pt>
          <cx:pt idx="702">Lvl</cx:pt>
          <cx:pt idx="703">Lvl</cx:pt>
          <cx:pt idx="704">Lvl</cx:pt>
          <cx:pt idx="705">Lvl</cx:pt>
          <cx:pt idx="706">Low</cx:pt>
          <cx:pt idx="707">Lvl</cx:pt>
          <cx:pt idx="708">Lvl</cx:pt>
          <cx:pt idx="709">Lvl</cx:pt>
          <cx:pt idx="710">Lvl</cx:pt>
          <cx:pt idx="711">HLS</cx:pt>
          <cx:pt idx="712">HLS</cx:pt>
          <cx:pt idx="713">Lvl</cx:pt>
          <cx:pt idx="714">Lvl</cx:pt>
          <cx:pt idx="715">Lvl</cx:pt>
          <cx:pt idx="716">Bnk</cx:pt>
          <cx:pt idx="717">Lvl</cx:pt>
          <cx:pt idx="718">Lvl</cx:pt>
          <cx:pt idx="719">Lvl</cx:pt>
          <cx:pt idx="720">Low</cx:pt>
          <cx:pt idx="721">Lvl</cx:pt>
          <cx:pt idx="722">Lvl</cx:pt>
          <cx:pt idx="723">Lvl</cx:pt>
          <cx:pt idx="724">Lvl</cx:pt>
          <cx:pt idx="725">Lvl</cx:pt>
          <cx:pt idx="726">Lvl</cx:pt>
          <cx:pt idx="727">Lvl</cx:pt>
          <cx:pt idx="728">Lvl</cx:pt>
          <cx:pt idx="729">Lvl</cx:pt>
          <cx:pt idx="730">Lvl</cx:pt>
          <cx:pt idx="731">Lvl</cx:pt>
          <cx:pt idx="732">Lvl</cx:pt>
          <cx:pt idx="733">Lvl</cx:pt>
          <cx:pt idx="734">Lvl</cx:pt>
          <cx:pt idx="735">Lvl</cx:pt>
          <cx:pt idx="736">Lvl</cx:pt>
          <cx:pt idx="737">HLS</cx:pt>
          <cx:pt idx="738">Lvl</cx:pt>
          <cx:pt idx="739">Lvl</cx:pt>
          <cx:pt idx="740">Lvl</cx:pt>
          <cx:pt idx="741">Lvl</cx:pt>
          <cx:pt idx="742">Lvl</cx:pt>
          <cx:pt idx="743">Lvl</cx:pt>
          <cx:pt idx="744">HLS</cx:pt>
          <cx:pt idx="745">Lvl</cx:pt>
          <cx:pt idx="746">Lvl</cx:pt>
          <cx:pt idx="747">Lvl</cx:pt>
          <cx:pt idx="748">Lvl</cx:pt>
          <cx:pt idx="749">Lvl</cx:pt>
          <cx:pt idx="750">Lvl</cx:pt>
          <cx:pt idx="751">Lvl</cx:pt>
          <cx:pt idx="752">Lvl</cx:pt>
          <cx:pt idx="753">Lvl</cx:pt>
          <cx:pt idx="754">Lvl</cx:pt>
          <cx:pt idx="755">Lvl</cx:pt>
          <cx:pt idx="756">Lvl</cx:pt>
          <cx:pt idx="757">Lvl</cx:pt>
          <cx:pt idx="758">Lvl</cx:pt>
          <cx:pt idx="759">Lvl</cx:pt>
          <cx:pt idx="760">Lvl</cx:pt>
          <cx:pt idx="761">Lvl</cx:pt>
          <cx:pt idx="762">Lvl</cx:pt>
          <cx:pt idx="763">Lvl</cx:pt>
          <cx:pt idx="764">Lvl</cx:pt>
          <cx:pt idx="765">Lvl</cx:pt>
          <cx:pt idx="766">Lvl</cx:pt>
          <cx:pt idx="767">Lvl</cx:pt>
          <cx:pt idx="768">Lvl</cx:pt>
          <cx:pt idx="769">HLS</cx:pt>
          <cx:pt idx="770">Lvl</cx:pt>
          <cx:pt idx="771">Lvl</cx:pt>
          <cx:pt idx="772">Lvl</cx:pt>
          <cx:pt idx="773">Lvl</cx:pt>
          <cx:pt idx="774">Lvl</cx:pt>
          <cx:pt idx="775">Lvl</cx:pt>
          <cx:pt idx="776">Lvl</cx:pt>
          <cx:pt idx="777">Lvl</cx:pt>
          <cx:pt idx="778">Lvl</cx:pt>
          <cx:pt idx="779">Lvl</cx:pt>
          <cx:pt idx="780">Lvl</cx:pt>
          <cx:pt idx="781">Lvl</cx:pt>
          <cx:pt idx="782">Lvl</cx:pt>
          <cx:pt idx="783">Lvl</cx:pt>
          <cx:pt idx="784">Lvl</cx:pt>
          <cx:pt idx="785">Lvl</cx:pt>
          <cx:pt idx="786">Lvl</cx:pt>
          <cx:pt idx="787">Lvl</cx:pt>
          <cx:pt idx="788">Lvl</cx:pt>
          <cx:pt idx="789">Low</cx:pt>
          <cx:pt idx="790">Lvl</cx:pt>
          <cx:pt idx="791">Lvl</cx:pt>
          <cx:pt idx="792">Lvl</cx:pt>
          <cx:pt idx="793">Lvl</cx:pt>
          <cx:pt idx="794">Lvl</cx:pt>
          <cx:pt idx="795">Lvl</cx:pt>
          <cx:pt idx="796">Lvl</cx:pt>
          <cx:pt idx="797">Lvl</cx:pt>
          <cx:pt idx="798">Lvl</cx:pt>
          <cx:pt idx="799">Lvl</cx:pt>
          <cx:pt idx="800">HLS</cx:pt>
          <cx:pt idx="801">Lvl</cx:pt>
          <cx:pt idx="802">Lvl</cx:pt>
          <cx:pt idx="803">Lvl</cx:pt>
          <cx:pt idx="804">Lvl</cx:pt>
          <cx:pt idx="805">Lvl</cx:pt>
          <cx:pt idx="806">Lvl</cx:pt>
          <cx:pt idx="807">Lvl</cx:pt>
          <cx:pt idx="808">Lvl</cx:pt>
          <cx:pt idx="809">Lvl</cx:pt>
          <cx:pt idx="810">Lvl</cx:pt>
          <cx:pt idx="811">Lvl</cx:pt>
          <cx:pt idx="812">Bnk</cx:pt>
          <cx:pt idx="813">Lvl</cx:pt>
          <cx:pt idx="814">Lvl</cx:pt>
          <cx:pt idx="815">Lvl</cx:pt>
          <cx:pt idx="816">Lvl</cx:pt>
          <cx:pt idx="817">Lvl</cx:pt>
          <cx:pt idx="818">Lvl</cx:pt>
          <cx:pt idx="819">Lvl</cx:pt>
          <cx:pt idx="820">Lvl</cx:pt>
          <cx:pt idx="821">Bnk</cx:pt>
          <cx:pt idx="822">Lvl</cx:pt>
          <cx:pt idx="823">Lvl</cx:pt>
          <cx:pt idx="824">Lvl</cx:pt>
          <cx:pt idx="825">Lvl</cx:pt>
          <cx:pt idx="826">Lvl</cx:pt>
          <cx:pt idx="827">Lvl</cx:pt>
          <cx:pt idx="828">Low</cx:pt>
          <cx:pt idx="829">Lvl</cx:pt>
          <cx:pt idx="830">Lvl</cx:pt>
          <cx:pt idx="831">Lvl</cx:pt>
          <cx:pt idx="832">Lvl</cx:pt>
          <cx:pt idx="833">Lvl</cx:pt>
          <cx:pt idx="834">Lvl</cx:pt>
          <cx:pt idx="835">Lvl</cx:pt>
          <cx:pt idx="836">Lvl</cx:pt>
          <cx:pt idx="837">Lvl</cx:pt>
          <cx:pt idx="838">Lvl</cx:pt>
          <cx:pt idx="839">Lvl</cx:pt>
          <cx:pt idx="840">Lvl</cx:pt>
          <cx:pt idx="841">Lvl</cx:pt>
          <cx:pt idx="842">Lvl</cx:pt>
          <cx:pt idx="843">Lvl</cx:pt>
          <cx:pt idx="844">Lvl</cx:pt>
          <cx:pt idx="845">Lvl</cx:pt>
          <cx:pt idx="846">Lvl</cx:pt>
          <cx:pt idx="847">Lvl</cx:pt>
          <cx:pt idx="848">Bnk</cx:pt>
          <cx:pt idx="849">Lvl</cx:pt>
          <cx:pt idx="850">Lvl</cx:pt>
          <cx:pt idx="851">Lvl</cx:pt>
          <cx:pt idx="852">Lvl</cx:pt>
          <cx:pt idx="853">Lvl</cx:pt>
          <cx:pt idx="854">Lvl</cx:pt>
          <cx:pt idx="855">Lvl</cx:pt>
          <cx:pt idx="856">Low</cx:pt>
          <cx:pt idx="857">Lvl</cx:pt>
          <cx:pt idx="858">Lvl</cx:pt>
          <cx:pt idx="859">Lvl</cx:pt>
          <cx:pt idx="860">Lvl</cx:pt>
          <cx:pt idx="861">Lvl</cx:pt>
          <cx:pt idx="862">Lvl</cx:pt>
          <cx:pt idx="863">Lvl</cx:pt>
          <cx:pt idx="864">Lvl</cx:pt>
          <cx:pt idx="865">Lvl</cx:pt>
          <cx:pt idx="866">HLS</cx:pt>
          <cx:pt idx="867">Lvl</cx:pt>
          <cx:pt idx="868">Lvl</cx:pt>
          <cx:pt idx="869">Lvl</cx:pt>
          <cx:pt idx="870">Lvl</cx:pt>
          <cx:pt idx="871">Lvl</cx:pt>
          <cx:pt idx="872">Lvl</cx:pt>
          <cx:pt idx="873">Lvl</cx:pt>
          <cx:pt idx="874">Lvl</cx:pt>
          <cx:pt idx="875">Lvl</cx:pt>
          <cx:pt idx="876">HLS</cx:pt>
          <cx:pt idx="877">Lvl</cx:pt>
          <cx:pt idx="878">Lvl</cx:pt>
          <cx:pt idx="879">Lvl</cx:pt>
          <cx:pt idx="880">Lvl</cx:pt>
          <cx:pt idx="881">Lvl</cx:pt>
          <cx:pt idx="882">Lvl</cx:pt>
          <cx:pt idx="883">Bnk</cx:pt>
          <cx:pt idx="884">Lvl</cx:pt>
          <cx:pt idx="885">Lvl</cx:pt>
          <cx:pt idx="886">Lvl</cx:pt>
          <cx:pt idx="887">Lvl</cx:pt>
          <cx:pt idx="888">Lvl</cx:pt>
          <cx:pt idx="889">Lvl</cx:pt>
          <cx:pt idx="890">Lvl</cx:pt>
          <cx:pt idx="891">Lvl</cx:pt>
          <cx:pt idx="892">Lvl</cx:pt>
          <cx:pt idx="893">Lvl</cx:pt>
          <cx:pt idx="894">Bnk</cx:pt>
          <cx:pt idx="895">Lvl</cx:pt>
          <cx:pt idx="896">Lvl</cx:pt>
          <cx:pt idx="897">Lvl</cx:pt>
          <cx:pt idx="898">Lvl</cx:pt>
          <cx:pt idx="899">Lvl</cx:pt>
          <cx:pt idx="900">Lvl</cx:pt>
          <cx:pt idx="901">Lvl</cx:pt>
          <cx:pt idx="902">Lvl</cx:pt>
          <cx:pt idx="903">HLS</cx:pt>
          <cx:pt idx="904">Lvl</cx:pt>
          <cx:pt idx="905">Lvl</cx:pt>
          <cx:pt idx="906">Lvl</cx:pt>
          <cx:pt idx="907">Lvl</cx:pt>
          <cx:pt idx="908">Low</cx:pt>
          <cx:pt idx="909">Lvl</cx:pt>
          <cx:pt idx="910">Lvl</cx:pt>
          <cx:pt idx="911">Lvl</cx:pt>
          <cx:pt idx="912">Lvl</cx:pt>
          <cx:pt idx="913">HLS</cx:pt>
          <cx:pt idx="914">Lvl</cx:pt>
          <cx:pt idx="915">Lvl</cx:pt>
          <cx:pt idx="916">Lvl</cx:pt>
          <cx:pt idx="917">Lvl</cx:pt>
          <cx:pt idx="918">Lvl</cx:pt>
          <cx:pt idx="919">Lvl</cx:pt>
          <cx:pt idx="920">Lvl</cx:pt>
          <cx:pt idx="921">Lvl</cx:pt>
          <cx:pt idx="922">Lvl</cx:pt>
          <cx:pt idx="923">Lvl</cx:pt>
          <cx:pt idx="924">Lvl</cx:pt>
          <cx:pt idx="925">Lvl</cx:pt>
          <cx:pt idx="926">Lvl</cx:pt>
          <cx:pt idx="927">Lvl</cx:pt>
          <cx:pt idx="928">Lvl</cx:pt>
          <cx:pt idx="929">Lvl</cx:pt>
          <cx:pt idx="930">HLS</cx:pt>
          <cx:pt idx="931">Lvl</cx:pt>
          <cx:pt idx="932">Lvl</cx:pt>
          <cx:pt idx="933">Lvl</cx:pt>
          <cx:pt idx="934">HLS</cx:pt>
          <cx:pt idx="935">Lvl</cx:pt>
          <cx:pt idx="936">Lvl</cx:pt>
          <cx:pt idx="937">Lvl</cx:pt>
          <cx:pt idx="938">Lvl</cx:pt>
          <cx:pt idx="939">Lvl</cx:pt>
          <cx:pt idx="940">Lvl</cx:pt>
          <cx:pt idx="941">Lvl</cx:pt>
          <cx:pt idx="942">Lvl</cx:pt>
          <cx:pt idx="943">Low</cx:pt>
          <cx:pt idx="944">Lvl</cx:pt>
          <cx:pt idx="945">Lvl</cx:pt>
          <cx:pt idx="946">Lvl</cx:pt>
          <cx:pt idx="947">Lvl</cx:pt>
          <cx:pt idx="948">Lvl</cx:pt>
          <cx:pt idx="949">Lvl</cx:pt>
          <cx:pt idx="950">Lvl</cx:pt>
          <cx:pt idx="951">Lvl</cx:pt>
          <cx:pt idx="952">Lvl</cx:pt>
          <cx:pt idx="953">Lvl</cx:pt>
          <cx:pt idx="954">Lvl</cx:pt>
          <cx:pt idx="955">HLS</cx:pt>
          <cx:pt idx="956">Lvl</cx:pt>
          <cx:pt idx="957">Lvl</cx:pt>
          <cx:pt idx="958">Lvl</cx:pt>
          <cx:pt idx="959">Lvl</cx:pt>
          <cx:pt idx="960">Lvl</cx:pt>
          <cx:pt idx="961">Lvl</cx:pt>
          <cx:pt idx="962">Lvl</cx:pt>
          <cx:pt idx="963">Lvl</cx:pt>
          <cx:pt idx="964">Lvl</cx:pt>
          <cx:pt idx="965">Lvl</cx:pt>
          <cx:pt idx="966">HLS</cx:pt>
          <cx:pt idx="967">Lvl</cx:pt>
          <cx:pt idx="968">Lvl</cx:pt>
          <cx:pt idx="969">Lvl</cx:pt>
          <cx:pt idx="970">Lvl</cx:pt>
          <cx:pt idx="971">Lvl</cx:pt>
          <cx:pt idx="972">Lvl</cx:pt>
          <cx:pt idx="973">Lvl</cx:pt>
          <cx:pt idx="974">Lvl</cx:pt>
          <cx:pt idx="975">Lvl</cx:pt>
          <cx:pt idx="976">Bnk</cx:pt>
          <cx:pt idx="977">Lvl</cx:pt>
          <cx:pt idx="978">Bnk</cx:pt>
          <cx:pt idx="979">Lvl</cx:pt>
          <cx:pt idx="980">Lvl</cx:pt>
          <cx:pt idx="981">Lvl</cx:pt>
          <cx:pt idx="982">Lvl</cx:pt>
          <cx:pt idx="983">Lvl</cx:pt>
          <cx:pt idx="984">Lvl</cx:pt>
          <cx:pt idx="985">Lvl</cx:pt>
          <cx:pt idx="986">Lvl</cx:pt>
          <cx:pt idx="987">Lvl</cx:pt>
          <cx:pt idx="988">Lvl</cx:pt>
          <cx:pt idx="989">Lvl</cx:pt>
          <cx:pt idx="990">Lvl</cx:pt>
          <cx:pt idx="991">Lvl</cx:pt>
          <cx:pt idx="992">Lvl</cx:pt>
          <cx:pt idx="993">Lvl</cx:pt>
          <cx:pt idx="994">Lvl</cx:pt>
          <cx:pt idx="995">Lvl</cx:pt>
          <cx:pt idx="996">Lvl</cx:pt>
          <cx:pt idx="997">Lvl</cx:pt>
          <cx:pt idx="998">Lvl</cx:pt>
          <cx:pt idx="999">Lvl</cx:pt>
          <cx:pt idx="1000">Lvl</cx:pt>
          <cx:pt idx="1001">Lvl</cx:pt>
          <cx:pt idx="1002">Lvl</cx:pt>
          <cx:pt idx="1003">Lvl</cx:pt>
          <cx:pt idx="1004">Lvl</cx:pt>
          <cx:pt idx="1005">Lvl</cx:pt>
          <cx:pt idx="1006">Lvl</cx:pt>
          <cx:pt idx="1007">Lvl</cx:pt>
          <cx:pt idx="1008">Lvl</cx:pt>
          <cx:pt idx="1009">Lvl</cx:pt>
          <cx:pt idx="1010">Lvl</cx:pt>
          <cx:pt idx="1011">Lvl</cx:pt>
          <cx:pt idx="1012">Lvl</cx:pt>
          <cx:pt idx="1013">Lvl</cx:pt>
          <cx:pt idx="1014">Lvl</cx:pt>
          <cx:pt idx="1015">Lvl</cx:pt>
          <cx:pt idx="1016">Lvl</cx:pt>
          <cx:pt idx="1017">Lvl</cx:pt>
          <cx:pt idx="1018">Lvl</cx:pt>
          <cx:pt idx="1019">Lvl</cx:pt>
          <cx:pt idx="1020">Lvl</cx:pt>
          <cx:pt idx="1021">Lvl</cx:pt>
          <cx:pt idx="1022">Lvl</cx:pt>
          <cx:pt idx="1023">Lvl</cx:pt>
          <cx:pt idx="1024">Lvl</cx:pt>
          <cx:pt idx="1025">Lvl</cx:pt>
          <cx:pt idx="1026">Lvl</cx:pt>
          <cx:pt idx="1027">HLS</cx:pt>
          <cx:pt idx="1028">Lvl</cx:pt>
          <cx:pt idx="1029">Lvl</cx:pt>
          <cx:pt idx="1030">Lvl</cx:pt>
          <cx:pt idx="1031">Lvl</cx:pt>
          <cx:pt idx="1032">Lvl</cx:pt>
          <cx:pt idx="1033">Lvl</cx:pt>
          <cx:pt idx="1034">Bnk</cx:pt>
          <cx:pt idx="1035">Lvl</cx:pt>
          <cx:pt idx="1036">HLS</cx:pt>
          <cx:pt idx="1037">Lvl</cx:pt>
          <cx:pt idx="1038">Lvl</cx:pt>
          <cx:pt idx="1039">Lvl</cx:pt>
          <cx:pt idx="1040">Lvl</cx:pt>
          <cx:pt idx="1041">Lvl</cx:pt>
          <cx:pt idx="1042">Lvl</cx:pt>
          <cx:pt idx="1043">Lvl</cx:pt>
          <cx:pt idx="1044">Lvl</cx:pt>
          <cx:pt idx="1045">Lvl</cx:pt>
          <cx:pt idx="1046">Lvl</cx:pt>
          <cx:pt idx="1047">Lvl</cx:pt>
          <cx:pt idx="1048">Lvl</cx:pt>
          <cx:pt idx="1049">Low</cx:pt>
          <cx:pt idx="1050">Lvl</cx:pt>
          <cx:pt idx="1051">Lvl</cx:pt>
          <cx:pt idx="1052">Lvl</cx:pt>
          <cx:pt idx="1053">Lvl</cx:pt>
          <cx:pt idx="1054">Lvl</cx:pt>
          <cx:pt idx="1055">Lvl</cx:pt>
          <cx:pt idx="1056">Lvl</cx:pt>
          <cx:pt idx="1057">Lvl</cx:pt>
          <cx:pt idx="1058">Lvl</cx:pt>
          <cx:pt idx="1059">HLS</cx:pt>
          <cx:pt idx="1060">Lvl</cx:pt>
          <cx:pt idx="1061">Low</cx:pt>
          <cx:pt idx="1062">Lvl</cx:pt>
          <cx:pt idx="1063">Lvl</cx:pt>
          <cx:pt idx="1064">Lvl</cx:pt>
          <cx:pt idx="1065">Lvl</cx:pt>
          <cx:pt idx="1066">Lvl</cx:pt>
          <cx:pt idx="1067">Lvl</cx:pt>
          <cx:pt idx="1068">Lvl</cx:pt>
          <cx:pt idx="1069">Lvl</cx:pt>
          <cx:pt idx="1070">Lvl</cx:pt>
          <cx:pt idx="1071">Lvl</cx:pt>
          <cx:pt idx="1072">Lvl</cx:pt>
          <cx:pt idx="1073">Bnk</cx:pt>
          <cx:pt idx="1074">Lvl</cx:pt>
          <cx:pt idx="1075">Lvl</cx:pt>
          <cx:pt idx="1076">Lvl</cx:pt>
          <cx:pt idx="1077">Lvl</cx:pt>
          <cx:pt idx="1078">Lvl</cx:pt>
          <cx:pt idx="1079">Lvl</cx:pt>
          <cx:pt idx="1080">Lvl</cx:pt>
          <cx:pt idx="1081">Lvl</cx:pt>
          <cx:pt idx="1082">Lvl</cx:pt>
          <cx:pt idx="1083">Lvl</cx:pt>
          <cx:pt idx="1084">Lvl</cx:pt>
          <cx:pt idx="1085">Lvl</cx:pt>
          <cx:pt idx="1086">Lvl</cx:pt>
          <cx:pt idx="1087">Lvl</cx:pt>
          <cx:pt idx="1088">Lvl</cx:pt>
          <cx:pt idx="1089">Lvl</cx:pt>
          <cx:pt idx="1090">Lvl</cx:pt>
          <cx:pt idx="1091">Lvl</cx:pt>
          <cx:pt idx="1092">Bnk</cx:pt>
          <cx:pt idx="1093">Lvl</cx:pt>
          <cx:pt idx="1094">Lvl</cx:pt>
          <cx:pt idx="1095">Lvl</cx:pt>
          <cx:pt idx="1096">Lvl</cx:pt>
          <cx:pt idx="1097">Lvl</cx:pt>
          <cx:pt idx="1098">Lvl</cx:pt>
          <cx:pt idx="1099">Lvl</cx:pt>
          <cx:pt idx="1100">Bnk</cx:pt>
          <cx:pt idx="1101">Lvl</cx:pt>
          <cx:pt idx="1102">Lvl</cx:pt>
          <cx:pt idx="1103">Lvl</cx:pt>
          <cx:pt idx="1104">Lvl</cx:pt>
          <cx:pt idx="1105">Lvl</cx:pt>
          <cx:pt idx="1106">Lvl</cx:pt>
          <cx:pt idx="1107">HLS</cx:pt>
          <cx:pt idx="1108">Lvl</cx:pt>
          <cx:pt idx="1109">Lvl</cx:pt>
          <cx:pt idx="1110">Lvl</cx:pt>
          <cx:pt idx="1111">Lvl</cx:pt>
          <cx:pt idx="1112">Lvl</cx:pt>
          <cx:pt idx="1113">Lvl</cx:pt>
          <cx:pt idx="1114">Lvl</cx:pt>
          <cx:pt idx="1115">Lvl</cx:pt>
          <cx:pt idx="1116">Lvl</cx:pt>
          <cx:pt idx="1117">Lvl</cx:pt>
          <cx:pt idx="1118">Lvl</cx:pt>
          <cx:pt idx="1119">Lvl</cx:pt>
          <cx:pt idx="1120">Bnk</cx:pt>
          <cx:pt idx="1121">Lvl</cx:pt>
          <cx:pt idx="1122">Lvl</cx:pt>
          <cx:pt idx="1123">Lvl</cx:pt>
          <cx:pt idx="1124">Lvl</cx:pt>
          <cx:pt idx="1125">Lvl</cx:pt>
          <cx:pt idx="1126">Lvl</cx:pt>
          <cx:pt idx="1127">Lvl</cx:pt>
          <cx:pt idx="1128">Lvl</cx:pt>
          <cx:pt idx="1129">Lvl</cx:pt>
          <cx:pt idx="1130">Lvl</cx:pt>
          <cx:pt idx="1131">Lvl</cx:pt>
          <cx:pt idx="1132">Lvl</cx:pt>
          <cx:pt idx="1133">Lvl</cx:pt>
          <cx:pt idx="1134">HLS</cx:pt>
          <cx:pt idx="1135">Lvl</cx:pt>
          <cx:pt idx="1136">Lvl</cx:pt>
          <cx:pt idx="1137">Lvl</cx:pt>
          <cx:pt idx="1138">Lvl</cx:pt>
          <cx:pt idx="1139">Lvl</cx:pt>
          <cx:pt idx="1140">Lvl</cx:pt>
          <cx:pt idx="1141">Lvl</cx:pt>
          <cx:pt idx="1142">Lvl</cx:pt>
          <cx:pt idx="1143">Lvl</cx:pt>
          <cx:pt idx="1144">Lvl</cx:pt>
          <cx:pt idx="1145">Lvl</cx:pt>
          <cx:pt idx="1146">Lvl</cx:pt>
          <cx:pt idx="1147">Bnk</cx:pt>
          <cx:pt idx="1148">Lvl</cx:pt>
          <cx:pt idx="1149">Lvl</cx:pt>
          <cx:pt idx="1150">Lvl</cx:pt>
          <cx:pt idx="1151">Lvl</cx:pt>
          <cx:pt idx="1152">Lvl</cx:pt>
          <cx:pt idx="1153">Lvl</cx:pt>
          <cx:pt idx="1154">Lvl</cx:pt>
          <cx:pt idx="1155">Lvl</cx:pt>
          <cx:pt idx="1156">Lvl</cx:pt>
          <cx:pt idx="1157">Lvl</cx:pt>
          <cx:pt idx="1158">Lvl</cx:pt>
          <cx:pt idx="1159">Lvl</cx:pt>
          <cx:pt idx="1160">Lvl</cx:pt>
          <cx:pt idx="1161">Low</cx:pt>
          <cx:pt idx="1162">Lvl</cx:pt>
          <cx:pt idx="1163">Lvl</cx:pt>
          <cx:pt idx="1164">Lvl</cx:pt>
          <cx:pt idx="1165">Lvl</cx:pt>
          <cx:pt idx="1166">Lvl</cx:pt>
          <cx:pt idx="1167">Lvl</cx:pt>
          <cx:pt idx="1168">Lvl</cx:pt>
          <cx:pt idx="1169">Lvl</cx:pt>
          <cx:pt idx="1170">Lvl</cx:pt>
          <cx:pt idx="1171">Lvl</cx:pt>
          <cx:pt idx="1172">Lvl</cx:pt>
          <cx:pt idx="1173">Bnk</cx:pt>
          <cx:pt idx="1174">Lvl</cx:pt>
          <cx:pt idx="1175">Lvl</cx:pt>
          <cx:pt idx="1176">Lvl</cx:pt>
          <cx:pt idx="1177">Bnk</cx:pt>
          <cx:pt idx="1178">Lvl</cx:pt>
          <cx:pt idx="1179">Lvl</cx:pt>
          <cx:pt idx="1180">Lvl</cx:pt>
          <cx:pt idx="1181">HLS</cx:pt>
          <cx:pt idx="1182">Lvl</cx:pt>
          <cx:pt idx="1183">Lvl</cx:pt>
          <cx:pt idx="1184">Lvl</cx:pt>
          <cx:pt idx="1185">Lvl</cx:pt>
          <cx:pt idx="1186">Bnk</cx:pt>
          <cx:pt idx="1187">Lvl</cx:pt>
          <cx:pt idx="1188">Lvl</cx:pt>
          <cx:pt idx="1189">Lvl</cx:pt>
          <cx:pt idx="1190">Low</cx:pt>
          <cx:pt idx="1191">Lvl</cx:pt>
          <cx:pt idx="1192">Lvl</cx:pt>
          <cx:pt idx="1193">Lvl</cx:pt>
          <cx:pt idx="1194">Lvl</cx:pt>
          <cx:pt idx="1195">Lvl</cx:pt>
          <cx:pt idx="1196">Lvl</cx:pt>
          <cx:pt idx="1197">Bnk</cx:pt>
          <cx:pt idx="1198">Lvl</cx:pt>
          <cx:pt idx="1199">Lvl</cx:pt>
          <cx:pt idx="1200">Lvl</cx:pt>
          <cx:pt idx="1201">Lvl</cx:pt>
          <cx:pt idx="1202">Lvl</cx:pt>
          <cx:pt idx="1203">Lvl</cx:pt>
          <cx:pt idx="1204">Lvl</cx:pt>
          <cx:pt idx="1205">Lvl</cx:pt>
          <cx:pt idx="1206">Lvl</cx:pt>
          <cx:pt idx="1207">Lvl</cx:pt>
          <cx:pt idx="1208">Lvl</cx:pt>
          <cx:pt idx="1209">Lvl</cx:pt>
          <cx:pt idx="1210">Lvl</cx:pt>
          <cx:pt idx="1211">Bnk</cx:pt>
          <cx:pt idx="1212">Lvl</cx:pt>
          <cx:pt idx="1213">Lvl</cx:pt>
          <cx:pt idx="1214">Lvl</cx:pt>
          <cx:pt idx="1215">Lvl</cx:pt>
          <cx:pt idx="1216">Lvl</cx:pt>
          <cx:pt idx="1217">Lvl</cx:pt>
          <cx:pt idx="1218">Lvl</cx:pt>
          <cx:pt idx="1219">Lvl</cx:pt>
          <cx:pt idx="1220">Lvl</cx:pt>
          <cx:pt idx="1221">Lvl</cx:pt>
          <cx:pt idx="1222">Lvl</cx:pt>
          <cx:pt idx="1223">Lvl</cx:pt>
          <cx:pt idx="1224">Lvl</cx:pt>
          <cx:pt idx="1225">Lvl</cx:pt>
          <cx:pt idx="1226">Lvl</cx:pt>
          <cx:pt idx="1227">Lvl</cx:pt>
          <cx:pt idx="1228">Lvl</cx:pt>
          <cx:pt idx="1229">Lvl</cx:pt>
          <cx:pt idx="1230">Lvl</cx:pt>
          <cx:pt idx="1231">Lvl</cx:pt>
          <cx:pt idx="1232">Lvl</cx:pt>
          <cx:pt idx="1233">Lvl</cx:pt>
          <cx:pt idx="1234">Bnk</cx:pt>
          <cx:pt idx="1235">Lvl</cx:pt>
          <cx:pt idx="1236">Lvl</cx:pt>
          <cx:pt idx="1237">Lvl</cx:pt>
          <cx:pt idx="1238">Lvl</cx:pt>
          <cx:pt idx="1239">HLS</cx:pt>
          <cx:pt idx="1240">Lvl</cx:pt>
          <cx:pt idx="1241">Lvl</cx:pt>
          <cx:pt idx="1242">Lvl</cx:pt>
          <cx:pt idx="1243">Lvl</cx:pt>
          <cx:pt idx="1244">HLS</cx:pt>
          <cx:pt idx="1245">Lvl</cx:pt>
          <cx:pt idx="1246">Lvl</cx:pt>
          <cx:pt idx="1247">Lvl</cx:pt>
          <cx:pt idx="1248">Lvl</cx:pt>
          <cx:pt idx="1249">Lvl</cx:pt>
          <cx:pt idx="1250">Lvl</cx:pt>
          <cx:pt idx="1251">Lvl</cx:pt>
          <cx:pt idx="1252">Lvl</cx:pt>
          <cx:pt idx="1253">Lvl</cx:pt>
          <cx:pt idx="1254">Lvl</cx:pt>
          <cx:pt idx="1255">Lvl</cx:pt>
          <cx:pt idx="1256">Lvl</cx:pt>
          <cx:pt idx="1257">Lvl</cx:pt>
          <cx:pt idx="1258">Lvl</cx:pt>
          <cx:pt idx="1259">Lvl</cx:pt>
          <cx:pt idx="1260">Lvl</cx:pt>
          <cx:pt idx="1261">Lvl</cx:pt>
          <cx:pt idx="1262">Lvl</cx:pt>
          <cx:pt idx="1263">Lvl</cx:pt>
          <cx:pt idx="1264">Lvl</cx:pt>
          <cx:pt idx="1265">Lvl</cx:pt>
          <cx:pt idx="1266">Bnk</cx:pt>
          <cx:pt idx="1267">HLS</cx:pt>
          <cx:pt idx="1268">Lvl</cx:pt>
          <cx:pt idx="1269">Lvl</cx:pt>
          <cx:pt idx="1270">Low</cx:pt>
          <cx:pt idx="1271">Lvl</cx:pt>
          <cx:pt idx="1272">Lvl</cx:pt>
          <cx:pt idx="1273">Lvl</cx:pt>
          <cx:pt idx="1274">Lvl</cx:pt>
          <cx:pt idx="1275">Lvl</cx:pt>
          <cx:pt idx="1276">Lvl</cx:pt>
          <cx:pt idx="1277">Lvl</cx:pt>
          <cx:pt idx="1278">Lvl</cx:pt>
          <cx:pt idx="1279">Lvl</cx:pt>
          <cx:pt idx="1280">Lvl</cx:pt>
          <cx:pt idx="1281">Lvl</cx:pt>
          <cx:pt idx="1282">Lvl</cx:pt>
          <cx:pt idx="1283">Low</cx:pt>
          <cx:pt idx="1284">Lvl</cx:pt>
          <cx:pt idx="1285">Lvl</cx:pt>
          <cx:pt idx="1286">Lvl</cx:pt>
          <cx:pt idx="1287">Low</cx:pt>
          <cx:pt idx="1288">Lvl</cx:pt>
          <cx:pt idx="1289">Lvl</cx:pt>
          <cx:pt idx="1290">Lvl</cx:pt>
          <cx:pt idx="1291">Lvl</cx:pt>
          <cx:pt idx="1292">Lvl</cx:pt>
          <cx:pt idx="1293">Lvl</cx:pt>
          <cx:pt idx="1294">Lvl</cx:pt>
          <cx:pt idx="1295">Lvl</cx:pt>
          <cx:pt idx="1296">Lvl</cx:pt>
          <cx:pt idx="1297">Lvl</cx:pt>
          <cx:pt idx="1298">Bnk</cx:pt>
          <cx:pt idx="1299">Lvl</cx:pt>
          <cx:pt idx="1300">Lvl</cx:pt>
          <cx:pt idx="1301">Bnk</cx:pt>
          <cx:pt idx="1302">Lvl</cx:pt>
          <cx:pt idx="1303">Lvl</cx:pt>
          <cx:pt idx="1304">Lvl</cx:pt>
          <cx:pt idx="1305">Lvl</cx:pt>
          <cx:pt idx="1306">Lvl</cx:pt>
          <cx:pt idx="1307">Lvl</cx:pt>
          <cx:pt idx="1308">Lvl</cx:pt>
          <cx:pt idx="1309">Lvl</cx:pt>
          <cx:pt idx="1310">Lvl</cx:pt>
          <cx:pt idx="1311">Lvl</cx:pt>
          <cx:pt idx="1312">Lvl</cx:pt>
          <cx:pt idx="1313">Lvl</cx:pt>
          <cx:pt idx="1314">Lvl</cx:pt>
          <cx:pt idx="1315">Lvl</cx:pt>
          <cx:pt idx="1316">Lvl</cx:pt>
          <cx:pt idx="1317">Lvl</cx:pt>
          <cx:pt idx="1318">Lvl</cx:pt>
          <cx:pt idx="1319">Bnk</cx:pt>
          <cx:pt idx="1320">Lvl</cx:pt>
          <cx:pt idx="1321">Lvl</cx:pt>
          <cx:pt idx="1322">Lvl</cx:pt>
          <cx:pt idx="1323">HLS</cx:pt>
          <cx:pt idx="1324">Lvl</cx:pt>
          <cx:pt idx="1325">Lvl</cx:pt>
          <cx:pt idx="1326">Bnk</cx:pt>
          <cx:pt idx="1327">Lvl</cx:pt>
          <cx:pt idx="1328">Lvl</cx:pt>
          <cx:pt idx="1329">Lvl</cx:pt>
          <cx:pt idx="1330">Lvl</cx:pt>
          <cx:pt idx="1331">Lvl</cx:pt>
          <cx:pt idx="1332">Lvl</cx:pt>
          <cx:pt idx="1333">Lvl</cx:pt>
          <cx:pt idx="1334">Lvl</cx:pt>
          <cx:pt idx="1335">Lvl</cx:pt>
          <cx:pt idx="1336">Lvl</cx:pt>
          <cx:pt idx="1337">Bnk</cx:pt>
          <cx:pt idx="1338">Lvl</cx:pt>
          <cx:pt idx="1339">Lvl</cx:pt>
          <cx:pt idx="1340">Lvl</cx:pt>
          <cx:pt idx="1341">Lvl</cx:pt>
          <cx:pt idx="1342">Lvl</cx:pt>
          <cx:pt idx="1343">Bnk</cx:pt>
          <cx:pt idx="1344">Lvl</cx:pt>
          <cx:pt idx="1345">Lvl</cx:pt>
          <cx:pt idx="1346">Lvl</cx:pt>
          <cx:pt idx="1347">HLS</cx:pt>
          <cx:pt idx="1348">Low</cx:pt>
          <cx:pt idx="1349">Lvl</cx:pt>
          <cx:pt idx="1350">Lvl</cx:pt>
          <cx:pt idx="1351">Lvl</cx:pt>
          <cx:pt idx="1352">Lvl</cx:pt>
          <cx:pt idx="1353">Lvl</cx:pt>
          <cx:pt idx="1354">Lvl</cx:pt>
          <cx:pt idx="1355">Lvl</cx:pt>
          <cx:pt idx="1356">Lvl</cx:pt>
          <cx:pt idx="1357">Lvl</cx:pt>
          <cx:pt idx="1358">Lvl</cx:pt>
          <cx:pt idx="1359">Lvl</cx:pt>
          <cx:pt idx="1360">Lvl</cx:pt>
          <cx:pt idx="1361">Low</cx:pt>
          <cx:pt idx="1362">Lvl</cx:pt>
          <cx:pt idx="1363">Lvl</cx:pt>
          <cx:pt idx="1364">Lvl</cx:pt>
          <cx:pt idx="1365">Lvl</cx:pt>
          <cx:pt idx="1366">Lvl</cx:pt>
          <cx:pt idx="1367">Lvl</cx:pt>
          <cx:pt idx="1368">Lvl</cx:pt>
          <cx:pt idx="1369">Lvl</cx:pt>
          <cx:pt idx="1370">Lvl</cx:pt>
          <cx:pt idx="1371">Lvl</cx:pt>
          <cx:pt idx="1372">Lvl</cx:pt>
          <cx:pt idx="1373">Lvl</cx:pt>
          <cx:pt idx="1374">Lvl</cx:pt>
          <cx:pt idx="1375">HLS</cx:pt>
          <cx:pt idx="1376">Bnk</cx:pt>
          <cx:pt idx="1377">Lvl</cx:pt>
          <cx:pt idx="1378">Lvl</cx:pt>
          <cx:pt idx="1379">Lvl</cx:pt>
          <cx:pt idx="1380">Lvl</cx:pt>
          <cx:pt idx="1381">Lvl</cx:pt>
          <cx:pt idx="1382">Lvl</cx:pt>
          <cx:pt idx="1383">Lvl</cx:pt>
          <cx:pt idx="1384">Lvl</cx:pt>
          <cx:pt idx="1385">Lvl</cx:pt>
          <cx:pt idx="1386">Lvl</cx:pt>
          <cx:pt idx="1387">Lvl</cx:pt>
          <cx:pt idx="1388">HLS</cx:pt>
          <cx:pt idx="1389">Lvl</cx:pt>
          <cx:pt idx="1390">Lvl</cx:pt>
          <cx:pt idx="1391">Lvl</cx:pt>
          <cx:pt idx="1392">Lvl</cx:pt>
          <cx:pt idx="1393">Lvl</cx:pt>
          <cx:pt idx="1394">Lvl</cx:pt>
          <cx:pt idx="1395">Lvl</cx:pt>
          <cx:pt idx="1396">Bnk</cx:pt>
          <cx:pt idx="1397">Lvl</cx:pt>
          <cx:pt idx="1398">Lvl</cx:pt>
          <cx:pt idx="1399">Lvl</cx:pt>
          <cx:pt idx="1400">Lvl</cx:pt>
          <cx:pt idx="1401">Lvl</cx:pt>
          <cx:pt idx="1402">Lvl</cx:pt>
          <cx:pt idx="1403">Lvl</cx:pt>
          <cx:pt idx="1404">Lvl</cx:pt>
          <cx:pt idx="1405">HLS</cx:pt>
          <cx:pt idx="1406">Lvl</cx:pt>
          <cx:pt idx="1407">Lvl</cx:pt>
          <cx:pt idx="1408">Lvl</cx:pt>
          <cx:pt idx="1409">Lvl</cx:pt>
          <cx:pt idx="1410">Lvl</cx:pt>
          <cx:pt idx="1411">Lvl</cx:pt>
          <cx:pt idx="1412">Lvl</cx:pt>
          <cx:pt idx="1413">Lvl</cx:pt>
          <cx:pt idx="1414">Bnk</cx:pt>
          <cx:pt idx="1415">Lvl</cx:pt>
          <cx:pt idx="1416">Lvl</cx:pt>
          <cx:pt idx="1417">Lvl</cx:pt>
          <cx:pt idx="1418">Lvl</cx:pt>
          <cx:pt idx="1419">Lvl</cx:pt>
          <cx:pt idx="1420">Lvl</cx:pt>
          <cx:pt idx="1421">Lvl</cx:pt>
          <cx:pt idx="1422">Lvl</cx:pt>
          <cx:pt idx="1423">Lvl</cx:pt>
          <cx:pt idx="1424">Lvl</cx:pt>
          <cx:pt idx="1425">Lvl</cx:pt>
          <cx:pt idx="1426">Lvl</cx:pt>
          <cx:pt idx="1427">Bnk</cx:pt>
          <cx:pt idx="1428">Lvl</cx:pt>
          <cx:pt idx="1429">Lvl</cx:pt>
          <cx:pt idx="1430">Lvl</cx:pt>
          <cx:pt idx="1431">Lvl</cx:pt>
          <cx:pt idx="1432">Lvl</cx:pt>
          <cx:pt idx="1433">Lvl</cx:pt>
          <cx:pt idx="1434">Low</cx:pt>
          <cx:pt idx="1435">Lvl</cx:pt>
          <cx:pt idx="1436">Lvl</cx:pt>
          <cx:pt idx="1437">Lvl</cx:pt>
          <cx:pt idx="1438">Lvl</cx:pt>
          <cx:pt idx="1439">Lvl</cx:pt>
          <cx:pt idx="1440">Bnk</cx:pt>
          <cx:pt idx="1441">Lvl</cx:pt>
          <cx:pt idx="1442">Lvl</cx:pt>
          <cx:pt idx="1443">Lvl</cx:pt>
          <cx:pt idx="1444">Lvl</cx:pt>
          <cx:pt idx="1445">Lvl</cx:pt>
          <cx:pt idx="1446">Lvl</cx:pt>
          <cx:pt idx="1447">Lvl</cx:pt>
          <cx:pt idx="1448">Lvl</cx:pt>
          <cx:pt idx="1449">Lvl</cx:pt>
          <cx:pt idx="1450">Lvl</cx:pt>
          <cx:pt idx="1451">Lvl</cx:pt>
          <cx:pt idx="1452">Lvl</cx:pt>
          <cx:pt idx="1453">Lvl</cx:pt>
          <cx:pt idx="1454">Lvl</cx:pt>
          <cx:pt idx="1455">Lvl</cx:pt>
          <cx:pt idx="1456">Lvl</cx:pt>
          <cx:pt idx="1457">Lvl</cx:pt>
          <cx:pt idx="1458">Lvl</cx:pt>
          <cx:pt idx="1459">Lvl</cx:pt>
        </cx:lvl>
        <cx:lvl ptCount="1460">
          <cx:pt idx="0">Reg</cx:pt>
          <cx:pt idx="1">Reg</cx:pt>
          <cx:pt idx="2">IR1</cx:pt>
          <cx:pt idx="3">IR1</cx:pt>
          <cx:pt idx="4">IR1</cx:pt>
          <cx:pt idx="5">IR1</cx:pt>
          <cx:pt idx="6">Reg</cx:pt>
          <cx:pt idx="7">IR1</cx:pt>
          <cx:pt idx="8">Reg</cx:pt>
          <cx:pt idx="9">Reg</cx:pt>
          <cx:pt idx="10">Reg</cx:pt>
          <cx:pt idx="11">IR1</cx:pt>
          <cx:pt idx="12">IR2</cx:pt>
          <cx:pt idx="13">IR1</cx:pt>
          <cx:pt idx="14">IR1</cx:pt>
          <cx:pt idx="15">Reg</cx:pt>
          <cx:pt idx="16">IR1</cx:pt>
          <cx:pt idx="17">Reg</cx:pt>
          <cx:pt idx="18">Reg</cx:pt>
          <cx:pt idx="19">Reg</cx:pt>
          <cx:pt idx="20">IR1</cx:pt>
          <cx:pt idx="21">Reg</cx:pt>
          <cx:pt idx="22">Reg</cx:pt>
          <cx:pt idx="23">Reg</cx:pt>
          <cx:pt idx="24">IR1</cx:pt>
          <cx:pt idx="25">Reg</cx:pt>
          <cx:pt idx="26">Reg</cx:pt>
          <cx:pt idx="27">Reg</cx:pt>
          <cx:pt idx="28">IR1</cx:pt>
          <cx:pt idx="29">IR1</cx:pt>
          <cx:pt idx="30">Reg</cx:pt>
          <cx:pt idx="31">IR1</cx:pt>
          <cx:pt idx="32">Reg</cx:pt>
          <cx:pt idx="33">IR1</cx:pt>
          <cx:pt idx="34">Reg</cx:pt>
          <cx:pt idx="35">Reg</cx:pt>
          <cx:pt idx="36">Reg</cx:pt>
          <cx:pt idx="37">Reg</cx:pt>
          <cx:pt idx="38">Reg</cx:pt>
          <cx:pt idx="39">Reg</cx:pt>
          <cx:pt idx="40">Reg</cx:pt>
          <cx:pt idx="41">Reg</cx:pt>
          <cx:pt idx="42">IR1</cx:pt>
          <cx:pt idx="43">IR1</cx:pt>
          <cx:pt idx="44">Reg</cx:pt>
          <cx:pt idx="45">Reg</cx:pt>
          <cx:pt idx="46">IR1</cx:pt>
          <cx:pt idx="47">Reg</cx:pt>
          <cx:pt idx="48">Reg</cx:pt>
          <cx:pt idx="49">Reg</cx:pt>
          <cx:pt idx="50">IR2</cx:pt>
          <cx:pt idx="51">Reg</cx:pt>
          <cx:pt idx="52">IR2</cx:pt>
          <cx:pt idx="53">IR1</cx:pt>
          <cx:pt idx="54">Reg</cx:pt>
          <cx:pt idx="55">IR1</cx:pt>
          <cx:pt idx="56">Reg</cx:pt>
          <cx:pt idx="57">IR1</cx:pt>
          <cx:pt idx="58">IR2</cx:pt>
          <cx:pt idx="59">Reg</cx:pt>
          <cx:pt idx="60">Reg</cx:pt>
          <cx:pt idx="61">Reg</cx:pt>
          <cx:pt idx="62">IR1</cx:pt>
          <cx:pt idx="63">IR1</cx:pt>
          <cx:pt idx="64">Reg</cx:pt>
          <cx:pt idx="65">Reg</cx:pt>
          <cx:pt idx="66">Reg</cx:pt>
          <cx:pt idx="67">IR1</cx:pt>
          <cx:pt idx="68">Reg</cx:pt>
          <cx:pt idx="69">Reg</cx:pt>
          <cx:pt idx="70">IR1</cx:pt>
          <cx:pt idx="71">Reg</cx:pt>
          <cx:pt idx="72">IR1</cx:pt>
          <cx:pt idx="73">Reg</cx:pt>
          <cx:pt idx="74">Reg</cx:pt>
          <cx:pt idx="75">Reg</cx:pt>
          <cx:pt idx="76">IR1</cx:pt>
          <cx:pt idx="77">Reg</cx:pt>
          <cx:pt idx="78">Reg</cx:pt>
          <cx:pt idx="79">Reg</cx:pt>
          <cx:pt idx="80">Reg</cx:pt>
          <cx:pt idx="81">Reg</cx:pt>
          <cx:pt idx="82">Reg</cx:pt>
          <cx:pt idx="83">IR1</cx:pt>
          <cx:pt idx="84">IR1</cx:pt>
          <cx:pt idx="85">Reg</cx:pt>
          <cx:pt idx="86">IR2</cx:pt>
          <cx:pt idx="87">Reg</cx:pt>
          <cx:pt idx="88">IR1</cx:pt>
          <cx:pt idx="89">Reg</cx:pt>
          <cx:pt idx="90">Reg</cx:pt>
          <cx:pt idx="91">Reg</cx:pt>
          <cx:pt idx="92">IR1</cx:pt>
          <cx:pt idx="93">Reg</cx:pt>
          <cx:pt idx="94">IR1</cx:pt>
          <cx:pt idx="95">IR2</cx:pt>
          <cx:pt idx="96">IR1</cx:pt>
          <cx:pt idx="97">Reg</cx:pt>
          <cx:pt idx="98">Reg</cx:pt>
          <cx:pt idx="99">IR1</cx:pt>
          <cx:pt idx="100">IR1</cx:pt>
          <cx:pt idx="101">Reg</cx:pt>
          <cx:pt idx="102">Reg</cx:pt>
          <cx:pt idx="103">IR1</cx:pt>
          <cx:pt idx="104">Reg</cx:pt>
          <cx:pt idx="105">Reg</cx:pt>
          <cx:pt idx="106">Reg</cx:pt>
          <cx:pt idx="107">Reg</cx:pt>
          <cx:pt idx="108">Reg</cx:pt>
          <cx:pt idx="109">IR1</cx:pt>
          <cx:pt idx="110">Reg</cx:pt>
          <cx:pt idx="111">IR1</cx:pt>
          <cx:pt idx="112">Reg</cx:pt>
          <cx:pt idx="113">Reg</cx:pt>
          <cx:pt idx="114">IR1</cx:pt>
          <cx:pt idx="115">Reg</cx:pt>
          <cx:pt idx="116">Reg</cx:pt>
          <cx:pt idx="117">Reg</cx:pt>
          <cx:pt idx="118">Reg</cx:pt>
          <cx:pt idx="119">Reg</cx:pt>
          <cx:pt idx="120">IR1</cx:pt>
          <cx:pt idx="121">Reg</cx:pt>
          <cx:pt idx="122">Reg</cx:pt>
          <cx:pt idx="123">Reg</cx:pt>
          <cx:pt idx="124">IR1</cx:pt>
          <cx:pt idx="125">Reg</cx:pt>
          <cx:pt idx="126">IR1</cx:pt>
          <cx:pt idx="127">IR1</cx:pt>
          <cx:pt idx="128">Reg</cx:pt>
          <cx:pt idx="129">Reg</cx:pt>
          <cx:pt idx="130">Reg</cx:pt>
          <cx:pt idx="131">IR1</cx:pt>
          <cx:pt idx="132">Reg</cx:pt>
          <cx:pt idx="133">IR1</cx:pt>
          <cx:pt idx="134">IR1</cx:pt>
          <cx:pt idx="135">Reg</cx:pt>
          <cx:pt idx="136">IR1</cx:pt>
          <cx:pt idx="137">Reg</cx:pt>
          <cx:pt idx="138">IR1</cx:pt>
          <cx:pt idx="139">IR1</cx:pt>
          <cx:pt idx="140">Reg</cx:pt>
          <cx:pt idx="141">Reg</cx:pt>
          <cx:pt idx="142">Reg</cx:pt>
          <cx:pt idx="143">IR1</cx:pt>
          <cx:pt idx="144">Reg</cx:pt>
          <cx:pt idx="145">Reg</cx:pt>
          <cx:pt idx="146">Reg</cx:pt>
          <cx:pt idx="147">IR1</cx:pt>
          <cx:pt idx="148">Reg</cx:pt>
          <cx:pt idx="149">Reg</cx:pt>
          <cx:pt idx="150">Reg</cx:pt>
          <cx:pt idx="151">Reg</cx:pt>
          <cx:pt idx="152">IR1</cx:pt>
          <cx:pt idx="153">Reg</cx:pt>
          <cx:pt idx="154">Reg</cx:pt>
          <cx:pt idx="155">Reg</cx:pt>
          <cx:pt idx="156">Reg</cx:pt>
          <cx:pt idx="157">Reg</cx:pt>
          <cx:pt idx="158">Reg</cx:pt>
          <cx:pt idx="159">IR1</cx:pt>
          <cx:pt idx="160">IR1</cx:pt>
          <cx:pt idx="161">IR1</cx:pt>
          <cx:pt idx="162">Reg</cx:pt>
          <cx:pt idx="163">Reg</cx:pt>
          <cx:pt idx="164">Reg</cx:pt>
          <cx:pt idx="165">Reg</cx:pt>
          <cx:pt idx="166">IR1</cx:pt>
          <cx:pt idx="167">Reg</cx:pt>
          <cx:pt idx="168">IR1</cx:pt>
          <cx:pt idx="169">IR1</cx:pt>
          <cx:pt idx="170">IR1</cx:pt>
          <cx:pt idx="171">IR1</cx:pt>
          <cx:pt idx="172">IR1</cx:pt>
          <cx:pt idx="173">IR1</cx:pt>
          <cx:pt idx="174">IR1</cx:pt>
          <cx:pt idx="175">Reg</cx:pt>
          <cx:pt idx="176">IR1</cx:pt>
          <cx:pt idx="177">Reg</cx:pt>
          <cx:pt idx="178">IR1</cx:pt>
          <cx:pt idx="179">Reg</cx:pt>
          <cx:pt idx="180">Reg</cx:pt>
          <cx:pt idx="181">Reg</cx:pt>
          <cx:pt idx="182">Reg</cx:pt>
          <cx:pt idx="183">Reg</cx:pt>
          <cx:pt idx="184">IR1</cx:pt>
          <cx:pt idx="185">IR2</cx:pt>
          <cx:pt idx="186">IR1</cx:pt>
          <cx:pt idx="187">Reg</cx:pt>
          <cx:pt idx="188">Reg</cx:pt>
          <cx:pt idx="189">Reg</cx:pt>
          <cx:pt idx="190">Reg</cx:pt>
          <cx:pt idx="191">IR1</cx:pt>
          <cx:pt idx="192">IR1</cx:pt>
          <cx:pt idx="193">Reg</cx:pt>
          <cx:pt idx="194">IR1</cx:pt>
          <cx:pt idx="195">Reg</cx:pt>
          <cx:pt idx="196">Reg</cx:pt>
          <cx:pt idx="197">Reg</cx:pt>
          <cx:pt idx="198">Reg</cx:pt>
          <cx:pt idx="199">Reg</cx:pt>
          <cx:pt idx="200">Reg</cx:pt>
          <cx:pt idx="201">Reg</cx:pt>
          <cx:pt idx="202">Reg</cx:pt>
          <cx:pt idx="203">Reg</cx:pt>
          <cx:pt idx="204">Reg</cx:pt>
          <cx:pt idx="205">Reg</cx:pt>
          <cx:pt idx="206">IR1</cx:pt>
          <cx:pt idx="207">IR1</cx:pt>
          <cx:pt idx="208">IR1</cx:pt>
          <cx:pt idx="209">Reg</cx:pt>
          <cx:pt idx="210">Reg</cx:pt>
          <cx:pt idx="211">Reg</cx:pt>
          <cx:pt idx="212">Reg</cx:pt>
          <cx:pt idx="213">IR2</cx:pt>
          <cx:pt idx="214">IR1</cx:pt>
          <cx:pt idx="215">IR1</cx:pt>
          <cx:pt idx="216">Reg</cx:pt>
          <cx:pt idx="217">Reg</cx:pt>
          <cx:pt idx="218">IR1</cx:pt>
          <cx:pt idx="219">Reg</cx:pt>
          <cx:pt idx="220">IR1</cx:pt>
          <cx:pt idx="221">IR1</cx:pt>
          <cx:pt idx="222">Reg</cx:pt>
          <cx:pt idx="223">Reg</cx:pt>
          <cx:pt idx="224">Reg</cx:pt>
          <cx:pt idx="225">Reg</cx:pt>
          <cx:pt idx="226">IR1</cx:pt>
          <cx:pt idx="227">Reg</cx:pt>
          <cx:pt idx="228">Reg</cx:pt>
          <cx:pt idx="229">Reg</cx:pt>
          <cx:pt idx="230">Reg</cx:pt>
          <cx:pt idx="231">IR1</cx:pt>
          <cx:pt idx="232">Reg</cx:pt>
          <cx:pt idx="233">Reg</cx:pt>
          <cx:pt idx="234">Reg</cx:pt>
          <cx:pt idx="235">Reg</cx:pt>
          <cx:pt idx="236">Reg</cx:pt>
          <cx:pt idx="237">IR1</cx:pt>
          <cx:pt idx="238">Reg</cx:pt>
          <cx:pt idx="239">Reg</cx:pt>
          <cx:pt idx="240">Reg</cx:pt>
          <cx:pt idx="241">Reg</cx:pt>
          <cx:pt idx="242">Reg</cx:pt>
          <cx:pt idx="243">Reg</cx:pt>
          <cx:pt idx="244">IR1</cx:pt>
          <cx:pt idx="245">Reg</cx:pt>
          <cx:pt idx="246">Reg</cx:pt>
          <cx:pt idx="247">Reg</cx:pt>
          <cx:pt idx="248">Reg</cx:pt>
          <cx:pt idx="249">IR2</cx:pt>
          <cx:pt idx="250">IR1</cx:pt>
          <cx:pt idx="251">IR1</cx:pt>
          <cx:pt idx="252">IR1</cx:pt>
          <cx:pt idx="253">Reg</cx:pt>
          <cx:pt idx="254">Reg</cx:pt>
          <cx:pt idx="255">IR1</cx:pt>
          <cx:pt idx="256">IR1</cx:pt>
          <cx:pt idx="257">Reg</cx:pt>
          <cx:pt idx="258">Reg</cx:pt>
          <cx:pt idx="259">Reg</cx:pt>
          <cx:pt idx="260">Reg</cx:pt>
          <cx:pt idx="261">IR1</cx:pt>
          <cx:pt idx="262">IR1</cx:pt>
          <cx:pt idx="263">Reg</cx:pt>
          <cx:pt idx="264">IR3</cx:pt>
          <cx:pt idx="265">IR1</cx:pt>
          <cx:pt idx="266">IR1</cx:pt>
          <cx:pt idx="267">Reg</cx:pt>
          <cx:pt idx="268">Reg</cx:pt>
          <cx:pt idx="269">IR1</cx:pt>
          <cx:pt idx="270">Reg</cx:pt>
          <cx:pt idx="271">IR1</cx:pt>
          <cx:pt idx="272">IR1</cx:pt>
          <cx:pt idx="273">Reg</cx:pt>
          <cx:pt idx="274">Reg</cx:pt>
          <cx:pt idx="275">Reg</cx:pt>
          <cx:pt idx="276">IR1</cx:pt>
          <cx:pt idx="277">Reg</cx:pt>
          <cx:pt idx="278">Reg</cx:pt>
          <cx:pt idx="279">Reg</cx:pt>
          <cx:pt idx="280">Reg</cx:pt>
          <cx:pt idx="281">Reg</cx:pt>
          <cx:pt idx="282">Reg</cx:pt>
          <cx:pt idx="283">Reg</cx:pt>
          <cx:pt idx="284">Reg</cx:pt>
          <cx:pt idx="285">IR1</cx:pt>
          <cx:pt idx="286">IR1</cx:pt>
          <cx:pt idx="287">IR1</cx:pt>
          <cx:pt idx="288">IR1</cx:pt>
          <cx:pt idx="289">Reg</cx:pt>
          <cx:pt idx="290">Reg</cx:pt>
          <cx:pt idx="291">Reg</cx:pt>
          <cx:pt idx="292">Reg</cx:pt>
          <cx:pt idx="293">IR1</cx:pt>
          <cx:pt idx="294">Reg</cx:pt>
          <cx:pt idx="295">IR1</cx:pt>
          <cx:pt idx="296">Reg</cx:pt>
          <cx:pt idx="297">IR1</cx:pt>
          <cx:pt idx="298">Reg</cx:pt>
          <cx:pt idx="299">Reg</cx:pt>
          <cx:pt idx="300">Reg</cx:pt>
          <cx:pt idx="301">IR3</cx:pt>
          <cx:pt idx="302">IR1</cx:pt>
          <cx:pt idx="303">Reg</cx:pt>
          <cx:pt idx="304">Reg</cx:pt>
          <cx:pt idx="305">Reg</cx:pt>
          <cx:pt idx="306">Reg</cx:pt>
          <cx:pt idx="307">IR1</cx:pt>
          <cx:pt idx="308">IR1</cx:pt>
          <cx:pt idx="309">IR1</cx:pt>
          <cx:pt idx="310">IR1</cx:pt>
          <cx:pt idx="311">Reg</cx:pt>
          <cx:pt idx="312">Reg</cx:pt>
          <cx:pt idx="313">IR3</cx:pt>
          <cx:pt idx="314">Reg</cx:pt>
          <cx:pt idx="315">IR1</cx:pt>
          <cx:pt idx="316">IR1</cx:pt>
          <cx:pt idx="317">Reg</cx:pt>
          <cx:pt idx="318">Reg</cx:pt>
          <cx:pt idx="319">Reg</cx:pt>
          <cx:pt idx="320">Reg</cx:pt>
          <cx:pt idx="321">IR1</cx:pt>
          <cx:pt idx="322">IR1</cx:pt>
          <cx:pt idx="323">Reg</cx:pt>
          <cx:pt idx="324">Reg</cx:pt>
          <cx:pt idx="325">Reg</cx:pt>
          <cx:pt idx="326">IR1</cx:pt>
          <cx:pt idx="327">Reg</cx:pt>
          <cx:pt idx="328">IR1</cx:pt>
          <cx:pt idx="329">Reg</cx:pt>
          <cx:pt idx="330">IR1</cx:pt>
          <cx:pt idx="331">Reg</cx:pt>
          <cx:pt idx="332">IR1</cx:pt>
          <cx:pt idx="333">Reg</cx:pt>
          <cx:pt idx="334">IR1</cx:pt>
          <cx:pt idx="335">IR1</cx:pt>
          <cx:pt idx="336">IR1</cx:pt>
          <cx:pt idx="337">Reg</cx:pt>
          <cx:pt idx="338">Reg</cx:pt>
          <cx:pt idx="339">IR1</cx:pt>
          <cx:pt idx="340">Reg</cx:pt>
          <cx:pt idx="341">Reg</cx:pt>
          <cx:pt idx="342">Reg</cx:pt>
          <cx:pt idx="343">IR1</cx:pt>
          <cx:pt idx="344">Reg</cx:pt>
          <cx:pt idx="345">Reg</cx:pt>
          <cx:pt idx="346">IR1</cx:pt>
          <cx:pt idx="347">IR1</cx:pt>
          <cx:pt idx="348">Reg</cx:pt>
          <cx:pt idx="349">IR2</cx:pt>
          <cx:pt idx="350">IR1</cx:pt>
          <cx:pt idx="351">IR1</cx:pt>
          <cx:pt idx="352">Reg</cx:pt>
          <cx:pt idx="353">Reg</cx:pt>
          <cx:pt idx="354">Reg</cx:pt>
          <cx:pt idx="355">IR2</cx:pt>
          <cx:pt idx="356">IR1</cx:pt>
          <cx:pt idx="357">Reg</cx:pt>
          <cx:pt idx="358">IR1</cx:pt>
          <cx:pt idx="359">IR1</cx:pt>
          <cx:pt idx="360">IR1</cx:pt>
          <cx:pt idx="361">Reg</cx:pt>
          <cx:pt idx="362">Reg</cx:pt>
          <cx:pt idx="363">Reg</cx:pt>
          <cx:pt idx="364">IR1</cx:pt>
          <cx:pt idx="365">Reg</cx:pt>
          <cx:pt idx="366">IR1</cx:pt>
          <cx:pt idx="367">IR1</cx:pt>
          <cx:pt idx="368">Reg</cx:pt>
          <cx:pt idx="369">IR1</cx:pt>
          <cx:pt idx="370">IR1</cx:pt>
          <cx:pt idx="371">Reg</cx:pt>
          <cx:pt idx="372">Reg</cx:pt>
          <cx:pt idx="373">Reg</cx:pt>
          <cx:pt idx="374">Reg</cx:pt>
          <cx:pt idx="375">IR1</cx:pt>
          <cx:pt idx="376">IR1</cx:pt>
          <cx:pt idx="377">IR1</cx:pt>
          <cx:pt idx="378">Reg</cx:pt>
          <cx:pt idx="379">IR1</cx:pt>
          <cx:pt idx="380">Reg</cx:pt>
          <cx:pt idx="381">Reg</cx:pt>
          <cx:pt idx="382">IR1</cx:pt>
          <cx:pt idx="383">Reg</cx:pt>
          <cx:pt idx="384">IR2</cx:pt>
          <cx:pt idx="385">Reg</cx:pt>
          <cx:pt idx="386">Reg</cx:pt>
          <cx:pt idx="387">Reg</cx:pt>
          <cx:pt idx="388">IR1</cx:pt>
          <cx:pt idx="389">Reg</cx:pt>
          <cx:pt idx="390">Reg</cx:pt>
          <cx:pt idx="391">IR1</cx:pt>
          <cx:pt idx="392">IR1</cx:pt>
          <cx:pt idx="393">Reg</cx:pt>
          <cx:pt idx="394">Reg</cx:pt>
          <cx:pt idx="395">Reg</cx:pt>
          <cx:pt idx="396">Reg</cx:pt>
          <cx:pt idx="397">Reg</cx:pt>
          <cx:pt idx="398">Reg</cx:pt>
          <cx:pt idx="399">Reg</cx:pt>
          <cx:pt idx="400">IR2</cx:pt>
          <cx:pt idx="401">IR1</cx:pt>
          <cx:pt idx="402">Reg</cx:pt>
          <cx:pt idx="403">Reg</cx:pt>
          <cx:pt idx="404">IR1</cx:pt>
          <cx:pt idx="405">IR1</cx:pt>
          <cx:pt idx="406">Reg</cx:pt>
          <cx:pt idx="407">Reg</cx:pt>
          <cx:pt idx="408">Reg</cx:pt>
          <cx:pt idx="409">Reg</cx:pt>
          <cx:pt idx="410">Reg</cx:pt>
          <cx:pt idx="411">Reg</cx:pt>
          <cx:pt idx="412">IR2</cx:pt>
          <cx:pt idx="413">Reg</cx:pt>
          <cx:pt idx="414">IR2</cx:pt>
          <cx:pt idx="415">IR1</cx:pt>
          <cx:pt idx="416">Reg</cx:pt>
          <cx:pt idx="417">IR1</cx:pt>
          <cx:pt idx="418">Reg</cx:pt>
          <cx:pt idx="419">Reg</cx:pt>
          <cx:pt idx="420">Reg</cx:pt>
          <cx:pt idx="421">IR1</cx:pt>
          <cx:pt idx="422">Reg</cx:pt>
          <cx:pt idx="423">Reg</cx:pt>
          <cx:pt idx="424">Reg</cx:pt>
          <cx:pt idx="425">Reg</cx:pt>
          <cx:pt idx="426">Reg</cx:pt>
          <cx:pt idx="427">IR1</cx:pt>
          <cx:pt idx="428">Reg</cx:pt>
          <cx:pt idx="429">IR1</cx:pt>
          <cx:pt idx="430">Reg</cx:pt>
          <cx:pt idx="431">IR1</cx:pt>
          <cx:pt idx="432">Reg</cx:pt>
          <cx:pt idx="433">IR1</cx:pt>
          <cx:pt idx="434">Reg</cx:pt>
          <cx:pt idx="435">IR2</cx:pt>
          <cx:pt idx="436">Reg</cx:pt>
          <cx:pt idx="437">Reg</cx:pt>
          <cx:pt idx="438">Reg</cx:pt>
          <cx:pt idx="439">Reg</cx:pt>
          <cx:pt idx="440">Reg</cx:pt>
          <cx:pt idx="441">Reg</cx:pt>
          <cx:pt idx="442">Reg</cx:pt>
          <cx:pt idx="443">Reg</cx:pt>
          <cx:pt idx="444">Reg</cx:pt>
          <cx:pt idx="445">Reg</cx:pt>
          <cx:pt idx="446">IR1</cx:pt>
          <cx:pt idx="447">IR1</cx:pt>
          <cx:pt idx="448">Reg</cx:pt>
          <cx:pt idx="449">Reg</cx:pt>
          <cx:pt idx="450">Reg</cx:pt>
          <cx:pt idx="451">IR1</cx:pt>
          <cx:pt idx="452">IR1</cx:pt>
          <cx:pt idx="453">Reg</cx:pt>
          <cx:pt idx="454">Reg</cx:pt>
          <cx:pt idx="455">Reg</cx:pt>
          <cx:pt idx="456">Reg</cx:pt>
          <cx:pt idx="457">IR1</cx:pt>
          <cx:pt idx="458">Reg</cx:pt>
          <cx:pt idx="459">IR1</cx:pt>
          <cx:pt idx="460">IR1</cx:pt>
          <cx:pt idx="461">Reg</cx:pt>
          <cx:pt idx="462">IR1</cx:pt>
          <cx:pt idx="463">IR1</cx:pt>
          <cx:pt idx="464">Reg</cx:pt>
          <cx:pt idx="465">Reg</cx:pt>
          <cx:pt idx="466">Reg</cx:pt>
          <cx:pt idx="467">Reg</cx:pt>
          <cx:pt idx="468">IR1</cx:pt>
          <cx:pt idx="469">IR1</cx:pt>
          <cx:pt idx="470">IR1</cx:pt>
          <cx:pt idx="471">Reg</cx:pt>
          <cx:pt idx="472">Reg</cx:pt>
          <cx:pt idx="473">IR1</cx:pt>
          <cx:pt idx="474">Reg</cx:pt>
          <cx:pt idx="475">Reg</cx:pt>
          <cx:pt idx="476">Reg</cx:pt>
          <cx:pt idx="477">Reg</cx:pt>
          <cx:pt idx="478">Reg</cx:pt>
          <cx:pt idx="479">Reg</cx:pt>
          <cx:pt idx="480">IR1</cx:pt>
          <cx:pt idx="481">IR1</cx:pt>
          <cx:pt idx="482">Reg</cx:pt>
          <cx:pt idx="483">Reg</cx:pt>
          <cx:pt idx="484">IR1</cx:pt>
          <cx:pt idx="485">Reg</cx:pt>
          <cx:pt idx="486">Reg</cx:pt>
          <cx:pt idx="487">IR1</cx:pt>
          <cx:pt idx="488">Reg</cx:pt>
          <cx:pt idx="489">Reg</cx:pt>
          <cx:pt idx="490">Reg</cx:pt>
          <cx:pt idx="491">Reg</cx:pt>
          <cx:pt idx="492">IR1</cx:pt>
          <cx:pt idx="493">Reg</cx:pt>
          <cx:pt idx="494">Reg</cx:pt>
          <cx:pt idx="495">Reg</cx:pt>
          <cx:pt idx="496">IR1</cx:pt>
          <cx:pt idx="497">Reg</cx:pt>
          <cx:pt idx="498">Reg</cx:pt>
          <cx:pt idx="499">IR1</cx:pt>
          <cx:pt idx="500">Reg</cx:pt>
          <cx:pt idx="501">Reg</cx:pt>
          <cx:pt idx="502">Reg</cx:pt>
          <cx:pt idx="503">IR1</cx:pt>
          <cx:pt idx="504">Reg</cx:pt>
          <cx:pt idx="505">Reg</cx:pt>
          <cx:pt idx="506">IR1</cx:pt>
          <cx:pt idx="507">IR1</cx:pt>
          <cx:pt idx="508">Reg</cx:pt>
          <cx:pt idx="509">Reg</cx:pt>
          <cx:pt idx="510">Reg</cx:pt>
          <cx:pt idx="511">IR1</cx:pt>
          <cx:pt idx="512">Reg</cx:pt>
          <cx:pt idx="513">Reg</cx:pt>
          <cx:pt idx="514">Reg</cx:pt>
          <cx:pt idx="515">Reg</cx:pt>
          <cx:pt idx="516">IR1</cx:pt>
          <cx:pt idx="517">IR1</cx:pt>
          <cx:pt idx="518">IR1</cx:pt>
          <cx:pt idx="519">Reg</cx:pt>
          <cx:pt idx="520">Reg</cx:pt>
          <cx:pt idx="521">IR1</cx:pt>
          <cx:pt idx="522">Reg</cx:pt>
          <cx:pt idx="523">IR1</cx:pt>
          <cx:pt idx="524">IR1</cx:pt>
          <cx:pt idx="525">Reg</cx:pt>
          <cx:pt idx="526">Reg</cx:pt>
          <cx:pt idx="527">IR1</cx:pt>
          <cx:pt idx="528">IR1</cx:pt>
          <cx:pt idx="529">IR1</cx:pt>
          <cx:pt idx="530">Reg</cx:pt>
          <cx:pt idx="531">IR1</cx:pt>
          <cx:pt idx="532">Reg</cx:pt>
          <cx:pt idx="533">Reg</cx:pt>
          <cx:pt idx="534">IR1</cx:pt>
          <cx:pt idx="535">Reg</cx:pt>
          <cx:pt idx="536">IR1</cx:pt>
          <cx:pt idx="537">IR1</cx:pt>
          <cx:pt idx="538">IR1</cx:pt>
          <cx:pt idx="539">Reg</cx:pt>
          <cx:pt idx="540">Reg</cx:pt>
          <cx:pt idx="541">Reg</cx:pt>
          <cx:pt idx="542">Reg</cx:pt>
          <cx:pt idx="543">Reg</cx:pt>
          <cx:pt idx="544">IR1</cx:pt>
          <cx:pt idx="545">IR1</cx:pt>
          <cx:pt idx="546">IR1</cx:pt>
          <cx:pt idx="547">Reg</cx:pt>
          <cx:pt idx="548">IR1</cx:pt>
          <cx:pt idx="549">Reg</cx:pt>
          <cx:pt idx="550">Reg</cx:pt>
          <cx:pt idx="551">Reg</cx:pt>
          <cx:pt idx="552">IR1</cx:pt>
          <cx:pt idx="553">Reg</cx:pt>
          <cx:pt idx="554">Reg</cx:pt>
          <cx:pt idx="555">Reg</cx:pt>
          <cx:pt idx="556">IR1</cx:pt>
          <cx:pt idx="557">Reg</cx:pt>
          <cx:pt idx="558">IR2</cx:pt>
          <cx:pt idx="559">Reg</cx:pt>
          <cx:pt idx="560">IR1</cx:pt>
          <cx:pt idx="561">Reg</cx:pt>
          <cx:pt idx="562">Reg</cx:pt>
          <cx:pt idx="563">Reg</cx:pt>
          <cx:pt idx="564">IR1</cx:pt>
          <cx:pt idx="565">Reg</cx:pt>
          <cx:pt idx="566">IR1</cx:pt>
          <cx:pt idx="567">IR1</cx:pt>
          <cx:pt idx="568">IR1</cx:pt>
          <cx:pt idx="569">IR1</cx:pt>
          <cx:pt idx="570">IR1</cx:pt>
          <cx:pt idx="571">Reg</cx:pt>
          <cx:pt idx="572">IR1</cx:pt>
          <cx:pt idx="573">IR1</cx:pt>
          <cx:pt idx="574">Reg</cx:pt>
          <cx:pt idx="575">Reg</cx:pt>
          <cx:pt idx="576">Reg</cx:pt>
          <cx:pt idx="577">IR1</cx:pt>
          <cx:pt idx="578">Reg</cx:pt>
          <cx:pt idx="579">Reg</cx:pt>
          <cx:pt idx="580">IR1</cx:pt>
          <cx:pt idx="581">Reg</cx:pt>
          <cx:pt idx="582">Reg</cx:pt>
          <cx:pt idx="583">Reg</cx:pt>
          <cx:pt idx="584">Reg</cx:pt>
          <cx:pt idx="585">Reg</cx:pt>
          <cx:pt idx="586">Reg</cx:pt>
          <cx:pt idx="587">IR1</cx:pt>
          <cx:pt idx="588">IR1</cx:pt>
          <cx:pt idx="589">Reg</cx:pt>
          <cx:pt idx="590">Reg</cx:pt>
          <cx:pt idx="591">IR1</cx:pt>
          <cx:pt idx="592">Reg</cx:pt>
          <cx:pt idx="593">Reg</cx:pt>
          <cx:pt idx="594">IR1</cx:pt>
          <cx:pt idx="595">IR1</cx:pt>
          <cx:pt idx="596">Reg</cx:pt>
          <cx:pt idx="597">Reg</cx:pt>
          <cx:pt idx="598">Reg</cx:pt>
          <cx:pt idx="599">Reg</cx:pt>
          <cx:pt idx="600">Reg</cx:pt>
          <cx:pt idx="601">Reg</cx:pt>
          <cx:pt idx="602">IR1</cx:pt>
          <cx:pt idx="603">Reg</cx:pt>
          <cx:pt idx="604">IR1</cx:pt>
          <cx:pt idx="605">Reg</cx:pt>
          <cx:pt idx="606">IR2</cx:pt>
          <cx:pt idx="607">Reg</cx:pt>
          <cx:pt idx="608">Reg</cx:pt>
          <cx:pt idx="609">Reg</cx:pt>
          <cx:pt idx="610">Reg</cx:pt>
          <cx:pt idx="611">IR1</cx:pt>
          <cx:pt idx="612">Reg</cx:pt>
          <cx:pt idx="613">Reg</cx:pt>
          <cx:pt idx="614">Reg</cx:pt>
          <cx:pt idx="615">Reg</cx:pt>
          <cx:pt idx="616">IR1</cx:pt>
          <cx:pt idx="617">Reg</cx:pt>
          <cx:pt idx="618">Reg</cx:pt>
          <cx:pt idx="619">Reg</cx:pt>
          <cx:pt idx="620">Reg</cx:pt>
          <cx:pt idx="621">Reg</cx:pt>
          <cx:pt idx="622">Reg</cx:pt>
          <cx:pt idx="623">Reg</cx:pt>
          <cx:pt idx="624">Reg</cx:pt>
          <cx:pt idx="625">IR1</cx:pt>
          <cx:pt idx="626">IR1</cx:pt>
          <cx:pt idx="627">Reg</cx:pt>
          <cx:pt idx="628">IR1</cx:pt>
          <cx:pt idx="629">Reg</cx:pt>
          <cx:pt idx="630">Reg</cx:pt>
          <cx:pt idx="631">Reg</cx:pt>
          <cx:pt idx="632">Reg</cx:pt>
          <cx:pt idx="633">Reg</cx:pt>
          <cx:pt idx="634">Reg</cx:pt>
          <cx:pt idx="635">Reg</cx:pt>
          <cx:pt idx="636">Reg</cx:pt>
          <cx:pt idx="637">Reg</cx:pt>
          <cx:pt idx="638">Reg</cx:pt>
          <cx:pt idx="639">Reg</cx:pt>
          <cx:pt idx="640">IR1</cx:pt>
          <cx:pt idx="641">Reg</cx:pt>
          <cx:pt idx="642">Reg</cx:pt>
          <cx:pt idx="643">Reg</cx:pt>
          <cx:pt idx="644">Reg</cx:pt>
          <cx:pt idx="645">IR1</cx:pt>
          <cx:pt idx="646">Reg</cx:pt>
          <cx:pt idx="647">IR1</cx:pt>
          <cx:pt idx="648">Reg</cx:pt>
          <cx:pt idx="649">Reg</cx:pt>
          <cx:pt idx="650">Reg</cx:pt>
          <cx:pt idx="651">Reg</cx:pt>
          <cx:pt idx="652">Reg</cx:pt>
          <cx:pt idx="653">Reg</cx:pt>
          <cx:pt idx="654">IR1</cx:pt>
          <cx:pt idx="655">Reg</cx:pt>
          <cx:pt idx="656">IR1</cx:pt>
          <cx:pt idx="657">Reg</cx:pt>
          <cx:pt idx="658">Reg</cx:pt>
          <cx:pt idx="659">Reg</cx:pt>
          <cx:pt idx="660">Reg</cx:pt>
          <cx:pt idx="661">IR2</cx:pt>
          <cx:pt idx="662">Reg</cx:pt>
          <cx:pt idx="663">Reg</cx:pt>
          <cx:pt idx="664">IR2</cx:pt>
          <cx:pt idx="665">IR1</cx:pt>
          <cx:pt idx="666">IR1</cx:pt>
          <cx:pt idx="667">Reg</cx:pt>
          <cx:pt idx="668">Reg</cx:pt>
          <cx:pt idx="669">Reg</cx:pt>
          <cx:pt idx="670">Reg</cx:pt>
          <cx:pt idx="671">Reg</cx:pt>
          <cx:pt idx="672">IR1</cx:pt>
          <cx:pt idx="673">Reg</cx:pt>
          <cx:pt idx="674">Reg</cx:pt>
          <cx:pt idx="675">Reg</cx:pt>
          <cx:pt idx="676">Reg</cx:pt>
          <cx:pt idx="677">Reg</cx:pt>
          <cx:pt idx="678">IR1</cx:pt>
          <cx:pt idx="679">IR1</cx:pt>
          <cx:pt idx="680">Reg</cx:pt>
          <cx:pt idx="681">IR2</cx:pt>
          <cx:pt idx="682">Reg</cx:pt>
          <cx:pt idx="683">IR1</cx:pt>
          <cx:pt idx="684">IR2</cx:pt>
          <cx:pt idx="685">IR1</cx:pt>
          <cx:pt idx="686">Reg</cx:pt>
          <cx:pt idx="687">IR2</cx:pt>
          <cx:pt idx="688">Reg</cx:pt>
          <cx:pt idx="689">IR1</cx:pt>
          <cx:pt idx="690">Reg</cx:pt>
          <cx:pt idx="691">IR1</cx:pt>
          <cx:pt idx="692">IR1</cx:pt>
          <cx:pt idx="693">Reg</cx:pt>
          <cx:pt idx="694">Reg</cx:pt>
          <cx:pt idx="695">IR1</cx:pt>
          <cx:pt idx="696">Reg</cx:pt>
          <cx:pt idx="697">IR1</cx:pt>
          <cx:pt idx="698">Reg</cx:pt>
          <cx:pt idx="699">IR2</cx:pt>
          <cx:pt idx="700">Reg</cx:pt>
          <cx:pt idx="701">Reg</cx:pt>
          <cx:pt idx="702">IR1</cx:pt>
          <cx:pt idx="703">Reg</cx:pt>
          <cx:pt idx="704">Reg</cx:pt>
          <cx:pt idx="705">Reg</cx:pt>
          <cx:pt idx="706">IR2</cx:pt>
          <cx:pt idx="707">Reg</cx:pt>
          <cx:pt idx="708">IR1</cx:pt>
          <cx:pt idx="709">IR1</cx:pt>
          <cx:pt idx="710">IR1</cx:pt>
          <cx:pt idx="711">Reg</cx:pt>
          <cx:pt idx="712">IR1</cx:pt>
          <cx:pt idx="713">Reg</cx:pt>
          <cx:pt idx="714">IR1</cx:pt>
          <cx:pt idx="715">Reg</cx:pt>
          <cx:pt idx="716">Reg</cx:pt>
          <cx:pt idx="717">Reg</cx:pt>
          <cx:pt idx="718">Reg</cx:pt>
          <cx:pt idx="719">IR1</cx:pt>
          <cx:pt idx="720">IR1</cx:pt>
          <cx:pt idx="721">Reg</cx:pt>
          <cx:pt idx="722">Reg</cx:pt>
          <cx:pt idx="723">Reg</cx:pt>
          <cx:pt idx="724">IR1</cx:pt>
          <cx:pt idx="725">Reg</cx:pt>
          <cx:pt idx="726">IR1</cx:pt>
          <cx:pt idx="727">Reg</cx:pt>
          <cx:pt idx="728">Reg</cx:pt>
          <cx:pt idx="729">Reg</cx:pt>
          <cx:pt idx="730">IR1</cx:pt>
          <cx:pt idx="731">IR1</cx:pt>
          <cx:pt idx="732">IR1</cx:pt>
          <cx:pt idx="733">Reg</cx:pt>
          <cx:pt idx="734">IR1</cx:pt>
          <cx:pt idx="735">Reg</cx:pt>
          <cx:pt idx="736">Reg</cx:pt>
          <cx:pt idx="737">IR1</cx:pt>
          <cx:pt idx="738">Reg</cx:pt>
          <cx:pt idx="739">IR1</cx:pt>
          <cx:pt idx="740">Reg</cx:pt>
          <cx:pt idx="741">IR1</cx:pt>
          <cx:pt idx="742">Reg</cx:pt>
          <cx:pt idx="743">IR1</cx:pt>
          <cx:pt idx="744">IR1</cx:pt>
          <cx:pt idx="745">IR1</cx:pt>
          <cx:pt idx="746">IR1</cx:pt>
          <cx:pt idx="747">IR1</cx:pt>
          <cx:pt idx="748">IR1</cx:pt>
          <cx:pt idx="749">Reg</cx:pt>
          <cx:pt idx="750">Reg</cx:pt>
          <cx:pt idx="751">Reg</cx:pt>
          <cx:pt idx="752">IR1</cx:pt>
          <cx:pt idx="753">Reg</cx:pt>
          <cx:pt idx="754">Reg</cx:pt>
          <cx:pt idx="755">Reg</cx:pt>
          <cx:pt idx="756">IR1</cx:pt>
          <cx:pt idx="757">IR1</cx:pt>
          <cx:pt idx="758">Reg</cx:pt>
          <cx:pt idx="759">IR1</cx:pt>
          <cx:pt idx="760">Reg</cx:pt>
          <cx:pt idx="761">Reg</cx:pt>
          <cx:pt idx="762">Reg</cx:pt>
          <cx:pt idx="763">Reg</cx:pt>
          <cx:pt idx="764">IR1</cx:pt>
          <cx:pt idx="765">IR1</cx:pt>
          <cx:pt idx="766">Reg</cx:pt>
          <cx:pt idx="767">IR1</cx:pt>
          <cx:pt idx="768">Reg</cx:pt>
          <cx:pt idx="769">IR2</cx:pt>
          <cx:pt idx="770">IR1</cx:pt>
          <cx:pt idx="771">Reg</cx:pt>
          <cx:pt idx="772">Reg</cx:pt>
          <cx:pt idx="773">Reg</cx:pt>
          <cx:pt idx="774">Reg</cx:pt>
          <cx:pt idx="775">Reg</cx:pt>
          <cx:pt idx="776">IR1</cx:pt>
          <cx:pt idx="777">IR1</cx:pt>
          <cx:pt idx="778">Reg</cx:pt>
          <cx:pt idx="779">Reg</cx:pt>
          <cx:pt idx="780">Reg</cx:pt>
          <cx:pt idx="781">Reg</cx:pt>
          <cx:pt idx="782">IR2</cx:pt>
          <cx:pt idx="783">IR1</cx:pt>
          <cx:pt idx="784">Reg</cx:pt>
          <cx:pt idx="785">Reg</cx:pt>
          <cx:pt idx="786">Reg</cx:pt>
          <cx:pt idx="787">IR1</cx:pt>
          <cx:pt idx="788">Reg</cx:pt>
          <cx:pt idx="789">IR1</cx:pt>
          <cx:pt idx="790">Reg</cx:pt>
          <cx:pt idx="791">IR1</cx:pt>
          <cx:pt idx="792">IR1</cx:pt>
          <cx:pt idx="793">Reg</cx:pt>
          <cx:pt idx="794">IR1</cx:pt>
          <cx:pt idx="795">Reg</cx:pt>
          <cx:pt idx="796">Reg</cx:pt>
          <cx:pt idx="797">Reg</cx:pt>
          <cx:pt idx="798">Reg</cx:pt>
          <cx:pt idx="799">Reg</cx:pt>
          <cx:pt idx="800">IR1</cx:pt>
          <cx:pt idx="801">Reg</cx:pt>
          <cx:pt idx="802">Reg</cx:pt>
          <cx:pt idx="803">Reg</cx:pt>
          <cx:pt idx="804">Reg</cx:pt>
          <cx:pt idx="805">IR1</cx:pt>
          <cx:pt idx="806">Reg</cx:pt>
          <cx:pt idx="807">Reg</cx:pt>
          <cx:pt idx="808">Reg</cx:pt>
          <cx:pt idx="809">Reg</cx:pt>
          <cx:pt idx="810">Reg</cx:pt>
          <cx:pt idx="811">Reg</cx:pt>
          <cx:pt idx="812">Reg</cx:pt>
          <cx:pt idx="813">Reg</cx:pt>
          <cx:pt idx="814">Reg</cx:pt>
          <cx:pt idx="815">IR2</cx:pt>
          <cx:pt idx="816">IR1</cx:pt>
          <cx:pt idx="817">IR1</cx:pt>
          <cx:pt idx="818">Reg</cx:pt>
          <cx:pt idx="819">IR1</cx:pt>
          <cx:pt idx="820">IR1</cx:pt>
          <cx:pt idx="821">Reg</cx:pt>
          <cx:pt idx="822">IR1</cx:pt>
          <cx:pt idx="823">Reg</cx:pt>
          <cx:pt idx="824">Reg</cx:pt>
          <cx:pt idx="825">Reg</cx:pt>
          <cx:pt idx="826">Reg</cx:pt>
          <cx:pt idx="827">IR1</cx:pt>
          <cx:pt idx="828">IR2</cx:pt>
          <cx:pt idx="829">Reg</cx:pt>
          <cx:pt idx="830">IR1</cx:pt>
          <cx:pt idx="831">Reg</cx:pt>
          <cx:pt idx="832">IR1</cx:pt>
          <cx:pt idx="833">Reg</cx:pt>
          <cx:pt idx="834">Reg</cx:pt>
          <cx:pt idx="835">Reg</cx:pt>
          <cx:pt idx="836">Reg</cx:pt>
          <cx:pt idx="837">Reg</cx:pt>
          <cx:pt idx="838">Reg</cx:pt>
          <cx:pt idx="839">Reg</cx:pt>
          <cx:pt idx="840">IR1</cx:pt>
          <cx:pt idx="841">Reg</cx:pt>
          <cx:pt idx="842">Reg</cx:pt>
          <cx:pt idx="843">Reg</cx:pt>
          <cx:pt idx="844">IR1</cx:pt>
          <cx:pt idx="845">IR1</cx:pt>
          <cx:pt idx="846">Reg</cx:pt>
          <cx:pt idx="847">IR1</cx:pt>
          <cx:pt idx="848">IR2</cx:pt>
          <cx:pt idx="849">Reg</cx:pt>
          <cx:pt idx="850">Reg</cx:pt>
          <cx:pt idx="851">Reg</cx:pt>
          <cx:pt idx="852">Reg</cx:pt>
          <cx:pt idx="853">IR1</cx:pt>
          <cx:pt idx="854">Reg</cx:pt>
          <cx:pt idx="855">IR1</cx:pt>
          <cx:pt idx="856">IR1</cx:pt>
          <cx:pt idx="857">Reg</cx:pt>
          <cx:pt idx="858">Reg</cx:pt>
          <cx:pt idx="859">IR1</cx:pt>
          <cx:pt idx="860">Reg</cx:pt>
          <cx:pt idx="861">Reg</cx:pt>
          <cx:pt idx="862">Reg</cx:pt>
          <cx:pt idx="863">Reg</cx:pt>
          <cx:pt idx="864">Reg</cx:pt>
          <cx:pt idx="865">IR1</cx:pt>
          <cx:pt idx="866">IR1</cx:pt>
          <cx:pt idx="867">Reg</cx:pt>
          <cx:pt idx="868">IR2</cx:pt>
          <cx:pt idx="869">Reg</cx:pt>
          <cx:pt idx="870">Reg</cx:pt>
          <cx:pt idx="871">Reg</cx:pt>
          <cx:pt idx="872">Reg</cx:pt>
          <cx:pt idx="873">Reg</cx:pt>
          <cx:pt idx="874">Reg</cx:pt>
          <cx:pt idx="875">Reg</cx:pt>
          <cx:pt idx="876">Reg</cx:pt>
          <cx:pt idx="877">Reg</cx:pt>
          <cx:pt idx="878">IR1</cx:pt>
          <cx:pt idx="879">IR1</cx:pt>
          <cx:pt idx="880">Reg</cx:pt>
          <cx:pt idx="881">IR1</cx:pt>
          <cx:pt idx="882">IR1</cx:pt>
          <cx:pt idx="883">Reg</cx:pt>
          <cx:pt idx="884">Reg</cx:pt>
          <cx:pt idx="885">IR1</cx:pt>
          <cx:pt idx="886">Reg</cx:pt>
          <cx:pt idx="887">IR1</cx:pt>
          <cx:pt idx="888">IR1</cx:pt>
          <cx:pt idx="889">Reg</cx:pt>
          <cx:pt idx="890">Reg</cx:pt>
          <cx:pt idx="891">Reg</cx:pt>
          <cx:pt idx="892">Reg</cx:pt>
          <cx:pt idx="893">Reg</cx:pt>
          <cx:pt idx="894">Reg</cx:pt>
          <cx:pt idx="895">Reg</cx:pt>
          <cx:pt idx="896">Reg</cx:pt>
          <cx:pt idx="897">Reg</cx:pt>
          <cx:pt idx="898">IR1</cx:pt>
          <cx:pt idx="899">Reg</cx:pt>
          <cx:pt idx="900">IR1</cx:pt>
          <cx:pt idx="901">IR1</cx:pt>
          <cx:pt idx="902">Reg</cx:pt>
          <cx:pt idx="903">IR1</cx:pt>
          <cx:pt idx="904">IR1</cx:pt>
          <cx:pt idx="905">Reg</cx:pt>
          <cx:pt idx="906">IR1</cx:pt>
          <cx:pt idx="907">IR1</cx:pt>
          <cx:pt idx="908">IR1</cx:pt>
          <cx:pt idx="909">IR2</cx:pt>
          <cx:pt idx="910">Reg</cx:pt>
          <cx:pt idx="911">IR1</cx:pt>
          <cx:pt idx="912">Reg</cx:pt>
          <cx:pt idx="913">Reg</cx:pt>
          <cx:pt idx="914">Reg</cx:pt>
          <cx:pt idx="915">Reg</cx:pt>
          <cx:pt idx="916">Reg</cx:pt>
          <cx:pt idx="917">Reg</cx:pt>
          <cx:pt idx="918">IR1</cx:pt>
          <cx:pt idx="919">IR1</cx:pt>
          <cx:pt idx="920">IR1</cx:pt>
          <cx:pt idx="921">Reg</cx:pt>
          <cx:pt idx="922">Reg</cx:pt>
          <cx:pt idx="923">Reg</cx:pt>
          <cx:pt idx="924">Reg</cx:pt>
          <cx:pt idx="925">IR1</cx:pt>
          <cx:pt idx="926">Reg</cx:pt>
          <cx:pt idx="927">Reg</cx:pt>
          <cx:pt idx="928">Reg</cx:pt>
          <cx:pt idx="929">IR1</cx:pt>
          <cx:pt idx="930">IR1</cx:pt>
          <cx:pt idx="931">Reg</cx:pt>
          <cx:pt idx="932">IR1</cx:pt>
          <cx:pt idx="933">Reg</cx:pt>
          <cx:pt idx="934">IR2</cx:pt>
          <cx:pt idx="935">IR1</cx:pt>
          <cx:pt idx="936">Reg</cx:pt>
          <cx:pt idx="937">Reg</cx:pt>
          <cx:pt idx="938">Reg</cx:pt>
          <cx:pt idx="939">Reg</cx:pt>
          <cx:pt idx="940">IR1</cx:pt>
          <cx:pt idx="941">IR1</cx:pt>
          <cx:pt idx="942">IR1</cx:pt>
          <cx:pt idx="943">Reg</cx:pt>
          <cx:pt idx="944">IR1</cx:pt>
          <cx:pt idx="945">Reg</cx:pt>
          <cx:pt idx="946">Reg</cx:pt>
          <cx:pt idx="947">Reg</cx:pt>
          <cx:pt idx="948">IR1</cx:pt>
          <cx:pt idx="949">Reg</cx:pt>
          <cx:pt idx="950">Reg</cx:pt>
          <cx:pt idx="951">Reg</cx:pt>
          <cx:pt idx="952">Reg</cx:pt>
          <cx:pt idx="953">IR1</cx:pt>
          <cx:pt idx="954">IR1</cx:pt>
          <cx:pt idx="955">IR1</cx:pt>
          <cx:pt idx="956">Reg</cx:pt>
          <cx:pt idx="957">Reg</cx:pt>
          <cx:pt idx="958">Reg</cx:pt>
          <cx:pt idx="959">Reg</cx:pt>
          <cx:pt idx="960">IR1</cx:pt>
          <cx:pt idx="961">IR1</cx:pt>
          <cx:pt idx="962">Reg</cx:pt>
          <cx:pt idx="963">IR1</cx:pt>
          <cx:pt idx="964">Reg</cx:pt>
          <cx:pt idx="965">Reg</cx:pt>
          <cx:pt idx="966">IR1</cx:pt>
          <cx:pt idx="967">IR1</cx:pt>
          <cx:pt idx="968">Reg</cx:pt>
          <cx:pt idx="969">Reg</cx:pt>
          <cx:pt idx="970">Reg</cx:pt>
          <cx:pt idx="971">Reg</cx:pt>
          <cx:pt idx="972">Reg</cx:pt>
          <cx:pt idx="973">Reg</cx:pt>
          <cx:pt idx="974">IR1</cx:pt>
          <cx:pt idx="975">Reg</cx:pt>
          <cx:pt idx="976">IR1</cx:pt>
          <cx:pt idx="977">IR1</cx:pt>
          <cx:pt idx="978">Reg</cx:pt>
          <cx:pt idx="979">Reg</cx:pt>
          <cx:pt idx="980">IR1</cx:pt>
          <cx:pt idx="981">IR1</cx:pt>
          <cx:pt idx="982">Reg</cx:pt>
          <cx:pt idx="983">Reg</cx:pt>
          <cx:pt idx="984">Reg</cx:pt>
          <cx:pt idx="985">Reg</cx:pt>
          <cx:pt idx="986">Reg</cx:pt>
          <cx:pt idx="987">IR1</cx:pt>
          <cx:pt idx="988">IR1</cx:pt>
          <cx:pt idx="989">Reg</cx:pt>
          <cx:pt idx="990">Reg</cx:pt>
          <cx:pt idx="991">Reg</cx:pt>
          <cx:pt idx="992">Reg</cx:pt>
          <cx:pt idx="993">Reg</cx:pt>
          <cx:pt idx="994">Reg</cx:pt>
          <cx:pt idx="995">IR1</cx:pt>
          <cx:pt idx="996">IR1</cx:pt>
          <cx:pt idx="997">IR1</cx:pt>
          <cx:pt idx="998">Reg</cx:pt>
          <cx:pt idx="999">Reg</cx:pt>
          <cx:pt idx="1000">Reg</cx:pt>
          <cx:pt idx="1001">Reg</cx:pt>
          <cx:pt idx="1002">IR1</cx:pt>
          <cx:pt idx="1003">IR1</cx:pt>
          <cx:pt idx="1004">Reg</cx:pt>
          <cx:pt idx="1005">Reg</cx:pt>
          <cx:pt idx="1006">IR3</cx:pt>
          <cx:pt idx="1007">Reg</cx:pt>
          <cx:pt idx="1008">IR1</cx:pt>
          <cx:pt idx="1009">Reg</cx:pt>
          <cx:pt idx="1010">Reg</cx:pt>
          <cx:pt idx="1011">Reg</cx:pt>
          <cx:pt idx="1012">Reg</cx:pt>
          <cx:pt idx="1013">Reg</cx:pt>
          <cx:pt idx="1014">Reg</cx:pt>
          <cx:pt idx="1015">Reg</cx:pt>
          <cx:pt idx="1016">Reg</cx:pt>
          <cx:pt idx="1017">IR1</cx:pt>
          <cx:pt idx="1018">IR1</cx:pt>
          <cx:pt idx="1019">Reg</cx:pt>
          <cx:pt idx="1020">Reg</cx:pt>
          <cx:pt idx="1021">Reg</cx:pt>
          <cx:pt idx="1022">Reg</cx:pt>
          <cx:pt idx="1023">Reg</cx:pt>
          <cx:pt idx="1024">IR1</cx:pt>
          <cx:pt idx="1025">Reg</cx:pt>
          <cx:pt idx="1026">Reg</cx:pt>
          <cx:pt idx="1027">IR1</cx:pt>
          <cx:pt idx="1028">Reg</cx:pt>
          <cx:pt idx="1029">Reg</cx:pt>
          <cx:pt idx="1030">Reg</cx:pt>
          <cx:pt idx="1031">Reg</cx:pt>
          <cx:pt idx="1032">IR1</cx:pt>
          <cx:pt idx="1033">Reg</cx:pt>
          <cx:pt idx="1034">Reg</cx:pt>
          <cx:pt idx="1035">IR1</cx:pt>
          <cx:pt idx="1036">IR1</cx:pt>
          <cx:pt idx="1037">Reg</cx:pt>
          <cx:pt idx="1038">Reg</cx:pt>
          <cx:pt idx="1039">Reg</cx:pt>
          <cx:pt idx="1040">Reg</cx:pt>
          <cx:pt idx="1041">Reg</cx:pt>
          <cx:pt idx="1042">IR1</cx:pt>
          <cx:pt idx="1043">Reg</cx:pt>
          <cx:pt idx="1044">Reg</cx:pt>
          <cx:pt idx="1045">IR1</cx:pt>
          <cx:pt idx="1046">IR1</cx:pt>
          <cx:pt idx="1047">IR2</cx:pt>
          <cx:pt idx="1048">Reg</cx:pt>
          <cx:pt idx="1049">Reg</cx:pt>
          <cx:pt idx="1050">IR1</cx:pt>
          <cx:pt idx="1051">IR1</cx:pt>
          <cx:pt idx="1052">Reg</cx:pt>
          <cx:pt idx="1053">Reg</cx:pt>
          <cx:pt idx="1054">Reg</cx:pt>
          <cx:pt idx="1055">Reg</cx:pt>
          <cx:pt idx="1056">IR1</cx:pt>
          <cx:pt idx="1057">IR2</cx:pt>
          <cx:pt idx="1058">IR1</cx:pt>
          <cx:pt idx="1059">IR1</cx:pt>
          <cx:pt idx="1060">Reg</cx:pt>
          <cx:pt idx="1061">Reg</cx:pt>
          <cx:pt idx="1062">Reg</cx:pt>
          <cx:pt idx="1063">Reg</cx:pt>
          <cx:pt idx="1064">IR1</cx:pt>
          <cx:pt idx="1065">Reg</cx:pt>
          <cx:pt idx="1066">IR1</cx:pt>
          <cx:pt idx="1067">Reg</cx:pt>
          <cx:pt idx="1068">Reg</cx:pt>
          <cx:pt idx="1069">Reg</cx:pt>
          <cx:pt idx="1070">Reg</cx:pt>
          <cx:pt idx="1071">Reg</cx:pt>
          <cx:pt idx="1072">Reg</cx:pt>
          <cx:pt idx="1073">IR1</cx:pt>
          <cx:pt idx="1074">Reg</cx:pt>
          <cx:pt idx="1075">Reg</cx:pt>
          <cx:pt idx="1076">Reg</cx:pt>
          <cx:pt idx="1077">IR1</cx:pt>
          <cx:pt idx="1078">Reg</cx:pt>
          <cx:pt idx="1079">Reg</cx:pt>
          <cx:pt idx="1080">Reg</cx:pt>
          <cx:pt idx="1081">Reg</cx:pt>
          <cx:pt idx="1082">Reg</cx:pt>
          <cx:pt idx="1083">Reg</cx:pt>
          <cx:pt idx="1084">IR2</cx:pt>
          <cx:pt idx="1085">Reg</cx:pt>
          <cx:pt idx="1086">Reg</cx:pt>
          <cx:pt idx="1087">Reg</cx:pt>
          <cx:pt idx="1088">Reg</cx:pt>
          <cx:pt idx="1089">IR1</cx:pt>
          <cx:pt idx="1090">Reg</cx:pt>
          <cx:pt idx="1091">Reg</cx:pt>
          <cx:pt idx="1092">Reg</cx:pt>
          <cx:pt idx="1093">Reg</cx:pt>
          <cx:pt idx="1094">Reg</cx:pt>
          <cx:pt idx="1095">IR1</cx:pt>
          <cx:pt idx="1096">Reg</cx:pt>
          <cx:pt idx="1097">Reg</cx:pt>
          <cx:pt idx="1098">Reg</cx:pt>
          <cx:pt idx="1099">IR1</cx:pt>
          <cx:pt idx="1100">Reg</cx:pt>
          <cx:pt idx="1101">IR1</cx:pt>
          <cx:pt idx="1102">Reg</cx:pt>
          <cx:pt idx="1103">Reg</cx:pt>
          <cx:pt idx="1104">Reg</cx:pt>
          <cx:pt idx="1105">IR1</cx:pt>
          <cx:pt idx="1106">IR1</cx:pt>
          <cx:pt idx="1107">IR3</cx:pt>
          <cx:pt idx="1108">Reg</cx:pt>
          <cx:pt idx="1109">IR1</cx:pt>
          <cx:pt idx="1110">Reg</cx:pt>
          <cx:pt idx="1111">Reg</cx:pt>
          <cx:pt idx="1112">IR1</cx:pt>
          <cx:pt idx="1113">Reg</cx:pt>
          <cx:pt idx="1114">Reg</cx:pt>
          <cx:pt idx="1115">Reg</cx:pt>
          <cx:pt idx="1116">Reg</cx:pt>
          <cx:pt idx="1117">IR1</cx:pt>
          <cx:pt idx="1118">Reg</cx:pt>
          <cx:pt idx="1119">Reg</cx:pt>
          <cx:pt idx="1120">Reg</cx:pt>
          <cx:pt idx="1121">Reg</cx:pt>
          <cx:pt idx="1122">IR1</cx:pt>
          <cx:pt idx="1123">Reg</cx:pt>
          <cx:pt idx="1124">IR1</cx:pt>
          <cx:pt idx="1125">Reg</cx:pt>
          <cx:pt idx="1126">Reg</cx:pt>
          <cx:pt idx="1127">IR3</cx:pt>
          <cx:pt idx="1128">IR1</cx:pt>
          <cx:pt idx="1129">Reg</cx:pt>
          <cx:pt idx="1130">Reg</cx:pt>
          <cx:pt idx="1131">Reg</cx:pt>
          <cx:pt idx="1132">Reg</cx:pt>
          <cx:pt idx="1133">IR1</cx:pt>
          <cx:pt idx="1134">IR1</cx:pt>
          <cx:pt idx="1135">Reg</cx:pt>
          <cx:pt idx="1136">Reg</cx:pt>
          <cx:pt idx="1137">Reg</cx:pt>
          <cx:pt idx="1138">IR1</cx:pt>
          <cx:pt idx="1139">IR1</cx:pt>
          <cx:pt idx="1140">Reg</cx:pt>
          <cx:pt idx="1141">IR1</cx:pt>
          <cx:pt idx="1142">Reg</cx:pt>
          <cx:pt idx="1143">Reg</cx:pt>
          <cx:pt idx="1144">Reg</cx:pt>
          <cx:pt idx="1145">Reg</cx:pt>
          <cx:pt idx="1146">Reg</cx:pt>
          <cx:pt idx="1147">Reg</cx:pt>
          <cx:pt idx="1148">Reg</cx:pt>
          <cx:pt idx="1149">Reg</cx:pt>
          <cx:pt idx="1150">IR1</cx:pt>
          <cx:pt idx="1151">Reg</cx:pt>
          <cx:pt idx="1152">IR1</cx:pt>
          <cx:pt idx="1153">Reg</cx:pt>
          <cx:pt idx="1154">IR1</cx:pt>
          <cx:pt idx="1155">IR1</cx:pt>
          <cx:pt idx="1156">Reg</cx:pt>
          <cx:pt idx="1157">IR1</cx:pt>
          <cx:pt idx="1158">Reg</cx:pt>
          <cx:pt idx="1159">Reg</cx:pt>
          <cx:pt idx="1160">Reg</cx:pt>
          <cx:pt idx="1161">IR1</cx:pt>
          <cx:pt idx="1162">Reg</cx:pt>
          <cx:pt idx="1163">Reg</cx:pt>
          <cx:pt idx="1164">IR1</cx:pt>
          <cx:pt idx="1165">IR1</cx:pt>
          <cx:pt idx="1166">IR1</cx:pt>
          <cx:pt idx="1167">IR1</cx:pt>
          <cx:pt idx="1168">Reg</cx:pt>
          <cx:pt idx="1169">IR1</cx:pt>
          <cx:pt idx="1170">Reg</cx:pt>
          <cx:pt idx="1171">Reg</cx:pt>
          <cx:pt idx="1172">IR1</cx:pt>
          <cx:pt idx="1173">IR1</cx:pt>
          <cx:pt idx="1174">IR1</cx:pt>
          <cx:pt idx="1175">Reg</cx:pt>
          <cx:pt idx="1176">IR1</cx:pt>
          <cx:pt idx="1177">Reg</cx:pt>
          <cx:pt idx="1178">IR1</cx:pt>
          <cx:pt idx="1179">Reg</cx:pt>
          <cx:pt idx="1180">IR2</cx:pt>
          <cx:pt idx="1181">IR1</cx:pt>
          <cx:pt idx="1182">IR1</cx:pt>
          <cx:pt idx="1183">Reg</cx:pt>
          <cx:pt idx="1184">Reg</cx:pt>
          <cx:pt idx="1185">Reg</cx:pt>
          <cx:pt idx="1186">IR1</cx:pt>
          <cx:pt idx="1187">Reg</cx:pt>
          <cx:pt idx="1188">IR1</cx:pt>
          <cx:pt idx="1189">Reg</cx:pt>
          <cx:pt idx="1190">Reg</cx:pt>
          <cx:pt idx="1191">Reg</cx:pt>
          <cx:pt idx="1192">Reg</cx:pt>
          <cx:pt idx="1193">Reg</cx:pt>
          <cx:pt idx="1194">Reg</cx:pt>
          <cx:pt idx="1195">IR1</cx:pt>
          <cx:pt idx="1196">IR1</cx:pt>
          <cx:pt idx="1197">IR1</cx:pt>
          <cx:pt idx="1198">Reg</cx:pt>
          <cx:pt idx="1199">Reg</cx:pt>
          <cx:pt idx="1200">Reg</cx:pt>
          <cx:pt idx="1201">Reg</cx:pt>
          <cx:pt idx="1202">Reg</cx:pt>
          <cx:pt idx="1203">Reg</cx:pt>
          <cx:pt idx="1204">Reg</cx:pt>
          <cx:pt idx="1205">IR1</cx:pt>
          <cx:pt idx="1206">Reg</cx:pt>
          <cx:pt idx="1207">Reg</cx:pt>
          <cx:pt idx="1208">Reg</cx:pt>
          <cx:pt idx="1209">IR1</cx:pt>
          <cx:pt idx="1210">Reg</cx:pt>
          <cx:pt idx="1211">IR1</cx:pt>
          <cx:pt idx="1212">Reg</cx:pt>
          <cx:pt idx="1213">IR1</cx:pt>
          <cx:pt idx="1214">IR1</cx:pt>
          <cx:pt idx="1215">IR1</cx:pt>
          <cx:pt idx="1216">Reg</cx:pt>
          <cx:pt idx="1217">Reg</cx:pt>
          <cx:pt idx="1218">Reg</cx:pt>
          <cx:pt idx="1219">Reg</cx:pt>
          <cx:pt idx="1220">IR1</cx:pt>
          <cx:pt idx="1221">Reg</cx:pt>
          <cx:pt idx="1222">Reg</cx:pt>
          <cx:pt idx="1223">Reg</cx:pt>
          <cx:pt idx="1224">IR1</cx:pt>
          <cx:pt idx="1225">Reg</cx:pt>
          <cx:pt idx="1226">IR1</cx:pt>
          <cx:pt idx="1227">Reg</cx:pt>
          <cx:pt idx="1228">Reg</cx:pt>
          <cx:pt idx="1229">Reg</cx:pt>
          <cx:pt idx="1230">IR1</cx:pt>
          <cx:pt idx="1231">Reg</cx:pt>
          <cx:pt idx="1232">Reg</cx:pt>
          <cx:pt idx="1233">IR1</cx:pt>
          <cx:pt idx="1234">Reg</cx:pt>
          <cx:pt idx="1235">Reg</cx:pt>
          <cx:pt idx="1236">Reg</cx:pt>
          <cx:pt idx="1237">IR2</cx:pt>
          <cx:pt idx="1238">Reg</cx:pt>
          <cx:pt idx="1239">IR1</cx:pt>
          <cx:pt idx="1240">Reg</cx:pt>
          <cx:pt idx="1241">Reg</cx:pt>
          <cx:pt idx="1242">Reg</cx:pt>
          <cx:pt idx="1243">Reg</cx:pt>
          <cx:pt idx="1244">IR1</cx:pt>
          <cx:pt idx="1245">Reg</cx:pt>
          <cx:pt idx="1246">Reg</cx:pt>
          <cx:pt idx="1247">IR1</cx:pt>
          <cx:pt idx="1248">Reg</cx:pt>
          <cx:pt idx="1249">Reg</cx:pt>
          <cx:pt idx="1250">Reg</cx:pt>
          <cx:pt idx="1251">IR1</cx:pt>
          <cx:pt idx="1252">Reg</cx:pt>
          <cx:pt idx="1253">IR1</cx:pt>
          <cx:pt idx="1254">Reg</cx:pt>
          <cx:pt idx="1255">Reg</cx:pt>
          <cx:pt idx="1256">IR1</cx:pt>
          <cx:pt idx="1257">Reg</cx:pt>
          <cx:pt idx="1258">IR1</cx:pt>
          <cx:pt idx="1259">Reg</cx:pt>
          <cx:pt idx="1260">IR3</cx:pt>
          <cx:pt idx="1261">Reg</cx:pt>
          <cx:pt idx="1262">Reg</cx:pt>
          <cx:pt idx="1263">Reg</cx:pt>
          <cx:pt idx="1264">Reg</cx:pt>
          <cx:pt idx="1265">Reg</cx:pt>
          <cx:pt idx="1266">IR1</cx:pt>
          <cx:pt idx="1267">IR1</cx:pt>
          <cx:pt idx="1268">IR1</cx:pt>
          <cx:pt idx="1269">Reg</cx:pt>
          <cx:pt idx="1270">Reg</cx:pt>
          <cx:pt idx="1271">IR1</cx:pt>
          <cx:pt idx="1272">IR1</cx:pt>
          <cx:pt idx="1273">IR1</cx:pt>
          <cx:pt idx="1274">Reg</cx:pt>
          <cx:pt idx="1275">Reg</cx:pt>
          <cx:pt idx="1276">IR1</cx:pt>
          <cx:pt idx="1277">IR1</cx:pt>
          <cx:pt idx="1278">Reg</cx:pt>
          <cx:pt idx="1279">Reg</cx:pt>
          <cx:pt idx="1280">IR1</cx:pt>
          <cx:pt idx="1281">IR1</cx:pt>
          <cx:pt idx="1282">IR1</cx:pt>
          <cx:pt idx="1283">Reg</cx:pt>
          <cx:pt idx="1284">Reg</cx:pt>
          <cx:pt idx="1285">Reg</cx:pt>
          <cx:pt idx="1286">Reg</cx:pt>
          <cx:pt idx="1287">IR1</cx:pt>
          <cx:pt idx="1288">IR1</cx:pt>
          <cx:pt idx="1289">IR1</cx:pt>
          <cx:pt idx="1290">IR1</cx:pt>
          <cx:pt idx="1291">Reg</cx:pt>
          <cx:pt idx="1292">Reg</cx:pt>
          <cx:pt idx="1293">Reg</cx:pt>
          <cx:pt idx="1294">Reg</cx:pt>
          <cx:pt idx="1295">Reg</cx:pt>
          <cx:pt idx="1296">Reg</cx:pt>
          <cx:pt idx="1297">Reg</cx:pt>
          <cx:pt idx="1298">IR3</cx:pt>
          <cx:pt idx="1299">Reg</cx:pt>
          <cx:pt idx="1300">IR1</cx:pt>
          <cx:pt idx="1301">IR1</cx:pt>
          <cx:pt idx="1302">Reg</cx:pt>
          <cx:pt idx="1303">Reg</cx:pt>
          <cx:pt idx="1304">Reg</cx:pt>
          <cx:pt idx="1305">IR1</cx:pt>
          <cx:pt idx="1306">IR1</cx:pt>
          <cx:pt idx="1307">Reg</cx:pt>
          <cx:pt idx="1308">Reg</cx:pt>
          <cx:pt idx="1309">Reg</cx:pt>
          <cx:pt idx="1310">Reg</cx:pt>
          <cx:pt idx="1311">Reg</cx:pt>
          <cx:pt idx="1312">IR1</cx:pt>
          <cx:pt idx="1313">IR1</cx:pt>
          <cx:pt idx="1314">Reg</cx:pt>
          <cx:pt idx="1315">Reg</cx:pt>
          <cx:pt idx="1316">IR1</cx:pt>
          <cx:pt idx="1317">Reg</cx:pt>
          <cx:pt idx="1318">IR2</cx:pt>
          <cx:pt idx="1319">Reg</cx:pt>
          <cx:pt idx="1320">Reg</cx:pt>
          <cx:pt idx="1321">IR1</cx:pt>
          <cx:pt idx="1322">IR1</cx:pt>
          <cx:pt idx="1323">Reg</cx:pt>
          <cx:pt idx="1324">Reg</cx:pt>
          <cx:pt idx="1325">Reg</cx:pt>
          <cx:pt idx="1326">Reg</cx:pt>
          <cx:pt idx="1327">Reg</cx:pt>
          <cx:pt idx="1328">Reg</cx:pt>
          <cx:pt idx="1329">IR1</cx:pt>
          <cx:pt idx="1330">Reg</cx:pt>
          <cx:pt idx="1331">IR1</cx:pt>
          <cx:pt idx="1332">Reg</cx:pt>
          <cx:pt idx="1333">Reg</cx:pt>
          <cx:pt idx="1334">Reg</cx:pt>
          <cx:pt idx="1335">Reg</cx:pt>
          <cx:pt idx="1336">IR1</cx:pt>
          <cx:pt idx="1337">IR1</cx:pt>
          <cx:pt idx="1338">IR1</cx:pt>
          <cx:pt idx="1339">IR1</cx:pt>
          <cx:pt idx="1340">Reg</cx:pt>
          <cx:pt idx="1341">Reg</cx:pt>
          <cx:pt idx="1342">Reg</cx:pt>
          <cx:pt idx="1343">Reg</cx:pt>
          <cx:pt idx="1344">IR1</cx:pt>
          <cx:pt idx="1345">Reg</cx:pt>
          <cx:pt idx="1346">IR2</cx:pt>
          <cx:pt idx="1347">IR1</cx:pt>
          <cx:pt idx="1348">IR3</cx:pt>
          <cx:pt idx="1349">Reg</cx:pt>
          <cx:pt idx="1350">Reg</cx:pt>
          <cx:pt idx="1351">IR1</cx:pt>
          <cx:pt idx="1352">Reg</cx:pt>
          <cx:pt idx="1353">IR1</cx:pt>
          <cx:pt idx="1354">IR1</cx:pt>
          <cx:pt idx="1355">IR1</cx:pt>
          <cx:pt idx="1356">Reg</cx:pt>
          <cx:pt idx="1357">IR1</cx:pt>
          <cx:pt idx="1358">Reg</cx:pt>
          <cx:pt idx="1359">Reg</cx:pt>
          <cx:pt idx="1360">Reg</cx:pt>
          <cx:pt idx="1361">IR1</cx:pt>
          <cx:pt idx="1362">IR1</cx:pt>
          <cx:pt idx="1363">IR1</cx:pt>
          <cx:pt idx="1364">Reg</cx:pt>
          <cx:pt idx="1365">Reg</cx:pt>
          <cx:pt idx="1366">IR1</cx:pt>
          <cx:pt idx="1367">Reg</cx:pt>
          <cx:pt idx="1368">Reg</cx:pt>
          <cx:pt idx="1369">IR2</cx:pt>
          <cx:pt idx="1370">Reg</cx:pt>
          <cx:pt idx="1371">Reg</cx:pt>
          <cx:pt idx="1372">Reg</cx:pt>
          <cx:pt idx="1373">Reg</cx:pt>
          <cx:pt idx="1374">Reg</cx:pt>
          <cx:pt idx="1375">IR1</cx:pt>
          <cx:pt idx="1376">Reg</cx:pt>
          <cx:pt idx="1377">Reg</cx:pt>
          <cx:pt idx="1378">Reg</cx:pt>
          <cx:pt idx="1379">Reg</cx:pt>
          <cx:pt idx="1380">Reg</cx:pt>
          <cx:pt idx="1381">IR1</cx:pt>
          <cx:pt idx="1382">Reg</cx:pt>
          <cx:pt idx="1383">Reg</cx:pt>
          <cx:pt idx="1384">Reg</cx:pt>
          <cx:pt idx="1385">Reg</cx:pt>
          <cx:pt idx="1386">IR1</cx:pt>
          <cx:pt idx="1387">Reg</cx:pt>
          <cx:pt idx="1388">IR1</cx:pt>
          <cx:pt idx="1389">Reg</cx:pt>
          <cx:pt idx="1390">Reg</cx:pt>
          <cx:pt idx="1391">Reg</cx:pt>
          <cx:pt idx="1392">Reg</cx:pt>
          <cx:pt idx="1393">Reg</cx:pt>
          <cx:pt idx="1394">Reg</cx:pt>
          <cx:pt idx="1395">IR1</cx:pt>
          <cx:pt idx="1396">IR1</cx:pt>
          <cx:pt idx="1397">Reg</cx:pt>
          <cx:pt idx="1398">Reg</cx:pt>
          <cx:pt idx="1399">Reg</cx:pt>
          <cx:pt idx="1400">Reg</cx:pt>
          <cx:pt idx="1401">IR1</cx:pt>
          <cx:pt idx="1402">Reg</cx:pt>
          <cx:pt idx="1403">IR1</cx:pt>
          <cx:pt idx="1404">Reg</cx:pt>
          <cx:pt idx="1405">IR1</cx:pt>
          <cx:pt idx="1406">Reg</cx:pt>
          <cx:pt idx="1407">IR1</cx:pt>
          <cx:pt idx="1408">Reg</cx:pt>
          <cx:pt idx="1409">IR1</cx:pt>
          <cx:pt idx="1410">Reg</cx:pt>
          <cx:pt idx="1411">Reg</cx:pt>
          <cx:pt idx="1412">Reg</cx:pt>
          <cx:pt idx="1413">IR1</cx:pt>
          <cx:pt idx="1414">Reg</cx:pt>
          <cx:pt idx="1415">Reg</cx:pt>
          <cx:pt idx="1416">Reg</cx:pt>
          <cx:pt idx="1417">IR1</cx:pt>
          <cx:pt idx="1418">Reg</cx:pt>
          <cx:pt idx="1419">IR1</cx:pt>
          <cx:pt idx="1420">Reg</cx:pt>
          <cx:pt idx="1421">Reg</cx:pt>
          <cx:pt idx="1422">Reg</cx:pt>
          <cx:pt idx="1423">IR1</cx:pt>
          <cx:pt idx="1424">Reg</cx:pt>
          <cx:pt idx="1425">IR1</cx:pt>
          <cx:pt idx="1426">IR1</cx:pt>
          <cx:pt idx="1427">Reg</cx:pt>
          <cx:pt idx="1428">Reg</cx:pt>
          <cx:pt idx="1429">IR1</cx:pt>
          <cx:pt idx="1430">IR3</cx:pt>
          <cx:pt idx="1431">IR1</cx:pt>
          <cx:pt idx="1432">Reg</cx:pt>
          <cx:pt idx="1433">IR1</cx:pt>
          <cx:pt idx="1434">Reg</cx:pt>
          <cx:pt idx="1435">Reg</cx:pt>
          <cx:pt idx="1436">Reg</cx:pt>
          <cx:pt idx="1437">Reg</cx:pt>
          <cx:pt idx="1438">Reg</cx:pt>
          <cx:pt idx="1439">Reg</cx:pt>
          <cx:pt idx="1440">IR1</cx:pt>
          <cx:pt idx="1441">Reg</cx:pt>
          <cx:pt idx="1442">Reg</cx:pt>
          <cx:pt idx="1443">Reg</cx:pt>
          <cx:pt idx="1444">Reg</cx:pt>
          <cx:pt idx="1445">Reg</cx:pt>
          <cx:pt idx="1446">IR1</cx:pt>
          <cx:pt idx="1447">Reg</cx:pt>
          <cx:pt idx="1448">Reg</cx:pt>
          <cx:pt idx="1449">Reg</cx:pt>
          <cx:pt idx="1450">Reg</cx:pt>
          <cx:pt idx="1451">Reg</cx:pt>
          <cx:pt idx="1452">Reg</cx:pt>
          <cx:pt idx="1453">Reg</cx:pt>
          <cx:pt idx="1454">Reg</cx:pt>
          <cx:pt idx="1455">Reg</cx:pt>
          <cx:pt idx="1456">Reg</cx:pt>
          <cx:pt idx="1457">Reg</cx:pt>
          <cx:pt idx="1458">Reg</cx:pt>
          <cx:pt idx="1459">Reg</cx:pt>
        </cx:lvl>
        <cx:lvl ptCount="1460">
          <cx:pt idx="0">NA</cx:pt>
          <cx:pt idx="1">NA</cx:pt>
          <cx:pt idx="2">NA</cx:pt>
          <cx:pt idx="3">NA</cx:pt>
          <cx:pt idx="4">NA</cx:pt>
          <cx:pt idx="5">NA</cx:pt>
          <cx:pt idx="6">NA</cx:pt>
          <cx:pt idx="7">NA</cx:pt>
          <cx:pt idx="8">NA</cx:pt>
          <cx:pt idx="9">NA</cx:pt>
          <cx:pt idx="10">NA</cx:pt>
          <cx:pt idx="11">NA</cx:pt>
          <cx:pt idx="12">NA</cx:pt>
          <cx:pt idx="13">NA</cx:pt>
          <cx:pt idx="14">NA</cx:pt>
          <cx:pt idx="15">NA</cx:pt>
          <cx:pt idx="16">NA</cx:pt>
          <cx:pt idx="17">NA</cx:pt>
          <cx:pt idx="18">NA</cx:pt>
          <cx:pt idx="19">NA</cx:pt>
          <cx:pt idx="20">NA</cx:pt>
          <cx:pt idx="21">Grvl</cx:pt>
          <cx:pt idx="22">NA</cx:pt>
          <cx:pt idx="23">NA</cx:pt>
          <cx:pt idx="24">NA</cx:pt>
          <cx:pt idx="25">NA</cx:pt>
          <cx:pt idx="26">NA</cx:pt>
          <cx:pt idx="27">NA</cx:pt>
          <cx:pt idx="28">NA</cx:pt>
          <cx:pt idx="29">NA</cx:pt>
          <cx:pt idx="30">Pave</cx:pt>
          <cx:pt idx="31">NA</cx:pt>
          <cx:pt idx="32">NA</cx:pt>
          <cx:pt idx="33">NA</cx:pt>
          <cx:pt idx="34">NA</cx:pt>
          <cx:pt idx="35">NA</cx:pt>
          <cx:pt idx="36">NA</cx:pt>
          <cx:pt idx="37">NA</cx:pt>
          <cx:pt idx="38">NA</cx:pt>
          <cx:pt idx="39">NA</cx:pt>
          <cx:pt idx="40">NA</cx:pt>
          <cx:pt idx="41">NA</cx:pt>
          <cx:pt idx="42">NA</cx:pt>
          <cx:pt idx="43">NA</cx:pt>
          <cx:pt idx="44">NA</cx:pt>
          <cx:pt idx="45">NA</cx:pt>
          <cx:pt idx="46">NA</cx:pt>
          <cx:pt idx="47">NA</cx:pt>
          <cx:pt idx="48">NA</cx:pt>
          <cx:pt idx="49">NA</cx:pt>
          <cx:pt idx="50">NA</cx:pt>
          <cx:pt idx="51">NA</cx:pt>
          <cx:pt idx="52">NA</cx:pt>
          <cx:pt idx="53">NA</cx:pt>
          <cx:pt idx="54">NA</cx:pt>
          <cx:pt idx="55">NA</cx:pt>
          <cx:pt idx="56">Pave</cx:pt>
          <cx:pt idx="57">NA</cx:pt>
          <cx:pt idx="58">NA</cx:pt>
          <cx:pt idx="59">NA</cx:pt>
          <cx:pt idx="60">NA</cx:pt>
          <cx:pt idx="61">NA</cx:pt>
          <cx:pt idx="62">NA</cx:pt>
          <cx:pt idx="63">NA</cx:pt>
          <cx:pt idx="64">NA</cx:pt>
          <cx:pt idx="65">NA</cx:pt>
          <cx:pt idx="66">NA</cx:pt>
          <cx:pt idx="67">NA</cx:pt>
          <cx:pt idx="68">NA</cx:pt>
          <cx:pt idx="69">NA</cx:pt>
          <cx:pt idx="70">NA</cx:pt>
          <cx:pt idx="71">NA</cx:pt>
          <cx:pt idx="72">NA</cx:pt>
          <cx:pt idx="73">NA</cx:pt>
          <cx:pt idx="74">NA</cx:pt>
          <cx:pt idx="75">NA</cx:pt>
          <cx:pt idx="76">NA</cx:pt>
          <cx:pt idx="77">NA</cx:pt>
          <cx:pt idx="78">NA</cx:pt>
          <cx:pt idx="79">Grvl</cx:pt>
          <cx:pt idx="80">NA</cx:pt>
          <cx:pt idx="81">NA</cx:pt>
          <cx:pt idx="82">NA</cx:pt>
          <cx:pt idx="83">NA</cx:pt>
          <cx:pt idx="84">NA</cx:pt>
          <cx:pt idx="85">NA</cx:pt>
          <cx:pt idx="86">NA</cx:pt>
          <cx:pt idx="87">Pave</cx:pt>
          <cx:pt idx="88">NA</cx:pt>
          <cx:pt idx="89">NA</cx:pt>
          <cx:pt idx="90">NA</cx:pt>
          <cx:pt idx="91">NA</cx:pt>
          <cx:pt idx="92">Grvl</cx:pt>
          <cx:pt idx="93">NA</cx:pt>
          <cx:pt idx="94">NA</cx:pt>
          <cx:pt idx="95">NA</cx:pt>
          <cx:pt idx="96">NA</cx:pt>
          <cx:pt idx="97">NA</cx:pt>
          <cx:pt idx="98">NA</cx:pt>
          <cx:pt idx="99">NA</cx:pt>
          <cx:pt idx="100">NA</cx:pt>
          <cx:pt idx="101">NA</cx:pt>
          <cx:pt idx="102">NA</cx:pt>
          <cx:pt idx="103">NA</cx:pt>
          <cx:pt idx="104">NA</cx:pt>
          <cx:pt idx="105">NA</cx:pt>
          <cx:pt idx="106">Grvl</cx:pt>
          <cx:pt idx="107">NA</cx:pt>
          <cx:pt idx="108">NA</cx:pt>
          <cx:pt idx="109">NA</cx:pt>
          <cx:pt idx="110">NA</cx:pt>
          <cx:pt idx="111">NA</cx:pt>
          <cx:pt idx="112">NA</cx:pt>
          <cx:pt idx="113">NA</cx:pt>
          <cx:pt idx="114">NA</cx:pt>
          <cx:pt idx="115">Pave</cx:pt>
          <cx:pt idx="116">NA</cx:pt>
          <cx:pt idx="117">NA</cx:pt>
          <cx:pt idx="118">NA</cx:pt>
          <cx:pt idx="119">NA</cx:pt>
          <cx:pt idx="120">NA</cx:pt>
          <cx:pt idx="121">NA</cx:pt>
          <cx:pt idx="122">NA</cx:pt>
          <cx:pt idx="123">NA</cx:pt>
          <cx:pt idx="124">NA</cx:pt>
          <cx:pt idx="125">NA</cx:pt>
          <cx:pt idx="126">NA</cx:pt>
          <cx:pt idx="127">NA</cx:pt>
          <cx:pt idx="128">NA</cx:pt>
          <cx:pt idx="129">NA</cx:pt>
          <cx:pt idx="130">NA</cx:pt>
          <cx:pt idx="131">NA</cx:pt>
          <cx:pt idx="132">NA</cx:pt>
          <cx:pt idx="133">NA</cx:pt>
          <cx:pt idx="134">NA</cx:pt>
          <cx:pt idx="135">NA</cx:pt>
          <cx:pt idx="136">NA</cx:pt>
          <cx:pt idx="137">NA</cx:pt>
          <cx:pt idx="138">NA</cx:pt>
          <cx:pt idx="139">NA</cx:pt>
          <cx:pt idx="140">NA</cx:pt>
          <cx:pt idx="141">NA</cx:pt>
          <cx:pt idx="142">NA</cx:pt>
          <cx:pt idx="143">NA</cx:pt>
          <cx:pt idx="144">NA</cx:pt>
          <cx:pt idx="145">NA</cx:pt>
          <cx:pt idx="146">NA</cx:pt>
          <cx:pt idx="147">NA</cx:pt>
          <cx:pt idx="148">NA</cx:pt>
          <cx:pt idx="149">NA</cx:pt>
          <cx:pt idx="150">NA</cx:pt>
          <cx:pt idx="151">NA</cx:pt>
          <cx:pt idx="152">NA</cx:pt>
          <cx:pt idx="153">NA</cx:pt>
          <cx:pt idx="154">NA</cx:pt>
          <cx:pt idx="155">NA</cx:pt>
          <cx:pt idx="156">NA</cx:pt>
          <cx:pt idx="157">NA</cx:pt>
          <cx:pt idx="158">NA</cx:pt>
          <cx:pt idx="159">NA</cx:pt>
          <cx:pt idx="160">NA</cx:pt>
          <cx:pt idx="161">NA</cx:pt>
          <cx:pt idx="162">NA</cx:pt>
          <cx:pt idx="163">NA</cx:pt>
          <cx:pt idx="164">Pave</cx:pt>
          <cx:pt idx="165">NA</cx:pt>
          <cx:pt idx="166">NA</cx:pt>
          <cx:pt idx="167">NA</cx:pt>
          <cx:pt idx="168">NA</cx:pt>
          <cx:pt idx="169">NA</cx:pt>
          <cx:pt idx="170">NA</cx:pt>
          <cx:pt idx="171">NA</cx:pt>
          <cx:pt idx="172">NA</cx:pt>
          <cx:pt idx="173">NA</cx:pt>
          <cx:pt idx="174">NA</cx:pt>
          <cx:pt idx="175">NA</cx:pt>
          <cx:pt idx="176">NA</cx:pt>
          <cx:pt idx="177">NA</cx:pt>
          <cx:pt idx="178">NA</cx:pt>
          <cx:pt idx="179">NA</cx:pt>
          <cx:pt idx="180">NA</cx:pt>
          <cx:pt idx="181">NA</cx:pt>
          <cx:pt idx="182">NA</cx:pt>
          <cx:pt idx="183">NA</cx:pt>
          <cx:pt idx="184">NA</cx:pt>
          <cx:pt idx="185">NA</cx:pt>
          <cx:pt idx="186">NA</cx:pt>
          <cx:pt idx="187">NA</cx:pt>
          <cx:pt idx="188">NA</cx:pt>
          <cx:pt idx="189">NA</cx:pt>
          <cx:pt idx="190">NA</cx:pt>
          <cx:pt idx="191">NA</cx:pt>
          <cx:pt idx="192">NA</cx:pt>
          <cx:pt idx="193">NA</cx:pt>
          <cx:pt idx="194">NA</cx:pt>
          <cx:pt idx="195">NA</cx:pt>
          <cx:pt idx="196">NA</cx:pt>
          <cx:pt idx="197">NA</cx:pt>
          <cx:pt idx="198">NA</cx:pt>
          <cx:pt idx="199">NA</cx:pt>
          <cx:pt idx="200">NA</cx:pt>
          <cx:pt idx="201">NA</cx:pt>
          <cx:pt idx="202">NA</cx:pt>
          <cx:pt idx="203">NA</cx:pt>
          <cx:pt idx="204">Grvl</cx:pt>
          <cx:pt idx="205">NA</cx:pt>
          <cx:pt idx="206">NA</cx:pt>
          <cx:pt idx="207">NA</cx:pt>
          <cx:pt idx="208">NA</cx:pt>
          <cx:pt idx="209">NA</cx:pt>
          <cx:pt idx="210">NA</cx:pt>
          <cx:pt idx="211">NA</cx:pt>
          <cx:pt idx="212">NA</cx:pt>
          <cx:pt idx="213">NA</cx:pt>
          <cx:pt idx="214">NA</cx:pt>
          <cx:pt idx="215">NA</cx:pt>
          <cx:pt idx="216">NA</cx:pt>
          <cx:pt idx="217">Grvl</cx:pt>
          <cx:pt idx="218">NA</cx:pt>
          <cx:pt idx="219">NA</cx:pt>
          <cx:pt idx="220">NA</cx:pt>
          <cx:pt idx="221">NA</cx:pt>
          <cx:pt idx="222">NA</cx:pt>
          <cx:pt idx="223">NA</cx:pt>
          <cx:pt idx="224">NA</cx:pt>
          <cx:pt idx="225">NA</cx:pt>
          <cx:pt idx="226">NA</cx:pt>
          <cx:pt idx="227">NA</cx:pt>
          <cx:pt idx="228">NA</cx:pt>
          <cx:pt idx="229">NA</cx:pt>
          <cx:pt idx="230">NA</cx:pt>
          <cx:pt idx="231">NA</cx:pt>
          <cx:pt idx="232">NA</cx:pt>
          <cx:pt idx="233">NA</cx:pt>
          <cx:pt idx="234">NA</cx:pt>
          <cx:pt idx="235">NA</cx:pt>
          <cx:pt idx="236">NA</cx:pt>
          <cx:pt idx="237">NA</cx:pt>
          <cx:pt idx="238">NA</cx:pt>
          <cx:pt idx="239">NA</cx:pt>
          <cx:pt idx="240">NA</cx:pt>
          <cx:pt idx="241">NA</cx:pt>
          <cx:pt idx="242">NA</cx:pt>
          <cx:pt idx="243">NA</cx:pt>
          <cx:pt idx="244">NA</cx:pt>
          <cx:pt idx="245">NA</cx:pt>
          <cx:pt idx="246">Grvl</cx:pt>
          <cx:pt idx="247">NA</cx:pt>
          <cx:pt idx="248">NA</cx:pt>
          <cx:pt idx="249">NA</cx:pt>
          <cx:pt idx="250">NA</cx:pt>
          <cx:pt idx="251">NA</cx:pt>
          <cx:pt idx="252">NA</cx:pt>
          <cx:pt idx="253">NA</cx:pt>
          <cx:pt idx="254">NA</cx:pt>
          <cx:pt idx="255">NA</cx:pt>
          <cx:pt idx="256">NA</cx:pt>
          <cx:pt idx="257">NA</cx:pt>
          <cx:pt idx="258">NA</cx:pt>
          <cx:pt idx="259">NA</cx:pt>
          <cx:pt idx="260">NA</cx:pt>
          <cx:pt idx="261">NA</cx:pt>
          <cx:pt idx="262">NA</cx:pt>
          <cx:pt idx="263">NA</cx:pt>
          <cx:pt idx="264">Grvl</cx:pt>
          <cx:pt idx="265">NA</cx:pt>
          <cx:pt idx="266">NA</cx:pt>
          <cx:pt idx="267">NA</cx:pt>
          <cx:pt idx="268">NA</cx:pt>
          <cx:pt idx="269">NA</cx:pt>
          <cx:pt idx="270">NA</cx:pt>
          <cx:pt idx="271">NA</cx:pt>
          <cx:pt idx="272">NA</cx:pt>
          <cx:pt idx="273">NA</cx:pt>
          <cx:pt idx="274">NA</cx:pt>
          <cx:pt idx="275">NA</cx:pt>
          <cx:pt idx="276">NA</cx:pt>
          <cx:pt idx="277">NA</cx:pt>
          <cx:pt idx="278">NA</cx:pt>
          <cx:pt idx="279">NA</cx:pt>
          <cx:pt idx="280">NA</cx:pt>
          <cx:pt idx="281">Pave</cx:pt>
          <cx:pt idx="282">NA</cx:pt>
          <cx:pt idx="283">NA</cx:pt>
          <cx:pt idx="284">NA</cx:pt>
          <cx:pt idx="285">Pave</cx:pt>
          <cx:pt idx="286">NA</cx:pt>
          <cx:pt idx="287">NA</cx:pt>
          <cx:pt idx="288">NA</cx:pt>
          <cx:pt idx="289">NA</cx:pt>
          <cx:pt idx="290">NA</cx:pt>
          <cx:pt idx="291">Grvl</cx:pt>
          <cx:pt idx="292">NA</cx:pt>
          <cx:pt idx="293">NA</cx:pt>
          <cx:pt idx="294">NA</cx:pt>
          <cx:pt idx="295">NA</cx:pt>
          <cx:pt idx="296">NA</cx:pt>
          <cx:pt idx="297">Pave</cx:pt>
          <cx:pt idx="298">NA</cx:pt>
          <cx:pt idx="299">NA</cx:pt>
          <cx:pt idx="300">NA</cx:pt>
          <cx:pt idx="301">NA</cx:pt>
          <cx:pt idx="302">NA</cx:pt>
          <cx:pt idx="303">NA</cx:pt>
          <cx:pt idx="304">NA</cx:pt>
          <cx:pt idx="305">NA</cx:pt>
          <cx:pt idx="306">NA</cx:pt>
          <cx:pt idx="307">Grvl</cx:pt>
          <cx:pt idx="308">NA</cx:pt>
          <cx:pt idx="309">NA</cx:pt>
          <cx:pt idx="310">NA</cx:pt>
          <cx:pt idx="311">NA</cx:pt>
          <cx:pt idx="312">NA</cx:pt>
          <cx:pt idx="313">NA</cx:pt>
          <cx:pt idx="314">Grvl</cx:pt>
          <cx:pt idx="315">NA</cx:pt>
          <cx:pt idx="316">NA</cx:pt>
          <cx:pt idx="317">NA</cx:pt>
          <cx:pt idx="318">NA</cx:pt>
          <cx:pt idx="319">NA</cx:pt>
          <cx:pt idx="320">NA</cx:pt>
          <cx:pt idx="321">NA</cx:pt>
          <cx:pt idx="322">NA</cx:pt>
          <cx:pt idx="323">NA</cx:pt>
          <cx:pt idx="324">NA</cx:pt>
          <cx:pt idx="325">NA</cx:pt>
          <cx:pt idx="326">NA</cx:pt>
          <cx:pt idx="327">NA</cx:pt>
          <cx:pt idx="328">Pave</cx:pt>
          <cx:pt idx="329">NA</cx:pt>
          <cx:pt idx="330">NA</cx:pt>
          <cx:pt idx="331">NA</cx:pt>
          <cx:pt idx="332">NA</cx:pt>
          <cx:pt idx="333">NA</cx:pt>
          <cx:pt idx="334">NA</cx:pt>
          <cx:pt idx="335">NA</cx:pt>
          <cx:pt idx="336">NA</cx:pt>
          <cx:pt idx="337">NA</cx:pt>
          <cx:pt idx="338">NA</cx:pt>
          <cx:pt idx="339">NA</cx:pt>
          <cx:pt idx="340">NA</cx:pt>
          <cx:pt idx="341">NA</cx:pt>
          <cx:pt idx="342">NA</cx:pt>
          <cx:pt idx="343">NA</cx:pt>
          <cx:pt idx="344">NA</cx:pt>
          <cx:pt idx="345">NA</cx:pt>
          <cx:pt idx="346">NA</cx:pt>
          <cx:pt idx="347">NA</cx:pt>
          <cx:pt idx="348">NA</cx:pt>
          <cx:pt idx="349">NA</cx:pt>
          <cx:pt idx="350">NA</cx:pt>
          <cx:pt idx="351">NA</cx:pt>
          <cx:pt idx="352">NA</cx:pt>
          <cx:pt idx="353">NA</cx:pt>
          <cx:pt idx="354">NA</cx:pt>
          <cx:pt idx="355">NA</cx:pt>
          <cx:pt idx="356">NA</cx:pt>
          <cx:pt idx="357">NA</cx:pt>
          <cx:pt idx="358">NA</cx:pt>
          <cx:pt idx="359">NA</cx:pt>
          <cx:pt idx="360">NA</cx:pt>
          <cx:pt idx="361">Pave</cx:pt>
          <cx:pt idx="362">NA</cx:pt>
          <cx:pt idx="363">NA</cx:pt>
          <cx:pt idx="364">NA</cx:pt>
          <cx:pt idx="365">NA</cx:pt>
          <cx:pt idx="366">NA</cx:pt>
          <cx:pt idx="367">NA</cx:pt>
          <cx:pt idx="368">NA</cx:pt>
          <cx:pt idx="369">NA</cx:pt>
          <cx:pt idx="370">NA</cx:pt>
          <cx:pt idx="371">NA</cx:pt>
          <cx:pt idx="372">NA</cx:pt>
          <cx:pt idx="373">NA</cx:pt>
          <cx:pt idx="374">NA</cx:pt>
          <cx:pt idx="375">NA</cx:pt>
          <cx:pt idx="376">NA</cx:pt>
          <cx:pt idx="377">NA</cx:pt>
          <cx:pt idx="378">NA</cx:pt>
          <cx:pt idx="379">NA</cx:pt>
          <cx:pt idx="380">Pave</cx:pt>
          <cx:pt idx="381">Pave</cx:pt>
          <cx:pt idx="382">NA</cx:pt>
          <cx:pt idx="383">NA</cx:pt>
          <cx:pt idx="384">NA</cx:pt>
          <cx:pt idx="385">NA</cx:pt>
          <cx:pt idx="386">NA</cx:pt>
          <cx:pt idx="387">NA</cx:pt>
          <cx:pt idx="388">NA</cx:pt>
          <cx:pt idx="389">NA</cx:pt>
          <cx:pt idx="390">Grvl</cx:pt>
          <cx:pt idx="391">NA</cx:pt>
          <cx:pt idx="392">NA</cx:pt>
          <cx:pt idx="393">NA</cx:pt>
          <cx:pt idx="394">NA</cx:pt>
          <cx:pt idx="395">NA</cx:pt>
          <cx:pt idx="396">NA</cx:pt>
          <cx:pt idx="397">NA</cx:pt>
          <cx:pt idx="398">NA</cx:pt>
          <cx:pt idx="399">NA</cx:pt>
          <cx:pt idx="400">NA</cx:pt>
          <cx:pt idx="401">NA</cx:pt>
          <cx:pt idx="402">NA</cx:pt>
          <cx:pt idx="403">NA</cx:pt>
          <cx:pt idx="404">NA</cx:pt>
          <cx:pt idx="405">NA</cx:pt>
          <cx:pt idx="406">NA</cx:pt>
          <cx:pt idx="407">NA</cx:pt>
          <cx:pt idx="408">NA</cx:pt>
          <cx:pt idx="409">NA</cx:pt>
          <cx:pt idx="410">NA</cx:pt>
          <cx:pt idx="411">NA</cx:pt>
          <cx:pt idx="412">NA</cx:pt>
          <cx:pt idx="413">Grvl</cx:pt>
          <cx:pt idx="414">NA</cx:pt>
          <cx:pt idx="415">NA</cx:pt>
          <cx:pt idx="416">NA</cx:pt>
          <cx:pt idx="417">NA</cx:pt>
          <cx:pt idx="418">NA</cx:pt>
          <cx:pt idx="419">NA</cx:pt>
          <cx:pt idx="420">NA</cx:pt>
          <cx:pt idx="421">NA</cx:pt>
          <cx:pt idx="422">NA</cx:pt>
          <cx:pt idx="423">NA</cx:pt>
          <cx:pt idx="424">NA</cx:pt>
          <cx:pt idx="425">Grvl</cx:pt>
          <cx:pt idx="426">NA</cx:pt>
          <cx:pt idx="427">NA</cx:pt>
          <cx:pt idx="428">NA</cx:pt>
          <cx:pt idx="429">NA</cx:pt>
          <cx:pt idx="430">NA</cx:pt>
          <cx:pt idx="431">NA</cx:pt>
          <cx:pt idx="432">NA</cx:pt>
          <cx:pt idx="433">NA</cx:pt>
          <cx:pt idx="434">NA</cx:pt>
          <cx:pt idx="435">NA</cx:pt>
          <cx:pt idx="436">NA</cx:pt>
          <cx:pt idx="437">NA</cx:pt>
          <cx:pt idx="438">NA</cx:pt>
          <cx:pt idx="439">Grvl</cx:pt>
          <cx:pt idx="440">NA</cx:pt>
          <cx:pt idx="441">NA</cx:pt>
          <cx:pt idx="442">NA</cx:pt>
          <cx:pt idx="443">NA</cx:pt>
          <cx:pt idx="444">NA</cx:pt>
          <cx:pt idx="445">NA</cx:pt>
          <cx:pt idx="446">NA</cx:pt>
          <cx:pt idx="447">NA</cx:pt>
          <cx:pt idx="448">NA</cx:pt>
          <cx:pt idx="449">NA</cx:pt>
          <cx:pt idx="450">NA</cx:pt>
          <cx:pt idx="451">NA</cx:pt>
          <cx:pt idx="452">NA</cx:pt>
          <cx:pt idx="453">NA</cx:pt>
          <cx:pt idx="454">NA</cx:pt>
          <cx:pt idx="455">NA</cx:pt>
          <cx:pt idx="456">Grvl</cx:pt>
          <cx:pt idx="457">NA</cx:pt>
          <cx:pt idx="458">Grvl</cx:pt>
          <cx:pt idx="459">NA</cx:pt>
          <cx:pt idx="460">NA</cx:pt>
          <cx:pt idx="461">NA</cx:pt>
          <cx:pt idx="462">NA</cx:pt>
          <cx:pt idx="463">NA</cx:pt>
          <cx:pt idx="464">NA</cx:pt>
          <cx:pt idx="465">NA</cx:pt>
          <cx:pt idx="466">NA</cx:pt>
          <cx:pt idx="467">NA</cx:pt>
          <cx:pt idx="468">NA</cx:pt>
          <cx:pt idx="469">NA</cx:pt>
          <cx:pt idx="470">NA</cx:pt>
          <cx:pt idx="471">NA</cx:pt>
          <cx:pt idx="472">NA</cx:pt>
          <cx:pt idx="473">NA</cx:pt>
          <cx:pt idx="474">NA</cx:pt>
          <cx:pt idx="475">NA</cx:pt>
          <cx:pt idx="476">NA</cx:pt>
          <cx:pt idx="477">NA</cx:pt>
          <cx:pt idx="478">NA</cx:pt>
          <cx:pt idx="479">NA</cx:pt>
          <cx:pt idx="480">NA</cx:pt>
          <cx:pt idx="481">NA</cx:pt>
          <cx:pt idx="482">Pave</cx:pt>
          <cx:pt idx="483">NA</cx:pt>
          <cx:pt idx="484">NA</cx:pt>
          <cx:pt idx="485">NA</cx:pt>
          <cx:pt idx="486">NA</cx:pt>
          <cx:pt idx="487">NA</cx:pt>
          <cx:pt idx="488">NA</cx:pt>
          <cx:pt idx="489">NA</cx:pt>
          <cx:pt idx="490">NA</cx:pt>
          <cx:pt idx="491">NA</cx:pt>
          <cx:pt idx="492">NA</cx:pt>
          <cx:pt idx="493">NA</cx:pt>
          <cx:pt idx="494">NA</cx:pt>
          <cx:pt idx="495">NA</cx:pt>
          <cx:pt idx="496">NA</cx:pt>
          <cx:pt idx="497">Pave</cx:pt>
          <cx:pt idx="498">NA</cx:pt>
          <cx:pt idx="499">NA</cx:pt>
          <cx:pt idx="500">NA</cx:pt>
          <cx:pt idx="501">NA</cx:pt>
          <cx:pt idx="502">NA</cx:pt>
          <cx:pt idx="503">NA</cx:pt>
          <cx:pt idx="504">NA</cx:pt>
          <cx:pt idx="505">Grvl</cx:pt>
          <cx:pt idx="506">NA</cx:pt>
          <cx:pt idx="507">NA</cx:pt>
          <cx:pt idx="508">NA</cx:pt>
          <cx:pt idx="509">NA</cx:pt>
          <cx:pt idx="510">NA</cx:pt>
          <cx:pt idx="511">NA</cx:pt>
          <cx:pt idx="512">NA</cx:pt>
          <cx:pt idx="513">NA</cx:pt>
          <cx:pt idx="514">NA</cx:pt>
          <cx:pt idx="515">NA</cx:pt>
          <cx:pt idx="516">NA</cx:pt>
          <cx:pt idx="517">NA</cx:pt>
          <cx:pt idx="518">NA</cx:pt>
          <cx:pt idx="519">NA</cx:pt>
          <cx:pt idx="520">Grvl</cx:pt>
          <cx:pt idx="521">NA</cx:pt>
          <cx:pt idx="522">NA</cx:pt>
          <cx:pt idx="523">NA</cx:pt>
          <cx:pt idx="524">NA</cx:pt>
          <cx:pt idx="525">Pave</cx:pt>
          <cx:pt idx="526">NA</cx:pt>
          <cx:pt idx="527">NA</cx:pt>
          <cx:pt idx="528">NA</cx:pt>
          <cx:pt idx="529">NA</cx:pt>
          <cx:pt idx="530">NA</cx:pt>
          <cx:pt idx="531">NA</cx:pt>
          <cx:pt idx="532">NA</cx:pt>
          <cx:pt idx="533">NA</cx:pt>
          <cx:pt idx="534">NA</cx:pt>
          <cx:pt idx="535">NA</cx:pt>
          <cx:pt idx="536">NA</cx:pt>
          <cx:pt idx="537">NA</cx:pt>
          <cx:pt idx="538">NA</cx:pt>
          <cx:pt idx="539">NA</cx:pt>
          <cx:pt idx="540">NA</cx:pt>
          <cx:pt idx="541">NA</cx:pt>
          <cx:pt idx="542">NA</cx:pt>
          <cx:pt idx="543">NA</cx:pt>
          <cx:pt idx="544">NA</cx:pt>
          <cx:pt idx="545">NA</cx:pt>
          <cx:pt idx="546">NA</cx:pt>
          <cx:pt idx="547">NA</cx:pt>
          <cx:pt idx="548">NA</cx:pt>
          <cx:pt idx="549">NA</cx:pt>
          <cx:pt idx="550">NA</cx:pt>
          <cx:pt idx="551">NA</cx:pt>
          <cx:pt idx="552">NA</cx:pt>
          <cx:pt idx="553">NA</cx:pt>
          <cx:pt idx="554">NA</cx:pt>
          <cx:pt idx="555">NA</cx:pt>
          <cx:pt idx="556">NA</cx:pt>
          <cx:pt idx="557">NA</cx:pt>
          <cx:pt idx="558">NA</cx:pt>
          <cx:pt idx="559">NA</cx:pt>
          <cx:pt idx="560">NA</cx:pt>
          <cx:pt idx="561">NA</cx:pt>
          <cx:pt idx="562">NA</cx:pt>
          <cx:pt idx="563">NA</cx:pt>
          <cx:pt idx="564">NA</cx:pt>
          <cx:pt idx="565">NA</cx:pt>
          <cx:pt idx="566">NA</cx:pt>
          <cx:pt idx="567">NA</cx:pt>
          <cx:pt idx="568">NA</cx:pt>
          <cx:pt idx="569">NA</cx:pt>
          <cx:pt idx="570">NA</cx:pt>
          <cx:pt idx="571">NA</cx:pt>
          <cx:pt idx="572">NA</cx:pt>
          <cx:pt idx="573">NA</cx:pt>
          <cx:pt idx="574">NA</cx:pt>
          <cx:pt idx="575">NA</cx:pt>
          <cx:pt idx="576">NA</cx:pt>
          <cx:pt idx="577">NA</cx:pt>
          <cx:pt idx="578">Pave</cx:pt>
          <cx:pt idx="579">Grvl</cx:pt>
          <cx:pt idx="580">NA</cx:pt>
          <cx:pt idx="581">NA</cx:pt>
          <cx:pt idx="582">NA</cx:pt>
          <cx:pt idx="583">NA</cx:pt>
          <cx:pt idx="584">NA</cx:pt>
          <cx:pt idx="585">NA</cx:pt>
          <cx:pt idx="586">NA</cx:pt>
          <cx:pt idx="587">NA</cx:pt>
          <cx:pt idx="588">NA</cx:pt>
          <cx:pt idx="589">NA</cx:pt>
          <cx:pt idx="590">NA</cx:pt>
          <cx:pt idx="591">NA</cx:pt>
          <cx:pt idx="592">NA</cx:pt>
          <cx:pt idx="593">NA</cx:pt>
          <cx:pt idx="594">NA</cx:pt>
          <cx:pt idx="595">NA</cx:pt>
          <cx:pt idx="596">Grvl</cx:pt>
          <cx:pt idx="597">NA</cx:pt>
          <cx:pt idx="598">NA</cx:pt>
          <cx:pt idx="599">NA</cx:pt>
          <cx:pt idx="600">NA</cx:pt>
          <cx:pt idx="601">NA</cx:pt>
          <cx:pt idx="602">NA</cx:pt>
          <cx:pt idx="603">Pave</cx:pt>
          <cx:pt idx="604">NA</cx:pt>
          <cx:pt idx="605">NA</cx:pt>
          <cx:pt idx="606">NA</cx:pt>
          <cx:pt idx="607">NA</cx:pt>
          <cx:pt idx="608">NA</cx:pt>
          <cx:pt idx="609">NA</cx:pt>
          <cx:pt idx="610">NA</cx:pt>
          <cx:pt idx="611">NA</cx:pt>
          <cx:pt idx="612">NA</cx:pt>
          <cx:pt idx="613">NA</cx:pt>
          <cx:pt idx="614">NA</cx:pt>
          <cx:pt idx="615">NA</cx:pt>
          <cx:pt idx="616">NA</cx:pt>
          <cx:pt idx="617">NA</cx:pt>
          <cx:pt idx="618">NA</cx:pt>
          <cx:pt idx="619">NA</cx:pt>
          <cx:pt idx="620">Grvl</cx:pt>
          <cx:pt idx="621">NA</cx:pt>
          <cx:pt idx="622">NA</cx:pt>
          <cx:pt idx="623">NA</cx:pt>
          <cx:pt idx="624">NA</cx:pt>
          <cx:pt idx="625">NA</cx:pt>
          <cx:pt idx="626">NA</cx:pt>
          <cx:pt idx="627">NA</cx:pt>
          <cx:pt idx="628">NA</cx:pt>
          <cx:pt idx="629">NA</cx:pt>
          <cx:pt idx="630">Grvl</cx:pt>
          <cx:pt idx="631">NA</cx:pt>
          <cx:pt idx="632">NA</cx:pt>
          <cx:pt idx="633">NA</cx:pt>
          <cx:pt idx="634">NA</cx:pt>
          <cx:pt idx="635">Pave</cx:pt>
          <cx:pt idx="636">NA</cx:pt>
          <cx:pt idx="637">NA</cx:pt>
          <cx:pt idx="638">NA</cx:pt>
          <cx:pt idx="639">NA</cx:pt>
          <cx:pt idx="640">NA</cx:pt>
          <cx:pt idx="641">NA</cx:pt>
          <cx:pt idx="642">NA</cx:pt>
          <cx:pt idx="643">NA</cx:pt>
          <cx:pt idx="644">NA</cx:pt>
          <cx:pt idx="645">NA</cx:pt>
          <cx:pt idx="646">NA</cx:pt>
          <cx:pt idx="647">NA</cx:pt>
          <cx:pt idx="648">NA</cx:pt>
          <cx:pt idx="649">NA</cx:pt>
          <cx:pt idx="650">NA</cx:pt>
          <cx:pt idx="651">NA</cx:pt>
          <cx:pt idx="652">NA</cx:pt>
          <cx:pt idx="653">Grvl</cx:pt>
          <cx:pt idx="654">NA</cx:pt>
          <cx:pt idx="655">NA</cx:pt>
          <cx:pt idx="656">NA</cx:pt>
          <cx:pt idx="657">NA</cx:pt>
          <cx:pt idx="658">NA</cx:pt>
          <cx:pt idx="659">NA</cx:pt>
          <cx:pt idx="660">NA</cx:pt>
          <cx:pt idx="661">NA</cx:pt>
          <cx:pt idx="662">NA</cx:pt>
          <cx:pt idx="663">NA</cx:pt>
          <cx:pt idx="664">NA</cx:pt>
          <cx:pt idx="665">NA</cx:pt>
          <cx:pt idx="666">NA</cx:pt>
          <cx:pt idx="667">NA</cx:pt>
          <cx:pt idx="668">NA</cx:pt>
          <cx:pt idx="669">NA</cx:pt>
          <cx:pt idx="670">NA</cx:pt>
          <cx:pt idx="671">NA</cx:pt>
          <cx:pt idx="672">NA</cx:pt>
          <cx:pt idx="673">NA</cx:pt>
          <cx:pt idx="674">NA</cx:pt>
          <cx:pt idx="675">NA</cx:pt>
          <cx:pt idx="676">Grvl</cx:pt>
          <cx:pt idx="677">NA</cx:pt>
          <cx:pt idx="678">NA</cx:pt>
          <cx:pt idx="679">NA</cx:pt>
          <cx:pt idx="680">NA</cx:pt>
          <cx:pt idx="681">Pave</cx:pt>
          <cx:pt idx="682">NA</cx:pt>
          <cx:pt idx="683">NA</cx:pt>
          <cx:pt idx="684">NA</cx:pt>
          <cx:pt idx="685">NA</cx:pt>
          <cx:pt idx="686">NA</cx:pt>
          <cx:pt idx="687">NA</cx:pt>
          <cx:pt idx="688">NA</cx:pt>
          <cx:pt idx="689">NA</cx:pt>
          <cx:pt idx="690">NA</cx:pt>
          <cx:pt idx="691">NA</cx:pt>
          <cx:pt idx="692">NA</cx:pt>
          <cx:pt idx="693">NA</cx:pt>
          <cx:pt idx="694">NA</cx:pt>
          <cx:pt idx="695">NA</cx:pt>
          <cx:pt idx="696">NA</cx:pt>
          <cx:pt idx="697">NA</cx:pt>
          <cx:pt idx="698">NA</cx:pt>
          <cx:pt idx="699">Pave</cx:pt>
          <cx:pt idx="700">NA</cx:pt>
          <cx:pt idx="701">NA</cx:pt>
          <cx:pt idx="702">NA</cx:pt>
          <cx:pt idx="703">NA</cx:pt>
          <cx:pt idx="704">NA</cx:pt>
          <cx:pt idx="705">NA</cx:pt>
          <cx:pt idx="706">NA</cx:pt>
          <cx:pt idx="707">NA</cx:pt>
          <cx:pt idx="708">NA</cx:pt>
          <cx:pt idx="709">NA</cx:pt>
          <cx:pt idx="710">NA</cx:pt>
          <cx:pt idx="711">Pave</cx:pt>
          <cx:pt idx="712">NA</cx:pt>
          <cx:pt idx="713">NA</cx:pt>
          <cx:pt idx="714">NA</cx:pt>
          <cx:pt idx="715">NA</cx:pt>
          <cx:pt idx="716">Grvl</cx:pt>
          <cx:pt idx="717">NA</cx:pt>
          <cx:pt idx="718">NA</cx:pt>
          <cx:pt idx="719">NA</cx:pt>
          <cx:pt idx="720">NA</cx:pt>
          <cx:pt idx="721">NA</cx:pt>
          <cx:pt idx="722">NA</cx:pt>
          <cx:pt idx="723">NA</cx:pt>
          <cx:pt idx="724">NA</cx:pt>
          <cx:pt idx="725">NA</cx:pt>
          <cx:pt idx="726">NA</cx:pt>
          <cx:pt idx="727">NA</cx:pt>
          <cx:pt idx="728">NA</cx:pt>
          <cx:pt idx="729">Grvl</cx:pt>
          <cx:pt idx="730">NA</cx:pt>
          <cx:pt idx="731">NA</cx:pt>
          <cx:pt idx="732">NA</cx:pt>
          <cx:pt idx="733">NA</cx:pt>
          <cx:pt idx="734">NA</cx:pt>
          <cx:pt idx="735">NA</cx:pt>
          <cx:pt idx="736">NA</cx:pt>
          <cx:pt idx="737">NA</cx:pt>
          <cx:pt idx="738">NA</cx:pt>
          <cx:pt idx="739">NA</cx:pt>
          <cx:pt idx="740">Grvl</cx:pt>
          <cx:pt idx="741">NA</cx:pt>
          <cx:pt idx="742">NA</cx:pt>
          <cx:pt idx="743">NA</cx:pt>
          <cx:pt idx="744">NA</cx:pt>
          <cx:pt idx="745">NA</cx:pt>
          <cx:pt idx="746">NA</cx:pt>
          <cx:pt idx="747">Pave</cx:pt>
          <cx:pt idx="748">NA</cx:pt>
          <cx:pt idx="749">NA</cx:pt>
          <cx:pt idx="750">Grvl</cx:pt>
          <cx:pt idx="751">NA</cx:pt>
          <cx:pt idx="752">NA</cx:pt>
          <cx:pt idx="753">NA</cx:pt>
          <cx:pt idx="754">NA</cx:pt>
          <cx:pt idx="755">Pave</cx:pt>
          <cx:pt idx="756">NA</cx:pt>
          <cx:pt idx="757">NA</cx:pt>
          <cx:pt idx="758">Pave</cx:pt>
          <cx:pt idx="759">NA</cx:pt>
          <cx:pt idx="760">NA</cx:pt>
          <cx:pt idx="761">NA</cx:pt>
          <cx:pt idx="762">NA</cx:pt>
          <cx:pt idx="763">NA</cx:pt>
          <cx:pt idx="764">NA</cx:pt>
          <cx:pt idx="765">NA</cx:pt>
          <cx:pt idx="766">NA</cx:pt>
          <cx:pt idx="767">NA</cx:pt>
          <cx:pt idx="768">NA</cx:pt>
          <cx:pt idx="769">NA</cx:pt>
          <cx:pt idx="770">NA</cx:pt>
          <cx:pt idx="771">NA</cx:pt>
          <cx:pt idx="772">NA</cx:pt>
          <cx:pt idx="773">NA</cx:pt>
          <cx:pt idx="774">NA</cx:pt>
          <cx:pt idx="775">NA</cx:pt>
          <cx:pt idx="776">NA</cx:pt>
          <cx:pt idx="777">NA</cx:pt>
          <cx:pt idx="778">NA</cx:pt>
          <cx:pt idx="779">NA</cx:pt>
          <cx:pt idx="780">NA</cx:pt>
          <cx:pt idx="781">NA</cx:pt>
          <cx:pt idx="782">NA</cx:pt>
          <cx:pt idx="783">NA</cx:pt>
          <cx:pt idx="784">Grvl</cx:pt>
          <cx:pt idx="785">NA</cx:pt>
          <cx:pt idx="786">NA</cx:pt>
          <cx:pt idx="787">NA</cx:pt>
          <cx:pt idx="788">NA</cx:pt>
          <cx:pt idx="789">NA</cx:pt>
          <cx:pt idx="790">NA</cx:pt>
          <cx:pt idx="791">NA</cx:pt>
          <cx:pt idx="792">NA</cx:pt>
          <cx:pt idx="793">NA</cx:pt>
          <cx:pt idx="794">NA</cx:pt>
          <cx:pt idx="795">NA</cx:pt>
          <cx:pt idx="796">NA</cx:pt>
          <cx:pt idx="797">NA</cx:pt>
          <cx:pt idx="798">NA</cx:pt>
          <cx:pt idx="799">NA</cx:pt>
          <cx:pt idx="800">NA</cx:pt>
          <cx:pt idx="801">NA</cx:pt>
          <cx:pt idx="802">NA</cx:pt>
          <cx:pt idx="803">NA</cx:pt>
          <cx:pt idx="804">NA</cx:pt>
          <cx:pt idx="805">NA</cx:pt>
          <cx:pt idx="806">NA</cx:pt>
          <cx:pt idx="807">NA</cx:pt>
          <cx:pt idx="808">NA</cx:pt>
          <cx:pt idx="809">NA</cx:pt>
          <cx:pt idx="810">NA</cx:pt>
          <cx:pt idx="811">NA</cx:pt>
          <cx:pt idx="812">NA</cx:pt>
          <cx:pt idx="813">NA</cx:pt>
          <cx:pt idx="814">Grvl</cx:pt>
          <cx:pt idx="815">NA</cx:pt>
          <cx:pt idx="816">NA</cx:pt>
          <cx:pt idx="817">NA</cx:pt>
          <cx:pt idx="818">NA</cx:pt>
          <cx:pt idx="819">NA</cx:pt>
          <cx:pt idx="820">NA</cx:pt>
          <cx:pt idx="821">Pave</cx:pt>
          <cx:pt idx="822">NA</cx:pt>
          <cx:pt idx="823">NA</cx:pt>
          <cx:pt idx="824">NA</cx:pt>
          <cx:pt idx="825">NA</cx:pt>
          <cx:pt idx="826">NA</cx:pt>
          <cx:pt idx="827">NA</cx:pt>
          <cx:pt idx="828">NA</cx:pt>
          <cx:pt idx="829">Pave</cx:pt>
          <cx:pt idx="830">NA</cx:pt>
          <cx:pt idx="831">Pave</cx:pt>
          <cx:pt idx="832">NA</cx:pt>
          <cx:pt idx="833">NA</cx:pt>
          <cx:pt idx="834">NA</cx:pt>
          <cx:pt idx="835">NA</cx:pt>
          <cx:pt idx="836">Pave</cx:pt>
          <cx:pt idx="837">NA</cx:pt>
          <cx:pt idx="838">NA</cx:pt>
          <cx:pt idx="839">NA</cx:pt>
          <cx:pt idx="840">NA</cx:pt>
          <cx:pt idx="841">Grvl</cx:pt>
          <cx:pt idx="842">NA</cx:pt>
          <cx:pt idx="843">NA</cx:pt>
          <cx:pt idx="844">Grvl</cx:pt>
          <cx:pt idx="845">NA</cx:pt>
          <cx:pt idx="846">NA</cx:pt>
          <cx:pt idx="847">NA</cx:pt>
          <cx:pt idx="848">NA</cx:pt>
          <cx:pt idx="849">NA</cx:pt>
          <cx:pt idx="850">NA</cx:pt>
          <cx:pt idx="851">NA</cx:pt>
          <cx:pt idx="852">NA</cx:pt>
          <cx:pt idx="853">NA</cx:pt>
          <cx:pt idx="854">NA</cx:pt>
          <cx:pt idx="855">NA</cx:pt>
          <cx:pt idx="856">NA</cx:pt>
          <cx:pt idx="857">NA</cx:pt>
          <cx:pt idx="858">NA</cx:pt>
          <cx:pt idx="859">NA</cx:pt>
          <cx:pt idx="860">NA</cx:pt>
          <cx:pt idx="861">NA</cx:pt>
          <cx:pt idx="862">NA</cx:pt>
          <cx:pt idx="863">NA</cx:pt>
          <cx:pt idx="864">NA</cx:pt>
          <cx:pt idx="865">NA</cx:pt>
          <cx:pt idx="866">NA</cx:pt>
          <cx:pt idx="867">NA</cx:pt>
          <cx:pt idx="868">NA</cx:pt>
          <cx:pt idx="869">NA</cx:pt>
          <cx:pt idx="870">NA</cx:pt>
          <cx:pt idx="871">NA</cx:pt>
          <cx:pt idx="872">NA</cx:pt>
          <cx:pt idx="873">NA</cx:pt>
          <cx:pt idx="874">NA</cx:pt>
          <cx:pt idx="875">NA</cx:pt>
          <cx:pt idx="876">NA</cx:pt>
          <cx:pt idx="877">NA</cx:pt>
          <cx:pt idx="878">NA</cx:pt>
          <cx:pt idx="879">NA</cx:pt>
          <cx:pt idx="880">NA</cx:pt>
          <cx:pt idx="881">NA</cx:pt>
          <cx:pt idx="882">NA</cx:pt>
          <cx:pt idx="883">NA</cx:pt>
          <cx:pt idx="884">NA</cx:pt>
          <cx:pt idx="885">NA</cx:pt>
          <cx:pt idx="886">NA</cx:pt>
          <cx:pt idx="887">NA</cx:pt>
          <cx:pt idx="888">NA</cx:pt>
          <cx:pt idx="889">NA</cx:pt>
          <cx:pt idx="890">NA</cx:pt>
          <cx:pt idx="891">NA</cx:pt>
          <cx:pt idx="892">NA</cx:pt>
          <cx:pt idx="893">NA</cx:pt>
          <cx:pt idx="894">NA</cx:pt>
          <cx:pt idx="895">NA</cx:pt>
          <cx:pt idx="896">Grvl</cx:pt>
          <cx:pt idx="897">NA</cx:pt>
          <cx:pt idx="898">NA</cx:pt>
          <cx:pt idx="899">NA</cx:pt>
          <cx:pt idx="900">NA</cx:pt>
          <cx:pt idx="901">NA</cx:pt>
          <cx:pt idx="902">NA</cx:pt>
          <cx:pt idx="903">NA</cx:pt>
          <cx:pt idx="904">NA</cx:pt>
          <cx:pt idx="905">NA</cx:pt>
          <cx:pt idx="906">NA</cx:pt>
          <cx:pt idx="907">NA</cx:pt>
          <cx:pt idx="908">NA</cx:pt>
          <cx:pt idx="909">NA</cx:pt>
          <cx:pt idx="910">NA</cx:pt>
          <cx:pt idx="911">NA</cx:pt>
          <cx:pt idx="912">NA</cx:pt>
          <cx:pt idx="913">NA</cx:pt>
          <cx:pt idx="914">Pave</cx:pt>
          <cx:pt idx="915">NA</cx:pt>
          <cx:pt idx="916">NA</cx:pt>
          <cx:pt idx="917">NA</cx:pt>
          <cx:pt idx="918">NA</cx:pt>
          <cx:pt idx="919">NA</cx:pt>
          <cx:pt idx="920">NA</cx:pt>
          <cx:pt idx="921">NA</cx:pt>
          <cx:pt idx="922">NA</cx:pt>
          <cx:pt idx="923">NA</cx:pt>
          <cx:pt idx="924">NA</cx:pt>
          <cx:pt idx="925">NA</cx:pt>
          <cx:pt idx="926">NA</cx:pt>
          <cx:pt idx="927">NA</cx:pt>
          <cx:pt idx="928">NA</cx:pt>
          <cx:pt idx="929">NA</cx:pt>
          <cx:pt idx="930">NA</cx:pt>
          <cx:pt idx="931">NA</cx:pt>
          <cx:pt idx="932">NA</cx:pt>
          <cx:pt idx="933">NA</cx:pt>
          <cx:pt idx="934">NA</cx:pt>
          <cx:pt idx="935">NA</cx:pt>
          <cx:pt idx="936">NA</cx:pt>
          <cx:pt idx="937">NA</cx:pt>
          <cx:pt idx="938">NA</cx:pt>
          <cx:pt idx="939">NA</cx:pt>
          <cx:pt idx="940">NA</cx:pt>
          <cx:pt idx="941">NA</cx:pt>
          <cx:pt idx="942">NA</cx:pt>
          <cx:pt idx="943">NA</cx:pt>
          <cx:pt idx="944">NA</cx:pt>
          <cx:pt idx="945">NA</cx:pt>
          <cx:pt idx="946">NA</cx:pt>
          <cx:pt idx="947">NA</cx:pt>
          <cx:pt idx="948">NA</cx:pt>
          <cx:pt idx="949">NA</cx:pt>
          <cx:pt idx="950">NA</cx:pt>
          <cx:pt idx="951">NA</cx:pt>
          <cx:pt idx="952">NA</cx:pt>
          <cx:pt idx="953">NA</cx:pt>
          <cx:pt idx="954">NA</cx:pt>
          <cx:pt idx="955">NA</cx:pt>
          <cx:pt idx="956">NA</cx:pt>
          <cx:pt idx="957">NA</cx:pt>
          <cx:pt idx="958">NA</cx:pt>
          <cx:pt idx="959">NA</cx:pt>
          <cx:pt idx="960">NA</cx:pt>
          <cx:pt idx="961">NA</cx:pt>
          <cx:pt idx="962">NA</cx:pt>
          <cx:pt idx="963">NA</cx:pt>
          <cx:pt idx="964">NA</cx:pt>
          <cx:pt idx="965">NA</cx:pt>
          <cx:pt idx="966">NA</cx:pt>
          <cx:pt idx="967">NA</cx:pt>
          <cx:pt idx="968">NA</cx:pt>
          <cx:pt idx="969">NA</cx:pt>
          <cx:pt idx="970">NA</cx:pt>
          <cx:pt idx="971">NA</cx:pt>
          <cx:pt idx="972">NA</cx:pt>
          <cx:pt idx="973">NA</cx:pt>
          <cx:pt idx="974">NA</cx:pt>
          <cx:pt idx="975">NA</cx:pt>
          <cx:pt idx="976">NA</cx:pt>
          <cx:pt idx="977">Pave</cx:pt>
          <cx:pt idx="978">NA</cx:pt>
          <cx:pt idx="979">NA</cx:pt>
          <cx:pt idx="980">NA</cx:pt>
          <cx:pt idx="981">NA</cx:pt>
          <cx:pt idx="982">NA</cx:pt>
          <cx:pt idx="983">NA</cx:pt>
          <cx:pt idx="984">NA</cx:pt>
          <cx:pt idx="985">NA</cx:pt>
          <cx:pt idx="986">NA</cx:pt>
          <cx:pt idx="987">NA</cx:pt>
          <cx:pt idx="988">NA</cx:pt>
          <cx:pt idx="989">NA</cx:pt>
          <cx:pt idx="990">NA</cx:pt>
          <cx:pt idx="991">Grvl</cx:pt>
          <cx:pt idx="992">NA</cx:pt>
          <cx:pt idx="993">NA</cx:pt>
          <cx:pt idx="994">NA</cx:pt>
          <cx:pt idx="995">NA</cx:pt>
          <cx:pt idx="996">NA</cx:pt>
          <cx:pt idx="997">NA</cx:pt>
          <cx:pt idx="998">NA</cx:pt>
          <cx:pt idx="999">NA</cx:pt>
          <cx:pt idx="1000">NA</cx:pt>
          <cx:pt idx="1001">NA</cx:pt>
          <cx:pt idx="1002">NA</cx:pt>
          <cx:pt idx="1003">NA</cx:pt>
          <cx:pt idx="1004">NA</cx:pt>
          <cx:pt idx="1005">NA</cx:pt>
          <cx:pt idx="1006">NA</cx:pt>
          <cx:pt idx="1007">NA</cx:pt>
          <cx:pt idx="1008">NA</cx:pt>
          <cx:pt idx="1009">NA</cx:pt>
          <cx:pt idx="1010">NA</cx:pt>
          <cx:pt idx="1011">NA</cx:pt>
          <cx:pt idx="1012">NA</cx:pt>
          <cx:pt idx="1013">NA</cx:pt>
          <cx:pt idx="1014">NA</cx:pt>
          <cx:pt idx="1015">NA</cx:pt>
          <cx:pt idx="1016">NA</cx:pt>
          <cx:pt idx="1017">NA</cx:pt>
          <cx:pt idx="1018">NA</cx:pt>
          <cx:pt idx="1019">NA</cx:pt>
          <cx:pt idx="1020">NA</cx:pt>
          <cx:pt idx="1021">NA</cx:pt>
          <cx:pt idx="1022">NA</cx:pt>
          <cx:pt idx="1023">NA</cx:pt>
          <cx:pt idx="1024">NA</cx:pt>
          <cx:pt idx="1025">NA</cx:pt>
          <cx:pt idx="1026">NA</cx:pt>
          <cx:pt idx="1027">NA</cx:pt>
          <cx:pt idx="1028">NA</cx:pt>
          <cx:pt idx="1029">NA</cx:pt>
          <cx:pt idx="1030">NA</cx:pt>
          <cx:pt idx="1031">NA</cx:pt>
          <cx:pt idx="1032">NA</cx:pt>
          <cx:pt idx="1033">NA</cx:pt>
          <cx:pt idx="1034">NA</cx:pt>
          <cx:pt idx="1035">NA</cx:pt>
          <cx:pt idx="1036">NA</cx:pt>
          <cx:pt idx="1037">NA</cx:pt>
          <cx:pt idx="1038">NA</cx:pt>
          <cx:pt idx="1039">NA</cx:pt>
          <cx:pt idx="1040">NA</cx:pt>
          <cx:pt idx="1041">NA</cx:pt>
          <cx:pt idx="1042">NA</cx:pt>
          <cx:pt idx="1043">NA</cx:pt>
          <cx:pt idx="1044">NA</cx:pt>
          <cx:pt idx="1045">NA</cx:pt>
          <cx:pt idx="1046">NA</cx:pt>
          <cx:pt idx="1047">NA</cx:pt>
          <cx:pt idx="1048">NA</cx:pt>
          <cx:pt idx="1049">NA</cx:pt>
          <cx:pt idx="1050">NA</cx:pt>
          <cx:pt idx="1051">NA</cx:pt>
          <cx:pt idx="1052">NA</cx:pt>
          <cx:pt idx="1053">NA</cx:pt>
          <cx:pt idx="1054">NA</cx:pt>
          <cx:pt idx="1055">NA</cx:pt>
          <cx:pt idx="1056">NA</cx:pt>
          <cx:pt idx="1057">NA</cx:pt>
          <cx:pt idx="1058">NA</cx:pt>
          <cx:pt idx="1059">NA</cx:pt>
          <cx:pt idx="1060">NA</cx:pt>
          <cx:pt idx="1061">NA</cx:pt>
          <cx:pt idx="1062">Grvl</cx:pt>
          <cx:pt idx="1063">NA</cx:pt>
          <cx:pt idx="1064">NA</cx:pt>
          <cx:pt idx="1065">NA</cx:pt>
          <cx:pt idx="1066">NA</cx:pt>
          <cx:pt idx="1067">NA</cx:pt>
          <cx:pt idx="1068">NA</cx:pt>
          <cx:pt idx="1069">NA</cx:pt>
          <cx:pt idx="1070">NA</cx:pt>
          <cx:pt idx="1071">NA</cx:pt>
          <cx:pt idx="1072">NA</cx:pt>
          <cx:pt idx="1073">NA</cx:pt>
          <cx:pt idx="1074">NA</cx:pt>
          <cx:pt idx="1075">NA</cx:pt>
          <cx:pt idx="1076">Grvl</cx:pt>
          <cx:pt idx="1077">NA</cx:pt>
          <cx:pt idx="1078">NA</cx:pt>
          <cx:pt idx="1079">NA</cx:pt>
          <cx:pt idx="1080">NA</cx:pt>
          <cx:pt idx="1081">NA</cx:pt>
          <cx:pt idx="1082">NA</cx:pt>
          <cx:pt idx="1083">NA</cx:pt>
          <cx:pt idx="1084">NA</cx:pt>
          <cx:pt idx="1085">NA</cx:pt>
          <cx:pt idx="1086">NA</cx:pt>
          <cx:pt idx="1087">NA</cx:pt>
          <cx:pt idx="1088">NA</cx:pt>
          <cx:pt idx="1089">Pave</cx:pt>
          <cx:pt idx="1090">NA</cx:pt>
          <cx:pt idx="1091">Pave</cx:pt>
          <cx:pt idx="1092">NA</cx:pt>
          <cx:pt idx="1093">NA</cx:pt>
          <cx:pt idx="1094">NA</cx:pt>
          <cx:pt idx="1095">NA</cx:pt>
          <cx:pt idx="1096">NA</cx:pt>
          <cx:pt idx="1097">NA</cx:pt>
          <cx:pt idx="1098">NA</cx:pt>
          <cx:pt idx="1099">NA</cx:pt>
          <cx:pt idx="1100">NA</cx:pt>
          <cx:pt idx="1101">NA</cx:pt>
          <cx:pt idx="1102">NA</cx:pt>
          <cx:pt idx="1103">NA</cx:pt>
          <cx:pt idx="1104">NA</cx:pt>
          <cx:pt idx="1105">NA</cx:pt>
          <cx:pt idx="1106">NA</cx:pt>
          <cx:pt idx="1107">NA</cx:pt>
          <cx:pt idx="1108">NA</cx:pt>
          <cx:pt idx="1109">NA</cx:pt>
          <cx:pt idx="1110">NA</cx:pt>
          <cx:pt idx="1111">NA</cx:pt>
          <cx:pt idx="1112">NA</cx:pt>
          <cx:pt idx="1113">NA</cx:pt>
          <cx:pt idx="1114">NA</cx:pt>
          <cx:pt idx="1115">NA</cx:pt>
          <cx:pt idx="1116">NA</cx:pt>
          <cx:pt idx="1117">NA</cx:pt>
          <cx:pt idx="1118">NA</cx:pt>
          <cx:pt idx="1119">NA</cx:pt>
          <cx:pt idx="1120">NA</cx:pt>
          <cx:pt idx="1121">NA</cx:pt>
          <cx:pt idx="1122">NA</cx:pt>
          <cx:pt idx="1123">NA</cx:pt>
          <cx:pt idx="1124">NA</cx:pt>
          <cx:pt idx="1125">NA</cx:pt>
          <cx:pt idx="1126">NA</cx:pt>
          <cx:pt idx="1127">NA</cx:pt>
          <cx:pt idx="1128">NA</cx:pt>
          <cx:pt idx="1129">Grvl</cx:pt>
          <cx:pt idx="1130">NA</cx:pt>
          <cx:pt idx="1131">NA</cx:pt>
          <cx:pt idx="1132">NA</cx:pt>
          <cx:pt idx="1133">NA</cx:pt>
          <cx:pt idx="1134">NA</cx:pt>
          <cx:pt idx="1135">NA</cx:pt>
          <cx:pt idx="1136">NA</cx:pt>
          <cx:pt idx="1137">NA</cx:pt>
          <cx:pt idx="1138">NA</cx:pt>
          <cx:pt idx="1139">NA</cx:pt>
          <cx:pt idx="1140">NA</cx:pt>
          <cx:pt idx="1141">NA</cx:pt>
          <cx:pt idx="1142">NA</cx:pt>
          <cx:pt idx="1143">NA</cx:pt>
          <cx:pt idx="1144">NA</cx:pt>
          <cx:pt idx="1145">NA</cx:pt>
          <cx:pt idx="1146">NA</cx:pt>
          <cx:pt idx="1147">NA</cx:pt>
          <cx:pt idx="1148">NA</cx:pt>
          <cx:pt idx="1149">NA</cx:pt>
          <cx:pt idx="1150">NA</cx:pt>
          <cx:pt idx="1151">NA</cx:pt>
          <cx:pt idx="1152">NA</cx:pt>
          <cx:pt idx="1153">NA</cx:pt>
          <cx:pt idx="1154">NA</cx:pt>
          <cx:pt idx="1155">NA</cx:pt>
          <cx:pt idx="1156">NA</cx:pt>
          <cx:pt idx="1157">NA</cx:pt>
          <cx:pt idx="1158">NA</cx:pt>
          <cx:pt idx="1159">NA</cx:pt>
          <cx:pt idx="1160">NA</cx:pt>
          <cx:pt idx="1161">NA</cx:pt>
          <cx:pt idx="1162">NA</cx:pt>
          <cx:pt idx="1163">NA</cx:pt>
          <cx:pt idx="1164">NA</cx:pt>
          <cx:pt idx="1165">NA</cx:pt>
          <cx:pt idx="1166">NA</cx:pt>
          <cx:pt idx="1167">NA</cx:pt>
          <cx:pt idx="1168">NA</cx:pt>
          <cx:pt idx="1169">NA</cx:pt>
          <cx:pt idx="1170">NA</cx:pt>
          <cx:pt idx="1171">NA</cx:pt>
          <cx:pt idx="1172">Pave</cx:pt>
          <cx:pt idx="1173">NA</cx:pt>
          <cx:pt idx="1174">NA</cx:pt>
          <cx:pt idx="1175">NA</cx:pt>
          <cx:pt idx="1176">NA</cx:pt>
          <cx:pt idx="1177">Grvl</cx:pt>
          <cx:pt idx="1178">NA</cx:pt>
          <cx:pt idx="1179">NA</cx:pt>
          <cx:pt idx="1180">NA</cx:pt>
          <cx:pt idx="1181">NA</cx:pt>
          <cx:pt idx="1182">NA</cx:pt>
          <cx:pt idx="1183">Grvl</cx:pt>
          <cx:pt idx="1184">NA</cx:pt>
          <cx:pt idx="1185">NA</cx:pt>
          <cx:pt idx="1186">NA</cx:pt>
          <cx:pt idx="1187">NA</cx:pt>
          <cx:pt idx="1188">NA</cx:pt>
          <cx:pt idx="1189">NA</cx:pt>
          <cx:pt idx="1190">NA</cx:pt>
          <cx:pt idx="1191">Pave</cx:pt>
          <cx:pt idx="1192">Grvl</cx:pt>
          <cx:pt idx="1193">NA</cx:pt>
          <cx:pt idx="1194">NA</cx:pt>
          <cx:pt idx="1195">NA</cx:pt>
          <cx:pt idx="1196">NA</cx:pt>
          <cx:pt idx="1197">NA</cx:pt>
          <cx:pt idx="1198">NA</cx:pt>
          <cx:pt idx="1199">NA</cx:pt>
          <cx:pt idx="1200">NA</cx:pt>
          <cx:pt idx="1201">NA</cx:pt>
          <cx:pt idx="1202">NA</cx:pt>
          <cx:pt idx="1203">NA</cx:pt>
          <cx:pt idx="1204">NA</cx:pt>
          <cx:pt idx="1205">NA</cx:pt>
          <cx:pt idx="1206">NA</cx:pt>
          <cx:pt idx="1207">NA</cx:pt>
          <cx:pt idx="1208">NA</cx:pt>
          <cx:pt idx="1209">NA</cx:pt>
          <cx:pt idx="1210">NA</cx:pt>
          <cx:pt idx="1211">NA</cx:pt>
          <cx:pt idx="1212">NA</cx:pt>
          <cx:pt idx="1213">NA</cx:pt>
          <cx:pt idx="1214">NA</cx:pt>
          <cx:pt idx="1215">NA</cx:pt>
          <cx:pt idx="1216">NA</cx:pt>
          <cx:pt idx="1217">NA</cx:pt>
          <cx:pt idx="1218">NA</cx:pt>
          <cx:pt idx="1219">NA</cx:pt>
          <cx:pt idx="1220">NA</cx:pt>
          <cx:pt idx="1221">NA</cx:pt>
          <cx:pt idx="1222">NA</cx:pt>
          <cx:pt idx="1223">NA</cx:pt>
          <cx:pt idx="1224">NA</cx:pt>
          <cx:pt idx="1225">NA</cx:pt>
          <cx:pt idx="1226">NA</cx:pt>
          <cx:pt idx="1227">NA</cx:pt>
          <cx:pt idx="1228">NA</cx:pt>
          <cx:pt idx="1229">NA</cx:pt>
          <cx:pt idx="1230">NA</cx:pt>
          <cx:pt idx="1231">NA</cx:pt>
          <cx:pt idx="1232">NA</cx:pt>
          <cx:pt idx="1233">NA</cx:pt>
          <cx:pt idx="1234">NA</cx:pt>
          <cx:pt idx="1235">NA</cx:pt>
          <cx:pt idx="1236">NA</cx:pt>
          <cx:pt idx="1237">NA</cx:pt>
          <cx:pt idx="1238">NA</cx:pt>
          <cx:pt idx="1239">NA</cx:pt>
          <cx:pt idx="1240">NA</cx:pt>
          <cx:pt idx="1241">NA</cx:pt>
          <cx:pt idx="1242">NA</cx:pt>
          <cx:pt idx="1243">NA</cx:pt>
          <cx:pt idx="1244">NA</cx:pt>
          <cx:pt idx="1245">NA</cx:pt>
          <cx:pt idx="1246">NA</cx:pt>
          <cx:pt idx="1247">NA</cx:pt>
          <cx:pt idx="1248">Grvl</cx:pt>
          <cx:pt idx="1249">NA</cx:pt>
          <cx:pt idx="1250">NA</cx:pt>
          <cx:pt idx="1251">NA</cx:pt>
          <cx:pt idx="1252">NA</cx:pt>
          <cx:pt idx="1253">NA</cx:pt>
          <cx:pt idx="1254">NA</cx:pt>
          <cx:pt idx="1255">NA</cx:pt>
          <cx:pt idx="1256">NA</cx:pt>
          <cx:pt idx="1257">NA</cx:pt>
          <cx:pt idx="1258">NA</cx:pt>
          <cx:pt idx="1259">NA</cx:pt>
          <cx:pt idx="1260">NA</cx:pt>
          <cx:pt idx="1261">NA</cx:pt>
          <cx:pt idx="1262">NA</cx:pt>
          <cx:pt idx="1263">Pave</cx:pt>
          <cx:pt idx="1264">NA</cx:pt>
          <cx:pt idx="1265">NA</cx:pt>
          <cx:pt idx="1266">NA</cx:pt>
          <cx:pt idx="1267">NA</cx:pt>
          <cx:pt idx="1268">NA</cx:pt>
          <cx:pt idx="1269">NA</cx:pt>
          <cx:pt idx="1270">NA</cx:pt>
          <cx:pt idx="1271">NA</cx:pt>
          <cx:pt idx="1272">NA</cx:pt>
          <cx:pt idx="1273">NA</cx:pt>
          <cx:pt idx="1274">NA</cx:pt>
          <cx:pt idx="1275">NA</cx:pt>
          <cx:pt idx="1276">NA</cx:pt>
          <cx:pt idx="1277">NA</cx:pt>
          <cx:pt idx="1278">NA</cx:pt>
          <cx:pt idx="1279">NA</cx:pt>
          <cx:pt idx="1280">NA</cx:pt>
          <cx:pt idx="1281">NA</cx:pt>
          <cx:pt idx="1282">NA</cx:pt>
          <cx:pt idx="1283">NA</cx:pt>
          <cx:pt idx="1284">NA</cx:pt>
          <cx:pt idx="1285">NA</cx:pt>
          <cx:pt idx="1286">NA</cx:pt>
          <cx:pt idx="1287">NA</cx:pt>
          <cx:pt idx="1288">NA</cx:pt>
          <cx:pt idx="1289">NA</cx:pt>
          <cx:pt idx="1290">NA</cx:pt>
          <cx:pt idx="1291">NA</cx:pt>
          <cx:pt idx="1292">NA</cx:pt>
          <cx:pt idx="1293">NA</cx:pt>
          <cx:pt idx="1294">NA</cx:pt>
          <cx:pt idx="1295">NA</cx:pt>
          <cx:pt idx="1296">NA</cx:pt>
          <cx:pt idx="1297">NA</cx:pt>
          <cx:pt idx="1298">NA</cx:pt>
          <cx:pt idx="1299">NA</cx:pt>
          <cx:pt idx="1300">NA</cx:pt>
          <cx:pt idx="1301">NA</cx:pt>
          <cx:pt idx="1302">NA</cx:pt>
          <cx:pt idx="1303">NA</cx:pt>
          <cx:pt idx="1304">NA</cx:pt>
          <cx:pt idx="1305">NA</cx:pt>
          <cx:pt idx="1306">NA</cx:pt>
          <cx:pt idx="1307">NA</cx:pt>
          <cx:pt idx="1308">NA</cx:pt>
          <cx:pt idx="1309">NA</cx:pt>
          <cx:pt idx="1310">NA</cx:pt>
          <cx:pt idx="1311">NA</cx:pt>
          <cx:pt idx="1312">NA</cx:pt>
          <cx:pt idx="1313">NA</cx:pt>
          <cx:pt idx="1314">NA</cx:pt>
          <cx:pt idx="1315">NA</cx:pt>
          <cx:pt idx="1316">NA</cx:pt>
          <cx:pt idx="1317">Pave</cx:pt>
          <cx:pt idx="1318">NA</cx:pt>
          <cx:pt idx="1319">NA</cx:pt>
          <cx:pt idx="1320">NA</cx:pt>
          <cx:pt idx="1321">NA</cx:pt>
          <cx:pt idx="1322">NA</cx:pt>
          <cx:pt idx="1323">NA</cx:pt>
          <cx:pt idx="1324">NA</cx:pt>
          <cx:pt idx="1325">NA</cx:pt>
          <cx:pt idx="1326">NA</cx:pt>
          <cx:pt idx="1327">NA</cx:pt>
          <cx:pt idx="1328">Grvl</cx:pt>
          <cx:pt idx="1329">NA</cx:pt>
          <cx:pt idx="1330">NA</cx:pt>
          <cx:pt idx="1331">NA</cx:pt>
          <cx:pt idx="1332">NA</cx:pt>
          <cx:pt idx="1333">NA</cx:pt>
          <cx:pt idx="1334">NA</cx:pt>
          <cx:pt idx="1335">NA</cx:pt>
          <cx:pt idx="1336">NA</cx:pt>
          <cx:pt idx="1337">Grvl</cx:pt>
          <cx:pt idx="1338">NA</cx:pt>
          <cx:pt idx="1339">NA</cx:pt>
          <cx:pt idx="1340">NA</cx:pt>
          <cx:pt idx="1341">NA</cx:pt>
          <cx:pt idx="1342">NA</cx:pt>
          <cx:pt idx="1343">NA</cx:pt>
          <cx:pt idx="1344">NA</cx:pt>
          <cx:pt idx="1345">NA</cx:pt>
          <cx:pt idx="1346">NA</cx:pt>
          <cx:pt idx="1347">NA</cx:pt>
          <cx:pt idx="1348">NA</cx:pt>
          <cx:pt idx="1349">Pave</cx:pt>
          <cx:pt idx="1350">NA</cx:pt>
          <cx:pt idx="1351">NA</cx:pt>
          <cx:pt idx="1352">NA</cx:pt>
          <cx:pt idx="1353">NA</cx:pt>
          <cx:pt idx="1354">NA</cx:pt>
          <cx:pt idx="1355">NA</cx:pt>
          <cx:pt idx="1356">NA</cx:pt>
          <cx:pt idx="1357">NA</cx:pt>
          <cx:pt idx="1358">NA</cx:pt>
          <cx:pt idx="1359">NA</cx:pt>
          <cx:pt idx="1360">NA</cx:pt>
          <cx:pt idx="1361">NA</cx:pt>
          <cx:pt idx="1362">NA</cx:pt>
          <cx:pt idx="1363">NA</cx:pt>
          <cx:pt idx="1364">Pave</cx:pt>
          <cx:pt idx="1365">NA</cx:pt>
          <cx:pt idx="1366">NA</cx:pt>
          <cx:pt idx="1367">NA</cx:pt>
          <cx:pt idx="1368">NA</cx:pt>
          <cx:pt idx="1369">NA</cx:pt>
          <cx:pt idx="1370">NA</cx:pt>
          <cx:pt idx="1371">NA</cx:pt>
          <cx:pt idx="1372">NA</cx:pt>
          <cx:pt idx="1373">NA</cx:pt>
          <cx:pt idx="1374">NA</cx:pt>
          <cx:pt idx="1375">NA</cx:pt>
          <cx:pt idx="1376">NA</cx:pt>
          <cx:pt idx="1377">Grvl</cx:pt>
          <cx:pt idx="1378">NA</cx:pt>
          <cx:pt idx="1379">NA</cx:pt>
          <cx:pt idx="1380">Grvl</cx:pt>
          <cx:pt idx="1381">NA</cx:pt>
          <cx:pt idx="1382">NA</cx:pt>
          <cx:pt idx="1383">NA</cx:pt>
          <cx:pt idx="1384">NA</cx:pt>
          <cx:pt idx="1385">NA</cx:pt>
          <cx:pt idx="1386">NA</cx:pt>
          <cx:pt idx="1387">Grvl</cx:pt>
          <cx:pt idx="1388">NA</cx:pt>
          <cx:pt idx="1389">NA</cx:pt>
          <cx:pt idx="1390">NA</cx:pt>
          <cx:pt idx="1391">NA</cx:pt>
          <cx:pt idx="1392">NA</cx:pt>
          <cx:pt idx="1393">Pave</cx:pt>
          <cx:pt idx="1394">NA</cx:pt>
          <cx:pt idx="1395">NA</cx:pt>
          <cx:pt idx="1396">NA</cx:pt>
          <cx:pt idx="1397">NA</cx:pt>
          <cx:pt idx="1398">NA</cx:pt>
          <cx:pt idx="1399">NA</cx:pt>
          <cx:pt idx="1400">NA</cx:pt>
          <cx:pt idx="1401">NA</cx:pt>
          <cx:pt idx="1402">NA</cx:pt>
          <cx:pt idx="1403">NA</cx:pt>
          <cx:pt idx="1404">Grvl</cx:pt>
          <cx:pt idx="1405">NA</cx:pt>
          <cx:pt idx="1406">NA</cx:pt>
          <cx:pt idx="1407">NA</cx:pt>
          <cx:pt idx="1408">NA</cx:pt>
          <cx:pt idx="1409">NA</cx:pt>
          <cx:pt idx="1410">NA</cx:pt>
          <cx:pt idx="1411">NA</cx:pt>
          <cx:pt idx="1412">NA</cx:pt>
          <cx:pt idx="1413">NA</cx:pt>
          <cx:pt idx="1414">Pave</cx:pt>
          <cx:pt idx="1415">NA</cx:pt>
          <cx:pt idx="1416">NA</cx:pt>
          <cx:pt idx="1417">NA</cx:pt>
          <cx:pt idx="1418">NA</cx:pt>
          <cx:pt idx="1419">NA</cx:pt>
          <cx:pt idx="1420">NA</cx:pt>
          <cx:pt idx="1421">NA</cx:pt>
          <cx:pt idx="1422">NA</cx:pt>
          <cx:pt idx="1423">NA</cx:pt>
          <cx:pt idx="1424">NA</cx:pt>
          <cx:pt idx="1425">NA</cx:pt>
          <cx:pt idx="1426">NA</cx:pt>
          <cx:pt idx="1427">Grvl</cx:pt>
          <cx:pt idx="1428">NA</cx:pt>
          <cx:pt idx="1429">NA</cx:pt>
          <cx:pt idx="1430">NA</cx:pt>
          <cx:pt idx="1431">NA</cx:pt>
          <cx:pt idx="1432">Grvl</cx:pt>
          <cx:pt idx="1433">NA</cx:pt>
          <cx:pt idx="1434">NA</cx:pt>
          <cx:pt idx="1435">NA</cx:pt>
          <cx:pt idx="1436">NA</cx:pt>
          <cx:pt idx="1437">NA</cx:pt>
          <cx:pt idx="1438">NA</cx:pt>
          <cx:pt idx="1439">NA</cx:pt>
          <cx:pt idx="1440">NA</cx:pt>
          <cx:pt idx="1441">NA</cx:pt>
          <cx:pt idx="1442">NA</cx:pt>
          <cx:pt idx="1443">NA</cx:pt>
          <cx:pt idx="1444">NA</cx:pt>
          <cx:pt idx="1445">NA</cx:pt>
          <cx:pt idx="1446">NA</cx:pt>
          <cx:pt idx="1447">NA</cx:pt>
          <cx:pt idx="1448">NA</cx:pt>
          <cx:pt idx="1449">NA</cx:pt>
          <cx:pt idx="1450">NA</cx:pt>
          <cx:pt idx="1451">NA</cx:pt>
          <cx:pt idx="1452">NA</cx:pt>
          <cx:pt idx="1453">NA</cx:pt>
          <cx:pt idx="1454">Pave</cx:pt>
          <cx:pt idx="1455">NA</cx:pt>
          <cx:pt idx="1456">NA</cx:pt>
          <cx:pt idx="1457">NA</cx:pt>
          <cx:pt idx="1458">NA</cx:pt>
          <cx:pt idx="1459">NA</cx:pt>
        </cx:lvl>
        <cx:lvl ptCount="1460">
          <cx:pt idx="0">Pave</cx:pt>
          <cx:pt idx="1">Pave</cx:pt>
          <cx:pt idx="2">Pave</cx:pt>
          <cx:pt idx="3">Pave</cx:pt>
          <cx:pt idx="4">Pave</cx:pt>
          <cx:pt idx="5">Pave</cx:pt>
          <cx:pt idx="6">Pave</cx:pt>
          <cx:pt idx="7">Pave</cx:pt>
          <cx:pt idx="8">Pave</cx:pt>
          <cx:pt idx="9">Pave</cx:pt>
          <cx:pt idx="10">Pave</cx:pt>
          <cx:pt idx="11">Pave</cx:pt>
          <cx:pt idx="12">Pave</cx:pt>
          <cx:pt idx="13">Pave</cx:pt>
          <cx:pt idx="14">Pave</cx:pt>
          <cx:pt idx="15">Pave</cx:pt>
          <cx:pt idx="16">Pave</cx:pt>
          <cx:pt idx="17">Pave</cx:pt>
          <cx:pt idx="18">Pave</cx:pt>
          <cx:pt idx="19">Pave</cx:pt>
          <cx:pt idx="20">Pave</cx:pt>
          <cx:pt idx="21">Pave</cx:pt>
          <cx:pt idx="22">Pave</cx:pt>
          <cx:pt idx="23">Pave</cx:pt>
          <cx:pt idx="24">Pave</cx:pt>
          <cx:pt idx="25">Pave</cx:pt>
          <cx:pt idx="26">Pave</cx:pt>
          <cx:pt idx="27">Pave</cx:pt>
          <cx:pt idx="28">Pave</cx:pt>
          <cx:pt idx="29">Pave</cx:pt>
          <cx:pt idx="30">Pave</cx:pt>
          <cx:pt idx="31">Pave</cx:pt>
          <cx:pt idx="32">Pave</cx:pt>
          <cx:pt idx="33">Pave</cx:pt>
          <cx:pt idx="34">Pave</cx:pt>
          <cx:pt idx="35">Pave</cx:pt>
          <cx:pt idx="36">Pave</cx:pt>
          <cx:pt idx="37">Pave</cx:pt>
          <cx:pt idx="38">Pave</cx:pt>
          <cx:pt idx="39">Pave</cx:pt>
          <cx:pt idx="40">Pave</cx:pt>
          <cx:pt idx="41">Pave</cx:pt>
          <cx:pt idx="42">Pave</cx:pt>
          <cx:pt idx="43">Pave</cx:pt>
          <cx:pt idx="44">Pave</cx:pt>
          <cx:pt idx="45">Pave</cx:pt>
          <cx:pt idx="46">Pave</cx:pt>
          <cx:pt idx="47">Pave</cx:pt>
          <cx:pt idx="48">Pave</cx:pt>
          <cx:pt idx="49">Pave</cx:pt>
          <cx:pt idx="50">Pave</cx:pt>
          <cx:pt idx="51">Pave</cx:pt>
          <cx:pt idx="52">Grvl</cx:pt>
          <cx:pt idx="53">Pave</cx:pt>
          <cx:pt idx="54">Pave</cx:pt>
          <cx:pt idx="55">Pave</cx:pt>
          <cx:pt idx="56">Pave</cx:pt>
          <cx:pt idx="57">Pave</cx:pt>
          <cx:pt idx="58">Pave</cx:pt>
          <cx:pt idx="59">Pave</cx:pt>
          <cx:pt idx="60">Pave</cx:pt>
          <cx:pt idx="61">Pave</cx:pt>
          <cx:pt idx="62">Pave</cx:pt>
          <cx:pt idx="63">Pave</cx:pt>
          <cx:pt idx="64">Pave</cx:pt>
          <cx:pt idx="65">Pave</cx:pt>
          <cx:pt idx="66">Pave</cx:pt>
          <cx:pt idx="67">Pave</cx:pt>
          <cx:pt idx="68">Pave</cx:pt>
          <cx:pt idx="69">Pave</cx:pt>
          <cx:pt idx="70">Pave</cx:pt>
          <cx:pt idx="71">Pave</cx:pt>
          <cx:pt idx="72">Pave</cx:pt>
          <cx:pt idx="73">Pave</cx:pt>
          <cx:pt idx="74">Pave</cx:pt>
          <cx:pt idx="75">Pave</cx:pt>
          <cx:pt idx="76">Pave</cx:pt>
          <cx:pt idx="77">Pave</cx:pt>
          <cx:pt idx="78">Pave</cx:pt>
          <cx:pt idx="79">Pave</cx:pt>
          <cx:pt idx="80">Pave</cx:pt>
          <cx:pt idx="81">Pave</cx:pt>
          <cx:pt idx="82">Pave</cx:pt>
          <cx:pt idx="83">Pave</cx:pt>
          <cx:pt idx="84">Pave</cx:pt>
          <cx:pt idx="85">Pave</cx:pt>
          <cx:pt idx="86">Pave</cx:pt>
          <cx:pt idx="87">Pave</cx:pt>
          <cx:pt idx="88">Pave</cx:pt>
          <cx:pt idx="89">Pave</cx:pt>
          <cx:pt idx="90">Pave</cx:pt>
          <cx:pt idx="91">Pave</cx:pt>
          <cx:pt idx="92">Pave</cx:pt>
          <cx:pt idx="93">Pave</cx:pt>
          <cx:pt idx="94">Pave</cx:pt>
          <cx:pt idx="95">Pave</cx:pt>
          <cx:pt idx="96">Pave</cx:pt>
          <cx:pt idx="97">Pave</cx:pt>
          <cx:pt idx="98">Pave</cx:pt>
          <cx:pt idx="99">Pave</cx:pt>
          <cx:pt idx="100">Pave</cx:pt>
          <cx:pt idx="101">Pave</cx:pt>
          <cx:pt idx="102">Pave</cx:pt>
          <cx:pt idx="103">Pave</cx:pt>
          <cx:pt idx="104">Pave</cx:pt>
          <cx:pt idx="105">Pave</cx:pt>
          <cx:pt idx="106">Pave</cx:pt>
          <cx:pt idx="107">Pave</cx:pt>
          <cx:pt idx="108">Pave</cx:pt>
          <cx:pt idx="109">Pave</cx:pt>
          <cx:pt idx="110">Pave</cx:pt>
          <cx:pt idx="111">Pave</cx:pt>
          <cx:pt idx="112">Pave</cx:pt>
          <cx:pt idx="113">Pave</cx:pt>
          <cx:pt idx="114">Pave</cx:pt>
          <cx:pt idx="115">Pave</cx:pt>
          <cx:pt idx="116">Pave</cx:pt>
          <cx:pt idx="117">Pave</cx:pt>
          <cx:pt idx="118">Pave</cx:pt>
          <cx:pt idx="119">Pave</cx:pt>
          <cx:pt idx="120">Pave</cx:pt>
          <cx:pt idx="121">Pave</cx:pt>
          <cx:pt idx="122">Pave</cx:pt>
          <cx:pt idx="123">Pave</cx:pt>
          <cx:pt idx="124">Pave</cx:pt>
          <cx:pt idx="125">Pave</cx:pt>
          <cx:pt idx="126">Pave</cx:pt>
          <cx:pt idx="127">Pave</cx:pt>
          <cx:pt idx="128">Pave</cx:pt>
          <cx:pt idx="129">Pave</cx:pt>
          <cx:pt idx="130">Pave</cx:pt>
          <cx:pt idx="131">Pave</cx:pt>
          <cx:pt idx="132">Pave</cx:pt>
          <cx:pt idx="133">Pave</cx:pt>
          <cx:pt idx="134">Pave</cx:pt>
          <cx:pt idx="135">Pave</cx:pt>
          <cx:pt idx="136">Pave</cx:pt>
          <cx:pt idx="137">Pave</cx:pt>
          <cx:pt idx="138">Pave</cx:pt>
          <cx:pt idx="139">Pave</cx:pt>
          <cx:pt idx="140">Pave</cx:pt>
          <cx:pt idx="141">Pave</cx:pt>
          <cx:pt idx="142">Pave</cx:pt>
          <cx:pt idx="143">Pave</cx:pt>
          <cx:pt idx="144">Pave</cx:pt>
          <cx:pt idx="145">Pave</cx:pt>
          <cx:pt idx="146">Pave</cx:pt>
          <cx:pt idx="147">Pave</cx:pt>
          <cx:pt idx="148">Pave</cx:pt>
          <cx:pt idx="149">Pave</cx:pt>
          <cx:pt idx="150">Pave</cx:pt>
          <cx:pt idx="151">Pave</cx:pt>
          <cx:pt idx="152">Pave</cx:pt>
          <cx:pt idx="153">Pave</cx:pt>
          <cx:pt idx="154">Pave</cx:pt>
          <cx:pt idx="155">Pave</cx:pt>
          <cx:pt idx="156">Pave</cx:pt>
          <cx:pt idx="157">Pave</cx:pt>
          <cx:pt idx="158">Pave</cx:pt>
          <cx:pt idx="159">Pave</cx:pt>
          <cx:pt idx="160">Pave</cx:pt>
          <cx:pt idx="161">Pave</cx:pt>
          <cx:pt idx="162">Pave</cx:pt>
          <cx:pt idx="163">Pave</cx:pt>
          <cx:pt idx="164">Pave</cx:pt>
          <cx:pt idx="165">Pave</cx:pt>
          <cx:pt idx="166">Pave</cx:pt>
          <cx:pt idx="167">Pave</cx:pt>
          <cx:pt idx="168">Pave</cx:pt>
          <cx:pt idx="169">Pave</cx:pt>
          <cx:pt idx="170">Pave</cx:pt>
          <cx:pt idx="171">Pave</cx:pt>
          <cx:pt idx="172">Pave</cx:pt>
          <cx:pt idx="173">Pave</cx:pt>
          <cx:pt idx="174">Pave</cx:pt>
          <cx:pt idx="175">Pave</cx:pt>
          <cx:pt idx="176">Pave</cx:pt>
          <cx:pt idx="177">Pave</cx:pt>
          <cx:pt idx="178">Pave</cx:pt>
          <cx:pt idx="179">Pave</cx:pt>
          <cx:pt idx="180">Pave</cx:pt>
          <cx:pt idx="181">Pave</cx:pt>
          <cx:pt idx="182">Pave</cx:pt>
          <cx:pt idx="183">Pave</cx:pt>
          <cx:pt idx="184">Pave</cx:pt>
          <cx:pt idx="185">Pave</cx:pt>
          <cx:pt idx="186">Pave</cx:pt>
          <cx:pt idx="187">Pave</cx:pt>
          <cx:pt idx="188">Pave</cx:pt>
          <cx:pt idx="189">Pave</cx:pt>
          <cx:pt idx="190">Pave</cx:pt>
          <cx:pt idx="191">Pave</cx:pt>
          <cx:pt idx="192">Pave</cx:pt>
          <cx:pt idx="193">Pave</cx:pt>
          <cx:pt idx="194">Pave</cx:pt>
          <cx:pt idx="195">Pave</cx:pt>
          <cx:pt idx="196">Pave</cx:pt>
          <cx:pt idx="197">Pave</cx:pt>
          <cx:pt idx="198">Pave</cx:pt>
          <cx:pt idx="199">Pave</cx:pt>
          <cx:pt idx="200">Pave</cx:pt>
          <cx:pt idx="201">Pave</cx:pt>
          <cx:pt idx="202">Pave</cx:pt>
          <cx:pt idx="203">Pave</cx:pt>
          <cx:pt idx="204">Pave</cx:pt>
          <cx:pt idx="205">Pave</cx:pt>
          <cx:pt idx="206">Pave</cx:pt>
          <cx:pt idx="207">Pave</cx:pt>
          <cx:pt idx="208">Pave</cx:pt>
          <cx:pt idx="209">Pave</cx:pt>
          <cx:pt idx="210">Pave</cx:pt>
          <cx:pt idx="211">Pave</cx:pt>
          <cx:pt idx="212">Pave</cx:pt>
          <cx:pt idx="213">Pave</cx:pt>
          <cx:pt idx="214">Pave</cx:pt>
          <cx:pt idx="215">Pave</cx:pt>
          <cx:pt idx="216">Pave</cx:pt>
          <cx:pt idx="217">Pave</cx:pt>
          <cx:pt idx="218">Pave</cx:pt>
          <cx:pt idx="219">Pave</cx:pt>
          <cx:pt idx="220">Pave</cx:pt>
          <cx:pt idx="221">Pave</cx:pt>
          <cx:pt idx="222">Pave</cx:pt>
          <cx:pt idx="223">Pave</cx:pt>
          <cx:pt idx="224">Pave</cx:pt>
          <cx:pt idx="225">Pave</cx:pt>
          <cx:pt idx="226">Pave</cx:pt>
          <cx:pt idx="227">Pave</cx:pt>
          <cx:pt idx="228">Pave</cx:pt>
          <cx:pt idx="229">Pave</cx:pt>
          <cx:pt idx="230">Pave</cx:pt>
          <cx:pt idx="231">Pave</cx:pt>
          <cx:pt idx="232">Pave</cx:pt>
          <cx:pt idx="233">Pave</cx:pt>
          <cx:pt idx="234">Pave</cx:pt>
          <cx:pt idx="235">Pave</cx:pt>
          <cx:pt idx="236">Pave</cx:pt>
          <cx:pt idx="237">Pave</cx:pt>
          <cx:pt idx="238">Pave</cx:pt>
          <cx:pt idx="239">Pave</cx:pt>
          <cx:pt idx="240">Pave</cx:pt>
          <cx:pt idx="241">Pave</cx:pt>
          <cx:pt idx="242">Pave</cx:pt>
          <cx:pt idx="243">Pave</cx:pt>
          <cx:pt idx="244">Pave</cx:pt>
          <cx:pt idx="245">Pave</cx:pt>
          <cx:pt idx="246">Pave</cx:pt>
          <cx:pt idx="247">Pave</cx:pt>
          <cx:pt idx="248">Pave</cx:pt>
          <cx:pt idx="249">Pave</cx:pt>
          <cx:pt idx="250">Pave</cx:pt>
          <cx:pt idx="251">Pave</cx:pt>
          <cx:pt idx="252">Pave</cx:pt>
          <cx:pt idx="253">Pave</cx:pt>
          <cx:pt idx="254">Pave</cx:pt>
          <cx:pt idx="255">Pave</cx:pt>
          <cx:pt idx="256">Pave</cx:pt>
          <cx:pt idx="257">Pave</cx:pt>
          <cx:pt idx="258">Pave</cx:pt>
          <cx:pt idx="259">Pave</cx:pt>
          <cx:pt idx="260">Pave</cx:pt>
          <cx:pt idx="261">Pave</cx:pt>
          <cx:pt idx="262">Pave</cx:pt>
          <cx:pt idx="263">Pave</cx:pt>
          <cx:pt idx="264">Pave</cx:pt>
          <cx:pt idx="265">Pave</cx:pt>
          <cx:pt idx="266">Pave</cx:pt>
          <cx:pt idx="267">Pave</cx:pt>
          <cx:pt idx="268">Pave</cx:pt>
          <cx:pt idx="269">Pave</cx:pt>
          <cx:pt idx="270">Pave</cx:pt>
          <cx:pt idx="271">Pave</cx:pt>
          <cx:pt idx="272">Pave</cx:pt>
          <cx:pt idx="273">Pave</cx:pt>
          <cx:pt idx="274">Pave</cx:pt>
          <cx:pt idx="275">Pave</cx:pt>
          <cx:pt idx="276">Pave</cx:pt>
          <cx:pt idx="277">Pave</cx:pt>
          <cx:pt idx="278">Pave</cx:pt>
          <cx:pt idx="279">Pave</cx:pt>
          <cx:pt idx="280">Pave</cx:pt>
          <cx:pt idx="281">Pave</cx:pt>
          <cx:pt idx="282">Pave</cx:pt>
          <cx:pt idx="283">Pave</cx:pt>
          <cx:pt idx="284">Pave</cx:pt>
          <cx:pt idx="285">Pave</cx:pt>
          <cx:pt idx="286">Pave</cx:pt>
          <cx:pt idx="287">Pave</cx:pt>
          <cx:pt idx="288">Pave</cx:pt>
          <cx:pt idx="289">Pave</cx:pt>
          <cx:pt idx="290">Pave</cx:pt>
          <cx:pt idx="291">Pave</cx:pt>
          <cx:pt idx="292">Pave</cx:pt>
          <cx:pt idx="293">Pave</cx:pt>
          <cx:pt idx="294">Pave</cx:pt>
          <cx:pt idx="295">Pave</cx:pt>
          <cx:pt idx="296">Pave</cx:pt>
          <cx:pt idx="297">Pave</cx:pt>
          <cx:pt idx="298">Pave</cx:pt>
          <cx:pt idx="299">Pave</cx:pt>
          <cx:pt idx="300">Pave</cx:pt>
          <cx:pt idx="301">Pave</cx:pt>
          <cx:pt idx="302">Pave</cx:pt>
          <cx:pt idx="303">Pave</cx:pt>
          <cx:pt idx="304">Pave</cx:pt>
          <cx:pt idx="305">Pave</cx:pt>
          <cx:pt idx="306">Pave</cx:pt>
          <cx:pt idx="307">Pave</cx:pt>
          <cx:pt idx="308">Pave</cx:pt>
          <cx:pt idx="309">Pave</cx:pt>
          <cx:pt idx="310">Pave</cx:pt>
          <cx:pt idx="311">Pave</cx:pt>
          <cx:pt idx="312">Pave</cx:pt>
          <cx:pt idx="313">Pave</cx:pt>
          <cx:pt idx="314">Pave</cx:pt>
          <cx:pt idx="315">Pave</cx:pt>
          <cx:pt idx="316">Pave</cx:pt>
          <cx:pt idx="317">Pave</cx:pt>
          <cx:pt idx="318">Pave</cx:pt>
          <cx:pt idx="319">Pave</cx:pt>
          <cx:pt idx="320">Pave</cx:pt>
          <cx:pt idx="321">Pave</cx:pt>
          <cx:pt idx="322">Pave</cx:pt>
          <cx:pt idx="323">Pave</cx:pt>
          <cx:pt idx="324">Pave</cx:pt>
          <cx:pt idx="325">Pave</cx:pt>
          <cx:pt idx="326">Pave</cx:pt>
          <cx:pt idx="327">Pave</cx:pt>
          <cx:pt idx="328">Pave</cx:pt>
          <cx:pt idx="329">Pave</cx:pt>
          <cx:pt idx="330">Pave</cx:pt>
          <cx:pt idx="331">Pave</cx:pt>
          <cx:pt idx="332">Pave</cx:pt>
          <cx:pt idx="333">Pave</cx:pt>
          <cx:pt idx="334">Pave</cx:pt>
          <cx:pt idx="335">Grvl</cx:pt>
          <cx:pt idx="336">Pave</cx:pt>
          <cx:pt idx="337">Pave</cx:pt>
          <cx:pt idx="338">Pave</cx:pt>
          <cx:pt idx="339">Pave</cx:pt>
          <cx:pt idx="340">Pave</cx:pt>
          <cx:pt idx="341">Pave</cx:pt>
          <cx:pt idx="342">Pave</cx:pt>
          <cx:pt idx="343">Pave</cx:pt>
          <cx:pt idx="344">Pave</cx:pt>
          <cx:pt idx="345">Pave</cx:pt>
          <cx:pt idx="346">Pave</cx:pt>
          <cx:pt idx="347">Pave</cx:pt>
          <cx:pt idx="348">Pave</cx:pt>
          <cx:pt idx="349">Pave</cx:pt>
          <cx:pt idx="350">Pave</cx:pt>
          <cx:pt idx="351">Pave</cx:pt>
          <cx:pt idx="352">Pave</cx:pt>
          <cx:pt idx="353">Pave</cx:pt>
          <cx:pt idx="354">Pave</cx:pt>
          <cx:pt idx="355">Pave</cx:pt>
          <cx:pt idx="356">Pave</cx:pt>
          <cx:pt idx="357">Pave</cx:pt>
          <cx:pt idx="358">Pave</cx:pt>
          <cx:pt idx="359">Pave</cx:pt>
          <cx:pt idx="360">Pave</cx:pt>
          <cx:pt idx="361">Pave</cx:pt>
          <cx:pt idx="362">Pave</cx:pt>
          <cx:pt idx="363">Pave</cx:pt>
          <cx:pt idx="364">Pave</cx:pt>
          <cx:pt idx="365">Pave</cx:pt>
          <cx:pt idx="366">Pave</cx:pt>
          <cx:pt idx="367">Pave</cx:pt>
          <cx:pt idx="368">Pave</cx:pt>
          <cx:pt idx="369">Pave</cx:pt>
          <cx:pt idx="370">Pave</cx:pt>
          <cx:pt idx="371">Pave</cx:pt>
          <cx:pt idx="372">Pave</cx:pt>
          <cx:pt idx="373">Pave</cx:pt>
          <cx:pt idx="374">Pave</cx:pt>
          <cx:pt idx="375">Pave</cx:pt>
          <cx:pt idx="376">Pave</cx:pt>
          <cx:pt idx="377">Pave</cx:pt>
          <cx:pt idx="378">Pave</cx:pt>
          <cx:pt idx="379">Pave</cx:pt>
          <cx:pt idx="380">Pave</cx:pt>
          <cx:pt idx="381">Pave</cx:pt>
          <cx:pt idx="382">Pave</cx:pt>
          <cx:pt idx="383">Pave</cx:pt>
          <cx:pt idx="384">Pave</cx:pt>
          <cx:pt idx="385">Pave</cx:pt>
          <cx:pt idx="386">Pave</cx:pt>
          <cx:pt idx="387">Pave</cx:pt>
          <cx:pt idx="388">Pave</cx:pt>
          <cx:pt idx="389">Pave</cx:pt>
          <cx:pt idx="390">Pave</cx:pt>
          <cx:pt idx="391">Pave</cx:pt>
          <cx:pt idx="392">Pave</cx:pt>
          <cx:pt idx="393">Pave</cx:pt>
          <cx:pt idx="394">Pave</cx:pt>
          <cx:pt idx="395">Pave</cx:pt>
          <cx:pt idx="396">Pave</cx:pt>
          <cx:pt idx="397">Pave</cx:pt>
          <cx:pt idx="398">Pave</cx:pt>
          <cx:pt idx="399">Pave</cx:pt>
          <cx:pt idx="400">Pave</cx:pt>
          <cx:pt idx="401">Pave</cx:pt>
          <cx:pt idx="402">Pave</cx:pt>
          <cx:pt idx="403">Pave</cx:pt>
          <cx:pt idx="404">Pave</cx:pt>
          <cx:pt idx="405">Pave</cx:pt>
          <cx:pt idx="406">Pave</cx:pt>
          <cx:pt idx="407">Pave</cx:pt>
          <cx:pt idx="408">Pave</cx:pt>
          <cx:pt idx="409">Pave</cx:pt>
          <cx:pt idx="410">Pave</cx:pt>
          <cx:pt idx="411">Pave</cx:pt>
          <cx:pt idx="412">Pave</cx:pt>
          <cx:pt idx="413">Pave</cx:pt>
          <cx:pt idx="414">Pave</cx:pt>
          <cx:pt idx="415">Pave</cx:pt>
          <cx:pt idx="416">Pave</cx:pt>
          <cx:pt idx="417">Pave</cx:pt>
          <cx:pt idx="418">Pave</cx:pt>
          <cx:pt idx="419">Pave</cx:pt>
          <cx:pt idx="420">Pave</cx:pt>
          <cx:pt idx="421">Pave</cx:pt>
          <cx:pt idx="422">Pave</cx:pt>
          <cx:pt idx="423">Pave</cx:pt>
          <cx:pt idx="424">Pave</cx:pt>
          <cx:pt idx="425">Pave</cx:pt>
          <cx:pt idx="426">Pave</cx:pt>
          <cx:pt idx="427">Pave</cx:pt>
          <cx:pt idx="428">Pave</cx:pt>
          <cx:pt idx="429">Pave</cx:pt>
          <cx:pt idx="430">Pave</cx:pt>
          <cx:pt idx="431">Pave</cx:pt>
          <cx:pt idx="432">Pave</cx:pt>
          <cx:pt idx="433">Pave</cx:pt>
          <cx:pt idx="434">Pave</cx:pt>
          <cx:pt idx="435">Pave</cx:pt>
          <cx:pt idx="436">Pave</cx:pt>
          <cx:pt idx="437">Pave</cx:pt>
          <cx:pt idx="438">Pave</cx:pt>
          <cx:pt idx="439">Pave</cx:pt>
          <cx:pt idx="440">Pave</cx:pt>
          <cx:pt idx="441">Pave</cx:pt>
          <cx:pt idx="442">Pave</cx:pt>
          <cx:pt idx="443">Pave</cx:pt>
          <cx:pt idx="444">Pave</cx:pt>
          <cx:pt idx="445">Pave</cx:pt>
          <cx:pt idx="446">Pave</cx:pt>
          <cx:pt idx="447">Pave</cx:pt>
          <cx:pt idx="448">Pave</cx:pt>
          <cx:pt idx="449">Pave</cx:pt>
          <cx:pt idx="450">Pave</cx:pt>
          <cx:pt idx="451">Pave</cx:pt>
          <cx:pt idx="452">Pave</cx:pt>
          <cx:pt idx="453">Pave</cx:pt>
          <cx:pt idx="454">Pave</cx:pt>
          <cx:pt idx="455">Pave</cx:pt>
          <cx:pt idx="456">Pave</cx:pt>
          <cx:pt idx="457">Pave</cx:pt>
          <cx:pt idx="458">Pave</cx:pt>
          <cx:pt idx="459">Pave</cx:pt>
          <cx:pt idx="460">Pave</cx:pt>
          <cx:pt idx="461">Pave</cx:pt>
          <cx:pt idx="462">Pave</cx:pt>
          <cx:pt idx="463">Pave</cx:pt>
          <cx:pt idx="464">Pave</cx:pt>
          <cx:pt idx="465">Pave</cx:pt>
          <cx:pt idx="466">Pave</cx:pt>
          <cx:pt idx="467">Pave</cx:pt>
          <cx:pt idx="468">Pave</cx:pt>
          <cx:pt idx="469">Pave</cx:pt>
          <cx:pt idx="470">Pave</cx:pt>
          <cx:pt idx="471">Pave</cx:pt>
          <cx:pt idx="472">Pave</cx:pt>
          <cx:pt idx="473">Pave</cx:pt>
          <cx:pt idx="474">Pave</cx:pt>
          <cx:pt idx="475">Pave</cx:pt>
          <cx:pt idx="476">Pave</cx:pt>
          <cx:pt idx="477">Pave</cx:pt>
          <cx:pt idx="478">Pave</cx:pt>
          <cx:pt idx="479">Pave</cx:pt>
          <cx:pt idx="480">Pave</cx:pt>
          <cx:pt idx="481">Pave</cx:pt>
          <cx:pt idx="482">Pave</cx:pt>
          <cx:pt idx="483">Pave</cx:pt>
          <cx:pt idx="484">Pave</cx:pt>
          <cx:pt idx="485">Pave</cx:pt>
          <cx:pt idx="486">Pave</cx:pt>
          <cx:pt idx="487">Pave</cx:pt>
          <cx:pt idx="488">Pave</cx:pt>
          <cx:pt idx="489">Pave</cx:pt>
          <cx:pt idx="490">Pave</cx:pt>
          <cx:pt idx="491">Pave</cx:pt>
          <cx:pt idx="492">Pave</cx:pt>
          <cx:pt idx="493">Pave</cx:pt>
          <cx:pt idx="494">Pave</cx:pt>
          <cx:pt idx="495">Pave</cx:pt>
          <cx:pt idx="496">Pave</cx:pt>
          <cx:pt idx="497">Pave</cx:pt>
          <cx:pt idx="498">Pave</cx:pt>
          <cx:pt idx="499">Pave</cx:pt>
          <cx:pt idx="500">Pave</cx:pt>
          <cx:pt idx="501">Pave</cx:pt>
          <cx:pt idx="502">Pave</cx:pt>
          <cx:pt idx="503">Pave</cx:pt>
          <cx:pt idx="504">Pave</cx:pt>
          <cx:pt idx="505">Pave</cx:pt>
          <cx:pt idx="506">Pave</cx:pt>
          <cx:pt idx="507">Pave</cx:pt>
          <cx:pt idx="508">Pave</cx:pt>
          <cx:pt idx="509">Pave</cx:pt>
          <cx:pt idx="510">Pave</cx:pt>
          <cx:pt idx="511">Pave</cx:pt>
          <cx:pt idx="512">Pave</cx:pt>
          <cx:pt idx="513">Pave</cx:pt>
          <cx:pt idx="514">Pave</cx:pt>
          <cx:pt idx="515">Pave</cx:pt>
          <cx:pt idx="516">Pave</cx:pt>
          <cx:pt idx="517">Pave</cx:pt>
          <cx:pt idx="518">Pave</cx:pt>
          <cx:pt idx="519">Pave</cx:pt>
          <cx:pt idx="520">Pave</cx:pt>
          <cx:pt idx="521">Pave</cx:pt>
          <cx:pt idx="522">Pave</cx:pt>
          <cx:pt idx="523">Pave</cx:pt>
          <cx:pt idx="524">Pave</cx:pt>
          <cx:pt idx="525">Pave</cx:pt>
          <cx:pt idx="526">Pave</cx:pt>
          <cx:pt idx="527">Pave</cx:pt>
          <cx:pt idx="528">Pave</cx:pt>
          <cx:pt idx="529">Pave</cx:pt>
          <cx:pt idx="530">Pave</cx:pt>
          <cx:pt idx="531">Pave</cx:pt>
          <cx:pt idx="532">Pave</cx:pt>
          <cx:pt idx="533">Pave</cx:pt>
          <cx:pt idx="534">Pave</cx:pt>
          <cx:pt idx="535">Pave</cx:pt>
          <cx:pt idx="536">Pave</cx:pt>
          <cx:pt idx="537">Pave</cx:pt>
          <cx:pt idx="538">Pave</cx:pt>
          <cx:pt idx="539">Pave</cx:pt>
          <cx:pt idx="540">Pave</cx:pt>
          <cx:pt idx="541">Pave</cx:pt>
          <cx:pt idx="542">Pave</cx:pt>
          <cx:pt idx="543">Pave</cx:pt>
          <cx:pt idx="544">Pave</cx:pt>
          <cx:pt idx="545">Pave</cx:pt>
          <cx:pt idx="546">Pave</cx:pt>
          <cx:pt idx="547">Pave</cx:pt>
          <cx:pt idx="548">Pave</cx:pt>
          <cx:pt idx="549">Pave</cx:pt>
          <cx:pt idx="550">Pave</cx:pt>
          <cx:pt idx="551">Pave</cx:pt>
          <cx:pt idx="552">Pave</cx:pt>
          <cx:pt idx="553">Pave</cx:pt>
          <cx:pt idx="554">Pave</cx:pt>
          <cx:pt idx="555">Pave</cx:pt>
          <cx:pt idx="556">Pave</cx:pt>
          <cx:pt idx="557">Pave</cx:pt>
          <cx:pt idx="558">Pave</cx:pt>
          <cx:pt idx="559">Pave</cx:pt>
          <cx:pt idx="560">Pave</cx:pt>
          <cx:pt idx="561">Pave</cx:pt>
          <cx:pt idx="562">Pave</cx:pt>
          <cx:pt idx="563">Pave</cx:pt>
          <cx:pt idx="564">Pave</cx:pt>
          <cx:pt idx="565">Pave</cx:pt>
          <cx:pt idx="566">Pave</cx:pt>
          <cx:pt idx="567">Pave</cx:pt>
          <cx:pt idx="568">Pave</cx:pt>
          <cx:pt idx="569">Pave</cx:pt>
          <cx:pt idx="570">Pave</cx:pt>
          <cx:pt idx="571">Pave</cx:pt>
          <cx:pt idx="572">Pave</cx:pt>
          <cx:pt idx="573">Pave</cx:pt>
          <cx:pt idx="574">Pave</cx:pt>
          <cx:pt idx="575">Pave</cx:pt>
          <cx:pt idx="576">Pave</cx:pt>
          <cx:pt idx="577">Pave</cx:pt>
          <cx:pt idx="578">Pave</cx:pt>
          <cx:pt idx="579">Pave</cx:pt>
          <cx:pt idx="580">Pave</cx:pt>
          <cx:pt idx="581">Pave</cx:pt>
          <cx:pt idx="582">Grvl</cx:pt>
          <cx:pt idx="583">Pave</cx:pt>
          <cx:pt idx="584">Pave</cx:pt>
          <cx:pt idx="585">Pave</cx:pt>
          <cx:pt idx="586">Pave</cx:pt>
          <cx:pt idx="587">Pave</cx:pt>
          <cx:pt idx="588">Pave</cx:pt>
          <cx:pt idx="589">Pave</cx:pt>
          <cx:pt idx="590">Pave</cx:pt>
          <cx:pt idx="591">Pave</cx:pt>
          <cx:pt idx="592">Pave</cx:pt>
          <cx:pt idx="593">Pave</cx:pt>
          <cx:pt idx="594">Pave</cx:pt>
          <cx:pt idx="595">Pave</cx:pt>
          <cx:pt idx="596">Pave</cx:pt>
          <cx:pt idx="597">Pave</cx:pt>
          <cx:pt idx="598">Pave</cx:pt>
          <cx:pt idx="599">Pave</cx:pt>
          <cx:pt idx="600">Pave</cx:pt>
          <cx:pt idx="601">Pave</cx:pt>
          <cx:pt idx="602">Pave</cx:pt>
          <cx:pt idx="603">Pave</cx:pt>
          <cx:pt idx="604">Pave</cx:pt>
          <cx:pt idx="605">Pave</cx:pt>
          <cx:pt idx="606">Pave</cx:pt>
          <cx:pt idx="607">Pave</cx:pt>
          <cx:pt idx="608">Pave</cx:pt>
          <cx:pt idx="609">Pave</cx:pt>
          <cx:pt idx="610">Pave</cx:pt>
          <cx:pt idx="611">Pave</cx:pt>
          <cx:pt idx="612">Pave</cx:pt>
          <cx:pt idx="613">Pave</cx:pt>
          <cx:pt idx="614">Pave</cx:pt>
          <cx:pt idx="615">Pave</cx:pt>
          <cx:pt idx="616">Pave</cx:pt>
          <cx:pt idx="617">Pave</cx:pt>
          <cx:pt idx="618">Pave</cx:pt>
          <cx:pt idx="619">Pave</cx:pt>
          <cx:pt idx="620">Pave</cx:pt>
          <cx:pt idx="621">Pave</cx:pt>
          <cx:pt idx="622">Pave</cx:pt>
          <cx:pt idx="623">Pave</cx:pt>
          <cx:pt idx="624">Pave</cx:pt>
          <cx:pt idx="625">Pave</cx:pt>
          <cx:pt idx="626">Pave</cx:pt>
          <cx:pt idx="627">Pave</cx:pt>
          <cx:pt idx="628">Pave</cx:pt>
          <cx:pt idx="629">Pave</cx:pt>
          <cx:pt idx="630">Pave</cx:pt>
          <cx:pt idx="631">Pave</cx:pt>
          <cx:pt idx="632">Pave</cx:pt>
          <cx:pt idx="633">Pave</cx:pt>
          <cx:pt idx="634">Pave</cx:pt>
          <cx:pt idx="635">Pave</cx:pt>
          <cx:pt idx="636">Pave</cx:pt>
          <cx:pt idx="637">Pave</cx:pt>
          <cx:pt idx="638">Pave</cx:pt>
          <cx:pt idx="639">Pave</cx:pt>
          <cx:pt idx="640">Pave</cx:pt>
          <cx:pt idx="641">Pave</cx:pt>
          <cx:pt idx="642">Pave</cx:pt>
          <cx:pt idx="643">Pave</cx:pt>
          <cx:pt idx="644">Pave</cx:pt>
          <cx:pt idx="645">Pave</cx:pt>
          <cx:pt idx="646">Pave</cx:pt>
          <cx:pt idx="647">Pave</cx:pt>
          <cx:pt idx="648">Pave</cx:pt>
          <cx:pt idx="649">Pave</cx:pt>
          <cx:pt idx="650">Pave</cx:pt>
          <cx:pt idx="651">Pave</cx:pt>
          <cx:pt idx="652">Pave</cx:pt>
          <cx:pt idx="653">Pave</cx:pt>
          <cx:pt idx="654">Pave</cx:pt>
          <cx:pt idx="655">Pave</cx:pt>
          <cx:pt idx="656">Pave</cx:pt>
          <cx:pt idx="657">Pave</cx:pt>
          <cx:pt idx="658">Pave</cx:pt>
          <cx:pt idx="659">Pave</cx:pt>
          <cx:pt idx="660">Pave</cx:pt>
          <cx:pt idx="661">Pave</cx:pt>
          <cx:pt idx="662">Pave</cx:pt>
          <cx:pt idx="663">Pave</cx:pt>
          <cx:pt idx="664">Pave</cx:pt>
          <cx:pt idx="665">Pave</cx:pt>
          <cx:pt idx="666">Pave</cx:pt>
          <cx:pt idx="667">Pave</cx:pt>
          <cx:pt idx="668">Pave</cx:pt>
          <cx:pt idx="669">Pave</cx:pt>
          <cx:pt idx="670">Pave</cx:pt>
          <cx:pt idx="671">Pave</cx:pt>
          <cx:pt idx="672">Pave</cx:pt>
          <cx:pt idx="673">Pave</cx:pt>
          <cx:pt idx="674">Pave</cx:pt>
          <cx:pt idx="675">Pave</cx:pt>
          <cx:pt idx="676">Pave</cx:pt>
          <cx:pt idx="677">Pave</cx:pt>
          <cx:pt idx="678">Pave</cx:pt>
          <cx:pt idx="679">Pave</cx:pt>
          <cx:pt idx="680">Pave</cx:pt>
          <cx:pt idx="681">Pave</cx:pt>
          <cx:pt idx="682">Pave</cx:pt>
          <cx:pt idx="683">Pave</cx:pt>
          <cx:pt idx="684">Pave</cx:pt>
          <cx:pt idx="685">Pave</cx:pt>
          <cx:pt idx="686">Pave</cx:pt>
          <cx:pt idx="687">Pave</cx:pt>
          <cx:pt idx="688">Pave</cx:pt>
          <cx:pt idx="689">Pave</cx:pt>
          <cx:pt idx="690">Pave</cx:pt>
          <cx:pt idx="691">Pave</cx:pt>
          <cx:pt idx="692">Pave</cx:pt>
          <cx:pt idx="693">Pave</cx:pt>
          <cx:pt idx="694">Pave</cx:pt>
          <cx:pt idx="695">Pave</cx:pt>
          <cx:pt idx="696">Pave</cx:pt>
          <cx:pt idx="697">Pave</cx:pt>
          <cx:pt idx="698">Pave</cx:pt>
          <cx:pt idx="699">Pave</cx:pt>
          <cx:pt idx="700">Pave</cx:pt>
          <cx:pt idx="701">Pave</cx:pt>
          <cx:pt idx="702">Pave</cx:pt>
          <cx:pt idx="703">Pave</cx:pt>
          <cx:pt idx="704">Pave</cx:pt>
          <cx:pt idx="705">Pave</cx:pt>
          <cx:pt idx="706">Pave</cx:pt>
          <cx:pt idx="707">Pave</cx:pt>
          <cx:pt idx="708">Pave</cx:pt>
          <cx:pt idx="709">Pave</cx:pt>
          <cx:pt idx="710">Pave</cx:pt>
          <cx:pt idx="711">Pave</cx:pt>
          <cx:pt idx="712">Pave</cx:pt>
          <cx:pt idx="713">Pave</cx:pt>
          <cx:pt idx="714">Pave</cx:pt>
          <cx:pt idx="715">Pave</cx:pt>
          <cx:pt idx="716">Pave</cx:pt>
          <cx:pt idx="717">Pave</cx:pt>
          <cx:pt idx="718">Pave</cx:pt>
          <cx:pt idx="719">Pave</cx:pt>
          <cx:pt idx="720">Pave</cx:pt>
          <cx:pt idx="721">Pave</cx:pt>
          <cx:pt idx="722">Pave</cx:pt>
          <cx:pt idx="723">Pave</cx:pt>
          <cx:pt idx="724">Pave</cx:pt>
          <cx:pt idx="725">Pave</cx:pt>
          <cx:pt idx="726">Pave</cx:pt>
          <cx:pt idx="727">Pave</cx:pt>
          <cx:pt idx="728">Pave</cx:pt>
          <cx:pt idx="729">Pave</cx:pt>
          <cx:pt idx="730">Pave</cx:pt>
          <cx:pt idx="731">Pave</cx:pt>
          <cx:pt idx="732">Pave</cx:pt>
          <cx:pt idx="733">Pave</cx:pt>
          <cx:pt idx="734">Pave</cx:pt>
          <cx:pt idx="735">Pave</cx:pt>
          <cx:pt idx="736">Pave</cx:pt>
          <cx:pt idx="737">Pave</cx:pt>
          <cx:pt idx="738">Pave</cx:pt>
          <cx:pt idx="739">Pave</cx:pt>
          <cx:pt idx="740">Pave</cx:pt>
          <cx:pt idx="741">Pave</cx:pt>
          <cx:pt idx="742">Pave</cx:pt>
          <cx:pt idx="743">Pave</cx:pt>
          <cx:pt idx="744">Pave</cx:pt>
          <cx:pt idx="745">Pave</cx:pt>
          <cx:pt idx="746">Pave</cx:pt>
          <cx:pt idx="747">Pave</cx:pt>
          <cx:pt idx="748">Pave</cx:pt>
          <cx:pt idx="749">Pave</cx:pt>
          <cx:pt idx="750">Pave</cx:pt>
          <cx:pt idx="751">Pave</cx:pt>
          <cx:pt idx="752">Pave</cx:pt>
          <cx:pt idx="753">Pave</cx:pt>
          <cx:pt idx="754">Pave</cx:pt>
          <cx:pt idx="755">Pave</cx:pt>
          <cx:pt idx="756">Pave</cx:pt>
          <cx:pt idx="757">Pave</cx:pt>
          <cx:pt idx="758">Pave</cx:pt>
          <cx:pt idx="759">Pave</cx:pt>
          <cx:pt idx="760">Pave</cx:pt>
          <cx:pt idx="761">Pave</cx:pt>
          <cx:pt idx="762">Pave</cx:pt>
          <cx:pt idx="763">Pave</cx:pt>
          <cx:pt idx="764">Pave</cx:pt>
          <cx:pt idx="765">Pave</cx:pt>
          <cx:pt idx="766">Pave</cx:pt>
          <cx:pt idx="767">Pave</cx:pt>
          <cx:pt idx="768">Pave</cx:pt>
          <cx:pt idx="769">Pave</cx:pt>
          <cx:pt idx="770">Pave</cx:pt>
          <cx:pt idx="771">Pave</cx:pt>
          <cx:pt idx="772">Pave</cx:pt>
          <cx:pt idx="773">Pave</cx:pt>
          <cx:pt idx="774">Pave</cx:pt>
          <cx:pt idx="775">Pave</cx:pt>
          <cx:pt idx="776">Pave</cx:pt>
          <cx:pt idx="777">Pave</cx:pt>
          <cx:pt idx="778">Pave</cx:pt>
          <cx:pt idx="779">Pave</cx:pt>
          <cx:pt idx="780">Pave</cx:pt>
          <cx:pt idx="781">Pave</cx:pt>
          <cx:pt idx="782">Pave</cx:pt>
          <cx:pt idx="783">Pave</cx:pt>
          <cx:pt idx="784">Pave</cx:pt>
          <cx:pt idx="785">Pave</cx:pt>
          <cx:pt idx="786">Pave</cx:pt>
          <cx:pt idx="787">Pave</cx:pt>
          <cx:pt idx="788">Pave</cx:pt>
          <cx:pt idx="789">Pave</cx:pt>
          <cx:pt idx="790">Pave</cx:pt>
          <cx:pt idx="791">Pave</cx:pt>
          <cx:pt idx="792">Pave</cx:pt>
          <cx:pt idx="793">Pave</cx:pt>
          <cx:pt idx="794">Pave</cx:pt>
          <cx:pt idx="795">Pave</cx:pt>
          <cx:pt idx="796">Pave</cx:pt>
          <cx:pt idx="797">Pave</cx:pt>
          <cx:pt idx="798">Pave</cx:pt>
          <cx:pt idx="799">Pave</cx:pt>
          <cx:pt idx="800">Pave</cx:pt>
          <cx:pt idx="801">Pave</cx:pt>
          <cx:pt idx="802">Pave</cx:pt>
          <cx:pt idx="803">Pave</cx:pt>
          <cx:pt idx="804">Pave</cx:pt>
          <cx:pt idx="805">Pave</cx:pt>
          <cx:pt idx="806">Pave</cx:pt>
          <cx:pt idx="807">Pave</cx:pt>
          <cx:pt idx="808">Pave</cx:pt>
          <cx:pt idx="809">Pave</cx:pt>
          <cx:pt idx="810">Pave</cx:pt>
          <cx:pt idx="811">Pave</cx:pt>
          <cx:pt idx="812">Grvl</cx:pt>
          <cx:pt idx="813">Pave</cx:pt>
          <cx:pt idx="814">Pave</cx:pt>
          <cx:pt idx="815">Pave</cx:pt>
          <cx:pt idx="816">Pave</cx:pt>
          <cx:pt idx="817">Pave</cx:pt>
          <cx:pt idx="818">Pave</cx:pt>
          <cx:pt idx="819">Pave</cx:pt>
          <cx:pt idx="820">Pave</cx:pt>
          <cx:pt idx="821">Pave</cx:pt>
          <cx:pt idx="822">Pave</cx:pt>
          <cx:pt idx="823">Pave</cx:pt>
          <cx:pt idx="824">Pave</cx:pt>
          <cx:pt idx="825">Pave</cx:pt>
          <cx:pt idx="826">Pave</cx:pt>
          <cx:pt idx="827">Pave</cx:pt>
          <cx:pt idx="828">Pave</cx:pt>
          <cx:pt idx="829">Pave</cx:pt>
          <cx:pt idx="830">Pave</cx:pt>
          <cx:pt idx="831">Pave</cx:pt>
          <cx:pt idx="832">Pave</cx:pt>
          <cx:pt idx="833">Pave</cx:pt>
          <cx:pt idx="834">Pave</cx:pt>
          <cx:pt idx="835">Pave</cx:pt>
          <cx:pt idx="836">Pave</cx:pt>
          <cx:pt idx="837">Pave</cx:pt>
          <cx:pt idx="838">Pave</cx:pt>
          <cx:pt idx="839">Pave</cx:pt>
          <cx:pt idx="840">Pave</cx:pt>
          <cx:pt idx="841">Pave</cx:pt>
          <cx:pt idx="842">Pave</cx:pt>
          <cx:pt idx="843">Pave</cx:pt>
          <cx:pt idx="844">Pave</cx:pt>
          <cx:pt idx="845">Pave</cx:pt>
          <cx:pt idx="846">Pave</cx:pt>
          <cx:pt idx="847">Pave</cx:pt>
          <cx:pt idx="848">Pave</cx:pt>
          <cx:pt idx="849">Pave</cx:pt>
          <cx:pt idx="850">Pave</cx:pt>
          <cx:pt idx="851">Pave</cx:pt>
          <cx:pt idx="852">Pave</cx:pt>
          <cx:pt idx="853">Pave</cx:pt>
          <cx:pt idx="854">Pave</cx:pt>
          <cx:pt idx="855">Pave</cx:pt>
          <cx:pt idx="856">Pave</cx:pt>
          <cx:pt idx="857">Pave</cx:pt>
          <cx:pt idx="858">Pave</cx:pt>
          <cx:pt idx="859">Pave</cx:pt>
          <cx:pt idx="860">Pave</cx:pt>
          <cx:pt idx="861">Pave</cx:pt>
          <cx:pt idx="862">Pave</cx:pt>
          <cx:pt idx="863">Pave</cx:pt>
          <cx:pt idx="864">Pave</cx:pt>
          <cx:pt idx="865">Pave</cx:pt>
          <cx:pt idx="866">Pave</cx:pt>
          <cx:pt idx="867">Pave</cx:pt>
          <cx:pt idx="868">Pave</cx:pt>
          <cx:pt idx="869">Pave</cx:pt>
          <cx:pt idx="870">Pave</cx:pt>
          <cx:pt idx="871">Pave</cx:pt>
          <cx:pt idx="872">Pave</cx:pt>
          <cx:pt idx="873">Pave</cx:pt>
          <cx:pt idx="874">Pave</cx:pt>
          <cx:pt idx="875">Pave</cx:pt>
          <cx:pt idx="876">Pave</cx:pt>
          <cx:pt idx="877">Pave</cx:pt>
          <cx:pt idx="878">Pave</cx:pt>
          <cx:pt idx="879">Pave</cx:pt>
          <cx:pt idx="880">Pave</cx:pt>
          <cx:pt idx="881">Pave</cx:pt>
          <cx:pt idx="882">Pave</cx:pt>
          <cx:pt idx="883">Pave</cx:pt>
          <cx:pt idx="884">Pave</cx:pt>
          <cx:pt idx="885">Pave</cx:pt>
          <cx:pt idx="886">Pave</cx:pt>
          <cx:pt idx="887">Pave</cx:pt>
          <cx:pt idx="888">Pave</cx:pt>
          <cx:pt idx="889">Pave</cx:pt>
          <cx:pt idx="890">Pave</cx:pt>
          <cx:pt idx="891">Pave</cx:pt>
          <cx:pt idx="892">Pave</cx:pt>
          <cx:pt idx="893">Pave</cx:pt>
          <cx:pt idx="894">Pave</cx:pt>
          <cx:pt idx="895">Pave</cx:pt>
          <cx:pt idx="896">Pave</cx:pt>
          <cx:pt idx="897">Pave</cx:pt>
          <cx:pt idx="898">Pave</cx:pt>
          <cx:pt idx="899">Pave</cx:pt>
          <cx:pt idx="900">Pave</cx:pt>
          <cx:pt idx="901">Pave</cx:pt>
          <cx:pt idx="902">Pave</cx:pt>
          <cx:pt idx="903">Pave</cx:pt>
          <cx:pt idx="904">Pave</cx:pt>
          <cx:pt idx="905">Pave</cx:pt>
          <cx:pt idx="906">Pave</cx:pt>
          <cx:pt idx="907">Pave</cx:pt>
          <cx:pt idx="908">Pave</cx:pt>
          <cx:pt idx="909">Pave</cx:pt>
          <cx:pt idx="910">Pave</cx:pt>
          <cx:pt idx="911">Pave</cx:pt>
          <cx:pt idx="912">Pave</cx:pt>
          <cx:pt idx="913">Pave</cx:pt>
          <cx:pt idx="914">Pave</cx:pt>
          <cx:pt idx="915">Pave</cx:pt>
          <cx:pt idx="916">Pave</cx:pt>
          <cx:pt idx="917">Pave</cx:pt>
          <cx:pt idx="918">Pave</cx:pt>
          <cx:pt idx="919">Pave</cx:pt>
          <cx:pt idx="920">Pave</cx:pt>
          <cx:pt idx="921">Pave</cx:pt>
          <cx:pt idx="922">Pave</cx:pt>
          <cx:pt idx="923">Pave</cx:pt>
          <cx:pt idx="924">Pave</cx:pt>
          <cx:pt idx="925">Pave</cx:pt>
          <cx:pt idx="926">Pave</cx:pt>
          <cx:pt idx="927">Pave</cx:pt>
          <cx:pt idx="928">Pave</cx:pt>
          <cx:pt idx="929">Pave</cx:pt>
          <cx:pt idx="930">Pave</cx:pt>
          <cx:pt idx="931">Pave</cx:pt>
          <cx:pt idx="932">Pave</cx:pt>
          <cx:pt idx="933">Pave</cx:pt>
          <cx:pt idx="934">Pave</cx:pt>
          <cx:pt idx="935">Pave</cx:pt>
          <cx:pt idx="936">Pave</cx:pt>
          <cx:pt idx="937">Pave</cx:pt>
          <cx:pt idx="938">Pave</cx:pt>
          <cx:pt idx="939">Pave</cx:pt>
          <cx:pt idx="940">Pave</cx:pt>
          <cx:pt idx="941">Pave</cx:pt>
          <cx:pt idx="942">Pave</cx:pt>
          <cx:pt idx="943">Pave</cx:pt>
          <cx:pt idx="944">Pave</cx:pt>
          <cx:pt idx="945">Pave</cx:pt>
          <cx:pt idx="946">Pave</cx:pt>
          <cx:pt idx="947">Pave</cx:pt>
          <cx:pt idx="948">Pave</cx:pt>
          <cx:pt idx="949">Pave</cx:pt>
          <cx:pt idx="950">Pave</cx:pt>
          <cx:pt idx="951">Pave</cx:pt>
          <cx:pt idx="952">Pave</cx:pt>
          <cx:pt idx="953">Pave</cx:pt>
          <cx:pt idx="954">Pave</cx:pt>
          <cx:pt idx="955">Pave</cx:pt>
          <cx:pt idx="956">Pave</cx:pt>
          <cx:pt idx="957">Pave</cx:pt>
          <cx:pt idx="958">Pave</cx:pt>
          <cx:pt idx="959">Pave</cx:pt>
          <cx:pt idx="960">Pave</cx:pt>
          <cx:pt idx="961">Pave</cx:pt>
          <cx:pt idx="962">Pave</cx:pt>
          <cx:pt idx="963">Pave</cx:pt>
          <cx:pt idx="964">Pave</cx:pt>
          <cx:pt idx="965">Pave</cx:pt>
          <cx:pt idx="966">Pave</cx:pt>
          <cx:pt idx="967">Pave</cx:pt>
          <cx:pt idx="968">Pave</cx:pt>
          <cx:pt idx="969">Pave</cx:pt>
          <cx:pt idx="970">Pave</cx:pt>
          <cx:pt idx="971">Pave</cx:pt>
          <cx:pt idx="972">Pave</cx:pt>
          <cx:pt idx="973">Pave</cx:pt>
          <cx:pt idx="974">Pave</cx:pt>
          <cx:pt idx="975">Pave</cx:pt>
          <cx:pt idx="976">Pave</cx:pt>
          <cx:pt idx="977">Pave</cx:pt>
          <cx:pt idx="978">Pave</cx:pt>
          <cx:pt idx="979">Pave</cx:pt>
          <cx:pt idx="980">Pave</cx:pt>
          <cx:pt idx="981">Pave</cx:pt>
          <cx:pt idx="982">Pave</cx:pt>
          <cx:pt idx="983">Pave</cx:pt>
          <cx:pt idx="984">Pave</cx:pt>
          <cx:pt idx="985">Pave</cx:pt>
          <cx:pt idx="986">Pave</cx:pt>
          <cx:pt idx="987">Pave</cx:pt>
          <cx:pt idx="988">Pave</cx:pt>
          <cx:pt idx="989">Pave</cx:pt>
          <cx:pt idx="990">Pave</cx:pt>
          <cx:pt idx="991">Pave</cx:pt>
          <cx:pt idx="992">Pave</cx:pt>
          <cx:pt idx="993">Pave</cx:pt>
          <cx:pt idx="994">Pave</cx:pt>
          <cx:pt idx="995">Pave</cx:pt>
          <cx:pt idx="996">Pave</cx:pt>
          <cx:pt idx="997">Pave</cx:pt>
          <cx:pt idx="998">Pave</cx:pt>
          <cx:pt idx="999">Pave</cx:pt>
          <cx:pt idx="1000">Pave</cx:pt>
          <cx:pt idx="1001">Pave</cx:pt>
          <cx:pt idx="1002">Pave</cx:pt>
          <cx:pt idx="1003">Pave</cx:pt>
          <cx:pt idx="1004">Pave</cx:pt>
          <cx:pt idx="1005">Pave</cx:pt>
          <cx:pt idx="1006">Pave</cx:pt>
          <cx:pt idx="1007">Pave</cx:pt>
          <cx:pt idx="1008">Pave</cx:pt>
          <cx:pt idx="1009">Pave</cx:pt>
          <cx:pt idx="1010">Pave</cx:pt>
          <cx:pt idx="1011">Pave</cx:pt>
          <cx:pt idx="1012">Pave</cx:pt>
          <cx:pt idx="1013">Pave</cx:pt>
          <cx:pt idx="1014">Pave</cx:pt>
          <cx:pt idx="1015">Pave</cx:pt>
          <cx:pt idx="1016">Pave</cx:pt>
          <cx:pt idx="1017">Pave</cx:pt>
          <cx:pt idx="1018">Pave</cx:pt>
          <cx:pt idx="1019">Pave</cx:pt>
          <cx:pt idx="1020">Pave</cx:pt>
          <cx:pt idx="1021">Pave</cx:pt>
          <cx:pt idx="1022">Pave</cx:pt>
          <cx:pt idx="1023">Pave</cx:pt>
          <cx:pt idx="1024">Pave</cx:pt>
          <cx:pt idx="1025">Pave</cx:pt>
          <cx:pt idx="1026">Pave</cx:pt>
          <cx:pt idx="1027">Pave</cx:pt>
          <cx:pt idx="1028">Pave</cx:pt>
          <cx:pt idx="1029">Pave</cx:pt>
          <cx:pt idx="1030">Pave</cx:pt>
          <cx:pt idx="1031">Pave</cx:pt>
          <cx:pt idx="1032">Pave</cx:pt>
          <cx:pt idx="1033">Pave</cx:pt>
          <cx:pt idx="1034">Pave</cx:pt>
          <cx:pt idx="1035">Pave</cx:pt>
          <cx:pt idx="1036">Pave</cx:pt>
          <cx:pt idx="1037">Pave</cx:pt>
          <cx:pt idx="1038">Pave</cx:pt>
          <cx:pt idx="1039">Pave</cx:pt>
          <cx:pt idx="1040">Pave</cx:pt>
          <cx:pt idx="1041">Pave</cx:pt>
          <cx:pt idx="1042">Pave</cx:pt>
          <cx:pt idx="1043">Pave</cx:pt>
          <cx:pt idx="1044">Pave</cx:pt>
          <cx:pt idx="1045">Pave</cx:pt>
          <cx:pt idx="1046">Pave</cx:pt>
          <cx:pt idx="1047">Pave</cx:pt>
          <cx:pt idx="1048">Pave</cx:pt>
          <cx:pt idx="1049">Pave</cx:pt>
          <cx:pt idx="1050">Pave</cx:pt>
          <cx:pt idx="1051">Pave</cx:pt>
          <cx:pt idx="1052">Pave</cx:pt>
          <cx:pt idx="1053">Pave</cx:pt>
          <cx:pt idx="1054">Pave</cx:pt>
          <cx:pt idx="1055">Pave</cx:pt>
          <cx:pt idx="1056">Pave</cx:pt>
          <cx:pt idx="1057">Pave</cx:pt>
          <cx:pt idx="1058">Pave</cx:pt>
          <cx:pt idx="1059">Pave</cx:pt>
          <cx:pt idx="1060">Pave</cx:pt>
          <cx:pt idx="1061">Grvl</cx:pt>
          <cx:pt idx="1062">Pave</cx:pt>
          <cx:pt idx="1063">Pave</cx:pt>
          <cx:pt idx="1064">Pave</cx:pt>
          <cx:pt idx="1065">Pave</cx:pt>
          <cx:pt idx="1066">Pave</cx:pt>
          <cx:pt idx="1067">Pave</cx:pt>
          <cx:pt idx="1068">Pave</cx:pt>
          <cx:pt idx="1069">Pave</cx:pt>
          <cx:pt idx="1070">Pave</cx:pt>
          <cx:pt idx="1071">Pave</cx:pt>
          <cx:pt idx="1072">Pave</cx:pt>
          <cx:pt idx="1073">Pave</cx:pt>
          <cx:pt idx="1074">Pave</cx:pt>
          <cx:pt idx="1075">Pave</cx:pt>
          <cx:pt idx="1076">Pave</cx:pt>
          <cx:pt idx="1077">Pave</cx:pt>
          <cx:pt idx="1078">Pave</cx:pt>
          <cx:pt idx="1079">Pave</cx:pt>
          <cx:pt idx="1080">Pave</cx:pt>
          <cx:pt idx="1081">Pave</cx:pt>
          <cx:pt idx="1082">Pave</cx:pt>
          <cx:pt idx="1083">Pave</cx:pt>
          <cx:pt idx="1084">Pave</cx:pt>
          <cx:pt idx="1085">Pave</cx:pt>
          <cx:pt idx="1086">Pave</cx:pt>
          <cx:pt idx="1087">Pave</cx:pt>
          <cx:pt idx="1088">Pave</cx:pt>
          <cx:pt idx="1089">Pave</cx:pt>
          <cx:pt idx="1090">Pave</cx:pt>
          <cx:pt idx="1091">Pave</cx:pt>
          <cx:pt idx="1092">Pave</cx:pt>
          <cx:pt idx="1093">Pave</cx:pt>
          <cx:pt idx="1094">Pave</cx:pt>
          <cx:pt idx="1095">Pave</cx:pt>
          <cx:pt idx="1096">Pave</cx:pt>
          <cx:pt idx="1097">Pave</cx:pt>
          <cx:pt idx="1098">Pave</cx:pt>
          <cx:pt idx="1099">Pave</cx:pt>
          <cx:pt idx="1100">Pave</cx:pt>
          <cx:pt idx="1101">Pave</cx:pt>
          <cx:pt idx="1102">Pave</cx:pt>
          <cx:pt idx="1103">Pave</cx:pt>
          <cx:pt idx="1104">Pave</cx:pt>
          <cx:pt idx="1105">Pave</cx:pt>
          <cx:pt idx="1106">Pave</cx:pt>
          <cx:pt idx="1107">Pave</cx:pt>
          <cx:pt idx="1108">Pave</cx:pt>
          <cx:pt idx="1109">Pave</cx:pt>
          <cx:pt idx="1110">Pave</cx:pt>
          <cx:pt idx="1111">Pave</cx:pt>
          <cx:pt idx="1112">Pave</cx:pt>
          <cx:pt idx="1113">Pave</cx:pt>
          <cx:pt idx="1114">Pave</cx:pt>
          <cx:pt idx="1115">Pave</cx:pt>
          <cx:pt idx="1116">Pave</cx:pt>
          <cx:pt idx="1117">Pave</cx:pt>
          <cx:pt idx="1118">Pave</cx:pt>
          <cx:pt idx="1119">Pave</cx:pt>
          <cx:pt idx="1120">Pave</cx:pt>
          <cx:pt idx="1121">Pave</cx:pt>
          <cx:pt idx="1122">Pave</cx:pt>
          <cx:pt idx="1123">Pave</cx:pt>
          <cx:pt idx="1124">Pave</cx:pt>
          <cx:pt idx="1125">Pave</cx:pt>
          <cx:pt idx="1126">Pave</cx:pt>
          <cx:pt idx="1127">Pave</cx:pt>
          <cx:pt idx="1128">Pave</cx:pt>
          <cx:pt idx="1129">Pave</cx:pt>
          <cx:pt idx="1130">Pave</cx:pt>
          <cx:pt idx="1131">Pave</cx:pt>
          <cx:pt idx="1132">Pave</cx:pt>
          <cx:pt idx="1133">Pave</cx:pt>
          <cx:pt idx="1134">Pave</cx:pt>
          <cx:pt idx="1135">Pave</cx:pt>
          <cx:pt idx="1136">Pave</cx:pt>
          <cx:pt idx="1137">Pave</cx:pt>
          <cx:pt idx="1138">Pave</cx:pt>
          <cx:pt idx="1139">Pave</cx:pt>
          <cx:pt idx="1140">Pave</cx:pt>
          <cx:pt idx="1141">Pave</cx:pt>
          <cx:pt idx="1142">Pave</cx:pt>
          <cx:pt idx="1143">Pave</cx:pt>
          <cx:pt idx="1144">Pave</cx:pt>
          <cx:pt idx="1145">Pave</cx:pt>
          <cx:pt idx="1146">Pave</cx:pt>
          <cx:pt idx="1147">Pave</cx:pt>
          <cx:pt idx="1148">Pave</cx:pt>
          <cx:pt idx="1149">Pave</cx:pt>
          <cx:pt idx="1150">Pave</cx:pt>
          <cx:pt idx="1151">Pave</cx:pt>
          <cx:pt idx="1152">Pave</cx:pt>
          <cx:pt idx="1153">Pave</cx:pt>
          <cx:pt idx="1154">Pave</cx:pt>
          <cx:pt idx="1155">Pave</cx:pt>
          <cx:pt idx="1156">Pave</cx:pt>
          <cx:pt idx="1157">Pave</cx:pt>
          <cx:pt idx="1158">Pave</cx:pt>
          <cx:pt idx="1159">Pave</cx:pt>
          <cx:pt idx="1160">Pave</cx:pt>
          <cx:pt idx="1161">Pave</cx:pt>
          <cx:pt idx="1162">Pave</cx:pt>
          <cx:pt idx="1163">Pave</cx:pt>
          <cx:pt idx="1164">Pave</cx:pt>
          <cx:pt idx="1165">Pave</cx:pt>
          <cx:pt idx="1166">Pave</cx:pt>
          <cx:pt idx="1167">Pave</cx:pt>
          <cx:pt idx="1168">Pave</cx:pt>
          <cx:pt idx="1169">Pave</cx:pt>
          <cx:pt idx="1170">Pave</cx:pt>
          <cx:pt idx="1171">Pave</cx:pt>
          <cx:pt idx="1172">Pave</cx:pt>
          <cx:pt idx="1173">Pave</cx:pt>
          <cx:pt idx="1174">Pave</cx:pt>
          <cx:pt idx="1175">Pave</cx:pt>
          <cx:pt idx="1176">Pave</cx:pt>
          <cx:pt idx="1177">Pave</cx:pt>
          <cx:pt idx="1178">Pave</cx:pt>
          <cx:pt idx="1179">Pave</cx:pt>
          <cx:pt idx="1180">Pave</cx:pt>
          <cx:pt idx="1181">Pave</cx:pt>
          <cx:pt idx="1182">Pave</cx:pt>
          <cx:pt idx="1183">Pave</cx:pt>
          <cx:pt idx="1184">Grvl</cx:pt>
          <cx:pt idx="1185">Pave</cx:pt>
          <cx:pt idx="1186">Pave</cx:pt>
          <cx:pt idx="1187">Pave</cx:pt>
          <cx:pt idx="1188">Pave</cx:pt>
          <cx:pt idx="1189">Pave</cx:pt>
          <cx:pt idx="1190">Pave</cx:pt>
          <cx:pt idx="1191">Pave</cx:pt>
          <cx:pt idx="1192">Pave</cx:pt>
          <cx:pt idx="1193">Pave</cx:pt>
          <cx:pt idx="1194">Pave</cx:pt>
          <cx:pt idx="1195">Pave</cx:pt>
          <cx:pt idx="1196">Pave</cx:pt>
          <cx:pt idx="1197">Pave</cx:pt>
          <cx:pt idx="1198">Pave</cx:pt>
          <cx:pt idx="1199">Pave</cx:pt>
          <cx:pt idx="1200">Pave</cx:pt>
          <cx:pt idx="1201">Pave</cx:pt>
          <cx:pt idx="1202">Pave</cx:pt>
          <cx:pt idx="1203">Pave</cx:pt>
          <cx:pt idx="1204">Pave</cx:pt>
          <cx:pt idx="1205">Pave</cx:pt>
          <cx:pt idx="1206">Pave</cx:pt>
          <cx:pt idx="1207">Pave</cx:pt>
          <cx:pt idx="1208">Pave</cx:pt>
          <cx:pt idx="1209">Pave</cx:pt>
          <cx:pt idx="1210">Pave</cx:pt>
          <cx:pt idx="1211">Pave</cx:pt>
          <cx:pt idx="1212">Pave</cx:pt>
          <cx:pt idx="1213">Pave</cx:pt>
          <cx:pt idx="1214">Pave</cx:pt>
          <cx:pt idx="1215">Pave</cx:pt>
          <cx:pt idx="1216">Pave</cx:pt>
          <cx:pt idx="1217">Pave</cx:pt>
          <cx:pt idx="1218">Pave</cx:pt>
          <cx:pt idx="1219">Pave</cx:pt>
          <cx:pt idx="1220">Pave</cx:pt>
          <cx:pt idx="1221">Pave</cx:pt>
          <cx:pt idx="1222">Pave</cx:pt>
          <cx:pt idx="1223">Pave</cx:pt>
          <cx:pt idx="1224">Pave</cx:pt>
          <cx:pt idx="1225">Pave</cx:pt>
          <cx:pt idx="1226">Pave</cx:pt>
          <cx:pt idx="1227">Pave</cx:pt>
          <cx:pt idx="1228">Pave</cx:pt>
          <cx:pt idx="1229">Pave</cx:pt>
          <cx:pt idx="1230">Pave</cx:pt>
          <cx:pt idx="1231">Pave</cx:pt>
          <cx:pt idx="1232">Pave</cx:pt>
          <cx:pt idx="1233">Pave</cx:pt>
          <cx:pt idx="1234">Pave</cx:pt>
          <cx:pt idx="1235">Pave</cx:pt>
          <cx:pt idx="1236">Pave</cx:pt>
          <cx:pt idx="1237">Pave</cx:pt>
          <cx:pt idx="1238">Pave</cx:pt>
          <cx:pt idx="1239">Pave</cx:pt>
          <cx:pt idx="1240">Pave</cx:pt>
          <cx:pt idx="1241">Pave</cx:pt>
          <cx:pt idx="1242">Pave</cx:pt>
          <cx:pt idx="1243">Pave</cx:pt>
          <cx:pt idx="1244">Pave</cx:pt>
          <cx:pt idx="1245">Pave</cx:pt>
          <cx:pt idx="1246">Pave</cx:pt>
          <cx:pt idx="1247">Pave</cx:pt>
          <cx:pt idx="1248">Pave</cx:pt>
          <cx:pt idx="1249">Pave</cx:pt>
          <cx:pt idx="1250">Pave</cx:pt>
          <cx:pt idx="1251">Pave</cx:pt>
          <cx:pt idx="1252">Pave</cx:pt>
          <cx:pt idx="1253">Pave</cx:pt>
          <cx:pt idx="1254">Pave</cx:pt>
          <cx:pt idx="1255">Pave</cx:pt>
          <cx:pt idx="1256">Pave</cx:pt>
          <cx:pt idx="1257">Pave</cx:pt>
          <cx:pt idx="1258">Pave</cx:pt>
          <cx:pt idx="1259">Pave</cx:pt>
          <cx:pt idx="1260">Pave</cx:pt>
          <cx:pt idx="1261">Pave</cx:pt>
          <cx:pt idx="1262">Pave</cx:pt>
          <cx:pt idx="1263">Pave</cx:pt>
          <cx:pt idx="1264">Pave</cx:pt>
          <cx:pt idx="1265">Pave</cx:pt>
          <cx:pt idx="1266">Pave</cx:pt>
          <cx:pt idx="1267">Pave</cx:pt>
          <cx:pt idx="1268">Pave</cx:pt>
          <cx:pt idx="1269">Pave</cx:pt>
          <cx:pt idx="1270">Pave</cx:pt>
          <cx:pt idx="1271">Pave</cx:pt>
          <cx:pt idx="1272">Pave</cx:pt>
          <cx:pt idx="1273">Pave</cx:pt>
          <cx:pt idx="1274">Pave</cx:pt>
          <cx:pt idx="1275">Pave</cx:pt>
          <cx:pt idx="1276">Pave</cx:pt>
          <cx:pt idx="1277">Pave</cx:pt>
          <cx:pt idx="1278">Pave</cx:pt>
          <cx:pt idx="1279">Pave</cx:pt>
          <cx:pt idx="1280">Pave</cx:pt>
          <cx:pt idx="1281">Pave</cx:pt>
          <cx:pt idx="1282">Pave</cx:pt>
          <cx:pt idx="1283">Pave</cx:pt>
          <cx:pt idx="1284">Pave</cx:pt>
          <cx:pt idx="1285">Pave</cx:pt>
          <cx:pt idx="1286">Pave</cx:pt>
          <cx:pt idx="1287">Pave</cx:pt>
          <cx:pt idx="1288">Pave</cx:pt>
          <cx:pt idx="1289">Pave</cx:pt>
          <cx:pt idx="1290">Pave</cx:pt>
          <cx:pt idx="1291">Pave</cx:pt>
          <cx:pt idx="1292">Pave</cx:pt>
          <cx:pt idx="1293">Pave</cx:pt>
          <cx:pt idx="1294">Pave</cx:pt>
          <cx:pt idx="1295">Pave</cx:pt>
          <cx:pt idx="1296">Pave</cx:pt>
          <cx:pt idx="1297">Pave</cx:pt>
          <cx:pt idx="1298">Pave</cx:pt>
          <cx:pt idx="1299">Pave</cx:pt>
          <cx:pt idx="1300">Pave</cx:pt>
          <cx:pt idx="1301">Pave</cx:pt>
          <cx:pt idx="1302">Pave</cx:pt>
          <cx:pt idx="1303">Pave</cx:pt>
          <cx:pt idx="1304">Pave</cx:pt>
          <cx:pt idx="1305">Pave</cx:pt>
          <cx:pt idx="1306">Pave</cx:pt>
          <cx:pt idx="1307">Pave</cx:pt>
          <cx:pt idx="1308">Pave</cx:pt>
          <cx:pt idx="1309">Pave</cx:pt>
          <cx:pt idx="1310">Pave</cx:pt>
          <cx:pt idx="1311">Pave</cx:pt>
          <cx:pt idx="1312">Pave</cx:pt>
          <cx:pt idx="1313">Pave</cx:pt>
          <cx:pt idx="1314">Pave</cx:pt>
          <cx:pt idx="1315">Pave</cx:pt>
          <cx:pt idx="1316">Pave</cx:pt>
          <cx:pt idx="1317">Pave</cx:pt>
          <cx:pt idx="1318">Pave</cx:pt>
          <cx:pt idx="1319">Pave</cx:pt>
          <cx:pt idx="1320">Pave</cx:pt>
          <cx:pt idx="1321">Pave</cx:pt>
          <cx:pt idx="1322">Pave</cx:pt>
          <cx:pt idx="1323">Pave</cx:pt>
          <cx:pt idx="1324">Pave</cx:pt>
          <cx:pt idx="1325">Pave</cx:pt>
          <cx:pt idx="1326">Pave</cx:pt>
          <cx:pt idx="1327">Pave</cx:pt>
          <cx:pt idx="1328">Pave</cx:pt>
          <cx:pt idx="1329">Pave</cx:pt>
          <cx:pt idx="1330">Pave</cx:pt>
          <cx:pt idx="1331">Pave</cx:pt>
          <cx:pt idx="1332">Pave</cx:pt>
          <cx:pt idx="1333">Pave</cx:pt>
          <cx:pt idx="1334">Pave</cx:pt>
          <cx:pt idx="1335">Pave</cx:pt>
          <cx:pt idx="1336">Pave</cx:pt>
          <cx:pt idx="1337">Pave</cx:pt>
          <cx:pt idx="1338">Pave</cx:pt>
          <cx:pt idx="1339">Pave</cx:pt>
          <cx:pt idx="1340">Pave</cx:pt>
          <cx:pt idx="1341">Pave</cx:pt>
          <cx:pt idx="1342">Pave</cx:pt>
          <cx:pt idx="1343">Pave</cx:pt>
          <cx:pt idx="1344">Pave</cx:pt>
          <cx:pt idx="1345">Pave</cx:pt>
          <cx:pt idx="1346">Pave</cx:pt>
          <cx:pt idx="1347">Pave</cx:pt>
          <cx:pt idx="1348">Pave</cx:pt>
          <cx:pt idx="1349">Pave</cx:pt>
          <cx:pt idx="1350">Pave</cx:pt>
          <cx:pt idx="1351">Pave</cx:pt>
          <cx:pt idx="1352">Pave</cx:pt>
          <cx:pt idx="1353">Pave</cx:pt>
          <cx:pt idx="1354">Pave</cx:pt>
          <cx:pt idx="1355">Pave</cx:pt>
          <cx:pt idx="1356">Pave</cx:pt>
          <cx:pt idx="1357">Pave</cx:pt>
          <cx:pt idx="1358">Pave</cx:pt>
          <cx:pt idx="1359">Pave</cx:pt>
          <cx:pt idx="1360">Pave</cx:pt>
          <cx:pt idx="1361">Pave</cx:pt>
          <cx:pt idx="1362">Pave</cx:pt>
          <cx:pt idx="1363">Pave</cx:pt>
          <cx:pt idx="1364">Pave</cx:pt>
          <cx:pt idx="1365">Pave</cx:pt>
          <cx:pt idx="1366">Pave</cx:pt>
          <cx:pt idx="1367">Pave</cx:pt>
          <cx:pt idx="1368">Pave</cx:pt>
          <cx:pt idx="1369">Pave</cx:pt>
          <cx:pt idx="1370">Pave</cx:pt>
          <cx:pt idx="1371">Pave</cx:pt>
          <cx:pt idx="1372">Pave</cx:pt>
          <cx:pt idx="1373">Pave</cx:pt>
          <cx:pt idx="1374">Pave</cx:pt>
          <cx:pt idx="1375">Pave</cx:pt>
          <cx:pt idx="1376">Pave</cx:pt>
          <cx:pt idx="1377">Pave</cx:pt>
          <cx:pt idx="1378">Pave</cx:pt>
          <cx:pt idx="1379">Pave</cx:pt>
          <cx:pt idx="1380">Pave</cx:pt>
          <cx:pt idx="1381">Pave</cx:pt>
          <cx:pt idx="1382">Pave</cx:pt>
          <cx:pt idx="1383">Pave</cx:pt>
          <cx:pt idx="1384">Pave</cx:pt>
          <cx:pt idx="1385">Pave</cx:pt>
          <cx:pt idx="1386">Pave</cx:pt>
          <cx:pt idx="1387">Pave</cx:pt>
          <cx:pt idx="1388">Pave</cx:pt>
          <cx:pt idx="1389">Pave</cx:pt>
          <cx:pt idx="1390">Pave</cx:pt>
          <cx:pt idx="1391">Pave</cx:pt>
          <cx:pt idx="1392">Pave</cx:pt>
          <cx:pt idx="1393">Pave</cx:pt>
          <cx:pt idx="1394">Pave</cx:pt>
          <cx:pt idx="1395">Pave</cx:pt>
          <cx:pt idx="1396">Pave</cx:pt>
          <cx:pt idx="1397">Pave</cx:pt>
          <cx:pt idx="1398">Pave</cx:pt>
          <cx:pt idx="1399">Pave</cx:pt>
          <cx:pt idx="1400">Pave</cx:pt>
          <cx:pt idx="1401">Pave</cx:pt>
          <cx:pt idx="1402">Pave</cx:pt>
          <cx:pt idx="1403">Pave</cx:pt>
          <cx:pt idx="1404">Pave</cx:pt>
          <cx:pt idx="1405">Pave</cx:pt>
          <cx:pt idx="1406">Pave</cx:pt>
          <cx:pt idx="1407">Pave</cx:pt>
          <cx:pt idx="1408">Pave</cx:pt>
          <cx:pt idx="1409">Pave</cx:pt>
          <cx:pt idx="1410">Pave</cx:pt>
          <cx:pt idx="1411">Pave</cx:pt>
          <cx:pt idx="1412">Pave</cx:pt>
          <cx:pt idx="1413">Pave</cx:pt>
          <cx:pt idx="1414">Pave</cx:pt>
          <cx:pt idx="1415">Pave</cx:pt>
          <cx:pt idx="1416">Pave</cx:pt>
          <cx:pt idx="1417">Pave</cx:pt>
          <cx:pt idx="1418">Pave</cx:pt>
          <cx:pt idx="1419">Pave</cx:pt>
          <cx:pt idx="1420">Pave</cx:pt>
          <cx:pt idx="1421">Pave</cx:pt>
          <cx:pt idx="1422">Pave</cx:pt>
          <cx:pt idx="1423">Pave</cx:pt>
          <cx:pt idx="1424">Pave</cx:pt>
          <cx:pt idx="1425">Pave</cx:pt>
          <cx:pt idx="1426">Pave</cx:pt>
          <cx:pt idx="1427">Pave</cx:pt>
          <cx:pt idx="1428">Pave</cx:pt>
          <cx:pt idx="1429">Pave</cx:pt>
          <cx:pt idx="1430">Pave</cx:pt>
          <cx:pt idx="1431">Pave</cx:pt>
          <cx:pt idx="1432">Pave</cx:pt>
          <cx:pt idx="1433">Pave</cx:pt>
          <cx:pt idx="1434">Pave</cx:pt>
          <cx:pt idx="1435">Pave</cx:pt>
          <cx:pt idx="1436">Pave</cx:pt>
          <cx:pt idx="1437">Pave</cx:pt>
          <cx:pt idx="1438">Pave</cx:pt>
          <cx:pt idx="1439">Pave</cx:pt>
          <cx:pt idx="1440">Pave</cx:pt>
          <cx:pt idx="1441">Pave</cx:pt>
          <cx:pt idx="1442">Pave</cx:pt>
          <cx:pt idx="1443">Pave</cx:pt>
          <cx:pt idx="1444">Pave</cx:pt>
          <cx:pt idx="1445">Pave</cx:pt>
          <cx:pt idx="1446">Pave</cx:pt>
          <cx:pt idx="1447">Pave</cx:pt>
          <cx:pt idx="1448">Pave</cx:pt>
          <cx:pt idx="1449">Pave</cx:pt>
          <cx:pt idx="1450">Pave</cx:pt>
          <cx:pt idx="1451">Pave</cx:pt>
          <cx:pt idx="1452">Pave</cx:pt>
          <cx:pt idx="1453">Pave</cx:pt>
          <cx:pt idx="1454">Pave</cx:pt>
          <cx:pt idx="1455">Pave</cx:pt>
          <cx:pt idx="1456">Pave</cx:pt>
          <cx:pt idx="1457">Pave</cx:pt>
          <cx:pt idx="1458">Pave</cx:pt>
          <cx:pt idx="1459">Pave</cx:pt>
        </cx:lvl>
        <cx:lvl ptCount="1460">
          <cx:pt idx="0">8450</cx:pt>
          <cx:pt idx="1">9600</cx:pt>
          <cx:pt idx="2">11250</cx:pt>
          <cx:pt idx="3">9550</cx:pt>
          <cx:pt idx="4">14260</cx:pt>
          <cx:pt idx="5">14115</cx:pt>
          <cx:pt idx="6">10084</cx:pt>
          <cx:pt idx="7">10382</cx:pt>
          <cx:pt idx="8">6120</cx:pt>
          <cx:pt idx="9">7420</cx:pt>
          <cx:pt idx="10">11200</cx:pt>
          <cx:pt idx="11">11924</cx:pt>
          <cx:pt idx="12">12968</cx:pt>
          <cx:pt idx="13">10652</cx:pt>
          <cx:pt idx="14">10920</cx:pt>
          <cx:pt idx="15">6120</cx:pt>
          <cx:pt idx="16">11241</cx:pt>
          <cx:pt idx="17">10791</cx:pt>
          <cx:pt idx="18">13695</cx:pt>
          <cx:pt idx="19">7560</cx:pt>
          <cx:pt idx="20">14215</cx:pt>
          <cx:pt idx="21">7449</cx:pt>
          <cx:pt idx="22">9742</cx:pt>
          <cx:pt idx="23">4224</cx:pt>
          <cx:pt idx="24">8246</cx:pt>
          <cx:pt idx="25">14230</cx:pt>
          <cx:pt idx="26">7200</cx:pt>
          <cx:pt idx="27">11478</cx:pt>
          <cx:pt idx="28">16321</cx:pt>
          <cx:pt idx="29">6324</cx:pt>
          <cx:pt idx="30">8500</cx:pt>
          <cx:pt idx="31">8544</cx:pt>
          <cx:pt idx="32">11049</cx:pt>
          <cx:pt idx="33">10552</cx:pt>
          <cx:pt idx="34">7313</cx:pt>
          <cx:pt idx="35">13418</cx:pt>
          <cx:pt idx="36">10859</cx:pt>
          <cx:pt idx="37">8532</cx:pt>
          <cx:pt idx="38">7922</cx:pt>
          <cx:pt idx="39">6040</cx:pt>
          <cx:pt idx="40">8658</cx:pt>
          <cx:pt idx="41">16905</cx:pt>
          <cx:pt idx="42">9180</cx:pt>
          <cx:pt idx="43">9200</cx:pt>
          <cx:pt idx="44">7945</cx:pt>
          <cx:pt idx="45">7658</cx:pt>
          <cx:pt idx="46">12822</cx:pt>
          <cx:pt idx="47">11096</cx:pt>
          <cx:pt idx="48">4456</cx:pt>
          <cx:pt idx="49">7742</cx:pt>
          <cx:pt idx="50">13869</cx:pt>
          <cx:pt idx="51">6240</cx:pt>
          <cx:pt idx="52">8472</cx:pt>
          <cx:pt idx="53">50271</cx:pt>
          <cx:pt idx="54">7134</cx:pt>
          <cx:pt idx="55">10175</cx:pt>
          <cx:pt idx="56">2645</cx:pt>
          <cx:pt idx="57">11645</cx:pt>
          <cx:pt idx="58">13682</cx:pt>
          <cx:pt idx="59">7200</cx:pt>
          <cx:pt idx="60">13072</cx:pt>
          <cx:pt idx="61">7200</cx:pt>
          <cx:pt idx="62">6442</cx:pt>
          <cx:pt idx="63">10300</cx:pt>
          <cx:pt idx="64">9375</cx:pt>
          <cx:pt idx="65">9591</cx:pt>
          <cx:pt idx="66">19900</cx:pt>
          <cx:pt idx="67">10665</cx:pt>
          <cx:pt idx="68">4608</cx:pt>
          <cx:pt idx="69">15593</cx:pt>
          <cx:pt idx="70">13651</cx:pt>
          <cx:pt idx="71">7599</cx:pt>
          <cx:pt idx="72">10141</cx:pt>
          <cx:pt idx="73">10200</cx:pt>
          <cx:pt idx="74">5790</cx:pt>
          <cx:pt idx="75">1596</cx:pt>
          <cx:pt idx="76">8475</cx:pt>
          <cx:pt idx="77">8635</cx:pt>
          <cx:pt idx="78">10778</cx:pt>
          <cx:pt idx="79">10440</cx:pt>
          <cx:pt idx="80">13000</cx:pt>
          <cx:pt idx="81">4500</cx:pt>
          <cx:pt idx="82">10206</cx:pt>
          <cx:pt idx="83">8892</cx:pt>
          <cx:pt idx="84">8530</cx:pt>
          <cx:pt idx="85">16059</cx:pt>
          <cx:pt idx="86">11911</cx:pt>
          <cx:pt idx="87">3951</cx:pt>
          <cx:pt idx="88">8470</cx:pt>
          <cx:pt idx="89">8070</cx:pt>
          <cx:pt idx="90">7200</cx:pt>
          <cx:pt idx="91">8500</cx:pt>
          <cx:pt idx="92">13360</cx:pt>
          <cx:pt idx="93">7200</cx:pt>
          <cx:pt idx="94">9337</cx:pt>
          <cx:pt idx="95">9765</cx:pt>
          <cx:pt idx="96">10264</cx:pt>
          <cx:pt idx="97">10921</cx:pt>
          <cx:pt idx="98">10625</cx:pt>
          <cx:pt idx="99">9320</cx:pt>
          <cx:pt idx="100">10603</cx:pt>
          <cx:pt idx="101">9206</cx:pt>
          <cx:pt idx="102">7018</cx:pt>
          <cx:pt idx="103">10402</cx:pt>
          <cx:pt idx="104">7758</cx:pt>
          <cx:pt idx="105">9375</cx:pt>
          <cx:pt idx="106">10800</cx:pt>
          <cx:pt idx="107">6000</cx:pt>
          <cx:pt idx="108">8500</cx:pt>
          <cx:pt idx="109">11751</cx:pt>
          <cx:pt idx="110">9525</cx:pt>
          <cx:pt idx="111">7750</cx:pt>
          <cx:pt idx="112">9965</cx:pt>
          <cx:pt idx="113">21000</cx:pt>
          <cx:pt idx="114">7259</cx:pt>
          <cx:pt idx="115">3230</cx:pt>
          <cx:pt idx="116">11616</cx:pt>
          <cx:pt idx="117">8536</cx:pt>
          <cx:pt idx="118">12376</cx:pt>
          <cx:pt idx="119">8461</cx:pt>
          <cx:pt idx="120">21453</cx:pt>
          <cx:pt idx="121">6060</cx:pt>
          <cx:pt idx="122">9464</cx:pt>
          <cx:pt idx="123">7892</cx:pt>
          <cx:pt idx="124">17043</cx:pt>
          <cx:pt idx="125">6780</cx:pt>
          <cx:pt idx="126">4928</cx:pt>
          <cx:pt idx="127">4388</cx:pt>
          <cx:pt idx="128">7590</cx:pt>
          <cx:pt idx="129">8973</cx:pt>
          <cx:pt idx="130">14200</cx:pt>
          <cx:pt idx="131">12224</cx:pt>
          <cx:pt idx="132">7388</cx:pt>
          <cx:pt idx="133">6853</cx:pt>
          <cx:pt idx="134">10335</cx:pt>
          <cx:pt idx="135">10400</cx:pt>
          <cx:pt idx="136">10355</cx:pt>
          <cx:pt idx="137">11070</cx:pt>
          <cx:pt idx="138">9066</cx:pt>
          <cx:pt idx="139">15426</cx:pt>
          <cx:pt idx="140">10500</cx:pt>
          <cx:pt idx="141">11645</cx:pt>
          <cx:pt idx="142">8520</cx:pt>
          <cx:pt idx="143">10335</cx:pt>
          <cx:pt idx="144">9100</cx:pt>
          <cx:pt idx="145">2522</cx:pt>
          <cx:pt idx="146">6120</cx:pt>
          <cx:pt idx="147">9505</cx:pt>
          <cx:pt idx="148">7500</cx:pt>
          <cx:pt idx="149">6240</cx:pt>
          <cx:pt idx="150">10356</cx:pt>
          <cx:pt idx="151">13891</cx:pt>
          <cx:pt idx="152">14803</cx:pt>
          <cx:pt idx="153">13500</cx:pt>
          <cx:pt idx="154">11340</cx:pt>
          <cx:pt idx="155">9600</cx:pt>
          <cx:pt idx="156">7200</cx:pt>
          <cx:pt idx="157">12003</cx:pt>
          <cx:pt idx="158">12552</cx:pt>
          <cx:pt idx="159">19378</cx:pt>
          <cx:pt idx="160">11120</cx:pt>
          <cx:pt idx="161">13688</cx:pt>
          <cx:pt idx="162">12182</cx:pt>
          <cx:pt idx="163">5500</cx:pt>
          <cx:pt idx="164">5400</cx:pt>
          <cx:pt idx="165">10106</cx:pt>
          <cx:pt idx="166">10708</cx:pt>
          <cx:pt idx="167">10562</cx:pt>
          <cx:pt idx="168">8244</cx:pt>
          <cx:pt idx="169">16669</cx:pt>
          <cx:pt idx="170">12358</cx:pt>
          <cx:pt idx="171">31770</cx:pt>
          <cx:pt idx="172">5306</cx:pt>
          <cx:pt idx="173">10197</cx:pt>
          <cx:pt idx="174">12416</cx:pt>
          <cx:pt idx="175">12615</cx:pt>
          <cx:pt idx="176">10029</cx:pt>
          <cx:pt idx="177">13650</cx:pt>
          <cx:pt idx="178">17423</cx:pt>
          <cx:pt idx="179">8520</cx:pt>
          <cx:pt idx="180">2117</cx:pt>
          <cx:pt idx="181">7588</cx:pt>
          <cx:pt idx="182">9060</cx:pt>
          <cx:pt idx="183">11426</cx:pt>
          <cx:pt idx="184">7438</cx:pt>
          <cx:pt idx="185">22950</cx:pt>
          <cx:pt idx="186">9947</cx:pt>
          <cx:pt idx="187">10410</cx:pt>
          <cx:pt idx="188">7018</cx:pt>
          <cx:pt idx="189">4923</cx:pt>
          <cx:pt idx="190">10570</cx:pt>
          <cx:pt idx="191">7472</cx:pt>
          <cx:pt idx="192">9017</cx:pt>
          <cx:pt idx="193">2522</cx:pt>
          <cx:pt idx="194">7180</cx:pt>
          <cx:pt idx="195">2280</cx:pt>
          <cx:pt idx="196">9416</cx:pt>
          <cx:pt idx="197">25419</cx:pt>
          <cx:pt idx="198">5520</cx:pt>
          <cx:pt idx="199">9591</cx:pt>
          <cx:pt idx="200">8546</cx:pt>
          <cx:pt idx="201">10125</cx:pt>
          <cx:pt idx="202">7000</cx:pt>
          <cx:pt idx="203">4438</cx:pt>
          <cx:pt idx="204">3500</cx:pt>
          <cx:pt idx="205">11851</cx:pt>
          <cx:pt idx="206">13673</cx:pt>
          <cx:pt idx="207">12493</cx:pt>
          <cx:pt idx="208">14364</cx:pt>
          <cx:pt idx="209">8250</cx:pt>
          <cx:pt idx="210">5604</cx:pt>
          <cx:pt idx="211">10420</cx:pt>
          <cx:pt idx="212">8640</cx:pt>
          <cx:pt idx="213">13568</cx:pt>
          <cx:pt idx="214">10900</cx:pt>
          <cx:pt idx="215">10011</cx:pt>
          <cx:pt idx="216">8450</cx:pt>
          <cx:pt idx="217">9906</cx:pt>
          <cx:pt idx="218">15660</cx:pt>
          <cx:pt idx="219">3010</cx:pt>
          <cx:pt idx="220">8990</cx:pt>
          <cx:pt idx="221">8068</cx:pt>
          <cx:pt idx="222">11475</cx:pt>
          <cx:pt idx="223">10500</cx:pt>
          <cx:pt idx="224">13472</cx:pt>
          <cx:pt idx="225">1680</cx:pt>
          <cx:pt idx="226">9950</cx:pt>
          <cx:pt idx="227">1869</cx:pt>
          <cx:pt idx="228">8521</cx:pt>
          <cx:pt idx="229">3182</cx:pt>
          <cx:pt idx="230">8760</cx:pt>
          <cx:pt idx="231">15138</cx:pt>
          <cx:pt idx="232">1680</cx:pt>
          <cx:pt idx="233">10650</cx:pt>
          <cx:pt idx="234">7851</cx:pt>
          <cx:pt idx="235">1680</cx:pt>
          <cx:pt idx="236">8773</cx:pt>
          <cx:pt idx="237">9453</cx:pt>
          <cx:pt idx="238">12030</cx:pt>
          <cx:pt idx="239">8741</cx:pt>
          <cx:pt idx="240">9000</cx:pt>
          <cx:pt idx="241">3880</cx:pt>
          <cx:pt idx="242">5000</cx:pt>
          <cx:pt idx="243">10762</cx:pt>
          <cx:pt idx="244">8880</cx:pt>
          <cx:pt idx="245">10400</cx:pt>
          <cx:pt idx="246">9142</cx:pt>
          <cx:pt idx="247">11310</cx:pt>
          <cx:pt idx="248">11317</cx:pt>
          <cx:pt idx="249">159000</cx:pt>
          <cx:pt idx="250">5350</cx:pt>
          <cx:pt idx="251">4750</cx:pt>
          <cx:pt idx="252">8366</cx:pt>
          <cx:pt idx="253">9350</cx:pt>
          <cx:pt idx="254">8400</cx:pt>
          <cx:pt idx="255">8738</cx:pt>
          <cx:pt idx="256">8791</cx:pt>
          <cx:pt idx="257">8814</cx:pt>
          <cx:pt idx="258">12435</cx:pt>
          <cx:pt idx="259">12702</cx:pt>
          <cx:pt idx="260">19296</cx:pt>
          <cx:pt idx="261">9588</cx:pt>
          <cx:pt idx="262">8471</cx:pt>
          <cx:pt idx="263">5500</cx:pt>
          <cx:pt idx="264">5232</cx:pt>
          <cx:pt idx="265">12090</cx:pt>
          <cx:pt idx="266">11207</cx:pt>
          <cx:pt idx="267">8400</cx:pt>
          <cx:pt idx="268">6900</cx:pt>
          <cx:pt idx="269">7917</cx:pt>
          <cx:pt idx="270">10728</cx:pt>
          <cx:pt idx="271">39104</cx:pt>
          <cx:pt idx="272">11764</cx:pt>
          <cx:pt idx="273">9600</cx:pt>
          <cx:pt idx="274">8314</cx:pt>
          <cx:pt idx="275">7264</cx:pt>
          <cx:pt idx="276">9196</cx:pt>
          <cx:pt idx="277">19138</cx:pt>
          <cx:pt idx="278">14450</cx:pt>
          <cx:pt idx="279">10005</cx:pt>
          <cx:pt idx="280">11287</cx:pt>
          <cx:pt idx="281">7200</cx:pt>
          <cx:pt idx="282">5063</cx:pt>
          <cx:pt idx="283">9612</cx:pt>
          <cx:pt idx="284">8012</cx:pt>
          <cx:pt idx="285">4251</cx:pt>
          <cx:pt idx="286">9786</cx:pt>
          <cx:pt idx="287">8125</cx:pt>
          <cx:pt idx="288">9819</cx:pt>
          <cx:pt idx="289">8730</cx:pt>
          <cx:pt idx="290">15611</cx:pt>
          <cx:pt idx="291">5687</cx:pt>
          <cx:pt idx="292">11409</cx:pt>
          <cx:pt idx="293">16659</cx:pt>
          <cx:pt idx="294">9600</cx:pt>
          <cx:pt idx="295">7937</cx:pt>
          <cx:pt idx="296">13710</cx:pt>
          <cx:pt idx="297">7399</cx:pt>
          <cx:pt idx="298">11700</cx:pt>
          <cx:pt idx="299">14000</cx:pt>
          <cx:pt idx="300">15750</cx:pt>
          <cx:pt idx="301">16226</cx:pt>
          <cx:pt idx="302">13704</cx:pt>
          <cx:pt idx="303">9800</cx:pt>
          <cx:pt idx="304">18386</cx:pt>
          <cx:pt idx="305">10386</cx:pt>
          <cx:pt idx="306">13474</cx:pt>
          <cx:pt idx="307">7920</cx:pt>
          <cx:pt idx="308">12342</cx:pt>
          <cx:pt idx="309">12378</cx:pt>
          <cx:pt idx="310">7685</cx:pt>
          <cx:pt idx="311">8000</cx:pt>
          <cx:pt idx="312">7800</cx:pt>
          <cx:pt idx="313">215245</cx:pt>
          <cx:pt idx="314">9600</cx:pt>
          <cx:pt idx="315">7795</cx:pt>
          <cx:pt idx="316">13005</cx:pt>
          <cx:pt idx="317">9000</cx:pt>
          <cx:pt idx="318">9900</cx:pt>
          <cx:pt idx="319">14115</cx:pt>
          <cx:pt idx="320">16259</cx:pt>
          <cx:pt idx="321">12099</cx:pt>
          <cx:pt idx="322">10380</cx:pt>
          <cx:pt idx="323">5820</cx:pt>
          <cx:pt idx="324">11275</cx:pt>
          <cx:pt idx="325">5000</cx:pt>
          <cx:pt idx="326">10846</cx:pt>
          <cx:pt idx="327">11600</cx:pt>
          <cx:pt idx="328">11888</cx:pt>
          <cx:pt idx="329">6402</cx:pt>
          <cx:pt idx="330">10624</cx:pt>
          <cx:pt idx="331">8176</cx:pt>
          <cx:pt idx="332">10655</cx:pt>
          <cx:pt idx="333">8198</cx:pt>
          <cx:pt idx="334">9042</cx:pt>
          <cx:pt idx="335">164660</cx:pt>
          <cx:pt idx="336">14157</cx:pt>
          <cx:pt idx="337">9135</cx:pt>
          <cx:pt idx="338">14145</cx:pt>
          <cx:pt idx="339">12400</cx:pt>
          <cx:pt idx="340">14191</cx:pt>
          <cx:pt idx="341">8400</cx:pt>
          <cx:pt idx="342">8544</cx:pt>
          <cx:pt idx="343">8849</cx:pt>
          <cx:pt idx="344">2592</cx:pt>
          <cx:pt idx="345">6435</cx:pt>
          <cx:pt idx="346">12772</cx:pt>
          <cx:pt idx="347">17600</cx:pt>
          <cx:pt idx="348">2448</cx:pt>
          <cx:pt idx="349">20431</cx:pt>
          <cx:pt idx="350">7820</cx:pt>
          <cx:pt idx="351">5271</cx:pt>
          <cx:pt idx="352">9084</cx:pt>
          <cx:pt idx="353">8520</cx:pt>
          <cx:pt idx="354">8400</cx:pt>
          <cx:pt idx="355">11249</cx:pt>
          <cx:pt idx="356">9248</cx:pt>
          <cx:pt idx="357">4224</cx:pt>
          <cx:pt idx="358">6930</cx:pt>
          <cx:pt idx="359">12011</cx:pt>
          <cx:pt idx="360">7540</cx:pt>
          <cx:pt idx="361">9144</cx:pt>
          <cx:pt idx="362">7301</cx:pt>
          <cx:pt idx="363">1680</cx:pt>
          <cx:pt idx="364">18800</cx:pt>
          <cx:pt idx="365">10690</cx:pt>
          <cx:pt idx="366">9500</cx:pt>
          <cx:pt idx="367">9150</cx:pt>
          <cx:pt idx="368">7800</cx:pt>
          <cx:pt idx="369">9830</cx:pt>
          <cx:pt idx="370">8121</cx:pt>
          <cx:pt idx="371">17120</cx:pt>
          <cx:pt idx="372">7175</cx:pt>
          <cx:pt idx="373">10634</cx:pt>
          <cx:pt idx="374">8200</cx:pt>
          <cx:pt idx="375">10020</cx:pt>
          <cx:pt idx="376">8846</cx:pt>
          <cx:pt idx="377">11143</cx:pt>
          <cx:pt idx="378">11394</cx:pt>
          <cx:pt idx="379">8123</cx:pt>
          <cx:pt idx="380">5000</cx:pt>
          <cx:pt idx="381">7200</cx:pt>
          <cx:pt idx="382">9245</cx:pt>
          <cx:pt idx="383">9000</cx:pt>
          <cx:pt idx="384">53107</cx:pt>
          <cx:pt idx="385">3182</cx:pt>
          <cx:pt idx="386">8410</cx:pt>
          <cx:pt idx="387">7200</cx:pt>
          <cx:pt idx="388">9382</cx:pt>
          <cx:pt idx="389">12474</cx:pt>
          <cx:pt idx="390">8405</cx:pt>
          <cx:pt idx="391">12209</cx:pt>
          <cx:pt idx="392">8339</cx:pt>
          <cx:pt idx="393">7446</cx:pt>
          <cx:pt idx="394">10134</cx:pt>
          <cx:pt idx="395">9571</cx:pt>
          <cx:pt idx="396">7200</cx:pt>
          <cx:pt idx="397">7590</cx:pt>
          <cx:pt idx="398">8967</cx:pt>
          <cx:pt idx="399">8125</cx:pt>
          <cx:pt idx="400">14963</cx:pt>
          <cx:pt idx="401">8767</cx:pt>
          <cx:pt idx="402">10200</cx:pt>
          <cx:pt idx="403">12090</cx:pt>
          <cx:pt idx="404">10364</cx:pt>
          <cx:pt idx="405">9991</cx:pt>
          <cx:pt idx="406">10480</cx:pt>
          <cx:pt idx="407">15576</cx:pt>
          <cx:pt idx="408">14154</cx:pt>
          <cx:pt idx="409">10800</cx:pt>
          <cx:pt idx="410">9571</cx:pt>
          <cx:pt idx="411">34650</cx:pt>
          <cx:pt idx="412">4403</cx:pt>
          <cx:pt idx="413">8960</cx:pt>
          <cx:pt idx="414">11228</cx:pt>
          <cx:pt idx="415">8899</cx:pt>
          <cx:pt idx="416">7844</cx:pt>
          <cx:pt idx="417">22420</cx:pt>
          <cx:pt idx="418">8160</cx:pt>
          <cx:pt idx="419">8450</cx:pt>
          <cx:pt idx="420">7060</cx:pt>
          <cx:pt idx="421">16635</cx:pt>
          <cx:pt idx="422">21750</cx:pt>
          <cx:pt idx="423">9200</cx:pt>
          <cx:pt idx="424">9000</cx:pt>
          <cx:pt idx="425">3378</cx:pt>
          <cx:pt idx="426">12800</cx:pt>
          <cx:pt idx="427">8593</cx:pt>
          <cx:pt idx="428">6762</cx:pt>
          <cx:pt idx="429">11457</cx:pt>
          <cx:pt idx="430">1680</cx:pt>
          <cx:pt idx="431">5586</cx:pt>
          <cx:pt idx="432">1920</cx:pt>
          <cx:pt idx="433">10839</cx:pt>
          <cx:pt idx="434">1890</cx:pt>
          <cx:pt idx="435">10667</cx:pt>
          <cx:pt idx="436">4400</cx:pt>
          <cx:pt idx="437">6000</cx:pt>
          <cx:pt idx="438">4280</cx:pt>
          <cx:pt idx="439">12354</cx:pt>
          <cx:pt idx="440">15431</cx:pt>
          <cx:pt idx="441">12108</cx:pt>
          <cx:pt idx="442">6240</cx:pt>
          <cx:pt idx="443">3922</cx:pt>
          <cx:pt idx="444">8750</cx:pt>
          <cx:pt idx="445">9855</cx:pt>
          <cx:pt idx="446">16492</cx:pt>
          <cx:pt idx="447">11214</cx:pt>
          <cx:pt idx="448">8600</cx:pt>
          <cx:pt idx="449">6000</cx:pt>
          <cx:pt idx="450">5684</cx:pt>
          <cx:pt idx="451">70761</cx:pt>
          <cx:pt idx="452">9303</cx:pt>
          <cx:pt idx="453">9000</cx:pt>
          <cx:pt idx="454">9297</cx:pt>
          <cx:pt idx="455">9600</cx:pt>
          <cx:pt idx="456">4571</cx:pt>
          <cx:pt idx="457">53227</cx:pt>
          <cx:pt idx="458">5100</cx:pt>
          <cx:pt idx="459">7015</cx:pt>
          <cx:pt idx="460">8004</cx:pt>
          <cx:pt idx="461">7200</cx:pt>
          <cx:pt idx="462">8281</cx:pt>
          <cx:pt idx="463">11988</cx:pt>
          <cx:pt idx="464">8430</cx:pt>
          <cx:pt idx="465">3072</cx:pt>
          <cx:pt idx="466">10628</cx:pt>
          <cx:pt idx="467">9480</cx:pt>
          <cx:pt idx="468">11428</cx:pt>
          <cx:pt idx="469">9291</cx:pt>
          <cx:pt idx="470">6820</cx:pt>
          <cx:pt idx="471">11952</cx:pt>
          <cx:pt idx="472">3675</cx:pt>
          <cx:pt idx="473">14977</cx:pt>
          <cx:pt idx="474">5330</cx:pt>
          <cx:pt idx="475">8480</cx:pt>
          <cx:pt idx="476">13125</cx:pt>
          <cx:pt idx="477">13693</cx:pt>
          <cx:pt idx="478">10637</cx:pt>
          <cx:pt idx="479">5925</cx:pt>
          <cx:pt idx="480">16033</cx:pt>
          <cx:pt idx="481">11846</cx:pt>
          <cx:pt idx="482">2500</cx:pt>
          <cx:pt idx="483">4500</cx:pt>
          <cx:pt idx="484">7758</cx:pt>
          <cx:pt idx="485">9600</cx:pt>
          <cx:pt idx="486">10289</cx:pt>
          <cx:pt idx="487">12243</cx:pt>
          <cx:pt idx="488">10800</cx:pt>
          <cx:pt idx="489">1526</cx:pt>
          <cx:pt idx="490">2665</cx:pt>
          <cx:pt idx="491">9490</cx:pt>
          <cx:pt idx="492">15578</cx:pt>
          <cx:pt idx="493">7931</cx:pt>
          <cx:pt idx="494">5784</cx:pt>
          <cx:pt idx="495">7879</cx:pt>
          <cx:pt idx="496">12692</cx:pt>
          <cx:pt idx="497">9120</cx:pt>
          <cx:pt idx="498">7800</cx:pt>
          <cx:pt idx="499">7535</cx:pt>
          <cx:pt idx="500">1890</cx:pt>
          <cx:pt idx="501">9803</cx:pt>
          <cx:pt idx="502">9170</cx:pt>
          <cx:pt idx="503">15602</cx:pt>
          <cx:pt idx="504">2308</cx:pt>
          <cx:pt idx="505">7596</cx:pt>
          <cx:pt idx="506">9554</cx:pt>
          <cx:pt idx="507">7862</cx:pt>
          <cx:pt idx="508">9600</cx:pt>
          <cx:pt idx="509">9600</cx:pt>
          <cx:pt idx="510">14559</cx:pt>
          <cx:pt idx="511">6792</cx:pt>
          <cx:pt idx="512">9100</cx:pt>
          <cx:pt idx="513">9187</cx:pt>
          <cx:pt idx="514">10594</cx:pt>
          <cx:pt idx="515">12220</cx:pt>
          <cx:pt idx="516">10448</cx:pt>
          <cx:pt idx="517">10208</cx:pt>
          <cx:pt idx="518">9531</cx:pt>
          <cx:pt idx="519">10918</cx:pt>
          <cx:pt idx="520">10800</cx:pt>
          <cx:pt idx="521">11988</cx:pt>
          <cx:pt idx="522">5000</cx:pt>
          <cx:pt idx="523">40094</cx:pt>
          <cx:pt idx="524">11787</cx:pt>
          <cx:pt idx="525">7500</cx:pt>
          <cx:pt idx="526">13300</cx:pt>
          <cx:pt idx="527">14948</cx:pt>
          <cx:pt idx="528">9098</cx:pt>
          <cx:pt idx="529">32668</cx:pt>
          <cx:pt idx="530">10200</cx:pt>
          <cx:pt idx="531">6155</cx:pt>
          <cx:pt idx="532">7200</cx:pt>
          <cx:pt idx="533">5000</cx:pt>
          <cx:pt idx="534">9056</cx:pt>
          <cx:pt idx="535">7000</cx:pt>
          <cx:pt idx="536">8924</cx:pt>
          <cx:pt idx="537">12735</cx:pt>
          <cx:pt idx="538">11553</cx:pt>
          <cx:pt idx="539">11423</cx:pt>
          <cx:pt idx="540">14601</cx:pt>
          <cx:pt idx="541">11000</cx:pt>
          <cx:pt idx="542">10140</cx:pt>
          <cx:pt idx="543">4058</cx:pt>
          <cx:pt idx="544">17104</cx:pt>
          <cx:pt idx="545">13837</cx:pt>
          <cx:pt idx="546">8737</cx:pt>
          <cx:pt idx="547">7244</cx:pt>
          <cx:pt idx="548">8235</cx:pt>
          <cx:pt idx="549">9375</cx:pt>
          <cx:pt idx="550">4043</cx:pt>
          <cx:pt idx="551">6000</cx:pt>
          <cx:pt idx="552">11146</cx:pt>
          <cx:pt idx="553">8777</cx:pt>
          <cx:pt idx="554">10625</cx:pt>
          <cx:pt idx="555">6380</cx:pt>
          <cx:pt idx="556">14850</cx:pt>
          <cx:pt idx="557">11040</cx:pt>
          <cx:pt idx="558">21872</cx:pt>
          <cx:pt idx="559">3196</cx:pt>
          <cx:pt idx="560">11341</cx:pt>
          <cx:pt idx="561">10010</cx:pt>
          <cx:pt idx="562">13907</cx:pt>
          <cx:pt idx="563">21780</cx:pt>
          <cx:pt idx="564">13346</cx:pt>
          <cx:pt idx="565">6858</cx:pt>
          <cx:pt idx="566">11198</cx:pt>
          <cx:pt idx="567">10171</cx:pt>
          <cx:pt idx="568">12327</cx:pt>
          <cx:pt idx="569">7032</cx:pt>
          <cx:pt idx="570">13101</cx:pt>
          <cx:pt idx="571">7332</cx:pt>
          <cx:pt idx="572">13159</cx:pt>
          <cx:pt idx="573">9967</cx:pt>
          <cx:pt idx="574">10500</cx:pt>
          <cx:pt idx="575">8480</cx:pt>
          <cx:pt idx="576">6292</cx:pt>
          <cx:pt idx="577">11777</cx:pt>
          <cx:pt idx="578">3604</cx:pt>
          <cx:pt idx="579">12150</cx:pt>
          <cx:pt idx="580">14585</cx:pt>
          <cx:pt idx="581">12704</cx:pt>
          <cx:pt idx="582">11841</cx:pt>
          <cx:pt idx="583">13500</cx:pt>
          <cx:pt idx="584">6120</cx:pt>
          <cx:pt idx="585">11443</cx:pt>
          <cx:pt idx="586">10267</cx:pt>
          <cx:pt idx="587">8740</cx:pt>
          <cx:pt idx="588">25095</cx:pt>
          <cx:pt idx="589">9100</cx:pt>
          <cx:pt idx="590">8320</cx:pt>
          <cx:pt idx="591">13478</cx:pt>
          <cx:pt idx="592">6600</cx:pt>
          <cx:pt idx="593">4435</cx:pt>
          <cx:pt idx="594">7990</cx:pt>
          <cx:pt idx="595">11302</cx:pt>
          <cx:pt idx="596">3600</cx:pt>
          <cx:pt idx="597">3922</cx:pt>
          <cx:pt idx="598">12984</cx:pt>
          <cx:pt idx="599">1950</cx:pt>
          <cx:pt idx="600">10927</cx:pt>
          <cx:pt idx="601">9000</cx:pt>
          <cx:pt idx="602">10041</cx:pt>
          <cx:pt idx="603">3182</cx:pt>
          <cx:pt idx="604">12803</cx:pt>
          <cx:pt idx="605">13600</cx:pt>
          <cx:pt idx="606">12464</cx:pt>
          <cx:pt idx="607">7800</cx:pt>
          <cx:pt idx="608">12168</cx:pt>
          <cx:pt idx="609">7943</cx:pt>
          <cx:pt idx="610">11050</cx:pt>
          <cx:pt idx="611">10395</cx:pt>
          <cx:pt idx="612">11885</cx:pt>
          <cx:pt idx="613">8402</cx:pt>
          <cx:pt idx="614">1491</cx:pt>
          <cx:pt idx="615">8800</cx:pt>
          <cx:pt idx="616">7861</cx:pt>
          <cx:pt idx="617">7227</cx:pt>
          <cx:pt idx="618">11694</cx:pt>
          <cx:pt idx="619">12244</cx:pt>
          <cx:pt idx="620">8248</cx:pt>
          <cx:pt idx="621">10800</cx:pt>
          <cx:pt idx="622">7064</cx:pt>
          <cx:pt idx="623">2117</cx:pt>
          <cx:pt idx="624">10400</cx:pt>
          <cx:pt idx="625">10000</cx:pt>
          <cx:pt idx="626">12342</cx:pt>
          <cx:pt idx="627">9600</cx:pt>
          <cx:pt idx="628">11606</cx:pt>
          <cx:pt idx="629">9020</cx:pt>
          <cx:pt idx="630">9000</cx:pt>
          <cx:pt idx="631">4590</cx:pt>
          <cx:pt idx="632">11900</cx:pt>
          <cx:pt idx="633">9250</cx:pt>
          <cx:pt idx="634">6979</cx:pt>
          <cx:pt idx="635">10896</cx:pt>
          <cx:pt idx="636">6120</cx:pt>
          <cx:pt idx="637">6000</cx:pt>
          <cx:pt idx="638">8777</cx:pt>
          <cx:pt idx="639">3982</cx:pt>
          <cx:pt idx="640">12677</cx:pt>
          <cx:pt idx="641">7050</cx:pt>
          <cx:pt idx="642">13860</cx:pt>
          <cx:pt idx="643">10793</cx:pt>
          <cx:pt idx="644">9187</cx:pt>
          <cx:pt idx="645">10530</cx:pt>
          <cx:pt idx="646">7200</cx:pt>
          <cx:pt idx="647">10452</cx:pt>
          <cx:pt idx="648">7700</cx:pt>
          <cx:pt idx="649">1936</cx:pt>
          <cx:pt idx="650">8125</cx:pt>
          <cx:pt idx="651">9084</cx:pt>
          <cx:pt idx="652">8750</cx:pt>
          <cx:pt idx="653">10320</cx:pt>
          <cx:pt idx="654">10437</cx:pt>
          <cx:pt idx="655">1680</cx:pt>
          <cx:pt idx="656">10007</cx:pt>
          <cx:pt idx="657">7200</cx:pt>
          <cx:pt idx="658">17503</cx:pt>
          <cx:pt idx="659">9937</cx:pt>
          <cx:pt idx="660">12384</cx:pt>
          <cx:pt idx="661">46589</cx:pt>
          <cx:pt idx="662">13560</cx:pt>
          <cx:pt idx="663">10012</cx:pt>
          <cx:pt idx="664">20896</cx:pt>
          <cx:pt idx="665">11194</cx:pt>
          <cx:pt idx="666">18450</cx:pt>
          <cx:pt idx="667">8125</cx:pt>
          <cx:pt idx="668">14175</cx:pt>
          <cx:pt idx="669">11600</cx:pt>
          <cx:pt idx="670">8633</cx:pt>
          <cx:pt idx="671">6629</cx:pt>
          <cx:pt idx="672">11250</cx:pt>
          <cx:pt idx="673">14442</cx:pt>
          <cx:pt idx="674">9200</cx:pt>
          <cx:pt idx="675">2289</cx:pt>
          <cx:pt idx="676">9600</cx:pt>
          <cx:pt idx="677">9022</cx:pt>
          <cx:pt idx="678">11844</cx:pt>
          <cx:pt idx="679">9945</cx:pt>
          <cx:pt idx="680">8012</cx:pt>
          <cx:pt idx="681">4500</cx:pt>
          <cx:pt idx="682">2887</cx:pt>
          <cx:pt idx="683">11248</cx:pt>
          <cx:pt idx="684">16770</cx:pt>
          <cx:pt idx="685">5062</cx:pt>
          <cx:pt idx="686">10207</cx:pt>
          <cx:pt idx="687">5105</cx:pt>
          <cx:pt idx="688">8089</cx:pt>
          <cx:pt idx="689">7577</cx:pt>
          <cx:pt idx="690">4426</cx:pt>
          <cx:pt idx="691">21535</cx:pt>
          <cx:pt idx="692">26178</cx:pt>
          <cx:pt idx="693">5400</cx:pt>
          <cx:pt idx="694">6120</cx:pt>
          <cx:pt idx="695">13811</cx:pt>
          <cx:pt idx="696">6000</cx:pt>
          <cx:pt idx="697">6420</cx:pt>
          <cx:pt idx="698">8450</cx:pt>
          <cx:pt idx="699">4282</cx:pt>
          <cx:pt idx="700">14331</cx:pt>
          <cx:pt idx="701">9600</cx:pt>
          <cx:pt idx="702">12438</cx:pt>
          <cx:pt idx="703">7630</cx:pt>
          <cx:pt idx="704">8400</cx:pt>
          <cx:pt idx="705">5600</cx:pt>
          <cx:pt idx="706">115149</cx:pt>
          <cx:pt idx="707">6240</cx:pt>
          <cx:pt idx="708">9018</cx:pt>
          <cx:pt idx="709">7162</cx:pt>
          <cx:pt idx="710">4130</cx:pt>
          <cx:pt idx="711">8712</cx:pt>
          <cx:pt idx="712">4671</cx:pt>
          <cx:pt idx="713">9873</cx:pt>
          <cx:pt idx="714">13517</cx:pt>
          <cx:pt idx="715">10140</cx:pt>
          <cx:pt idx="716">10800</cx:pt>
          <cx:pt idx="717">10000</cx:pt>
          <cx:pt idx="718">10542</cx:pt>
          <cx:pt idx="719">9920</cx:pt>
          <cx:pt idx="720">6563</cx:pt>
          <cx:pt idx="721">4426</cx:pt>
          <cx:pt idx="722">8120</cx:pt>
          <cx:pt idx="723">8172</cx:pt>
          <cx:pt idx="724">13286</cx:pt>
          <cx:pt idx="725">6960</cx:pt>
          <cx:pt idx="726">21695</cx:pt>
          <cx:pt idx="727">7314</cx:pt>
          <cx:pt idx="728">11475</cx:pt>
          <cx:pt idx="729">6240</cx:pt>
          <cx:pt idx="730">5389</cx:pt>
          <cx:pt idx="731">9590</cx:pt>
          <cx:pt idx="732">11404</cx:pt>
          <cx:pt idx="733">10000</cx:pt>
          <cx:pt idx="734">8978</cx:pt>
          <cx:pt idx="735">10800</cx:pt>
          <cx:pt idx="736">8544</cx:pt>
          <cx:pt idx="737">10463</cx:pt>
          <cx:pt idx="738">10800</cx:pt>
          <cx:pt idx="739">9313</cx:pt>
          <cx:pt idx="740">9600</cx:pt>
          <cx:pt idx="741">6768</cx:pt>
          <cx:pt idx="742">8450</cx:pt>
          <cx:pt idx="743">12886</cx:pt>
          <cx:pt idx="744">5395</cx:pt>
          <cx:pt idx="745">8963</cx:pt>
          <cx:pt idx="746">8795</cx:pt>
          <cx:pt idx="747">11700</cx:pt>
          <cx:pt idx="748">10593</cx:pt>
          <cx:pt idx="749">8405</cx:pt>
          <cx:pt idx="750">8800</cx:pt>
          <cx:pt idx="751">7750</cx:pt>
          <cx:pt idx="752">9236</cx:pt>
          <cx:pt idx="753">10240</cx:pt>
          <cx:pt idx="754">7930</cx:pt>
          <cx:pt idx="755">3230</cx:pt>
          <cx:pt idx="756">10769</cx:pt>
          <cx:pt idx="757">11616</cx:pt>
          <cx:pt idx="758">2280</cx:pt>
          <cx:pt idx="759">12257</cx:pt>
          <cx:pt idx="760">9100</cx:pt>
          <cx:pt idx="761">6911</cx:pt>
          <cx:pt idx="762">8640</cx:pt>
          <cx:pt idx="763">9430</cx:pt>
          <cx:pt idx="764">9549</cx:pt>
          <cx:pt idx="765">14587</cx:pt>
          <cx:pt idx="766">10421</cx:pt>
          <cx:pt idx="767">12508</cx:pt>
          <cx:pt idx="768">9100</cx:pt>
          <cx:pt idx="769">53504</cx:pt>
          <cx:pt idx="770">7252</cx:pt>
          <cx:pt idx="771">8877</cx:pt>
          <cx:pt idx="772">7819</cx:pt>
          <cx:pt idx="773">10150</cx:pt>
          <cx:pt idx="774">14226</cx:pt>
          <cx:pt idx="775">4500</cx:pt>
          <cx:pt idx="776">11210</cx:pt>
          <cx:pt idx="777">13350</cx:pt>
          <cx:pt idx="778">8400</cx:pt>
          <cx:pt idx="779">10530</cx:pt>
          <cx:pt idx="780">7875</cx:pt>
          <cx:pt idx="781">7153</cx:pt>
          <cx:pt idx="782">16285</cx:pt>
          <cx:pt idx="783">9101</cx:pt>
          <cx:pt idx="784">6300</cx:pt>
          <cx:pt idx="785">9790</cx:pt>
          <cx:pt idx="786">10800</cx:pt>
          <cx:pt idx="787">10142</cx:pt>
          <cx:pt idx="788">6000</cx:pt>
          <cx:pt idx="789">12205</cx:pt>
          <cx:pt idx="790">3182</cx:pt>
          <cx:pt idx="791">11333</cx:pt>
          <cx:pt idx="792">9920</cx:pt>
          <cx:pt idx="793">9158</cx:pt>
          <cx:pt idx="794">10832</cx:pt>
          <cx:pt idx="795">8400</cx:pt>
          <cx:pt idx="796">8197</cx:pt>
          <cx:pt idx="797">7677</cx:pt>
          <cx:pt idx="798">13518</cx:pt>
          <cx:pt idx="799">7200</cx:pt>
          <cx:pt idx="800">12798</cx:pt>
          <cx:pt idx="801">4800</cx:pt>
          <cx:pt idx="802">8199</cx:pt>
          <cx:pt idx="803">13891</cx:pt>
          <cx:pt idx="804">9000</cx:pt>
          <cx:pt idx="805">12274</cx:pt>
          <cx:pt idx="806">9750</cx:pt>
          <cx:pt idx="807">21384</cx:pt>
          <cx:pt idx="808">13400</cx:pt>
          <cx:pt idx="809">8100</cx:pt>
          <cx:pt idx="810">10140</cx:pt>
          <cx:pt idx="811">4438</cx:pt>
          <cx:pt idx="812">8712</cx:pt>
          <cx:pt idx="813">9750</cx:pt>
          <cx:pt idx="814">8248</cx:pt>
          <cx:pt idx="815">12137</cx:pt>
          <cx:pt idx="816">11425</cx:pt>
          <cx:pt idx="817">13265</cx:pt>
          <cx:pt idx="818">8816</cx:pt>
          <cx:pt idx="819">6371</cx:pt>
          <cx:pt idx="820">7226</cx:pt>
          <cx:pt idx="821">6000</cx:pt>
          <cx:pt idx="822">12394</cx:pt>
          <cx:pt idx="823">9900</cx:pt>
          <cx:pt idx="824">11216</cx:pt>
          <cx:pt idx="825">14803</cx:pt>
          <cx:pt idx="826">6130</cx:pt>
          <cx:pt idx="827">8529</cx:pt>
          <cx:pt idx="828">28698</cx:pt>
          <cx:pt idx="829">2544</cx:pt>
          <cx:pt idx="830">11900</cx:pt>
          <cx:pt idx="831">3180</cx:pt>
          <cx:pt idx="832">9548</cx:pt>
          <cx:pt idx="833">10004</cx:pt>
          <cx:pt idx="834">7875</cx:pt>
          <cx:pt idx="835">9600</cx:pt>
          <cx:pt idx="836">8100</cx:pt>
          <cx:pt idx="837">1680</cx:pt>
          <cx:pt idx="838">9525</cx:pt>
          <cx:pt idx="839">11767</cx:pt>
          <cx:pt idx="840">12155</cx:pt>
          <cx:pt idx="841">10440</cx:pt>
          <cx:pt idx="842">9020</cx:pt>
          <cx:pt idx="843">8000</cx:pt>
          <cx:pt idx="844">12665</cx:pt>
          <cx:pt idx="845">16647</cx:pt>
          <cx:pt idx="846">9317</cx:pt>
          <cx:pt idx="847">15523</cx:pt>
          <cx:pt idx="848">45600</cx:pt>
          <cx:pt idx="849">9600</cx:pt>
          <cx:pt idx="850">4435</cx:pt>
          <cx:pt idx="851">3196</cx:pt>
          <cx:pt idx="852">7128</cx:pt>
          <cx:pt idx="853">12095</cx:pt>
          <cx:pt idx="854">17920</cx:pt>
          <cx:pt idx="855">6897</cx:pt>
          <cx:pt idx="856">10970</cx:pt>
          <cx:pt idx="857">8125</cx:pt>
          <cx:pt idx="858">10400</cx:pt>
          <cx:pt idx="859">11029</cx:pt>
          <cx:pt idx="860">7642</cx:pt>
          <cx:pt idx="861">11625</cx:pt>
          <cx:pt idx="862">9672</cx:pt>
          <cx:pt idx="863">7931</cx:pt>
          <cx:pt idx="864">8640</cx:pt>
          <cx:pt idx="865">8750</cx:pt>
          <cx:pt idx="866">10656</cx:pt>
          <cx:pt idx="867">6970</cx:pt>
          <cx:pt idx="868">14762</cx:pt>
          <cx:pt idx="869">9938</cx:pt>
          <cx:pt idx="870">6600</cx:pt>
          <cx:pt idx="871">8750</cx:pt>
          <cx:pt idx="872">8892</cx:pt>
          <cx:pt idx="873">12144</cx:pt>
          <cx:pt idx="874">5720</cx:pt>
          <cx:pt idx="875">9000</cx:pt>
          <cx:pt idx="876">25286</cx:pt>
          <cx:pt idx="877">8834</cx:pt>
          <cx:pt idx="878">11782</cx:pt>
          <cx:pt idx="879">7000</cx:pt>
          <cx:pt idx="880">7024</cx:pt>
          <cx:pt idx="881">13758</cx:pt>
          <cx:pt idx="882">9636</cx:pt>
          <cx:pt idx="883">6204</cx:pt>
          <cx:pt idx="884">7150</cx:pt>
          <cx:pt idx="885">5119</cx:pt>
          <cx:pt idx="886">8393</cx:pt>
          <cx:pt idx="887">16466</cx:pt>
          <cx:pt idx="888">15865</cx:pt>
          <cx:pt idx="889">12160</cx:pt>
          <cx:pt idx="890">8064</cx:pt>
          <cx:pt idx="891">11184</cx:pt>
          <cx:pt idx="892">8414</cx:pt>
          <cx:pt idx="893">13284</cx:pt>
          <cx:pt idx="894">7018</cx:pt>
          <cx:pt idx="895">7056</cx:pt>
          <cx:pt idx="896">8765</cx:pt>
          <cx:pt idx="897">7018</cx:pt>
          <cx:pt idx="898">12919</cx:pt>
          <cx:pt idx="899">6993</cx:pt>
          <cx:pt idx="900">7340</cx:pt>
          <cx:pt idx="901">8712</cx:pt>
          <cx:pt idx="902">7875</cx:pt>
          <cx:pt idx="903">14859</cx:pt>
          <cx:pt idx="904">6173</cx:pt>
          <cx:pt idx="905">9920</cx:pt>
          <cx:pt idx="906">13501</cx:pt>
          <cx:pt idx="907">11500</cx:pt>
          <cx:pt idx="908">8885</cx:pt>
          <cx:pt idx="909">12589</cx:pt>
          <cx:pt idx="910">11600</cx:pt>
          <cx:pt idx="911">9286</cx:pt>
          <cx:pt idx="912">6120</cx:pt>
          <cx:pt idx="913">6270</cx:pt>
          <cx:pt idx="914">3000</cx:pt>
          <cx:pt idx="915">2001</cx:pt>
          <cx:pt idx="916">9000</cx:pt>
          <cx:pt idx="917">17140</cx:pt>
          <cx:pt idx="918">13125</cx:pt>
          <cx:pt idx="919">11029</cx:pt>
          <cx:pt idx="920">8462</cx:pt>
          <cx:pt idx="921">8777</cx:pt>
          <cx:pt idx="922">10237</cx:pt>
          <cx:pt idx="923">8012</cx:pt>
          <cx:pt idx="924">10240</cx:pt>
          <cx:pt idx="925">15611</cx:pt>
          <cx:pt idx="926">11999</cx:pt>
          <cx:pt idx="927">9900</cx:pt>
          <cx:pt idx="928">11838</cx:pt>
          <cx:pt idx="929">13006</cx:pt>
          <cx:pt idx="930">8925</cx:pt>
          <cx:pt idx="931">9100</cx:pt>
          <cx:pt idx="932">11670</cx:pt>
          <cx:pt idx="933">8487</cx:pt>
          <cx:pt idx="934">27650</cx:pt>
          <cx:pt idx="935">5825</cx:pt>
          <cx:pt idx="936">10083</cx:pt>
          <cx:pt idx="937">9675</cx:pt>
          <cx:pt idx="938">8760</cx:pt>
          <cx:pt idx="939">24090</cx:pt>
          <cx:pt idx="940">12640</cx:pt>
          <cx:pt idx="941">8755</cx:pt>
          <cx:pt idx="942">7711</cx:pt>
          <cx:pt idx="943">25000</cx:pt>
          <cx:pt idx="944">14375</cx:pt>
          <cx:pt idx="945">8820</cx:pt>
          <cx:pt idx="946">8163</cx:pt>
          <cx:pt idx="947">14536</cx:pt>
          <cx:pt idx="948">14006</cx:pt>
          <cx:pt idx="949">9360</cx:pt>
          <cx:pt idx="950">7200</cx:pt>
          <cx:pt idx="951">7800</cx:pt>
          <cx:pt idx="952">7200</cx:pt>
          <cx:pt idx="953">11075</cx:pt>
          <cx:pt idx="954">9400</cx:pt>
          <cx:pt idx="955">7136</cx:pt>
          <cx:pt idx="956">1300</cx:pt>
          <cx:pt idx="957">7420</cx:pt>
          <cx:pt idx="958">8450</cx:pt>
          <cx:pt idx="959">2572</cx:pt>
          <cx:pt idx="960">7207</cx:pt>
          <cx:pt idx="961">12227</cx:pt>
          <cx:pt idx="962">2308</cx:pt>
          <cx:pt idx="963">11923</cx:pt>
          <cx:pt idx="964">11316</cx:pt>
          <cx:pt idx="965">10237</cx:pt>
          <cx:pt idx="966">9600</cx:pt>
          <cx:pt idx="967">7390</cx:pt>
          <cx:pt idx="968">5925</cx:pt>
          <cx:pt idx="969">10382</cx:pt>
          <cx:pt idx="970">10800</cx:pt>
          <cx:pt idx="971">2268</cx:pt>
          <cx:pt idx="972">7892</cx:pt>
          <cx:pt idx="973">11639</cx:pt>
          <cx:pt idx="974">11414</cx:pt>
          <cx:pt idx="975">2651</cx:pt>
          <cx:pt idx="976">5900</cx:pt>
          <cx:pt idx="977">4274</cx:pt>
          <cx:pt idx="978">9450</cx:pt>
          <cx:pt idx="979">8816</cx:pt>
          <cx:pt idx="980">12122</cx:pt>
          <cx:pt idx="981">12203</cx:pt>
          <cx:pt idx="982">3182</cx:pt>
          <cx:pt idx="983">11250</cx:pt>
          <cx:pt idx="984">10125</cx:pt>
          <cx:pt idx="985">10880</cx:pt>
          <cx:pt idx="986">5310</cx:pt>
          <cx:pt idx="987">10159</cx:pt>
          <cx:pt idx="988">12046</cx:pt>
          <cx:pt idx="989">8125</cx:pt>
          <cx:pt idx="990">9452</cx:pt>
          <cx:pt idx="991">17671</cx:pt>
          <cx:pt idx="992">9760</cx:pt>
          <cx:pt idx="993">8846</cx:pt>
          <cx:pt idx="994">12456</cx:pt>
          <cx:pt idx="995">4712</cx:pt>
          <cx:pt idx="996">10659</cx:pt>
          <cx:pt idx="997">11717</cx:pt>
          <cx:pt idx="998">9786</cx:pt>
          <cx:pt idx="999">6762</cx:pt>
          <cx:pt idx="1000">10206</cx:pt>
          <cx:pt idx="1001">5400</cx:pt>
          <cx:pt idx="1002">11957</cx:pt>
          <cx:pt idx="1003">11500</cx:pt>
          <cx:pt idx="1004">3182</cx:pt>
          <cx:pt idx="1005">8385</cx:pt>
          <cx:pt idx="1006">12155</cx:pt>
          <cx:pt idx="1007">2217</cx:pt>
          <cx:pt idx="1008">12118</cx:pt>
          <cx:pt idx="1009">6000</cx:pt>
          <cx:pt idx="1010">21286</cx:pt>
          <cx:pt idx="1011">9825</cx:pt>
          <cx:pt idx="1012">10592</cx:pt>
          <cx:pt idx="1013">7200</cx:pt>
          <cx:pt idx="1014">11664</cx:pt>
          <cx:pt idx="1015">8400</cx:pt>
          <cx:pt idx="1016">11883</cx:pt>
          <cx:pt idx="1017">5814</cx:pt>
          <cx:pt idx="1018">10784</cx:pt>
          <cx:pt idx="1019">3013</cx:pt>
          <cx:pt idx="1020">7024</cx:pt>
          <cx:pt idx="1021">7406</cx:pt>
          <cx:pt idx="1022">9439</cx:pt>
          <cx:pt idx="1023">3182</cx:pt>
          <cx:pt idx="1024">15498</cx:pt>
          <cx:pt idx="1025">7700</cx:pt>
          <cx:pt idx="1026">9300</cx:pt>
          <cx:pt idx="1027">9520</cx:pt>
          <cx:pt idx="1028">9492</cx:pt>
          <cx:pt idx="1029">1680</cx:pt>
          <cx:pt idx="1030">7082</cx:pt>
          <cx:pt idx="1031">15863</cx:pt>
          <cx:pt idx="1032">14541</cx:pt>
          <cx:pt idx="1033">8125</cx:pt>
          <cx:pt idx="1034">6305</cx:pt>
          <cx:pt idx="1035">11500</cx:pt>
          <cx:pt idx="1036">12898</cx:pt>
          <cx:pt idx="1037">9240</cx:pt>
          <cx:pt idx="1038">1533</cx:pt>
          <cx:pt idx="1039">1477</cx:pt>
          <cx:pt idx="1040">13125</cx:pt>
          <cx:pt idx="1041">9130</cx:pt>
          <cx:pt idx="1042">5381</cx:pt>
          <cx:pt idx="1043">11839</cx:pt>
          <cx:pt idx="1044">9600</cx:pt>
          <cx:pt idx="1045">13680</cx:pt>
          <cx:pt idx="1046">16056</cx:pt>
          <cx:pt idx="1047">9245</cx:pt>
          <cx:pt idx="1048">21750</cx:pt>
          <cx:pt idx="1049">11100</cx:pt>
          <cx:pt idx="1050">8993</cx:pt>
          <cx:pt idx="1051">11175</cx:pt>
          <cx:pt idx="1052">9500</cx:pt>
          <cx:pt idx="1053">8562</cx:pt>
          <cx:pt idx="1054">11367</cx:pt>
          <cx:pt idx="1055">11361</cx:pt>
          <cx:pt idx="1056">7052</cx:pt>
          <cx:pt idx="1057">29959</cx:pt>
          <cx:pt idx="1058">11308</cx:pt>
          <cx:pt idx="1059">11275</cx:pt>
          <cx:pt idx="1060">4920</cx:pt>
          <cx:pt idx="1061">18000</cx:pt>
          <cx:pt idx="1062">13600</cx:pt>
          <cx:pt idx="1063">6000</cx:pt>
          <cx:pt idx="1064">11000</cx:pt>
          <cx:pt idx="1065">14000</cx:pt>
          <cx:pt idx="1066">7837</cx:pt>
          <cx:pt idx="1067">9760</cx:pt>
          <cx:pt idx="1068">3964</cx:pt>
          <cx:pt idx="1069">9600</cx:pt>
          <cx:pt idx="1070">10152</cx:pt>
          <cx:pt idx="1071">11700</cx:pt>
          <cx:pt idx="1072">7585</cx:pt>
          <cx:pt idx="1073">7950</cx:pt>
          <cx:pt idx="1074">8556</cx:pt>
          <cx:pt idx="1075">13125</cx:pt>
          <cx:pt idx="1076">10800</cx:pt>
          <cx:pt idx="1077">15870</cx:pt>
          <cx:pt idx="1078">4435</cx:pt>
          <cx:pt idx="1079">8775</cx:pt>
          <cx:pt idx="1080">11040</cx:pt>
          <cx:pt idx="1081">7500</cx:pt>
          <cx:pt idx="1082">8749</cx:pt>
          <cx:pt idx="1083">8800</cx:pt>
          <cx:pt idx="1084">13031</cx:pt>
          <cx:pt idx="1085">9069</cx:pt>
          <cx:pt idx="1086">1974</cx:pt>
          <cx:pt idx="1087">10574</cx:pt>
          <cx:pt idx="1088">2522</cx:pt>
          <cx:pt idx="1089">3316</cx:pt>
          <cx:pt idx="1090">8544</cx:pt>
          <cx:pt idx="1091">2160</cx:pt>
          <cx:pt idx="1092">8400</cx:pt>
          <cx:pt idx="1093">9230</cx:pt>
          <cx:pt idx="1094">5868</cx:pt>
          <cx:pt idx="1095">9317</cx:pt>
          <cx:pt idx="1096">6882</cx:pt>
          <cx:pt idx="1097">3696</cx:pt>
          <cx:pt idx="1098">6000</cx:pt>
          <cx:pt idx="1099">11880</cx:pt>
          <cx:pt idx="1100">8400</cx:pt>
          <cx:pt idx="1101">9758</cx:pt>
          <cx:pt idx="1102">7000</cx:pt>
          <cx:pt idx="1103">8910</cx:pt>
          <cx:pt idx="1104">2016</cx:pt>
          <cx:pt idx="1105">12256</cx:pt>
          <cx:pt idx="1106">10357</cx:pt>
          <cx:pt idx="1107">23257</cx:pt>
          <cx:pt idx="1108">8063</cx:pt>
          <cx:pt idx="1109">11362</cx:pt>
          <cx:pt idx="1110">8000</cx:pt>
          <cx:pt idx="1111">10480</cx:pt>
          <cx:pt idx="1112">7100</cx:pt>
          <cx:pt idx="1113">8923</cx:pt>
          <cx:pt idx="1114">5400</cx:pt>
          <cx:pt idx="1115">12085</cx:pt>
          <cx:pt idx="1116">7750</cx:pt>
          <cx:pt idx="1117">9764</cx:pt>
          <cx:pt idx="1118">13825</cx:pt>
          <cx:pt idx="1119">7560</cx:pt>
          <cx:pt idx="1120">8263</cx:pt>
          <cx:pt idx="1121">10084</cx:pt>
          <cx:pt idx="1122">8926</cx:pt>
          <cx:pt idx="1123">9405</cx:pt>
          <cx:pt idx="1124">9125</cx:pt>
          <cx:pt idx="1125">10434</cx:pt>
          <cx:pt idx="1126">3684</cx:pt>
          <cx:pt idx="1127">14572</cx:pt>
          <cx:pt idx="1128">11796</cx:pt>
          <cx:pt idx="1129">7200</cx:pt>
          <cx:pt idx="1130">7804</cx:pt>
          <cx:pt idx="1131">10712</cx:pt>
          <cx:pt idx="1132">9900</cx:pt>
          <cx:pt idx="1133">9828</cx:pt>
          <cx:pt idx="1134">8773</cx:pt>
          <cx:pt idx="1135">6180</cx:pt>
          <cx:pt idx="1136">9600</cx:pt>
          <cx:pt idx="1137">6342</cx:pt>
          <cx:pt idx="1138">9819</cx:pt>
          <cx:pt idx="1139">8731</cx:pt>
          <cx:pt idx="1140">7350</cx:pt>
          <cx:pt idx="1141">10304</cx:pt>
          <cx:pt idx="1142">9965</cx:pt>
          <cx:pt idx="1143">9000</cx:pt>
          <cx:pt idx="1144">12180</cx:pt>
          <cx:pt idx="1145">6240</cx:pt>
          <cx:pt idx="1146">11200</cx:pt>
          <cx:pt idx="1147">12000</cx:pt>
          <cx:pt idx="1148">5700</cx:pt>
          <cx:pt idx="1149">9000</cx:pt>
          <cx:pt idx="1150">8280</cx:pt>
          <cx:pt idx="1151">17755</cx:pt>
          <cx:pt idx="1152">14115</cx:pt>
          <cx:pt idx="1153">5890</cx:pt>
          <cx:pt idx="1154">13700</cx:pt>
          <cx:pt idx="1155">10768</cx:pt>
          <cx:pt idx="1156">9350</cx:pt>
          <cx:pt idx="1157">5001</cx:pt>
          <cx:pt idx="1158">11932</cx:pt>
          <cx:pt idx="1159">9120</cx:pt>
          <cx:pt idx="1160">2280</cx:pt>
          <cx:pt idx="1161">14778</cx:pt>
          <cx:pt idx="1162">8724</cx:pt>
          <cx:pt idx="1163">12900</cx:pt>
          <cx:pt idx="1164">16157</cx:pt>
          <cx:pt idx="1165">9541</cx:pt>
          <cx:pt idx="1166">10475</cx:pt>
          <cx:pt idx="1167">10852</cx:pt>
          <cx:pt idx="1168">13728</cx:pt>
          <cx:pt idx="1169">35760</cx:pt>
          <cx:pt idx="1170">9880</cx:pt>
          <cx:pt idx="1171">9120</cx:pt>
          <cx:pt idx="1172">4017</cx:pt>
          <cx:pt idx="1173">18030</cx:pt>
          <cx:pt idx="1174">16560</cx:pt>
          <cx:pt idx="1175">10678</cx:pt>
          <cx:pt idx="1176">6951</cx:pt>
          <cx:pt idx="1177">3950</cx:pt>
          <cx:pt idx="1178">7681</cx:pt>
          <cx:pt idx="1179">8335</cx:pt>
          <cx:pt idx="1180">11170</cx:pt>
          <cx:pt idx="1181">5587</cx:pt>
          <cx:pt idx="1182">15623</cx:pt>
          <cx:pt idx="1183">10800</cx:pt>
          <cx:pt idx="1184">35133</cx:pt>
          <cx:pt idx="1185">9738</cx:pt>
          <cx:pt idx="1186">10615</cx:pt>
          <cx:pt idx="1187">12461</cx:pt>
          <cx:pt idx="1188">8935</cx:pt>
          <cx:pt idx="1189">7500</cx:pt>
          <cx:pt idx="1190">32463</cx:pt>
          <cx:pt idx="1191">2645</cx:pt>
          <cx:pt idx="1192">9600</cx:pt>
          <cx:pt idx="1193">4500</cx:pt>
          <cx:pt idx="1194">9364</cx:pt>
          <cx:pt idx="1195">8029</cx:pt>
          <cx:pt idx="1196">14054</cx:pt>
          <cx:pt idx="1197">8850</cx:pt>
          <cx:pt idx="1198">9100</cx:pt>
          <cx:pt idx="1199">11235</cx:pt>
          <cx:pt idx="1200">9353</cx:pt>
          <cx:pt idx="1201">10400</cx:pt>
          <cx:pt idx="1202">6000</cx:pt>
          <cx:pt idx="1203">9750</cx:pt>
          <cx:pt idx="1204">10140</cx:pt>
          <cx:pt idx="1205">14684</cx:pt>
          <cx:pt idx="1206">8900</cx:pt>
          <cx:pt idx="1207">9135</cx:pt>
          <cx:pt idx="1208">7763</cx:pt>
          <cx:pt idx="1209">10182</cx:pt>
          <cx:pt idx="1210">11218</cx:pt>
          <cx:pt idx="1211">12134</cx:pt>
          <cx:pt idx="1212">9340</cx:pt>
          <cx:pt idx="1213">10246</cx:pt>
          <cx:pt idx="1214">10205</cx:pt>
          <cx:pt idx="1215">7094</cx:pt>
          <cx:pt idx="1216">8930</cx:pt>
          <cx:pt idx="1217">8640</cx:pt>
          <cx:pt idx="1218">6240</cx:pt>
          <cx:pt idx="1219">1680</cx:pt>
          <cx:pt idx="1220">7800</cx:pt>
          <cx:pt idx="1221">8250</cx:pt>
          <cx:pt idx="1222">10496</cx:pt>
          <cx:pt idx="1223">10680</cx:pt>
          <cx:pt idx="1224">15384</cx:pt>
          <cx:pt idx="1225">10482</cx:pt>
          <cx:pt idx="1226">14598</cx:pt>
          <cx:pt idx="1227">8872</cx:pt>
          <cx:pt idx="1228">8769</cx:pt>
          <cx:pt idx="1229">7910</cx:pt>
          <cx:pt idx="1230">18890</cx:pt>
          <cx:pt idx="1231">7728</cx:pt>
          <cx:pt idx="1232">9842</cx:pt>
          <cx:pt idx="1233">12160</cx:pt>
          <cx:pt idx="1234">8525</cx:pt>
          <cx:pt idx="1235">13132</cx:pt>
          <cx:pt idx="1236">2628</cx:pt>
          <cx:pt idx="1237">12393</cx:pt>
          <cx:pt idx="1238">13072</cx:pt>
          <cx:pt idx="1239">9037</cx:pt>
          <cx:pt idx="1240">8158</cx:pt>
          <cx:pt idx="1241">9849</cx:pt>
          <cx:pt idx="1242">10625</cx:pt>
          <cx:pt idx="1243">13891</cx:pt>
          <cx:pt idx="1244">11435</cx:pt>
          <cx:pt idx="1245">12090</cx:pt>
          <cx:pt idx="1246">8125</cx:pt>
          <cx:pt idx="1247">12328</cx:pt>
          <cx:pt idx="1248">9600</cx:pt>
          <cx:pt idx="1249">7200</cx:pt>
          <cx:pt idx="1250">11160</cx:pt>
          <cx:pt idx="1251">3136</cx:pt>
          <cx:pt idx="1252">9858</cx:pt>
          <cx:pt idx="1253">17542</cx:pt>
          <cx:pt idx="1254">6931</cx:pt>
          <cx:pt idx="1255">6240</cx:pt>
          <cx:pt idx="1256">14303</cx:pt>
          <cx:pt idx="1257">4060</cx:pt>
          <cx:pt idx="1258">9587</cx:pt>
          <cx:pt idx="1259">9750</cx:pt>
          <cx:pt idx="1260">24682</cx:pt>
          <cx:pt idx="1261">9600</cx:pt>
          <cx:pt idx="1262">11250</cx:pt>
          <cx:pt idx="1263">13515</cx:pt>
          <cx:pt idx="1264">4060</cx:pt>
          <cx:pt idx="1265">3735</cx:pt>
          <cx:pt idx="1266">10120</cx:pt>
          <cx:pt idx="1267">13214</cx:pt>
          <cx:pt idx="1268">14100</cx:pt>
          <cx:pt idx="1269">11344</cx:pt>
          <cx:pt idx="1270">23595</cx:pt>
          <cx:pt idx="1271">9156</cx:pt>
          <cx:pt idx="1272">13526</cx:pt>
          <cx:pt idx="1273">11512</cx:pt>
          <cx:pt idx="1274">5362</cx:pt>
          <cx:pt idx="1275">11345</cx:pt>
          <cx:pt idx="1276">12936</cx:pt>
          <cx:pt idx="1277">17871</cx:pt>
          <cx:pt idx="1278">9473</cx:pt>
          <cx:pt idx="1279">7500</cx:pt>
          <cx:pt idx="1280">9808</cx:pt>
          <cx:pt idx="1281">8049</cx:pt>
          <cx:pt idx="1282">8800</cx:pt>
          <cx:pt idx="1283">9400</cx:pt>
          <cx:pt idx="1284">9638</cx:pt>
          <cx:pt idx="1285">6000</cx:pt>
          <cx:pt idx="1286">9790</cx:pt>
          <cx:pt idx="1287">36500</cx:pt>
          <cx:pt idx="1288">5664</cx:pt>
          <cx:pt idx="1289">11065</cx:pt>
          <cx:pt idx="1290">14112</cx:pt>
          <cx:pt idx="1291">1680</cx:pt>
          <cx:pt idx="1292">6600</cx:pt>
          <cx:pt idx="1293">10140</cx:pt>
          <cx:pt idx="1294">8172</cx:pt>
          <cx:pt idx="1295">8400</cx:pt>
          <cx:pt idx="1296">8700</cx:pt>
          <cx:pt idx="1297">3675</cx:pt>
          <cx:pt idx="1298">63887</cx:pt>
          <cx:pt idx="1299">7500</cx:pt>
          <cx:pt idx="1300">10762</cx:pt>
          <cx:pt idx="1301">7500</cx:pt>
          <cx:pt idx="1302">10120</cx:pt>
          <cx:pt idx="1303">8688</cx:pt>
          <cx:pt idx="1304">3363</cx:pt>
          <cx:pt idx="1305">13173</cx:pt>
          <cx:pt idx="1306">6955</cx:pt>
          <cx:pt idx="1307">8072</cx:pt>
          <cx:pt idx="1308">12000</cx:pt>
          <cx:pt idx="1309">7153</cx:pt>
          <cx:pt idx="1310">17500</cx:pt>
          <cx:pt idx="1311">8814</cx:pt>
          <cx:pt idx="1312">9572</cx:pt>
          <cx:pt idx="1313">14774</cx:pt>
          <cx:pt idx="1314">8190</cx:pt>
          <cx:pt idx="1315">11075</cx:pt>
          <cx:pt idx="1316">10226</cx:pt>
          <cx:pt idx="1317">4230</cx:pt>
          <cx:pt idx="1318">14781</cx:pt>
          <cx:pt idx="1319">10215</cx:pt>
          <cx:pt idx="1320">8400</cx:pt>
          <cx:pt idx="1321">6627</cx:pt>
          <cx:pt idx="1322">10186</cx:pt>
          <cx:pt idx="1323">5330</cx:pt>
          <cx:pt idx="1324">9986</cx:pt>
          <cx:pt idx="1325">3636</cx:pt>
          <cx:pt idx="1326">4270</cx:pt>
          <cx:pt idx="1327">6600</cx:pt>
          <cx:pt idx="1328">10440</cx:pt>
          <cx:pt idx="1329">9084</cx:pt>
          <cx:pt idx="1330">10000</cx:pt>
          <cx:pt idx="1331">10780</cx:pt>
          <cx:pt idx="1332">8877</cx:pt>
          <cx:pt idx="1333">7200</cx:pt>
          <cx:pt idx="1334">2368</cx:pt>
          <cx:pt idx="1335">9650</cx:pt>
          <cx:pt idx="1336">9246</cx:pt>
          <cx:pt idx="1337">4118</cx:pt>
          <cx:pt idx="1338">13450</cx:pt>
          <cx:pt idx="1339">9560</cx:pt>
          <cx:pt idx="1340">8294</cx:pt>
          <cx:pt idx="1341">13695</cx:pt>
          <cx:pt idx="1342">9375</cx:pt>
          <cx:pt idx="1343">7558</cx:pt>
          <cx:pt idx="1344">11103</cx:pt>
          <cx:pt idx="1345">6000</cx:pt>
          <cx:pt idx="1346">20781</cx:pt>
          <cx:pt idx="1347">15306</cx:pt>
          <cx:pt idx="1348">16196</cx:pt>
          <cx:pt idx="1349">5250</cx:pt>
          <cx:pt idx="1350">11643</cx:pt>
          <cx:pt idx="1351">9247</cx:pt>
          <cx:pt idx="1352">6000</cx:pt>
          <cx:pt idx="1353">14720</cx:pt>
          <cx:pt idx="1354">10316</cx:pt>
          <cx:pt idx="1355">10192</cx:pt>
          <cx:pt idx="1356">9477</cx:pt>
          <cx:pt idx="1357">12537</cx:pt>
          <cx:pt idx="1358">2117</cx:pt>
          <cx:pt idx="1359">16737</cx:pt>
          <cx:pt idx="1360">9842</cx:pt>
          <cx:pt idx="1361">16158</cx:pt>
          <cx:pt idx="1362">12513</cx:pt>
          <cx:pt idx="1363">8499</cx:pt>
          <cx:pt idx="1364">3180</cx:pt>
          <cx:pt idx="1365">7500</cx:pt>
          <cx:pt idx="1366">9179</cx:pt>
          <cx:pt idx="1367">2665</cx:pt>
          <cx:pt idx="1368">4435</cx:pt>
          <cx:pt idx="1369">10635</cx:pt>
          <cx:pt idx="1370">5400</cx:pt>
          <cx:pt idx="1371">9600</cx:pt>
          <cx:pt idx="1372">9750</cx:pt>
          <cx:pt idx="1373">11400</cx:pt>
          <cx:pt idx="1374">10625</cx:pt>
          <cx:pt idx="1375">10991</cx:pt>
          <cx:pt idx="1376">6292</cx:pt>
          <cx:pt idx="1377">10998</cx:pt>
          <cx:pt idx="1378">1953</cx:pt>
          <cx:pt idx="1379">9735</cx:pt>
          <cx:pt idx="1380">8212</cx:pt>
          <cx:pt idx="1381">12925</cx:pt>
          <cx:pt idx="1382">7200</cx:pt>
          <cx:pt idx="1383">25339</cx:pt>
          <cx:pt idx="1384">9060</cx:pt>
          <cx:pt idx="1385">5436</cx:pt>
          <cx:pt idx="1386">16692</cx:pt>
          <cx:pt idx="1387">8520</cx:pt>
          <cx:pt idx="1388">14892</cx:pt>
          <cx:pt idx="1389">6000</cx:pt>
          <cx:pt idx="1390">9100</cx:pt>
          <cx:pt idx="1391">8944</cx:pt>
          <cx:pt idx="1392">7838</cx:pt>
          <cx:pt idx="1393">10800</cx:pt>
          <cx:pt idx="1394">4045</cx:pt>
          <cx:pt idx="1395">12665</cx:pt>
          <cx:pt idx="1396">57200</cx:pt>
          <cx:pt idx="1397">6120</cx:pt>
          <cx:pt idx="1398">7200</cx:pt>
          <cx:pt idx="1399">6171</cx:pt>
          <cx:pt idx="1400">6000</cx:pt>
          <cx:pt idx="1401">7415</cx:pt>
          <cx:pt idx="1402">6762</cx:pt>
          <cx:pt idx="1403">15256</cx:pt>
          <cx:pt idx="1404">10410</cx:pt>
          <cx:pt idx="1405">3842</cx:pt>
          <cx:pt idx="1406">8445</cx:pt>
          <cx:pt idx="1407">8780</cx:pt>
          <cx:pt idx="1408">7740</cx:pt>
          <cx:pt idx="1409">20544</cx:pt>
          <cx:pt idx="1410">12420</cx:pt>
          <cx:pt idx="1411">9600</cx:pt>
          <cx:pt idx="1412">7200</cx:pt>
          <cx:pt idx="1413">10994</cx:pt>
          <cx:pt idx="1414">13053</cx:pt>
          <cx:pt idx="1415">3635</cx:pt>
          <cx:pt idx="1416">11340</cx:pt>
          <cx:pt idx="1417">16545</cx:pt>
          <cx:pt idx="1418">9204</cx:pt>
          <cx:pt idx="1419">16381</cx:pt>
          <cx:pt idx="1420">11700</cx:pt>
          <cx:pt idx="1421">4043</cx:pt>
          <cx:pt idx="1422">4435</cx:pt>
          <cx:pt idx="1423">19690</cx:pt>
          <cx:pt idx="1424">9503</cx:pt>
          <cx:pt idx="1425">10721</cx:pt>
          <cx:pt idx="1426">10944</cx:pt>
          <cx:pt idx="1427">10930</cx:pt>
          <cx:pt idx="1428">7200</cx:pt>
          <cx:pt idx="1429">12546</cx:pt>
          <cx:pt idx="1430">21930</cx:pt>
          <cx:pt idx="1431">4928</cx:pt>
          <cx:pt idx="1432">10800</cx:pt>
          <cx:pt idx="1433">10261</cx:pt>
          <cx:pt idx="1434">17400</cx:pt>
          <cx:pt idx="1435">8400</cx:pt>
          <cx:pt idx="1436">9000</cx:pt>
          <cx:pt idx="1437">12444</cx:pt>
          <cx:pt idx="1438">7407</cx:pt>
          <cx:pt idx="1439">11584</cx:pt>
          <cx:pt idx="1440">11526</cx:pt>
          <cx:pt idx="1441">4426</cx:pt>
          <cx:pt idx="1442">11003</cx:pt>
          <cx:pt idx="1443">8854</cx:pt>
          <cx:pt idx="1444">8500</cx:pt>
          <cx:pt idx="1445">8400</cx:pt>
          <cx:pt idx="1446">26142</cx:pt>
          <cx:pt idx="1447">10000</cx:pt>
          <cx:pt idx="1448">11767</cx:pt>
          <cx:pt idx="1449">1533</cx:pt>
          <cx:pt idx="1450">9000</cx:pt>
          <cx:pt idx="1451">9262</cx:pt>
          <cx:pt idx="1452">3675</cx:pt>
          <cx:pt idx="1453">17217</cx:pt>
          <cx:pt idx="1454">7500</cx:pt>
          <cx:pt idx="1455">7917</cx:pt>
          <cx:pt idx="1456">13175</cx:pt>
          <cx:pt idx="1457">9042</cx:pt>
          <cx:pt idx="1458">9717</cx:pt>
          <cx:pt idx="1459">9937</cx:pt>
        </cx:lvl>
        <cx:lvl ptCount="1460">
          <cx:pt idx="0">65</cx:pt>
          <cx:pt idx="1">80</cx:pt>
          <cx:pt idx="2">68</cx:pt>
          <cx:pt idx="3">60</cx:pt>
          <cx:pt idx="4">84</cx:pt>
          <cx:pt idx="5">85</cx:pt>
          <cx:pt idx="6">75</cx:pt>
          <cx:pt idx="7">NA</cx:pt>
          <cx:pt idx="8">51</cx:pt>
          <cx:pt idx="9">50</cx:pt>
          <cx:pt idx="10">70</cx:pt>
          <cx:pt idx="11">85</cx:pt>
          <cx:pt idx="12">NA</cx:pt>
          <cx:pt idx="13">91</cx:pt>
          <cx:pt idx="14">NA</cx:pt>
          <cx:pt idx="15">51</cx:pt>
          <cx:pt idx="16">NA</cx:pt>
          <cx:pt idx="17">72</cx:pt>
          <cx:pt idx="18">66</cx:pt>
          <cx:pt idx="19">70</cx:pt>
          <cx:pt idx="20">101</cx:pt>
          <cx:pt idx="21">57</cx:pt>
          <cx:pt idx="22">75</cx:pt>
          <cx:pt idx="23">44</cx:pt>
          <cx:pt idx="24">NA</cx:pt>
          <cx:pt idx="25">110</cx:pt>
          <cx:pt idx="26">60</cx:pt>
          <cx:pt idx="27">98</cx:pt>
          <cx:pt idx="28">47</cx:pt>
          <cx:pt idx="29">60</cx:pt>
          <cx:pt idx="30">50</cx:pt>
          <cx:pt idx="31">NA</cx:pt>
          <cx:pt idx="32">85</cx:pt>
          <cx:pt idx="33">70</cx:pt>
          <cx:pt idx="34">60</cx:pt>
          <cx:pt idx="35">108</cx:pt>
          <cx:pt idx="36">112</cx:pt>
          <cx:pt idx="37">74</cx:pt>
          <cx:pt idx="38">68</cx:pt>
          <cx:pt idx="39">65</cx:pt>
          <cx:pt idx="40">84</cx:pt>
          <cx:pt idx="41">115</cx:pt>
          <cx:pt idx="42">NA</cx:pt>
          <cx:pt idx="43">NA</cx:pt>
          <cx:pt idx="44">70</cx:pt>
          <cx:pt idx="45">61</cx:pt>
          <cx:pt idx="46">48</cx:pt>
          <cx:pt idx="47">84</cx:pt>
          <cx:pt idx="48">33</cx:pt>
          <cx:pt idx="49">66</cx:pt>
          <cx:pt idx="50">NA</cx:pt>
          <cx:pt idx="51">52</cx:pt>
          <cx:pt idx="52">110</cx:pt>
          <cx:pt idx="53">68</cx:pt>
          <cx:pt idx="54">60</cx:pt>
          <cx:pt idx="55">100</cx:pt>
          <cx:pt idx="56">24</cx:pt>
          <cx:pt idx="57">89</cx:pt>
          <cx:pt idx="58">66</cx:pt>
          <cx:pt idx="59">60</cx:pt>
          <cx:pt idx="60">63</cx:pt>
          <cx:pt idx="61">60</cx:pt>
          <cx:pt idx="62">44</cx:pt>
          <cx:pt idx="63">50</cx:pt>
          <cx:pt idx="64">NA</cx:pt>
          <cx:pt idx="65">76</cx:pt>
          <cx:pt idx="66">NA</cx:pt>
          <cx:pt idx="67">72</cx:pt>
          <cx:pt idx="68">47</cx:pt>
          <cx:pt idx="69">81</cx:pt>
          <cx:pt idx="70">95</cx:pt>
          <cx:pt idx="71">69</cx:pt>
          <cx:pt idx="72">74</cx:pt>
          <cx:pt idx="73">85</cx:pt>
          <cx:pt idx="74">60</cx:pt>
          <cx:pt idx="75">21</cx:pt>
          <cx:pt idx="76">NA</cx:pt>
          <cx:pt idx="77">50</cx:pt>
          <cx:pt idx="78">72</cx:pt>
          <cx:pt idx="79">60</cx:pt>
          <cx:pt idx="80">100</cx:pt>
          <cx:pt idx="81">32</cx:pt>
          <cx:pt idx="82">78</cx:pt>
          <cx:pt idx="83">80</cx:pt>
          <cx:pt idx="84">NA</cx:pt>
          <cx:pt idx="85">121</cx:pt>
          <cx:pt idx="86">122</cx:pt>
          <cx:pt idx="87">40</cx:pt>
          <cx:pt idx="88">105</cx:pt>
          <cx:pt idx="89">60</cx:pt>
          <cx:pt idx="90">60</cx:pt>
          <cx:pt idx="91">85</cx:pt>
          <cx:pt idx="92">80</cx:pt>
          <cx:pt idx="93">60</cx:pt>
          <cx:pt idx="94">69</cx:pt>
          <cx:pt idx="95">NA</cx:pt>
          <cx:pt idx="96">78</cx:pt>
          <cx:pt idx="97">73</cx:pt>
          <cx:pt idx="98">85</cx:pt>
          <cx:pt idx="99">77</cx:pt>
          <cx:pt idx="100">NA</cx:pt>
          <cx:pt idx="101">77</cx:pt>
          <cx:pt idx="102">64</cx:pt>
          <cx:pt idx="103">94</cx:pt>
          <cx:pt idx="104">NA</cx:pt>
          <cx:pt idx="105">75</cx:pt>
          <cx:pt idx="106">60</cx:pt>
          <cx:pt idx="107">50</cx:pt>
          <cx:pt idx="108">85</cx:pt>
          <cx:pt idx="109">105</cx:pt>
          <cx:pt idx="110">75</cx:pt>
          <cx:pt idx="111">NA</cx:pt>
          <cx:pt idx="112">77</cx:pt>
          <cx:pt idx="113">NA</cx:pt>
          <cx:pt idx="114">61</cx:pt>
          <cx:pt idx="115">34</cx:pt>
          <cx:pt idx="116">NA</cx:pt>
          <cx:pt idx="117">74</cx:pt>
          <cx:pt idx="118">90</cx:pt>
          <cx:pt idx="119">65</cx:pt>
          <cx:pt idx="120">NA</cx:pt>
          <cx:pt idx="121">50</cx:pt>
          <cx:pt idx="122">75</cx:pt>
          <cx:pt idx="123">55</cx:pt>
          <cx:pt idx="124">48</cx:pt>
          <cx:pt idx="125">60</cx:pt>
          <cx:pt idx="126">NA</cx:pt>
          <cx:pt idx="127">55</cx:pt>
          <cx:pt idx="128">69</cx:pt>
          <cx:pt idx="129">69</cx:pt>
          <cx:pt idx="130">88</cx:pt>
          <cx:pt idx="131">NA</cx:pt>
          <cx:pt idx="132">75</cx:pt>
          <cx:pt idx="133">NA</cx:pt>
          <cx:pt idx="134">78</cx:pt>
          <cx:pt idx="135">80</cx:pt>
          <cx:pt idx="136">NA</cx:pt>
          <cx:pt idx="137">82</cx:pt>
          <cx:pt idx="138">73</cx:pt>
          <cx:pt idx="139">65</cx:pt>
          <cx:pt idx="140">70</cx:pt>
          <cx:pt idx="141">78</cx:pt>
          <cx:pt idx="142">71</cx:pt>
          <cx:pt idx="143">78</cx:pt>
          <cx:pt idx="144">70</cx:pt>
          <cx:pt idx="145">24</cx:pt>
          <cx:pt idx="146">51</cx:pt>
          <cx:pt idx="147">NA</cx:pt>
          <cx:pt idx="148">63</cx:pt>
          <cx:pt idx="149">NA</cx:pt>
          <cx:pt idx="150">120</cx:pt>
          <cx:pt idx="151">107</cx:pt>
          <cx:pt idx="152">NA</cx:pt>
          <cx:pt idx="153">NA</cx:pt>
          <cx:pt idx="154">84</cx:pt>
          <cx:pt idx="155">60</cx:pt>
          <cx:pt idx="156">60</cx:pt>
          <cx:pt idx="157">92</cx:pt>
          <cx:pt idx="158">100</cx:pt>
          <cx:pt idx="159">134</cx:pt>
          <cx:pt idx="160">NA</cx:pt>
          <cx:pt idx="161">110</cx:pt>
          <cx:pt idx="162">95</cx:pt>
          <cx:pt idx="163">55</cx:pt>
          <cx:pt idx="164">40</cx:pt>
          <cx:pt idx="165">62</cx:pt>
          <cx:pt idx="166">NA</cx:pt>
          <cx:pt idx="167">86</cx:pt>
          <cx:pt idx="168">62</cx:pt>
          <cx:pt idx="169">NA</cx:pt>
          <cx:pt idx="170">NA</cx:pt>
          <cx:pt idx="171">141</cx:pt>
          <cx:pt idx="172">44</cx:pt>
          <cx:pt idx="173">80</cx:pt>
          <cx:pt idx="174">47</cx:pt>
          <cx:pt idx="175">84</cx:pt>
          <cx:pt idx="176">97</cx:pt>
          <cx:pt idx="177">NA</cx:pt>
          <cx:pt idx="178">63</cx:pt>
          <cx:pt idx="179">60</cx:pt>
          <cx:pt idx="180">NA</cx:pt>
          <cx:pt idx="181">54</cx:pt>
          <cx:pt idx="182">60</cx:pt>
          <cx:pt idx="183">63</cx:pt>
          <cx:pt idx="184">92</cx:pt>
          <cx:pt idx="185">90</cx:pt>
          <cx:pt idx="186">NA</cx:pt>
          <cx:pt idx="187">60</cx:pt>
          <cx:pt idx="188">64</cx:pt>
          <cx:pt idx="189">41</cx:pt>
          <cx:pt idx="190">70</cx:pt>
          <cx:pt idx="191">NA</cx:pt>
          <cx:pt idx="192">68</cx:pt>
          <cx:pt idx="193">24</cx:pt>
          <cx:pt idx="194">60</cx:pt>
          <cx:pt idx="195">24</cx:pt>
          <cx:pt idx="196">79</cx:pt>
          <cx:pt idx="197">174</cx:pt>
          <cx:pt idx="198">92</cx:pt>
          <cx:pt idx="199">76</cx:pt>
          <cx:pt idx="200">80</cx:pt>
          <cx:pt idx="201">75</cx:pt>
          <cx:pt idx="202">50</cx:pt>
          <cx:pt idx="203">NA</cx:pt>
          <cx:pt idx="204">50</cx:pt>
          <cx:pt idx="205">99</cx:pt>
          <cx:pt idx="206">40</cx:pt>
          <cx:pt idx="207">NA</cx:pt>
          <cx:pt idx="208">NA</cx:pt>
          <cx:pt idx="209">75</cx:pt>
          <cx:pt idx="210">67</cx:pt>
          <cx:pt idx="211">83</cx:pt>
          <cx:pt idx="212">72</cx:pt>
          <cx:pt idx="213">43</cx:pt>
          <cx:pt idx="214">NA</cx:pt>
          <cx:pt idx="215">72</cx:pt>
          <cx:pt idx="216">65</cx:pt>
          <cx:pt idx="217">57</cx:pt>
          <cx:pt idx="218">NA</cx:pt>
          <cx:pt idx="219">43</cx:pt>
          <cx:pt idx="220">73</cx:pt>
          <cx:pt idx="221">NA</cx:pt>
          <cx:pt idx="222">85</cx:pt>
          <cx:pt idx="223">70</cx:pt>
          <cx:pt idx="224">103</cx:pt>
          <cx:pt idx="225">21</cx:pt>
          <cx:pt idx="226">82</cx:pt>
          <cx:pt idx="227">21</cx:pt>
          <cx:pt idx="228">70</cx:pt>
          <cx:pt idx="229">43</cx:pt>
          <cx:pt idx="230">73</cx:pt>
          <cx:pt idx="231">174</cx:pt>
          <cx:pt idx="232">21</cx:pt>
          <cx:pt idx="233">75</cx:pt>
          <cx:pt idx="234">NA</cx:pt>
          <cx:pt idx="235">21</cx:pt>
          <cx:pt idx="236">65</cx:pt>
          <cx:pt idx="237">NA</cx:pt>
          <cx:pt idx="238">93</cx:pt>
          <cx:pt idx="239">52</cx:pt>
          <cx:pt idx="240">75</cx:pt>
          <cx:pt idx="241">40</cx:pt>
          <cx:pt idx="242">63</cx:pt>
          <cx:pt idx="243">75</cx:pt>
          <cx:pt idx="244">NA</cx:pt>
          <cx:pt idx="245">80</cx:pt>
          <cx:pt idx="246">69</cx:pt>
          <cx:pt idx="247">75</cx:pt>
          <cx:pt idx="248">72</cx:pt>
          <cx:pt idx="249">NA</cx:pt>
          <cx:pt idx="250">55</cx:pt>
          <cx:pt idx="251">44</cx:pt>
          <cx:pt idx="252">65</cx:pt>
          <cx:pt idx="253">85</cx:pt>
          <cx:pt idx="254">70</cx:pt>
          <cx:pt idx="255">66</cx:pt>
          <cx:pt idx="256">64</cx:pt>
          <cx:pt idx="257">68</cx:pt>
          <cx:pt idx="258">80</cx:pt>
          <cx:pt idx="259">70</cx:pt>
          <cx:pt idx="260">120</cx:pt>
          <cx:pt idx="261">69</cx:pt>
          <cx:pt idx="262">88</cx:pt>
          <cx:pt idx="263">50</cx:pt>
          <cx:pt idx="264">30</cx:pt>
          <cx:pt idx="265">78</cx:pt>
          <cx:pt idx="266">70</cx:pt>
          <cx:pt idx="267">60</cx:pt>
          <cx:pt idx="268">71</cx:pt>
          <cx:pt idx="269">NA</cx:pt>
          <cx:pt idx="270">84</cx:pt>
          <cx:pt idx="271">73</cx:pt>
          <cx:pt idx="272">92</cx:pt>
          <cx:pt idx="273">80</cx:pt>
          <cx:pt idx="274">76</cx:pt>
          <cx:pt idx="275">55</cx:pt>
          <cx:pt idx="276">129</cx:pt>
          <cx:pt idx="277">140</cx:pt>
          <cx:pt idx="278">107</cx:pt>
          <cx:pt idx="279">83</cx:pt>
          <cx:pt idx="280">82</cx:pt>
          <cx:pt idx="281">60</cx:pt>
          <cx:pt idx="282">34</cx:pt>
          <cx:pt idx="283">74</cx:pt>
          <cx:pt idx="284">50</cx:pt>
          <cx:pt idx="285">35</cx:pt>
          <cx:pt idx="286">77</cx:pt>
          <cx:pt idx="287">NA</cx:pt>
          <cx:pt idx="288">NA</cx:pt>
          <cx:pt idx="289">60</cx:pt>
          <cx:pt idx="290">120</cx:pt>
          <cx:pt idx="291">55</cx:pt>
          <cx:pt idx="292">60</cx:pt>
          <cx:pt idx="293">NA</cx:pt>
          <cx:pt idx="294">80</cx:pt>
          <cx:pt idx="295">37</cx:pt>
          <cx:pt idx="296">75</cx:pt>
          <cx:pt idx="297">66</cx:pt>
          <cx:pt idx="298">90</cx:pt>
          <cx:pt idx="299">80</cx:pt>
          <cx:pt idx="300">90</cx:pt>
          <cx:pt idx="301">66</cx:pt>
          <cx:pt idx="302">118</cx:pt>
          <cx:pt idx="303">70</cx:pt>
          <cx:pt idx="304">87</cx:pt>
          <cx:pt idx="305">80</cx:pt>
          <cx:pt idx="306">116</cx:pt>
          <cx:pt idx="307">NA</cx:pt>
          <cx:pt idx="308">NA</cx:pt>
          <cx:pt idx="309">90</cx:pt>
          <cx:pt idx="310">NA</cx:pt>
          <cx:pt idx="311">50</cx:pt>
          <cx:pt idx="312">65</cx:pt>
          <cx:pt idx="313">150</cx:pt>
          <cx:pt idx="314">60</cx:pt>
          <cx:pt idx="315">71</cx:pt>
          <cx:pt idx="316">94</cx:pt>
          <cx:pt idx="317">75</cx:pt>
          <cx:pt idx="318">90</cx:pt>
          <cx:pt idx="319">NA</cx:pt>
          <cx:pt idx="320">111</cx:pt>
          <cx:pt idx="321">99</cx:pt>
          <cx:pt idx="322">86</cx:pt>
          <cx:pt idx="323">49</cx:pt>
          <cx:pt idx="324">96</cx:pt>
          <cx:pt idx="325">50</cx:pt>
          <cx:pt idx="326">32</cx:pt>
          <cx:pt idx="327">80</cx:pt>
          <cx:pt idx="328">NA</cx:pt>
          <cx:pt idx="329">60</cx:pt>
          <cx:pt idx="330">NA</cx:pt>
          <cx:pt idx="331">70</cx:pt>
          <cx:pt idx="332">85</cx:pt>
          <cx:pt idx="333">59</cx:pt>
          <cx:pt idx="334">59</cx:pt>
          <cx:pt idx="335">NA</cx:pt>
          <cx:pt idx="336">86</cx:pt>
          <cx:pt idx="337">70</cx:pt>
          <cx:pt idx="338">91</cx:pt>
          <cx:pt idx="339">66</cx:pt>
          <cx:pt idx="340">85</cx:pt>
          <cx:pt idx="341">60</cx:pt>
          <cx:pt idx="342">NA</cx:pt>
          <cx:pt idx="343">63</cx:pt>
          <cx:pt idx="344">36</cx:pt>
          <cx:pt idx="345">65</cx:pt>
          <cx:pt idx="346">NA</cx:pt>
          <cx:pt idx="347">NA</cx:pt>
          <cx:pt idx="348">36</cx:pt>
          <cx:pt idx="349">56</cx:pt>
          <cx:pt idx="350">68</cx:pt>
          <cx:pt idx="351">NA</cx:pt>
          <cx:pt idx="352">60</cx:pt>
          <cx:pt idx="353">60</cx:pt>
          <cx:pt idx="354">60</cx:pt>
          <cx:pt idx="355">105</cx:pt>
          <cx:pt idx="356">NA</cx:pt>
          <cx:pt idx="357">44</cx:pt>
          <cx:pt idx="358">92</cx:pt>
          <cx:pt idx="359">78</cx:pt>
          <cx:pt idx="360">NA</cx:pt>
          <cx:pt idx="361">NA</cx:pt>
          <cx:pt idx="362">64</cx:pt>
          <cx:pt idx="363">21</cx:pt>
          <cx:pt idx="364">NA</cx:pt>
          <cx:pt idx="365">59</cx:pt>
          <cx:pt idx="366">NA</cx:pt>
          <cx:pt idx="367">101</cx:pt>
          <cx:pt idx="368">78</cx:pt>
          <cx:pt idx="369">NA</cx:pt>
          <cx:pt idx="370">NA</cx:pt>
          <cx:pt idx="371">80</cx:pt>
          <cx:pt idx="372">50</cx:pt>
          <cx:pt idx="373">79</cx:pt>
          <cx:pt idx="374">65</cx:pt>
          <cx:pt idx="375">NA</cx:pt>
          <cx:pt idx="376">57</cx:pt>
          <cx:pt idx="377">102</cx:pt>
          <cx:pt idx="378">88</cx:pt>
          <cx:pt idx="379">60</cx:pt>
          <cx:pt idx="380">50</cx:pt>
          <cx:pt idx="381">60</cx:pt>
          <cx:pt idx="382">79</cx:pt>
          <cx:pt idx="383">60</cx:pt>
          <cx:pt idx="384">NA</cx:pt>
          <cx:pt idx="385">43</cx:pt>
          <cx:pt idx="386">58</cx:pt>
          <cx:pt idx="387">72</cx:pt>
          <cx:pt idx="388">93</cx:pt>
          <cx:pt idx="389">96</cx:pt>
          <cx:pt idx="390">50</cx:pt>
          <cx:pt idx="391">71</cx:pt>
          <cx:pt idx="392">NA</cx:pt>
          <cx:pt idx="393">NA</cx:pt>
          <cx:pt idx="394">60</cx:pt>
          <cx:pt idx="395">68</cx:pt>
          <cx:pt idx="396">60</cx:pt>
          <cx:pt idx="397">69</cx:pt>
          <cx:pt idx="398">60</cx:pt>
          <cx:pt idx="399">65</cx:pt>
          <cx:pt idx="400">38</cx:pt>
          <cx:pt idx="401">65</cx:pt>
          <cx:pt idx="402">60</cx:pt>
          <cx:pt idx="403">93</cx:pt>
          <cx:pt idx="404">NA</cx:pt>
          <cx:pt idx="405">NA</cx:pt>
          <cx:pt idx="406">51</cx:pt>
          <cx:pt idx="407">63</cx:pt>
          <cx:pt idx="408">109</cx:pt>
          <cx:pt idx="409">85</cx:pt>
          <cx:pt idx="410">68</cx:pt>
          <cx:pt idx="411">100</cx:pt>
          <cx:pt idx="412">NA</cx:pt>
          <cx:pt idx="413">56</cx:pt>
          <cx:pt idx="414">59</cx:pt>
          <cx:pt idx="415">73</cx:pt>
          <cx:pt idx="416">74</cx:pt>
          <cx:pt idx="417">86</cx:pt>
          <cx:pt idx="418">60</cx:pt>
          <cx:pt idx="419">65</cx:pt>
          <cx:pt idx="420">78</cx:pt>
          <cx:pt idx="421">NA</cx:pt>
          <cx:pt idx="422">100</cx:pt>
          <cx:pt idx="423">80</cx:pt>
          <cx:pt idx="424">72</cx:pt>
          <cx:pt idx="425">60</cx:pt>
          <cx:pt idx="426">NA</cx:pt>
          <cx:pt idx="427">77</cx:pt>
          <cx:pt idx="428">64</cx:pt>
          <cx:pt idx="429">130</cx:pt>
          <cx:pt idx="430">21</cx:pt>
          <cx:pt idx="431">60</cx:pt>
          <cx:pt idx="432">24</cx:pt>
          <cx:pt idx="433">100</cx:pt>
          <cx:pt idx="434">21</cx:pt>
          <cx:pt idx="435">43</cx:pt>
          <cx:pt idx="436">40</cx:pt>
          <cx:pt idx="437">50</cx:pt>
          <cx:pt idx="438">40</cx:pt>
          <cx:pt idx="439">67</cx:pt>
          <cx:pt idx="440">105</cx:pt>
          <cx:pt idx="441">92</cx:pt>
          <cx:pt idx="442">52</cx:pt>
          <cx:pt idx="443">53</cx:pt>
          <cx:pt idx="444">70</cx:pt>
          <cx:pt idx="445">73</cx:pt>
          <cx:pt idx="446">137</cx:pt>
          <cx:pt idx="447">NA</cx:pt>
          <cx:pt idx="448">50</cx:pt>
          <cx:pt idx="449">50</cx:pt>
          <cx:pt idx="450">70</cx:pt>
          <cx:pt idx="451">62</cx:pt>
          <cx:pt idx="452">NA</cx:pt>
          <cx:pt idx="453">75</cx:pt>
          <cx:pt idx="454">63</cx:pt>
          <cx:pt idx="455">80</cx:pt>
          <cx:pt idx="456">34</cx:pt>
          <cx:pt idx="457">NA</cx:pt>
          <cx:pt idx="458">NA</cx:pt>
          <cx:pt idx="459">NA</cx:pt>
          <cx:pt idx="460">75</cx:pt>
          <cx:pt idx="461">60</cx:pt>
          <cx:pt idx="462">60</cx:pt>
          <cx:pt idx="463">74</cx:pt>
          <cx:pt idx="464">60</cx:pt>
          <cx:pt idx="465">NA</cx:pt>
          <cx:pt idx="466">85</cx:pt>
          <cx:pt idx="467">79</cx:pt>
          <cx:pt idx="468">98</cx:pt>
          <cx:pt idx="469">76</cx:pt>
          <cx:pt idx="470">NA</cx:pt>
          <cx:pt idx="471">92</cx:pt>
          <cx:pt idx="472">35</cx:pt>
          <cx:pt idx="473">110</cx:pt>
          <cx:pt idx="474">41</cx:pt>
          <cx:pt idx="475">80</cx:pt>
          <cx:pt idx="476">75</cx:pt>
          <cx:pt idx="477">105</cx:pt>
          <cx:pt idx="478">79</cx:pt>
          <cx:pt idx="479">50</cx:pt>
          <cx:pt idx="480">98</cx:pt>
          <cx:pt idx="481">72</cx:pt>
          <cx:pt idx="482">50</cx:pt>
          <cx:pt idx="483">32</cx:pt>
          <cx:pt idx="484">NA</cx:pt>
          <cx:pt idx="485">80</cx:pt>
          <cx:pt idx="486">79</cx:pt>
          <cx:pt idx="487">70</cx:pt>
          <cx:pt idx="488">60</cx:pt>
          <cx:pt idx="489">21</cx:pt>
          <cx:pt idx="490">NA</cx:pt>
          <cx:pt idx="491">79</cx:pt>
          <cx:pt idx="492">105</cx:pt>
          <cx:pt idx="493">70</cx:pt>
          <cx:pt idx="494">50</cx:pt>
          <cx:pt idx="495">60</cx:pt>
          <cx:pt idx="496">NA</cx:pt>
          <cx:pt idx="497">60</cx:pt>
          <cx:pt idx="498">65</cx:pt>
          <cx:pt idx="499">70</cx:pt>
          <cx:pt idx="500">21</cx:pt>
          <cx:pt idx="501">75</cx:pt>
          <cx:pt idx="502">70</cx:pt>
          <cx:pt idx="503">100</cx:pt>
          <cx:pt idx="504">24</cx:pt>
          <cx:pt idx="505">60</cx:pt>
          <cx:pt idx="506">80</cx:pt>
          <cx:pt idx="507">75</cx:pt>
          <cx:pt idx="508">60</cx:pt>
          <cx:pt idx="509">80</cx:pt>
          <cx:pt idx="510">75</cx:pt>
          <cx:pt idx="511">40</cx:pt>
          <cx:pt idx="512">70</cx:pt>
          <cx:pt idx="513">71</cx:pt>
          <cx:pt idx="514">55</cx:pt>
          <cx:pt idx="515">94</cx:pt>
          <cx:pt idx="516">NA</cx:pt>
          <cx:pt idx="517">79</cx:pt>
          <cx:pt idx="518">NA</cx:pt>
          <cx:pt idx="519">53</cx:pt>
          <cx:pt idx="520">60</cx:pt>
          <cx:pt idx="521">90</cx:pt>
          <cx:pt idx="522">50</cx:pt>
          <cx:pt idx="523">130</cx:pt>
          <cx:pt idx="524">95</cx:pt>
          <cx:pt idx="525">62</cx:pt>
          <cx:pt idx="526">70</cx:pt>
          <cx:pt idx="527">67</cx:pt>
          <cx:pt idx="528">58</cx:pt>
          <cx:pt idx="529">NA</cx:pt>
          <cx:pt idx="530">85</cx:pt>
          <cx:pt idx="531">60</cx:pt>
          <cx:pt idx="532">60</cx:pt>
          <cx:pt idx="533">50</cx:pt>
          <cx:pt idx="534">74</cx:pt>
          <cx:pt idx="535">70</cx:pt>
          <cx:pt idx="536">57</cx:pt>
          <cx:pt idx="537">NA</cx:pt>
          <cx:pt idx="538">NA</cx:pt>
          <cx:pt idx="539">NA</cx:pt>
          <cx:pt idx="540">85</cx:pt>
          <cx:pt idx="541">NA</cx:pt>
          <cx:pt idx="542">78</cx:pt>
          <cx:pt idx="543">34</cx:pt>
          <cx:pt idx="544">58</cx:pt>
          <cx:pt idx="545">NA</cx:pt>
          <cx:pt idx="546">70</cx:pt>
          <cx:pt idx="547">54</cx:pt>
          <cx:pt idx="548">49</cx:pt>
          <cx:pt idx="549">75</cx:pt>
          <cx:pt idx="550">53</cx:pt>
          <cx:pt idx="551">50</cx:pt>
          <cx:pt idx="552">87</cx:pt>
          <cx:pt idx="553">67</cx:pt>
          <cx:pt idx="554">85</cx:pt>
          <cx:pt idx="555">58</cx:pt>
          <cx:pt idx="556">69</cx:pt>
          <cx:pt idx="557">60</cx:pt>
          <cx:pt idx="558">57</cx:pt>
          <cx:pt idx="559">NA</cx:pt>
          <cx:pt idx="560">NA</cx:pt>
          <cx:pt idx="561">77</cx:pt>
          <cx:pt idx="562">63</cx:pt>
          <cx:pt idx="563">66</cx:pt>
          <cx:pt idx="564">NA</cx:pt>
          <cx:pt idx="565">66</cx:pt>
          <cx:pt idx="566">77</cx:pt>
          <cx:pt idx="567">70</cx:pt>
          <cx:pt idx="568">79</cx:pt>
          <cx:pt idx="569">NA</cx:pt>
          <cx:pt idx="570">74</cx:pt>
          <cx:pt idx="571">60</cx:pt>
          <cx:pt idx="572">83</cx:pt>
          <cx:pt idx="573">76</cx:pt>
          <cx:pt idx="574">70</cx:pt>
          <cx:pt idx="575">80</cx:pt>
          <cx:pt idx="576">52</cx:pt>
          <cx:pt idx="577">96</cx:pt>
          <cx:pt idx="578">34</cx:pt>
          <cx:pt idx="579">81</cx:pt>
          <cx:pt idx="580">NA</cx:pt>
          <cx:pt idx="581">98</cx:pt>
          <cx:pt idx="582">81</cx:pt>
          <cx:pt idx="583">75</cx:pt>
          <cx:pt idx="584">51</cx:pt>
          <cx:pt idx="585">88</cx:pt>
          <cx:pt idx="586">55</cx:pt>
          <cx:pt idx="587">74</cx:pt>
          <cx:pt idx="588">65</cx:pt>
          <cx:pt idx="589">50</cx:pt>
          <cx:pt idx="590">64</cx:pt>
          <cx:pt idx="591">97</cx:pt>
          <cx:pt idx="592">60</cx:pt>
          <cx:pt idx="593">NA</cx:pt>
          <cx:pt idx="594">88</cx:pt>
          <cx:pt idx="595">69</cx:pt>
          <cx:pt idx="596">60</cx:pt>
          <cx:pt idx="597">53</cx:pt>
          <cx:pt idx="598">80</cx:pt>
          <cx:pt idx="599">24</cx:pt>
          <cx:pt idx="600">74</cx:pt>
          <cx:pt idx="601">50</cx:pt>
          <cx:pt idx="602">80</cx:pt>
          <cx:pt idx="603">30</cx:pt>
          <cx:pt idx="604">88</cx:pt>
          <cx:pt idx="605">85</cx:pt>
          <cx:pt idx="606">82</cx:pt>
          <cx:pt idx="607">78</cx:pt>
          <cx:pt idx="608">78</cx:pt>
          <cx:pt idx="609">61</cx:pt>
          <cx:pt idx="610">NA</cx:pt>
          <cx:pt idx="611">NA</cx:pt>
          <cx:pt idx="612">NA</cx:pt>
          <cx:pt idx="613">70</cx:pt>
          <cx:pt idx="614">21</cx:pt>
          <cx:pt idx="615">80</cx:pt>
          <cx:pt idx="616">NA</cx:pt>
          <cx:pt idx="617">59</cx:pt>
          <cx:pt idx="618">90</cx:pt>
          <cx:pt idx="619">85</cx:pt>
          <cx:pt idx="620">45</cx:pt>
          <cx:pt idx="621">90</cx:pt>
          <cx:pt idx="622">71</cx:pt>
          <cx:pt idx="623">NA</cx:pt>
          <cx:pt idx="624">80</cx:pt>
          <cx:pt idx="625">87</cx:pt>
          <cx:pt idx="626">NA</cx:pt>
          <cx:pt idx="627">80</cx:pt>
          <cx:pt idx="628">70</cx:pt>
          <cx:pt idx="629">82</cx:pt>
          <cx:pt idx="630">50</cx:pt>
          <cx:pt idx="631">34</cx:pt>
          <cx:pt idx="632">85</cx:pt>
          <cx:pt idx="633">80</cx:pt>
          <cx:pt idx="634">64</cx:pt>
          <cx:pt idx="635">60</cx:pt>
          <cx:pt idx="636">51</cx:pt>
          <cx:pt idx="637">50</cx:pt>
          <cx:pt idx="638">67</cx:pt>
          <cx:pt idx="639">53</cx:pt>
          <cx:pt idx="640">62</cx:pt>
          <cx:pt idx="641">NA</cx:pt>
          <cx:pt idx="642">75</cx:pt>
          <cx:pt idx="643">80</cx:pt>
          <cx:pt idx="644">85</cx:pt>
          <cx:pt idx="645">NA</cx:pt>
          <cx:pt idx="646">60</cx:pt>
          <cx:pt idx="647">85</cx:pt>
          <cx:pt idx="648">70</cx:pt>
          <cx:pt idx="649">21</cx:pt>
          <cx:pt idx="650">65</cx:pt>
          <cx:pt idx="651">60</cx:pt>
          <cx:pt idx="652">70</cx:pt>
          <cx:pt idx="653">60</cx:pt>
          <cx:pt idx="654">91</cx:pt>
          <cx:pt idx="655">21</cx:pt>
          <cx:pt idx="656">72</cx:pt>
          <cx:pt idx="657">60</cx:pt>
          <cx:pt idx="658">78</cx:pt>
          <cx:pt idx="659">75</cx:pt>
          <cx:pt idx="660">NA</cx:pt>
          <cx:pt idx="661">52</cx:pt>
          <cx:pt idx="662">120</cx:pt>
          <cx:pt idx="663">90</cx:pt>
          <cx:pt idx="664">49</cx:pt>
          <cx:pt idx="665">106</cx:pt>
          <cx:pt idx="666">NA</cx:pt>
          <cx:pt idx="667">65</cx:pt>
          <cx:pt idx="668">NA</cx:pt>
          <cx:pt idx="669">80</cx:pt>
          <cx:pt idx="670">64</cx:pt>
          <cx:pt idx="671">54</cx:pt>
          <cx:pt idx="672">NA</cx:pt>
          <cx:pt idx="673">110</cx:pt>
          <cx:pt idx="674">80</cx:pt>
          <cx:pt idx="675">24</cx:pt>
          <cx:pt idx="676">60</cx:pt>
          <cx:pt idx="677">52</cx:pt>
          <cx:pt idx="678">80</cx:pt>
          <cx:pt idx="679">NA</cx:pt>
          <cx:pt idx="680">50</cx:pt>
          <cx:pt idx="681">55</cx:pt>
          <cx:pt idx="682">NA</cx:pt>
          <cx:pt idx="683">90</cx:pt>
          <cx:pt idx="684">58</cx:pt>
          <cx:pt idx="685">NA</cx:pt>
          <cx:pt idx="686">84</cx:pt>
          <cx:pt idx="687">NA</cx:pt>
          <cx:pt idx="688">60</cx:pt>
          <cx:pt idx="689">61</cx:pt>
          <cx:pt idx="690">NA</cx:pt>
          <cx:pt idx="691">104</cx:pt>
          <cx:pt idx="692">42</cx:pt>
          <cx:pt idx="693">60</cx:pt>
          <cx:pt idx="694">51</cx:pt>
          <cx:pt idx="695">54</cx:pt>
          <cx:pt idx="696">50</cx:pt>
          <cx:pt idx="697">57</cx:pt>
          <cx:pt idx="698">65</cx:pt>
          <cx:pt idx="699">59</cx:pt>
          <cx:pt idx="700">85</cx:pt>
          <cx:pt idx="701">80</cx:pt>
          <cx:pt idx="702">82</cx:pt>
          <cx:pt idx="703">76</cx:pt>
          <cx:pt idx="704">70</cx:pt>
          <cx:pt idx="705">70</cx:pt>
          <cx:pt idx="706">NA</cx:pt>
          <cx:pt idx="707">48</cx:pt>
          <cx:pt idx="708">65</cx:pt>
          <cx:pt idx="709">NA</cx:pt>
          <cx:pt idx="710">56</cx:pt>
          <cx:pt idx="711">66</cx:pt>
          <cx:pt idx="712">40</cx:pt>
          <cx:pt idx="713">60</cx:pt>
          <cx:pt idx="714">NA</cx:pt>
          <cx:pt idx="715">78</cx:pt>
          <cx:pt idx="716">60</cx:pt>
          <cx:pt idx="717">80</cx:pt>
          <cx:pt idx="718">96</cx:pt>
          <cx:pt idx="719">69</cx:pt>
          <cx:pt idx="720">NA</cx:pt>
          <cx:pt idx="721">NA</cx:pt>
          <cx:pt idx="722">70</cx:pt>
          <cx:pt idx="723">60</cx:pt>
          <cx:pt idx="724">86</cx:pt>
          <cx:pt idx="725">60</cx:pt>
          <cx:pt idx="726">NA</cx:pt>
          <cx:pt idx="727">64</cx:pt>
          <cx:pt idx="728">85</cx:pt>
          <cx:pt idx="729">52</cx:pt>
          <cx:pt idx="730">39</cx:pt>
          <cx:pt idx="731">73</cx:pt>
          <cx:pt idx="732">75</cx:pt>
          <cx:pt idx="733">80</cx:pt>
          <cx:pt idx="734">NA</cx:pt>
          <cx:pt idx="735">60</cx:pt>
          <cx:pt idx="736">60</cx:pt>
          <cx:pt idx="737">72</cx:pt>
          <cx:pt idx="738">60</cx:pt>
          <cx:pt idx="739">65</cx:pt>
          <cx:pt idx="740">60</cx:pt>
          <cx:pt idx="741">65</cx:pt>
          <cx:pt idx="742">65</cx:pt>
          <cx:pt idx="743">70</cx:pt>
          <cx:pt idx="744">41</cx:pt>
          <cx:pt idx="745">NA</cx:pt>
          <cx:pt idx="746">NA</cx:pt>
          <cx:pt idx="747">65</cx:pt>
          <cx:pt idx="748">59</cx:pt>
          <cx:pt idx="749">50</cx:pt>
          <cx:pt idx="750">55</cx:pt>
          <cx:pt idx="751">NA</cx:pt>
          <cx:pt idx="752">79</cx:pt>
          <cx:pt idx="753">80</cx:pt>
          <cx:pt idx="754">61</cx:pt>
          <cx:pt idx="755">34</cx:pt>
          <cx:pt idx="756">68</cx:pt>
          <cx:pt idx="757">NA</cx:pt>
          <cx:pt idx="758">24</cx:pt>
          <cx:pt idx="759">65</cx:pt>
          <cx:pt idx="760">70</cx:pt>
          <cx:pt idx="761">60</cx:pt>
          <cx:pt idx="762">72</cx:pt>
          <cx:pt idx="763">82</cx:pt>
          <cx:pt idx="764">30</cx:pt>
          <cx:pt idx="765">75</cx:pt>
          <cx:pt idx="766">80</cx:pt>
          <cx:pt idx="767">75</cx:pt>
          <cx:pt idx="768">70</cx:pt>
          <cx:pt idx="769">47</cx:pt>
          <cx:pt idx="770">NA</cx:pt>
          <cx:pt idx="771">67</cx:pt>
          <cx:pt idx="772">94</cx:pt>
          <cx:pt idx="773">70</cx:pt>
          <cx:pt idx="774">110</cx:pt>
          <cx:pt idx="775">32</cx:pt>
          <cx:pt idx="776">86</cx:pt>
          <cx:pt idx="777">100</cx:pt>
          <cx:pt idx="778">60</cx:pt>
          <cx:pt idx="779">78</cx:pt>
          <cx:pt idx="780">63</cx:pt>
          <cx:pt idx="781">65</cx:pt>
          <cx:pt idx="782">67</cx:pt>
          <cx:pt idx="783">NA</cx:pt>
          <cx:pt idx="784">35</cx:pt>
          <cx:pt idx="785">NA</cx:pt>
          <cx:pt idx="786">60</cx:pt>
          <cx:pt idx="787">76</cx:pt>
          <cx:pt idx="788">50</cx:pt>
          <cx:pt idx="789">NA</cx:pt>
          <cx:pt idx="790">43</cx:pt>
          <cx:pt idx="791">NA</cx:pt>
          <cx:pt idx="792">92</cx:pt>
          <cx:pt idx="793">76</cx:pt>
          <cx:pt idx="794">NA</cx:pt>
          <cx:pt idx="795">70</cx:pt>
          <cx:pt idx="796">71</cx:pt>
          <cx:pt idx="797">57</cx:pt>
          <cx:pt idx="798">104</cx:pt>
          <cx:pt idx="799">60</cx:pt>
          <cx:pt idx="800">79</cx:pt>
          <cx:pt idx="801">40</cx:pt>
          <cx:pt idx="802">63</cx:pt>
          <cx:pt idx="803">107</cx:pt>
          <cx:pt idx="804">75</cx:pt>
          <cx:pt idx="805">91</cx:pt>
          <cx:pt idx="806">75</cx:pt>
          <cx:pt idx="807">144</cx:pt>
          <cx:pt idx="808">85</cx:pt>
          <cx:pt idx="809">90</cx:pt>
          <cx:pt idx="810">78</cx:pt>
          <cx:pt idx="811">NA</cx:pt>
          <cx:pt idx="812">66</cx:pt>
          <cx:pt idx="813">75</cx:pt>
          <cx:pt idx="814">45</cx:pt>
          <cx:pt idx="815">48</cx:pt>
          <cx:pt idx="816">NA</cx:pt>
          <cx:pt idx="817">NA</cx:pt>
          <cx:pt idx="818">80</cx:pt>
          <cx:pt idx="819">44</cx:pt>
          <cx:pt idx="820">72</cx:pt>
          <cx:pt idx="821">60</cx:pt>
          <cx:pt idx="822">NA</cx:pt>
          <cx:pt idx="823">60</cx:pt>
          <cx:pt idx="824">81</cx:pt>
          <cx:pt idx="825">114</cx:pt>
          <cx:pt idx="826">50</cx:pt>
          <cx:pt idx="827">65</cx:pt>
          <cx:pt idx="828">NA</cx:pt>
          <cx:pt idx="829">24</cx:pt>
          <cx:pt idx="830">80</cx:pt>
          <cx:pt idx="831">30</cx:pt>
          <cx:pt idx="832">44</cx:pt>
          <cx:pt idx="833">100</cx:pt>
          <cx:pt idx="834">75</cx:pt>
          <cx:pt idx="835">60</cx:pt>
          <cx:pt idx="836">90</cx:pt>
          <cx:pt idx="837">21</cx:pt>
          <cx:pt idx="838">75</cx:pt>
          <cx:pt idx="839">70</cx:pt>
          <cx:pt idx="840">NA</cx:pt>
          <cx:pt idx="841">60</cx:pt>
          <cx:pt idx="842">82</cx:pt>
          <cx:pt idx="843">80</cx:pt>
          <cx:pt idx="844">100</cx:pt>
          <cx:pt idx="845">NA</cx:pt>
          <cx:pt idx="846">75</cx:pt>
          <cx:pt idx="847">36</cx:pt>
          <cx:pt idx="848">75</cx:pt>
          <cx:pt idx="849">80</cx:pt>
          <cx:pt idx="850">36</cx:pt>
          <cx:pt idx="851">NA</cx:pt>
          <cx:pt idx="852">53</cx:pt>
          <cx:pt idx="853">NA</cx:pt>
          <cx:pt idx="854">102</cx:pt>
          <cx:pt idx="855">NA</cx:pt>
          <cx:pt idx="856">NA</cx:pt>
          <cx:pt idx="857">65</cx:pt>
          <cx:pt idx="858">80</cx:pt>
          <cx:pt idx="859">NA</cx:pt>
          <cx:pt idx="860">55</cx:pt>
          <cx:pt idx="861">75</cx:pt>
          <cx:pt idx="862">81</cx:pt>
          <cx:pt idx="863">70</cx:pt>
          <cx:pt idx="864">72</cx:pt>
          <cx:pt idx="865">NA</cx:pt>
          <cx:pt idx="866">67</cx:pt>
          <cx:pt idx="867">85</cx:pt>
          <cx:pt idx="868">NA</cx:pt>
          <cx:pt idx="869">80</cx:pt>
          <cx:pt idx="870">60</cx:pt>
          <cx:pt idx="871">70</cx:pt>
          <cx:pt idx="872">74</cx:pt>
          <cx:pt idx="873">60</cx:pt>
          <cx:pt idx="874">52</cx:pt>
          <cx:pt idx="875">75</cx:pt>
          <cx:pt idx="876">94</cx:pt>
          <cx:pt idx="877">74</cx:pt>
          <cx:pt idx="878">88</cx:pt>
          <cx:pt idx="879">NA</cx:pt>
          <cx:pt idx="880">60</cx:pt>
          <cx:pt idx="881">44</cx:pt>
          <cx:pt idx="882">NA</cx:pt>
          <cx:pt idx="883">60</cx:pt>
          <cx:pt idx="884">65</cx:pt>
          <cx:pt idx="885">50</cx:pt>
          <cx:pt idx="886">70</cx:pt>
          <cx:pt idx="887">59</cx:pt>
          <cx:pt idx="888">95</cx:pt>
          <cx:pt idx="889">128</cx:pt>
          <cx:pt idx="890">60</cx:pt>
          <cx:pt idx="891">70</cx:pt>
          <cx:pt idx="892">70</cx:pt>
          <cx:pt idx="893">NA</cx:pt>
          <cx:pt idx="894">64</cx:pt>
          <cx:pt idx="895">71</cx:pt>
          <cx:pt idx="896">50</cx:pt>
          <cx:pt idx="897">64</cx:pt>
          <cx:pt idx="898">100</cx:pt>
          <cx:pt idx="899">65</cx:pt>
          <cx:pt idx="900">NA</cx:pt>
          <cx:pt idx="901">64</cx:pt>
          <cx:pt idx="902">63</cx:pt>
          <cx:pt idx="903">50</cx:pt>
          <cx:pt idx="904">NA</cx:pt>
          <cx:pt idx="905">80</cx:pt>
          <cx:pt idx="906">116</cx:pt>
          <cx:pt idx="907">86</cx:pt>
          <cx:pt idx="908">NA</cx:pt>
          <cx:pt idx="909">149</cx:pt>
          <cx:pt idx="910">80</cx:pt>
          <cx:pt idx="911">NA</cx:pt>
          <cx:pt idx="912">51</cx:pt>
          <cx:pt idx="913">82</cx:pt>
          <cx:pt idx="914">30</cx:pt>
          <cx:pt idx="915">21</cx:pt>
          <cx:pt idx="916">50</cx:pt>
          <cx:pt idx="917">NA</cx:pt>
          <cx:pt idx="918">103</cx:pt>
          <cx:pt idx="919">87</cx:pt>
          <cx:pt idx="920">70</cx:pt>
          <cx:pt idx="921">67</cx:pt>
          <cx:pt idx="922">65</cx:pt>
          <cx:pt idx="923">50</cx:pt>
          <cx:pt idx="924">79</cx:pt>
          <cx:pt idx="925">NA</cx:pt>
          <cx:pt idx="926">93</cx:pt>
          <cx:pt idx="927">NA</cx:pt>
          <cx:pt idx="928">NA</cx:pt>
          <cx:pt idx="929">NA</cx:pt>
          <cx:pt idx="930">73</cx:pt>
          <cx:pt idx="931">70</cx:pt>
          <cx:pt idx="932">84</cx:pt>
          <cx:pt idx="933">63</cx:pt>
          <cx:pt idx="934">313</cx:pt>
          <cx:pt idx="935">52</cx:pt>
          <cx:pt idx="936">67</cx:pt>
          <cx:pt idx="937">75</cx:pt>
          <cx:pt idx="938">73</cx:pt>
          <cx:pt idx="939">NA</cx:pt>
          <cx:pt idx="940">55</cx:pt>
          <cx:pt idx="941">NA</cx:pt>
          <cx:pt idx="942">42</cx:pt>
          <cx:pt idx="943">100</cx:pt>
          <cx:pt idx="944">NA</cx:pt>
          <cx:pt idx="945">98</cx:pt>
          <cx:pt idx="946">70</cx:pt>
          <cx:pt idx="947">85</cx:pt>
          <cx:pt idx="948">65</cx:pt>
          <cx:pt idx="949">78</cx:pt>
          <cx:pt idx="950">60</cx:pt>
          <cx:pt idx="951">60</cx:pt>
          <cx:pt idx="952">60</cx:pt>
          <cx:pt idx="953">NA</cx:pt>
          <cx:pt idx="954">35</cx:pt>
          <cx:pt idx="955">82</cx:pt>
          <cx:pt idx="956">24</cx:pt>
          <cx:pt idx="957">70</cx:pt>
          <cx:pt idx="958">65</cx:pt>
          <cx:pt idx="959">24</cx:pt>
          <cx:pt idx="960">50</cx:pt>
          <cx:pt idx="961">NA</cx:pt>
          <cx:pt idx="962">24</cx:pt>
          <cx:pt idx="963">122</cx:pt>
          <cx:pt idx="964">80</cx:pt>
          <cx:pt idx="965">65</cx:pt>
          <cx:pt idx="966">130</cx:pt>
          <cx:pt idx="967">NA</cx:pt>
          <cx:pt idx="968">50</cx:pt>
          <cx:pt idx="969">75</cx:pt>
          <cx:pt idx="970">60</cx:pt>
          <cx:pt idx="971">36</cx:pt>
          <cx:pt idx="972">55</cx:pt>
          <cx:pt idx="973">95</cx:pt>
          <cx:pt idx="974">60</cx:pt>
          <cx:pt idx="975">NA</cx:pt>
          <cx:pt idx="976">51</cx:pt>
          <cx:pt idx="977">35</cx:pt>
          <cx:pt idx="978">68</cx:pt>
          <cx:pt idx="979">80</cx:pt>
          <cx:pt idx="980">NA</cx:pt>
          <cx:pt idx="981">98</cx:pt>
          <cx:pt idx="982">43</cx:pt>
          <cx:pt idx="983">NA</cx:pt>
          <cx:pt idx="984">75</cx:pt>
          <cx:pt idx="985">68</cx:pt>
          <cx:pt idx="986">59</cx:pt>
          <cx:pt idx="987">83</cx:pt>
          <cx:pt idx="988">NA</cx:pt>
          <cx:pt idx="989">65</cx:pt>
          <cx:pt idx="990">82</cx:pt>
          <cx:pt idx="991">121</cx:pt>
          <cx:pt idx="992">80</cx:pt>
          <cx:pt idx="993">68</cx:pt>
          <cx:pt idx="994">96</cx:pt>
          <cx:pt idx="995">51</cx:pt>
          <cx:pt idx="996">NA</cx:pt>
          <cx:pt idx="997">NA</cx:pt>
          <cx:pt idx="998">60</cx:pt>
          <cx:pt idx="999">64</cx:pt>
          <cx:pt idx="1000">74</cx:pt>
          <cx:pt idx="1001">60</cx:pt>
          <cx:pt idx="1002">75</cx:pt>
          <cx:pt idx="1003">NA</cx:pt>
          <cx:pt idx="1004">43</cx:pt>
          <cx:pt idx="1005">65</cx:pt>
          <cx:pt idx="1006">NA</cx:pt>
          <cx:pt idx="1007">21</cx:pt>
          <cx:pt idx="1008">43</cx:pt>
          <cx:pt idx="1009">60</cx:pt>
          <cx:pt idx="1010">115</cx:pt>
          <cx:pt idx="1011">75</cx:pt>
          <cx:pt idx="1012">55</cx:pt>
          <cx:pt idx="1013">60</cx:pt>
          <cx:pt idx="1014">60</cx:pt>
          <cx:pt idx="1015">70</cx:pt>
          <cx:pt idx="1016">73</cx:pt>
          <cx:pt idx="1017">NA</cx:pt>
          <cx:pt idx="1018">NA</cx:pt>
          <cx:pt idx="1019">43</cx:pt>
          <cx:pt idx="1020">60</cx:pt>
          <cx:pt idx="1021">64</cx:pt>
          <cx:pt idx="1022">52</cx:pt>
          <cx:pt idx="1023">43</cx:pt>
          <cx:pt idx="1024">NA</cx:pt>
          <cx:pt idx="1025">70</cx:pt>
          <cx:pt idx="1026">73</cx:pt>
          <cx:pt idx="1027">71</cx:pt>
          <cx:pt idx="1028">79</cx:pt>
          <cx:pt idx="1029">21</cx:pt>
          <cx:pt idx="1030">NA</cx:pt>
          <cx:pt idx="1031">102</cx:pt>
          <cx:pt idx="1032">NA</cx:pt>
          <cx:pt idx="1033">NA</cx:pt>
          <cx:pt idx="1034">50</cx:pt>
          <cx:pt idx="1035">NA</cx:pt>
          <cx:pt idx="1036">89</cx:pt>
          <cx:pt idx="1037">NA</cx:pt>
          <cx:pt idx="1038">21</cx:pt>
          <cx:pt idx="1039">21</cx:pt>
          <cx:pt idx="1040">88</cx:pt>
          <cx:pt idx="1041">NA</cx:pt>
          <cx:pt idx="1042">34</cx:pt>
          <cx:pt idx="1043">86</cx:pt>
          <cx:pt idx="1044">80</cx:pt>
          <cx:pt idx="1045">NA</cx:pt>
          <cx:pt idx="1046">85</cx:pt>
          <cx:pt idx="1047">57</cx:pt>
          <cx:pt idx="1048">100</cx:pt>
          <cx:pt idx="1049">60</cx:pt>
          <cx:pt idx="1050">73</cx:pt>
          <cx:pt idx="1051">103</cx:pt>
          <cx:pt idx="1052">100</cx:pt>
          <cx:pt idx="1053">68</cx:pt>
          <cx:pt idx="1054">90</cx:pt>
          <cx:pt idx="1055">104</cx:pt>
          <cx:pt idx="1056">43</cx:pt>
          <cx:pt idx="1057">NA</cx:pt>
          <cx:pt idx="1058">96</cx:pt>
          <cx:pt idx="1059">NA</cx:pt>
          <cx:pt idx="1060">41</cx:pt>
          <cx:pt idx="1061">120</cx:pt>
          <cx:pt idx="1062">85</cx:pt>
          <cx:pt idx="1063">50</cx:pt>
          <cx:pt idx="1064">NA</cx:pt>
          <cx:pt idx="1065">80</cx:pt>
          <cx:pt idx="1066">59</cx:pt>
          <cx:pt idx="1067">80</cx:pt>
          <cx:pt idx="1068">42</cx:pt>
          <cx:pt idx="1069">60</cx:pt>
          <cx:pt idx="1070">72</cx:pt>
          <cx:pt idx="1071">78</cx:pt>
          <cx:pt idx="1072">50</cx:pt>
          <cx:pt idx="1073">75</cx:pt>
          <cx:pt idx="1074">74</cx:pt>
          <cx:pt idx="1075">75</cx:pt>
          <cx:pt idx="1076">60</cx:pt>
          <cx:pt idx="1077">NA</cx:pt>
          <cx:pt idx="1078">37</cx:pt>
          <cx:pt idx="1079">65</cx:pt>
          <cx:pt idx="1080">80</cx:pt>
          <cx:pt idx="1081">75</cx:pt>
          <cx:pt idx="1082">70</cx:pt>
          <cx:pt idx="1083">80</cx:pt>
          <cx:pt idx="1084">NA</cx:pt>
          <cx:pt idx="1085">73</cx:pt>
          <cx:pt idx="1086">NA</cx:pt>
          <cx:pt idx="1087">85</cx:pt>
          <cx:pt idx="1088">24</cx:pt>
          <cx:pt idx="1089">37</cx:pt>
          <cx:pt idx="1090">60</cx:pt>
          <cx:pt idx="1091">24</cx:pt>
          <cx:pt idx="1092">60</cx:pt>
          <cx:pt idx="1093">71</cx:pt>
          <cx:pt idx="1094">74</cx:pt>
          <cx:pt idx="1095">78</cx:pt>
          <cx:pt idx="1096">60</cx:pt>
          <cx:pt idx="1097">NA</cx:pt>
          <cx:pt idx="1098">50</cx:pt>
          <cx:pt idx="1099">82</cx:pt>
          <cx:pt idx="1100">60</cx:pt>
          <cx:pt idx="1101">61</cx:pt>
          <cx:pt idx="1102">70</cx:pt>
          <cx:pt idx="1103">79</cx:pt>
          <cx:pt idx="1104">24</cx:pt>
          <cx:pt idx="1105">98</cx:pt>
          <cx:pt idx="1106">114</cx:pt>
          <cx:pt idx="1107">168</cx:pt>
          <cx:pt idx="1108">NA</cx:pt>
          <cx:pt idx="1109">107</cx:pt>
          <cx:pt idx="1110">NA</cx:pt>
          <cx:pt idx="1111">80</cx:pt>
          <cx:pt idx="1112">73</cx:pt>
          <cx:pt idx="1113">66</cx:pt>
          <cx:pt idx="1114">90</cx:pt>
          <cx:pt idx="1115">93</cx:pt>
          <cx:pt idx="1116">NA</cx:pt>
          <cx:pt idx="1117">57</cx:pt>
          <cx:pt idx="1118">85</cx:pt>
          <cx:pt idx="1119">70</cx:pt>
          <cx:pt idx="1120">59</cx:pt>
          <cx:pt idx="1121">84</cx:pt>
          <cx:pt idx="1122">NA</cx:pt>
          <cx:pt idx="1123">50</cx:pt>
          <cx:pt idx="1124">NA</cx:pt>
          <cx:pt idx="1125">60</cx:pt>
          <cx:pt idx="1126">53</cx:pt>
          <cx:pt idx="1127">182</cx:pt>
          <cx:pt idx="1128">59</cx:pt>
          <cx:pt idx="1129">60</cx:pt>
          <cx:pt idx="1130">65</cx:pt>
          <cx:pt idx="1131">63</cx:pt>
          <cx:pt idx="1132">90</cx:pt>
          <cx:pt idx="1133">80</cx:pt>
          <cx:pt idx="1134">57</cx:pt>
          <cx:pt idx="1135">60</cx:pt>
          <cx:pt idx="1136">80</cx:pt>
          <cx:pt idx="1137">54</cx:pt>
          <cx:pt idx="1138">NA</cx:pt>
          <cx:pt idx="1139">98</cx:pt>
          <cx:pt idx="1140">60</cx:pt>
          <cx:pt idx="1141">NA</cx:pt>
          <cx:pt idx="1142">77</cx:pt>
          <cx:pt idx="1143">NA</cx:pt>
          <cx:pt idx="1144">60</cx:pt>
          <cx:pt idx="1145">52</cx:pt>
          <cx:pt idx="1146">NA</cx:pt>
          <cx:pt idx="1147">75</cx:pt>
          <cx:pt idx="1148">NA</cx:pt>
          <cx:pt idx="1149">50</cx:pt>
          <cx:pt idx="1150">57</cx:pt>
          <cx:pt idx="1151">134</cx:pt>
          <cx:pt idx="1152">90</cx:pt>
          <cx:pt idx="1153">NA</cx:pt>
          <cx:pt idx="1154">NA</cx:pt>
          <cx:pt idx="1155">90</cx:pt>
          <cx:pt idx="1156">85</cx:pt>
          <cx:pt idx="1157">34</cx:pt>
          <cx:pt idx="1158">92</cx:pt>
          <cx:pt idx="1159">76</cx:pt>
          <cx:pt idx="1160">24</cx:pt>
          <cx:pt idx="1161">NA</cx:pt>
          <cx:pt idx="1162">109</cx:pt>
          <cx:pt idx="1163">60</cx:pt>
          <cx:pt idx="1164">NA</cx:pt>
          <cx:pt idx="1165">79</cx:pt>
          <cx:pt idx="1166">64</cx:pt>
          <cx:pt idx="1167">58</cx:pt>
          <cx:pt idx="1168">120</cx:pt>
          <cx:pt idx="1169">118</cx:pt>
          <cx:pt idx="1170">76</cx:pt>
          <cx:pt idx="1171">76</cx:pt>
          <cx:pt idx="1172">35</cx:pt>
          <cx:pt idx="1173">138</cx:pt>
          <cx:pt idx="1174">80</cx:pt>
          <cx:pt idx="1175">85</cx:pt>
          <cx:pt idx="1176">37</cx:pt>
          <cx:pt idx="1177">NA</cx:pt>
          <cx:pt idx="1178">54</cx:pt>
          <cx:pt idx="1179">77</cx:pt>
          <cx:pt idx="1180">NA</cx:pt>
          <cx:pt idx="1181">64</cx:pt>
          <cx:pt idx="1182">160</cx:pt>
          <cx:pt idx="1183">60</cx:pt>
          <cx:pt idx="1184">50</cx:pt>
          <cx:pt idx="1185">60</cx:pt>
          <cx:pt idx="1186">107</cx:pt>
          <cx:pt idx="1187">89</cx:pt>
          <cx:pt idx="1188">68</cx:pt>
          <cx:pt idx="1189">60</cx:pt>
          <cx:pt idx="1190">NA</cx:pt>
          <cx:pt idx="1191">24</cx:pt>
          <cx:pt idx="1192">60</cx:pt>
          <cx:pt idx="1193">NA</cx:pt>
          <cx:pt idx="1194">80</cx:pt>
          <cx:pt idx="1195">51</cx:pt>
          <cx:pt idx="1196">58</cx:pt>
          <cx:pt idx="1197">65</cx:pt>
          <cx:pt idx="1198">70</cx:pt>
          <cx:pt idx="1199">75</cx:pt>
          <cx:pt idx="1200">71</cx:pt>
          <cx:pt idx="1201">80</cx:pt>
          <cx:pt idx="1202">50</cx:pt>
          <cx:pt idx="1203">75</cx:pt>
          <cx:pt idx="1204">78</cx:pt>
          <cx:pt idx="1205">90</cx:pt>
          <cx:pt idx="1206">NA</cx:pt>
          <cx:pt idx="1207">70</cx:pt>
          <cx:pt idx="1208">70</cx:pt>
          <cx:pt idx="1209">85</cx:pt>
          <cx:pt idx="1210">70</cx:pt>
          <cx:pt idx="1211">152</cx:pt>
          <cx:pt idx="1212">50</cx:pt>
          <cx:pt idx="1213">NA</cx:pt>
          <cx:pt idx="1214">69</cx:pt>
          <cx:pt idx="1215">99</cx:pt>
          <cx:pt idx="1216">68</cx:pt>
          <cx:pt idx="1217">72</cx:pt>
          <cx:pt idx="1218">52</cx:pt>
          <cx:pt idx="1219">21</cx:pt>
          <cx:pt idx="1220">66</cx:pt>
          <cx:pt idx="1221">55</cx:pt>
          <cx:pt idx="1222">78</cx:pt>
          <cx:pt idx="1223">89</cx:pt>
          <cx:pt idx="1224">60</cx:pt>
          <cx:pt idx="1225">65</cx:pt>
          <cx:pt idx="1226">86</cx:pt>
          <cx:pt idx="1227">72</cx:pt>
          <cx:pt idx="1228">65</cx:pt>
          <cx:pt idx="1229">70</cx:pt>
          <cx:pt idx="1230">NA</cx:pt>
          <cx:pt idx="1231">70</cx:pt>
          <cx:pt idx="1232">70</cx:pt>
          <cx:pt idx="1233">NA</cx:pt>
          <cx:pt idx="1234">55</cx:pt>
          <cx:pt idx="1235">96</cx:pt>
          <cx:pt idx="1236">36</cx:pt>
          <cx:pt idx="1237">41</cx:pt>
          <cx:pt idx="1238">63</cx:pt>
          <cx:pt idx="1239">64</cx:pt>
          <cx:pt idx="1240">65</cx:pt>
          <cx:pt idx="1241">83</cx:pt>
          <cx:pt idx="1242">85</cx:pt>
          <cx:pt idx="1243">107</cx:pt>
          <cx:pt idx="1244">NA</cx:pt>
          <cx:pt idx="1245">78</cx:pt>
          <cx:pt idx="1246">65</cx:pt>
          <cx:pt idx="1247">NA</cx:pt>
          <cx:pt idx="1248">60</cx:pt>
          <cx:pt idx="1249">60</cx:pt>
          <cx:pt idx="1250">93</cx:pt>
          <cx:pt idx="1251">NA</cx:pt>
          <cx:pt idx="1252">62</cx:pt>
          <cx:pt idx="1253">NA</cx:pt>
          <cx:pt idx="1254">60</cx:pt>
          <cx:pt idx="1255">52</cx:pt>
          <cx:pt idx="1256">91</cx:pt>
          <cx:pt idx="1257">56</cx:pt>
          <cx:pt idx="1258">59</cx:pt>
          <cx:pt idx="1259">65</cx:pt>
          <cx:pt idx="1260">NA</cx:pt>
          <cx:pt idx="1261">80</cx:pt>
          <cx:pt idx="1262">NA</cx:pt>
          <cx:pt idx="1263">60</cx:pt>
          <cx:pt idx="1264">34</cx:pt>
          <cx:pt idx="1265">35</cx:pt>
          <cx:pt idx="1266">60</cx:pt>
          <cx:pt idx="1267">89</cx:pt>
          <cx:pt idx="1268">NA</cx:pt>
          <cx:pt idx="1269">78</cx:pt>
          <cx:pt idx="1270">NA</cx:pt>
          <cx:pt idx="1271">NA</cx:pt>
          <cx:pt idx="1272">NA</cx:pt>
          <cx:pt idx="1273">124</cx:pt>
          <cx:pt idx="1274">53</cx:pt>
          <cx:pt idx="1275">95</cx:pt>
          <cx:pt idx="1276">NA</cx:pt>
          <cx:pt idx="1277">NA</cx:pt>
          <cx:pt idx="1278">75</cx:pt>
          <cx:pt idx="1279">60</cx:pt>
          <cx:pt idx="1280">67</cx:pt>
          <cx:pt idx="1281">50</cx:pt>
          <cx:pt idx="1282">61</cx:pt>
          <cx:pt idx="1283">94</cx:pt>
          <cx:pt idx="1284">50</cx:pt>
          <cx:pt idx="1285">50</cx:pt>
          <cx:pt idx="1286">NA</cx:pt>
          <cx:pt idx="1287">NA</cx:pt>
          <cx:pt idx="1288">40</cx:pt>
          <cx:pt idx="1289">86</cx:pt>
          <cx:pt idx="1290">NA</cx:pt>
          <cx:pt idx="1291">21</cx:pt>
          <cx:pt idx="1292">60</cx:pt>
          <cx:pt idx="1293">78</cx:pt>
          <cx:pt idx="1294">60</cx:pt>
          <cx:pt idx="1295">70</cx:pt>
          <cx:pt idx="1296">80</cx:pt>
          <cx:pt idx="1297">35</cx:pt>
          <cx:pt idx="1298">313</cx:pt>
          <cx:pt idx="1299">75</cx:pt>
          <cx:pt idx="1300">NA</cx:pt>
          <cx:pt idx="1301">NA</cx:pt>
          <cx:pt idx="1302">92</cx:pt>
          <cx:pt idx="1303">73</cx:pt>
          <cx:pt idx="1304">32</cx:pt>
          <cx:pt idx="1305">108</cx:pt>
          <cx:pt idx="1306">48</cx:pt>
          <cx:pt idx="1307">60</cx:pt>
          <cx:pt idx="1308">100</cx:pt>
          <cx:pt idx="1309">NA</cx:pt>
          <cx:pt idx="1310">100</cx:pt>
          <cx:pt idx="1311">68</cx:pt>
          <cx:pt idx="1312">NA</cx:pt>
          <cx:pt idx="1313">108</cx:pt>
          <cx:pt idx="1314">60</cx:pt>
          <cx:pt idx="1315">85</cx:pt>
          <cx:pt idx="1316">61</cx:pt>
          <cx:pt idx="1317">47</cx:pt>
          <cx:pt idx="1318">NA</cx:pt>
          <cx:pt idx="1319">75</cx:pt>
          <cx:pt idx="1320">70</cx:pt>
          <cx:pt idx="1321">NA</cx:pt>
          <cx:pt idx="1322">107</cx:pt>
          <cx:pt idx="1323">50</cx:pt>
          <cx:pt idx="1324">75</cx:pt>
          <cx:pt idx="1325">40</cx:pt>
          <cx:pt idx="1326">70</cx:pt>
          <cx:pt idx="1327">60</cx:pt>
          <cx:pt idx="1328">60</cx:pt>
          <cx:pt idx="1329">63</cx:pt>
          <cx:pt idx="1330">85</cx:pt>
          <cx:pt idx="1331">55</cx:pt>
          <cx:pt idx="1332">67</cx:pt>
          <cx:pt idx="1333">60</cx:pt>
          <cx:pt idx="1334">24</cx:pt>
          <cx:pt idx="1335">80</cx:pt>
          <cx:pt idx="1336">87</cx:pt>
          <cx:pt idx="1337">153</cx:pt>
          <cx:pt idx="1338">95</cx:pt>
          <cx:pt idx="1339">120</cx:pt>
          <cx:pt idx="1340">70</cx:pt>
          <cx:pt idx="1341">66</cx:pt>
          <cx:pt idx="1342">NA</cx:pt>
          <cx:pt idx="1343">57</cx:pt>
          <cx:pt idx="1344">85</cx:pt>
          <cx:pt idx="1345">50</cx:pt>
          <cx:pt idx="1346">NA</cx:pt>
          <cx:pt idx="1347">93</cx:pt>
          <cx:pt idx="1348">NA</cx:pt>
          <cx:pt idx="1349">50</cx:pt>
          <cx:pt idx="1350">91</cx:pt>
          <cx:pt idx="1351">70</cx:pt>
          <cx:pt idx="1352">50</cx:pt>
          <cx:pt idx="1353">56</cx:pt>
          <cx:pt idx="1354">NA</cx:pt>
          <cx:pt idx="1355">102</cx:pt>
          <cx:pt idx="1356">NA</cx:pt>
          <cx:pt idx="1357">NA</cx:pt>
          <cx:pt idx="1358">NA</cx:pt>
          <cx:pt idx="1359">129</cx:pt>
          <cx:pt idx="1360">51</cx:pt>
          <cx:pt idx="1361">124</cx:pt>
          <cx:pt idx="1362">NA</cx:pt>
          <cx:pt idx="1363">73</cx:pt>
          <cx:pt idx="1364">30</cx:pt>
          <cx:pt idx="1365">NA</cx:pt>
          <cx:pt idx="1366">68</cx:pt>
          <cx:pt idx="1367">41</cx:pt>
          <cx:pt idx="1368">NA</cx:pt>
          <cx:pt idx="1369">48</cx:pt>
          <cx:pt idx="1370">90</cx:pt>
          <cx:pt idx="1371">80</cx:pt>
          <cx:pt idx="1372">75</cx:pt>
          <cx:pt idx="1373">NA</cx:pt>
          <cx:pt idx="1374">85</cx:pt>
          <cx:pt idx="1375">89</cx:pt>
          <cx:pt idx="1376">52</cx:pt>
          <cx:pt idx="1377">60</cx:pt>
          <cx:pt idx="1378">21</cx:pt>
          <cx:pt idx="1379">73</cx:pt>
          <cx:pt idx="1380">45</cx:pt>
          <cx:pt idx="1381">NA</cx:pt>
          <cx:pt idx="1382">60</cx:pt>
          <cx:pt idx="1383">NA</cx:pt>
          <cx:pt idx="1384">60</cx:pt>
          <cx:pt idx="1385">40</cx:pt>
          <cx:pt idx="1386">80</cx:pt>
          <cx:pt idx="1387">60</cx:pt>
          <cx:pt idx="1388">42</cx:pt>
          <cx:pt idx="1389">60</cx:pt>
          <cx:pt idx="1390">70</cx:pt>
          <cx:pt idx="1391">65</cx:pt>
          <cx:pt idx="1392">68</cx:pt>
          <cx:pt idx="1393">60</cx:pt>
          <cx:pt idx="1394">53</cx:pt>
          <cx:pt idx="1395">88</cx:pt>
          <cx:pt idx="1396">NA</cx:pt>
          <cx:pt idx="1397">51</cx:pt>
          <cx:pt idx="1398">60</cx:pt>
          <cx:pt idx="1399">51</cx:pt>
          <cx:pt idx="1400">50</cx:pt>
          <cx:pt idx="1401">62</cx:pt>
          <cx:pt idx="1402">64</cx:pt>
          <cx:pt idx="1403">49</cx:pt>
          <cx:pt idx="1404">60</cx:pt>
          <cx:pt idx="1405">44</cx:pt>
          <cx:pt idx="1406">70</cx:pt>
          <cx:pt idx="1407">NA</cx:pt>
          <cx:pt idx="1408">60</cx:pt>
          <cx:pt idx="1409">46</cx:pt>
          <cx:pt idx="1410">79</cx:pt>
          <cx:pt idx="1411">80</cx:pt>
          <cx:pt idx="1412">60</cx:pt>
          <cx:pt idx="1413">88</cx:pt>
          <cx:pt idx="1414">64</cx:pt>
          <cx:pt idx="1415">51</cx:pt>
          <cx:pt idx="1416">60</cx:pt>
          <cx:pt idx="1417">NA</cx:pt>
          <cx:pt idx="1418">71</cx:pt>
          <cx:pt idx="1419">NA</cx:pt>
          <cx:pt idx="1420">90</cx:pt>
          <cx:pt idx="1421">53</cx:pt>
          <cx:pt idx="1422">37</cx:pt>
          <cx:pt idx="1423">NA</cx:pt>
          <cx:pt idx="1424">NA</cx:pt>
          <cx:pt idx="1425">80</cx:pt>
          <cx:pt idx="1426">81</cx:pt>
          <cx:pt idx="1427">60</cx:pt>
          <cx:pt idx="1428">60</cx:pt>
          <cx:pt idx="1429">NA</cx:pt>
          <cx:pt idx="1430">60</cx:pt>
          <cx:pt idx="1431">NA</cx:pt>
          <cx:pt idx="1432">60</cx:pt>
          <cx:pt idx="1433">93</cx:pt>
          <cx:pt idx="1434">80</cx:pt>
          <cx:pt idx="1435">80</cx:pt>
          <cx:pt idx="1436">60</cx:pt>
          <cx:pt idx="1437">96</cx:pt>
          <cx:pt idx="1438">90</cx:pt>
          <cx:pt idx="1439">80</cx:pt>
          <cx:pt idx="1440">79</cx:pt>
          <cx:pt idx="1441">NA</cx:pt>
          <cx:pt idx="1442">85</cx:pt>
          <cx:pt idx="1443">NA</cx:pt>
          <cx:pt idx="1444">63</cx:pt>
          <cx:pt idx="1445">70</cx:pt>
          <cx:pt idx="1446">NA</cx:pt>
          <cx:pt idx="1447">80</cx:pt>
          <cx:pt idx="1448">70</cx:pt>
          <cx:pt idx="1449">21</cx:pt>
          <cx:pt idx="1450">60</cx:pt>
          <cx:pt idx="1451">78</cx:pt>
          <cx:pt idx="1452">35</cx:pt>
          <cx:pt idx="1453">90</cx:pt>
          <cx:pt idx="1454">62</cx:pt>
          <cx:pt idx="1455">62</cx:pt>
          <cx:pt idx="1456">85</cx:pt>
          <cx:pt idx="1457">66</cx:pt>
          <cx:pt idx="1458">68</cx:pt>
          <cx:pt idx="1459">75</cx:pt>
        </cx:lvl>
        <cx:lvl ptCount="1460">
          <cx:pt idx="0">RL</cx:pt>
          <cx:pt idx="1">RL</cx:pt>
          <cx:pt idx="2">RL</cx:pt>
          <cx:pt idx="3">RL</cx:pt>
          <cx:pt idx="4">RL</cx:pt>
          <cx:pt idx="5">RL</cx:pt>
          <cx:pt idx="6">RL</cx:pt>
          <cx:pt idx="7">RL</cx:pt>
          <cx:pt idx="8">RM</cx:pt>
          <cx:pt idx="9">RL</cx:pt>
          <cx:pt idx="10">RL</cx:pt>
          <cx:pt idx="11">RL</cx:pt>
          <cx:pt idx="12">RL</cx:pt>
          <cx:pt idx="13">RL</cx:pt>
          <cx:pt idx="14">RL</cx:pt>
          <cx:pt idx="15">RM</cx:pt>
          <cx:pt idx="16">RL</cx:pt>
          <cx:pt idx="17">RL</cx:pt>
          <cx:pt idx="18">RL</cx:pt>
          <cx:pt idx="19">RL</cx:pt>
          <cx:pt idx="20">RL</cx:pt>
          <cx:pt idx="21">RM</cx:pt>
          <cx:pt idx="22">RL</cx:pt>
          <cx:pt idx="23">RM</cx:pt>
          <cx:pt idx="24">RL</cx:pt>
          <cx:pt idx="25">RL</cx:pt>
          <cx:pt idx="26">RL</cx:pt>
          <cx:pt idx="27">RL</cx:pt>
          <cx:pt idx="28">RL</cx:pt>
          <cx:pt idx="29">RM</cx:pt>
          <cx:pt idx="30">C (all)</cx:pt>
          <cx:pt idx="31">RL</cx:pt>
          <cx:pt idx="32">RL</cx:pt>
          <cx:pt idx="33">RL</cx:pt>
          <cx:pt idx="34">RL</cx:pt>
          <cx:pt idx="35">RL</cx:pt>
          <cx:pt idx="36">RL</cx:pt>
          <cx:pt idx="37">RL</cx:pt>
          <cx:pt idx="38">RL</cx:pt>
          <cx:pt idx="39">RL</cx:pt>
          <cx:pt idx="40">RL</cx:pt>
          <cx:pt idx="41">RL</cx:pt>
          <cx:pt idx="42">RL</cx:pt>
          <cx:pt idx="43">RL</cx:pt>
          <cx:pt idx="44">RL</cx:pt>
          <cx:pt idx="45">RL</cx:pt>
          <cx:pt idx="46">RL</cx:pt>
          <cx:pt idx="47">FV</cx:pt>
          <cx:pt idx="48">RM</cx:pt>
          <cx:pt idx="49">RL</cx:pt>
          <cx:pt idx="50">RL</cx:pt>
          <cx:pt idx="51">RM</cx:pt>
          <cx:pt idx="52">RM</cx:pt>
          <cx:pt idx="53">RL</cx:pt>
          <cx:pt idx="54">RL</cx:pt>
          <cx:pt idx="55">RL</cx:pt>
          <cx:pt idx="56">FV</cx:pt>
          <cx:pt idx="57">RL</cx:pt>
          <cx:pt idx="58">RL</cx:pt>
          <cx:pt idx="59">RL</cx:pt>
          <cx:pt idx="60">RL</cx:pt>
          <cx:pt idx="61">RM</cx:pt>
          <cx:pt idx="62">RL</cx:pt>
          <cx:pt idx="63">RM</cx:pt>
          <cx:pt idx="64">RL</cx:pt>
          <cx:pt idx="65">RL</cx:pt>
          <cx:pt idx="66">RL</cx:pt>
          <cx:pt idx="67">RL</cx:pt>
          <cx:pt idx="68">RM</cx:pt>
          <cx:pt idx="69">RL</cx:pt>
          <cx:pt idx="70">RL</cx:pt>
          <cx:pt idx="71">RL</cx:pt>
          <cx:pt idx="72">RL</cx:pt>
          <cx:pt idx="73">RL</cx:pt>
          <cx:pt idx="74">RM</cx:pt>
          <cx:pt idx="75">RM</cx:pt>
          <cx:pt idx="76">RL</cx:pt>
          <cx:pt idx="77">RM</cx:pt>
          <cx:pt idx="78">RL</cx:pt>
          <cx:pt idx="79">RM</cx:pt>
          <cx:pt idx="80">RL</cx:pt>
          <cx:pt idx="81">RM</cx:pt>
          <cx:pt idx="82">RL</cx:pt>
          <cx:pt idx="83">RL</cx:pt>
          <cx:pt idx="84">RL</cx:pt>
          <cx:pt idx="85">RL</cx:pt>
          <cx:pt idx="86">RL</cx:pt>
          <cx:pt idx="87">FV</cx:pt>
          <cx:pt idx="88">C (all)</cx:pt>
          <cx:pt idx="89">RL</cx:pt>
          <cx:pt idx="90">RL</cx:pt>
          <cx:pt idx="91">RL</cx:pt>
          <cx:pt idx="92">RL</cx:pt>
          <cx:pt idx="93">C (all)</cx:pt>
          <cx:pt idx="94">RL</cx:pt>
          <cx:pt idx="95">RL</cx:pt>
          <cx:pt idx="96">RL</cx:pt>
          <cx:pt idx="97">RL</cx:pt>
          <cx:pt idx="98">RL</cx:pt>
          <cx:pt idx="99">RL</cx:pt>
          <cx:pt idx="100">RL</cx:pt>
          <cx:pt idx="101">RL</cx:pt>
          <cx:pt idx="102">RL</cx:pt>
          <cx:pt idx="103">RL</cx:pt>
          <cx:pt idx="104">RM</cx:pt>
          <cx:pt idx="105">FV</cx:pt>
          <cx:pt idx="106">RM</cx:pt>
          <cx:pt idx="107">RM</cx:pt>
          <cx:pt idx="108">RM</cx:pt>
          <cx:pt idx="109">RL</cx:pt>
          <cx:pt idx="110">RL</cx:pt>
          <cx:pt idx="111">RL</cx:pt>
          <cx:pt idx="112">RL</cx:pt>
          <cx:pt idx="113">RL</cx:pt>
          <cx:pt idx="114">RL</cx:pt>
          <cx:pt idx="115">FV</cx:pt>
          <cx:pt idx="116">RL</cx:pt>
          <cx:pt idx="117">RL</cx:pt>
          <cx:pt idx="118">RL</cx:pt>
          <cx:pt idx="119">RL</cx:pt>
          <cx:pt idx="120">RL</cx:pt>
          <cx:pt idx="121">RM</cx:pt>
          <cx:pt idx="122">RL</cx:pt>
          <cx:pt idx="123">RL</cx:pt>
          <cx:pt idx="124">RL</cx:pt>
          <cx:pt idx="125">RM</cx:pt>
          <cx:pt idx="126">RL</cx:pt>
          <cx:pt idx="127">RM</cx:pt>
          <cx:pt idx="128">RL</cx:pt>
          <cx:pt idx="129">RL</cx:pt>
          <cx:pt idx="130">RL</cx:pt>
          <cx:pt idx="131">RL</cx:pt>
          <cx:pt idx="132">RL</cx:pt>
          <cx:pt idx="133">RL</cx:pt>
          <cx:pt idx="134">RL</cx:pt>
          <cx:pt idx="135">RL</cx:pt>
          <cx:pt idx="136">RL</cx:pt>
          <cx:pt idx="137">RL</cx:pt>
          <cx:pt idx="138">RL</cx:pt>
          <cx:pt idx="139">RL</cx:pt>
          <cx:pt idx="140">RL</cx:pt>
          <cx:pt idx="141">RL</cx:pt>
          <cx:pt idx="142">RL</cx:pt>
          <cx:pt idx="143">RL</cx:pt>
          <cx:pt idx="144">RM</cx:pt>
          <cx:pt idx="145">RM</cx:pt>
          <cx:pt idx="146">RM</cx:pt>
          <cx:pt idx="147">RL</cx:pt>
          <cx:pt idx="148">RL</cx:pt>
          <cx:pt idx="149">RM</cx:pt>
          <cx:pt idx="150">RL</cx:pt>
          <cx:pt idx="151">RL</cx:pt>
          <cx:pt idx="152">RL</cx:pt>
          <cx:pt idx="153">RL</cx:pt>
          <cx:pt idx="154">RM</cx:pt>
          <cx:pt idx="155">RL</cx:pt>
          <cx:pt idx="156">RL</cx:pt>
          <cx:pt idx="157">RL</cx:pt>
          <cx:pt idx="158">FV</cx:pt>
          <cx:pt idx="159">RL</cx:pt>
          <cx:pt idx="160">RL</cx:pt>
          <cx:pt idx="161">RL</cx:pt>
          <cx:pt idx="162">RL</cx:pt>
          <cx:pt idx="163">RL</cx:pt>
          <cx:pt idx="164">RM</cx:pt>
          <cx:pt idx="165">RL</cx:pt>
          <cx:pt idx="166">RL</cx:pt>
          <cx:pt idx="167">RL</cx:pt>
          <cx:pt idx="168">RL</cx:pt>
          <cx:pt idx="169">RL</cx:pt>
          <cx:pt idx="170">RM</cx:pt>
          <cx:pt idx="171">RL</cx:pt>
          <cx:pt idx="172">RL</cx:pt>
          <cx:pt idx="173">RL</cx:pt>
          <cx:pt idx="174">RL</cx:pt>
          <cx:pt idx="175">RL</cx:pt>
          <cx:pt idx="176">RL</cx:pt>
          <cx:pt idx="177">RL</cx:pt>
          <cx:pt idx="178">RL</cx:pt>
          <cx:pt idx="179">RM</cx:pt>
          <cx:pt idx="180">FV</cx:pt>
          <cx:pt idx="181">RL</cx:pt>
          <cx:pt idx="182">RL</cx:pt>
          <cx:pt idx="183">RM</cx:pt>
          <cx:pt idx="184">RL</cx:pt>
          <cx:pt idx="185">RM</cx:pt>
          <cx:pt idx="186">RL</cx:pt>
          <cx:pt idx="187">RL</cx:pt>
          <cx:pt idx="188">RL</cx:pt>
          <cx:pt idx="189">RL</cx:pt>
          <cx:pt idx="190">RL</cx:pt>
          <cx:pt idx="191">RL</cx:pt>
          <cx:pt idx="192">RL</cx:pt>
          <cx:pt idx="193">RM</cx:pt>
          <cx:pt idx="194">RL</cx:pt>
          <cx:pt idx="195">RL</cx:pt>
          <cx:pt idx="196">RL</cx:pt>
          <cx:pt idx="197">RL</cx:pt>
          <cx:pt idx="198">RM</cx:pt>
          <cx:pt idx="199">RL</cx:pt>
          <cx:pt idx="200">RM</cx:pt>
          <cx:pt idx="201">RL</cx:pt>
          <cx:pt idx="202">RL</cx:pt>
          <cx:pt idx="203">RM</cx:pt>
          <cx:pt idx="204">RM</cx:pt>
          <cx:pt idx="205">RL</cx:pt>
          <cx:pt idx="206">RL</cx:pt>
          <cx:pt idx="207">RL</cx:pt>
          <cx:pt idx="208">RL</cx:pt>
          <cx:pt idx="209">RL</cx:pt>
          <cx:pt idx="210">RL</cx:pt>
          <cx:pt idx="211">RL</cx:pt>
          <cx:pt idx="212">FV</cx:pt>
          <cx:pt idx="213">RL</cx:pt>
          <cx:pt idx="214">RL</cx:pt>
          <cx:pt idx="215">RL</cx:pt>
          <cx:pt idx="216">RL</cx:pt>
          <cx:pt idx="217">RM</cx:pt>
          <cx:pt idx="218">RL</cx:pt>
          <cx:pt idx="219">RL</cx:pt>
          <cx:pt idx="220">RL</cx:pt>
          <cx:pt idx="221">RL</cx:pt>
          <cx:pt idx="222">RL</cx:pt>
          <cx:pt idx="223">RL</cx:pt>
          <cx:pt idx="224">RL</cx:pt>
          <cx:pt idx="225">RM</cx:pt>
          <cx:pt idx="226">RL</cx:pt>
          <cx:pt idx="227">RM</cx:pt>
          <cx:pt idx="228">RL</cx:pt>
          <cx:pt idx="229">RL</cx:pt>
          <cx:pt idx="230">RL</cx:pt>
          <cx:pt idx="231">RL</cx:pt>
          <cx:pt idx="232">RM</cx:pt>
          <cx:pt idx="233">RL</cx:pt>
          <cx:pt idx="234">RL</cx:pt>
          <cx:pt idx="235">RM</cx:pt>
          <cx:pt idx="236">RL</cx:pt>
          <cx:pt idx="237">RL</cx:pt>
          <cx:pt idx="238">RL</cx:pt>
          <cx:pt idx="239">RL</cx:pt>
          <cx:pt idx="240">FV</cx:pt>
          <cx:pt idx="241">RM</cx:pt>
          <cx:pt idx="242">RM</cx:pt>
          <cx:pt idx="243">RL</cx:pt>
          <cx:pt idx="244">RL</cx:pt>
          <cx:pt idx="245">RL</cx:pt>
          <cx:pt idx="246">RM</cx:pt>
          <cx:pt idx="247">RL</cx:pt>
          <cx:pt idx="248">RL</cx:pt>
          <cx:pt idx="249">RL</cx:pt>
          <cx:pt idx="250">RL</cx:pt>
          <cx:pt idx="251">RM</cx:pt>
          <cx:pt idx="252">RL</cx:pt>
          <cx:pt idx="253">RL</cx:pt>
          <cx:pt idx="254">RL</cx:pt>
          <cx:pt idx="255">RL</cx:pt>
          <cx:pt idx="256">FV</cx:pt>
          <cx:pt idx="257">RL</cx:pt>
          <cx:pt idx="258">RL</cx:pt>
          <cx:pt idx="259">RM</cx:pt>
          <cx:pt idx="260">RL</cx:pt>
          <cx:pt idx="261">RL</cx:pt>
          <cx:pt idx="262">RL</cx:pt>
          <cx:pt idx="263">RM</cx:pt>
          <cx:pt idx="264">RM</cx:pt>
          <cx:pt idx="265">RL</cx:pt>
          <cx:pt idx="266">RL</cx:pt>
          <cx:pt idx="267">RL</cx:pt>
          <cx:pt idx="268">RM</cx:pt>
          <cx:pt idx="269">RL</cx:pt>
          <cx:pt idx="270">FV</cx:pt>
          <cx:pt idx="271">RL</cx:pt>
          <cx:pt idx="272">RL</cx:pt>
          <cx:pt idx="273">RL</cx:pt>
          <cx:pt idx="274">RL</cx:pt>
          <cx:pt idx="275">RL</cx:pt>
          <cx:pt idx="276">RL</cx:pt>
          <cx:pt idx="277">RL</cx:pt>
          <cx:pt idx="278">RL</cx:pt>
          <cx:pt idx="279">RL</cx:pt>
          <cx:pt idx="280">RL</cx:pt>
          <cx:pt idx="281">FV</cx:pt>
          <cx:pt idx="282">RL</cx:pt>
          <cx:pt idx="283">RL</cx:pt>
          <cx:pt idx="284">RL</cx:pt>
          <cx:pt idx="285">FV</cx:pt>
          <cx:pt idx="286">RL</cx:pt>
          <cx:pt idx="287">RL</cx:pt>
          <cx:pt idx="288">RL</cx:pt>
          <cx:pt idx="289">RL</cx:pt>
          <cx:pt idx="290">RL</cx:pt>
          <cx:pt idx="291">RL</cx:pt>
          <cx:pt idx="292">RL</cx:pt>
          <cx:pt idx="293">RL</cx:pt>
          <cx:pt idx="294">RL</cx:pt>
          <cx:pt idx="295">RL</cx:pt>
          <cx:pt idx="296">RM</cx:pt>
          <cx:pt idx="297">FV</cx:pt>
          <cx:pt idx="298">RL</cx:pt>
          <cx:pt idx="299">RL</cx:pt>
          <cx:pt idx="300">RL</cx:pt>
          <cx:pt idx="301">RL</cx:pt>
          <cx:pt idx="302">RL</cx:pt>
          <cx:pt idx="303">RL</cx:pt>
          <cx:pt idx="304">RM</cx:pt>
          <cx:pt idx="305">RL</cx:pt>
          <cx:pt idx="306">RL</cx:pt>
          <cx:pt idx="307">RM</cx:pt>
          <cx:pt idx="308">RL</cx:pt>
          <cx:pt idx="309">RL</cx:pt>
          <cx:pt idx="310">RL</cx:pt>
          <cx:pt idx="311">RL</cx:pt>
          <cx:pt idx="312">RM</cx:pt>
          <cx:pt idx="313">RL</cx:pt>
          <cx:pt idx="314">RM</cx:pt>
          <cx:pt idx="315">RL</cx:pt>
          <cx:pt idx="316">RL</cx:pt>
          <cx:pt idx="317">FV</cx:pt>
          <cx:pt idx="318">RL</cx:pt>
          <cx:pt idx="319">RL</cx:pt>
          <cx:pt idx="320">RL</cx:pt>
          <cx:pt idx="321">RL</cx:pt>
          <cx:pt idx="322">RL</cx:pt>
          <cx:pt idx="323">RM</cx:pt>
          <cx:pt idx="324">RL</cx:pt>
          <cx:pt idx="325">RM</cx:pt>
          <cx:pt idx="326">RL</cx:pt>
          <cx:pt idx="327">RL</cx:pt>
          <cx:pt idx="328">RL</cx:pt>
          <cx:pt idx="329">RM</cx:pt>
          <cx:pt idx="330">RL</cx:pt>
          <cx:pt idx="331">RL</cx:pt>
          <cx:pt idx="332">RL</cx:pt>
          <cx:pt idx="333">RM</cx:pt>
          <cx:pt idx="334">RL</cx:pt>
          <cx:pt idx="335">RL</cx:pt>
          <cx:pt idx="336">RL</cx:pt>
          <cx:pt idx="337">RL</cx:pt>
          <cx:pt idx="338">RL</cx:pt>
          <cx:pt idx="339">RL</cx:pt>
          <cx:pt idx="340">RL</cx:pt>
          <cx:pt idx="341">RH</cx:pt>
          <cx:pt idx="342">RL</cx:pt>
          <cx:pt idx="343">RL</cx:pt>
          <cx:pt idx="344">RM</cx:pt>
          <cx:pt idx="345">RL</cx:pt>
          <cx:pt idx="346">RL</cx:pt>
          <cx:pt idx="347">RL</cx:pt>
          <cx:pt idx="348">RL</cx:pt>
          <cx:pt idx="349">RL</cx:pt>
          <cx:pt idx="350">RL</cx:pt>
          <cx:pt idx="351">RL</cx:pt>
          <cx:pt idx="352">RL</cx:pt>
          <cx:pt idx="353">RM</cx:pt>
          <cx:pt idx="354">RL</cx:pt>
          <cx:pt idx="355">RL</cx:pt>
          <cx:pt idx="356">RL</cx:pt>
          <cx:pt idx="357">RM</cx:pt>
          <cx:pt idx="358">RL</cx:pt>
          <cx:pt idx="359">RL</cx:pt>
          <cx:pt idx="360">RL</cx:pt>
          <cx:pt idx="361">RL</cx:pt>
          <cx:pt idx="362">RL</cx:pt>
          <cx:pt idx="363">RM</cx:pt>
          <cx:pt idx="364">RL</cx:pt>
          <cx:pt idx="365">RM</cx:pt>
          <cx:pt idx="366">RL</cx:pt>
          <cx:pt idx="367">RL</cx:pt>
          <cx:pt idx="368">RL</cx:pt>
          <cx:pt idx="369">RL</cx:pt>
          <cx:pt idx="370">RL</cx:pt>
          <cx:pt idx="371">RL</cx:pt>
          <cx:pt idx="372">RL</cx:pt>
          <cx:pt idx="373">RL</cx:pt>
          <cx:pt idx="374">RL</cx:pt>
          <cx:pt idx="375">RL</cx:pt>
          <cx:pt idx="376">RL</cx:pt>
          <cx:pt idx="377">FV</cx:pt>
          <cx:pt idx="378">RL</cx:pt>
          <cx:pt idx="379">RL</cx:pt>
          <cx:pt idx="380">RL</cx:pt>
          <cx:pt idx="381">FV</cx:pt>
          <cx:pt idx="382">RL</cx:pt>
          <cx:pt idx="383">RH</cx:pt>
          <cx:pt idx="384">RL</cx:pt>
          <cx:pt idx="385">RL</cx:pt>
          <cx:pt idx="386">RL</cx:pt>
          <cx:pt idx="387">RL</cx:pt>
          <cx:pt idx="388">RL</cx:pt>
          <cx:pt idx="389">RL</cx:pt>
          <cx:pt idx="390">RL</cx:pt>
          <cx:pt idx="391">RL</cx:pt>
          <cx:pt idx="392">RL</cx:pt>
          <cx:pt idx="393">RL</cx:pt>
          <cx:pt idx="394">RL</cx:pt>
          <cx:pt idx="395">RL</cx:pt>
          <cx:pt idx="396">RL</cx:pt>
          <cx:pt idx="397">RL</cx:pt>
          <cx:pt idx="398">RM</cx:pt>
          <cx:pt idx="399">FV</cx:pt>
          <cx:pt idx="400">RL</cx:pt>
          <cx:pt idx="401">RL</cx:pt>
          <cx:pt idx="402">RL</cx:pt>
          <cx:pt idx="403">RL</cx:pt>
          <cx:pt idx="404">RL</cx:pt>
          <cx:pt idx="405">RL</cx:pt>
          <cx:pt idx="406">RL</cx:pt>
          <cx:pt idx="407">RL</cx:pt>
          <cx:pt idx="408">RL</cx:pt>
          <cx:pt idx="409">FV</cx:pt>
          <cx:pt idx="410">RL</cx:pt>
          <cx:pt idx="411">RL</cx:pt>
          <cx:pt idx="412">FV</cx:pt>
          <cx:pt idx="413">RM</cx:pt>
          <cx:pt idx="414">RL</cx:pt>
          <cx:pt idx="415">RL</cx:pt>
          <cx:pt idx="416">RL</cx:pt>
          <cx:pt idx="417">RL</cx:pt>
          <cx:pt idx="418">RL</cx:pt>
          <cx:pt idx="419">RL</cx:pt>
          <cx:pt idx="420">RM</cx:pt>
          <cx:pt idx="421">RL</cx:pt>
          <cx:pt idx="422">RL</cx:pt>
          <cx:pt idx="423">RL</cx:pt>
          <cx:pt idx="424">RL</cx:pt>
          <cx:pt idx="425">RM</cx:pt>
          <cx:pt idx="426">RL</cx:pt>
          <cx:pt idx="427">RL</cx:pt>
          <cx:pt idx="428">RL</cx:pt>
          <cx:pt idx="429">RL</cx:pt>
          <cx:pt idx="430">RM</cx:pt>
          <cx:pt idx="431">RM</cx:pt>
          <cx:pt idx="432">RM</cx:pt>
          <cx:pt idx="433">RL</cx:pt>
          <cx:pt idx="434">RM</cx:pt>
          <cx:pt idx="435">RL</cx:pt>
          <cx:pt idx="436">RM</cx:pt>
          <cx:pt idx="437">RM</cx:pt>
          <cx:pt idx="438">RL</cx:pt>
          <cx:pt idx="439">RL</cx:pt>
          <cx:pt idx="440">RL</cx:pt>
          <cx:pt idx="441">RL</cx:pt>
          <cx:pt idx="442">RM</cx:pt>
          <cx:pt idx="443">RL</cx:pt>
          <cx:pt idx="444">RL</cx:pt>
          <cx:pt idx="445">RL</cx:pt>
          <cx:pt idx="446">RL</cx:pt>
          <cx:pt idx="447">RL</cx:pt>
          <cx:pt idx="448">RM</cx:pt>
          <cx:pt idx="449">RM</cx:pt>
          <cx:pt idx="450">RM</cx:pt>
          <cx:pt idx="451">RL</cx:pt>
          <cx:pt idx="452">RL</cx:pt>
          <cx:pt idx="453">FV</cx:pt>
          <cx:pt idx="454">RL</cx:pt>
          <cx:pt idx="455">RL</cx:pt>
          <cx:pt idx="456">RM</cx:pt>
          <cx:pt idx="457">RL</cx:pt>
          <cx:pt idx="458">RM</cx:pt>
          <cx:pt idx="459">RL</cx:pt>
          <cx:pt idx="460">FV</cx:pt>
          <cx:pt idx="461">RL</cx:pt>
          <cx:pt idx="462">RL</cx:pt>
          <cx:pt idx="463">RL</cx:pt>
          <cx:pt idx="464">RL</cx:pt>
          <cx:pt idx="465">RM</cx:pt>
          <cx:pt idx="466">RL</cx:pt>
          <cx:pt idx="467">RL</cx:pt>
          <cx:pt idx="468">RL</cx:pt>
          <cx:pt idx="469">RL</cx:pt>
          <cx:pt idx="470">RL</cx:pt>
          <cx:pt idx="471">RL</cx:pt>
          <cx:pt idx="472">RM</cx:pt>
          <cx:pt idx="473">RL</cx:pt>
          <cx:pt idx="474">RL</cx:pt>
          <cx:pt idx="475">RL</cx:pt>
          <cx:pt idx="476">RL</cx:pt>
          <cx:pt idx="477">RL</cx:pt>
          <cx:pt idx="478">RL</cx:pt>
          <cx:pt idx="479">RM</cx:pt>
          <cx:pt idx="480">RL</cx:pt>
          <cx:pt idx="481">RL</cx:pt>
          <cx:pt idx="482">RM</cx:pt>
          <cx:pt idx="483">RM</cx:pt>
          <cx:pt idx="484">RL</cx:pt>
          <cx:pt idx="485">RL</cx:pt>
          <cx:pt idx="486">RL</cx:pt>
          <cx:pt idx="487">RL</cx:pt>
          <cx:pt idx="488">RL</cx:pt>
          <cx:pt idx="489">RM</cx:pt>
          <cx:pt idx="490">RM</cx:pt>
          <cx:pt idx="491">RL</cx:pt>
          <cx:pt idx="492">RL</cx:pt>
          <cx:pt idx="493">RL</cx:pt>
          <cx:pt idx="494">RM</cx:pt>
          <cx:pt idx="495">C (all)</cx:pt>
          <cx:pt idx="496">RL</cx:pt>
          <cx:pt idx="497">RL</cx:pt>
          <cx:pt idx="498">RL</cx:pt>
          <cx:pt idx="499">RL</cx:pt>
          <cx:pt idx="500">RM</cx:pt>
          <cx:pt idx="501">FV</cx:pt>
          <cx:pt idx="502">RL</cx:pt>
          <cx:pt idx="503">RL</cx:pt>
          <cx:pt idx="504">RL</cx:pt>
          <cx:pt idx="505">RM</cx:pt>
          <cx:pt idx="506">RL</cx:pt>
          <cx:pt idx="507">FV</cx:pt>
          <cx:pt idx="508">RM</cx:pt>
          <cx:pt idx="509">RL</cx:pt>
          <cx:pt idx="510">RL</cx:pt>
          <cx:pt idx="511">RL</cx:pt>
          <cx:pt idx="512">RL</cx:pt>
          <cx:pt idx="513">RL</cx:pt>
          <cx:pt idx="514">RL</cx:pt>
          <cx:pt idx="515">RL</cx:pt>
          <cx:pt idx="516">RL</cx:pt>
          <cx:pt idx="517">RL</cx:pt>
          <cx:pt idx="518">RL</cx:pt>
          <cx:pt idx="519">RL</cx:pt>
          <cx:pt idx="520">RL</cx:pt>
          <cx:pt idx="521">RL</cx:pt>
          <cx:pt idx="522">RM</cx:pt>
          <cx:pt idx="523">RL</cx:pt>
          <cx:pt idx="524">RL</cx:pt>
          <cx:pt idx="525">FV</cx:pt>
          <cx:pt idx="526">RL</cx:pt>
          <cx:pt idx="527">RL</cx:pt>
          <cx:pt idx="528">RL</cx:pt>
          <cx:pt idx="529">RL</cx:pt>
          <cx:pt idx="530">RL</cx:pt>
          <cx:pt idx="531">RM</cx:pt>
          <cx:pt idx="532">RL</cx:pt>
          <cx:pt idx="533">RL</cx:pt>
          <cx:pt idx="534">RL</cx:pt>
          <cx:pt idx="535">RL</cx:pt>
          <cx:pt idx="536">RL</cx:pt>
          <cx:pt idx="537">RL</cx:pt>
          <cx:pt idx="538">RL</cx:pt>
          <cx:pt idx="539">RL</cx:pt>
          <cx:pt idx="540">RL</cx:pt>
          <cx:pt idx="541">RL</cx:pt>
          <cx:pt idx="542">RL</cx:pt>
          <cx:pt idx="543">RH</cx:pt>
          <cx:pt idx="544">RL</cx:pt>
          <cx:pt idx="545">RL</cx:pt>
          <cx:pt idx="546">RL</cx:pt>
          <cx:pt idx="547">RL</cx:pt>
          <cx:pt idx="548">RM</cx:pt>
          <cx:pt idx="549">FV</cx:pt>
          <cx:pt idx="550">RL</cx:pt>
          <cx:pt idx="551">RM</cx:pt>
          <cx:pt idx="552">RL</cx:pt>
          <cx:pt idx="553">RL</cx:pt>
          <cx:pt idx="554">RL</cx:pt>
          <cx:pt idx="555">RM</cx:pt>
          <cx:pt idx="556">RL</cx:pt>
          <cx:pt idx="557">C (all)</cx:pt>
          <cx:pt idx="558">RL</cx:pt>
          <cx:pt idx="559">RL</cx:pt>
          <cx:pt idx="560">RL</cx:pt>
          <cx:pt idx="561">RL</cx:pt>
          <cx:pt idx="562">RL</cx:pt>
          <cx:pt idx="563">RL</cx:pt>
          <cx:pt idx="564">RL</cx:pt>
          <cx:pt idx="565">RL</cx:pt>
          <cx:pt idx="566">RL</cx:pt>
          <cx:pt idx="567">RL</cx:pt>
          <cx:pt idx="568">RL</cx:pt>
          <cx:pt idx="569">RL</cx:pt>
          <cx:pt idx="570">RL</cx:pt>
          <cx:pt idx="571">RL</cx:pt>
          <cx:pt idx="572">RL</cx:pt>
          <cx:pt idx="573">RL</cx:pt>
          <cx:pt idx="574">RL</cx:pt>
          <cx:pt idx="575">RL</cx:pt>
          <cx:pt idx="576">RL</cx:pt>
          <cx:pt idx="577">RL</cx:pt>
          <cx:pt idx="578">FV</cx:pt>
          <cx:pt idx="579">RM</cx:pt>
          <cx:pt idx="580">RL</cx:pt>
          <cx:pt idx="581">RL</cx:pt>
          <cx:pt idx="582">RL</cx:pt>
          <cx:pt idx="583">RM</cx:pt>
          <cx:pt idx="584">RM</cx:pt>
          <cx:pt idx="585">RL</cx:pt>
          <cx:pt idx="586">RL</cx:pt>
          <cx:pt idx="587">RL</cx:pt>
          <cx:pt idx="588">RL</cx:pt>
          <cx:pt idx="589">RM</cx:pt>
          <cx:pt idx="590">RL</cx:pt>
          <cx:pt idx="591">RL</cx:pt>
          <cx:pt idx="592">RL</cx:pt>
          <cx:pt idx="593">RM</cx:pt>
          <cx:pt idx="594">RL</cx:pt>
          <cx:pt idx="595">RL</cx:pt>
          <cx:pt idx="596">RM</cx:pt>
          <cx:pt idx="597">RL</cx:pt>
          <cx:pt idx="598">RL</cx:pt>
          <cx:pt idx="599">RM</cx:pt>
          <cx:pt idx="600">RL</cx:pt>
          <cx:pt idx="601">RM</cx:pt>
          <cx:pt idx="602">RL</cx:pt>
          <cx:pt idx="603">FV</cx:pt>
          <cx:pt idx="604">RL</cx:pt>
          <cx:pt idx="605">RL</cx:pt>
          <cx:pt idx="606">RL</cx:pt>
          <cx:pt idx="607">RL</cx:pt>
          <cx:pt idx="608">RL</cx:pt>
          <cx:pt idx="609">RL</cx:pt>
          <cx:pt idx="610">RL</cx:pt>
          <cx:pt idx="611">RL</cx:pt>
          <cx:pt idx="612">RL</cx:pt>
          <cx:pt idx="613">RL</cx:pt>
          <cx:pt idx="614">RM</cx:pt>
          <cx:pt idx="615">RL</cx:pt>
          <cx:pt idx="616">RL</cx:pt>
          <cx:pt idx="617">RL</cx:pt>
          <cx:pt idx="618">RL</cx:pt>
          <cx:pt idx="619">RL</cx:pt>
          <cx:pt idx="620">RL</cx:pt>
          <cx:pt idx="621">RL</cx:pt>
          <cx:pt idx="622">RL</cx:pt>
          <cx:pt idx="623">FV</cx:pt>
          <cx:pt idx="624">RL</cx:pt>
          <cx:pt idx="625">RL</cx:pt>
          <cx:pt idx="626">RL</cx:pt>
          <cx:pt idx="627">RL</cx:pt>
          <cx:pt idx="628">RL</cx:pt>
          <cx:pt idx="629">RL</cx:pt>
          <cx:pt idx="630">RM</cx:pt>
          <cx:pt idx="631">RL</cx:pt>
          <cx:pt idx="632">RL</cx:pt>
          <cx:pt idx="633">RL</cx:pt>
          <cx:pt idx="634">RL</cx:pt>
          <cx:pt idx="635">RH</cx:pt>
          <cx:pt idx="636">RM</cx:pt>
          <cx:pt idx="637">RM</cx:pt>
          <cx:pt idx="638">RL</cx:pt>
          <cx:pt idx="639">RL</cx:pt>
          <cx:pt idx="640">RL</cx:pt>
          <cx:pt idx="641">FV</cx:pt>
          <cx:pt idx="642">RL</cx:pt>
          <cx:pt idx="643">RL</cx:pt>
          <cx:pt idx="644">FV</cx:pt>
          <cx:pt idx="645">RL</cx:pt>
          <cx:pt idx="646">RL</cx:pt>
          <cx:pt idx="647">RL</cx:pt>
          <cx:pt idx="648">RL</cx:pt>
          <cx:pt idx="649">RM</cx:pt>
          <cx:pt idx="650">FV</cx:pt>
          <cx:pt idx="651">RL</cx:pt>
          <cx:pt idx="652">RL</cx:pt>
          <cx:pt idx="653">RM</cx:pt>
          <cx:pt idx="654">RL</cx:pt>
          <cx:pt idx="655">RM</cx:pt>
          <cx:pt idx="656">RL</cx:pt>
          <cx:pt idx="657">RL</cx:pt>
          <cx:pt idx="658">RL</cx:pt>
          <cx:pt idx="659">RL</cx:pt>
          <cx:pt idx="660">RL</cx:pt>
          <cx:pt idx="661">RL</cx:pt>
          <cx:pt idx="662">RL</cx:pt>
          <cx:pt idx="663">RL</cx:pt>
          <cx:pt idx="664">RL</cx:pt>
          <cx:pt idx="665">RL</cx:pt>
          <cx:pt idx="666">RL</cx:pt>
          <cx:pt idx="667">RL</cx:pt>
          <cx:pt idx="668">RL</cx:pt>
          <cx:pt idx="669">RL</cx:pt>
          <cx:pt idx="670">RL</cx:pt>
          <cx:pt idx="671">RH</cx:pt>
          <cx:pt idx="672">RL</cx:pt>
          <cx:pt idx="673">RL</cx:pt>
          <cx:pt idx="674">RL</cx:pt>
          <cx:pt idx="675">RL</cx:pt>
          <cx:pt idx="676">RM</cx:pt>
          <cx:pt idx="677">RL</cx:pt>
          <cx:pt idx="678">RL</cx:pt>
          <cx:pt idx="679">RL</cx:pt>
          <cx:pt idx="680">RL</cx:pt>
          <cx:pt idx="681">RH</cx:pt>
          <cx:pt idx="682">RL</cx:pt>
          <cx:pt idx="683">RL</cx:pt>
          <cx:pt idx="684">RL</cx:pt>
          <cx:pt idx="685">RL</cx:pt>
          <cx:pt idx="686">FV</cx:pt>
          <cx:pt idx="687">FV</cx:pt>
          <cx:pt idx="688">RL</cx:pt>
          <cx:pt idx="689">RL</cx:pt>
          <cx:pt idx="690">RM</cx:pt>
          <cx:pt idx="691">RL</cx:pt>
          <cx:pt idx="692">RL</cx:pt>
          <cx:pt idx="693">RL</cx:pt>
          <cx:pt idx="694">RM</cx:pt>
          <cx:pt idx="695">RL</cx:pt>
          <cx:pt idx="696">RM</cx:pt>
          <cx:pt idx="697">RL</cx:pt>
          <cx:pt idx="698">RL</cx:pt>
          <cx:pt idx="699">FV</cx:pt>
          <cx:pt idx="700">RL</cx:pt>
          <cx:pt idx="701">RL</cx:pt>
          <cx:pt idx="702">RL</cx:pt>
          <cx:pt idx="703">RM</cx:pt>
          <cx:pt idx="704">RL</cx:pt>
          <cx:pt idx="705">RM</cx:pt>
          <cx:pt idx="706">RL</cx:pt>
          <cx:pt idx="707">RL</cx:pt>
          <cx:pt idx="708">RL</cx:pt>
          <cx:pt idx="709">RL</cx:pt>
          <cx:pt idx="710">RL</cx:pt>
          <cx:pt idx="711">C (all)</cx:pt>
          <cx:pt idx="712">RL</cx:pt>
          <cx:pt idx="713">RL</cx:pt>
          <cx:pt idx="714">RL</cx:pt>
          <cx:pt idx="715">RL</cx:pt>
          <cx:pt idx="716">RM</cx:pt>
          <cx:pt idx="717">RL</cx:pt>
          <cx:pt idx="718">RL</cx:pt>
          <cx:pt idx="719">RL</cx:pt>
          <cx:pt idx="720">RL</cx:pt>
          <cx:pt idx="721">RM</cx:pt>
          <cx:pt idx="722">RL</cx:pt>
          <cx:pt idx="723">RL</cx:pt>
          <cx:pt idx="724">RL</cx:pt>
          <cx:pt idx="725">RL</cx:pt>
          <cx:pt idx="726">RL</cx:pt>
          <cx:pt idx="727">RL</cx:pt>
          <cx:pt idx="728">RL</cx:pt>
          <cx:pt idx="729">RM</cx:pt>
          <cx:pt idx="730">RL</cx:pt>
          <cx:pt idx="731">RL</cx:pt>
          <cx:pt idx="732">RL</cx:pt>
          <cx:pt idx="733">RL</cx:pt>
          <cx:pt idx="734">RL</cx:pt>
          <cx:pt idx="735">RM</cx:pt>
          <cx:pt idx="736">RL</cx:pt>
          <cx:pt idx="737">RL</cx:pt>
          <cx:pt idx="738">RL</cx:pt>
          <cx:pt idx="739">RL</cx:pt>
          <cx:pt idx="740">RM</cx:pt>
          <cx:pt idx="741">RL</cx:pt>
          <cx:pt idx="742">RL</cx:pt>
          <cx:pt idx="743">RL</cx:pt>
          <cx:pt idx="744">RL</cx:pt>
          <cx:pt idx="745">RL</cx:pt>
          <cx:pt idx="746">RL</cx:pt>
          <cx:pt idx="747">RM</cx:pt>
          <cx:pt idx="748">RL</cx:pt>
          <cx:pt idx="749">RL</cx:pt>
          <cx:pt idx="750">RM</cx:pt>
          <cx:pt idx="751">RL</cx:pt>
          <cx:pt idx="752">RL</cx:pt>
          <cx:pt idx="753">RL</cx:pt>
          <cx:pt idx="754">RL</cx:pt>
          <cx:pt idx="755">FV</cx:pt>
          <cx:pt idx="756">RL</cx:pt>
          <cx:pt idx="757">RL</cx:pt>
          <cx:pt idx="758">FV</cx:pt>
          <cx:pt idx="759">RL</cx:pt>
          <cx:pt idx="760">RL</cx:pt>
          <cx:pt idx="761">RM</cx:pt>
          <cx:pt idx="762">FV</cx:pt>
          <cx:pt idx="763">RL</cx:pt>
          <cx:pt idx="764">RL</cx:pt>
          <cx:pt idx="765">RL</cx:pt>
          <cx:pt idx="766">RL</cx:pt>
          <cx:pt idx="767">RL</cx:pt>
          <cx:pt idx="768">RL</cx:pt>
          <cx:pt idx="769">RL</cx:pt>
          <cx:pt idx="770">RL</cx:pt>
          <cx:pt idx="771">RL</cx:pt>
          <cx:pt idx="772">RL</cx:pt>
          <cx:pt idx="773">RL</cx:pt>
          <cx:pt idx="774">RL</cx:pt>
          <cx:pt idx="775">RM</cx:pt>
          <cx:pt idx="776">RL</cx:pt>
          <cx:pt idx="777">RL</cx:pt>
          <cx:pt idx="778">RH</cx:pt>
          <cx:pt idx="779">RL</cx:pt>
          <cx:pt idx="780">RL</cx:pt>
          <cx:pt idx="781">RL</cx:pt>
          <cx:pt idx="782">RL</cx:pt>
          <cx:pt idx="783">RL</cx:pt>
          <cx:pt idx="784">RM</cx:pt>
          <cx:pt idx="785">RL</cx:pt>
          <cx:pt idx="786">RM</cx:pt>
          <cx:pt idx="787">RL</cx:pt>
          <cx:pt idx="788">RM</cx:pt>
          <cx:pt idx="789">RL</cx:pt>
          <cx:pt idx="790">RL</cx:pt>
          <cx:pt idx="791">RL</cx:pt>
          <cx:pt idx="792">RL</cx:pt>
          <cx:pt idx="793">RL</cx:pt>
          <cx:pt idx="794">RL</cx:pt>
          <cx:pt idx="795">RL</cx:pt>
          <cx:pt idx="796">RL</cx:pt>
          <cx:pt idx="797">RL</cx:pt>
          <cx:pt idx="798">RL</cx:pt>
          <cx:pt idx="799">RL</cx:pt>
          <cx:pt idx="800">RL</cx:pt>
          <cx:pt idx="801">RM</cx:pt>
          <cx:pt idx="802">RL</cx:pt>
          <cx:pt idx="803">RL</cx:pt>
          <cx:pt idx="804">RL</cx:pt>
          <cx:pt idx="805">RL</cx:pt>
          <cx:pt idx="806">RL</cx:pt>
          <cx:pt idx="807">RL</cx:pt>
          <cx:pt idx="808">RL</cx:pt>
          <cx:pt idx="809">RM</cx:pt>
          <cx:pt idx="810">RL</cx:pt>
          <cx:pt idx="811">RM</cx:pt>
          <cx:pt idx="812">C (all)</cx:pt>
          <cx:pt idx="813">RL</cx:pt>
          <cx:pt idx="814">RL</cx:pt>
          <cx:pt idx="815">RL</cx:pt>
          <cx:pt idx="816">RL</cx:pt>
          <cx:pt idx="817">RL</cx:pt>
          <cx:pt idx="818">RL</cx:pt>
          <cx:pt idx="819">RL</cx:pt>
          <cx:pt idx="820">RL</cx:pt>
          <cx:pt idx="821">RM</cx:pt>
          <cx:pt idx="822">RL</cx:pt>
          <cx:pt idx="823">RL</cx:pt>
          <cx:pt idx="824">FV</cx:pt>
          <cx:pt idx="825">RL</cx:pt>
          <cx:pt idx="826">RM</cx:pt>
          <cx:pt idx="827">RL</cx:pt>
          <cx:pt idx="828">RL</cx:pt>
          <cx:pt idx="829">FV</cx:pt>
          <cx:pt idx="830">RL</cx:pt>
          <cx:pt idx="831">FV</cx:pt>
          <cx:pt idx="832">RL</cx:pt>
          <cx:pt idx="833">RL</cx:pt>
          <cx:pt idx="834">RL</cx:pt>
          <cx:pt idx="835">RL</cx:pt>
          <cx:pt idx="836">RM</cx:pt>
          <cx:pt idx="837">RM</cx:pt>
          <cx:pt idx="838">RL</cx:pt>
          <cx:pt idx="839">RL</cx:pt>
          <cx:pt idx="840">RH</cx:pt>
          <cx:pt idx="841">RM</cx:pt>
          <cx:pt idx="842">RL</cx:pt>
          <cx:pt idx="843">RL</cx:pt>
          <cx:pt idx="844">RM</cx:pt>
          <cx:pt idx="845">RL</cx:pt>
          <cx:pt idx="846">RL</cx:pt>
          <cx:pt idx="847">RL</cx:pt>
          <cx:pt idx="848">RL</cx:pt>
          <cx:pt idx="849">RL</cx:pt>
          <cx:pt idx="850">RM</cx:pt>
          <cx:pt idx="851">RL</cx:pt>
          <cx:pt idx="852">RL</cx:pt>
          <cx:pt idx="853">RL</cx:pt>
          <cx:pt idx="854">RL</cx:pt>
          <cx:pt idx="855">RL</cx:pt>
          <cx:pt idx="856">RL</cx:pt>
          <cx:pt idx="857">RL</cx:pt>
          <cx:pt idx="858">RL</cx:pt>
          <cx:pt idx="859">RL</cx:pt>
          <cx:pt idx="860">RL</cx:pt>
          <cx:pt idx="861">RL</cx:pt>
          <cx:pt idx="862">RL</cx:pt>
          <cx:pt idx="863">RL</cx:pt>
          <cx:pt idx="864">FV</cx:pt>
          <cx:pt idx="865">RL</cx:pt>
          <cx:pt idx="866">RL</cx:pt>
          <cx:pt idx="867">RL</cx:pt>
          <cx:pt idx="868">RL</cx:pt>
          <cx:pt idx="869">RL</cx:pt>
          <cx:pt idx="870">RL</cx:pt>
          <cx:pt idx="871">RL</cx:pt>
          <cx:pt idx="872">RL</cx:pt>
          <cx:pt idx="873">RL</cx:pt>
          <cx:pt idx="874">RM</cx:pt>
          <cx:pt idx="875">FV</cx:pt>
          <cx:pt idx="876">RL</cx:pt>
          <cx:pt idx="877">RL</cx:pt>
          <cx:pt idx="878">RL</cx:pt>
          <cx:pt idx="879">RL</cx:pt>
          <cx:pt idx="880">RL</cx:pt>
          <cx:pt idx="881">RL</cx:pt>
          <cx:pt idx="882">RL</cx:pt>
          <cx:pt idx="883">RL</cx:pt>
          <cx:pt idx="884">RL</cx:pt>
          <cx:pt idx="885">FV</cx:pt>
          <cx:pt idx="886">RL</cx:pt>
          <cx:pt idx="887">RL</cx:pt>
          <cx:pt idx="888">RL</cx:pt>
          <cx:pt idx="889">RL</cx:pt>
          <cx:pt idx="890">RL</cx:pt>
          <cx:pt idx="891">RL</cx:pt>
          <cx:pt idx="892">RL</cx:pt>
          <cx:pt idx="893">RL</cx:pt>
          <cx:pt idx="894">RL</cx:pt>
          <cx:pt idx="895">RL</cx:pt>
          <cx:pt idx="896">RM</cx:pt>
          <cx:pt idx="897">RL</cx:pt>
          <cx:pt idx="898">RL</cx:pt>
          <cx:pt idx="899">RL</cx:pt>
          <cx:pt idx="900">RL</cx:pt>
          <cx:pt idx="901">RL</cx:pt>
          <cx:pt idx="902">RL</cx:pt>
          <cx:pt idx="903">RL</cx:pt>
          <cx:pt idx="904">RL</cx:pt>
          <cx:pt idx="905">RL</cx:pt>
          <cx:pt idx="906">RL</cx:pt>
          <cx:pt idx="907">RL</cx:pt>
          <cx:pt idx="908">RL</cx:pt>
          <cx:pt idx="909">RL</cx:pt>
          <cx:pt idx="910">RL</cx:pt>
          <cx:pt idx="911">RL</cx:pt>
          <cx:pt idx="912">RM</cx:pt>
          <cx:pt idx="913">RH</cx:pt>
          <cx:pt idx="914">FV</cx:pt>
          <cx:pt idx="915">RM</cx:pt>
          <cx:pt idx="916">C (all)</cx:pt>
          <cx:pt idx="917">RL</cx:pt>
          <cx:pt idx="918">RL</cx:pt>
          <cx:pt idx="919">RL</cx:pt>
          <cx:pt idx="920">RL</cx:pt>
          <cx:pt idx="921">RL</cx:pt>
          <cx:pt idx="922">RL</cx:pt>
          <cx:pt idx="923">RL</cx:pt>
          <cx:pt idx="924">RL</cx:pt>
          <cx:pt idx="925">RL</cx:pt>
          <cx:pt idx="926">RL</cx:pt>
          <cx:pt idx="927">RL</cx:pt>
          <cx:pt idx="928">RL</cx:pt>
          <cx:pt idx="929">RL</cx:pt>
          <cx:pt idx="930">RL</cx:pt>
          <cx:pt idx="931">RL</cx:pt>
          <cx:pt idx="932">RL</cx:pt>
          <cx:pt idx="933">RL</cx:pt>
          <cx:pt idx="934">RL</cx:pt>
          <cx:pt idx="935">RL</cx:pt>
          <cx:pt idx="936">RL</cx:pt>
          <cx:pt idx="937">RL</cx:pt>
          <cx:pt idx="938">RL</cx:pt>
          <cx:pt idx="939">RL</cx:pt>
          <cx:pt idx="940">RL</cx:pt>
          <cx:pt idx="941">RL</cx:pt>
          <cx:pt idx="942">RL</cx:pt>
          <cx:pt idx="943">RL</cx:pt>
          <cx:pt idx="944">RL</cx:pt>
          <cx:pt idx="945">RM</cx:pt>
          <cx:pt idx="946">RL</cx:pt>
          <cx:pt idx="947">RL</cx:pt>
          <cx:pt idx="948">RL</cx:pt>
          <cx:pt idx="949">RL</cx:pt>
          <cx:pt idx="950">RL</cx:pt>
          <cx:pt idx="951">RH</cx:pt>
          <cx:pt idx="952">RL</cx:pt>
          <cx:pt idx="953">RL</cx:pt>
          <cx:pt idx="954">RL</cx:pt>
          <cx:pt idx="955">RH</cx:pt>
          <cx:pt idx="956">RM</cx:pt>
          <cx:pt idx="957">RL</cx:pt>
          <cx:pt idx="958">RL</cx:pt>
          <cx:pt idx="959">FV</cx:pt>
          <cx:pt idx="960">RL</cx:pt>
          <cx:pt idx="961">RL</cx:pt>
          <cx:pt idx="962">RL</cx:pt>
          <cx:pt idx="963">RL</cx:pt>
          <cx:pt idx="964">RL</cx:pt>
          <cx:pt idx="965">RL</cx:pt>
          <cx:pt idx="966">RL</cx:pt>
          <cx:pt idx="967">RL</cx:pt>
          <cx:pt idx="968">RM</cx:pt>
          <cx:pt idx="969">RL</cx:pt>
          <cx:pt idx="970">RL</cx:pt>
          <cx:pt idx="971">RL</cx:pt>
          <cx:pt idx="972">RL</cx:pt>
          <cx:pt idx="973">FV</cx:pt>
          <cx:pt idx="974">RL</cx:pt>
          <cx:pt idx="975">FV</cx:pt>
          <cx:pt idx="976">RL</cx:pt>
          <cx:pt idx="977">FV</cx:pt>
          <cx:pt idx="978">RL</cx:pt>
          <cx:pt idx="979">RL</cx:pt>
          <cx:pt idx="980">RL</cx:pt>
          <cx:pt idx="981">RL</cx:pt>
          <cx:pt idx="982">RL</cx:pt>
          <cx:pt idx="983">RL</cx:pt>
          <cx:pt idx="984">RL</cx:pt>
          <cx:pt idx="985">RL</cx:pt>
          <cx:pt idx="986">RM</cx:pt>
          <cx:pt idx="987">RL</cx:pt>
          <cx:pt idx="988">RL</cx:pt>
          <cx:pt idx="989">FV</cx:pt>
          <cx:pt idx="990">RL</cx:pt>
          <cx:pt idx="991">RM</cx:pt>
          <cx:pt idx="992">RL</cx:pt>
          <cx:pt idx="993">RL</cx:pt>
          <cx:pt idx="994">RL</cx:pt>
          <cx:pt idx="995">RL</cx:pt>
          <cx:pt idx="996">RL</cx:pt>
          <cx:pt idx="997">RL</cx:pt>
          <cx:pt idx="998">RM</cx:pt>
          <cx:pt idx="999">RL</cx:pt>
          <cx:pt idx="1000">RL</cx:pt>
          <cx:pt idx="1001">RL</cx:pt>
          <cx:pt idx="1002">RL</cx:pt>
          <cx:pt idx="1003">RL</cx:pt>
          <cx:pt idx="1004">RL</cx:pt>
          <cx:pt idx="1005">RL</cx:pt>
          <cx:pt idx="1006">RL</cx:pt>
          <cx:pt idx="1007">RM</cx:pt>
          <cx:pt idx="1008">RL</cx:pt>
          <cx:pt idx="1009">RL</cx:pt>
          <cx:pt idx="1010">RL</cx:pt>
          <cx:pt idx="1011">RL</cx:pt>
          <cx:pt idx="1012">RL</cx:pt>
          <cx:pt idx="1013">RM</cx:pt>
          <cx:pt idx="1014">RL</cx:pt>
          <cx:pt idx="1015">RL</cx:pt>
          <cx:pt idx="1016">RL</cx:pt>
          <cx:pt idx="1017">RL</cx:pt>
          <cx:pt idx="1018">RL</cx:pt>
          <cx:pt idx="1019">RL</cx:pt>
          <cx:pt idx="1020">RL</cx:pt>
          <cx:pt idx="1021">RL</cx:pt>
          <cx:pt idx="1022">RM</cx:pt>
          <cx:pt idx="1023">RL</cx:pt>
          <cx:pt idx="1024">RL</cx:pt>
          <cx:pt idx="1025">RL</cx:pt>
          <cx:pt idx="1026">RL</cx:pt>
          <cx:pt idx="1027">RL</cx:pt>
          <cx:pt idx="1028">RL</cx:pt>
          <cx:pt idx="1029">RM</cx:pt>
          <cx:pt idx="1030">RH</cx:pt>
          <cx:pt idx="1031">RL</cx:pt>
          <cx:pt idx="1032">RL</cx:pt>
          <cx:pt idx="1033">RL</cx:pt>
          <cx:pt idx="1034">RL</cx:pt>
          <cx:pt idx="1035">RL</cx:pt>
          <cx:pt idx="1036">RL</cx:pt>
          <cx:pt idx="1037">RL</cx:pt>
          <cx:pt idx="1038">RM</cx:pt>
          <cx:pt idx="1039">RM</cx:pt>
          <cx:pt idx="1040">RL</cx:pt>
          <cx:pt idx="1041">RL</cx:pt>
          <cx:pt idx="1042">RL</cx:pt>
          <cx:pt idx="1043">RL</cx:pt>
          <cx:pt idx="1044">RL</cx:pt>
          <cx:pt idx="1045">RL</cx:pt>
          <cx:pt idx="1046">RL</cx:pt>
          <cx:pt idx="1047">RL</cx:pt>
          <cx:pt idx="1048">RL</cx:pt>
          <cx:pt idx="1049">RL</cx:pt>
          <cx:pt idx="1050">RL</cx:pt>
          <cx:pt idx="1051">RL</cx:pt>
          <cx:pt idx="1052">RL</cx:pt>
          <cx:pt idx="1053">RL</cx:pt>
          <cx:pt idx="1054">RL</cx:pt>
          <cx:pt idx="1055">RL</cx:pt>
          <cx:pt idx="1056">RL</cx:pt>
          <cx:pt idx="1057">RL</cx:pt>
          <cx:pt idx="1058">RL</cx:pt>
          <cx:pt idx="1059">RL</cx:pt>
          <cx:pt idx="1060">RL</cx:pt>
          <cx:pt idx="1061">C (all)</cx:pt>
          <cx:pt idx="1062">RM</cx:pt>
          <cx:pt idx="1063">RM</cx:pt>
          <cx:pt idx="1064">RL</cx:pt>
          <cx:pt idx="1065">RL</cx:pt>
          <cx:pt idx="1066">RL</cx:pt>
          <cx:pt idx="1067">RL</cx:pt>
          <cx:pt idx="1068">RM</cx:pt>
          <cx:pt idx="1069">RL</cx:pt>
          <cx:pt idx="1070">RL</cx:pt>
          <cx:pt idx="1071">RL</cx:pt>
          <cx:pt idx="1072">RL</cx:pt>
          <cx:pt idx="1073">RL</cx:pt>
          <cx:pt idx="1074">RL</cx:pt>
          <cx:pt idx="1075">RL</cx:pt>
          <cx:pt idx="1076">RL</cx:pt>
          <cx:pt idx="1077">RL</cx:pt>
          <cx:pt idx="1078">RM</cx:pt>
          <cx:pt idx="1079">RL</cx:pt>
          <cx:pt idx="1080">RL</cx:pt>
          <cx:pt idx="1081">RL</cx:pt>
          <cx:pt idx="1082">RL</cx:pt>
          <cx:pt idx="1083">RL</cx:pt>
          <cx:pt idx="1084">RL</cx:pt>
          <cx:pt idx="1085">RL</cx:pt>
          <cx:pt idx="1086">RM</cx:pt>
          <cx:pt idx="1087">FV</cx:pt>
          <cx:pt idx="1088">RM</cx:pt>
          <cx:pt idx="1089">FV</cx:pt>
          <cx:pt idx="1090">RL</cx:pt>
          <cx:pt idx="1091">FV</cx:pt>
          <cx:pt idx="1092">RL</cx:pt>
          <cx:pt idx="1093">RL</cx:pt>
          <cx:pt idx="1094">RL</cx:pt>
          <cx:pt idx="1095">RL</cx:pt>
          <cx:pt idx="1096">RM</cx:pt>
          <cx:pt idx="1097">RL</cx:pt>
          <cx:pt idx="1098">RM</cx:pt>
          <cx:pt idx="1099">RL</cx:pt>
          <cx:pt idx="1100">RL</cx:pt>
          <cx:pt idx="1101">RL</cx:pt>
          <cx:pt idx="1102">RL</cx:pt>
          <cx:pt idx="1103">RL</cx:pt>
          <cx:pt idx="1104">RM</cx:pt>
          <cx:pt idx="1105">RL</cx:pt>
          <cx:pt idx="1106">RL</cx:pt>
          <cx:pt idx="1107">RL</cx:pt>
          <cx:pt idx="1108">RL</cx:pt>
          <cx:pt idx="1109">RL</cx:pt>
          <cx:pt idx="1110">RL</cx:pt>
          <cx:pt idx="1111">RL</cx:pt>
          <cx:pt idx="1112">RL</cx:pt>
          <cx:pt idx="1113">RL</cx:pt>
          <cx:pt idx="1114">RL</cx:pt>
          <cx:pt idx="1115">RL</cx:pt>
          <cx:pt idx="1116">RL</cx:pt>
          <cx:pt idx="1117">RL</cx:pt>
          <cx:pt idx="1118">RL</cx:pt>
          <cx:pt idx="1119">RL</cx:pt>
          <cx:pt idx="1120">RM</cx:pt>
          <cx:pt idx="1121">RL</cx:pt>
          <cx:pt idx="1122">RL</cx:pt>
          <cx:pt idx="1123">RL</cx:pt>
          <cx:pt idx="1124">RL</cx:pt>
          <cx:pt idx="1125">RL</cx:pt>
          <cx:pt idx="1126">RL</cx:pt>
          <cx:pt idx="1127">RL</cx:pt>
          <cx:pt idx="1128">RL</cx:pt>
          <cx:pt idx="1129">RM</cx:pt>
          <cx:pt idx="1130">RL</cx:pt>
          <cx:pt idx="1131">RL</cx:pt>
          <cx:pt idx="1132">RM</cx:pt>
          <cx:pt idx="1133">RL</cx:pt>
          <cx:pt idx="1134">RL</cx:pt>
          <cx:pt idx="1135">RM</cx:pt>
          <cx:pt idx="1136">RL</cx:pt>
          <cx:pt idx="1137">RL</cx:pt>
          <cx:pt idx="1138">RL</cx:pt>
          <cx:pt idx="1139">RL</cx:pt>
          <cx:pt idx="1140">RL</cx:pt>
          <cx:pt idx="1141">RL</cx:pt>
          <cx:pt idx="1142">RL</cx:pt>
          <cx:pt idx="1143">RL</cx:pt>
          <cx:pt idx="1144">RL</cx:pt>
          <cx:pt idx="1145">RM</cx:pt>
          <cx:pt idx="1146">RL</cx:pt>
          <cx:pt idx="1147">RL</cx:pt>
          <cx:pt idx="1148">RM</cx:pt>
          <cx:pt idx="1149">RM</cx:pt>
          <cx:pt idx="1150">RL</cx:pt>
          <cx:pt idx="1151">RL</cx:pt>
          <cx:pt idx="1152">RL</cx:pt>
          <cx:pt idx="1153">RM</cx:pt>
          <cx:pt idx="1154">RL</cx:pt>
          <cx:pt idx="1155">RL</cx:pt>
          <cx:pt idx="1156">RL</cx:pt>
          <cx:pt idx="1157">RL</cx:pt>
          <cx:pt idx="1158">RL</cx:pt>
          <cx:pt idx="1159">RL</cx:pt>
          <cx:pt idx="1160">RL</cx:pt>
          <cx:pt idx="1161">RL</cx:pt>
          <cx:pt idx="1162">RL</cx:pt>
          <cx:pt idx="1163">RL</cx:pt>
          <cx:pt idx="1164">RL</cx:pt>
          <cx:pt idx="1165">RL</cx:pt>
          <cx:pt idx="1166">RL</cx:pt>
          <cx:pt idx="1167">RL</cx:pt>
          <cx:pt idx="1168">RL</cx:pt>
          <cx:pt idx="1169">RL</cx:pt>
          <cx:pt idx="1170">RL</cx:pt>
          <cx:pt idx="1171">RL</cx:pt>
          <cx:pt idx="1172">FV</cx:pt>
          <cx:pt idx="1173">RL</cx:pt>
          <cx:pt idx="1174">RL</cx:pt>
          <cx:pt idx="1175">RL</cx:pt>
          <cx:pt idx="1176">RL</cx:pt>
          <cx:pt idx="1177">RM</cx:pt>
          <cx:pt idx="1178">RL</cx:pt>
          <cx:pt idx="1179">RL</cx:pt>
          <cx:pt idx="1180">RL</cx:pt>
          <cx:pt idx="1181">RM</cx:pt>
          <cx:pt idx="1182">RL</cx:pt>
          <cx:pt idx="1183">RL</cx:pt>
          <cx:pt idx="1184">RL</cx:pt>
          <cx:pt idx="1185">RL</cx:pt>
          <cx:pt idx="1186">RL</cx:pt>
          <cx:pt idx="1187">RL</cx:pt>
          <cx:pt idx="1188">RL</cx:pt>
          <cx:pt idx="1189">RL</cx:pt>
          <cx:pt idx="1190">RL</cx:pt>
          <cx:pt idx="1191">FV</cx:pt>
          <cx:pt idx="1192">RM</cx:pt>
          <cx:pt idx="1193">RM</cx:pt>
          <cx:pt idx="1194">RL</cx:pt>
          <cx:pt idx="1195">RL</cx:pt>
          <cx:pt idx="1196">RL</cx:pt>
          <cx:pt idx="1197">RM</cx:pt>
          <cx:pt idx="1198">RL</cx:pt>
          <cx:pt idx="1199">RL</cx:pt>
          <cx:pt idx="1200">RL</cx:pt>
          <cx:pt idx="1201">RL</cx:pt>
          <cx:pt idx="1202">RM</cx:pt>
          <cx:pt idx="1203">RL</cx:pt>
          <cx:pt idx="1204">RL</cx:pt>
          <cx:pt idx="1205">RL</cx:pt>
          <cx:pt idx="1206">RH</cx:pt>
          <cx:pt idx="1207">RL</cx:pt>
          <cx:pt idx="1208">RL</cx:pt>
          <cx:pt idx="1209">RL</cx:pt>
          <cx:pt idx="1210">RL</cx:pt>
          <cx:pt idx="1211">RL</cx:pt>
          <cx:pt idx="1212">RL</cx:pt>
          <cx:pt idx="1213">RL</cx:pt>
          <cx:pt idx="1214">RL</cx:pt>
          <cx:pt idx="1215">RL</cx:pt>
          <cx:pt idx="1216">RM</cx:pt>
          <cx:pt idx="1217">FV</cx:pt>
          <cx:pt idx="1218">RM</cx:pt>
          <cx:pt idx="1219">RM</cx:pt>
          <cx:pt idx="1220">RL</cx:pt>
          <cx:pt idx="1221">RL</cx:pt>
          <cx:pt idx="1222">RL</cx:pt>
          <cx:pt idx="1223">RL</cx:pt>
          <cx:pt idx="1224">RL</cx:pt>
          <cx:pt idx="1225">RL</cx:pt>
          <cx:pt idx="1226">RL</cx:pt>
          <cx:pt idx="1227">RL</cx:pt>
          <cx:pt idx="1228">RL</cx:pt>
          <cx:pt idx="1229">RL</cx:pt>
          <cx:pt idx="1230">RL</cx:pt>
          <cx:pt idx="1231">RL</cx:pt>
          <cx:pt idx="1232">RL</cx:pt>
          <cx:pt idx="1233">RL</cx:pt>
          <cx:pt idx="1234">RH</cx:pt>
          <cx:pt idx="1235">RL</cx:pt>
          <cx:pt idx="1236">RL</cx:pt>
          <cx:pt idx="1237">RL</cx:pt>
          <cx:pt idx="1238">RL</cx:pt>
          <cx:pt idx="1239">RL</cx:pt>
          <cx:pt idx="1240">RL</cx:pt>
          <cx:pt idx="1241">RL</cx:pt>
          <cx:pt idx="1242">RL</cx:pt>
          <cx:pt idx="1243">RL</cx:pt>
          <cx:pt idx="1244">RL</cx:pt>
          <cx:pt idx="1245">RL</cx:pt>
          <cx:pt idx="1246">FV</cx:pt>
          <cx:pt idx="1247">RL</cx:pt>
          <cx:pt idx="1248">RM</cx:pt>
          <cx:pt idx="1249">RL</cx:pt>
          <cx:pt idx="1250">RL</cx:pt>
          <cx:pt idx="1251">RL</cx:pt>
          <cx:pt idx="1252">RL</cx:pt>
          <cx:pt idx="1253">RL</cx:pt>
          <cx:pt idx="1254">RL</cx:pt>
          <cx:pt idx="1255">RM</cx:pt>
          <cx:pt idx="1256">RL</cx:pt>
          <cx:pt idx="1257">RL</cx:pt>
          <cx:pt idx="1258">RL</cx:pt>
          <cx:pt idx="1259">RL</cx:pt>
          <cx:pt idx="1260">RL</cx:pt>
          <cx:pt idx="1261">RL</cx:pt>
          <cx:pt idx="1262">RL</cx:pt>
          <cx:pt idx="1263">RL</cx:pt>
          <cx:pt idx="1264">RH</cx:pt>
          <cx:pt idx="1265">FV</cx:pt>
          <cx:pt idx="1266">RM</cx:pt>
          <cx:pt idx="1267">RL</cx:pt>
          <cx:pt idx="1268">RL</cx:pt>
          <cx:pt idx="1269">RL</cx:pt>
          <cx:pt idx="1270">RL</cx:pt>
          <cx:pt idx="1271">RL</cx:pt>
          <cx:pt idx="1272">RL</cx:pt>
          <cx:pt idx="1273">RL</cx:pt>
          <cx:pt idx="1274">RL</cx:pt>
          <cx:pt idx="1275">RL</cx:pt>
          <cx:pt idx="1276">RL</cx:pt>
          <cx:pt idx="1277">RL</cx:pt>
          <cx:pt idx="1278">RL</cx:pt>
          <cx:pt idx="1279">C (all)</cx:pt>
          <cx:pt idx="1280">RL</cx:pt>
          <cx:pt idx="1281">RL</cx:pt>
          <cx:pt idx="1282">RL</cx:pt>
          <cx:pt idx="1283">RL</cx:pt>
          <cx:pt idx="1284">RL</cx:pt>
          <cx:pt idx="1285">RM</cx:pt>
          <cx:pt idx="1286">RL</cx:pt>
          <cx:pt idx="1287">RL</cx:pt>
          <cx:pt idx="1288">RL</cx:pt>
          <cx:pt idx="1289">RL</cx:pt>
          <cx:pt idx="1290">RL</cx:pt>
          <cx:pt idx="1291">RM</cx:pt>
          <cx:pt idx="1292">RM</cx:pt>
          <cx:pt idx="1293">RL</cx:pt>
          <cx:pt idx="1294">RL</cx:pt>
          <cx:pt idx="1295">RL</cx:pt>
          <cx:pt idx="1296">RL</cx:pt>
          <cx:pt idx="1297">RM</cx:pt>
          <cx:pt idx="1298">RL</cx:pt>
          <cx:pt idx="1299">RL</cx:pt>
          <cx:pt idx="1300">RL</cx:pt>
          <cx:pt idx="1301">RL</cx:pt>
          <cx:pt idx="1302">RL</cx:pt>
          <cx:pt idx="1303">RL</cx:pt>
          <cx:pt idx="1304">RM</cx:pt>
          <cx:pt idx="1305">RL</cx:pt>
          <cx:pt idx="1306">RL</cx:pt>
          <cx:pt idx="1307">RL</cx:pt>
          <cx:pt idx="1308">RM</cx:pt>
          <cx:pt idx="1309">RL</cx:pt>
          <cx:pt idx="1310">RL</cx:pt>
          <cx:pt idx="1311">RL</cx:pt>
          <cx:pt idx="1312">RL</cx:pt>
          <cx:pt idx="1313">RL</cx:pt>
          <cx:pt idx="1314">RL</cx:pt>
          <cx:pt idx="1315">RL</cx:pt>
          <cx:pt idx="1316">RL</cx:pt>
          <cx:pt idx="1317">FV</cx:pt>
          <cx:pt idx="1318">RL</cx:pt>
          <cx:pt idx="1319">RL</cx:pt>
          <cx:pt idx="1320">RL</cx:pt>
          <cx:pt idx="1321">RL</cx:pt>
          <cx:pt idx="1322">RL</cx:pt>
          <cx:pt idx="1323">RL</cx:pt>
          <cx:pt idx="1324">RL</cx:pt>
          <cx:pt idx="1325">RM</cx:pt>
          <cx:pt idx="1326">RH</cx:pt>
          <cx:pt idx="1327">RL</cx:pt>
          <cx:pt idx="1328">RM</cx:pt>
          <cx:pt idx="1329">RL</cx:pt>
          <cx:pt idx="1330">RL</cx:pt>
          <cx:pt idx="1331">RL</cx:pt>
          <cx:pt idx="1332">RL</cx:pt>
          <cx:pt idx="1333">RM</cx:pt>
          <cx:pt idx="1334">RM</cx:pt>
          <cx:pt idx="1335">RL</cx:pt>
          <cx:pt idx="1336">RL</cx:pt>
          <cx:pt idx="1337">RM</cx:pt>
          <cx:pt idx="1338">RL</cx:pt>
          <cx:pt idx="1339">RL</cx:pt>
          <cx:pt idx="1340">RL</cx:pt>
          <cx:pt idx="1341">RL</cx:pt>
          <cx:pt idx="1342">RL</cx:pt>
          <cx:pt idx="1343">RL</cx:pt>
          <cx:pt idx="1344">RL</cx:pt>
          <cx:pt idx="1345">RM</cx:pt>
          <cx:pt idx="1346">RL</cx:pt>
          <cx:pt idx="1347">RL</cx:pt>
          <cx:pt idx="1348">RL</cx:pt>
          <cx:pt idx="1349">RM</cx:pt>
          <cx:pt idx="1350">RL</cx:pt>
          <cx:pt idx="1351">RL</cx:pt>
          <cx:pt idx="1352">RM</cx:pt>
          <cx:pt idx="1353">RL</cx:pt>
          <cx:pt idx="1354">RL</cx:pt>
          <cx:pt idx="1355">RL</cx:pt>
          <cx:pt idx="1356">RL</cx:pt>
          <cx:pt idx="1357">RL</cx:pt>
          <cx:pt idx="1358">FV</cx:pt>
          <cx:pt idx="1359">RL</cx:pt>
          <cx:pt idx="1360">RL</cx:pt>
          <cx:pt idx="1361">RL</cx:pt>
          <cx:pt idx="1362">RL</cx:pt>
          <cx:pt idx="1363">RL</cx:pt>
          <cx:pt idx="1364">FV</cx:pt>
          <cx:pt idx="1365">FV</cx:pt>
          <cx:pt idx="1366">RL</cx:pt>
          <cx:pt idx="1367">RM</cx:pt>
          <cx:pt idx="1368">RM</cx:pt>
          <cx:pt idx="1369">RL</cx:pt>
          <cx:pt idx="1370">RL</cx:pt>
          <cx:pt idx="1371">RL</cx:pt>
          <cx:pt idx="1372">RL</cx:pt>
          <cx:pt idx="1373">RL</cx:pt>
          <cx:pt idx="1374">FV</cx:pt>
          <cx:pt idx="1375">RL</cx:pt>
          <cx:pt idx="1376">RL</cx:pt>
          <cx:pt idx="1377">RL</cx:pt>
          <cx:pt idx="1378">RM</cx:pt>
          <cx:pt idx="1379">RL</cx:pt>
          <cx:pt idx="1380">RL</cx:pt>
          <cx:pt idx="1381">RL</cx:pt>
          <cx:pt idx="1382">RM</cx:pt>
          <cx:pt idx="1383">RL</cx:pt>
          <cx:pt idx="1384">RL</cx:pt>
          <cx:pt idx="1385">RM</cx:pt>
          <cx:pt idx="1386">RL</cx:pt>
          <cx:pt idx="1387">RM</cx:pt>
          <cx:pt idx="1388">RL</cx:pt>
          <cx:pt idx="1389">RM</cx:pt>
          <cx:pt idx="1390">RL</cx:pt>
          <cx:pt idx="1391">RL</cx:pt>
          <cx:pt idx="1392">RL</cx:pt>
          <cx:pt idx="1393">RM</cx:pt>
          <cx:pt idx="1394">RL</cx:pt>
          <cx:pt idx="1395">RL</cx:pt>
          <cx:pt idx="1396">RL</cx:pt>
          <cx:pt idx="1397">RM</cx:pt>
          <cx:pt idx="1398">RL</cx:pt>
          <cx:pt idx="1399">RL</cx:pt>
          <cx:pt idx="1400">RM</cx:pt>
          <cx:pt idx="1401">RL</cx:pt>
          <cx:pt idx="1402">RL</cx:pt>
          <cx:pt idx="1403">RL</cx:pt>
          <cx:pt idx="1404">RL</cx:pt>
          <cx:pt idx="1405">RM</cx:pt>
          <cx:pt idx="1406">RL</cx:pt>
          <cx:pt idx="1407">RL</cx:pt>
          <cx:pt idx="1408">RM</cx:pt>
          <cx:pt idx="1409">RL</cx:pt>
          <cx:pt idx="1410">RL</cx:pt>
          <cx:pt idx="1411">RL</cx:pt>
          <cx:pt idx="1412">RL</cx:pt>
          <cx:pt idx="1413">RL</cx:pt>
          <cx:pt idx="1414">RL</cx:pt>
          <cx:pt idx="1415">RL</cx:pt>
          <cx:pt idx="1416">RM</cx:pt>
          <cx:pt idx="1417">RL</cx:pt>
          <cx:pt idx="1418">RL</cx:pt>
          <cx:pt idx="1419">RL</cx:pt>
          <cx:pt idx="1420">RL</cx:pt>
          <cx:pt idx="1421">RL</cx:pt>
          <cx:pt idx="1422">RM</cx:pt>
          <cx:pt idx="1423">RL</cx:pt>
          <cx:pt idx="1424">RL</cx:pt>
          <cx:pt idx="1425">RL</cx:pt>
          <cx:pt idx="1426">RL</cx:pt>
          <cx:pt idx="1427">RL</cx:pt>
          <cx:pt idx="1428">RM</cx:pt>
          <cx:pt idx="1429">RL</cx:pt>
          <cx:pt idx="1430">RL</cx:pt>
          <cx:pt idx="1431">RL</cx:pt>
          <cx:pt idx="1432">RL</cx:pt>
          <cx:pt idx="1433">RL</cx:pt>
          <cx:pt idx="1434">RL</cx:pt>
          <cx:pt idx="1435">RL</cx:pt>
          <cx:pt idx="1436">RL</cx:pt>
          <cx:pt idx="1437">RL</cx:pt>
          <cx:pt idx="1438">RM</cx:pt>
          <cx:pt idx="1439">RL</cx:pt>
          <cx:pt idx="1440">RL</cx:pt>
          <cx:pt idx="1441">RM</cx:pt>
          <cx:pt idx="1442">FV</cx:pt>
          <cx:pt idx="1443">RL</cx:pt>
          <cx:pt idx="1444">RL</cx:pt>
          <cx:pt idx="1445">RL</cx:pt>
          <cx:pt idx="1446">RL</cx:pt>
          <cx:pt idx="1447">RL</cx:pt>
          <cx:pt idx="1448">RL</cx:pt>
          <cx:pt idx="1449">RM</cx:pt>
          <cx:pt idx="1450">RL</cx:pt>
          <cx:pt idx="1451">RL</cx:pt>
          <cx:pt idx="1452">RM</cx:pt>
          <cx:pt idx="1453">RL</cx:pt>
          <cx:pt idx="1454">FV</cx:pt>
          <cx:pt idx="1455">RL</cx:pt>
          <cx:pt idx="1456">RL</cx:pt>
          <cx:pt idx="1457">RL</cx:pt>
          <cx:pt idx="1458">RL</cx:pt>
          <cx:pt idx="1459">RL</cx:pt>
        </cx:lvl>
        <cx:lvl ptCount="1460">
          <cx:pt idx="0">60</cx:pt>
          <cx:pt idx="1">20</cx:pt>
          <cx:pt idx="2">60</cx:pt>
          <cx:pt idx="3">70</cx:pt>
          <cx:pt idx="4">60</cx:pt>
          <cx:pt idx="5">50</cx:pt>
          <cx:pt idx="6">20</cx:pt>
          <cx:pt idx="7">60</cx:pt>
          <cx:pt idx="8">50</cx:pt>
          <cx:pt idx="9">190</cx:pt>
          <cx:pt idx="10">20</cx:pt>
          <cx:pt idx="11">60</cx:pt>
          <cx:pt idx="12">20</cx:pt>
          <cx:pt idx="13">20</cx:pt>
          <cx:pt idx="14">20</cx:pt>
          <cx:pt idx="15">45</cx:pt>
          <cx:pt idx="16">20</cx:pt>
          <cx:pt idx="17">90</cx:pt>
          <cx:pt idx="18">20</cx:pt>
          <cx:pt idx="19">20</cx:pt>
          <cx:pt idx="20">60</cx:pt>
          <cx:pt idx="21">45</cx:pt>
          <cx:pt idx="22">20</cx:pt>
          <cx:pt idx="23">120</cx:pt>
          <cx:pt idx="24">20</cx:pt>
          <cx:pt idx="25">20</cx:pt>
          <cx:pt idx="26">20</cx:pt>
          <cx:pt idx="27">20</cx:pt>
          <cx:pt idx="28">20</cx:pt>
          <cx:pt idx="29">30</cx:pt>
          <cx:pt idx="30">70</cx:pt>
          <cx:pt idx="31">20</cx:pt>
          <cx:pt idx="32">20</cx:pt>
          <cx:pt idx="33">20</cx:pt>
          <cx:pt idx="34">120</cx:pt>
          <cx:pt idx="35">60</cx:pt>
          <cx:pt idx="36">20</cx:pt>
          <cx:pt idx="37">20</cx:pt>
          <cx:pt idx="38">20</cx:pt>
          <cx:pt idx="39">90</cx:pt>
          <cx:pt idx="40">20</cx:pt>
          <cx:pt idx="41">20</cx:pt>
          <cx:pt idx="42">85</cx:pt>
          <cx:pt idx="43">20</cx:pt>
          <cx:pt idx="44">20</cx:pt>
          <cx:pt idx="45">120</cx:pt>
          <cx:pt idx="46">50</cx:pt>
          <cx:pt idx="47">20</cx:pt>
          <cx:pt idx="48">190</cx:pt>
          <cx:pt idx="49">20</cx:pt>
          <cx:pt idx="50">60</cx:pt>
          <cx:pt idx="51">50</cx:pt>
          <cx:pt idx="52">90</cx:pt>
          <cx:pt idx="53">20</cx:pt>
          <cx:pt idx="54">80</cx:pt>
          <cx:pt idx="55">20</cx:pt>
          <cx:pt idx="56">160</cx:pt>
          <cx:pt idx="57">60</cx:pt>
          <cx:pt idx="58">60</cx:pt>
          <cx:pt idx="59">20</cx:pt>
          <cx:pt idx="60">20</cx:pt>
          <cx:pt idx="61">75</cx:pt>
          <cx:pt idx="62">120</cx:pt>
          <cx:pt idx="63">70</cx:pt>
          <cx:pt idx="64">60</cx:pt>
          <cx:pt idx="65">60</cx:pt>
          <cx:pt idx="66">20</cx:pt>
          <cx:pt idx="67">20</cx:pt>
          <cx:pt idx="68">30</cx:pt>
          <cx:pt idx="69">50</cx:pt>
          <cx:pt idx="70">20</cx:pt>
          <cx:pt idx="71">20</cx:pt>
          <cx:pt idx="72">60</cx:pt>
          <cx:pt idx="73">20</cx:pt>
          <cx:pt idx="74">50</cx:pt>
          <cx:pt idx="75">180</cx:pt>
          <cx:pt idx="76">20</cx:pt>
          <cx:pt idx="77">50</cx:pt>
          <cx:pt idx="78">90</cx:pt>
          <cx:pt idx="79">50</cx:pt>
          <cx:pt idx="80">60</cx:pt>
          <cx:pt idx="81">120</cx:pt>
          <cx:pt idx="82">20</cx:pt>
          <cx:pt idx="83">20</cx:pt>
          <cx:pt idx="84">80</cx:pt>
          <cx:pt idx="85">60</cx:pt>
          <cx:pt idx="86">60</cx:pt>
          <cx:pt idx="87">160</cx:pt>
          <cx:pt idx="88">50</cx:pt>
          <cx:pt idx="89">20</cx:pt>
          <cx:pt idx="90">20</cx:pt>
          <cx:pt idx="91">20</cx:pt>
          <cx:pt idx="92">30</cx:pt>
          <cx:pt idx="93">190</cx:pt>
          <cx:pt idx="94">60</cx:pt>
          <cx:pt idx="95">60</cx:pt>
          <cx:pt idx="96">20</cx:pt>
          <cx:pt idx="97">20</cx:pt>
          <cx:pt idx="98">30</cx:pt>
          <cx:pt idx="99">20</cx:pt>
          <cx:pt idx="100">20</cx:pt>
          <cx:pt idx="101">60</cx:pt>
          <cx:pt idx="102">90</cx:pt>
          <cx:pt idx="103">20</cx:pt>
          <cx:pt idx="104">50</cx:pt>
          <cx:pt idx="105">60</cx:pt>
          <cx:pt idx="106">30</cx:pt>
          <cx:pt idx="107">20</cx:pt>
          <cx:pt idx="108">50</cx:pt>
          <cx:pt idx="109">20</cx:pt>
          <cx:pt idx="110">50</cx:pt>
          <cx:pt idx="111">80</cx:pt>
          <cx:pt idx="112">60</cx:pt>
          <cx:pt idx="113">20</cx:pt>
          <cx:pt idx="114">70</cx:pt>
          <cx:pt idx="115">160</cx:pt>
          <cx:pt idx="116">20</cx:pt>
          <cx:pt idx="117">20</cx:pt>
          <cx:pt idx="118">60</cx:pt>
          <cx:pt idx="119">60</cx:pt>
          <cx:pt idx="120">80</cx:pt>
          <cx:pt idx="121">50</cx:pt>
          <cx:pt idx="122">20</cx:pt>
          <cx:pt idx="123">120</cx:pt>
          <cx:pt idx="124">20</cx:pt>
          <cx:pt idx="125">190</cx:pt>
          <cx:pt idx="126">120</cx:pt>
          <cx:pt idx="127">45</cx:pt>
          <cx:pt idx="128">60</cx:pt>
          <cx:pt idx="129">20</cx:pt>
          <cx:pt idx="130">60</cx:pt>
          <cx:pt idx="131">60</cx:pt>
          <cx:pt idx="132">20</cx:pt>
          <cx:pt idx="133">20</cx:pt>
          <cx:pt idx="134">20</cx:pt>
          <cx:pt idx="135">20</cx:pt>
          <cx:pt idx="136">20</cx:pt>
          <cx:pt idx="137">90</cx:pt>
          <cx:pt idx="138">60</cx:pt>
          <cx:pt idx="139">60</cx:pt>
          <cx:pt idx="140">20</cx:pt>
          <cx:pt idx="141">20</cx:pt>
          <cx:pt idx="142">50</cx:pt>
          <cx:pt idx="143">20</cx:pt>
          <cx:pt idx="144">90</cx:pt>
          <cx:pt idx="145">160</cx:pt>
          <cx:pt idx="146">30</cx:pt>
          <cx:pt idx="147">60</cx:pt>
          <cx:pt idx="148">20</cx:pt>
          <cx:pt idx="149">50</cx:pt>
          <cx:pt idx="150">20</cx:pt>
          <cx:pt idx="151">20</cx:pt>
          <cx:pt idx="152">60</cx:pt>
          <cx:pt idx="153">20</cx:pt>
          <cx:pt idx="154">30</cx:pt>
          <cx:pt idx="155">50</cx:pt>
          <cx:pt idx="156">20</cx:pt>
          <cx:pt idx="157">60</cx:pt>
          <cx:pt idx="158">60</cx:pt>
          <cx:pt idx="159">60</cx:pt>
          <cx:pt idx="160">20</cx:pt>
          <cx:pt idx="161">60</cx:pt>
          <cx:pt idx="162">20</cx:pt>
          <cx:pt idx="163">45</cx:pt>
          <cx:pt idx="164">40</cx:pt>
          <cx:pt idx="165">190</cx:pt>
          <cx:pt idx="166">20</cx:pt>
          <cx:pt idx="167">60</cx:pt>
          <cx:pt idx="168">60</cx:pt>
          <cx:pt idx="169">20</cx:pt>
          <cx:pt idx="170">50</cx:pt>
          <cx:pt idx="171">20</cx:pt>
          <cx:pt idx="172">160</cx:pt>
          <cx:pt idx="173">20</cx:pt>
          <cx:pt idx="174">20</cx:pt>
          <cx:pt idx="175">20</cx:pt>
          <cx:pt idx="176">60</cx:pt>
          <cx:pt idx="177">50</cx:pt>
          <cx:pt idx="178">20</cx:pt>
          <cx:pt idx="179">30</cx:pt>
          <cx:pt idx="180">160</cx:pt>
          <cx:pt idx="181">70</cx:pt>
          <cx:pt idx="182">20</cx:pt>
          <cx:pt idx="183">50</cx:pt>
          <cx:pt idx="184">50</cx:pt>
          <cx:pt idx="185">75</cx:pt>
          <cx:pt idx="186">80</cx:pt>
          <cx:pt idx="187">50</cx:pt>
          <cx:pt idx="188">90</cx:pt>
          <cx:pt idx="189">120</cx:pt>
          <cx:pt idx="190">70</cx:pt>
          <cx:pt idx="191">60</cx:pt>
          <cx:pt idx="192">20</cx:pt>
          <cx:pt idx="193">160</cx:pt>
          <cx:pt idx="194">20</cx:pt>
          <cx:pt idx="195">160</cx:pt>
          <cx:pt idx="196">20</cx:pt>
          <cx:pt idx="197">75</cx:pt>
          <cx:pt idx="198">75</cx:pt>
          <cx:pt idx="199">20</cx:pt>
          <cx:pt idx="200">20</cx:pt>
          <cx:pt idx="201">20</cx:pt>
          <cx:pt idx="202">50</cx:pt>
          <cx:pt idx="203">120</cx:pt>
          <cx:pt idx="204">50</cx:pt>
          <cx:pt idx="205">20</cx:pt>
          <cx:pt idx="206">20</cx:pt>
          <cx:pt idx="207">20</cx:pt>
          <cx:pt idx="208">60</cx:pt>
          <cx:pt idx="209">20</cx:pt>
          <cx:pt idx="210">30</cx:pt>
          <cx:pt idx="211">20</cx:pt>
          <cx:pt idx="212">60</cx:pt>
          <cx:pt idx="213">20</cx:pt>
          <cx:pt idx="214">60</cx:pt>
          <cx:pt idx="215">20</cx:pt>
          <cx:pt idx="216">20</cx:pt>
          <cx:pt idx="217">70</cx:pt>
          <cx:pt idx="218">50</cx:pt>
          <cx:pt idx="219">120</cx:pt>
          <cx:pt idx="220">20</cx:pt>
          <cx:pt idx="221">60</cx:pt>
          <cx:pt idx="222">60</cx:pt>
          <cx:pt idx="223">20</cx:pt>
          <cx:pt idx="224">20</cx:pt>
          <cx:pt idx="225">160</cx:pt>
          <cx:pt idx="226">60</cx:pt>
          <cx:pt idx="227">160</cx:pt>
          <cx:pt idx="228">20</cx:pt>
          <cx:pt idx="229">120</cx:pt>
          <cx:pt idx="230">20</cx:pt>
          <cx:pt idx="231">60</cx:pt>
          <cx:pt idx="232">160</cx:pt>
          <cx:pt idx="233">20</cx:pt>
          <cx:pt idx="234">60</cx:pt>
          <cx:pt idx="235">160</cx:pt>
          <cx:pt idx="236">20</cx:pt>
          <cx:pt idx="237">60</cx:pt>
          <cx:pt idx="238">20</cx:pt>
          <cx:pt idx="239">50</cx:pt>
          <cx:pt idx="240">20</cx:pt>
          <cx:pt idx="241">30</cx:pt>
          <cx:pt idx="242">50</cx:pt>
          <cx:pt idx="243">160</cx:pt>
          <cx:pt idx="244">60</cx:pt>
          <cx:pt idx="245">20</cx:pt>
          <cx:pt idx="246">190</cx:pt>
          <cx:pt idx="247">20</cx:pt>
          <cx:pt idx="248">60</cx:pt>
          <cx:pt idx="249">50</cx:pt>
          <cx:pt idx="250">30</cx:pt>
          <cx:pt idx="251">120</cx:pt>
          <cx:pt idx="252">60</cx:pt>
          <cx:pt idx="253">80</cx:pt>
          <cx:pt idx="254">20</cx:pt>
          <cx:pt idx="255">60</cx:pt>
          <cx:pt idx="256">60</cx:pt>
          <cx:pt idx="257">20</cx:pt>
          <cx:pt idx="258">60</cx:pt>
          <cx:pt idx="259">20</cx:pt>
          <cx:pt idx="260">80</cx:pt>
          <cx:pt idx="261">60</cx:pt>
          <cx:pt idx="262">80</cx:pt>
          <cx:pt idx="263">50</cx:pt>
          <cx:pt idx="264">30</cx:pt>
          <cx:pt idx="265">20</cx:pt>
          <cx:pt idx="266">60</cx:pt>
          <cx:pt idx="267">75</cx:pt>
          <cx:pt idx="268">30</cx:pt>
          <cx:pt idx="269">20</cx:pt>
          <cx:pt idx="270">60</cx:pt>
          <cx:pt idx="271">20</cx:pt>
          <cx:pt idx="272">60</cx:pt>
          <cx:pt idx="273">20</cx:pt>
          <cx:pt idx="274">20</cx:pt>
          <cx:pt idx="275">50</cx:pt>
          <cx:pt idx="276">20</cx:pt>
          <cx:pt idx="277">20</cx:pt>
          <cx:pt idx="278">20</cx:pt>
          <cx:pt idx="279">60</cx:pt>
          <cx:pt idx="280">60</cx:pt>
          <cx:pt idx="281">20</cx:pt>
          <cx:pt idx="282">120</cx:pt>
          <cx:pt idx="283">20</cx:pt>
          <cx:pt idx="284">120</cx:pt>
          <cx:pt idx="285">160</cx:pt>
          <cx:pt idx="286">50</cx:pt>
          <cx:pt idx="287">20</cx:pt>
          <cx:pt idx="288">20</cx:pt>
          <cx:pt idx="289">70</cx:pt>
          <cx:pt idx="290">60</cx:pt>
          <cx:pt idx="291">190</cx:pt>
          <cx:pt idx="292">50</cx:pt>
          <cx:pt idx="293">60</cx:pt>
          <cx:pt idx="294">20</cx:pt>
          <cx:pt idx="295">80</cx:pt>
          <cx:pt idx="296">50</cx:pt>
          <cx:pt idx="297">60</cx:pt>
          <cx:pt idx="298">60</cx:pt>
          <cx:pt idx="299">20</cx:pt>
          <cx:pt idx="300">190</cx:pt>
          <cx:pt idx="301">60</cx:pt>
          <cx:pt idx="302">20</cx:pt>
          <cx:pt idx="303">20</cx:pt>
          <cx:pt idx="304">75</cx:pt>
          <cx:pt idx="305">20</cx:pt>
          <cx:pt idx="306">60</cx:pt>
          <cx:pt idx="307">50</cx:pt>
          <cx:pt idx="308">30</cx:pt>
          <cx:pt idx="309">20</cx:pt>
          <cx:pt idx="310">60</cx:pt>
          <cx:pt idx="311">20</cx:pt>
          <cx:pt idx="312">190</cx:pt>
          <cx:pt idx="313">20</cx:pt>
          <cx:pt idx="314">70</cx:pt>
          <cx:pt idx="315">60</cx:pt>
          <cx:pt idx="316">60</cx:pt>
          <cx:pt idx="317">60</cx:pt>
          <cx:pt idx="318">60</cx:pt>
          <cx:pt idx="319">80</cx:pt>
          <cx:pt idx="320">60</cx:pt>
          <cx:pt idx="321">60</cx:pt>
          <cx:pt idx="322">60</cx:pt>
          <cx:pt idx="323">20</cx:pt>
          <cx:pt idx="324">80</cx:pt>
          <cx:pt idx="325">45</cx:pt>
          <cx:pt idx="326">120</cx:pt>
          <cx:pt idx="327">20</cx:pt>
          <cx:pt idx="328">75</cx:pt>
          <cx:pt idx="329">70</cx:pt>
          <cx:pt idx="330">90</cx:pt>
          <cx:pt idx="331">20</cx:pt>
          <cx:pt idx="332">20</cx:pt>
          <cx:pt idx="333">120</cx:pt>
          <cx:pt idx="334">60</cx:pt>
          <cx:pt idx="335">190</cx:pt>
          <cx:pt idx="336">20</cx:pt>
          <cx:pt idx="337">20</cx:pt>
          <cx:pt idx="338">20</cx:pt>
          <cx:pt idx="339">20</cx:pt>
          <cx:pt idx="340">60</cx:pt>
          <cx:pt idx="341">20</cx:pt>
          <cx:pt idx="342">90</cx:pt>
          <cx:pt idx="343">120</cx:pt>
          <cx:pt idx="344">160</cx:pt>
          <cx:pt idx="345">50</cx:pt>
          <cx:pt idx="346">20</cx:pt>
          <cx:pt idx="347">20</cx:pt>
          <cx:pt idx="348">160</cx:pt>
          <cx:pt idx="349">60</cx:pt>
          <cx:pt idx="350">120</cx:pt>
          <cx:pt idx="351">120</cx:pt>
          <cx:pt idx="352">50</cx:pt>
          <cx:pt idx="353">30</cx:pt>
          <cx:pt idx="354">50</cx:pt>
          <cx:pt idx="355">20</cx:pt>
          <cx:pt idx="356">20</cx:pt>
          <cx:pt idx="357">120</cx:pt>
          <cx:pt idx="358">80</cx:pt>
          <cx:pt idx="359">60</cx:pt>
          <cx:pt idx="360">85</cx:pt>
          <cx:pt idx="361">50</cx:pt>
          <cx:pt idx="362">85</cx:pt>
          <cx:pt idx="363">160</cx:pt>
          <cx:pt idx="364">60</cx:pt>
          <cx:pt idx="365">70</cx:pt>
          <cx:pt idx="366">20</cx:pt>
          <cx:pt idx="367">80</cx:pt>
          <cx:pt idx="368">20</cx:pt>
          <cx:pt idx="369">20</cx:pt>
          <cx:pt idx="370">60</cx:pt>
          <cx:pt idx="371">50</cx:pt>
          <cx:pt idx="372">120</cx:pt>
          <cx:pt idx="373">20</cx:pt>
          <cx:pt idx="374">60</cx:pt>
          <cx:pt idx="375">30</cx:pt>
          <cx:pt idx="376">85</cx:pt>
          <cx:pt idx="377">60</cx:pt>
          <cx:pt idx="378">20</cx:pt>
          <cx:pt idx="379">60</cx:pt>
          <cx:pt idx="380">50</cx:pt>
          <cx:pt idx="381">20</cx:pt>
          <cx:pt idx="382">60</cx:pt>
          <cx:pt idx="383">45</cx:pt>
          <cx:pt idx="384">60</cx:pt>
          <cx:pt idx="385">120</cx:pt>
          <cx:pt idx="386">50</cx:pt>
          <cx:pt idx="387">80</cx:pt>
          <cx:pt idx="388">20</cx:pt>
          <cx:pt idx="389">60</cx:pt>
          <cx:pt idx="390">50</cx:pt>
          <cx:pt idx="391">60</cx:pt>
          <cx:pt idx="392">20</cx:pt>
          <cx:pt idx="393">30</cx:pt>
          <cx:pt idx="394">50</cx:pt>
          <cx:pt idx="395">20</cx:pt>
          <cx:pt idx="396">20</cx:pt>
          <cx:pt idx="397">60</cx:pt>
          <cx:pt idx="398">30</cx:pt>
          <cx:pt idx="399">60</cx:pt>
          <cx:pt idx="400">120</cx:pt>
          <cx:pt idx="401">20</cx:pt>
          <cx:pt idx="402">30</cx:pt>
          <cx:pt idx="403">60</cx:pt>
          <cx:pt idx="404">60</cx:pt>
          <cx:pt idx="405">20</cx:pt>
          <cx:pt idx="406">50</cx:pt>
          <cx:pt idx="407">70</cx:pt>
          <cx:pt idx="408">60</cx:pt>
          <cx:pt idx="409">60</cx:pt>
          <cx:pt idx="410">20</cx:pt>
          <cx:pt idx="411">190</cx:pt>
          <cx:pt idx="412">20</cx:pt>
          <cx:pt idx="413">30</cx:pt>
          <cx:pt idx="414">60</cx:pt>
          <cx:pt idx="415">20</cx:pt>
          <cx:pt idx="416">60</cx:pt>
          <cx:pt idx="417">70</cx:pt>
          <cx:pt idx="418">50</cx:pt>
          <cx:pt idx="419">20</cx:pt>
          <cx:pt idx="420">90</cx:pt>
          <cx:pt idx="421">20</cx:pt>
          <cx:pt idx="422">20</cx:pt>
          <cx:pt idx="423">60</cx:pt>
          <cx:pt idx="424">20</cx:pt>
          <cx:pt idx="425">60</cx:pt>
          <cx:pt idx="426">80</cx:pt>
          <cx:pt idx="427">20</cx:pt>
          <cx:pt idx="428">20</cx:pt>
          <cx:pt idx="429">20</cx:pt>
          <cx:pt idx="430">160</cx:pt>
          <cx:pt idx="431">50</cx:pt>
          <cx:pt idx="432">160</cx:pt>
          <cx:pt idx="433">60</cx:pt>
          <cx:pt idx="434">180</cx:pt>
          <cx:pt idx="435">60</cx:pt>
          <cx:pt idx="436">50</cx:pt>
          <cx:pt idx="437">45</cx:pt>
          <cx:pt idx="438">30</cx:pt>
          <cx:pt idx="439">50</cx:pt>
          <cx:pt idx="440">20</cx:pt>
          <cx:pt idx="441">90</cx:pt>
          <cx:pt idx="442">50</cx:pt>
          <cx:pt idx="443">120</cx:pt>
          <cx:pt idx="444">60</cx:pt>
          <cx:pt idx="445">20</cx:pt>
          <cx:pt idx="446">20</cx:pt>
          <cx:pt idx="447">60</cx:pt>
          <cx:pt idx="448">50</cx:pt>
          <cx:pt idx="449">50</cx:pt>
          <cx:pt idx="450">30</cx:pt>
          <cx:pt idx="451">20</cx:pt>
          <cx:pt idx="452">60</cx:pt>
          <cx:pt idx="453">60</cx:pt>
          <cx:pt idx="454">90</cx:pt>
          <cx:pt idx="455">20</cx:pt>
          <cx:pt idx="456">70</cx:pt>
          <cx:pt idx="457">20</cx:pt>
          <cx:pt idx="458">70</cx:pt>
          <cx:pt idx="459">50</cx:pt>
          <cx:pt idx="460">60</cx:pt>
          <cx:pt idx="461">70</cx:pt>
          <cx:pt idx="462">20</cx:pt>
          <cx:pt idx="463">70</cx:pt>
          <cx:pt idx="464">20</cx:pt>
          <cx:pt idx="465">120</cx:pt>
          <cx:pt idx="466">20</cx:pt>
          <cx:pt idx="467">70</cx:pt>
          <cx:pt idx="468">20</cx:pt>
          <cx:pt idx="469">60</cx:pt>
          <cx:pt idx="470">120</cx:pt>
          <cx:pt idx="471">60</cx:pt>
          <cx:pt idx="472">180</cx:pt>
          <cx:pt idx="473">20</cx:pt>
          <cx:pt idx="474">120</cx:pt>
          <cx:pt idx="475">20</cx:pt>
          <cx:pt idx="476">20</cx:pt>
          <cx:pt idx="477">60</cx:pt>
          <cx:pt idx="478">20</cx:pt>
          <cx:pt idx="479">30</cx:pt>
          <cx:pt idx="480">20</cx:pt>
          <cx:pt idx="481">20</cx:pt>
          <cx:pt idx="482">70</cx:pt>
          <cx:pt idx="483">120</cx:pt>
          <cx:pt idx="484">20</cx:pt>
          <cx:pt idx="485">20</cx:pt>
          <cx:pt idx="486">20</cx:pt>
          <cx:pt idx="487">20</cx:pt>
          <cx:pt idx="488">190</cx:pt>
          <cx:pt idx="489">180</cx:pt>
          <cx:pt idx="490">160</cx:pt>
          <cx:pt idx="491">50</cx:pt>
          <cx:pt idx="492">60</cx:pt>
          <cx:pt idx="493">20</cx:pt>
          <cx:pt idx="494">30</cx:pt>
          <cx:pt idx="495">30</cx:pt>
          <cx:pt idx="496">20</cx:pt>
          <cx:pt idx="497">50</cx:pt>
          <cx:pt idx="498">20</cx:pt>
          <cx:pt idx="499">20</cx:pt>
          <cx:pt idx="500">160</cx:pt>
          <cx:pt idx="501">60</cx:pt>
          <cx:pt idx="502">20</cx:pt>
          <cx:pt idx="503">20</cx:pt>
          <cx:pt idx="504">160</cx:pt>
          <cx:pt idx="505">90</cx:pt>
          <cx:pt idx="506">60</cx:pt>
          <cx:pt idx="507">20</cx:pt>
          <cx:pt idx="508">70</cx:pt>
          <cx:pt idx="509">20</cx:pt>
          <cx:pt idx="510">20</cx:pt>
          <cx:pt idx="511">120</cx:pt>
          <cx:pt idx="512">20</cx:pt>
          <cx:pt idx="513">20</cx:pt>
          <cx:pt idx="514">45</cx:pt>
          <cx:pt idx="515">20</cx:pt>
          <cx:pt idx="516">80</cx:pt>
          <cx:pt idx="517">60</cx:pt>
          <cx:pt idx="518">60</cx:pt>
          <cx:pt idx="519">70</cx:pt>
          <cx:pt idx="520">190</cx:pt>
          <cx:pt idx="521">20</cx:pt>
          <cx:pt idx="522">50</cx:pt>
          <cx:pt idx="523">60</cx:pt>
          <cx:pt idx="524">60</cx:pt>
          <cx:pt idx="525">20</cx:pt>
          <cx:pt idx="526">20</cx:pt>
          <cx:pt idx="527">60</cx:pt>
          <cx:pt idx="528">30</cx:pt>
          <cx:pt idx="529">20</cx:pt>
          <cx:pt idx="530">80</cx:pt>
          <cx:pt idx="531">70</cx:pt>
          <cx:pt idx="532">20</cx:pt>
          <cx:pt idx="533">20</cx:pt>
          <cx:pt idx="534">60</cx:pt>
          <cx:pt idx="535">190</cx:pt>
          <cx:pt idx="536">60</cx:pt>
          <cx:pt idx="537">20</cx:pt>
          <cx:pt idx="538">20</cx:pt>
          <cx:pt idx="539">20</cx:pt>
          <cx:pt idx="540">20</cx:pt>
          <cx:pt idx="541">60</cx:pt>
          <cx:pt idx="542">20</cx:pt>
          <cx:pt idx="543">120</cx:pt>
          <cx:pt idx="544">60</cx:pt>
          <cx:pt idx="545">50</cx:pt>
          <cx:pt idx="546">50</cx:pt>
          <cx:pt idx="547">85</cx:pt>
          <cx:pt idx="548">20</cx:pt>
          <cx:pt idx="549">60</cx:pt>
          <cx:pt idx="550">120</cx:pt>
          <cx:pt idx="551">20</cx:pt>
          <cx:pt idx="552">20</cx:pt>
          <cx:pt idx="553">20</cx:pt>
          <cx:pt idx="554">60</cx:pt>
          <cx:pt idx="555">45</cx:pt>
          <cx:pt idx="556">20</cx:pt>
          <cx:pt idx="557">50</cx:pt>
          <cx:pt idx="558">60</cx:pt>
          <cx:pt idx="559">120</cx:pt>
          <cx:pt idx="560">20</cx:pt>
          <cx:pt idx="561">20</cx:pt>
          <cx:pt idx="562">30</cx:pt>
          <cx:pt idx="563">50</cx:pt>
          <cx:pt idx="564">60</cx:pt>
          <cx:pt idx="565">70</cx:pt>
          <cx:pt idx="566">60</cx:pt>
          <cx:pt idx="567">20</cx:pt>
          <cx:pt idx="568">50</cx:pt>
          <cx:pt idx="569">90</cx:pt>
          <cx:pt idx="570">90</cx:pt>
          <cx:pt idx="571">20</cx:pt>
          <cx:pt idx="572">60</cx:pt>
          <cx:pt idx="573">80</cx:pt>
          <cx:pt idx="574">80</cx:pt>
          <cx:pt idx="575">50</cx:pt>
          <cx:pt idx="576">50</cx:pt>
          <cx:pt idx="577">80</cx:pt>
          <cx:pt idx="578">160</cx:pt>
          <cx:pt idx="579">50</cx:pt>
          <cx:pt idx="580">20</cx:pt>
          <cx:pt idx="581">20</cx:pt>
          <cx:pt idx="582">90</cx:pt>
          <cx:pt idx="583">75</cx:pt>
          <cx:pt idx="584">50</cx:pt>
          <cx:pt idx="585">20</cx:pt>
          <cx:pt idx="586">30</cx:pt>
          <cx:pt idx="587">85</cx:pt>
          <cx:pt idx="588">20</cx:pt>
          <cx:pt idx="589">40</cx:pt>
          <cx:pt idx="590">60</cx:pt>
          <cx:pt idx="591">60</cx:pt>
          <cx:pt idx="592">20</cx:pt>
          <cx:pt idx="593">120</cx:pt>
          <cx:pt idx="594">20</cx:pt>
          <cx:pt idx="595">20</cx:pt>
          <cx:pt idx="596">70</cx:pt>
          <cx:pt idx="597">120</cx:pt>
          <cx:pt idx="598">20</cx:pt>
          <cx:pt idx="599">160</cx:pt>
          <cx:pt idx="600">60</cx:pt>
          <cx:pt idx="601">50</cx:pt>
          <cx:pt idx="602">60</cx:pt>
          <cx:pt idx="603">160</cx:pt>
          <cx:pt idx="604">20</cx:pt>
          <cx:pt idx="605">60</cx:pt>
          <cx:pt idx="606">20</cx:pt>
          <cx:pt idx="607">20</cx:pt>
          <cx:pt idx="608">70</cx:pt>
          <cx:pt idx="609">20</cx:pt>
          <cx:pt idx="610">60</cx:pt>
          <cx:pt idx="611">80</cx:pt>
          <cx:pt idx="612">60</cx:pt>
          <cx:pt idx="613">20</cx:pt>
          <cx:pt idx="614">180</cx:pt>
          <cx:pt idx="615">85</cx:pt>
          <cx:pt idx="616">60</cx:pt>
          <cx:pt idx="617">45</cx:pt>
          <cx:pt idx="618">20</cx:pt>
          <cx:pt idx="619">60</cx:pt>
          <cx:pt idx="620">30</cx:pt>
          <cx:pt idx="621">60</cx:pt>
          <cx:pt idx="622">20</cx:pt>
          <cx:pt idx="623">160</cx:pt>
          <cx:pt idx="624">60</cx:pt>
          <cx:pt idx="625">20</cx:pt>
          <cx:pt idx="626">20</cx:pt>
          <cx:pt idx="627">80</cx:pt>
          <cx:pt idx="628">60</cx:pt>
          <cx:pt idx="629">80</cx:pt>
          <cx:pt idx="630">70</cx:pt>
          <cx:pt idx="631">120</cx:pt>
          <cx:pt idx="632">20</cx:pt>
          <cx:pt idx="633">20</cx:pt>
          <cx:pt idx="634">90</cx:pt>
          <cx:pt idx="635">190</cx:pt>
          <cx:pt idx="636">30</cx:pt>
          <cx:pt idx="637">190</cx:pt>
          <cx:pt idx="638">30</cx:pt>
          <cx:pt idx="639">120</cx:pt>
          <cx:pt idx="640">120</cx:pt>
          <cx:pt idx="641">60</cx:pt>
          <cx:pt idx="642">80</cx:pt>
          <cx:pt idx="643">60</cx:pt>
          <cx:pt idx="644">20</cx:pt>
          <cx:pt idx="645">20</cx:pt>
          <cx:pt idx="646">20</cx:pt>
          <cx:pt idx="647">20</cx:pt>
          <cx:pt idx="648">60</cx:pt>
          <cx:pt idx="649">180</cx:pt>
          <cx:pt idx="650">60</cx:pt>
          <cx:pt idx="651">70</cx:pt>
          <cx:pt idx="652">60</cx:pt>
          <cx:pt idx="653">50</cx:pt>
          <cx:pt idx="654">20</cx:pt>
          <cx:pt idx="655">160</cx:pt>
          <cx:pt idx="656">20</cx:pt>
          <cx:pt idx="657">70</cx:pt>
          <cx:pt idx="658">50</cx:pt>
          <cx:pt idx="659">20</cx:pt>
          <cx:pt idx="660">60</cx:pt>
          <cx:pt idx="661">60</cx:pt>
          <cx:pt idx="662">20</cx:pt>
          <cx:pt idx="663">85</cx:pt>
          <cx:pt idx="664">20</cx:pt>
          <cx:pt idx="665">60</cx:pt>
          <cx:pt idx="666">60</cx:pt>
          <cx:pt idx="667">20</cx:pt>
          <cx:pt idx="668">20</cx:pt>
          <cx:pt idx="669">30</cx:pt>
          <cx:pt idx="670">60</cx:pt>
          <cx:pt idx="671">70</cx:pt>
          <cx:pt idx="672">20</cx:pt>
          <cx:pt idx="673">20</cx:pt>
          <cx:pt idx="674">20</cx:pt>
          <cx:pt idx="675">160</cx:pt>
          <cx:pt idx="676">70</cx:pt>
          <cx:pt idx="677">30</cx:pt>
          <cx:pt idx="678">20</cx:pt>
          <cx:pt idx="679">20</cx:pt>
          <cx:pt idx="680">120</cx:pt>
          <cx:pt idx="681">50</cx:pt>
          <cx:pt idx="682">120</cx:pt>
          <cx:pt idx="683">20</cx:pt>
          <cx:pt idx="684">60</cx:pt>
          <cx:pt idx="685">160</cx:pt>
          <cx:pt idx="686">60</cx:pt>
          <cx:pt idx="687">160</cx:pt>
          <cx:pt idx="688">20</cx:pt>
          <cx:pt idx="689">120</cx:pt>
          <cx:pt idx="690">120</cx:pt>
          <cx:pt idx="691">60</cx:pt>
          <cx:pt idx="692">60</cx:pt>
          <cx:pt idx="693">30</cx:pt>
          <cx:pt idx="694">50</cx:pt>
          <cx:pt idx="695">20</cx:pt>
          <cx:pt idx="696">30</cx:pt>
          <cx:pt idx="697">20</cx:pt>
          <cx:pt idx="698">20</cx:pt>
          <cx:pt idx="699">120</cx:pt>
          <cx:pt idx="700">20</cx:pt>
          <cx:pt idx="701">20</cx:pt>
          <cx:pt idx="702">60</cx:pt>
          <cx:pt idx="703">190</cx:pt>
          <cx:pt idx="704">20</cx:pt>
          <cx:pt idx="705">190</cx:pt>
          <cx:pt idx="706">20</cx:pt>
          <cx:pt idx="707">120</cx:pt>
          <cx:pt idx="708">60</cx:pt>
          <cx:pt idx="709">20</cx:pt>
          <cx:pt idx="710">30</cx:pt>
          <cx:pt idx="711">50</cx:pt>
          <cx:pt idx="712">120</cx:pt>
          <cx:pt idx="713">190</cx:pt>
          <cx:pt idx="714">60</cx:pt>
          <cx:pt idx="715">20</cx:pt>
          <cx:pt idx="716">70</cx:pt>
          <cx:pt idx="717">20</cx:pt>
          <cx:pt idx="718">60</cx:pt>
          <cx:pt idx="719">20</cx:pt>
          <cx:pt idx="720">120</cx:pt>
          <cx:pt idx="721">120</cx:pt>
          <cx:pt idx="722">20</cx:pt>
          <cx:pt idx="723">50</cx:pt>
          <cx:pt idx="724">20</cx:pt>
          <cx:pt idx="725">20</cx:pt>
          <cx:pt idx="726">20</cx:pt>
          <cx:pt idx="727">20</cx:pt>
          <cx:pt idx="728">90</cx:pt>
          <cx:pt idx="729">30</cx:pt>
          <cx:pt idx="730">120</cx:pt>
          <cx:pt idx="731">80</cx:pt>
          <cx:pt idx="732">60</cx:pt>
          <cx:pt idx="733">20</cx:pt>
          <cx:pt idx="734">20</cx:pt>
          <cx:pt idx="735">75</cx:pt>
          <cx:pt idx="736">90</cx:pt>
          <cx:pt idx="737">60</cx:pt>
          <cx:pt idx="738">90</cx:pt>
          <cx:pt idx="739">60</cx:pt>
          <cx:pt idx="740">70</cx:pt>
          <cx:pt idx="741">20</cx:pt>
          <cx:pt idx="742">20</cx:pt>
          <cx:pt idx="743">80</cx:pt>
          <cx:pt idx="744">120</cx:pt>
          <cx:pt idx="745">60</cx:pt>
          <cx:pt idx="746">60</cx:pt>
          <cx:pt idx="747">70</cx:pt>
          <cx:pt idx="748">20</cx:pt>
          <cx:pt idx="749">50</cx:pt>
          <cx:pt idx="750">50</cx:pt>
          <cx:pt idx="751">60</cx:pt>
          <cx:pt idx="752">20</cx:pt>
          <cx:pt idx="753">60</cx:pt>
          <cx:pt idx="754">20</cx:pt>
          <cx:pt idx="755">160</cx:pt>
          <cx:pt idx="756">60</cx:pt>
          <cx:pt idx="757">60</cx:pt>
          <cx:pt idx="758">160</cx:pt>
          <cx:pt idx="759">60</cx:pt>
          <cx:pt idx="760">20</cx:pt>
          <cx:pt idx="761">30</cx:pt>
          <cx:pt idx="762">60</cx:pt>
          <cx:pt idx="763">60</cx:pt>
          <cx:pt idx="764">120</cx:pt>
          <cx:pt idx="765">20</cx:pt>
          <cx:pt idx="766">60</cx:pt>
          <cx:pt idx="767">50</cx:pt>
          <cx:pt idx="768">20</cx:pt>
          <cx:pt idx="769">60</cx:pt>
          <cx:pt idx="770">85</cx:pt>
          <cx:pt idx="771">20</cx:pt>
          <cx:pt idx="772">80</cx:pt>
          <cx:pt idx="773">20</cx:pt>
          <cx:pt idx="774">20</cx:pt>
          <cx:pt idx="775">120</cx:pt>
          <cx:pt idx="776">20</cx:pt>
          <cx:pt idx="777">20</cx:pt>
          <cx:pt idx="778">90</cx:pt>
          <cx:pt idx="779">90</cx:pt>
          <cx:pt idx="780">20</cx:pt>
          <cx:pt idx="781">60</cx:pt>
          <cx:pt idx="782">20</cx:pt>
          <cx:pt idx="783">85</cx:pt>
          <cx:pt idx="784">75</cx:pt>
          <cx:pt idx="785">20</cx:pt>
          <cx:pt idx="786">50</cx:pt>
          <cx:pt idx="787">60</cx:pt>
          <cx:pt idx="788">20</cx:pt>
          <cx:pt idx="789">60</cx:pt>
          <cx:pt idx="790">120</cx:pt>
          <cx:pt idx="791">80</cx:pt>
          <cx:pt idx="792">60</cx:pt>
          <cx:pt idx="793">20</cx:pt>
          <cx:pt idx="794">60</cx:pt>
          <cx:pt idx="795">60</cx:pt>
          <cx:pt idx="796">20</cx:pt>
          <cx:pt idx="797">20</cx:pt>
          <cx:pt idx="798">60</cx:pt>
          <cx:pt idx="799">50</cx:pt>
          <cx:pt idx="800">60</cx:pt>
          <cx:pt idx="801">30</cx:pt>
          <cx:pt idx="802">60</cx:pt>
          <cx:pt idx="803">60</cx:pt>
          <cx:pt idx="804">20</cx:pt>
          <cx:pt idx="805">20</cx:pt>
          <cx:pt idx="806">80</cx:pt>
          <cx:pt idx="807">70</cx:pt>
          <cx:pt idx="808">80</cx:pt>
          <cx:pt idx="809">75</cx:pt>
          <cx:pt idx="810">20</cx:pt>
          <cx:pt idx="811">120</cx:pt>
          <cx:pt idx="812">20</cx:pt>
          <cx:pt idx="813">20</cx:pt>
          <cx:pt idx="814">50</cx:pt>
          <cx:pt idx="815">20</cx:pt>
          <cx:pt idx="816">20</cx:pt>
          <cx:pt idx="817">20</cx:pt>
          <cx:pt idx="818">80</cx:pt>
          <cx:pt idx="819">120</cx:pt>
          <cx:pt idx="820">60</cx:pt>
          <cx:pt idx="821">20</cx:pt>
          <cx:pt idx="822">60</cx:pt>
          <cx:pt idx="823">50</cx:pt>
          <cx:pt idx="824">20</cx:pt>
          <cx:pt idx="825">20</cx:pt>
          <cx:pt idx="826">45</cx:pt>
          <cx:pt idx="827">20</cx:pt>
          <cx:pt idx="828">60</cx:pt>
          <cx:pt idx="829">160</cx:pt>
          <cx:pt idx="830">20</cx:pt>
          <cx:pt idx="831">160</cx:pt>
          <cx:pt idx="832">60</cx:pt>
          <cx:pt idx="833">20</cx:pt>
          <cx:pt idx="834">20</cx:pt>
          <cx:pt idx="835">20</cx:pt>
          <cx:pt idx="836">30</cx:pt>
          <cx:pt idx="837">160</cx:pt>
          <cx:pt idx="838">20</cx:pt>
          <cx:pt idx="839">50</cx:pt>
          <cx:pt idx="840">70</cx:pt>
          <cx:pt idx="841">70</cx:pt>
          <cx:pt idx="842">80</cx:pt>
          <cx:pt idx="843">90</cx:pt>
          <cx:pt idx="844">50</cx:pt>
          <cx:pt idx="845">85</cx:pt>
          <cx:pt idx="846">60</cx:pt>
          <cx:pt idx="847">20</cx:pt>
          <cx:pt idx="848">50</cx:pt>
          <cx:pt idx="849">80</cx:pt>
          <cx:pt idx="850">120</cx:pt>
          <cx:pt idx="851">120</cx:pt>
          <cx:pt idx="852">75</cx:pt>
          <cx:pt idx="853">80</cx:pt>
          <cx:pt idx="854">20</cx:pt>
          <cx:pt idx="855">20</cx:pt>
          <cx:pt idx="856">80</cx:pt>
          <cx:pt idx="857">60</cx:pt>
          <cx:pt idx="858">20</cx:pt>
          <cx:pt idx="859">60</cx:pt>
          <cx:pt idx="860">50</cx:pt>
          <cx:pt idx="861">190</cx:pt>
          <cx:pt idx="862">20</cx:pt>
          <cx:pt idx="863">20</cx:pt>
          <cx:pt idx="864">20</cx:pt>
          <cx:pt idx="865">20</cx:pt>
          <cx:pt idx="866">20</cx:pt>
          <cx:pt idx="867">20</cx:pt>
          <cx:pt idx="868">60</cx:pt>
          <cx:pt idx="869">60</cx:pt>
          <cx:pt idx="870">20</cx:pt>
          <cx:pt idx="871">60</cx:pt>
          <cx:pt idx="872">20</cx:pt>
          <cx:pt idx="873">40</cx:pt>
          <cx:pt idx="874">50</cx:pt>
          <cx:pt idx="875">60</cx:pt>
          <cx:pt idx="876">20</cx:pt>
          <cx:pt idx="877">60</cx:pt>
          <cx:pt idx="878">85</cx:pt>
          <cx:pt idx="879">20</cx:pt>
          <cx:pt idx="880">20</cx:pt>
          <cx:pt idx="881">50</cx:pt>
          <cx:pt idx="882">60</cx:pt>
          <cx:pt idx="883">75</cx:pt>
          <cx:pt idx="884">20</cx:pt>
          <cx:pt idx="885">120</cx:pt>
          <cx:pt idx="886">90</cx:pt>
          <cx:pt idx="887">50</cx:pt>
          <cx:pt idx="888">20</cx:pt>
          <cx:pt idx="889">20</cx:pt>
          <cx:pt idx="890">50</cx:pt>
          <cx:pt idx="891">60</cx:pt>
          <cx:pt idx="892">20</cx:pt>
          <cx:pt idx="893">20</cx:pt>
          <cx:pt idx="894">90</cx:pt>
          <cx:pt idx="895">60</cx:pt>
          <cx:pt idx="896">30</cx:pt>
          <cx:pt idx="897">90</cx:pt>
          <cx:pt idx="898">20</cx:pt>
          <cx:pt idx="899">20</cx:pt>
          <cx:pt idx="900">20</cx:pt>
          <cx:pt idx="901">20</cx:pt>
          <cx:pt idx="902">60</cx:pt>
          <cx:pt idx="903">20</cx:pt>
          <cx:pt idx="904">20</cx:pt>
          <cx:pt idx="905">20</cx:pt>
          <cx:pt idx="906">20</cx:pt>
          <cx:pt idx="907">50</cx:pt>
          <cx:pt idx="908">20</cx:pt>
          <cx:pt idx="909">60</cx:pt>
          <cx:pt idx="910">90</cx:pt>
          <cx:pt idx="911">20</cx:pt>
          <cx:pt idx="912">30</cx:pt>
          <cx:pt idx="913">90</cx:pt>
          <cx:pt idx="914">160</cx:pt>
          <cx:pt idx="915">160</cx:pt>
          <cx:pt idx="916">20</cx:pt>
          <cx:pt idx="917">20</cx:pt>
          <cx:pt idx="918">60</cx:pt>
          <cx:pt idx="919">20</cx:pt>
          <cx:pt idx="920">60</cx:pt>
          <cx:pt idx="921">90</cx:pt>
          <cx:pt idx="922">20</cx:pt>
          <cx:pt idx="923">120</cx:pt>
          <cx:pt idx="924">20</cx:pt>
          <cx:pt idx="925">20</cx:pt>
          <cx:pt idx="926">60</cx:pt>
          <cx:pt idx="927">60</cx:pt>
          <cx:pt idx="928">20</cx:pt>
          <cx:pt idx="929">60</cx:pt>
          <cx:pt idx="930">20</cx:pt>
          <cx:pt idx="931">20</cx:pt>
          <cx:pt idx="932">20</cx:pt>
          <cx:pt idx="933">20</cx:pt>
          <cx:pt idx="934">20</cx:pt>
          <cx:pt idx="935">30</cx:pt>
          <cx:pt idx="936">20</cx:pt>
          <cx:pt idx="937">60</cx:pt>
          <cx:pt idx="938">60</cx:pt>
          <cx:pt idx="939">70</cx:pt>
          <cx:pt idx="940">90</cx:pt>
          <cx:pt idx="941">60</cx:pt>
          <cx:pt idx="942">90</cx:pt>
          <cx:pt idx="943">90</cx:pt>
          <cx:pt idx="944">20</cx:pt>
          <cx:pt idx="945">50</cx:pt>
          <cx:pt idx="946">80</cx:pt>
          <cx:pt idx="947">20</cx:pt>
          <cx:pt idx="948">60</cx:pt>
          <cx:pt idx="949">20</cx:pt>
          <cx:pt idx="950">20</cx:pt>
          <cx:pt idx="951">20</cx:pt>
          <cx:pt idx="952">85</cx:pt>
          <cx:pt idx="953">60</cx:pt>
          <cx:pt idx="954">90</cx:pt>
          <cx:pt idx="955">90</cx:pt>
          <cx:pt idx="956">160</cx:pt>
          <cx:pt idx="957">20</cx:pt>
          <cx:pt idx="958">20</cx:pt>
          <cx:pt idx="959">160</cx:pt>
          <cx:pt idx="960">20</cx:pt>
          <cx:pt idx="961">60</cx:pt>
          <cx:pt idx="962">160</cx:pt>
          <cx:pt idx="963">20</cx:pt>
          <cx:pt idx="964">60</cx:pt>
          <cx:pt idx="965">60</cx:pt>
          <cx:pt idx="966">50</cx:pt>
          <cx:pt idx="967">20</cx:pt>
          <cx:pt idx="968">50</cx:pt>
          <cx:pt idx="969">190</cx:pt>
          <cx:pt idx="970">50</cx:pt>
          <cx:pt idx="971">160</cx:pt>
          <cx:pt idx="972">120</cx:pt>
          <cx:pt idx="973">20</cx:pt>
          <cx:pt idx="974">70</cx:pt>
          <cx:pt idx="975">160</cx:pt>
          <cx:pt idx="976">30</cx:pt>
          <cx:pt idx="977">120</cx:pt>
          <cx:pt idx="978">20</cx:pt>
          <cx:pt idx="979">20</cx:pt>
          <cx:pt idx="980">85</cx:pt>
          <cx:pt idx="981">60</cx:pt>
          <cx:pt idx="982">20</cx:pt>
          <cx:pt idx="983">60</cx:pt>
          <cx:pt idx="984">90</cx:pt>
          <cx:pt idx="985">190</cx:pt>
          <cx:pt idx="986">50</cx:pt>
          <cx:pt idx="987">20</cx:pt>
          <cx:pt idx="988">60</cx:pt>
          <cx:pt idx="989">60</cx:pt>
          <cx:pt idx="990">60</cx:pt>
          <cx:pt idx="991">70</cx:pt>
          <cx:pt idx="992">60</cx:pt>
          <cx:pt idx="993">60</cx:pt>
          <cx:pt idx="994">20</cx:pt>
          <cx:pt idx="995">50</cx:pt>
          <cx:pt idx="996">20</cx:pt>
          <cx:pt idx="997">20</cx:pt>
          <cx:pt idx="998">30</cx:pt>
          <cx:pt idx="999">20</cx:pt>
          <cx:pt idx="1000">20</cx:pt>
          <cx:pt idx="1001">30</cx:pt>
          <cx:pt idx="1002">20</cx:pt>
          <cx:pt idx="1003">90</cx:pt>
          <cx:pt idx="1004">120</cx:pt>
          <cx:pt idx="1005">80</cx:pt>
          <cx:pt idx="1006">20</cx:pt>
          <cx:pt idx="1007">160</cx:pt>
          <cx:pt idx="1008">20</cx:pt>
          <cx:pt idx="1009">50</cx:pt>
          <cx:pt idx="1010">50</cx:pt>
          <cx:pt idx="1011">90</cx:pt>
          <cx:pt idx="1012">70</cx:pt>
          <cx:pt idx="1013">30</cx:pt>
          <cx:pt idx="1014">20</cx:pt>
          <cx:pt idx="1015">60</cx:pt>
          <cx:pt idx="1016">20</cx:pt>
          <cx:pt idx="1017">120</cx:pt>
          <cx:pt idx="1018">80</cx:pt>
          <cx:pt idx="1019">120</cx:pt>
          <cx:pt idx="1020">20</cx:pt>
          <cx:pt idx="1021">20</cx:pt>
          <cx:pt idx="1022">50</cx:pt>
          <cx:pt idx="1023">120</cx:pt>
          <cx:pt idx="1024">20</cx:pt>
          <cx:pt idx="1025">20</cx:pt>
          <cx:pt idx="1026">20</cx:pt>
          <cx:pt idx="1027">20</cx:pt>
          <cx:pt idx="1028">50</cx:pt>
          <cx:pt idx="1029">160</cx:pt>
          <cx:pt idx="1030">190</cx:pt>
          <cx:pt idx="1031">75</cx:pt>
          <cx:pt idx="1032">60</cx:pt>
          <cx:pt idx="1033">20</cx:pt>
          <cx:pt idx="1034">30</cx:pt>
          <cx:pt idx="1035">20</cx:pt>
          <cx:pt idx="1036">20</cx:pt>
          <cx:pt idx="1037">60</cx:pt>
          <cx:pt idx="1038">160</cx:pt>
          <cx:pt idx="1039">180</cx:pt>
          <cx:pt idx="1040">20</cx:pt>
          <cx:pt idx="1041">60</cx:pt>
          <cx:pt idx="1042">120</cx:pt>
          <cx:pt idx="1043">60</cx:pt>
          <cx:pt idx="1044">20</cx:pt>
          <cx:pt idx="1045">20</cx:pt>
          <cx:pt idx="1046">60</cx:pt>
          <cx:pt idx="1047">20</cx:pt>
          <cx:pt idx="1048">20</cx:pt>
          <cx:pt idx="1049">20</cx:pt>
          <cx:pt idx="1050">20</cx:pt>
          <cx:pt idx="1051">20</cx:pt>
          <cx:pt idx="1052">60</cx:pt>
          <cx:pt idx="1053">20</cx:pt>
          <cx:pt idx="1054">60</cx:pt>
          <cx:pt idx="1055">20</cx:pt>
          <cx:pt idx="1056">120</cx:pt>
          <cx:pt idx="1057">60</cx:pt>
          <cx:pt idx="1058">60</cx:pt>
          <cx:pt idx="1059">50</cx:pt>
          <cx:pt idx="1060">120</cx:pt>
          <cx:pt idx="1061">30</cx:pt>
          <cx:pt idx="1062">190</cx:pt>
          <cx:pt idx="1063">30</cx:pt>
          <cx:pt idx="1064">20</cx:pt>
          <cx:pt idx="1065">60</cx:pt>
          <cx:pt idx="1066">60</cx:pt>
          <cx:pt idx="1067">60</cx:pt>
          <cx:pt idx="1068">160</cx:pt>
          <cx:pt idx="1069">45</cx:pt>
          <cx:pt idx="1070">20</cx:pt>
          <cx:pt idx="1071">60</cx:pt>
          <cx:pt idx="1072">50</cx:pt>
          <cx:pt idx="1073">60</cx:pt>
          <cx:pt idx="1074">20</cx:pt>
          <cx:pt idx="1075">70</cx:pt>
          <cx:pt idx="1076">50</cx:pt>
          <cx:pt idx="1077">20</cx:pt>
          <cx:pt idx="1078">120</cx:pt>
          <cx:pt idx="1079">20</cx:pt>
          <cx:pt idx="1080">20</cx:pt>
          <cx:pt idx="1081">20</cx:pt>
          <cx:pt idx="1082">20</cx:pt>
          <cx:pt idx="1083">20</cx:pt>
          <cx:pt idx="1084">60</cx:pt>
          <cx:pt idx="1085">85</cx:pt>
          <cx:pt idx="1086">160</cx:pt>
          <cx:pt idx="1087">60</cx:pt>
          <cx:pt idx="1088">160</cx:pt>
          <cx:pt idx="1089">120</cx:pt>
          <cx:pt idx="1090">90</cx:pt>
          <cx:pt idx="1091">160</cx:pt>
          <cx:pt idx="1092">50</cx:pt>
          <cx:pt idx="1093">20</cx:pt>
          <cx:pt idx="1094">20</cx:pt>
          <cx:pt idx="1095">20</cx:pt>
          <cx:pt idx="1096">70</cx:pt>
          <cx:pt idx="1097">120</cx:pt>
          <cx:pt idx="1098">50</cx:pt>
          <cx:pt idx="1099">20</cx:pt>
          <cx:pt idx="1100">30</cx:pt>
          <cx:pt idx="1101">20</cx:pt>
          <cx:pt idx="1102">20</cx:pt>
          <cx:pt idx="1103">20</cx:pt>
          <cx:pt idx="1104">160</cx:pt>
          <cx:pt idx="1105">60</cx:pt>
          <cx:pt idx="1106">20</cx:pt>
          <cx:pt idx="1107">60</cx:pt>
          <cx:pt idx="1108">60</cx:pt>
          <cx:pt idx="1109">20</cx:pt>
          <cx:pt idx="1110">60</cx:pt>
          <cx:pt idx="1111">60</cx:pt>
          <cx:pt idx="1112">20</cx:pt>
          <cx:pt idx="1113">20</cx:pt>
          <cx:pt idx="1114">20</cx:pt>
          <cx:pt idx="1115">20</cx:pt>
          <cx:pt idx="1116">80</cx:pt>
          <cx:pt idx="1117">20</cx:pt>
          <cx:pt idx="1118">80</cx:pt>
          <cx:pt idx="1119">20</cx:pt>
          <cx:pt idx="1120">30</cx:pt>
          <cx:pt idx="1121">20</cx:pt>
          <cx:pt idx="1122">20</cx:pt>
          <cx:pt idx="1123">20</cx:pt>
          <cx:pt idx="1124">80</cx:pt>
          <cx:pt idx="1125">20</cx:pt>
          <cx:pt idx="1126">120</cx:pt>
          <cx:pt idx="1127">20</cx:pt>
          <cx:pt idx="1128">60</cx:pt>
          <cx:pt idx="1129">90</cx:pt>
          <cx:pt idx="1130">50</cx:pt>
          <cx:pt idx="1131">20</cx:pt>
          <cx:pt idx="1132">70</cx:pt>
          <cx:pt idx="1133">60</cx:pt>
          <cx:pt idx="1134">60</cx:pt>
          <cx:pt idx="1135">30</cx:pt>
          <cx:pt idx="1136">50</cx:pt>
          <cx:pt idx="1137">50</cx:pt>
          <cx:pt idx="1138">20</cx:pt>
          <cx:pt idx="1139">30</cx:pt>
          <cx:pt idx="1140">20</cx:pt>
          <cx:pt idx="1141">60</cx:pt>
          <cx:pt idx="1142">60</cx:pt>
          <cx:pt idx="1143">20</cx:pt>
          <cx:pt idx="1144">190</cx:pt>
          <cx:pt idx="1145">50</cx:pt>
          <cx:pt idx="1146">20</cx:pt>
          <cx:pt idx="1147">70</cx:pt>
          <cx:pt idx="1148">50</cx:pt>
          <cx:pt idx="1149">70</cx:pt>
          <cx:pt idx="1150">20</cx:pt>
          <cx:pt idx="1151">20</cx:pt>
          <cx:pt idx="1152">20</cx:pt>
          <cx:pt idx="1153">30</cx:pt>
          <cx:pt idx="1154">60</cx:pt>
          <cx:pt idx="1155">20</cx:pt>
          <cx:pt idx="1156">80</cx:pt>
          <cx:pt idx="1157">120</cx:pt>
          <cx:pt idx="1158">20</cx:pt>
          <cx:pt idx="1159">60</cx:pt>
          <cx:pt idx="1160">160</cx:pt>
          <cx:pt idx="1161">20</cx:pt>
          <cx:pt idx="1162">20</cx:pt>
          <cx:pt idx="1163">90</cx:pt>
          <cx:pt idx="1164">80</cx:pt>
          <cx:pt idx="1165">20</cx:pt>
          <cx:pt idx="1166">20</cx:pt>
          <cx:pt idx="1167">60</cx:pt>
          <cx:pt idx="1168">70</cx:pt>
          <cx:pt idx="1169">60</cx:pt>
          <cx:pt idx="1170">80</cx:pt>
          <cx:pt idx="1171">20</cx:pt>
          <cx:pt idx="1172">160</cx:pt>
          <cx:pt idx="1173">50</cx:pt>
          <cx:pt idx="1174">70</cx:pt>
          <cx:pt idx="1175">50</cx:pt>
          <cx:pt idx="1176">20</cx:pt>
          <cx:pt idx="1177">50</cx:pt>
          <cx:pt idx="1178">50</cx:pt>
          <cx:pt idx="1179">20</cx:pt>
          <cx:pt idx="1180">60</cx:pt>
          <cx:pt idx="1181">120</cx:pt>
          <cx:pt idx="1182">60</cx:pt>
          <cx:pt idx="1183">30</cx:pt>
          <cx:pt idx="1184">20</cx:pt>
          <cx:pt idx="1185">50</cx:pt>
          <cx:pt idx="1186">190</cx:pt>
          <cx:pt idx="1187">20</cx:pt>
          <cx:pt idx="1188">60</cx:pt>
          <cx:pt idx="1189">60</cx:pt>
          <cx:pt idx="1190">190</cx:pt>
          <cx:pt idx="1191">160</cx:pt>
          <cx:pt idx="1192">50</cx:pt>
          <cx:pt idx="1193">120</cx:pt>
          <cx:pt idx="1194">60</cx:pt>
          <cx:pt idx="1195">60</cx:pt>
          <cx:pt idx="1196">60</cx:pt>
          <cx:pt idx="1197">75</cx:pt>
          <cx:pt idx="1198">20</cx:pt>
          <cx:pt idx="1199">20</cx:pt>
          <cx:pt idx="1200">20</cx:pt>
          <cx:pt idx="1201">60</cx:pt>
          <cx:pt idx="1202">50</cx:pt>
          <cx:pt idx="1203">20</cx:pt>
          <cx:pt idx="1204">20</cx:pt>
          <cx:pt idx="1205">20</cx:pt>
          <cx:pt idx="1206">20</cx:pt>
          <cx:pt idx="1207">20</cx:pt>
          <cx:pt idx="1208">20</cx:pt>
          <cx:pt idx="1209">20</cx:pt>
          <cx:pt idx="1210">60</cx:pt>
          <cx:pt idx="1211">50</cx:pt>
          <cx:pt idx="1212">30</cx:pt>
          <cx:pt idx="1213">80</cx:pt>
          <cx:pt idx="1214">85</cx:pt>
          <cx:pt idx="1215">20</cx:pt>
          <cx:pt idx="1216">90</cx:pt>
          <cx:pt idx="1217">20</cx:pt>
          <cx:pt idx="1218">50</cx:pt>
          <cx:pt idx="1219">160</cx:pt>
          <cx:pt idx="1220">20</cx:pt>
          <cx:pt idx="1221">20</cx:pt>
          <cx:pt idx="1222">50</cx:pt>
          <cx:pt idx="1223">20</cx:pt>
          <cx:pt idx="1224">60</cx:pt>
          <cx:pt idx="1225">80</cx:pt>
          <cx:pt idx="1226">60</cx:pt>
          <cx:pt idx="1227">20</cx:pt>
          <cx:pt idx="1228">120</cx:pt>
          <cx:pt idx="1229">80</cx:pt>
          <cx:pt idx="1230">90</cx:pt>
          <cx:pt idx="1231">90</cx:pt>
          <cx:pt idx="1232">90</cx:pt>
          <cx:pt idx="1233">20</cx:pt>
          <cx:pt idx="1234">70</cx:pt>
          <cx:pt idx="1235">70</cx:pt>
          <cx:pt idx="1236">160</cx:pt>
          <cx:pt idx="1237">60</cx:pt>
          <cx:pt idx="1238">20</cx:pt>
          <cx:pt idx="1239">20</cx:pt>
          <cx:pt idx="1240">60</cx:pt>
          <cx:pt idx="1241">20</cx:pt>
          <cx:pt idx="1242">85</cx:pt>
          <cx:pt idx="1243">20</cx:pt>
          <cx:pt idx="1244">70</cx:pt>
          <cx:pt idx="1245">80</cx:pt>
          <cx:pt idx="1246">60</cx:pt>
          <cx:pt idx="1247">80</cx:pt>
          <cx:pt idx="1248">75</cx:pt>
          <cx:pt idx="1249">20</cx:pt>
          <cx:pt idx="1250">20</cx:pt>
          <cx:pt idx="1251">120</cx:pt>
          <cx:pt idx="1252">20</cx:pt>
          <cx:pt idx="1253">60</cx:pt>
          <cx:pt idx="1254">60</cx:pt>
          <cx:pt idx="1255">50</cx:pt>
          <cx:pt idx="1256">20</cx:pt>
          <cx:pt idx="1257">30</cx:pt>
          <cx:pt idx="1258">80</cx:pt>
          <cx:pt idx="1259">20</cx:pt>
          <cx:pt idx="1260">60</cx:pt>
          <cx:pt idx="1261">20</cx:pt>
          <cx:pt idx="1262">50</cx:pt>
          <cx:pt idx="1263">70</cx:pt>
          <cx:pt idx="1264">120</cx:pt>
          <cx:pt idx="1265">160</cx:pt>
          <cx:pt idx="1266">190</cx:pt>
          <cx:pt idx="1267">20</cx:pt>
          <cx:pt idx="1268">50</cx:pt>
          <cx:pt idx="1269">50</cx:pt>
          <cx:pt idx="1270">40</cx:pt>
          <cx:pt idx="1271">20</cx:pt>
          <cx:pt idx="1272">20</cx:pt>
          <cx:pt idx="1273">80</cx:pt>
          <cx:pt idx="1274">50</cx:pt>
          <cx:pt idx="1275">90</cx:pt>
          <cx:pt idx="1276">60</cx:pt>
          <cx:pt idx="1277">80</cx:pt>
          <cx:pt idx="1278">60</cx:pt>
          <cx:pt idx="1279">50</cx:pt>
          <cx:pt idx="1280">20</cx:pt>
          <cx:pt idx="1281">20</cx:pt>
          <cx:pt idx="1282">20</cx:pt>
          <cx:pt idx="1283">90</cx:pt>
          <cx:pt idx="1284">50</cx:pt>
          <cx:pt idx="1285">50</cx:pt>
          <cx:pt idx="1286">20</cx:pt>
          <cx:pt idx="1287">20</cx:pt>
          <cx:pt idx="1288">120</cx:pt>
          <cx:pt idx="1289">60</cx:pt>
          <cx:pt idx="1290">80</cx:pt>
          <cx:pt idx="1291">160</cx:pt>
          <cx:pt idx="1292">70</cx:pt>
          <cx:pt idx="1293">60</cx:pt>
          <cx:pt idx="1294">20</cx:pt>
          <cx:pt idx="1295">20</cx:pt>
          <cx:pt idx="1296">20</cx:pt>
          <cx:pt idx="1297">180</cx:pt>
          <cx:pt idx="1298">60</cx:pt>
          <cx:pt idx="1299">20</cx:pt>
          <cx:pt idx="1300">60</cx:pt>
          <cx:pt idx="1301">70</cx:pt>
          <cx:pt idx="1302">60</cx:pt>
          <cx:pt idx="1303">20</cx:pt>
          <cx:pt idx="1304">160</cx:pt>
          <cx:pt idx="1305">20</cx:pt>
          <cx:pt idx="1306">120</cx:pt>
          <cx:pt idx="1307">20</cx:pt>
          <cx:pt idx="1308">20</cx:pt>
          <cx:pt idx="1309">20</cx:pt>
          <cx:pt idx="1310">20</cx:pt>
          <cx:pt idx="1311">20</cx:pt>
          <cx:pt idx="1312">60</cx:pt>
          <cx:pt idx="1313">60</cx:pt>
          <cx:pt idx="1314">20</cx:pt>
          <cx:pt idx="1315">60</cx:pt>
          <cx:pt idx="1316">20</cx:pt>
          <cx:pt idx="1317">120</cx:pt>
          <cx:pt idx="1318">20</cx:pt>
          <cx:pt idx="1319">20</cx:pt>
          <cx:pt idx="1320">20</cx:pt>
          <cx:pt idx="1321">20</cx:pt>
          <cx:pt idx="1322">60</cx:pt>
          <cx:pt idx="1323">30</cx:pt>
          <cx:pt idx="1324">20</cx:pt>
          <cx:pt idx="1325">30</cx:pt>
          <cx:pt idx="1326">30</cx:pt>
          <cx:pt idx="1327">20</cx:pt>
          <cx:pt idx="1328">50</cx:pt>
          <cx:pt idx="1329">60</cx:pt>
          <cx:pt idx="1330">20</cx:pt>
          <cx:pt idx="1331">80</cx:pt>
          <cx:pt idx="1332">20</cx:pt>
          <cx:pt idx="1333">50</cx:pt>
          <cx:pt idx="1334">160</cx:pt>
          <cx:pt idx="1335">20</cx:pt>
          <cx:pt idx="1336">90</cx:pt>
          <cx:pt idx="1337">30</cx:pt>
          <cx:pt idx="1338">60</cx:pt>
          <cx:pt idx="1339">20</cx:pt>
          <cx:pt idx="1340">20</cx:pt>
          <cx:pt idx="1341">20</cx:pt>
          <cx:pt idx="1342">60</cx:pt>
          <cx:pt idx="1343">50</cx:pt>
          <cx:pt idx="1344">60</cx:pt>
          <cx:pt idx="1345">30</cx:pt>
          <cx:pt idx="1346">20</cx:pt>
          <cx:pt idx="1347">20</cx:pt>
          <cx:pt idx="1348">20</cx:pt>
          <cx:pt idx="1349">70</cx:pt>
          <cx:pt idx="1350">90</cx:pt>
          <cx:pt idx="1351">60</cx:pt>
          <cx:pt idx="1352">50</cx:pt>
          <cx:pt idx="1353">50</cx:pt>
          <cx:pt idx="1354">60</cx:pt>
          <cx:pt idx="1355">80</cx:pt>
          <cx:pt idx="1356">20</cx:pt>
          <cx:pt idx="1357">20</cx:pt>
          <cx:pt idx="1358">160</cx:pt>
          <cx:pt idx="1359">20</cx:pt>
          <cx:pt idx="1360">70</cx:pt>
          <cx:pt idx="1361">20</cx:pt>
          <cx:pt idx="1362">50</cx:pt>
          <cx:pt idx="1363">60</cx:pt>
          <cx:pt idx="1364">160</cx:pt>
          <cx:pt idx="1365">60</cx:pt>
          <cx:pt idx="1366">60</cx:pt>
          <cx:pt idx="1367">160</cx:pt>
          <cx:pt idx="1368">120</cx:pt>
          <cx:pt idx="1369">20</cx:pt>
          <cx:pt idx="1370">50</cx:pt>
          <cx:pt idx="1371">80</cx:pt>
          <cx:pt idx="1372">60</cx:pt>
          <cx:pt idx="1373">20</cx:pt>
          <cx:pt idx="1374">60</cx:pt>
          <cx:pt idx="1375">20</cx:pt>
          <cx:pt idx="1376">30</cx:pt>
          <cx:pt idx="1377">50</cx:pt>
          <cx:pt idx="1378">160</cx:pt>
          <cx:pt idx="1379">80</cx:pt>
          <cx:pt idx="1380">30</cx:pt>
          <cx:pt idx="1381">20</cx:pt>
          <cx:pt idx="1382">70</cx:pt>
          <cx:pt idx="1383">30</cx:pt>
          <cx:pt idx="1384">50</cx:pt>
          <cx:pt idx="1385">50</cx:pt>
          <cx:pt idx="1386">60</cx:pt>
          <cx:pt idx="1387">50</cx:pt>
          <cx:pt idx="1388">20</cx:pt>
          <cx:pt idx="1389">50</cx:pt>
          <cx:pt idx="1390">20</cx:pt>
          <cx:pt idx="1391">90</cx:pt>
          <cx:pt idx="1392">85</cx:pt>
          <cx:pt idx="1393">190</cx:pt>
          <cx:pt idx="1394">120</cx:pt>
          <cx:pt idx="1395">60</cx:pt>
          <cx:pt idx="1396">20</cx:pt>
          <cx:pt idx="1397">70</cx:pt>
          <cx:pt idx="1398">50</cx:pt>
          <cx:pt idx="1399">50</cx:pt>
          <cx:pt idx="1400">50</cx:pt>
          <cx:pt idx="1401">60</cx:pt>
          <cx:pt idx="1402">20</cx:pt>
          <cx:pt idx="1403">20</cx:pt>
          <cx:pt idx="1404">50</cx:pt>
          <cx:pt idx="1405">120</cx:pt>
          <cx:pt idx="1406">85</cx:pt>
          <cx:pt idx="1407">20</cx:pt>
          <cx:pt idx="1408">70</cx:pt>
          <cx:pt idx="1409">60</cx:pt>
          <cx:pt idx="1410">60</cx:pt>
          <cx:pt idx="1411">50</cx:pt>
          <cx:pt idx="1412">90</cx:pt>
          <cx:pt idx="1413">20</cx:pt>
          <cx:pt idx="1414">50</cx:pt>
          <cx:pt idx="1415">120</cx:pt>
          <cx:pt idx="1416">190</cx:pt>
          <cx:pt idx="1417">60</cx:pt>
          <cx:pt idx="1418">20</cx:pt>
          <cx:pt idx="1419">20</cx:pt>
          <cx:pt idx="1420">60</cx:pt>
          <cx:pt idx="1421">120</cx:pt>
          <cx:pt idx="1422">120</cx:pt>
          <cx:pt idx="1423">80</cx:pt>
          <cx:pt idx="1424">20</cx:pt>
          <cx:pt idx="1425">20</cx:pt>
          <cx:pt idx="1426">60</cx:pt>
          <cx:pt idx="1427">50</cx:pt>
          <cx:pt idx="1428">30</cx:pt>
          <cx:pt idx="1429">20</cx:pt>
          <cx:pt idx="1430">60</cx:pt>
          <cx:pt idx="1431">120</cx:pt>
          <cx:pt idx="1432">30</cx:pt>
          <cx:pt idx="1433">60</cx:pt>
          <cx:pt idx="1434">20</cx:pt>
          <cx:pt idx="1435">20</cx:pt>
          <cx:pt idx="1436">20</cx:pt>
          <cx:pt idx="1437">20</cx:pt>
          <cx:pt idx="1438">20</cx:pt>
          <cx:pt idx="1439">60</cx:pt>
          <cx:pt idx="1440">70</cx:pt>
          <cx:pt idx="1441">120</cx:pt>
          <cx:pt idx="1442">60</cx:pt>
          <cx:pt idx="1443">30</cx:pt>
          <cx:pt idx="1444">20</cx:pt>
          <cx:pt idx="1445">85</cx:pt>
          <cx:pt idx="1446">20</cx:pt>
          <cx:pt idx="1447">60</cx:pt>
          <cx:pt idx="1448">50</cx:pt>
          <cx:pt idx="1449">180</cx:pt>
          <cx:pt idx="1450">90</cx:pt>
          <cx:pt idx="1451">20</cx:pt>
          <cx:pt idx="1452">180</cx:pt>
          <cx:pt idx="1453">20</cx:pt>
          <cx:pt idx="1454">20</cx:pt>
          <cx:pt idx="1455">60</cx:pt>
          <cx:pt idx="1456">20</cx:pt>
          <cx:pt idx="1457">70</cx:pt>
          <cx:pt idx="1458">20</cx:pt>
          <cx:pt idx="1459">20</cx:pt>
        </cx:lvl>
        <cx:lvl ptCount="1460">
          <cx:pt idx="0">1</cx:pt>
          <cx:pt idx="1">2</cx:pt>
          <cx:pt idx="2">3</cx:pt>
          <cx:pt idx="3">4</cx:pt>
          <cx:pt idx="4">5</cx:pt>
          <cx:pt idx="5">6</cx:pt>
          <cx:pt idx="6">7</cx:pt>
          <cx:pt idx="7">8</cx:pt>
          <cx:pt idx="8">9</cx:pt>
          <cx:pt idx="9">10</cx:pt>
          <cx:pt idx="10">11</cx:pt>
          <cx:pt idx="11">12</cx:pt>
          <cx:pt idx="12">13</cx:pt>
          <cx:pt idx="13">14</cx:pt>
          <cx:pt idx="14">15</cx:pt>
          <cx:pt idx="15">16</cx:pt>
          <cx:pt idx="16">17</cx:pt>
          <cx:pt idx="17">18</cx:pt>
          <cx:pt idx="18">19</cx:pt>
          <cx:pt idx="19">20</cx:pt>
          <cx:pt idx="20">21</cx:pt>
          <cx:pt idx="21">22</cx:pt>
          <cx:pt idx="22">23</cx:pt>
          <cx:pt idx="23">24</cx:pt>
          <cx:pt idx="24">25</cx:pt>
          <cx:pt idx="25">26</cx:pt>
          <cx:pt idx="26">27</cx:pt>
          <cx:pt idx="27">28</cx:pt>
          <cx:pt idx="28">29</cx:pt>
          <cx:pt idx="29">30</cx:pt>
          <cx:pt idx="30">31</cx:pt>
          <cx:pt idx="31">32</cx:pt>
          <cx:pt idx="32">33</cx:pt>
          <cx:pt idx="33">34</cx:pt>
          <cx:pt idx="34">35</cx:pt>
          <cx:pt idx="35">36</cx:pt>
          <cx:pt idx="36">37</cx:pt>
          <cx:pt idx="37">38</cx:pt>
          <cx:pt idx="38">39</cx:pt>
          <cx:pt idx="39">40</cx:pt>
          <cx:pt idx="40">41</cx:pt>
          <cx:pt idx="41">42</cx:pt>
          <cx:pt idx="42">43</cx:pt>
          <cx:pt idx="43">44</cx:pt>
          <cx:pt idx="44">45</cx:pt>
          <cx:pt idx="45">46</cx:pt>
          <cx:pt idx="46">47</cx:pt>
          <cx:pt idx="47">48</cx:pt>
          <cx:pt idx="48">49</cx:pt>
          <cx:pt idx="49">50</cx:pt>
          <cx:pt idx="50">51</cx:pt>
          <cx:pt idx="51">52</cx:pt>
          <cx:pt idx="52">53</cx:pt>
          <cx:pt idx="53">54</cx:pt>
          <cx:pt idx="54">55</cx:pt>
          <cx:pt idx="55">56</cx:pt>
          <cx:pt idx="56">57</cx:pt>
          <cx:pt idx="57">58</cx:pt>
          <cx:pt idx="58">59</cx:pt>
          <cx:pt idx="59">60</cx:pt>
          <cx:pt idx="60">61</cx:pt>
          <cx:pt idx="61">62</cx:pt>
          <cx:pt idx="62">63</cx:pt>
          <cx:pt idx="63">64</cx:pt>
          <cx:pt idx="64">65</cx:pt>
          <cx:pt idx="65">66</cx:pt>
          <cx:pt idx="66">67</cx:pt>
          <cx:pt idx="67">68</cx:pt>
          <cx:pt idx="68">69</cx:pt>
          <cx:pt idx="69">70</cx:pt>
          <cx:pt idx="70">71</cx:pt>
          <cx:pt idx="71">72</cx:pt>
          <cx:pt idx="72">73</cx:pt>
          <cx:pt idx="73">74</cx:pt>
          <cx:pt idx="74">75</cx:pt>
          <cx:pt idx="75">76</cx:pt>
          <cx:pt idx="76">77</cx:pt>
          <cx:pt idx="77">78</cx:pt>
          <cx:pt idx="78">79</cx:pt>
          <cx:pt idx="79">80</cx:pt>
          <cx:pt idx="80">81</cx:pt>
          <cx:pt idx="81">82</cx:pt>
          <cx:pt idx="82">83</cx:pt>
          <cx:pt idx="83">84</cx:pt>
          <cx:pt idx="84">85</cx:pt>
          <cx:pt idx="85">86</cx:pt>
          <cx:pt idx="86">87</cx:pt>
          <cx:pt idx="87">88</cx:pt>
          <cx:pt idx="88">89</cx:pt>
          <cx:pt idx="89">90</cx:pt>
          <cx:pt idx="90">91</cx:pt>
          <cx:pt idx="91">92</cx:pt>
          <cx:pt idx="92">93</cx:pt>
          <cx:pt idx="93">94</cx:pt>
          <cx:pt idx="94">95</cx:pt>
          <cx:pt idx="95">96</cx:pt>
          <cx:pt idx="96">97</cx:pt>
          <cx:pt idx="97">98</cx:pt>
          <cx:pt idx="98">99</cx:pt>
          <cx:pt idx="99">100</cx:pt>
          <cx:pt idx="100">101</cx:pt>
          <cx:pt idx="101">102</cx:pt>
          <cx:pt idx="102">103</cx:pt>
          <cx:pt idx="103">104</cx:pt>
          <cx:pt idx="104">105</cx:pt>
          <cx:pt idx="105">106</cx:pt>
          <cx:pt idx="106">107</cx:pt>
          <cx:pt idx="107">108</cx:pt>
          <cx:pt idx="108">109</cx:pt>
          <cx:pt idx="109">110</cx:pt>
          <cx:pt idx="110">111</cx:pt>
          <cx:pt idx="111">112</cx:pt>
          <cx:pt idx="112">113</cx:pt>
          <cx:pt idx="113">114</cx:pt>
          <cx:pt idx="114">115</cx:pt>
          <cx:pt idx="115">116</cx:pt>
          <cx:pt idx="116">117</cx:pt>
          <cx:pt idx="117">118</cx:pt>
          <cx:pt idx="118">119</cx:pt>
          <cx:pt idx="119">120</cx:pt>
          <cx:pt idx="120">121</cx:pt>
          <cx:pt idx="121">122</cx:pt>
          <cx:pt idx="122">123</cx:pt>
          <cx:pt idx="123">124</cx:pt>
          <cx:pt idx="124">125</cx:pt>
          <cx:pt idx="125">126</cx:pt>
          <cx:pt idx="126">127</cx:pt>
          <cx:pt idx="127">128</cx:pt>
          <cx:pt idx="128">129</cx:pt>
          <cx:pt idx="129">130</cx:pt>
          <cx:pt idx="130">131</cx:pt>
          <cx:pt idx="131">132</cx:pt>
          <cx:pt idx="132">133</cx:pt>
          <cx:pt idx="133">134</cx:pt>
          <cx:pt idx="134">135</cx:pt>
          <cx:pt idx="135">136</cx:pt>
          <cx:pt idx="136">137</cx:pt>
          <cx:pt idx="137">138</cx:pt>
          <cx:pt idx="138">139</cx:pt>
          <cx:pt idx="139">140</cx:pt>
          <cx:pt idx="140">141</cx:pt>
          <cx:pt idx="141">142</cx:pt>
          <cx:pt idx="142">143</cx:pt>
          <cx:pt idx="143">144</cx:pt>
          <cx:pt idx="144">145</cx:pt>
          <cx:pt idx="145">146</cx:pt>
          <cx:pt idx="146">147</cx:pt>
          <cx:pt idx="147">148</cx:pt>
          <cx:pt idx="148">149</cx:pt>
          <cx:pt idx="149">150</cx:pt>
          <cx:pt idx="150">151</cx:pt>
          <cx:pt idx="151">152</cx:pt>
          <cx:pt idx="152">153</cx:pt>
          <cx:pt idx="153">154</cx:pt>
          <cx:pt idx="154">155</cx:pt>
          <cx:pt idx="155">156</cx:pt>
          <cx:pt idx="156">157</cx:pt>
          <cx:pt idx="157">158</cx:pt>
          <cx:pt idx="158">159</cx:pt>
          <cx:pt idx="159">160</cx:pt>
          <cx:pt idx="160">161</cx:pt>
          <cx:pt idx="161">162</cx:pt>
          <cx:pt idx="162">163</cx:pt>
          <cx:pt idx="163">164</cx:pt>
          <cx:pt idx="164">165</cx:pt>
          <cx:pt idx="165">166</cx:pt>
          <cx:pt idx="166">167</cx:pt>
          <cx:pt idx="167">168</cx:pt>
          <cx:pt idx="168">169</cx:pt>
          <cx:pt idx="169">170</cx:pt>
          <cx:pt idx="170">171</cx:pt>
          <cx:pt idx="171">172</cx:pt>
          <cx:pt idx="172">173</cx:pt>
          <cx:pt idx="173">174</cx:pt>
          <cx:pt idx="174">175</cx:pt>
          <cx:pt idx="175">176</cx:pt>
          <cx:pt idx="176">177</cx:pt>
          <cx:pt idx="177">178</cx:pt>
          <cx:pt idx="178">179</cx:pt>
          <cx:pt idx="179">180</cx:pt>
          <cx:pt idx="180">181</cx:pt>
          <cx:pt idx="181">182</cx:pt>
          <cx:pt idx="182">183</cx:pt>
          <cx:pt idx="183">184</cx:pt>
          <cx:pt idx="184">185</cx:pt>
          <cx:pt idx="185">186</cx:pt>
          <cx:pt idx="186">187</cx:pt>
          <cx:pt idx="187">188</cx:pt>
          <cx:pt idx="188">189</cx:pt>
          <cx:pt idx="189">190</cx:pt>
          <cx:pt idx="190">191</cx:pt>
          <cx:pt idx="191">192</cx:pt>
          <cx:pt idx="192">193</cx:pt>
          <cx:pt idx="193">194</cx:pt>
          <cx:pt idx="194">195</cx:pt>
          <cx:pt idx="195">196</cx:pt>
          <cx:pt idx="196">197</cx:pt>
          <cx:pt idx="197">198</cx:pt>
          <cx:pt idx="198">199</cx:pt>
          <cx:pt idx="199">200</cx:pt>
          <cx:pt idx="200">201</cx:pt>
          <cx:pt idx="201">202</cx:pt>
          <cx:pt idx="202">203</cx:pt>
          <cx:pt idx="203">204</cx:pt>
          <cx:pt idx="204">205</cx:pt>
          <cx:pt idx="205">206</cx:pt>
          <cx:pt idx="206">207</cx:pt>
          <cx:pt idx="207">208</cx:pt>
          <cx:pt idx="208">209</cx:pt>
          <cx:pt idx="209">210</cx:pt>
          <cx:pt idx="210">211</cx:pt>
          <cx:pt idx="211">212</cx:pt>
          <cx:pt idx="212">213</cx:pt>
          <cx:pt idx="213">214</cx:pt>
          <cx:pt idx="214">215</cx:pt>
          <cx:pt idx="215">216</cx:pt>
          <cx:pt idx="216">217</cx:pt>
          <cx:pt idx="217">218</cx:pt>
          <cx:pt idx="218">219</cx:pt>
          <cx:pt idx="219">220</cx:pt>
          <cx:pt idx="220">221</cx:pt>
          <cx:pt idx="221">222</cx:pt>
          <cx:pt idx="222">223</cx:pt>
          <cx:pt idx="223">224</cx:pt>
          <cx:pt idx="224">225</cx:pt>
          <cx:pt idx="225">226</cx:pt>
          <cx:pt idx="226">227</cx:pt>
          <cx:pt idx="227">228</cx:pt>
          <cx:pt idx="228">229</cx:pt>
          <cx:pt idx="229">230</cx:pt>
          <cx:pt idx="230">231</cx:pt>
          <cx:pt idx="231">232</cx:pt>
          <cx:pt idx="232">233</cx:pt>
          <cx:pt idx="233">234</cx:pt>
          <cx:pt idx="234">235</cx:pt>
          <cx:pt idx="235">236</cx:pt>
          <cx:pt idx="236">237</cx:pt>
          <cx:pt idx="237">238</cx:pt>
          <cx:pt idx="238">239</cx:pt>
          <cx:pt idx="239">240</cx:pt>
          <cx:pt idx="240">241</cx:pt>
          <cx:pt idx="241">242</cx:pt>
          <cx:pt idx="242">243</cx:pt>
          <cx:pt idx="243">244</cx:pt>
          <cx:pt idx="244">245</cx:pt>
          <cx:pt idx="245">246</cx:pt>
          <cx:pt idx="246">247</cx:pt>
          <cx:pt idx="247">248</cx:pt>
          <cx:pt idx="248">249</cx:pt>
          <cx:pt idx="249">250</cx:pt>
          <cx:pt idx="250">251</cx:pt>
          <cx:pt idx="251">252</cx:pt>
          <cx:pt idx="252">253</cx:pt>
          <cx:pt idx="253">254</cx:pt>
          <cx:pt idx="254">255</cx:pt>
          <cx:pt idx="255">256</cx:pt>
          <cx:pt idx="256">257</cx:pt>
          <cx:pt idx="257">258</cx:pt>
          <cx:pt idx="258">259</cx:pt>
          <cx:pt idx="259">260</cx:pt>
          <cx:pt idx="260">261</cx:pt>
          <cx:pt idx="261">262</cx:pt>
          <cx:pt idx="262">263</cx:pt>
          <cx:pt idx="263">264</cx:pt>
          <cx:pt idx="264">265</cx:pt>
          <cx:pt idx="265">266</cx:pt>
          <cx:pt idx="266">267</cx:pt>
          <cx:pt idx="267">268</cx:pt>
          <cx:pt idx="268">269</cx:pt>
          <cx:pt idx="269">270</cx:pt>
          <cx:pt idx="270">271</cx:pt>
          <cx:pt idx="271">272</cx:pt>
          <cx:pt idx="272">273</cx:pt>
          <cx:pt idx="273">274</cx:pt>
          <cx:pt idx="274">275</cx:pt>
          <cx:pt idx="275">276</cx:pt>
          <cx:pt idx="276">277</cx:pt>
          <cx:pt idx="277">278</cx:pt>
          <cx:pt idx="278">279</cx:pt>
          <cx:pt idx="279">280</cx:pt>
          <cx:pt idx="280">281</cx:pt>
          <cx:pt idx="281">282</cx:pt>
          <cx:pt idx="282">283</cx:pt>
          <cx:pt idx="283">284</cx:pt>
          <cx:pt idx="284">285</cx:pt>
          <cx:pt idx="285">286</cx:pt>
          <cx:pt idx="286">287</cx:pt>
          <cx:pt idx="287">288</cx:pt>
          <cx:pt idx="288">289</cx:pt>
          <cx:pt idx="289">290</cx:pt>
          <cx:pt idx="290">291</cx:pt>
          <cx:pt idx="291">292</cx:pt>
          <cx:pt idx="292">293</cx:pt>
          <cx:pt idx="293">294</cx:pt>
          <cx:pt idx="294">295</cx:pt>
          <cx:pt idx="295">296</cx:pt>
          <cx:pt idx="296">297</cx:pt>
          <cx:pt idx="297">298</cx:pt>
          <cx:pt idx="298">299</cx:pt>
          <cx:pt idx="299">300</cx:pt>
          <cx:pt idx="300">301</cx:pt>
          <cx:pt idx="301">302</cx:pt>
          <cx:pt idx="302">303</cx:pt>
          <cx:pt idx="303">304</cx:pt>
          <cx:pt idx="304">305</cx:pt>
          <cx:pt idx="305">306</cx:pt>
          <cx:pt idx="306">307</cx:pt>
          <cx:pt idx="307">308</cx:pt>
          <cx:pt idx="308">309</cx:pt>
          <cx:pt idx="309">310</cx:pt>
          <cx:pt idx="310">311</cx:pt>
          <cx:pt idx="311">312</cx:pt>
          <cx:pt idx="312">313</cx:pt>
          <cx:pt idx="313">314</cx:pt>
          <cx:pt idx="314">315</cx:pt>
          <cx:pt idx="315">316</cx:pt>
          <cx:pt idx="316">317</cx:pt>
          <cx:pt idx="317">318</cx:pt>
          <cx:pt idx="318">319</cx:pt>
          <cx:pt idx="319">320</cx:pt>
          <cx:pt idx="320">321</cx:pt>
          <cx:pt idx="321">322</cx:pt>
          <cx:pt idx="322">323</cx:pt>
          <cx:pt idx="323">324</cx:pt>
          <cx:pt idx="324">325</cx:pt>
          <cx:pt idx="325">326</cx:pt>
          <cx:pt idx="326">327</cx:pt>
          <cx:pt idx="327">328</cx:pt>
          <cx:pt idx="328">329</cx:pt>
          <cx:pt idx="329">330</cx:pt>
          <cx:pt idx="330">331</cx:pt>
          <cx:pt idx="331">332</cx:pt>
          <cx:pt idx="332">333</cx:pt>
          <cx:pt idx="333">334</cx:pt>
          <cx:pt idx="334">335</cx:pt>
          <cx:pt idx="335">336</cx:pt>
          <cx:pt idx="336">337</cx:pt>
          <cx:pt idx="337">338</cx:pt>
          <cx:pt idx="338">339</cx:pt>
          <cx:pt idx="339">340</cx:pt>
          <cx:pt idx="340">341</cx:pt>
          <cx:pt idx="341">342</cx:pt>
          <cx:pt idx="342">343</cx:pt>
          <cx:pt idx="343">344</cx:pt>
          <cx:pt idx="344">345</cx:pt>
          <cx:pt idx="345">346</cx:pt>
          <cx:pt idx="346">347</cx:pt>
          <cx:pt idx="347">348</cx:pt>
          <cx:pt idx="348">349</cx:pt>
          <cx:pt idx="349">350</cx:pt>
          <cx:pt idx="350">351</cx:pt>
          <cx:pt idx="351">352</cx:pt>
          <cx:pt idx="352">353</cx:pt>
          <cx:pt idx="353">354</cx:pt>
          <cx:pt idx="354">355</cx:pt>
          <cx:pt idx="355">356</cx:pt>
          <cx:pt idx="356">357</cx:pt>
          <cx:pt idx="357">358</cx:pt>
          <cx:pt idx="358">359</cx:pt>
          <cx:pt idx="359">360</cx:pt>
          <cx:pt idx="360">361</cx:pt>
          <cx:pt idx="361">362</cx:pt>
          <cx:pt idx="362">363</cx:pt>
          <cx:pt idx="363">364</cx:pt>
          <cx:pt idx="364">365</cx:pt>
          <cx:pt idx="365">366</cx:pt>
          <cx:pt idx="366">367</cx:pt>
          <cx:pt idx="367">368</cx:pt>
          <cx:pt idx="368">369</cx:pt>
          <cx:pt idx="369">370</cx:pt>
          <cx:pt idx="370">371</cx:pt>
          <cx:pt idx="371">372</cx:pt>
          <cx:pt idx="372">373</cx:pt>
          <cx:pt idx="373">374</cx:pt>
          <cx:pt idx="374">375</cx:pt>
          <cx:pt idx="375">376</cx:pt>
          <cx:pt idx="376">377</cx:pt>
          <cx:pt idx="377">378</cx:pt>
          <cx:pt idx="378">379</cx:pt>
          <cx:pt idx="379">380</cx:pt>
          <cx:pt idx="380">381</cx:pt>
          <cx:pt idx="381">382</cx:pt>
          <cx:pt idx="382">383</cx:pt>
          <cx:pt idx="383">384</cx:pt>
          <cx:pt idx="384">385</cx:pt>
          <cx:pt idx="385">386</cx:pt>
          <cx:pt idx="386">387</cx:pt>
          <cx:pt idx="387">388</cx:pt>
          <cx:pt idx="388">389</cx:pt>
          <cx:pt idx="389">390</cx:pt>
          <cx:pt idx="390">391</cx:pt>
          <cx:pt idx="391">392</cx:pt>
          <cx:pt idx="392">393</cx:pt>
          <cx:pt idx="393">394</cx:pt>
          <cx:pt idx="394">395</cx:pt>
          <cx:pt idx="395">396</cx:pt>
          <cx:pt idx="396">397</cx:pt>
          <cx:pt idx="397">398</cx:pt>
          <cx:pt idx="398">399</cx:pt>
          <cx:pt idx="399">400</cx:pt>
          <cx:pt idx="400">401</cx:pt>
          <cx:pt idx="401">402</cx:pt>
          <cx:pt idx="402">403</cx:pt>
          <cx:pt idx="403">404</cx:pt>
          <cx:pt idx="404">405</cx:pt>
          <cx:pt idx="405">406</cx:pt>
          <cx:pt idx="406">407</cx:pt>
          <cx:pt idx="407">408</cx:pt>
          <cx:pt idx="408">409</cx:pt>
          <cx:pt idx="409">410</cx:pt>
          <cx:pt idx="410">411</cx:pt>
          <cx:pt idx="411">412</cx:pt>
          <cx:pt idx="412">413</cx:pt>
          <cx:pt idx="413">414</cx:pt>
          <cx:pt idx="414">415</cx:pt>
          <cx:pt idx="415">416</cx:pt>
          <cx:pt idx="416">417</cx:pt>
          <cx:pt idx="417">418</cx:pt>
          <cx:pt idx="418">419</cx:pt>
          <cx:pt idx="419">420</cx:pt>
          <cx:pt idx="420">421</cx:pt>
          <cx:pt idx="421">422</cx:pt>
          <cx:pt idx="422">423</cx:pt>
          <cx:pt idx="423">424</cx:pt>
          <cx:pt idx="424">425</cx:pt>
          <cx:pt idx="425">426</cx:pt>
          <cx:pt idx="426">427</cx:pt>
          <cx:pt idx="427">428</cx:pt>
          <cx:pt idx="428">429</cx:pt>
          <cx:pt idx="429">430</cx:pt>
          <cx:pt idx="430">431</cx:pt>
          <cx:pt idx="431">432</cx:pt>
          <cx:pt idx="432">433</cx:pt>
          <cx:pt idx="433">434</cx:pt>
          <cx:pt idx="434">435</cx:pt>
          <cx:pt idx="435">436</cx:pt>
          <cx:pt idx="436">437</cx:pt>
          <cx:pt idx="437">438</cx:pt>
          <cx:pt idx="438">439</cx:pt>
          <cx:pt idx="439">440</cx:pt>
          <cx:pt idx="440">441</cx:pt>
          <cx:pt idx="441">442</cx:pt>
          <cx:pt idx="442">443</cx:pt>
          <cx:pt idx="443">444</cx:pt>
          <cx:pt idx="444">445</cx:pt>
          <cx:pt idx="445">446</cx:pt>
          <cx:pt idx="446">447</cx:pt>
          <cx:pt idx="447">448</cx:pt>
          <cx:pt idx="448">449</cx:pt>
          <cx:pt idx="449">450</cx:pt>
          <cx:pt idx="450">451</cx:pt>
          <cx:pt idx="451">452</cx:pt>
          <cx:pt idx="452">453</cx:pt>
          <cx:pt idx="453">454</cx:pt>
          <cx:pt idx="454">455</cx:pt>
          <cx:pt idx="455">456</cx:pt>
          <cx:pt idx="456">457</cx:pt>
          <cx:pt idx="457">458</cx:pt>
          <cx:pt idx="458">459</cx:pt>
          <cx:pt idx="459">460</cx:pt>
          <cx:pt idx="460">461</cx:pt>
          <cx:pt idx="461">462</cx:pt>
          <cx:pt idx="462">463</cx:pt>
          <cx:pt idx="463">464</cx:pt>
          <cx:pt idx="464">465</cx:pt>
          <cx:pt idx="465">466</cx:pt>
          <cx:pt idx="466">467</cx:pt>
          <cx:pt idx="467">468</cx:pt>
          <cx:pt idx="468">469</cx:pt>
          <cx:pt idx="469">470</cx:pt>
          <cx:pt idx="470">471</cx:pt>
          <cx:pt idx="471">472</cx:pt>
          <cx:pt idx="472">473</cx:pt>
          <cx:pt idx="473">474</cx:pt>
          <cx:pt idx="474">475</cx:pt>
          <cx:pt idx="475">476</cx:pt>
          <cx:pt idx="476">477</cx:pt>
          <cx:pt idx="477">478</cx:pt>
          <cx:pt idx="478">479</cx:pt>
          <cx:pt idx="479">480</cx:pt>
          <cx:pt idx="480">481</cx:pt>
          <cx:pt idx="481">482</cx:pt>
          <cx:pt idx="482">483</cx:pt>
          <cx:pt idx="483">484</cx:pt>
          <cx:pt idx="484">485</cx:pt>
          <cx:pt idx="485">486</cx:pt>
          <cx:pt idx="486">487</cx:pt>
          <cx:pt idx="487">488</cx:pt>
          <cx:pt idx="488">489</cx:pt>
          <cx:pt idx="489">490</cx:pt>
          <cx:pt idx="490">491</cx:pt>
          <cx:pt idx="491">492</cx:pt>
          <cx:pt idx="492">493</cx:pt>
          <cx:pt idx="493">494</cx:pt>
          <cx:pt idx="494">495</cx:pt>
          <cx:pt idx="495">496</cx:pt>
          <cx:pt idx="496">497</cx:pt>
          <cx:pt idx="497">498</cx:pt>
          <cx:pt idx="498">499</cx:pt>
          <cx:pt idx="499">500</cx:pt>
          <cx:pt idx="500">501</cx:pt>
          <cx:pt idx="501">502</cx:pt>
          <cx:pt idx="502">503</cx:pt>
          <cx:pt idx="503">504</cx:pt>
          <cx:pt idx="504">505</cx:pt>
          <cx:pt idx="505">506</cx:pt>
          <cx:pt idx="506">507</cx:pt>
          <cx:pt idx="507">508</cx:pt>
          <cx:pt idx="508">509</cx:pt>
          <cx:pt idx="509">510</cx:pt>
          <cx:pt idx="510">511</cx:pt>
          <cx:pt idx="511">512</cx:pt>
          <cx:pt idx="512">513</cx:pt>
          <cx:pt idx="513">514</cx:pt>
          <cx:pt idx="514">515</cx:pt>
          <cx:pt idx="515">516</cx:pt>
          <cx:pt idx="516">517</cx:pt>
          <cx:pt idx="517">518</cx:pt>
          <cx:pt idx="518">519</cx:pt>
          <cx:pt idx="519">520</cx:pt>
          <cx:pt idx="520">521</cx:pt>
          <cx:pt idx="521">522</cx:pt>
          <cx:pt idx="522">523</cx:pt>
          <cx:pt idx="523">524</cx:pt>
          <cx:pt idx="524">525</cx:pt>
          <cx:pt idx="525">526</cx:pt>
          <cx:pt idx="526">527</cx:pt>
          <cx:pt idx="527">528</cx:pt>
          <cx:pt idx="528">529</cx:pt>
          <cx:pt idx="529">530</cx:pt>
          <cx:pt idx="530">531</cx:pt>
          <cx:pt idx="531">532</cx:pt>
          <cx:pt idx="532">533</cx:pt>
          <cx:pt idx="533">534</cx:pt>
          <cx:pt idx="534">535</cx:pt>
          <cx:pt idx="535">536</cx:pt>
          <cx:pt idx="536">537</cx:pt>
          <cx:pt idx="537">538</cx:pt>
          <cx:pt idx="538">539</cx:pt>
          <cx:pt idx="539">540</cx:pt>
          <cx:pt idx="540">541</cx:pt>
          <cx:pt idx="541">542</cx:pt>
          <cx:pt idx="542">543</cx:pt>
          <cx:pt idx="543">544</cx:pt>
          <cx:pt idx="544">545</cx:pt>
          <cx:pt idx="545">546</cx:pt>
          <cx:pt idx="546">547</cx:pt>
          <cx:pt idx="547">548</cx:pt>
          <cx:pt idx="548">549</cx:pt>
          <cx:pt idx="549">550</cx:pt>
          <cx:pt idx="550">551</cx:pt>
          <cx:pt idx="551">552</cx:pt>
          <cx:pt idx="552">553</cx:pt>
          <cx:pt idx="553">554</cx:pt>
          <cx:pt idx="554">555</cx:pt>
          <cx:pt idx="555">556</cx:pt>
          <cx:pt idx="556">557</cx:pt>
          <cx:pt idx="557">558</cx:pt>
          <cx:pt idx="558">559</cx:pt>
          <cx:pt idx="559">560</cx:pt>
          <cx:pt idx="560">561</cx:pt>
          <cx:pt idx="561">562</cx:pt>
          <cx:pt idx="562">563</cx:pt>
          <cx:pt idx="563">564</cx:pt>
          <cx:pt idx="564">565</cx:pt>
          <cx:pt idx="565">566</cx:pt>
          <cx:pt idx="566">567</cx:pt>
          <cx:pt idx="567">568</cx:pt>
          <cx:pt idx="568">569</cx:pt>
          <cx:pt idx="569">570</cx:pt>
          <cx:pt idx="570">571</cx:pt>
          <cx:pt idx="571">572</cx:pt>
          <cx:pt idx="572">573</cx:pt>
          <cx:pt idx="573">574</cx:pt>
          <cx:pt idx="574">575</cx:pt>
          <cx:pt idx="575">576</cx:pt>
          <cx:pt idx="576">577</cx:pt>
          <cx:pt idx="577">578</cx:pt>
          <cx:pt idx="578">579</cx:pt>
          <cx:pt idx="579">580</cx:pt>
          <cx:pt idx="580">581</cx:pt>
          <cx:pt idx="581">582</cx:pt>
          <cx:pt idx="582">583</cx:pt>
          <cx:pt idx="583">584</cx:pt>
          <cx:pt idx="584">585</cx:pt>
          <cx:pt idx="585">586</cx:pt>
          <cx:pt idx="586">587</cx:pt>
          <cx:pt idx="587">588</cx:pt>
          <cx:pt idx="588">589</cx:pt>
          <cx:pt idx="589">590</cx:pt>
          <cx:pt idx="590">591</cx:pt>
          <cx:pt idx="591">592</cx:pt>
          <cx:pt idx="592">593</cx:pt>
          <cx:pt idx="593">594</cx:pt>
          <cx:pt idx="594">595</cx:pt>
          <cx:pt idx="595">596</cx:pt>
          <cx:pt idx="596">597</cx:pt>
          <cx:pt idx="597">598</cx:pt>
          <cx:pt idx="598">599</cx:pt>
          <cx:pt idx="599">600</cx:pt>
          <cx:pt idx="600">601</cx:pt>
          <cx:pt idx="601">602</cx:pt>
          <cx:pt idx="602">603</cx:pt>
          <cx:pt idx="603">604</cx:pt>
          <cx:pt idx="604">605</cx:pt>
          <cx:pt idx="605">606</cx:pt>
          <cx:pt idx="606">607</cx:pt>
          <cx:pt idx="607">608</cx:pt>
          <cx:pt idx="608">609</cx:pt>
          <cx:pt idx="609">610</cx:pt>
          <cx:pt idx="610">611</cx:pt>
          <cx:pt idx="611">612</cx:pt>
          <cx:pt idx="612">613</cx:pt>
          <cx:pt idx="613">614</cx:pt>
          <cx:pt idx="614">615</cx:pt>
          <cx:pt idx="615">616</cx:pt>
          <cx:pt idx="616">617</cx:pt>
          <cx:pt idx="617">618</cx:pt>
          <cx:pt idx="618">619</cx:pt>
          <cx:pt idx="619">620</cx:pt>
          <cx:pt idx="620">621</cx:pt>
          <cx:pt idx="621">622</cx:pt>
          <cx:pt idx="622">623</cx:pt>
          <cx:pt idx="623">624</cx:pt>
          <cx:pt idx="624">625</cx:pt>
          <cx:pt idx="625">626</cx:pt>
          <cx:pt idx="626">627</cx:pt>
          <cx:pt idx="627">628</cx:pt>
          <cx:pt idx="628">629</cx:pt>
          <cx:pt idx="629">630</cx:pt>
          <cx:pt idx="630">631</cx:pt>
          <cx:pt idx="631">632</cx:pt>
          <cx:pt idx="632">633</cx:pt>
          <cx:pt idx="633">634</cx:pt>
          <cx:pt idx="634">635</cx:pt>
          <cx:pt idx="635">636</cx:pt>
          <cx:pt idx="636">637</cx:pt>
          <cx:pt idx="637">638</cx:pt>
          <cx:pt idx="638">639</cx:pt>
          <cx:pt idx="639">640</cx:pt>
          <cx:pt idx="640">641</cx:pt>
          <cx:pt idx="641">642</cx:pt>
          <cx:pt idx="642">643</cx:pt>
          <cx:pt idx="643">644</cx:pt>
          <cx:pt idx="644">645</cx:pt>
          <cx:pt idx="645">646</cx:pt>
          <cx:pt idx="646">647</cx:pt>
          <cx:pt idx="647">648</cx:pt>
          <cx:pt idx="648">649</cx:pt>
          <cx:pt idx="649">650</cx:pt>
          <cx:pt idx="650">651</cx:pt>
          <cx:pt idx="651">652</cx:pt>
          <cx:pt idx="652">653</cx:pt>
          <cx:pt idx="653">654</cx:pt>
          <cx:pt idx="654">655</cx:pt>
          <cx:pt idx="655">656</cx:pt>
          <cx:pt idx="656">657</cx:pt>
          <cx:pt idx="657">658</cx:pt>
          <cx:pt idx="658">659</cx:pt>
          <cx:pt idx="659">660</cx:pt>
          <cx:pt idx="660">661</cx:pt>
          <cx:pt idx="661">662</cx:pt>
          <cx:pt idx="662">663</cx:pt>
          <cx:pt idx="663">664</cx:pt>
          <cx:pt idx="664">665</cx:pt>
          <cx:pt idx="665">666</cx:pt>
          <cx:pt idx="666">667</cx:pt>
          <cx:pt idx="667">668</cx:pt>
          <cx:pt idx="668">669</cx:pt>
          <cx:pt idx="669">670</cx:pt>
          <cx:pt idx="670">671</cx:pt>
          <cx:pt idx="671">672</cx:pt>
          <cx:pt idx="672">673</cx:pt>
          <cx:pt idx="673">674</cx:pt>
          <cx:pt idx="674">675</cx:pt>
          <cx:pt idx="675">676</cx:pt>
          <cx:pt idx="676">677</cx:pt>
          <cx:pt idx="677">678</cx:pt>
          <cx:pt idx="678">679</cx:pt>
          <cx:pt idx="679">680</cx:pt>
          <cx:pt idx="680">681</cx:pt>
          <cx:pt idx="681">682</cx:pt>
          <cx:pt idx="682">683</cx:pt>
          <cx:pt idx="683">684</cx:pt>
          <cx:pt idx="684">685</cx:pt>
          <cx:pt idx="685">686</cx:pt>
          <cx:pt idx="686">687</cx:pt>
          <cx:pt idx="687">688</cx:pt>
          <cx:pt idx="688">689</cx:pt>
          <cx:pt idx="689">690</cx:pt>
          <cx:pt idx="690">691</cx:pt>
          <cx:pt idx="691">692</cx:pt>
          <cx:pt idx="692">693</cx:pt>
          <cx:pt idx="693">694</cx:pt>
          <cx:pt idx="694">695</cx:pt>
          <cx:pt idx="695">696</cx:pt>
          <cx:pt idx="696">697</cx:pt>
          <cx:pt idx="697">698</cx:pt>
          <cx:pt idx="698">699</cx:pt>
          <cx:pt idx="699">700</cx:pt>
          <cx:pt idx="700">701</cx:pt>
          <cx:pt idx="701">702</cx:pt>
          <cx:pt idx="702">703</cx:pt>
          <cx:pt idx="703">704</cx:pt>
          <cx:pt idx="704">705</cx:pt>
          <cx:pt idx="705">706</cx:pt>
          <cx:pt idx="706">707</cx:pt>
          <cx:pt idx="707">708</cx:pt>
          <cx:pt idx="708">709</cx:pt>
          <cx:pt idx="709">710</cx:pt>
          <cx:pt idx="710">711</cx:pt>
          <cx:pt idx="711">712</cx:pt>
          <cx:pt idx="712">713</cx:pt>
          <cx:pt idx="713">714</cx:pt>
          <cx:pt idx="714">715</cx:pt>
          <cx:pt idx="715">716</cx:pt>
          <cx:pt idx="716">717</cx:pt>
          <cx:pt idx="717">718</cx:pt>
          <cx:pt idx="718">719</cx:pt>
          <cx:pt idx="719">720</cx:pt>
          <cx:pt idx="720">721</cx:pt>
          <cx:pt idx="721">722</cx:pt>
          <cx:pt idx="722">723</cx:pt>
          <cx:pt idx="723">724</cx:pt>
          <cx:pt idx="724">725</cx:pt>
          <cx:pt idx="725">726</cx:pt>
          <cx:pt idx="726">727</cx:pt>
          <cx:pt idx="727">728</cx:pt>
          <cx:pt idx="728">729</cx:pt>
          <cx:pt idx="729">730</cx:pt>
          <cx:pt idx="730">731</cx:pt>
          <cx:pt idx="731">732</cx:pt>
          <cx:pt idx="732">733</cx:pt>
          <cx:pt idx="733">734</cx:pt>
          <cx:pt idx="734">735</cx:pt>
          <cx:pt idx="735">736</cx:pt>
          <cx:pt idx="736">737</cx:pt>
          <cx:pt idx="737">738</cx:pt>
          <cx:pt idx="738">739</cx:pt>
          <cx:pt idx="739">740</cx:pt>
          <cx:pt idx="740">741</cx:pt>
          <cx:pt idx="741">742</cx:pt>
          <cx:pt idx="742">743</cx:pt>
          <cx:pt idx="743">744</cx:pt>
          <cx:pt idx="744">745</cx:pt>
          <cx:pt idx="745">746</cx:pt>
          <cx:pt idx="746">747</cx:pt>
          <cx:pt idx="747">748</cx:pt>
          <cx:pt idx="748">749</cx:pt>
          <cx:pt idx="749">750</cx:pt>
          <cx:pt idx="750">751</cx:pt>
          <cx:pt idx="751">752</cx:pt>
          <cx:pt idx="752">753</cx:pt>
          <cx:pt idx="753">754</cx:pt>
          <cx:pt idx="754">755</cx:pt>
          <cx:pt idx="755">756</cx:pt>
          <cx:pt idx="756">757</cx:pt>
          <cx:pt idx="757">758</cx:pt>
          <cx:pt idx="758">759</cx:pt>
          <cx:pt idx="759">760</cx:pt>
          <cx:pt idx="760">761</cx:pt>
          <cx:pt idx="761">762</cx:pt>
          <cx:pt idx="762">763</cx:pt>
          <cx:pt idx="763">764</cx:pt>
          <cx:pt idx="764">765</cx:pt>
          <cx:pt idx="765">766</cx:pt>
          <cx:pt idx="766">767</cx:pt>
          <cx:pt idx="767">768</cx:pt>
          <cx:pt idx="768">769</cx:pt>
          <cx:pt idx="769">770</cx:pt>
          <cx:pt idx="770">771</cx:pt>
          <cx:pt idx="771">772</cx:pt>
          <cx:pt idx="772">773</cx:pt>
          <cx:pt idx="773">774</cx:pt>
          <cx:pt idx="774">775</cx:pt>
          <cx:pt idx="775">776</cx:pt>
          <cx:pt idx="776">777</cx:pt>
          <cx:pt idx="777">778</cx:pt>
          <cx:pt idx="778">779</cx:pt>
          <cx:pt idx="779">780</cx:pt>
          <cx:pt idx="780">781</cx:pt>
          <cx:pt idx="781">782</cx:pt>
          <cx:pt idx="782">783</cx:pt>
          <cx:pt idx="783">784</cx:pt>
          <cx:pt idx="784">785</cx:pt>
          <cx:pt idx="785">786</cx:pt>
          <cx:pt idx="786">787</cx:pt>
          <cx:pt idx="787">788</cx:pt>
          <cx:pt idx="788">789</cx:pt>
          <cx:pt idx="789">790</cx:pt>
          <cx:pt idx="790">791</cx:pt>
          <cx:pt idx="791">792</cx:pt>
          <cx:pt idx="792">793</cx:pt>
          <cx:pt idx="793">794</cx:pt>
          <cx:pt idx="794">795</cx:pt>
          <cx:pt idx="795">796</cx:pt>
          <cx:pt idx="796">797</cx:pt>
          <cx:pt idx="797">798</cx:pt>
          <cx:pt idx="798">799</cx:pt>
          <cx:pt idx="799">800</cx:pt>
          <cx:pt idx="800">801</cx:pt>
          <cx:pt idx="801">802</cx:pt>
          <cx:pt idx="802">803</cx:pt>
          <cx:pt idx="803">804</cx:pt>
          <cx:pt idx="804">805</cx:pt>
          <cx:pt idx="805">806</cx:pt>
          <cx:pt idx="806">807</cx:pt>
          <cx:pt idx="807">808</cx:pt>
          <cx:pt idx="808">809</cx:pt>
          <cx:pt idx="809">810</cx:pt>
          <cx:pt idx="810">811</cx:pt>
          <cx:pt idx="811">812</cx:pt>
          <cx:pt idx="812">813</cx:pt>
          <cx:pt idx="813">814</cx:pt>
          <cx:pt idx="814">815</cx:pt>
          <cx:pt idx="815">816</cx:pt>
          <cx:pt idx="816">817</cx:pt>
          <cx:pt idx="817">818</cx:pt>
          <cx:pt idx="818">819</cx:pt>
          <cx:pt idx="819">820</cx:pt>
          <cx:pt idx="820">821</cx:pt>
          <cx:pt idx="821">822</cx:pt>
          <cx:pt idx="822">823</cx:pt>
          <cx:pt idx="823">824</cx:pt>
          <cx:pt idx="824">825</cx:pt>
          <cx:pt idx="825">826</cx:pt>
          <cx:pt idx="826">827</cx:pt>
          <cx:pt idx="827">828</cx:pt>
          <cx:pt idx="828">829</cx:pt>
          <cx:pt idx="829">830</cx:pt>
          <cx:pt idx="830">831</cx:pt>
          <cx:pt idx="831">832</cx:pt>
          <cx:pt idx="832">833</cx:pt>
          <cx:pt idx="833">834</cx:pt>
          <cx:pt idx="834">835</cx:pt>
          <cx:pt idx="835">836</cx:pt>
          <cx:pt idx="836">837</cx:pt>
          <cx:pt idx="837">838</cx:pt>
          <cx:pt idx="838">839</cx:pt>
          <cx:pt idx="839">840</cx:pt>
          <cx:pt idx="840">841</cx:pt>
          <cx:pt idx="841">842</cx:pt>
          <cx:pt idx="842">843</cx:pt>
          <cx:pt idx="843">844</cx:pt>
          <cx:pt idx="844">845</cx:pt>
          <cx:pt idx="845">846</cx:pt>
          <cx:pt idx="846">847</cx:pt>
          <cx:pt idx="847">848</cx:pt>
          <cx:pt idx="848">849</cx:pt>
          <cx:pt idx="849">850</cx:pt>
          <cx:pt idx="850">851</cx:pt>
          <cx:pt idx="851">852</cx:pt>
          <cx:pt idx="852">853</cx:pt>
          <cx:pt idx="853">854</cx:pt>
          <cx:pt idx="854">855</cx:pt>
          <cx:pt idx="855">856</cx:pt>
          <cx:pt idx="856">857</cx:pt>
          <cx:pt idx="857">858</cx:pt>
          <cx:pt idx="858">859</cx:pt>
          <cx:pt idx="859">860</cx:pt>
          <cx:pt idx="860">861</cx:pt>
          <cx:pt idx="861">862</cx:pt>
          <cx:pt idx="862">863</cx:pt>
          <cx:pt idx="863">864</cx:pt>
          <cx:pt idx="864">865</cx:pt>
          <cx:pt idx="865">866</cx:pt>
          <cx:pt idx="866">867</cx:pt>
          <cx:pt idx="867">868</cx:pt>
          <cx:pt idx="868">869</cx:pt>
          <cx:pt idx="869">870</cx:pt>
          <cx:pt idx="870">871</cx:pt>
          <cx:pt idx="871">872</cx:pt>
          <cx:pt idx="872">873</cx:pt>
          <cx:pt idx="873">874</cx:pt>
          <cx:pt idx="874">875</cx:pt>
          <cx:pt idx="875">876</cx:pt>
          <cx:pt idx="876">877</cx:pt>
          <cx:pt idx="877">878</cx:pt>
          <cx:pt idx="878">879</cx:pt>
          <cx:pt idx="879">880</cx:pt>
          <cx:pt idx="880">881</cx:pt>
          <cx:pt idx="881">882</cx:pt>
          <cx:pt idx="882">883</cx:pt>
          <cx:pt idx="883">884</cx:pt>
          <cx:pt idx="884">885</cx:pt>
          <cx:pt idx="885">886</cx:pt>
          <cx:pt idx="886">887</cx:pt>
          <cx:pt idx="887">888</cx:pt>
          <cx:pt idx="888">889</cx:pt>
          <cx:pt idx="889">890</cx:pt>
          <cx:pt idx="890">891</cx:pt>
          <cx:pt idx="891">892</cx:pt>
          <cx:pt idx="892">893</cx:pt>
          <cx:pt idx="893">894</cx:pt>
          <cx:pt idx="894">895</cx:pt>
          <cx:pt idx="895">896</cx:pt>
          <cx:pt idx="896">897</cx:pt>
          <cx:pt idx="897">898</cx:pt>
          <cx:pt idx="898">899</cx:pt>
          <cx:pt idx="899">900</cx:pt>
          <cx:pt idx="900">901</cx:pt>
          <cx:pt idx="901">902</cx:pt>
          <cx:pt idx="902">903</cx:pt>
          <cx:pt idx="903">904</cx:pt>
          <cx:pt idx="904">905</cx:pt>
          <cx:pt idx="905">906</cx:pt>
          <cx:pt idx="906">907</cx:pt>
          <cx:pt idx="907">908</cx:pt>
          <cx:pt idx="908">909</cx:pt>
          <cx:pt idx="909">910</cx:pt>
          <cx:pt idx="910">911</cx:pt>
          <cx:pt idx="911">912</cx:pt>
          <cx:pt idx="912">913</cx:pt>
          <cx:pt idx="913">914</cx:pt>
          <cx:pt idx="914">915</cx:pt>
          <cx:pt idx="915">916</cx:pt>
          <cx:pt idx="916">917</cx:pt>
          <cx:pt idx="917">918</cx:pt>
          <cx:pt idx="918">919</cx:pt>
          <cx:pt idx="919">920</cx:pt>
          <cx:pt idx="920">921</cx:pt>
          <cx:pt idx="921">922</cx:pt>
          <cx:pt idx="922">923</cx:pt>
          <cx:pt idx="923">924</cx:pt>
          <cx:pt idx="924">925</cx:pt>
          <cx:pt idx="925">926</cx:pt>
          <cx:pt idx="926">927</cx:pt>
          <cx:pt idx="927">928</cx:pt>
          <cx:pt idx="928">929</cx:pt>
          <cx:pt idx="929">930</cx:pt>
          <cx:pt idx="930">931</cx:pt>
          <cx:pt idx="931">932</cx:pt>
          <cx:pt idx="932">933</cx:pt>
          <cx:pt idx="933">934</cx:pt>
          <cx:pt idx="934">935</cx:pt>
          <cx:pt idx="935">936</cx:pt>
          <cx:pt idx="936">937</cx:pt>
          <cx:pt idx="937">938</cx:pt>
          <cx:pt idx="938">939</cx:pt>
          <cx:pt idx="939">940</cx:pt>
          <cx:pt idx="940">941</cx:pt>
          <cx:pt idx="941">942</cx:pt>
          <cx:pt idx="942">943</cx:pt>
          <cx:pt idx="943">944</cx:pt>
          <cx:pt idx="944">945</cx:pt>
          <cx:pt idx="945">946</cx:pt>
          <cx:pt idx="946">947</cx:pt>
          <cx:pt idx="947">948</cx:pt>
          <cx:pt idx="948">949</cx:pt>
          <cx:pt idx="949">950</cx:pt>
          <cx:pt idx="950">951</cx:pt>
          <cx:pt idx="951">952</cx:pt>
          <cx:pt idx="952">953</cx:pt>
          <cx:pt idx="953">954</cx:pt>
          <cx:pt idx="954">955</cx:pt>
          <cx:pt idx="955">956</cx:pt>
          <cx:pt idx="956">957</cx:pt>
          <cx:pt idx="957">958</cx:pt>
          <cx:pt idx="958">959</cx:pt>
          <cx:pt idx="959">960</cx:pt>
          <cx:pt idx="960">961</cx:pt>
          <cx:pt idx="961">962</cx:pt>
          <cx:pt idx="962">963</cx:pt>
          <cx:pt idx="963">964</cx:pt>
          <cx:pt idx="964">965</cx:pt>
          <cx:pt idx="965">966</cx:pt>
          <cx:pt idx="966">967</cx:pt>
          <cx:pt idx="967">968</cx:pt>
          <cx:pt idx="968">969</cx:pt>
          <cx:pt idx="969">970</cx:pt>
          <cx:pt idx="970">971</cx:pt>
          <cx:pt idx="971">972</cx:pt>
          <cx:pt idx="972">973</cx:pt>
          <cx:pt idx="973">974</cx:pt>
          <cx:pt idx="974">975</cx:pt>
          <cx:pt idx="975">976</cx:pt>
          <cx:pt idx="976">977</cx:pt>
          <cx:pt idx="977">978</cx:pt>
          <cx:pt idx="978">979</cx:pt>
          <cx:pt idx="979">980</cx:pt>
          <cx:pt idx="980">981</cx:pt>
          <cx:pt idx="981">982</cx:pt>
          <cx:pt idx="982">983</cx:pt>
          <cx:pt idx="983">984</cx:pt>
          <cx:pt idx="984">985</cx:pt>
          <cx:pt idx="985">986</cx:pt>
          <cx:pt idx="986">987</cx:pt>
          <cx:pt idx="987">988</cx:pt>
          <cx:pt idx="988">989</cx:pt>
          <cx:pt idx="989">990</cx:pt>
          <cx:pt idx="990">991</cx:pt>
          <cx:pt idx="991">992</cx:pt>
          <cx:pt idx="992">993</cx:pt>
          <cx:pt idx="993">994</cx:pt>
          <cx:pt idx="994">995</cx:pt>
          <cx:pt idx="995">996</cx:pt>
          <cx:pt idx="996">997</cx:pt>
          <cx:pt idx="997">998</cx:pt>
          <cx:pt idx="998">999</cx:pt>
          <cx:pt idx="999">1000</cx:pt>
          <cx:pt idx="1000">1001</cx:pt>
          <cx:pt idx="1001">1002</cx:pt>
          <cx:pt idx="1002">1003</cx:pt>
          <cx:pt idx="1003">1004</cx:pt>
          <cx:pt idx="1004">1005</cx:pt>
          <cx:pt idx="1005">1006</cx:pt>
          <cx:pt idx="1006">1007</cx:pt>
          <cx:pt idx="1007">1008</cx:pt>
          <cx:pt idx="1008">1009</cx:pt>
          <cx:pt idx="1009">1010</cx:pt>
          <cx:pt idx="1010">1011</cx:pt>
          <cx:pt idx="1011">1012</cx:pt>
          <cx:pt idx="1012">1013</cx:pt>
          <cx:pt idx="1013">1014</cx:pt>
          <cx:pt idx="1014">1015</cx:pt>
          <cx:pt idx="1015">1016</cx:pt>
          <cx:pt idx="1016">1017</cx:pt>
          <cx:pt idx="1017">1018</cx:pt>
          <cx:pt idx="1018">1019</cx:pt>
          <cx:pt idx="1019">1020</cx:pt>
          <cx:pt idx="1020">1021</cx:pt>
          <cx:pt idx="1021">1022</cx:pt>
          <cx:pt idx="1022">1023</cx:pt>
          <cx:pt idx="1023">1024</cx:pt>
          <cx:pt idx="1024">1025</cx:pt>
          <cx:pt idx="1025">1026</cx:pt>
          <cx:pt idx="1026">1027</cx:pt>
          <cx:pt idx="1027">1028</cx:pt>
          <cx:pt idx="1028">1029</cx:pt>
          <cx:pt idx="1029">1030</cx:pt>
          <cx:pt idx="1030">1031</cx:pt>
          <cx:pt idx="1031">1032</cx:pt>
          <cx:pt idx="1032">1033</cx:pt>
          <cx:pt idx="1033">1034</cx:pt>
          <cx:pt idx="1034">1035</cx:pt>
          <cx:pt idx="1035">1036</cx:pt>
          <cx:pt idx="1036">1037</cx:pt>
          <cx:pt idx="1037">1038</cx:pt>
          <cx:pt idx="1038">1039</cx:pt>
          <cx:pt idx="1039">1040</cx:pt>
          <cx:pt idx="1040">1041</cx:pt>
          <cx:pt idx="1041">1042</cx:pt>
          <cx:pt idx="1042">1043</cx:pt>
          <cx:pt idx="1043">1044</cx:pt>
          <cx:pt idx="1044">1045</cx:pt>
          <cx:pt idx="1045">1046</cx:pt>
          <cx:pt idx="1046">1047</cx:pt>
          <cx:pt idx="1047">1048</cx:pt>
          <cx:pt idx="1048">1049</cx:pt>
          <cx:pt idx="1049">1050</cx:pt>
          <cx:pt idx="1050">1051</cx:pt>
          <cx:pt idx="1051">1052</cx:pt>
          <cx:pt idx="1052">1053</cx:pt>
          <cx:pt idx="1053">1054</cx:pt>
          <cx:pt idx="1054">1055</cx:pt>
          <cx:pt idx="1055">1056</cx:pt>
          <cx:pt idx="1056">1057</cx:pt>
          <cx:pt idx="1057">1058</cx:pt>
          <cx:pt idx="1058">1059</cx:pt>
          <cx:pt idx="1059">1060</cx:pt>
          <cx:pt idx="1060">1061</cx:pt>
          <cx:pt idx="1061">1062</cx:pt>
          <cx:pt idx="1062">1063</cx:pt>
          <cx:pt idx="1063">1064</cx:pt>
          <cx:pt idx="1064">1065</cx:pt>
          <cx:pt idx="1065">1066</cx:pt>
          <cx:pt idx="1066">1067</cx:pt>
          <cx:pt idx="1067">1068</cx:pt>
          <cx:pt idx="1068">1069</cx:pt>
          <cx:pt idx="1069">1070</cx:pt>
          <cx:pt idx="1070">1071</cx:pt>
          <cx:pt idx="1071">1072</cx:pt>
          <cx:pt idx="1072">1073</cx:pt>
          <cx:pt idx="1073">1074</cx:pt>
          <cx:pt idx="1074">1075</cx:pt>
          <cx:pt idx="1075">1076</cx:pt>
          <cx:pt idx="1076">1077</cx:pt>
          <cx:pt idx="1077">1078</cx:pt>
          <cx:pt idx="1078">1079</cx:pt>
          <cx:pt idx="1079">1080</cx:pt>
          <cx:pt idx="1080">1081</cx:pt>
          <cx:pt idx="1081">1082</cx:pt>
          <cx:pt idx="1082">1083</cx:pt>
          <cx:pt idx="1083">1084</cx:pt>
          <cx:pt idx="1084">1085</cx:pt>
          <cx:pt idx="1085">1086</cx:pt>
          <cx:pt idx="1086">1087</cx:pt>
          <cx:pt idx="1087">1088</cx:pt>
          <cx:pt idx="1088">1089</cx:pt>
          <cx:pt idx="1089">1090</cx:pt>
          <cx:pt idx="1090">1091</cx:pt>
          <cx:pt idx="1091">1092</cx:pt>
          <cx:pt idx="1092">1093</cx:pt>
          <cx:pt idx="1093">1094</cx:pt>
          <cx:pt idx="1094">1095</cx:pt>
          <cx:pt idx="1095">1096</cx:pt>
          <cx:pt idx="1096">1097</cx:pt>
          <cx:pt idx="1097">1098</cx:pt>
          <cx:pt idx="1098">1099</cx:pt>
          <cx:pt idx="1099">1100</cx:pt>
          <cx:pt idx="1100">1101</cx:pt>
          <cx:pt idx="1101">1102</cx:pt>
          <cx:pt idx="1102">1103</cx:pt>
          <cx:pt idx="1103">1104</cx:pt>
          <cx:pt idx="1104">1105</cx:pt>
          <cx:pt idx="1105">1106</cx:pt>
          <cx:pt idx="1106">1107</cx:pt>
          <cx:pt idx="1107">1108</cx:pt>
          <cx:pt idx="1108">1109</cx:pt>
          <cx:pt idx="1109">1110</cx:pt>
          <cx:pt idx="1110">1111</cx:pt>
          <cx:pt idx="1111">1112</cx:pt>
          <cx:pt idx="1112">1113</cx:pt>
          <cx:pt idx="1113">1114</cx:pt>
          <cx:pt idx="1114">1115</cx:pt>
          <cx:pt idx="1115">1116</cx:pt>
          <cx:pt idx="1116">1117</cx:pt>
          <cx:pt idx="1117">1118</cx:pt>
          <cx:pt idx="1118">1119</cx:pt>
          <cx:pt idx="1119">1120</cx:pt>
          <cx:pt idx="1120">1121</cx:pt>
          <cx:pt idx="1121">1122</cx:pt>
          <cx:pt idx="1122">1123</cx:pt>
          <cx:pt idx="1123">1124</cx:pt>
          <cx:pt idx="1124">1125</cx:pt>
          <cx:pt idx="1125">1126</cx:pt>
          <cx:pt idx="1126">1127</cx:pt>
          <cx:pt idx="1127">1128</cx:pt>
          <cx:pt idx="1128">1129</cx:pt>
          <cx:pt idx="1129">1130</cx:pt>
          <cx:pt idx="1130">1131</cx:pt>
          <cx:pt idx="1131">1132</cx:pt>
          <cx:pt idx="1132">1133</cx:pt>
          <cx:pt idx="1133">1134</cx:pt>
          <cx:pt idx="1134">1135</cx:pt>
          <cx:pt idx="1135">1136</cx:pt>
          <cx:pt idx="1136">1137</cx:pt>
          <cx:pt idx="1137">1138</cx:pt>
          <cx:pt idx="1138">1139</cx:pt>
          <cx:pt idx="1139">1140</cx:pt>
          <cx:pt idx="1140">1141</cx:pt>
          <cx:pt idx="1141">1142</cx:pt>
          <cx:pt idx="1142">1143</cx:pt>
          <cx:pt idx="1143">1144</cx:pt>
          <cx:pt idx="1144">1145</cx:pt>
          <cx:pt idx="1145">1146</cx:pt>
          <cx:pt idx="1146">1147</cx:pt>
          <cx:pt idx="1147">1148</cx:pt>
          <cx:pt idx="1148">1149</cx:pt>
          <cx:pt idx="1149">1150</cx:pt>
          <cx:pt idx="1150">1151</cx:pt>
          <cx:pt idx="1151">1152</cx:pt>
          <cx:pt idx="1152">1153</cx:pt>
          <cx:pt idx="1153">1154</cx:pt>
          <cx:pt idx="1154">1155</cx:pt>
          <cx:pt idx="1155">1156</cx:pt>
          <cx:pt idx="1156">1157</cx:pt>
          <cx:pt idx="1157">1158</cx:pt>
          <cx:pt idx="1158">1159</cx:pt>
          <cx:pt idx="1159">1160</cx:pt>
          <cx:pt idx="1160">1161</cx:pt>
          <cx:pt idx="1161">1162</cx:pt>
          <cx:pt idx="1162">1163</cx:pt>
          <cx:pt idx="1163">1164</cx:pt>
          <cx:pt idx="1164">1165</cx:pt>
          <cx:pt idx="1165">1166</cx:pt>
          <cx:pt idx="1166">1167</cx:pt>
          <cx:pt idx="1167">1168</cx:pt>
          <cx:pt idx="1168">1169</cx:pt>
          <cx:pt idx="1169">1170</cx:pt>
          <cx:pt idx="1170">1171</cx:pt>
          <cx:pt idx="1171">1172</cx:pt>
          <cx:pt idx="1172">1173</cx:pt>
          <cx:pt idx="1173">1174</cx:pt>
          <cx:pt idx="1174">1175</cx:pt>
          <cx:pt idx="1175">1176</cx:pt>
          <cx:pt idx="1176">1177</cx:pt>
          <cx:pt idx="1177">1178</cx:pt>
          <cx:pt idx="1178">1179</cx:pt>
          <cx:pt idx="1179">1180</cx:pt>
          <cx:pt idx="1180">1181</cx:pt>
          <cx:pt idx="1181">1182</cx:pt>
          <cx:pt idx="1182">1183</cx:pt>
          <cx:pt idx="1183">1184</cx:pt>
          <cx:pt idx="1184">1185</cx:pt>
          <cx:pt idx="1185">1186</cx:pt>
          <cx:pt idx="1186">1187</cx:pt>
          <cx:pt idx="1187">1188</cx:pt>
          <cx:pt idx="1188">1189</cx:pt>
          <cx:pt idx="1189">1190</cx:pt>
          <cx:pt idx="1190">1191</cx:pt>
          <cx:pt idx="1191">1192</cx:pt>
          <cx:pt idx="1192">1193</cx:pt>
          <cx:pt idx="1193">1194</cx:pt>
          <cx:pt idx="1194">1195</cx:pt>
          <cx:pt idx="1195">1196</cx:pt>
          <cx:pt idx="1196">1197</cx:pt>
          <cx:pt idx="1197">1198</cx:pt>
          <cx:pt idx="1198">1199</cx:pt>
          <cx:pt idx="1199">1200</cx:pt>
          <cx:pt idx="1200">1201</cx:pt>
          <cx:pt idx="1201">1202</cx:pt>
          <cx:pt idx="1202">1203</cx:pt>
          <cx:pt idx="1203">1204</cx:pt>
          <cx:pt idx="1204">1205</cx:pt>
          <cx:pt idx="1205">1206</cx:pt>
          <cx:pt idx="1206">1207</cx:pt>
          <cx:pt idx="1207">1208</cx:pt>
          <cx:pt idx="1208">1209</cx:pt>
          <cx:pt idx="1209">1210</cx:pt>
          <cx:pt idx="1210">1211</cx:pt>
          <cx:pt idx="1211">1212</cx:pt>
          <cx:pt idx="1212">1213</cx:pt>
          <cx:pt idx="1213">1214</cx:pt>
          <cx:pt idx="1214">1215</cx:pt>
          <cx:pt idx="1215">1216</cx:pt>
          <cx:pt idx="1216">1217</cx:pt>
          <cx:pt idx="1217">1218</cx:pt>
          <cx:pt idx="1218">1219</cx:pt>
          <cx:pt idx="1219">1220</cx:pt>
          <cx:pt idx="1220">1221</cx:pt>
          <cx:pt idx="1221">1222</cx:pt>
          <cx:pt idx="1222">1223</cx:pt>
          <cx:pt idx="1223">1224</cx:pt>
          <cx:pt idx="1224">1225</cx:pt>
          <cx:pt idx="1225">1226</cx:pt>
          <cx:pt idx="1226">1227</cx:pt>
          <cx:pt idx="1227">1228</cx:pt>
          <cx:pt idx="1228">1229</cx:pt>
          <cx:pt idx="1229">1230</cx:pt>
          <cx:pt idx="1230">1231</cx:pt>
          <cx:pt idx="1231">1232</cx:pt>
          <cx:pt idx="1232">1233</cx:pt>
          <cx:pt idx="1233">1234</cx:pt>
          <cx:pt idx="1234">1235</cx:pt>
          <cx:pt idx="1235">1236</cx:pt>
          <cx:pt idx="1236">1237</cx:pt>
          <cx:pt idx="1237">1238</cx:pt>
          <cx:pt idx="1238">1239</cx:pt>
          <cx:pt idx="1239">1240</cx:pt>
          <cx:pt idx="1240">1241</cx:pt>
          <cx:pt idx="1241">1242</cx:pt>
          <cx:pt idx="1242">1243</cx:pt>
          <cx:pt idx="1243">1244</cx:pt>
          <cx:pt idx="1244">1245</cx:pt>
          <cx:pt idx="1245">1246</cx:pt>
          <cx:pt idx="1246">1247</cx:pt>
          <cx:pt idx="1247">1248</cx:pt>
          <cx:pt idx="1248">1249</cx:pt>
          <cx:pt idx="1249">1250</cx:pt>
          <cx:pt idx="1250">1251</cx:pt>
          <cx:pt idx="1251">1252</cx:pt>
          <cx:pt idx="1252">1253</cx:pt>
          <cx:pt idx="1253">1254</cx:pt>
          <cx:pt idx="1254">1255</cx:pt>
          <cx:pt idx="1255">1256</cx:pt>
          <cx:pt idx="1256">1257</cx:pt>
          <cx:pt idx="1257">1258</cx:pt>
          <cx:pt idx="1258">1259</cx:pt>
          <cx:pt idx="1259">1260</cx:pt>
          <cx:pt idx="1260">1261</cx:pt>
          <cx:pt idx="1261">1262</cx:pt>
          <cx:pt idx="1262">1263</cx:pt>
          <cx:pt idx="1263">1264</cx:pt>
          <cx:pt idx="1264">1265</cx:pt>
          <cx:pt idx="1265">1266</cx:pt>
          <cx:pt idx="1266">1267</cx:pt>
          <cx:pt idx="1267">1268</cx:pt>
          <cx:pt idx="1268">1269</cx:pt>
          <cx:pt idx="1269">1270</cx:pt>
          <cx:pt idx="1270">1271</cx:pt>
          <cx:pt idx="1271">1272</cx:pt>
          <cx:pt idx="1272">1273</cx:pt>
          <cx:pt idx="1273">1274</cx:pt>
          <cx:pt idx="1274">1275</cx:pt>
          <cx:pt idx="1275">1276</cx:pt>
          <cx:pt idx="1276">1277</cx:pt>
          <cx:pt idx="1277">1278</cx:pt>
          <cx:pt idx="1278">1279</cx:pt>
          <cx:pt idx="1279">1280</cx:pt>
          <cx:pt idx="1280">1281</cx:pt>
          <cx:pt idx="1281">1282</cx:pt>
          <cx:pt idx="1282">1283</cx:pt>
          <cx:pt idx="1283">1284</cx:pt>
          <cx:pt idx="1284">1285</cx:pt>
          <cx:pt idx="1285">1286</cx:pt>
          <cx:pt idx="1286">1287</cx:pt>
          <cx:pt idx="1287">1288</cx:pt>
          <cx:pt idx="1288">1289</cx:pt>
          <cx:pt idx="1289">1290</cx:pt>
          <cx:pt idx="1290">1291</cx:pt>
          <cx:pt idx="1291">1292</cx:pt>
          <cx:pt idx="1292">1293</cx:pt>
          <cx:pt idx="1293">1294</cx:pt>
          <cx:pt idx="1294">1295</cx:pt>
          <cx:pt idx="1295">1296</cx:pt>
          <cx:pt idx="1296">1297</cx:pt>
          <cx:pt idx="1297">1298</cx:pt>
          <cx:pt idx="1298">1299</cx:pt>
          <cx:pt idx="1299">1300</cx:pt>
          <cx:pt idx="1300">1301</cx:pt>
          <cx:pt idx="1301">1302</cx:pt>
          <cx:pt idx="1302">1303</cx:pt>
          <cx:pt idx="1303">1304</cx:pt>
          <cx:pt idx="1304">1305</cx:pt>
          <cx:pt idx="1305">1306</cx:pt>
          <cx:pt idx="1306">1307</cx:pt>
          <cx:pt idx="1307">1308</cx:pt>
          <cx:pt idx="1308">1309</cx:pt>
          <cx:pt idx="1309">1310</cx:pt>
          <cx:pt idx="1310">1311</cx:pt>
          <cx:pt idx="1311">1312</cx:pt>
          <cx:pt idx="1312">1313</cx:pt>
          <cx:pt idx="1313">1314</cx:pt>
          <cx:pt idx="1314">1315</cx:pt>
          <cx:pt idx="1315">1316</cx:pt>
          <cx:pt idx="1316">1317</cx:pt>
          <cx:pt idx="1317">1318</cx:pt>
          <cx:pt idx="1318">1319</cx:pt>
          <cx:pt idx="1319">1320</cx:pt>
          <cx:pt idx="1320">1321</cx:pt>
          <cx:pt idx="1321">1322</cx:pt>
          <cx:pt idx="1322">1323</cx:pt>
          <cx:pt idx="1323">1324</cx:pt>
          <cx:pt idx="1324">1325</cx:pt>
          <cx:pt idx="1325">1326</cx:pt>
          <cx:pt idx="1326">1327</cx:pt>
          <cx:pt idx="1327">1328</cx:pt>
          <cx:pt idx="1328">1329</cx:pt>
          <cx:pt idx="1329">1330</cx:pt>
          <cx:pt idx="1330">1331</cx:pt>
          <cx:pt idx="1331">1332</cx:pt>
          <cx:pt idx="1332">1333</cx:pt>
          <cx:pt idx="1333">1334</cx:pt>
          <cx:pt idx="1334">1335</cx:pt>
          <cx:pt idx="1335">1336</cx:pt>
          <cx:pt idx="1336">1337</cx:pt>
          <cx:pt idx="1337">1338</cx:pt>
          <cx:pt idx="1338">1339</cx:pt>
          <cx:pt idx="1339">1340</cx:pt>
          <cx:pt idx="1340">1341</cx:pt>
          <cx:pt idx="1341">1342</cx:pt>
          <cx:pt idx="1342">1343</cx:pt>
          <cx:pt idx="1343">1344</cx:pt>
          <cx:pt idx="1344">1345</cx:pt>
          <cx:pt idx="1345">1346</cx:pt>
          <cx:pt idx="1346">1347</cx:pt>
          <cx:pt idx="1347">1348</cx:pt>
          <cx:pt idx="1348">1349</cx:pt>
          <cx:pt idx="1349">1350</cx:pt>
          <cx:pt idx="1350">1351</cx:pt>
          <cx:pt idx="1351">1352</cx:pt>
          <cx:pt idx="1352">1353</cx:pt>
          <cx:pt idx="1353">1354</cx:pt>
          <cx:pt idx="1354">1355</cx:pt>
          <cx:pt idx="1355">1356</cx:pt>
          <cx:pt idx="1356">1357</cx:pt>
          <cx:pt idx="1357">1358</cx:pt>
          <cx:pt idx="1358">1359</cx:pt>
          <cx:pt idx="1359">1360</cx:pt>
          <cx:pt idx="1360">1361</cx:pt>
          <cx:pt idx="1361">1362</cx:pt>
          <cx:pt idx="1362">1363</cx:pt>
          <cx:pt idx="1363">1364</cx:pt>
          <cx:pt idx="1364">1365</cx:pt>
          <cx:pt idx="1365">1366</cx:pt>
          <cx:pt idx="1366">1367</cx:pt>
          <cx:pt idx="1367">1368</cx:pt>
          <cx:pt idx="1368">1369</cx:pt>
          <cx:pt idx="1369">1370</cx:pt>
          <cx:pt idx="1370">1371</cx:pt>
          <cx:pt idx="1371">1372</cx:pt>
          <cx:pt idx="1372">1373</cx:pt>
          <cx:pt idx="1373">1374</cx:pt>
          <cx:pt idx="1374">1375</cx:pt>
          <cx:pt idx="1375">1376</cx:pt>
          <cx:pt idx="1376">1377</cx:pt>
          <cx:pt idx="1377">1378</cx:pt>
          <cx:pt idx="1378">1379</cx:pt>
          <cx:pt idx="1379">1380</cx:pt>
          <cx:pt idx="1380">1381</cx:pt>
          <cx:pt idx="1381">1382</cx:pt>
          <cx:pt idx="1382">1383</cx:pt>
          <cx:pt idx="1383">1384</cx:pt>
          <cx:pt idx="1384">1385</cx:pt>
          <cx:pt idx="1385">1386</cx:pt>
          <cx:pt idx="1386">1387</cx:pt>
          <cx:pt idx="1387">1388</cx:pt>
          <cx:pt idx="1388">1389</cx:pt>
          <cx:pt idx="1389">1390</cx:pt>
          <cx:pt idx="1390">1391</cx:pt>
          <cx:pt idx="1391">1392</cx:pt>
          <cx:pt idx="1392">1393</cx:pt>
          <cx:pt idx="1393">1394</cx:pt>
          <cx:pt idx="1394">1395</cx:pt>
          <cx:pt idx="1395">1396</cx:pt>
          <cx:pt idx="1396">1397</cx:pt>
          <cx:pt idx="1397">1398</cx:pt>
          <cx:pt idx="1398">1399</cx:pt>
          <cx:pt idx="1399">1400</cx:pt>
          <cx:pt idx="1400">1401</cx:pt>
          <cx:pt idx="1401">1402</cx:pt>
          <cx:pt idx="1402">1403</cx:pt>
          <cx:pt idx="1403">1404</cx:pt>
          <cx:pt idx="1404">1405</cx:pt>
          <cx:pt idx="1405">1406</cx:pt>
          <cx:pt idx="1406">1407</cx:pt>
          <cx:pt idx="1407">1408</cx:pt>
          <cx:pt idx="1408">1409</cx:pt>
          <cx:pt idx="1409">1410</cx:pt>
          <cx:pt idx="1410">1411</cx:pt>
          <cx:pt idx="1411">1412</cx:pt>
          <cx:pt idx="1412">1413</cx:pt>
          <cx:pt idx="1413">1414</cx:pt>
          <cx:pt idx="1414">1415</cx:pt>
          <cx:pt idx="1415">1416</cx:pt>
          <cx:pt idx="1416">1417</cx:pt>
          <cx:pt idx="1417">1418</cx:pt>
          <cx:pt idx="1418">1419</cx:pt>
          <cx:pt idx="1419">1420</cx:pt>
          <cx:pt idx="1420">1421</cx:pt>
          <cx:pt idx="1421">1422</cx:pt>
          <cx:pt idx="1422">1423</cx:pt>
          <cx:pt idx="1423">1424</cx:pt>
          <cx:pt idx="1424">1425</cx:pt>
          <cx:pt idx="1425">1426</cx:pt>
          <cx:pt idx="1426">1427</cx:pt>
          <cx:pt idx="1427">1428</cx:pt>
          <cx:pt idx="1428">1429</cx:pt>
          <cx:pt idx="1429">1430</cx:pt>
          <cx:pt idx="1430">1431</cx:pt>
          <cx:pt idx="1431">1432</cx:pt>
          <cx:pt idx="1432">1433</cx:pt>
          <cx:pt idx="1433">1434</cx:pt>
          <cx:pt idx="1434">1435</cx:pt>
          <cx:pt idx="1435">1436</cx:pt>
          <cx:pt idx="1436">1437</cx:pt>
          <cx:pt idx="1437">1438</cx:pt>
          <cx:pt idx="1438">1439</cx:pt>
          <cx:pt idx="1439">1440</cx:pt>
          <cx:pt idx="1440">1441</cx:pt>
          <cx:pt idx="1441">1442</cx:pt>
          <cx:pt idx="1442">1443</cx:pt>
          <cx:pt idx="1443">1444</cx:pt>
          <cx:pt idx="1444">1445</cx:pt>
          <cx:pt idx="1445">1446</cx:pt>
          <cx:pt idx="1446">1447</cx:pt>
          <cx:pt idx="1447">1448</cx:pt>
          <cx:pt idx="1448">1449</cx:pt>
          <cx:pt idx="1449">1450</cx:pt>
          <cx:pt idx="1450">1451</cx:pt>
          <cx:pt idx="1451">1452</cx:pt>
          <cx:pt idx="1452">1453</cx:pt>
          <cx:pt idx="1453">1454</cx:pt>
          <cx:pt idx="1454">1455</cx:pt>
          <cx:pt idx="1455">1456</cx:pt>
          <cx:pt idx="1456">1457</cx:pt>
          <cx:pt idx="1457">1458</cx:pt>
          <cx:pt idx="1458">1459</cx:pt>
          <cx:pt idx="1459">1460</cx:pt>
        </cx:lvl>
      </cx:strDim>
      <cx:numDim type="val">
        <cx:f>'Raw Data'!$CC$3:$CC$1462</cx:f>
        <cx:lvl ptCount="1460" formatCode="General">
          <cx:pt idx="0">208500</cx:pt>
          <cx:pt idx="1">181500</cx:pt>
          <cx:pt idx="2">223500</cx:pt>
          <cx:pt idx="3">140000</cx:pt>
          <cx:pt idx="4">250000</cx:pt>
          <cx:pt idx="5">143000</cx:pt>
          <cx:pt idx="6">307000</cx:pt>
          <cx:pt idx="7">200000</cx:pt>
          <cx:pt idx="8">129900</cx:pt>
          <cx:pt idx="9">118000</cx:pt>
          <cx:pt idx="10">129500</cx:pt>
          <cx:pt idx="11">345000</cx:pt>
          <cx:pt idx="12">144000</cx:pt>
          <cx:pt idx="13">279500</cx:pt>
          <cx:pt idx="14">157000</cx:pt>
          <cx:pt idx="15">132000</cx:pt>
          <cx:pt idx="16">149000</cx:pt>
          <cx:pt idx="17">90000</cx:pt>
          <cx:pt idx="18">159000</cx:pt>
          <cx:pt idx="19">139000</cx:pt>
          <cx:pt idx="20">325300</cx:pt>
          <cx:pt idx="21">139400</cx:pt>
          <cx:pt idx="22">230000</cx:pt>
          <cx:pt idx="23">129900</cx:pt>
          <cx:pt idx="24">154000</cx:pt>
          <cx:pt idx="25">256300</cx:pt>
          <cx:pt idx="26">134800</cx:pt>
          <cx:pt idx="27">306000</cx:pt>
          <cx:pt idx="28">207500</cx:pt>
          <cx:pt idx="29">68500</cx:pt>
          <cx:pt idx="30">40000</cx:pt>
          <cx:pt idx="31">149350</cx:pt>
          <cx:pt idx="32">179900</cx:pt>
          <cx:pt idx="33">165500</cx:pt>
          <cx:pt idx="34">277500</cx:pt>
          <cx:pt idx="35">309000</cx:pt>
          <cx:pt idx="36">145000</cx:pt>
          <cx:pt idx="37">153000</cx:pt>
          <cx:pt idx="38">109000</cx:pt>
          <cx:pt idx="39">82000</cx:pt>
          <cx:pt idx="40">160000</cx:pt>
          <cx:pt idx="41">170000</cx:pt>
          <cx:pt idx="42">144000</cx:pt>
          <cx:pt idx="43">130250</cx:pt>
          <cx:pt idx="44">141000</cx:pt>
          <cx:pt idx="45">319900</cx:pt>
          <cx:pt idx="46">239686</cx:pt>
          <cx:pt idx="47">249700</cx:pt>
          <cx:pt idx="48">113000</cx:pt>
          <cx:pt idx="49">127000</cx:pt>
          <cx:pt idx="50">177000</cx:pt>
          <cx:pt idx="51">114500</cx:pt>
          <cx:pt idx="52">110000</cx:pt>
          <cx:pt idx="53">385000</cx:pt>
          <cx:pt idx="54">130000</cx:pt>
          <cx:pt idx="55">180500</cx:pt>
          <cx:pt idx="56">172500</cx:pt>
          <cx:pt idx="57">196500</cx:pt>
          <cx:pt idx="58">438780</cx:pt>
          <cx:pt idx="59">124900</cx:pt>
          <cx:pt idx="60">158000</cx:pt>
          <cx:pt idx="61">101000</cx:pt>
          <cx:pt idx="62">202500</cx:pt>
          <cx:pt idx="63">140000</cx:pt>
          <cx:pt idx="64">219500</cx:pt>
          <cx:pt idx="65">317000</cx:pt>
          <cx:pt idx="66">180000</cx:pt>
          <cx:pt idx="67">226000</cx:pt>
          <cx:pt idx="68">80000</cx:pt>
          <cx:pt idx="69">225000</cx:pt>
          <cx:pt idx="70">244000</cx:pt>
          <cx:pt idx="71">129500</cx:pt>
          <cx:pt idx="72">185000</cx:pt>
          <cx:pt idx="73">144900</cx:pt>
          <cx:pt idx="74">107400</cx:pt>
          <cx:pt idx="75">91000</cx:pt>
          <cx:pt idx="76">135750</cx:pt>
          <cx:pt idx="77">127000</cx:pt>
          <cx:pt idx="78">136500</cx:pt>
          <cx:pt idx="79">110000</cx:pt>
          <cx:pt idx="80">193500</cx:pt>
          <cx:pt idx="81">153500</cx:pt>
          <cx:pt idx="82">245000</cx:pt>
          <cx:pt idx="83">126500</cx:pt>
          <cx:pt idx="84">168500</cx:pt>
          <cx:pt idx="85">260000</cx:pt>
          <cx:pt idx="86">174000</cx:pt>
          <cx:pt idx="87">164500</cx:pt>
          <cx:pt idx="88">85000</cx:pt>
          <cx:pt idx="89">123600</cx:pt>
          <cx:pt idx="90">109900</cx:pt>
          <cx:pt idx="91">98600</cx:pt>
          <cx:pt idx="92">163500</cx:pt>
          <cx:pt idx="93">133900</cx:pt>
          <cx:pt idx="94">204750</cx:pt>
          <cx:pt idx="95">185000</cx:pt>
          <cx:pt idx="96">214000</cx:pt>
          <cx:pt idx="97">94750</cx:pt>
          <cx:pt idx="98">83000</cx:pt>
          <cx:pt idx="99">128950</cx:pt>
          <cx:pt idx="100">205000</cx:pt>
          <cx:pt idx="101">178000</cx:pt>
          <cx:pt idx="102">118964</cx:pt>
          <cx:pt idx="103">198900</cx:pt>
          <cx:pt idx="104">169500</cx:pt>
          <cx:pt idx="105">250000</cx:pt>
          <cx:pt idx="106">100000</cx:pt>
          <cx:pt idx="107">115000</cx:pt>
          <cx:pt idx="108">115000</cx:pt>
          <cx:pt idx="109">190000</cx:pt>
          <cx:pt idx="110">136900</cx:pt>
          <cx:pt idx="111">180000</cx:pt>
          <cx:pt idx="112">383970</cx:pt>
          <cx:pt idx="113">217000</cx:pt>
          <cx:pt idx="114">259500</cx:pt>
          <cx:pt idx="115">176000</cx:pt>
          <cx:pt idx="116">139000</cx:pt>
          <cx:pt idx="117">155000</cx:pt>
          <cx:pt idx="118">320000</cx:pt>
          <cx:pt idx="119">163990</cx:pt>
          <cx:pt idx="120">180000</cx:pt>
          <cx:pt idx="121">100000</cx:pt>
          <cx:pt idx="122">136000</cx:pt>
          <cx:pt idx="123">153900</cx:pt>
          <cx:pt idx="124">181000</cx:pt>
          <cx:pt idx="125">84500</cx:pt>
          <cx:pt idx="126">128000</cx:pt>
          <cx:pt idx="127">87000</cx:pt>
          <cx:pt idx="128">155000</cx:pt>
          <cx:pt idx="129">150000</cx:pt>
          <cx:pt idx="130">226000</cx:pt>
          <cx:pt idx="131">244000</cx:pt>
          <cx:pt idx="132">150750</cx:pt>
          <cx:pt idx="133">220000</cx:pt>
          <cx:pt idx="134">180000</cx:pt>
          <cx:pt idx="135">174000</cx:pt>
          <cx:pt idx="136">143000</cx:pt>
          <cx:pt idx="137">171000</cx:pt>
          <cx:pt idx="138">230000</cx:pt>
          <cx:pt idx="139">231500</cx:pt>
          <cx:pt idx="140">115000</cx:pt>
          <cx:pt idx="141">260000</cx:pt>
          <cx:pt idx="142">166000</cx:pt>
          <cx:pt idx="143">204000</cx:pt>
          <cx:pt idx="144">125000</cx:pt>
          <cx:pt idx="145">130000</cx:pt>
          <cx:pt idx="146">105000</cx:pt>
          <cx:pt idx="147">222500</cx:pt>
          <cx:pt idx="148">141000</cx:pt>
          <cx:pt idx="149">115000</cx:pt>
          <cx:pt idx="150">122000</cx:pt>
          <cx:pt idx="151">372402</cx:pt>
          <cx:pt idx="152">190000</cx:pt>
          <cx:pt idx="153">235000</cx:pt>
          <cx:pt idx="154">125000</cx:pt>
          <cx:pt idx="155">79000</cx:pt>
          <cx:pt idx="156">109500</cx:pt>
          <cx:pt idx="157">269500</cx:pt>
          <cx:pt idx="158">254900</cx:pt>
          <cx:pt idx="159">320000</cx:pt>
          <cx:pt idx="160">162500</cx:pt>
          <cx:pt idx="161">412500</cx:pt>
          <cx:pt idx="162">220000</cx:pt>
          <cx:pt idx="163">103200</cx:pt>
          <cx:pt idx="164">152000</cx:pt>
          <cx:pt idx="165">127500</cx:pt>
          <cx:pt idx="166">190000</cx:pt>
          <cx:pt idx="167">325624</cx:pt>
          <cx:pt idx="168">183500</cx:pt>
          <cx:pt idx="169">228000</cx:pt>
          <cx:pt idx="170">128500</cx:pt>
          <cx:pt idx="171">215000</cx:pt>
          <cx:pt idx="172">239000</cx:pt>
          <cx:pt idx="173">163000</cx:pt>
          <cx:pt idx="174">184000</cx:pt>
          <cx:pt idx="175">243000</cx:pt>
          <cx:pt idx="176">211000</cx:pt>
          <cx:pt idx="177">172500</cx:pt>
          <cx:pt idx="178">501837</cx:pt>
          <cx:pt idx="179">100000</cx:pt>
          <cx:pt idx="180">177000</cx:pt>
          <cx:pt idx="181">200100</cx:pt>
          <cx:pt idx="182">120000</cx:pt>
          <cx:pt idx="183">200000</cx:pt>
          <cx:pt idx="184">127000</cx:pt>
          <cx:pt idx="185">475000</cx:pt>
          <cx:pt idx="186">173000</cx:pt>
          <cx:pt idx="187">135000</cx:pt>
          <cx:pt idx="188">153337</cx:pt>
          <cx:pt idx="189">286000</cx:pt>
          <cx:pt idx="190">315000</cx:pt>
          <cx:pt idx="191">184000</cx:pt>
          <cx:pt idx="192">192000</cx:pt>
          <cx:pt idx="193">130000</cx:pt>
          <cx:pt idx="194">127000</cx:pt>
          <cx:pt idx="195">148500</cx:pt>
          <cx:pt idx="196">311872</cx:pt>
          <cx:pt idx="197">235000</cx:pt>
          <cx:pt idx="198">104000</cx:pt>
          <cx:pt idx="199">274900</cx:pt>
          <cx:pt idx="200">140000</cx:pt>
          <cx:pt idx="201">171500</cx:pt>
          <cx:pt idx="202">112000</cx:pt>
          <cx:pt idx="203">149000</cx:pt>
          <cx:pt idx="204">110000</cx:pt>
          <cx:pt idx="205">180500</cx:pt>
          <cx:pt idx="206">143900</cx:pt>
          <cx:pt idx="207">141000</cx:pt>
          <cx:pt idx="208">277000</cx:pt>
          <cx:pt idx="209">145000</cx:pt>
          <cx:pt idx="210">98000</cx:pt>
          <cx:pt idx="211">186000</cx:pt>
          <cx:pt idx="212">252678</cx:pt>
          <cx:pt idx="213">156000</cx:pt>
          <cx:pt idx="214">161750</cx:pt>
          <cx:pt idx="215">134450</cx:pt>
          <cx:pt idx="216">210000</cx:pt>
          <cx:pt idx="217">107000</cx:pt>
          <cx:pt idx="218">311500</cx:pt>
          <cx:pt idx="219">167240</cx:pt>
          <cx:pt idx="220">204900</cx:pt>
          <cx:pt idx="221">200000</cx:pt>
          <cx:pt idx="222">179900</cx:pt>
          <cx:pt idx="223">97000</cx:pt>
          <cx:pt idx="224">386250</cx:pt>
          <cx:pt idx="225">112000</cx:pt>
          <cx:pt idx="226">290000</cx:pt>
          <cx:pt idx="227">106000</cx:pt>
          <cx:pt idx="228">125000</cx:pt>
          <cx:pt idx="229">192500</cx:pt>
          <cx:pt idx="230">148000</cx:pt>
          <cx:pt idx="231">403000</cx:pt>
          <cx:pt idx="232">94500</cx:pt>
          <cx:pt idx="233">128200</cx:pt>
          <cx:pt idx="234">216500</cx:pt>
          <cx:pt idx="235">89500</cx:pt>
          <cx:pt idx="236">185500</cx:pt>
          <cx:pt idx="237">194500</cx:pt>
          <cx:pt idx="238">318000</cx:pt>
          <cx:pt idx="239">113000</cx:pt>
          <cx:pt idx="240">262500</cx:pt>
          <cx:pt idx="241">110500</cx:pt>
          <cx:pt idx="242">79000</cx:pt>
          <cx:pt idx="243">120000</cx:pt>
          <cx:pt idx="244">205000</cx:pt>
          <cx:pt idx="245">241500</cx:pt>
          <cx:pt idx="246">137000</cx:pt>
          <cx:pt idx="247">140000</cx:pt>
          <cx:pt idx="248">180000</cx:pt>
          <cx:pt idx="249">277000</cx:pt>
          <cx:pt idx="250">76500</cx:pt>
          <cx:pt idx="251">235000</cx:pt>
          <cx:pt idx="252">173000</cx:pt>
          <cx:pt idx="253">158000</cx:pt>
          <cx:pt idx="254">145000</cx:pt>
          <cx:pt idx="255">230000</cx:pt>
          <cx:pt idx="256">207500</cx:pt>
          <cx:pt idx="257">220000</cx:pt>
          <cx:pt idx="258">231500</cx:pt>
          <cx:pt idx="259">97000</cx:pt>
          <cx:pt idx="260">176000</cx:pt>
          <cx:pt idx="261">276000</cx:pt>
          <cx:pt idx="262">151000</cx:pt>
          <cx:pt idx="263">130000</cx:pt>
          <cx:pt idx="264">73000</cx:pt>
          <cx:pt idx="265">175500</cx:pt>
          <cx:pt idx="266">185000</cx:pt>
          <cx:pt idx="267">179500</cx:pt>
          <cx:pt idx="268">120500</cx:pt>
          <cx:pt idx="269">148000</cx:pt>
          <cx:pt idx="270">266000</cx:pt>
          <cx:pt idx="271">241500</cx:pt>
          <cx:pt idx="272">290000</cx:pt>
          <cx:pt idx="273">139000</cx:pt>
          <cx:pt idx="274">124500</cx:pt>
          <cx:pt idx="275">205000</cx:pt>
          <cx:pt idx="276">201000</cx:pt>
          <cx:pt idx="277">141000</cx:pt>
          <cx:pt idx="278">415298</cx:pt>
          <cx:pt idx="279">192000</cx:pt>
          <cx:pt idx="280">228500</cx:pt>
          <cx:pt idx="281">185000</cx:pt>
          <cx:pt idx="282">207500</cx:pt>
          <cx:pt idx="283">244600</cx:pt>
          <cx:pt idx="284">179200</cx:pt>
          <cx:pt idx="285">164700</cx:pt>
          <cx:pt idx="286">159000</cx:pt>
          <cx:pt idx="287">88000</cx:pt>
          <cx:pt idx="288">122000</cx:pt>
          <cx:pt idx="289">153575</cx:pt>
          <cx:pt idx="290">233230</cx:pt>
          <cx:pt idx="291">135900</cx:pt>
          <cx:pt idx="292">131000</cx:pt>
          <cx:pt idx="293">235000</cx:pt>
          <cx:pt idx="294">167000</cx:pt>
          <cx:pt idx="295">142500</cx:pt>
          <cx:pt idx="296">152000</cx:pt>
          <cx:pt idx="297">239000</cx:pt>
          <cx:pt idx="298">175000</cx:pt>
          <cx:pt idx="299">158500</cx:pt>
          <cx:pt idx="300">157000</cx:pt>
          <cx:pt idx="301">267000</cx:pt>
          <cx:pt idx="302">205000</cx:pt>
          <cx:pt idx="303">149900</cx:pt>
          <cx:pt idx="304">295000</cx:pt>
          <cx:pt idx="305">305900</cx:pt>
          <cx:pt idx="306">225000</cx:pt>
          <cx:pt idx="307">89500</cx:pt>
          <cx:pt idx="308">82500</cx:pt>
          <cx:pt idx="309">360000</cx:pt>
          <cx:pt idx="310">165600</cx:pt>
          <cx:pt idx="311">132000</cx:pt>
          <cx:pt idx="312">119900</cx:pt>
          <cx:pt idx="313">375000</cx:pt>
          <cx:pt idx="314">178000</cx:pt>
          <cx:pt idx="315">188500</cx:pt>
          <cx:pt idx="316">260000</cx:pt>
          <cx:pt idx="317">270000</cx:pt>
          <cx:pt idx="318">260000</cx:pt>
          <cx:pt idx="319">187500</cx:pt>
          <cx:pt idx="320">342643</cx:pt>
          <cx:pt idx="321">354000</cx:pt>
          <cx:pt idx="322">301000</cx:pt>
          <cx:pt idx="323">126175</cx:pt>
          <cx:pt idx="324">242000</cx:pt>
          <cx:pt idx="325">87000</cx:pt>
          <cx:pt idx="326">324000</cx:pt>
          <cx:pt idx="327">145250</cx:pt>
          <cx:pt idx="328">214500</cx:pt>
          <cx:pt idx="329">78000</cx:pt>
          <cx:pt idx="330">119000</cx:pt>
          <cx:pt idx="331">139000</cx:pt>
          <cx:pt idx="332">284000</cx:pt>
          <cx:pt idx="333">207000</cx:pt>
          <cx:pt idx="334">192000</cx:pt>
          <cx:pt idx="335">228950</cx:pt>
          <cx:pt idx="336">377426</cx:pt>
          <cx:pt idx="337">214000</cx:pt>
          <cx:pt idx="338">202500</cx:pt>
          <cx:pt idx="339">155000</cx:pt>
          <cx:pt idx="340">202900</cx:pt>
          <cx:pt idx="341">82000</cx:pt>
          <cx:pt idx="342">87500</cx:pt>
          <cx:pt idx="343">266000</cx:pt>
          <cx:pt idx="344">85000</cx:pt>
          <cx:pt idx="345">140200</cx:pt>
          <cx:pt idx="346">151500</cx:pt>
          <cx:pt idx="347">157500</cx:pt>
          <cx:pt idx="348">154000</cx:pt>
          <cx:pt idx="349">437154</cx:pt>
          <cx:pt idx="350">318061</cx:pt>
          <cx:pt idx="351">190000</cx:pt>
          <cx:pt idx="352">95000</cx:pt>
          <cx:pt idx="353">105900</cx:pt>
          <cx:pt idx="354">140000</cx:pt>
          <cx:pt idx="355">177500</cx:pt>
          <cx:pt idx="356">173000</cx:pt>
          <cx:pt idx="357">134000</cx:pt>
          <cx:pt idx="358">130000</cx:pt>
          <cx:pt idx="359">280000</cx:pt>
          <cx:pt idx="360">156000</cx:pt>
          <cx:pt idx="361">145000</cx:pt>
          <cx:pt idx="362">198500</cx:pt>
          <cx:pt idx="363">118000</cx:pt>
          <cx:pt idx="364">190000</cx:pt>
          <cx:pt idx="365">147000</cx:pt>
          <cx:pt idx="366">159000</cx:pt>
          <cx:pt idx="367">165000</cx:pt>
          <cx:pt idx="368">132000</cx:pt>
          <cx:pt idx="369">162000</cx:pt>
          <cx:pt idx="370">172400</cx:pt>
          <cx:pt idx="371">134432</cx:pt>
          <cx:pt idx="372">125000</cx:pt>
          <cx:pt idx="373">123000</cx:pt>
          <cx:pt idx="374">219500</cx:pt>
          <cx:pt idx="375">61000</cx:pt>
          <cx:pt idx="376">148000</cx:pt>
          <cx:pt idx="377">340000</cx:pt>
          <cx:pt idx="378">394432</cx:pt>
          <cx:pt idx="379">179000</cx:pt>
          <cx:pt idx="380">127000</cx:pt>
          <cx:pt idx="381">187750</cx:pt>
          <cx:pt idx="382">213500</cx:pt>
          <cx:pt idx="383">76000</cx:pt>
          <cx:pt idx="384">240000</cx:pt>
          <cx:pt idx="385">192000</cx:pt>
          <cx:pt idx="386">81000</cx:pt>
          <cx:pt idx="387">125000</cx:pt>
          <cx:pt idx="388">191000</cx:pt>
          <cx:pt idx="389">426000</cx:pt>
          <cx:pt idx="390">119000</cx:pt>
          <cx:pt idx="391">215000</cx:pt>
          <cx:pt idx="392">106500</cx:pt>
          <cx:pt idx="393">100000</cx:pt>
          <cx:pt idx="394">109000</cx:pt>
          <cx:pt idx="395">129000</cx:pt>
          <cx:pt idx="396">123000</cx:pt>
          <cx:pt idx="397">169500</cx:pt>
          <cx:pt idx="398">67000</cx:pt>
          <cx:pt idx="399">241000</cx:pt>
          <cx:pt idx="400">245500</cx:pt>
          <cx:pt idx="401">164990</cx:pt>
          <cx:pt idx="402">108000</cx:pt>
          <cx:pt idx="403">258000</cx:pt>
          <cx:pt idx="404">168000</cx:pt>
          <cx:pt idx="405">150000</cx:pt>
          <cx:pt idx="406">115000</cx:pt>
          <cx:pt idx="407">177000</cx:pt>
          <cx:pt idx="408">280000</cx:pt>
          <cx:pt idx="409">339750</cx:pt>
          <cx:pt idx="410">60000</cx:pt>
          <cx:pt idx="411">145000</cx:pt>
          <cx:pt idx="412">222000</cx:pt>
          <cx:pt idx="413">115000</cx:pt>
          <cx:pt idx="414">228000</cx:pt>
          <cx:pt idx="415">181134</cx:pt>
          <cx:pt idx="416">149500</cx:pt>
          <cx:pt idx="417">239000</cx:pt>
          <cx:pt idx="418">126000</cx:pt>
          <cx:pt idx="419">142000</cx:pt>
          <cx:pt idx="420">206300</cx:pt>
          <cx:pt idx="421">215000</cx:pt>
          <cx:pt idx="422">113000</cx:pt>
          <cx:pt idx="423">315000</cx:pt>
          <cx:pt idx="424">139000</cx:pt>
          <cx:pt idx="425">135000</cx:pt>
          <cx:pt idx="426">275000</cx:pt>
          <cx:pt idx="427">109008</cx:pt>
          <cx:pt idx="428">195400</cx:pt>
          <cx:pt idx="429">175000</cx:pt>
          <cx:pt idx="430">85400</cx:pt>
          <cx:pt idx="431">79900</cx:pt>
          <cx:pt idx="432">122500</cx:pt>
          <cx:pt idx="433">181000</cx:pt>
          <cx:pt idx="434">81000</cx:pt>
          <cx:pt idx="435">212000</cx:pt>
          <cx:pt idx="436">116000</cx:pt>
          <cx:pt idx="437">119000</cx:pt>
          <cx:pt idx="438">90350</cx:pt>
          <cx:pt idx="439">110000</cx:pt>
          <cx:pt idx="440">555000</cx:pt>
          <cx:pt idx="441">118000</cx:pt>
          <cx:pt idx="442">162900</cx:pt>
          <cx:pt idx="443">172500</cx:pt>
          <cx:pt idx="444">210000</cx:pt>
          <cx:pt idx="445">127500</cx:pt>
          <cx:pt idx="446">190000</cx:pt>
          <cx:pt idx="447">199900</cx:pt>
          <cx:pt idx="448">119500</cx:pt>
          <cx:pt idx="449">120000</cx:pt>
          <cx:pt idx="450">110000</cx:pt>
          <cx:pt idx="451">280000</cx:pt>
          <cx:pt idx="452">204000</cx:pt>
          <cx:pt idx="453">210000</cx:pt>
          <cx:pt idx="454">188000</cx:pt>
          <cx:pt idx="455">175500</cx:pt>
          <cx:pt idx="456">98000</cx:pt>
          <cx:pt idx="457">256000</cx:pt>
          <cx:pt idx="458">161000</cx:pt>
          <cx:pt idx="459">110000</cx:pt>
          <cx:pt idx="460">263435</cx:pt>
          <cx:pt idx="461">155000</cx:pt>
          <cx:pt idx="462">62383</cx:pt>
          <cx:pt idx="463">188700</cx:pt>
          <cx:pt idx="464">124000</cx:pt>
          <cx:pt idx="465">178740</cx:pt>
          <cx:pt idx="466">167000</cx:pt>
          <cx:pt idx="467">146500</cx:pt>
          <cx:pt idx="468">250000</cx:pt>
          <cx:pt idx="469">187000</cx:pt>
          <cx:pt idx="470">212000</cx:pt>
          <cx:pt idx="471">190000</cx:pt>
          <cx:pt idx="472">148000</cx:pt>
          <cx:pt idx="473">440000</cx:pt>
          <cx:pt idx="474">251000</cx:pt>
          <cx:pt idx="475">132500</cx:pt>
          <cx:pt idx="476">208900</cx:pt>
          <cx:pt idx="477">380000</cx:pt>
          <cx:pt idx="478">297000</cx:pt>
          <cx:pt idx="479">89471</cx:pt>
          <cx:pt idx="480">326000</cx:pt>
          <cx:pt idx="481">374000</cx:pt>
          <cx:pt idx="482">155000</cx:pt>
          <cx:pt idx="483">164000</cx:pt>
          <cx:pt idx="484">132500</cx:pt>
          <cx:pt idx="485">147000</cx:pt>
          <cx:pt idx="486">156000</cx:pt>
          <cx:pt idx="487">175000</cx:pt>
          <cx:pt idx="488">160000</cx:pt>
          <cx:pt idx="489">86000</cx:pt>
          <cx:pt idx="490">115000</cx:pt>
          <cx:pt idx="491">133000</cx:pt>
          <cx:pt idx="492">172785</cx:pt>
          <cx:pt idx="493">155000</cx:pt>
          <cx:pt idx="494">91300</cx:pt>
          <cx:pt idx="495">34900</cx:pt>
          <cx:pt idx="496">430000</cx:pt>
          <cx:pt idx="497">184000</cx:pt>
          <cx:pt idx="498">130000</cx:pt>
          <cx:pt idx="499">120000</cx:pt>
          <cx:pt idx="500">113000</cx:pt>
          <cx:pt idx="501">226700</cx:pt>
          <cx:pt idx="502">140000</cx:pt>
          <cx:pt idx="503">289000</cx:pt>
          <cx:pt idx="504">147000</cx:pt>
          <cx:pt idx="505">124500</cx:pt>
          <cx:pt idx="506">215000</cx:pt>
          <cx:pt idx="507">208300</cx:pt>
          <cx:pt idx="508">161000</cx:pt>
          <cx:pt idx="509">124500</cx:pt>
          <cx:pt idx="510">164900</cx:pt>
          <cx:pt idx="511">202665</cx:pt>
          <cx:pt idx="512">129900</cx:pt>
          <cx:pt idx="513">134000</cx:pt>
          <cx:pt idx="514">96500</cx:pt>
          <cx:pt idx="515">402861</cx:pt>
          <cx:pt idx="516">158000</cx:pt>
          <cx:pt idx="517">265000</cx:pt>
          <cx:pt idx="518">211000</cx:pt>
          <cx:pt idx="519">234000</cx:pt>
          <cx:pt idx="520">106250</cx:pt>
          <cx:pt idx="521">150000</cx:pt>
          <cx:pt idx="522">159000</cx:pt>
          <cx:pt idx="523">184750</cx:pt>
          <cx:pt idx="524">315750</cx:pt>
          <cx:pt idx="525">176000</cx:pt>
          <cx:pt idx="526">132000</cx:pt>
          <cx:pt idx="527">446261</cx:pt>
          <cx:pt idx="528">86000</cx:pt>
          <cx:pt idx="529">200624</cx:pt>
          <cx:pt idx="530">175000</cx:pt>
          <cx:pt idx="531">128000</cx:pt>
          <cx:pt idx="532">107500</cx:pt>
          <cx:pt idx="533">39300</cx:pt>
          <cx:pt idx="534">178000</cx:pt>
          <cx:pt idx="535">107500</cx:pt>
          <cx:pt idx="536">188000</cx:pt>
          <cx:pt idx="537">111250</cx:pt>
          <cx:pt idx="538">158000</cx:pt>
          <cx:pt idx="539">272000</cx:pt>
          <cx:pt idx="540">315000</cx:pt>
          <cx:pt idx="541">248000</cx:pt>
          <cx:pt idx="542">213250</cx:pt>
          <cx:pt idx="543">133000</cx:pt>
          <cx:pt idx="544">179665</cx:pt>
          <cx:pt idx="545">229000</cx:pt>
          <cx:pt idx="546">210000</cx:pt>
          <cx:pt idx="547">129500</cx:pt>
          <cx:pt idx="548">125000</cx:pt>
          <cx:pt idx="549">263000</cx:pt>
          <cx:pt idx="550">140000</cx:pt>
          <cx:pt idx="551">112500</cx:pt>
          <cx:pt idx="552">255500</cx:pt>
          <cx:pt idx="553">108000</cx:pt>
          <cx:pt idx="554">284000</cx:pt>
          <cx:pt idx="555">113000</cx:pt>
          <cx:pt idx="556">141000</cx:pt>
          <cx:pt idx="557">108000</cx:pt>
          <cx:pt idx="558">175000</cx:pt>
          <cx:pt idx="559">234000</cx:pt>
          <cx:pt idx="560">121500</cx:pt>
          <cx:pt idx="561">170000</cx:pt>
          <cx:pt idx="562">108000</cx:pt>
          <cx:pt idx="563">185000</cx:pt>
          <cx:pt idx="564">268000</cx:pt>
          <cx:pt idx="565">128000</cx:pt>
          <cx:pt idx="566">325000</cx:pt>
          <cx:pt idx="567">214000</cx:pt>
          <cx:pt idx="568">316600</cx:pt>
          <cx:pt idx="569">135960</cx:pt>
          <cx:pt idx="570">142600</cx:pt>
          <cx:pt idx="571">120000</cx:pt>
          <cx:pt idx="572">224500</cx:pt>
          <cx:pt idx="573">170000</cx:pt>
          <cx:pt idx="574">139000</cx:pt>
          <cx:pt idx="575">118500</cx:pt>
          <cx:pt idx="576">145000</cx:pt>
          <cx:pt idx="577">164500</cx:pt>
          <cx:pt idx="578">146000</cx:pt>
          <cx:pt idx="579">131500</cx:pt>
          <cx:pt idx="580">181900</cx:pt>
          <cx:pt idx="581">253293</cx:pt>
          <cx:pt idx="582">118500</cx:pt>
          <cx:pt idx="583">325000</cx:pt>
          <cx:pt idx="584">133000</cx:pt>
          <cx:pt idx="585">369900</cx:pt>
          <cx:pt idx="586">130000</cx:pt>
          <cx:pt idx="587">137000</cx:pt>
          <cx:pt idx="588">143000</cx:pt>
          <cx:pt idx="589">79500</cx:pt>
          <cx:pt idx="590">185900</cx:pt>
          <cx:pt idx="591">451950</cx:pt>
          <cx:pt idx="592">138000</cx:pt>
          <cx:pt idx="593">140000</cx:pt>
          <cx:pt idx="594">110000</cx:pt>
          <cx:pt idx="595">319000</cx:pt>
          <cx:pt idx="596">114504</cx:pt>
          <cx:pt idx="597">194201</cx:pt>
          <cx:pt idx="598">217500</cx:pt>
          <cx:pt idx="599">151000</cx:pt>
          <cx:pt idx="600">275000</cx:pt>
          <cx:pt idx="601">141000</cx:pt>
          <cx:pt idx="602">220000</cx:pt>
          <cx:pt idx="603">151000</cx:pt>
          <cx:pt idx="604">221000</cx:pt>
          <cx:pt idx="605">205000</cx:pt>
          <cx:pt idx="606">152000</cx:pt>
          <cx:pt idx="607">225000</cx:pt>
          <cx:pt idx="608">359100</cx:pt>
          <cx:pt idx="609">118500</cx:pt>
          <cx:pt idx="610">313000</cx:pt>
          <cx:pt idx="611">148000</cx:pt>
          <cx:pt idx="612">261500</cx:pt>
          <cx:pt idx="613">147000</cx:pt>
          <cx:pt idx="614">75500</cx:pt>
          <cx:pt idx="615">137500</cx:pt>
          <cx:pt idx="616">183200</cx:pt>
          <cx:pt idx="617">105500</cx:pt>
          <cx:pt idx="618">314813</cx:pt>
          <cx:pt idx="619">305000</cx:pt>
          <cx:pt idx="620">67000</cx:pt>
          <cx:pt idx="621">240000</cx:pt>
          <cx:pt idx="622">135000</cx:pt>
          <cx:pt idx="623">168500</cx:pt>
          <cx:pt idx="624">165150</cx:pt>
          <cx:pt idx="625">160000</cx:pt>
          <cx:pt idx="626">139900</cx:pt>
          <cx:pt idx="627">153000</cx:pt>
          <cx:pt idx="628">135000</cx:pt>
          <cx:pt idx="629">168500</cx:pt>
          <cx:pt idx="630">124000</cx:pt>
          <cx:pt idx="631">209500</cx:pt>
          <cx:pt idx="632">82500</cx:pt>
          <cx:pt idx="633">139400</cx:pt>
          <cx:pt idx="634">144000</cx:pt>
          <cx:pt idx="635">200000</cx:pt>
          <cx:pt idx="636">60000</cx:pt>
          <cx:pt idx="637">93000</cx:pt>
          <cx:pt idx="638">85000</cx:pt>
          <cx:pt idx="639">264561</cx:pt>
          <cx:pt idx="640">274000</cx:pt>
          <cx:pt idx="641">226000</cx:pt>
          <cx:pt idx="642">345000</cx:pt>
          <cx:pt idx="643">152000</cx:pt>
          <cx:pt idx="644">370878</cx:pt>
          <cx:pt idx="645">143250</cx:pt>
          <cx:pt idx="646">98300</cx:pt>
          <cx:pt idx="647">155000</cx:pt>
          <cx:pt idx="648">155000</cx:pt>
          <cx:pt idx="649">84500</cx:pt>
          <cx:pt idx="650">205950</cx:pt>
          <cx:pt idx="651">108000</cx:pt>
          <cx:pt idx="652">191000</cx:pt>
          <cx:pt idx="653">135000</cx:pt>
          <cx:pt idx="654">350000</cx:pt>
          <cx:pt idx="655">88000</cx:pt>
          <cx:pt idx="656">145500</cx:pt>
          <cx:pt idx="657">149000</cx:pt>
          <cx:pt idx="658">97500</cx:pt>
          <cx:pt idx="659">167000</cx:pt>
          <cx:pt idx="660">197900</cx:pt>
          <cx:pt idx="661">402000</cx:pt>
          <cx:pt idx="662">110000</cx:pt>
          <cx:pt idx="663">137500</cx:pt>
          <cx:pt idx="664">423000</cx:pt>
          <cx:pt idx="665">230500</cx:pt>
          <cx:pt idx="666">129000</cx:pt>
          <cx:pt idx="667">193500</cx:pt>
          <cx:pt idx="668">168000</cx:pt>
          <cx:pt idx="669">137500</cx:pt>
          <cx:pt idx="670">173500</cx:pt>
          <cx:pt idx="671">103600</cx:pt>
          <cx:pt idx="672">165000</cx:pt>
          <cx:pt idx="673">257500</cx:pt>
          <cx:pt idx="674">140000</cx:pt>
          <cx:pt idx="675">148500</cx:pt>
          <cx:pt idx="676">87000</cx:pt>
          <cx:pt idx="677">109500</cx:pt>
          <cx:pt idx="678">372500</cx:pt>
          <cx:pt idx="679">128500</cx:pt>
          <cx:pt idx="680">143000</cx:pt>
          <cx:pt idx="681">159434</cx:pt>
          <cx:pt idx="682">173000</cx:pt>
          <cx:pt idx="683">285000</cx:pt>
          <cx:pt idx="684">221000</cx:pt>
          <cx:pt idx="685">207500</cx:pt>
          <cx:pt idx="686">227875</cx:pt>
          <cx:pt idx="687">148800</cx:pt>
          <cx:pt idx="688">392000</cx:pt>
          <cx:pt idx="689">194700</cx:pt>
          <cx:pt idx="690">141000</cx:pt>
          <cx:pt idx="691">755000</cx:pt>
          <cx:pt idx="692">335000</cx:pt>
          <cx:pt idx="693">108480</cx:pt>
          <cx:pt idx="694">141500</cx:pt>
          <cx:pt idx="695">176000</cx:pt>
          <cx:pt idx="696">89000</cx:pt>
          <cx:pt idx="697">123500</cx:pt>
          <cx:pt idx="698">138500</cx:pt>
          <cx:pt idx="699">196000</cx:pt>
          <cx:pt idx="700">312500</cx:pt>
          <cx:pt idx="701">140000</cx:pt>
          <cx:pt idx="702">361919</cx:pt>
          <cx:pt idx="703">140000</cx:pt>
          <cx:pt idx="704">213000</cx:pt>
          <cx:pt idx="705">55000</cx:pt>
          <cx:pt idx="706">302000</cx:pt>
          <cx:pt idx="707">254000</cx:pt>
          <cx:pt idx="708">179540</cx:pt>
          <cx:pt idx="709">109900</cx:pt>
          <cx:pt idx="710">52000</cx:pt>
          <cx:pt idx="711">102776</cx:pt>
          <cx:pt idx="712">189000</cx:pt>
          <cx:pt idx="713">129000</cx:pt>
          <cx:pt idx="714">130500</cx:pt>
          <cx:pt idx="715">165000</cx:pt>
          <cx:pt idx="716">159500</cx:pt>
          <cx:pt idx="717">157000</cx:pt>
          <cx:pt idx="718">341000</cx:pt>
          <cx:pt idx="719">128500</cx:pt>
          <cx:pt idx="720">275000</cx:pt>
          <cx:pt idx="721">143000</cx:pt>
          <cx:pt idx="722">124500</cx:pt>
          <cx:pt idx="723">135000</cx:pt>
          <cx:pt idx="724">320000</cx:pt>
          <cx:pt idx="725">120500</cx:pt>
          <cx:pt idx="726">222000</cx:pt>
          <cx:pt idx="727">194500</cx:pt>
          <cx:pt idx="728">110000</cx:pt>
          <cx:pt idx="729">103000</cx:pt>
          <cx:pt idx="730">236500</cx:pt>
          <cx:pt idx="731">187500</cx:pt>
          <cx:pt idx="732">222500</cx:pt>
          <cx:pt idx="733">131400</cx:pt>
          <cx:pt idx="734">108000</cx:pt>
          <cx:pt idx="735">163000</cx:pt>
          <cx:pt idx="736">93500</cx:pt>
          <cx:pt idx="737">239900</cx:pt>
          <cx:pt idx="738">179000</cx:pt>
          <cx:pt idx="739">190000</cx:pt>
          <cx:pt idx="740">132000</cx:pt>
          <cx:pt idx="741">142000</cx:pt>
          <cx:pt idx="742">179000</cx:pt>
          <cx:pt idx="743">175000</cx:pt>
          <cx:pt idx="744">180000</cx:pt>
          <cx:pt idx="745">299800</cx:pt>
          <cx:pt idx="746">236000</cx:pt>
          <cx:pt idx="747">265979</cx:pt>
          <cx:pt idx="748">260400</cx:pt>
          <cx:pt idx="749">98000</cx:pt>
          <cx:pt idx="750">96500</cx:pt>
          <cx:pt idx="751">162000</cx:pt>
          <cx:pt idx="752">217000</cx:pt>
          <cx:pt idx="753">275500</cx:pt>
          <cx:pt idx="754">156000</cx:pt>
          <cx:pt idx="755">172500</cx:pt>
          <cx:pt idx="756">212000</cx:pt>
          <cx:pt idx="757">158900</cx:pt>
          <cx:pt idx="758">179400</cx:pt>
          <cx:pt idx="759">290000</cx:pt>
          <cx:pt idx="760">127500</cx:pt>
          <cx:pt idx="761">100000</cx:pt>
          <cx:pt idx="762">215200</cx:pt>
          <cx:pt idx="763">337000</cx:pt>
          <cx:pt idx="764">270000</cx:pt>
          <cx:pt idx="765">264132</cx:pt>
          <cx:pt idx="766">196500</cx:pt>
          <cx:pt idx="767">160000</cx:pt>
          <cx:pt idx="768">216837</cx:pt>
          <cx:pt idx="769">538000</cx:pt>
          <cx:pt idx="770">134900</cx:pt>
          <cx:pt idx="771">102000</cx:pt>
          <cx:pt idx="772">107000</cx:pt>
          <cx:pt idx="773">114500</cx:pt>
          <cx:pt idx="774">395000</cx:pt>
          <cx:pt idx="775">162000</cx:pt>
          <cx:pt idx="776">221500</cx:pt>
          <cx:pt idx="777">142500</cx:pt>
          <cx:pt idx="778">144000</cx:pt>
          <cx:pt idx="779">135000</cx:pt>
          <cx:pt idx="780">176000</cx:pt>
          <cx:pt idx="781">175900</cx:pt>
          <cx:pt idx="782">187100</cx:pt>
          <cx:pt idx="783">165500</cx:pt>
          <cx:pt idx="784">128000</cx:pt>
          <cx:pt idx="785">161500</cx:pt>
          <cx:pt idx="786">139000</cx:pt>
          <cx:pt idx="787">233000</cx:pt>
          <cx:pt idx="788">107900</cx:pt>
          <cx:pt idx="789">187500</cx:pt>
          <cx:pt idx="790">160200</cx:pt>
          <cx:pt idx="791">146800</cx:pt>
          <cx:pt idx="792">269790</cx:pt>
          <cx:pt idx="793">225000</cx:pt>
          <cx:pt idx="794">194500</cx:pt>
          <cx:pt idx="795">171000</cx:pt>
          <cx:pt idx="796">143500</cx:pt>
          <cx:pt idx="797">110000</cx:pt>
          <cx:pt idx="798">485000</cx:pt>
          <cx:pt idx="799">175000</cx:pt>
          <cx:pt idx="800">200000</cx:pt>
          <cx:pt idx="801">109900</cx:pt>
          <cx:pt idx="802">189000</cx:pt>
          <cx:pt idx="803">582933</cx:pt>
          <cx:pt idx="804">118000</cx:pt>
          <cx:pt idx="805">227680</cx:pt>
          <cx:pt idx="806">135500</cx:pt>
          <cx:pt idx="807">223500</cx:pt>
          <cx:pt idx="808">159950</cx:pt>
          <cx:pt idx="809">106000</cx:pt>
          <cx:pt idx="810">181000</cx:pt>
          <cx:pt idx="811">144500</cx:pt>
          <cx:pt idx="812">55993</cx:pt>
          <cx:pt idx="813">157900</cx:pt>
          <cx:pt idx="814">116000</cx:pt>
          <cx:pt idx="815">224900</cx:pt>
          <cx:pt idx="816">137000</cx:pt>
          <cx:pt idx="817">271000</cx:pt>
          <cx:pt idx="818">155000</cx:pt>
          <cx:pt idx="819">224000</cx:pt>
          <cx:pt idx="820">183000</cx:pt>
          <cx:pt idx="821">93000</cx:pt>
          <cx:pt idx="822">225000</cx:pt>
          <cx:pt idx="823">139500</cx:pt>
          <cx:pt idx="824">232600</cx:pt>
          <cx:pt idx="825">385000</cx:pt>
          <cx:pt idx="826">109500</cx:pt>
          <cx:pt idx="827">189000</cx:pt>
          <cx:pt idx="828">185000</cx:pt>
          <cx:pt idx="829">147400</cx:pt>
          <cx:pt idx="830">166000</cx:pt>
          <cx:pt idx="831">151000</cx:pt>
          <cx:pt idx="832">237000</cx:pt>
          <cx:pt idx="833">167000</cx:pt>
          <cx:pt idx="834">139950</cx:pt>
          <cx:pt idx="835">128000</cx:pt>
          <cx:pt idx="836">153500</cx:pt>
          <cx:pt idx="837">100000</cx:pt>
          <cx:pt idx="838">144000</cx:pt>
          <cx:pt idx="839">130500</cx:pt>
          <cx:pt idx="840">140000</cx:pt>
          <cx:pt idx="841">157500</cx:pt>
          <cx:pt idx="842">174900</cx:pt>
          <cx:pt idx="843">141000</cx:pt>
          <cx:pt idx="844">153900</cx:pt>
          <cx:pt idx="845">171000</cx:pt>
          <cx:pt idx="846">213000</cx:pt>
          <cx:pt idx="847">133500</cx:pt>
          <cx:pt idx="848">240000</cx:pt>
          <cx:pt idx="849">187000</cx:pt>
          <cx:pt idx="850">131500</cx:pt>
          <cx:pt idx="851">215000</cx:pt>
          <cx:pt idx="852">164000</cx:pt>
          <cx:pt idx="853">158000</cx:pt>
          <cx:pt idx="854">170000</cx:pt>
          <cx:pt idx="855">127000</cx:pt>
          <cx:pt idx="856">147000</cx:pt>
          <cx:pt idx="857">174000</cx:pt>
          <cx:pt idx="858">152000</cx:pt>
          <cx:pt idx="859">250000</cx:pt>
          <cx:pt idx="860">189950</cx:pt>
          <cx:pt idx="861">131500</cx:pt>
          <cx:pt idx="862">152000</cx:pt>
          <cx:pt idx="863">132500</cx:pt>
          <cx:pt idx="864">250580</cx:pt>
          <cx:pt idx="865">148500</cx:pt>
          <cx:pt idx="866">248900</cx:pt>
          <cx:pt idx="867">129000</cx:pt>
          <cx:pt idx="868">169000</cx:pt>
          <cx:pt idx="869">236000</cx:pt>
          <cx:pt idx="870">109500</cx:pt>
          <cx:pt idx="871">200500</cx:pt>
          <cx:pt idx="872">116000</cx:pt>
          <cx:pt idx="873">133000</cx:pt>
          <cx:pt idx="874">66500</cx:pt>
          <cx:pt idx="875">303477</cx:pt>
          <cx:pt idx="876">132250</cx:pt>
          <cx:pt idx="877">350000</cx:pt>
          <cx:pt idx="878">148000</cx:pt>
          <cx:pt idx="879">136500</cx:pt>
          <cx:pt idx="880">157000</cx:pt>
          <cx:pt idx="881">187500</cx:pt>
          <cx:pt idx="882">178000</cx:pt>
          <cx:pt idx="883">118500</cx:pt>
          <cx:pt idx="884">100000</cx:pt>
          <cx:pt idx="885">328900</cx:pt>
          <cx:pt idx="886">145000</cx:pt>
          <cx:pt idx="887">135500</cx:pt>
          <cx:pt idx="888">268000</cx:pt>
          <cx:pt idx="889">149500</cx:pt>
          <cx:pt idx="890">122900</cx:pt>
          <cx:pt idx="891">172500</cx:pt>
          <cx:pt idx="892">154500</cx:pt>
          <cx:pt idx="893">165000</cx:pt>
          <cx:pt idx="894">118858</cx:pt>
          <cx:pt idx="895">140000</cx:pt>
          <cx:pt idx="896">106500</cx:pt>
          <cx:pt idx="897">142953</cx:pt>
          <cx:pt idx="898">611657</cx:pt>
          <cx:pt idx="899">135000</cx:pt>
          <cx:pt idx="900">110000</cx:pt>
          <cx:pt idx="901">153000</cx:pt>
          <cx:pt idx="902">180000</cx:pt>
          <cx:pt idx="903">240000</cx:pt>
          <cx:pt idx="904">125500</cx:pt>
          <cx:pt idx="905">128000</cx:pt>
          <cx:pt idx="906">255000</cx:pt>
          <cx:pt idx="907">250000</cx:pt>
          <cx:pt idx="908">131000</cx:pt>
          <cx:pt idx="909">174000</cx:pt>
          <cx:pt idx="910">154300</cx:pt>
          <cx:pt idx="911">143500</cx:pt>
          <cx:pt idx="912">88000</cx:pt>
          <cx:pt idx="913">145000</cx:pt>
          <cx:pt idx="914">173733</cx:pt>
          <cx:pt idx="915">75000</cx:pt>
          <cx:pt idx="916">35311</cx:pt>
          <cx:pt idx="917">135000</cx:pt>
          <cx:pt idx="918">238000</cx:pt>
          <cx:pt idx="919">176500</cx:pt>
          <cx:pt idx="920">201000</cx:pt>
          <cx:pt idx="921">145900</cx:pt>
          <cx:pt idx="922">169990</cx:pt>
          <cx:pt idx="923">193000</cx:pt>
          <cx:pt idx="924">207500</cx:pt>
          <cx:pt idx="925">175000</cx:pt>
          <cx:pt idx="926">285000</cx:pt>
          <cx:pt idx="927">176000</cx:pt>
          <cx:pt idx="928">236500</cx:pt>
          <cx:pt idx="929">222000</cx:pt>
          <cx:pt idx="930">201000</cx:pt>
          <cx:pt idx="931">117500</cx:pt>
          <cx:pt idx="932">320000</cx:pt>
          <cx:pt idx="933">190000</cx:pt>
          <cx:pt idx="934">242000</cx:pt>
          <cx:pt idx="935">79900</cx:pt>
          <cx:pt idx="936">184900</cx:pt>
          <cx:pt idx="937">253000</cx:pt>
          <cx:pt idx="938">239799</cx:pt>
          <cx:pt idx="939">244400</cx:pt>
          <cx:pt idx="940">150900</cx:pt>
          <cx:pt idx="941">214000</cx:pt>
          <cx:pt idx="942">150000</cx:pt>
          <cx:pt idx="943">143000</cx:pt>
          <cx:pt idx="944">137500</cx:pt>
          <cx:pt idx="945">124900</cx:pt>
          <cx:pt idx="946">143000</cx:pt>
          <cx:pt idx="947">270000</cx:pt>
          <cx:pt idx="948">192500</cx:pt>
          <cx:pt idx="949">197500</cx:pt>
          <cx:pt idx="950">129000</cx:pt>
          <cx:pt idx="951">119900</cx:pt>
          <cx:pt idx="952">133900</cx:pt>
          <cx:pt idx="953">172000</cx:pt>
          <cx:pt idx="954">127500</cx:pt>
          <cx:pt idx="955">145000</cx:pt>
          <cx:pt idx="956">124000</cx:pt>
          <cx:pt idx="957">132000</cx:pt>
          <cx:pt idx="958">185000</cx:pt>
          <cx:pt idx="959">155000</cx:pt>
          <cx:pt idx="960">116500</cx:pt>
          <cx:pt idx="961">272000</cx:pt>
          <cx:pt idx="962">155000</cx:pt>
          <cx:pt idx="963">239000</cx:pt>
          <cx:pt idx="964">214900</cx:pt>
          <cx:pt idx="965">178900</cx:pt>
          <cx:pt idx="966">160000</cx:pt>
          <cx:pt idx="967">135000</cx:pt>
          <cx:pt idx="968">37900</cx:pt>
          <cx:pt idx="969">140000</cx:pt>
          <cx:pt idx="970">135000</cx:pt>
          <cx:pt idx="971">173000</cx:pt>
          <cx:pt idx="972">99500</cx:pt>
          <cx:pt idx="973">182000</cx:pt>
          <cx:pt idx="974">167500</cx:pt>
          <cx:pt idx="975">165000</cx:pt>
          <cx:pt idx="976">85500</cx:pt>
          <cx:pt idx="977">199900</cx:pt>
          <cx:pt idx="978">110000</cx:pt>
          <cx:pt idx="979">139000</cx:pt>
          <cx:pt idx="980">178400</cx:pt>
          <cx:pt idx="981">336000</cx:pt>
          <cx:pt idx="982">159895</cx:pt>
          <cx:pt idx="983">255900</cx:pt>
          <cx:pt idx="984">126000</cx:pt>
          <cx:pt idx="985">125000</cx:pt>
          <cx:pt idx="986">117000</cx:pt>
          <cx:pt idx="987">395192</cx:pt>
          <cx:pt idx="988">195000</cx:pt>
          <cx:pt idx="989">197000</cx:pt>
          <cx:pt idx="990">348000</cx:pt>
          <cx:pt idx="991">168000</cx:pt>
          <cx:pt idx="992">187000</cx:pt>
          <cx:pt idx="993">173900</cx:pt>
          <cx:pt idx="994">337500</cx:pt>
          <cx:pt idx="995">121600</cx:pt>
          <cx:pt idx="996">136500</cx:pt>
          <cx:pt idx="997">185000</cx:pt>
          <cx:pt idx="998">91000</cx:pt>
          <cx:pt idx="999">206000</cx:pt>
          <cx:pt idx="1000">82000</cx:pt>
          <cx:pt idx="1001">86000</cx:pt>
          <cx:pt idx="1002">232000</cx:pt>
          <cx:pt idx="1003">136905</cx:pt>
          <cx:pt idx="1004">181000</cx:pt>
          <cx:pt idx="1005">149900</cx:pt>
          <cx:pt idx="1006">163500</cx:pt>
          <cx:pt idx="1007">88000</cx:pt>
          <cx:pt idx="1008">240000</cx:pt>
          <cx:pt idx="1009">102000</cx:pt>
          <cx:pt idx="1010">135000</cx:pt>
          <cx:pt idx="1011">100000</cx:pt>
          <cx:pt idx="1012">165000</cx:pt>
          <cx:pt idx="1013">85000</cx:pt>
          <cx:pt idx="1014">119200</cx:pt>
          <cx:pt idx="1015">227000</cx:pt>
          <cx:pt idx="1016">203000</cx:pt>
          <cx:pt idx="1017">187500</cx:pt>
          <cx:pt idx="1018">160000</cx:pt>
          <cx:pt idx="1019">213490</cx:pt>
          <cx:pt idx="1020">176000</cx:pt>
          <cx:pt idx="1021">194000</cx:pt>
          <cx:pt idx="1022">87000</cx:pt>
          <cx:pt idx="1023">191000</cx:pt>
          <cx:pt idx="1024">287000</cx:pt>
          <cx:pt idx="1025">112500</cx:pt>
          <cx:pt idx="1026">167500</cx:pt>
          <cx:pt idx="1027">293077</cx:pt>
          <cx:pt idx="1028">105000</cx:pt>
          <cx:pt idx="1029">118000</cx:pt>
          <cx:pt idx="1030">160000</cx:pt>
          <cx:pt idx="1031">197000</cx:pt>
          <cx:pt idx="1032">310000</cx:pt>
          <cx:pt idx="1033">230000</cx:pt>
          <cx:pt idx="1034">119750</cx:pt>
          <cx:pt idx="1035">84000</cx:pt>
          <cx:pt idx="1036">315500</cx:pt>
          <cx:pt idx="1037">287000</cx:pt>
          <cx:pt idx="1038">97000</cx:pt>
          <cx:pt idx="1039">80000</cx:pt>
          <cx:pt idx="1040">155000</cx:pt>
          <cx:pt idx="1041">173000</cx:pt>
          <cx:pt idx="1042">196000</cx:pt>
          <cx:pt idx="1043">262280</cx:pt>
          <cx:pt idx="1044">278000</cx:pt>
          <cx:pt idx="1045">139600</cx:pt>
          <cx:pt idx="1046">556581</cx:pt>
          <cx:pt idx="1047">145000</cx:pt>
          <cx:pt idx="1048">115000</cx:pt>
          <cx:pt idx="1049">84900</cx:pt>
          <cx:pt idx="1050">176485</cx:pt>
          <cx:pt idx="1051">200141</cx:pt>
          <cx:pt idx="1052">165000</cx:pt>
          <cx:pt idx="1053">144500</cx:pt>
          <cx:pt idx="1054">255000</cx:pt>
          <cx:pt idx="1055">180000</cx:pt>
          <cx:pt idx="1056">185850</cx:pt>
          <cx:pt idx="1057">248000</cx:pt>
          <cx:pt idx="1058">335000</cx:pt>
          <cx:pt idx="1059">220000</cx:pt>
          <cx:pt idx="1060">213500</cx:pt>
          <cx:pt idx="1061">81000</cx:pt>
          <cx:pt idx="1062">90000</cx:pt>
          <cx:pt idx="1063">110500</cx:pt>
          <cx:pt idx="1064">154000</cx:pt>
          <cx:pt idx="1065">328000</cx:pt>
          <cx:pt idx="1066">178000</cx:pt>
          <cx:pt idx="1067">167900</cx:pt>
          <cx:pt idx="1068">151400</cx:pt>
          <cx:pt idx="1069">135000</cx:pt>
          <cx:pt idx="1070">135000</cx:pt>
          <cx:pt idx="1071">154000</cx:pt>
          <cx:pt idx="1072">91500</cx:pt>
          <cx:pt idx="1073">159500</cx:pt>
          <cx:pt idx="1074">194000</cx:pt>
          <cx:pt idx="1075">219500</cx:pt>
          <cx:pt idx="1076">170000</cx:pt>
          <cx:pt idx="1077">138800</cx:pt>
          <cx:pt idx="1078">155900</cx:pt>
          <cx:pt idx="1079">126000</cx:pt>
          <cx:pt idx="1080">145000</cx:pt>
          <cx:pt idx="1081">133000</cx:pt>
          <cx:pt idx="1082">192000</cx:pt>
          <cx:pt idx="1083">160000</cx:pt>
          <cx:pt idx="1084">187500</cx:pt>
          <cx:pt idx="1085">147000</cx:pt>
          <cx:pt idx="1086">83500</cx:pt>
          <cx:pt idx="1087">252000</cx:pt>
          <cx:pt idx="1088">137500</cx:pt>
          <cx:pt idx="1089">197000</cx:pt>
          <cx:pt idx="1090">92900</cx:pt>
          <cx:pt idx="1091">160000</cx:pt>
          <cx:pt idx="1092">136500</cx:pt>
          <cx:pt idx="1093">146000</cx:pt>
          <cx:pt idx="1094">129000</cx:pt>
          <cx:pt idx="1095">176432</cx:pt>
          <cx:pt idx="1096">127000</cx:pt>
          <cx:pt idx="1097">170000</cx:pt>
          <cx:pt idx="1098">128000</cx:pt>
          <cx:pt idx="1099">157000</cx:pt>
          <cx:pt idx="1100">60000</cx:pt>
          <cx:pt idx="1101">119500</cx:pt>
          <cx:pt idx="1102">135000</cx:pt>
          <cx:pt idx="1103">159500</cx:pt>
          <cx:pt idx="1104">106000</cx:pt>
          <cx:pt idx="1105">325000</cx:pt>
          <cx:pt idx="1106">179900</cx:pt>
          <cx:pt idx="1107">274725</cx:pt>
          <cx:pt idx="1108">181000</cx:pt>
          <cx:pt idx="1109">280000</cx:pt>
          <cx:pt idx="1110">188000</cx:pt>
          <cx:pt idx="1111">205000</cx:pt>
          <cx:pt idx="1112">129900</cx:pt>
          <cx:pt idx="1113">134500</cx:pt>
          <cx:pt idx="1114">117000</cx:pt>
          <cx:pt idx="1115">318000</cx:pt>
          <cx:pt idx="1116">184100</cx:pt>
          <cx:pt idx="1117">130000</cx:pt>
          <cx:pt idx="1118">140000</cx:pt>
          <cx:pt idx="1119">133700</cx:pt>
          <cx:pt idx="1120">118400</cx:pt>
          <cx:pt idx="1121">212900</cx:pt>
          <cx:pt idx="1122">112000</cx:pt>
          <cx:pt idx="1123">118000</cx:pt>
          <cx:pt idx="1124">163900</cx:pt>
          <cx:pt idx="1125">115000</cx:pt>
          <cx:pt idx="1126">174000</cx:pt>
          <cx:pt idx="1127">259000</cx:pt>
          <cx:pt idx="1128">215000</cx:pt>
          <cx:pt idx="1129">140000</cx:pt>
          <cx:pt idx="1130">135000</cx:pt>
          <cx:pt idx="1131">93500</cx:pt>
          <cx:pt idx="1132">117500</cx:pt>
          <cx:pt idx="1133">239500</cx:pt>
          <cx:pt idx="1134">169000</cx:pt>
          <cx:pt idx="1135">102000</cx:pt>
          <cx:pt idx="1136">119000</cx:pt>
          <cx:pt idx="1137">94000</cx:pt>
          <cx:pt idx="1138">196000</cx:pt>
          <cx:pt idx="1139">144000</cx:pt>
          <cx:pt idx="1140">139000</cx:pt>
          <cx:pt idx="1141">197500</cx:pt>
          <cx:pt idx="1142">424870</cx:pt>
          <cx:pt idx="1143">80000</cx:pt>
          <cx:pt idx="1144">80000</cx:pt>
          <cx:pt idx="1145">149000</cx:pt>
          <cx:pt idx="1146">180000</cx:pt>
          <cx:pt idx="1147">174500</cx:pt>
          <cx:pt idx="1148">116900</cx:pt>
          <cx:pt idx="1149">143000</cx:pt>
          <cx:pt idx="1150">124000</cx:pt>
          <cx:pt idx="1151">149900</cx:pt>
          <cx:pt idx="1152">230000</cx:pt>
          <cx:pt idx="1153">120500</cx:pt>
          <cx:pt idx="1154">201800</cx:pt>
          <cx:pt idx="1155">218000</cx:pt>
          <cx:pt idx="1156">179900</cx:pt>
          <cx:pt idx="1157">230000</cx:pt>
          <cx:pt idx="1158">235128</cx:pt>
          <cx:pt idx="1159">185000</cx:pt>
          <cx:pt idx="1160">146000</cx:pt>
          <cx:pt idx="1161">224000</cx:pt>
          <cx:pt idx="1162">129000</cx:pt>
          <cx:pt idx="1163">108959</cx:pt>
          <cx:pt idx="1164">194000</cx:pt>
          <cx:pt idx="1165">233170</cx:pt>
          <cx:pt idx="1166">245350</cx:pt>
          <cx:pt idx="1167">173000</cx:pt>
          <cx:pt idx="1168">235000</cx:pt>
          <cx:pt idx="1169">625000</cx:pt>
          <cx:pt idx="1170">171000</cx:pt>
          <cx:pt idx="1171">163000</cx:pt>
          <cx:pt idx="1172">171900</cx:pt>
          <cx:pt idx="1173">200500</cx:pt>
          <cx:pt idx="1174">239000</cx:pt>
          <cx:pt idx="1175">285000</cx:pt>
          <cx:pt idx="1176">119500</cx:pt>
          <cx:pt idx="1177">115000</cx:pt>
          <cx:pt idx="1178">154900</cx:pt>
          <cx:pt idx="1179">93000</cx:pt>
          <cx:pt idx="1180">250000</cx:pt>
          <cx:pt idx="1181">392500</cx:pt>
          <cx:pt idx="1182">745000</cx:pt>
          <cx:pt idx="1183">120000</cx:pt>
          <cx:pt idx="1184">186700</cx:pt>
          <cx:pt idx="1185">104900</cx:pt>
          <cx:pt idx="1186">95000</cx:pt>
          <cx:pt idx="1187">262000</cx:pt>
          <cx:pt idx="1188">195000</cx:pt>
          <cx:pt idx="1189">189000</cx:pt>
          <cx:pt idx="1190">168000</cx:pt>
          <cx:pt idx="1191">174000</cx:pt>
          <cx:pt idx="1192">125000</cx:pt>
          <cx:pt idx="1193">165000</cx:pt>
          <cx:pt idx="1194">158000</cx:pt>
          <cx:pt idx="1195">176000</cx:pt>
          <cx:pt idx="1196">219210</cx:pt>
          <cx:pt idx="1197">144000</cx:pt>
          <cx:pt idx="1198">178000</cx:pt>
          <cx:pt idx="1199">148000</cx:pt>
          <cx:pt idx="1200">116050</cx:pt>
          <cx:pt idx="1201">197900</cx:pt>
          <cx:pt idx="1202">117000</cx:pt>
          <cx:pt idx="1203">213000</cx:pt>
          <cx:pt idx="1204">153500</cx:pt>
          <cx:pt idx="1205">271900</cx:pt>
          <cx:pt idx="1206">107000</cx:pt>
          <cx:pt idx="1207">200000</cx:pt>
          <cx:pt idx="1208">140000</cx:pt>
          <cx:pt idx="1209">290000</cx:pt>
          <cx:pt idx="1210">189000</cx:pt>
          <cx:pt idx="1211">164000</cx:pt>
          <cx:pt idx="1212">113000</cx:pt>
          <cx:pt idx="1213">145000</cx:pt>
          <cx:pt idx="1214">134500</cx:pt>
          <cx:pt idx="1215">125000</cx:pt>
          <cx:pt idx="1216">112000</cx:pt>
          <cx:pt idx="1217">229456</cx:pt>
          <cx:pt idx="1218">80500</cx:pt>
          <cx:pt idx="1219">91500</cx:pt>
          <cx:pt idx="1220">115000</cx:pt>
          <cx:pt idx="1221">134000</cx:pt>
          <cx:pt idx="1222">143000</cx:pt>
          <cx:pt idx="1223">137900</cx:pt>
          <cx:pt idx="1224">184000</cx:pt>
          <cx:pt idx="1225">145000</cx:pt>
          <cx:pt idx="1226">214000</cx:pt>
          <cx:pt idx="1227">147000</cx:pt>
          <cx:pt idx="1228">367294</cx:pt>
          <cx:pt idx="1229">127000</cx:pt>
          <cx:pt idx="1230">190000</cx:pt>
          <cx:pt idx="1231">132500</cx:pt>
          <cx:pt idx="1232">101800</cx:pt>
          <cx:pt idx="1233">142000</cx:pt>
          <cx:pt idx="1234">130000</cx:pt>
          <cx:pt idx="1235">138887</cx:pt>
          <cx:pt idx="1236">175500</cx:pt>
          <cx:pt idx="1237">195000</cx:pt>
          <cx:pt idx="1238">142500</cx:pt>
          <cx:pt idx="1239">265900</cx:pt>
          <cx:pt idx="1240">224900</cx:pt>
          <cx:pt idx="1241">248328</cx:pt>
          <cx:pt idx="1242">170000</cx:pt>
          <cx:pt idx="1243">465000</cx:pt>
          <cx:pt idx="1244">230000</cx:pt>
          <cx:pt idx="1245">178000</cx:pt>
          <cx:pt idx="1246">186500</cx:pt>
          <cx:pt idx="1247">169900</cx:pt>
          <cx:pt idx="1248">129500</cx:pt>
          <cx:pt idx="1249">119000</cx:pt>
          <cx:pt idx="1250">244000</cx:pt>
          <cx:pt idx="1251">171750</cx:pt>
          <cx:pt idx="1252">130000</cx:pt>
          <cx:pt idx="1253">294000</cx:pt>
          <cx:pt idx="1254">165400</cx:pt>
          <cx:pt idx="1255">127500</cx:pt>
          <cx:pt idx="1256">301500</cx:pt>
          <cx:pt idx="1257">99900</cx:pt>
          <cx:pt idx="1258">190000</cx:pt>
          <cx:pt idx="1259">151000</cx:pt>
          <cx:pt idx="1260">181000</cx:pt>
          <cx:pt idx="1261">128900</cx:pt>
          <cx:pt idx="1262">161500</cx:pt>
          <cx:pt idx="1263">180500</cx:pt>
          <cx:pt idx="1264">181000</cx:pt>
          <cx:pt idx="1265">183900</cx:pt>
          <cx:pt idx="1266">122000</cx:pt>
          <cx:pt idx="1267">378500</cx:pt>
          <cx:pt idx="1268">381000</cx:pt>
          <cx:pt idx="1269">144000</cx:pt>
          <cx:pt idx="1270">260000</cx:pt>
          <cx:pt idx="1271">185750</cx:pt>
          <cx:pt idx="1272">137000</cx:pt>
          <cx:pt idx="1273">177000</cx:pt>
          <cx:pt idx="1274">139000</cx:pt>
          <cx:pt idx="1275">137000</cx:pt>
          <cx:pt idx="1276">162000</cx:pt>
          <cx:pt idx="1277">197900</cx:pt>
          <cx:pt idx="1278">237000</cx:pt>
          <cx:pt idx="1279">68400</cx:pt>
          <cx:pt idx="1280">227000</cx:pt>
          <cx:pt idx="1281">180000</cx:pt>
          <cx:pt idx="1282">150500</cx:pt>
          <cx:pt idx="1283">139000</cx:pt>
          <cx:pt idx="1284">169000</cx:pt>
          <cx:pt idx="1285">132500</cx:pt>
          <cx:pt idx="1286">143000</cx:pt>
          <cx:pt idx="1287">190000</cx:pt>
          <cx:pt idx="1288">278000</cx:pt>
          <cx:pt idx="1289">281000</cx:pt>
          <cx:pt idx="1290">180500</cx:pt>
          <cx:pt idx="1291">119500</cx:pt>
          <cx:pt idx="1292">107500</cx:pt>
          <cx:pt idx="1293">162900</cx:pt>
          <cx:pt idx="1294">115000</cx:pt>
          <cx:pt idx="1295">138500</cx:pt>
          <cx:pt idx="1296">155000</cx:pt>
          <cx:pt idx="1297">140000</cx:pt>
          <cx:pt idx="1298">160000</cx:pt>
          <cx:pt idx="1299">154000</cx:pt>
          <cx:pt idx="1300">225000</cx:pt>
          <cx:pt idx="1301">177500</cx:pt>
          <cx:pt idx="1302">290000</cx:pt>
          <cx:pt idx="1303">232000</cx:pt>
          <cx:pt idx="1304">130000</cx:pt>
          <cx:pt idx="1305">325000</cx:pt>
          <cx:pt idx="1306">202500</cx:pt>
          <cx:pt idx="1307">138000</cx:pt>
          <cx:pt idx="1308">147000</cx:pt>
          <cx:pt idx="1309">179200</cx:pt>
          <cx:pt idx="1310">335000</cx:pt>
          <cx:pt idx="1311">203000</cx:pt>
          <cx:pt idx="1312">302000</cx:pt>
          <cx:pt idx="1313">333168</cx:pt>
          <cx:pt idx="1314">119000</cx:pt>
          <cx:pt idx="1315">206900</cx:pt>
          <cx:pt idx="1316">295493</cx:pt>
          <cx:pt idx="1317">208900</cx:pt>
          <cx:pt idx="1318">275000</cx:pt>
          <cx:pt idx="1319">111000</cx:pt>
          <cx:pt idx="1320">156500</cx:pt>
          <cx:pt idx="1321">72500</cx:pt>
          <cx:pt idx="1322">190000</cx:pt>
          <cx:pt idx="1323">82500</cx:pt>
          <cx:pt idx="1324">147000</cx:pt>
          <cx:pt idx="1325">55000</cx:pt>
          <cx:pt idx="1326">79000</cx:pt>
          <cx:pt idx="1327">130500</cx:pt>
          <cx:pt idx="1328">256000</cx:pt>
          <cx:pt idx="1329">176500</cx:pt>
          <cx:pt idx="1330">227000</cx:pt>
          <cx:pt idx="1331">132500</cx:pt>
          <cx:pt idx="1332">100000</cx:pt>
          <cx:pt idx="1333">125500</cx:pt>
          <cx:pt idx="1334">125000</cx:pt>
          <cx:pt idx="1335">167900</cx:pt>
          <cx:pt idx="1336">135000</cx:pt>
          <cx:pt idx="1337">52500</cx:pt>
          <cx:pt idx="1338">200000</cx:pt>
          <cx:pt idx="1339">128500</cx:pt>
          <cx:pt idx="1340">123000</cx:pt>
          <cx:pt idx="1341">155000</cx:pt>
          <cx:pt idx="1342">228500</cx:pt>
          <cx:pt idx="1343">177000</cx:pt>
          <cx:pt idx="1344">155835</cx:pt>
          <cx:pt idx="1345">108500</cx:pt>
          <cx:pt idx="1346">262500</cx:pt>
          <cx:pt idx="1347">283463</cx:pt>
          <cx:pt idx="1348">215000</cx:pt>
          <cx:pt idx="1349">122000</cx:pt>
          <cx:pt idx="1350">200000</cx:pt>
          <cx:pt idx="1351">171000</cx:pt>
          <cx:pt idx="1352">134900</cx:pt>
          <cx:pt idx="1353">410000</cx:pt>
          <cx:pt idx="1354">235000</cx:pt>
          <cx:pt idx="1355">170000</cx:pt>
          <cx:pt idx="1356">110000</cx:pt>
          <cx:pt idx="1357">149900</cx:pt>
          <cx:pt idx="1358">177500</cx:pt>
          <cx:pt idx="1359">315000</cx:pt>
          <cx:pt idx="1360">189000</cx:pt>
          <cx:pt idx="1361">260000</cx:pt>
          <cx:pt idx="1362">104900</cx:pt>
          <cx:pt idx="1363">156932</cx:pt>
          <cx:pt idx="1364">144152</cx:pt>
          <cx:pt idx="1365">216000</cx:pt>
          <cx:pt idx="1366">193000</cx:pt>
          <cx:pt idx="1367">127000</cx:pt>
          <cx:pt idx="1368">144000</cx:pt>
          <cx:pt idx="1369">232000</cx:pt>
          <cx:pt idx="1370">105000</cx:pt>
          <cx:pt idx="1371">165500</cx:pt>
          <cx:pt idx="1372">274300</cx:pt>
          <cx:pt idx="1373">466500</cx:pt>
          <cx:pt idx="1374">250000</cx:pt>
          <cx:pt idx="1375">239000</cx:pt>
          <cx:pt idx="1376">91000</cx:pt>
          <cx:pt idx="1377">117000</cx:pt>
          <cx:pt idx="1378">83000</cx:pt>
          <cx:pt idx="1379">167500</cx:pt>
          <cx:pt idx="1380">58500</cx:pt>
          <cx:pt idx="1381">237500</cx:pt>
          <cx:pt idx="1382">157000</cx:pt>
          <cx:pt idx="1383">112000</cx:pt>
          <cx:pt idx="1384">105000</cx:pt>
          <cx:pt idx="1385">125500</cx:pt>
          <cx:pt idx="1386">250000</cx:pt>
          <cx:pt idx="1387">136000</cx:pt>
          <cx:pt idx="1388">377500</cx:pt>
          <cx:pt idx="1389">131000</cx:pt>
          <cx:pt idx="1390">235000</cx:pt>
          <cx:pt idx="1391">124000</cx:pt>
          <cx:pt idx="1392">123000</cx:pt>
          <cx:pt idx="1393">163000</cx:pt>
          <cx:pt idx="1394">246578</cx:pt>
          <cx:pt idx="1395">281213</cx:pt>
          <cx:pt idx="1396">160000</cx:pt>
          <cx:pt idx="1397">137500</cx:pt>
          <cx:pt idx="1398">138000</cx:pt>
          <cx:pt idx="1399">137450</cx:pt>
          <cx:pt idx="1400">120000</cx:pt>
          <cx:pt idx="1401">193000</cx:pt>
          <cx:pt idx="1402">193879</cx:pt>
          <cx:pt idx="1403">282922</cx:pt>
          <cx:pt idx="1404">105000</cx:pt>
          <cx:pt idx="1405">275000</cx:pt>
          <cx:pt idx="1406">133000</cx:pt>
          <cx:pt idx="1407">112000</cx:pt>
          <cx:pt idx="1408">125500</cx:pt>
          <cx:pt idx="1409">215000</cx:pt>
          <cx:pt idx="1410">230000</cx:pt>
          <cx:pt idx="1411">140000</cx:pt>
          <cx:pt idx="1412">90000</cx:pt>
          <cx:pt idx="1413">257000</cx:pt>
          <cx:pt idx="1414">207000</cx:pt>
          <cx:pt idx="1415">175900</cx:pt>
          <cx:pt idx="1416">122500</cx:pt>
          <cx:pt idx="1417">340000</cx:pt>
          <cx:pt idx="1418">124000</cx:pt>
          <cx:pt idx="1419">223000</cx:pt>
          <cx:pt idx="1420">179900</cx:pt>
          <cx:pt idx="1421">127500</cx:pt>
          <cx:pt idx="1422">136500</cx:pt>
          <cx:pt idx="1423">274970</cx:pt>
          <cx:pt idx="1424">144000</cx:pt>
          <cx:pt idx="1425">142000</cx:pt>
          <cx:pt idx="1426">271000</cx:pt>
          <cx:pt idx="1427">140000</cx:pt>
          <cx:pt idx="1428">119000</cx:pt>
          <cx:pt idx="1429">182900</cx:pt>
          <cx:pt idx="1430">192140</cx:pt>
          <cx:pt idx="1431">143750</cx:pt>
          <cx:pt idx="1432">64500</cx:pt>
          <cx:pt idx="1433">186500</cx:pt>
          <cx:pt idx="1434">160000</cx:pt>
          <cx:pt idx="1435">174000</cx:pt>
          <cx:pt idx="1436">120500</cx:pt>
          <cx:pt idx="1437">394617</cx:pt>
          <cx:pt idx="1438">149700</cx:pt>
          <cx:pt idx="1439">197000</cx:pt>
          <cx:pt idx="1440">191000</cx:pt>
          <cx:pt idx="1441">149300</cx:pt>
          <cx:pt idx="1442">310000</cx:pt>
          <cx:pt idx="1443">121000</cx:pt>
          <cx:pt idx="1444">179600</cx:pt>
          <cx:pt idx="1445">129000</cx:pt>
          <cx:pt idx="1446">157900</cx:pt>
          <cx:pt idx="1447">240000</cx:pt>
          <cx:pt idx="1448">112000</cx:pt>
          <cx:pt idx="1449">92000</cx:pt>
          <cx:pt idx="1450">136000</cx:pt>
          <cx:pt idx="1451">287090</cx:pt>
          <cx:pt idx="1452">145000</cx:pt>
          <cx:pt idx="1453">84500</cx:pt>
          <cx:pt idx="1454">185000</cx:pt>
          <cx:pt idx="1455">175000</cx:pt>
          <cx:pt idx="1456">210000</cx:pt>
          <cx:pt idx="1457">266500</cx:pt>
          <cx:pt idx="1458">142125</cx:pt>
          <cx:pt idx="1459">147500</cx:pt>
        </cx:lvl>
      </cx:numDim>
    </cx:data>
  </cx:chartData>
  <cx:chart>
    <cx:title pos="t" align="ctr" overlay="0">
      <cx:tx>
        <cx:txData>
          <cx:v>Raw Data Set Histogram</cx:v>
        </cx:txData>
      </cx:tx>
      <cx:txPr>
        <a:bodyPr spcFirstLastPara="1" vertOverflow="ellipsis" horzOverflow="overflow" wrap="square" lIns="0" tIns="0" rIns="0" bIns="0" anchor="ctr" anchorCtr="1"/>
        <a:lstStyle/>
        <a:p>
          <a:pPr algn="ctr" rtl="0">
            <a:defRPr>
              <a:latin typeface="Times New Roman" panose="02020603050405020304" pitchFamily="18" charset="0"/>
              <a:ea typeface="Times New Roman" panose="02020603050405020304" pitchFamily="18" charset="0"/>
              <a:cs typeface="Times New Roman" panose="02020603050405020304" pitchFamily="18" charset="0"/>
            </a:defRPr>
          </a:pPr>
          <a:r>
            <a:rPr lang="en-US" sz="1400" b="0" i="0" u="none" strike="noStrike" baseline="0">
              <a:solidFill>
                <a:srgbClr val="000000">
                  <a:lumMod val="65000"/>
                  <a:lumOff val="35000"/>
                </a:srgbClr>
              </a:solidFill>
              <a:latin typeface="Times New Roman" panose="02020603050405020304" pitchFamily="18" charset="0"/>
              <a:ea typeface="Helvetica Neue"/>
              <a:cs typeface="Times New Roman" panose="02020603050405020304" pitchFamily="18" charset="0"/>
            </a:rPr>
            <a:t>Raw Data Set Histogram</a:t>
          </a:r>
        </a:p>
      </cx:txPr>
    </cx:title>
    <cx:plotArea>
      <cx:plotAreaRegion>
        <cx:series layoutId="clusteredColumn" uniqueId="{04879220-5344-B649-A05D-470425007D1D}">
          <cx:tx>
            <cx:txData>
              <cx:f>'Raw Data'!$CC$1:$CC$2</cx:f>
              <cx:v>SalePrice</cx:v>
            </cx:txData>
          </cx:tx>
          <cx:dataId val="0"/>
          <cx:layoutPr>
            <cx:binning intervalClosed="r">
              <cx:binCount val="60"/>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OverallQual!$A$4:$A$1465</cx:f>
        <cx:lvl ptCount="1462">
          <cx:pt idx="0"/>
          <cx:pt idx="1">1</cx:pt>
          <cx:pt idx="2">1</cx:pt>
          <cx:pt idx="3">2</cx:pt>
          <cx:pt idx="4">2</cx:pt>
          <cx:pt idx="5">2</cx:pt>
          <cx:pt idx="6">3</cx:pt>
          <cx:pt idx="7">3</cx:pt>
          <cx:pt idx="8">3</cx:pt>
          <cx:pt idx="9">3</cx:pt>
          <cx:pt idx="10">3</cx:pt>
          <cx:pt idx="11">3</cx:pt>
          <cx:pt idx="12">3</cx:pt>
          <cx:pt idx="13">3</cx:pt>
          <cx:pt idx="14">3</cx:pt>
          <cx:pt idx="15">3</cx:pt>
          <cx:pt idx="16">3</cx:pt>
          <cx:pt idx="17">3</cx:pt>
          <cx:pt idx="18">3</cx:pt>
          <cx:pt idx="19">3</cx:pt>
          <cx:pt idx="20">3</cx:pt>
          <cx:pt idx="21">3</cx:pt>
          <cx:pt idx="22">3</cx:pt>
          <cx:pt idx="23">3</cx:pt>
          <cx:pt idx="24">3</cx:pt>
          <cx:pt idx="25">3</cx:pt>
          <cx:pt idx="26">4</cx:pt>
          <cx:pt idx="27">4</cx:pt>
          <cx:pt idx="28">4</cx:pt>
          <cx:pt idx="29">4</cx:pt>
          <cx:pt idx="30">4</cx:pt>
          <cx:pt idx="31">4</cx:pt>
          <cx:pt idx="32">4</cx:pt>
          <cx:pt idx="33">4</cx:pt>
          <cx:pt idx="34">4</cx:pt>
          <cx:pt idx="35">4</cx:pt>
          <cx:pt idx="36">4</cx:pt>
          <cx:pt idx="37">4</cx:pt>
          <cx:pt idx="38">4</cx:pt>
          <cx:pt idx="39">4</cx:pt>
          <cx:pt idx="40">4</cx:pt>
          <cx:pt idx="41">4</cx:pt>
          <cx:pt idx="42">4</cx:pt>
          <cx:pt idx="43">4</cx:pt>
          <cx:pt idx="44">4</cx:pt>
          <cx:pt idx="45">4</cx:pt>
          <cx:pt idx="46">4</cx:pt>
          <cx:pt idx="47">4</cx:pt>
          <cx:pt idx="48">4</cx:pt>
          <cx:pt idx="49">4</cx:pt>
          <cx:pt idx="50">4</cx:pt>
          <cx:pt idx="51">4</cx:pt>
          <cx:pt idx="52">4</cx:pt>
          <cx:pt idx="53">4</cx:pt>
          <cx:pt idx="54">4</cx:pt>
          <cx:pt idx="55">4</cx:pt>
          <cx:pt idx="56">4</cx:pt>
          <cx:pt idx="57">4</cx:pt>
          <cx:pt idx="58">4</cx:pt>
          <cx:pt idx="59">4</cx:pt>
          <cx:pt idx="60">4</cx:pt>
          <cx:pt idx="61">4</cx:pt>
          <cx:pt idx="62">4</cx:pt>
          <cx:pt idx="63">4</cx:pt>
          <cx:pt idx="64">4</cx:pt>
          <cx:pt idx="65">4</cx:pt>
          <cx:pt idx="66">4</cx:pt>
          <cx:pt idx="67">4</cx:pt>
          <cx:pt idx="68">4</cx:pt>
          <cx:pt idx="69">4</cx:pt>
          <cx:pt idx="70">4</cx:pt>
          <cx:pt idx="71">4</cx:pt>
          <cx:pt idx="72">4</cx:pt>
          <cx:pt idx="73">4</cx:pt>
          <cx:pt idx="74">4</cx:pt>
          <cx:pt idx="75">4</cx:pt>
          <cx:pt idx="76">4</cx:pt>
          <cx:pt idx="77">4</cx:pt>
          <cx:pt idx="78">4</cx:pt>
          <cx:pt idx="79">4</cx:pt>
          <cx:pt idx="80">4</cx:pt>
          <cx:pt idx="81">4</cx:pt>
          <cx:pt idx="82">4</cx:pt>
          <cx:pt idx="83">4</cx:pt>
          <cx:pt idx="84">4</cx:pt>
          <cx:pt idx="85">4</cx:pt>
          <cx:pt idx="86">4</cx:pt>
          <cx:pt idx="87">4</cx:pt>
          <cx:pt idx="88">4</cx:pt>
          <cx:pt idx="89">4</cx:pt>
          <cx:pt idx="90">4</cx:pt>
          <cx:pt idx="91">4</cx:pt>
          <cx:pt idx="92">4</cx:pt>
          <cx:pt idx="93">4</cx:pt>
          <cx:pt idx="94">4</cx:pt>
          <cx:pt idx="95">4</cx:pt>
          <cx:pt idx="96">4</cx:pt>
          <cx:pt idx="97">4</cx:pt>
          <cx:pt idx="98">4</cx:pt>
          <cx:pt idx="99">4</cx:pt>
          <cx:pt idx="100">4</cx:pt>
          <cx:pt idx="101">4</cx:pt>
          <cx:pt idx="102">4</cx:pt>
          <cx:pt idx="103">4</cx:pt>
          <cx:pt idx="104">4</cx:pt>
          <cx:pt idx="105">4</cx:pt>
          <cx:pt idx="106">4</cx:pt>
          <cx:pt idx="107">4</cx:pt>
          <cx:pt idx="108">4</cx:pt>
          <cx:pt idx="109">4</cx:pt>
          <cx:pt idx="110">4</cx:pt>
          <cx:pt idx="111">4</cx:pt>
          <cx:pt idx="112">4</cx:pt>
          <cx:pt idx="113">4</cx:pt>
          <cx:pt idx="114">4</cx:pt>
          <cx:pt idx="115">4</cx:pt>
          <cx:pt idx="116">4</cx:pt>
          <cx:pt idx="117">4</cx:pt>
          <cx:pt idx="118">4</cx:pt>
          <cx:pt idx="119">4</cx:pt>
          <cx:pt idx="120">4</cx:pt>
          <cx:pt idx="121">4</cx:pt>
          <cx:pt idx="122">4</cx:pt>
          <cx:pt idx="123">4</cx:pt>
          <cx:pt idx="124">4</cx:pt>
          <cx:pt idx="125">4</cx:pt>
          <cx:pt idx="126">4</cx:pt>
          <cx:pt idx="127">4</cx:pt>
          <cx:pt idx="128">4</cx:pt>
          <cx:pt idx="129">4</cx:pt>
          <cx:pt idx="130">4</cx:pt>
          <cx:pt idx="131">4</cx:pt>
          <cx:pt idx="132">4</cx:pt>
          <cx:pt idx="133">4</cx:pt>
          <cx:pt idx="134">4</cx:pt>
          <cx:pt idx="135">4</cx:pt>
          <cx:pt idx="136">4</cx:pt>
          <cx:pt idx="137">4</cx:pt>
          <cx:pt idx="138">4</cx:pt>
          <cx:pt idx="139">4</cx:pt>
          <cx:pt idx="140">4</cx:pt>
          <cx:pt idx="141">4</cx:pt>
          <cx:pt idx="142">5</cx:pt>
          <cx:pt idx="143">5</cx:pt>
          <cx:pt idx="144">5</cx:pt>
          <cx:pt idx="145">5</cx:pt>
          <cx:pt idx="146">5</cx:pt>
          <cx:pt idx="147">5</cx:pt>
          <cx:pt idx="148">5</cx:pt>
          <cx:pt idx="149">5</cx:pt>
          <cx:pt idx="150">5</cx:pt>
          <cx:pt idx="151">5</cx:pt>
          <cx:pt idx="152">5</cx:pt>
          <cx:pt idx="153">5</cx:pt>
          <cx:pt idx="154">5</cx:pt>
          <cx:pt idx="155">5</cx:pt>
          <cx:pt idx="156">5</cx:pt>
          <cx:pt idx="157">5</cx:pt>
          <cx:pt idx="158">5</cx:pt>
          <cx:pt idx="159">5</cx:pt>
          <cx:pt idx="160">5</cx:pt>
          <cx:pt idx="161">5</cx:pt>
          <cx:pt idx="162">5</cx:pt>
          <cx:pt idx="163">5</cx:pt>
          <cx:pt idx="164">5</cx:pt>
          <cx:pt idx="165">5</cx:pt>
          <cx:pt idx="166">5</cx:pt>
          <cx:pt idx="167">5</cx:pt>
          <cx:pt idx="168">5</cx:pt>
          <cx:pt idx="169">5</cx:pt>
          <cx:pt idx="170">5</cx:pt>
          <cx:pt idx="171">5</cx:pt>
          <cx:pt idx="172">5</cx:pt>
          <cx:pt idx="173">5</cx:pt>
          <cx:pt idx="174">5</cx:pt>
          <cx:pt idx="175">5</cx:pt>
          <cx:pt idx="176">5</cx:pt>
          <cx:pt idx="177">5</cx:pt>
          <cx:pt idx="178">5</cx:pt>
          <cx:pt idx="179">5</cx:pt>
          <cx:pt idx="180">5</cx:pt>
          <cx:pt idx="181">5</cx:pt>
          <cx:pt idx="182">5</cx:pt>
          <cx:pt idx="183">5</cx:pt>
          <cx:pt idx="184">5</cx:pt>
          <cx:pt idx="185">5</cx:pt>
          <cx:pt idx="186">5</cx:pt>
          <cx:pt idx="187">5</cx:pt>
          <cx:pt idx="188">5</cx:pt>
          <cx:pt idx="189">5</cx:pt>
          <cx:pt idx="190">5</cx:pt>
          <cx:pt idx="191">5</cx:pt>
          <cx:pt idx="192">5</cx:pt>
          <cx:pt idx="193">5</cx:pt>
          <cx:pt idx="194">5</cx:pt>
          <cx:pt idx="195">5</cx:pt>
          <cx:pt idx="196">5</cx:pt>
          <cx:pt idx="197">5</cx:pt>
          <cx:pt idx="198">5</cx:pt>
          <cx:pt idx="199">5</cx:pt>
          <cx:pt idx="200">5</cx:pt>
          <cx:pt idx="201">5</cx:pt>
          <cx:pt idx="202">5</cx:pt>
          <cx:pt idx="203">5</cx:pt>
          <cx:pt idx="204">5</cx:pt>
          <cx:pt idx="205">5</cx:pt>
          <cx:pt idx="206">5</cx:pt>
          <cx:pt idx="207">5</cx:pt>
          <cx:pt idx="208">5</cx:pt>
          <cx:pt idx="209">5</cx:pt>
          <cx:pt idx="210">5</cx:pt>
          <cx:pt idx="211">5</cx:pt>
          <cx:pt idx="212">5</cx:pt>
          <cx:pt idx="213">5</cx:pt>
          <cx:pt idx="214">5</cx:pt>
          <cx:pt idx="215">5</cx:pt>
          <cx:pt idx="216">5</cx:pt>
          <cx:pt idx="217">5</cx:pt>
          <cx:pt idx="218">5</cx:pt>
          <cx:pt idx="219">5</cx:pt>
          <cx:pt idx="220">5</cx:pt>
          <cx:pt idx="221">5</cx:pt>
          <cx:pt idx="222">5</cx:pt>
          <cx:pt idx="223">5</cx:pt>
          <cx:pt idx="224">5</cx:pt>
          <cx:pt idx="225">5</cx:pt>
          <cx:pt idx="226">5</cx:pt>
          <cx:pt idx="227">5</cx:pt>
          <cx:pt idx="228">5</cx:pt>
          <cx:pt idx="229">5</cx:pt>
          <cx:pt idx="230">5</cx:pt>
          <cx:pt idx="231">5</cx:pt>
          <cx:pt idx="232">5</cx:pt>
          <cx:pt idx="233">5</cx:pt>
          <cx:pt idx="234">5</cx:pt>
          <cx:pt idx="235">5</cx:pt>
          <cx:pt idx="236">5</cx:pt>
          <cx:pt idx="237">5</cx:pt>
          <cx:pt idx="238">5</cx:pt>
          <cx:pt idx="239">5</cx:pt>
          <cx:pt idx="240">5</cx:pt>
          <cx:pt idx="241">5</cx:pt>
          <cx:pt idx="242">5</cx:pt>
          <cx:pt idx="243">5</cx:pt>
          <cx:pt idx="244">5</cx:pt>
          <cx:pt idx="245">5</cx:pt>
          <cx:pt idx="246">5</cx:pt>
          <cx:pt idx="247">5</cx:pt>
          <cx:pt idx="248">5</cx:pt>
          <cx:pt idx="249">5</cx:pt>
          <cx:pt idx="250">5</cx:pt>
          <cx:pt idx="251">5</cx:pt>
          <cx:pt idx="252">5</cx:pt>
          <cx:pt idx="253">5</cx:pt>
          <cx:pt idx="254">5</cx:pt>
          <cx:pt idx="255">5</cx:pt>
          <cx:pt idx="256">5</cx:pt>
          <cx:pt idx="257">5</cx:pt>
          <cx:pt idx="258">5</cx:pt>
          <cx:pt idx="259">5</cx:pt>
          <cx:pt idx="260">5</cx:pt>
          <cx:pt idx="261">5</cx:pt>
          <cx:pt idx="262">5</cx:pt>
          <cx:pt idx="263">5</cx:pt>
          <cx:pt idx="264">5</cx:pt>
          <cx:pt idx="265">5</cx:pt>
          <cx:pt idx="266">5</cx:pt>
          <cx:pt idx="267">5</cx:pt>
          <cx:pt idx="268">5</cx:pt>
          <cx:pt idx="269">5</cx:pt>
          <cx:pt idx="270">5</cx:pt>
          <cx:pt idx="271">5</cx:pt>
          <cx:pt idx="272">5</cx:pt>
          <cx:pt idx="273">5</cx:pt>
          <cx:pt idx="274">5</cx:pt>
          <cx:pt idx="275">5</cx:pt>
          <cx:pt idx="276">5</cx:pt>
          <cx:pt idx="277">5</cx:pt>
          <cx:pt idx="278">5</cx:pt>
          <cx:pt idx="279">5</cx:pt>
          <cx:pt idx="280">5</cx:pt>
          <cx:pt idx="281">5</cx:pt>
          <cx:pt idx="282">5</cx:pt>
          <cx:pt idx="283">5</cx:pt>
          <cx:pt idx="284">5</cx:pt>
          <cx:pt idx="285">5</cx:pt>
          <cx:pt idx="286">5</cx:pt>
          <cx:pt idx="287">5</cx:pt>
          <cx:pt idx="288">5</cx:pt>
          <cx:pt idx="289">5</cx:pt>
          <cx:pt idx="290">5</cx:pt>
          <cx:pt idx="291">5</cx:pt>
          <cx:pt idx="292">5</cx:pt>
          <cx:pt idx="293">5</cx:pt>
          <cx:pt idx="294">5</cx:pt>
          <cx:pt idx="295">5</cx:pt>
          <cx:pt idx="296">5</cx:pt>
          <cx:pt idx="297">5</cx:pt>
          <cx:pt idx="298">5</cx:pt>
          <cx:pt idx="299">5</cx:pt>
          <cx:pt idx="300">5</cx:pt>
          <cx:pt idx="301">5</cx:pt>
          <cx:pt idx="302">5</cx:pt>
          <cx:pt idx="303">5</cx:pt>
          <cx:pt idx="304">5</cx:pt>
          <cx:pt idx="305">5</cx:pt>
          <cx:pt idx="306">5</cx:pt>
          <cx:pt idx="307">5</cx:pt>
          <cx:pt idx="308">5</cx:pt>
          <cx:pt idx="309">5</cx:pt>
          <cx:pt idx="310">5</cx:pt>
          <cx:pt idx="311">5</cx:pt>
          <cx:pt idx="312">5</cx:pt>
          <cx:pt idx="313">5</cx:pt>
          <cx:pt idx="314">5</cx:pt>
          <cx:pt idx="315">5</cx:pt>
          <cx:pt idx="316">5</cx:pt>
          <cx:pt idx="317">5</cx:pt>
          <cx:pt idx="318">5</cx:pt>
          <cx:pt idx="319">5</cx:pt>
          <cx:pt idx="320">5</cx:pt>
          <cx:pt idx="321">5</cx:pt>
          <cx:pt idx="322">5</cx:pt>
          <cx:pt idx="323">5</cx:pt>
          <cx:pt idx="324">5</cx:pt>
          <cx:pt idx="325">5</cx:pt>
          <cx:pt idx="326">5</cx:pt>
          <cx:pt idx="327">5</cx:pt>
          <cx:pt idx="328">5</cx:pt>
          <cx:pt idx="329">5</cx:pt>
          <cx:pt idx="330">5</cx:pt>
          <cx:pt idx="331">5</cx:pt>
          <cx:pt idx="332">5</cx:pt>
          <cx:pt idx="333">5</cx:pt>
          <cx:pt idx="334">5</cx:pt>
          <cx:pt idx="335">5</cx:pt>
          <cx:pt idx="336">5</cx:pt>
          <cx:pt idx="337">5</cx:pt>
          <cx:pt idx="338">5</cx:pt>
          <cx:pt idx="339">5</cx:pt>
          <cx:pt idx="340">5</cx:pt>
          <cx:pt idx="341">5</cx:pt>
          <cx:pt idx="342">5</cx:pt>
          <cx:pt idx="343">5</cx:pt>
          <cx:pt idx="344">5</cx:pt>
          <cx:pt idx="345">5</cx:pt>
          <cx:pt idx="346">5</cx:pt>
          <cx:pt idx="347">5</cx:pt>
          <cx:pt idx="348">5</cx:pt>
          <cx:pt idx="349">5</cx:pt>
          <cx:pt idx="350">5</cx:pt>
          <cx:pt idx="351">5</cx:pt>
          <cx:pt idx="352">5</cx:pt>
          <cx:pt idx="353">5</cx:pt>
          <cx:pt idx="354">5</cx:pt>
          <cx:pt idx="355">5</cx:pt>
          <cx:pt idx="356">5</cx:pt>
          <cx:pt idx="357">5</cx:pt>
          <cx:pt idx="358">5</cx:pt>
          <cx:pt idx="359">5</cx:pt>
          <cx:pt idx="360">5</cx:pt>
          <cx:pt idx="361">5</cx:pt>
          <cx:pt idx="362">5</cx:pt>
          <cx:pt idx="363">5</cx:pt>
          <cx:pt idx="364">5</cx:pt>
          <cx:pt idx="365">5</cx:pt>
          <cx:pt idx="366">5</cx:pt>
          <cx:pt idx="367">5</cx:pt>
          <cx:pt idx="368">5</cx:pt>
          <cx:pt idx="369">5</cx:pt>
          <cx:pt idx="370">5</cx:pt>
          <cx:pt idx="371">5</cx:pt>
          <cx:pt idx="372">5</cx:pt>
          <cx:pt idx="373">5</cx:pt>
          <cx:pt idx="374">5</cx:pt>
          <cx:pt idx="375">5</cx:pt>
          <cx:pt idx="376">5</cx:pt>
          <cx:pt idx="377">5</cx:pt>
          <cx:pt idx="378">5</cx:pt>
          <cx:pt idx="379">5</cx:pt>
          <cx:pt idx="380">5</cx:pt>
          <cx:pt idx="381">5</cx:pt>
          <cx:pt idx="382">5</cx:pt>
          <cx:pt idx="383">5</cx:pt>
          <cx:pt idx="384">5</cx:pt>
          <cx:pt idx="385">5</cx:pt>
          <cx:pt idx="386">5</cx:pt>
          <cx:pt idx="387">5</cx:pt>
          <cx:pt idx="388">5</cx:pt>
          <cx:pt idx="389">5</cx:pt>
          <cx:pt idx="390">5</cx:pt>
          <cx:pt idx="391">5</cx:pt>
          <cx:pt idx="392">5</cx:pt>
          <cx:pt idx="393">5</cx:pt>
          <cx:pt idx="394">5</cx:pt>
          <cx:pt idx="395">5</cx:pt>
          <cx:pt idx="396">5</cx:pt>
          <cx:pt idx="397">5</cx:pt>
          <cx:pt idx="398">5</cx:pt>
          <cx:pt idx="399">5</cx:pt>
          <cx:pt idx="400">5</cx:pt>
          <cx:pt idx="401">5</cx:pt>
          <cx:pt idx="402">5</cx:pt>
          <cx:pt idx="403">5</cx:pt>
          <cx:pt idx="404">5</cx:pt>
          <cx:pt idx="405">5</cx:pt>
          <cx:pt idx="406">5</cx:pt>
          <cx:pt idx="407">5</cx:pt>
          <cx:pt idx="408">5</cx:pt>
          <cx:pt idx="409">5</cx:pt>
          <cx:pt idx="410">5</cx:pt>
          <cx:pt idx="411">5</cx:pt>
          <cx:pt idx="412">5</cx:pt>
          <cx:pt idx="413">5</cx:pt>
          <cx:pt idx="414">5</cx:pt>
          <cx:pt idx="415">5</cx:pt>
          <cx:pt idx="416">5</cx:pt>
          <cx:pt idx="417">5</cx:pt>
          <cx:pt idx="418">5</cx:pt>
          <cx:pt idx="419">5</cx:pt>
          <cx:pt idx="420">5</cx:pt>
          <cx:pt idx="421">5</cx:pt>
          <cx:pt idx="422">5</cx:pt>
          <cx:pt idx="423">5</cx:pt>
          <cx:pt idx="424">5</cx:pt>
          <cx:pt idx="425">5</cx:pt>
          <cx:pt idx="426">5</cx:pt>
          <cx:pt idx="427">5</cx:pt>
          <cx:pt idx="428">5</cx:pt>
          <cx:pt idx="429">5</cx:pt>
          <cx:pt idx="430">5</cx:pt>
          <cx:pt idx="431">5</cx:pt>
          <cx:pt idx="432">5</cx:pt>
          <cx:pt idx="433">5</cx:pt>
          <cx:pt idx="434">5</cx:pt>
          <cx:pt idx="435">5</cx:pt>
          <cx:pt idx="436">5</cx:pt>
          <cx:pt idx="437">5</cx:pt>
          <cx:pt idx="438">5</cx:pt>
          <cx:pt idx="439">5</cx:pt>
          <cx:pt idx="440">5</cx:pt>
          <cx:pt idx="441">5</cx:pt>
          <cx:pt idx="442">5</cx:pt>
          <cx:pt idx="443">5</cx:pt>
          <cx:pt idx="444">5</cx:pt>
          <cx:pt idx="445">5</cx:pt>
          <cx:pt idx="446">5</cx:pt>
          <cx:pt idx="447">5</cx:pt>
          <cx:pt idx="448">5</cx:pt>
          <cx:pt idx="449">5</cx:pt>
          <cx:pt idx="450">5</cx:pt>
          <cx:pt idx="451">5</cx:pt>
          <cx:pt idx="452">5</cx:pt>
          <cx:pt idx="453">5</cx:pt>
          <cx:pt idx="454">5</cx:pt>
          <cx:pt idx="455">5</cx:pt>
          <cx:pt idx="456">5</cx:pt>
          <cx:pt idx="457">5</cx:pt>
          <cx:pt idx="458">5</cx:pt>
          <cx:pt idx="459">5</cx:pt>
          <cx:pt idx="460">5</cx:pt>
          <cx:pt idx="461">5</cx:pt>
          <cx:pt idx="462">5</cx:pt>
          <cx:pt idx="463">5</cx:pt>
          <cx:pt idx="464">5</cx:pt>
          <cx:pt idx="465">5</cx:pt>
          <cx:pt idx="466">5</cx:pt>
          <cx:pt idx="467">5</cx:pt>
          <cx:pt idx="468">5</cx:pt>
          <cx:pt idx="469">5</cx:pt>
          <cx:pt idx="470">5</cx:pt>
          <cx:pt idx="471">5</cx:pt>
          <cx:pt idx="472">5</cx:pt>
          <cx:pt idx="473">5</cx:pt>
          <cx:pt idx="474">5</cx:pt>
          <cx:pt idx="475">5</cx:pt>
          <cx:pt idx="476">5</cx:pt>
          <cx:pt idx="477">5</cx:pt>
          <cx:pt idx="478">5</cx:pt>
          <cx:pt idx="479">5</cx:pt>
          <cx:pt idx="480">5</cx:pt>
          <cx:pt idx="481">5</cx:pt>
          <cx:pt idx="482">5</cx:pt>
          <cx:pt idx="483">5</cx:pt>
          <cx:pt idx="484">5</cx:pt>
          <cx:pt idx="485">5</cx:pt>
          <cx:pt idx="486">5</cx:pt>
          <cx:pt idx="487">5</cx:pt>
          <cx:pt idx="488">5</cx:pt>
          <cx:pt idx="489">5</cx:pt>
          <cx:pt idx="490">5</cx:pt>
          <cx:pt idx="491">5</cx:pt>
          <cx:pt idx="492">5</cx:pt>
          <cx:pt idx="493">5</cx:pt>
          <cx:pt idx="494">5</cx:pt>
          <cx:pt idx="495">5</cx:pt>
          <cx:pt idx="496">5</cx:pt>
          <cx:pt idx="497">5</cx:pt>
          <cx:pt idx="498">5</cx:pt>
          <cx:pt idx="499">5</cx:pt>
          <cx:pt idx="500">5</cx:pt>
          <cx:pt idx="501">5</cx:pt>
          <cx:pt idx="502">5</cx:pt>
          <cx:pt idx="503">5</cx:pt>
          <cx:pt idx="504">5</cx:pt>
          <cx:pt idx="505">5</cx:pt>
          <cx:pt idx="506">5</cx:pt>
          <cx:pt idx="507">5</cx:pt>
          <cx:pt idx="508">5</cx:pt>
          <cx:pt idx="509">5</cx:pt>
          <cx:pt idx="510">5</cx:pt>
          <cx:pt idx="511">5</cx:pt>
          <cx:pt idx="512">5</cx:pt>
          <cx:pt idx="513">5</cx:pt>
          <cx:pt idx="514">5</cx:pt>
          <cx:pt idx="515">5</cx:pt>
          <cx:pt idx="516">5</cx:pt>
          <cx:pt idx="517">5</cx:pt>
          <cx:pt idx="518">5</cx:pt>
          <cx:pt idx="519">5</cx:pt>
          <cx:pt idx="520">5</cx:pt>
          <cx:pt idx="521">5</cx:pt>
          <cx:pt idx="522">5</cx:pt>
          <cx:pt idx="523">5</cx:pt>
          <cx:pt idx="524">5</cx:pt>
          <cx:pt idx="525">5</cx:pt>
          <cx:pt idx="526">5</cx:pt>
          <cx:pt idx="527">5</cx:pt>
          <cx:pt idx="528">5</cx:pt>
          <cx:pt idx="529">5</cx:pt>
          <cx:pt idx="530">5</cx:pt>
          <cx:pt idx="531">5</cx:pt>
          <cx:pt idx="532">5</cx:pt>
          <cx:pt idx="533">5</cx:pt>
          <cx:pt idx="534">5</cx:pt>
          <cx:pt idx="535">5</cx:pt>
          <cx:pt idx="536">5</cx:pt>
          <cx:pt idx="537">5</cx:pt>
          <cx:pt idx="538">5</cx:pt>
          <cx:pt idx="539">6</cx:pt>
          <cx:pt idx="540">6</cx:pt>
          <cx:pt idx="541">6</cx:pt>
          <cx:pt idx="542">6</cx:pt>
          <cx:pt idx="543">6</cx:pt>
          <cx:pt idx="544">6</cx:pt>
          <cx:pt idx="545">6</cx:pt>
          <cx:pt idx="546">6</cx:pt>
          <cx:pt idx="547">6</cx:pt>
          <cx:pt idx="548">6</cx:pt>
          <cx:pt idx="549">6</cx:pt>
          <cx:pt idx="550">6</cx:pt>
          <cx:pt idx="551">6</cx:pt>
          <cx:pt idx="552">6</cx:pt>
          <cx:pt idx="553">6</cx:pt>
          <cx:pt idx="554">6</cx:pt>
          <cx:pt idx="555">6</cx:pt>
          <cx:pt idx="556">6</cx:pt>
          <cx:pt idx="557">6</cx:pt>
          <cx:pt idx="558">6</cx:pt>
          <cx:pt idx="559">6</cx:pt>
          <cx:pt idx="560">6</cx:pt>
          <cx:pt idx="561">6</cx:pt>
          <cx:pt idx="562">6</cx:pt>
          <cx:pt idx="563">6</cx:pt>
          <cx:pt idx="564">6</cx:pt>
          <cx:pt idx="565">6</cx:pt>
          <cx:pt idx="566">6</cx:pt>
          <cx:pt idx="567">6</cx:pt>
          <cx:pt idx="568">6</cx:pt>
          <cx:pt idx="569">6</cx:pt>
          <cx:pt idx="570">6</cx:pt>
          <cx:pt idx="571">6</cx:pt>
          <cx:pt idx="572">6</cx:pt>
          <cx:pt idx="573">6</cx:pt>
          <cx:pt idx="574">6</cx:pt>
          <cx:pt idx="575">6</cx:pt>
          <cx:pt idx="576">6</cx:pt>
          <cx:pt idx="577">6</cx:pt>
          <cx:pt idx="578">6</cx:pt>
          <cx:pt idx="579">6</cx:pt>
          <cx:pt idx="580">6</cx:pt>
          <cx:pt idx="581">6</cx:pt>
          <cx:pt idx="582">6</cx:pt>
          <cx:pt idx="583">6</cx:pt>
          <cx:pt idx="584">6</cx:pt>
          <cx:pt idx="585">6</cx:pt>
          <cx:pt idx="586">6</cx:pt>
          <cx:pt idx="587">6</cx:pt>
          <cx:pt idx="588">6</cx:pt>
          <cx:pt idx="589">6</cx:pt>
          <cx:pt idx="590">6</cx:pt>
          <cx:pt idx="591">6</cx:pt>
          <cx:pt idx="592">6</cx:pt>
          <cx:pt idx="593">6</cx:pt>
          <cx:pt idx="594">6</cx:pt>
          <cx:pt idx="595">6</cx:pt>
          <cx:pt idx="596">6</cx:pt>
          <cx:pt idx="597">6</cx:pt>
          <cx:pt idx="598">6</cx:pt>
          <cx:pt idx="599">6</cx:pt>
          <cx:pt idx="600">6</cx:pt>
          <cx:pt idx="601">6</cx:pt>
          <cx:pt idx="602">6</cx:pt>
          <cx:pt idx="603">6</cx:pt>
          <cx:pt idx="604">6</cx:pt>
          <cx:pt idx="605">6</cx:pt>
          <cx:pt idx="606">6</cx:pt>
          <cx:pt idx="607">6</cx:pt>
          <cx:pt idx="608">6</cx:pt>
          <cx:pt idx="609">6</cx:pt>
          <cx:pt idx="610">6</cx:pt>
          <cx:pt idx="611">6</cx:pt>
          <cx:pt idx="612">6</cx:pt>
          <cx:pt idx="613">6</cx:pt>
          <cx:pt idx="614">6</cx:pt>
          <cx:pt idx="615">6</cx:pt>
          <cx:pt idx="616">6</cx:pt>
          <cx:pt idx="617">6</cx:pt>
          <cx:pt idx="618">6</cx:pt>
          <cx:pt idx="619">6</cx:pt>
          <cx:pt idx="620">6</cx:pt>
          <cx:pt idx="621">6</cx:pt>
          <cx:pt idx="622">6</cx:pt>
          <cx:pt idx="623">6</cx:pt>
          <cx:pt idx="624">6</cx:pt>
          <cx:pt idx="625">6</cx:pt>
          <cx:pt idx="626">6</cx:pt>
          <cx:pt idx="627">6</cx:pt>
          <cx:pt idx="628">6</cx:pt>
          <cx:pt idx="629">6</cx:pt>
          <cx:pt idx="630">6</cx:pt>
          <cx:pt idx="631">6</cx:pt>
          <cx:pt idx="632">6</cx:pt>
          <cx:pt idx="633">6</cx:pt>
          <cx:pt idx="634">6</cx:pt>
          <cx:pt idx="635">6</cx:pt>
          <cx:pt idx="636">6</cx:pt>
          <cx:pt idx="637">6</cx:pt>
          <cx:pt idx="638">6</cx:pt>
          <cx:pt idx="639">6</cx:pt>
          <cx:pt idx="640">6</cx:pt>
          <cx:pt idx="641">6</cx:pt>
          <cx:pt idx="642">6</cx:pt>
          <cx:pt idx="643">6</cx:pt>
          <cx:pt idx="644">6</cx:pt>
          <cx:pt idx="645">6</cx:pt>
          <cx:pt idx="646">6</cx:pt>
          <cx:pt idx="647">6</cx:pt>
          <cx:pt idx="648">6</cx:pt>
          <cx:pt idx="649">6</cx:pt>
          <cx:pt idx="650">6</cx:pt>
          <cx:pt idx="651">6</cx:pt>
          <cx:pt idx="652">6</cx:pt>
          <cx:pt idx="653">6</cx:pt>
          <cx:pt idx="654">6</cx:pt>
          <cx:pt idx="655">6</cx:pt>
          <cx:pt idx="656">6</cx:pt>
          <cx:pt idx="657">6</cx:pt>
          <cx:pt idx="658">6</cx:pt>
          <cx:pt idx="659">6</cx:pt>
          <cx:pt idx="660">6</cx:pt>
          <cx:pt idx="661">6</cx:pt>
          <cx:pt idx="662">6</cx:pt>
          <cx:pt idx="663">6</cx:pt>
          <cx:pt idx="664">6</cx:pt>
          <cx:pt idx="665">6</cx:pt>
          <cx:pt idx="666">6</cx:pt>
          <cx:pt idx="667">6</cx:pt>
          <cx:pt idx="668">6</cx:pt>
          <cx:pt idx="669">6</cx:pt>
          <cx:pt idx="670">6</cx:pt>
          <cx:pt idx="671">6</cx:pt>
          <cx:pt idx="672">6</cx:pt>
          <cx:pt idx="673">6</cx:pt>
          <cx:pt idx="674">6</cx:pt>
          <cx:pt idx="675">6</cx:pt>
          <cx:pt idx="676">6</cx:pt>
          <cx:pt idx="677">6</cx:pt>
          <cx:pt idx="678">6</cx:pt>
          <cx:pt idx="679">6</cx:pt>
          <cx:pt idx="680">6</cx:pt>
          <cx:pt idx="681">6</cx:pt>
          <cx:pt idx="682">6</cx:pt>
          <cx:pt idx="683">6</cx:pt>
          <cx:pt idx="684">6</cx:pt>
          <cx:pt idx="685">6</cx:pt>
          <cx:pt idx="686">6</cx:pt>
          <cx:pt idx="687">6</cx:pt>
          <cx:pt idx="688">6</cx:pt>
          <cx:pt idx="689">6</cx:pt>
          <cx:pt idx="690">6</cx:pt>
          <cx:pt idx="691">6</cx:pt>
          <cx:pt idx="692">6</cx:pt>
          <cx:pt idx="693">6</cx:pt>
          <cx:pt idx="694">6</cx:pt>
          <cx:pt idx="695">6</cx:pt>
          <cx:pt idx="696">6</cx:pt>
          <cx:pt idx="697">6</cx:pt>
          <cx:pt idx="698">6</cx:pt>
          <cx:pt idx="699">6</cx:pt>
          <cx:pt idx="700">6</cx:pt>
          <cx:pt idx="701">6</cx:pt>
          <cx:pt idx="702">6</cx:pt>
          <cx:pt idx="703">6</cx:pt>
          <cx:pt idx="704">6</cx:pt>
          <cx:pt idx="705">6</cx:pt>
          <cx:pt idx="706">6</cx:pt>
          <cx:pt idx="707">6</cx:pt>
          <cx:pt idx="708">6</cx:pt>
          <cx:pt idx="709">6</cx:pt>
          <cx:pt idx="710">6</cx:pt>
          <cx:pt idx="711">6</cx:pt>
          <cx:pt idx="712">6</cx:pt>
          <cx:pt idx="713">6</cx:pt>
          <cx:pt idx="714">6</cx:pt>
          <cx:pt idx="715">6</cx:pt>
          <cx:pt idx="716">6</cx:pt>
          <cx:pt idx="717">6</cx:pt>
          <cx:pt idx="718">6</cx:pt>
          <cx:pt idx="719">6</cx:pt>
          <cx:pt idx="720">6</cx:pt>
          <cx:pt idx="721">6</cx:pt>
          <cx:pt idx="722">6</cx:pt>
          <cx:pt idx="723">6</cx:pt>
          <cx:pt idx="724">6</cx:pt>
          <cx:pt idx="725">6</cx:pt>
          <cx:pt idx="726">6</cx:pt>
          <cx:pt idx="727">6</cx:pt>
          <cx:pt idx="728">6</cx:pt>
          <cx:pt idx="729">6</cx:pt>
          <cx:pt idx="730">6</cx:pt>
          <cx:pt idx="731">6</cx:pt>
          <cx:pt idx="732">6</cx:pt>
          <cx:pt idx="733">6</cx:pt>
          <cx:pt idx="734">6</cx:pt>
          <cx:pt idx="735">6</cx:pt>
          <cx:pt idx="736">6</cx:pt>
          <cx:pt idx="737">6</cx:pt>
          <cx:pt idx="738">6</cx:pt>
          <cx:pt idx="739">6</cx:pt>
          <cx:pt idx="740">6</cx:pt>
          <cx:pt idx="741">6</cx:pt>
          <cx:pt idx="742">6</cx:pt>
          <cx:pt idx="743">6</cx:pt>
          <cx:pt idx="744">6</cx:pt>
          <cx:pt idx="745">6</cx:pt>
          <cx:pt idx="746">6</cx:pt>
          <cx:pt idx="747">6</cx:pt>
          <cx:pt idx="748">6</cx:pt>
          <cx:pt idx="749">6</cx:pt>
          <cx:pt idx="750">6</cx:pt>
          <cx:pt idx="751">6</cx:pt>
          <cx:pt idx="752">6</cx:pt>
          <cx:pt idx="753">6</cx:pt>
          <cx:pt idx="754">6</cx:pt>
          <cx:pt idx="755">6</cx:pt>
          <cx:pt idx="756">6</cx:pt>
          <cx:pt idx="757">6</cx:pt>
          <cx:pt idx="758">6</cx:pt>
          <cx:pt idx="759">6</cx:pt>
          <cx:pt idx="760">6</cx:pt>
          <cx:pt idx="761">6</cx:pt>
          <cx:pt idx="762">6</cx:pt>
          <cx:pt idx="763">6</cx:pt>
          <cx:pt idx="764">6</cx:pt>
          <cx:pt idx="765">6</cx:pt>
          <cx:pt idx="766">6</cx:pt>
          <cx:pt idx="767">6</cx:pt>
          <cx:pt idx="768">6</cx:pt>
          <cx:pt idx="769">6</cx:pt>
          <cx:pt idx="770">6</cx:pt>
          <cx:pt idx="771">6</cx:pt>
          <cx:pt idx="772">6</cx:pt>
          <cx:pt idx="773">6</cx:pt>
          <cx:pt idx="774">6</cx:pt>
          <cx:pt idx="775">6</cx:pt>
          <cx:pt idx="776">6</cx:pt>
          <cx:pt idx="777">6</cx:pt>
          <cx:pt idx="778">6</cx:pt>
          <cx:pt idx="779">6</cx:pt>
          <cx:pt idx="780">6</cx:pt>
          <cx:pt idx="781">6</cx:pt>
          <cx:pt idx="782">6</cx:pt>
          <cx:pt idx="783">6</cx:pt>
          <cx:pt idx="784">6</cx:pt>
          <cx:pt idx="785">6</cx:pt>
          <cx:pt idx="786">6</cx:pt>
          <cx:pt idx="787">6</cx:pt>
          <cx:pt idx="788">6</cx:pt>
          <cx:pt idx="789">6</cx:pt>
          <cx:pt idx="790">6</cx:pt>
          <cx:pt idx="791">6</cx:pt>
          <cx:pt idx="792">6</cx:pt>
          <cx:pt idx="793">6</cx:pt>
          <cx:pt idx="794">6</cx:pt>
          <cx:pt idx="795">6</cx:pt>
          <cx:pt idx="796">6</cx:pt>
          <cx:pt idx="797">6</cx:pt>
          <cx:pt idx="798">6</cx:pt>
          <cx:pt idx="799">6</cx:pt>
          <cx:pt idx="800">6</cx:pt>
          <cx:pt idx="801">6</cx:pt>
          <cx:pt idx="802">6</cx:pt>
          <cx:pt idx="803">6</cx:pt>
          <cx:pt idx="804">6</cx:pt>
          <cx:pt idx="805">6</cx:pt>
          <cx:pt idx="806">6</cx:pt>
          <cx:pt idx="807">6</cx:pt>
          <cx:pt idx="808">6</cx:pt>
          <cx:pt idx="809">6</cx:pt>
          <cx:pt idx="810">6</cx:pt>
          <cx:pt idx="811">6</cx:pt>
          <cx:pt idx="812">6</cx:pt>
          <cx:pt idx="813">6</cx:pt>
          <cx:pt idx="814">6</cx:pt>
          <cx:pt idx="815">6</cx:pt>
          <cx:pt idx="816">6</cx:pt>
          <cx:pt idx="817">6</cx:pt>
          <cx:pt idx="818">6</cx:pt>
          <cx:pt idx="819">6</cx:pt>
          <cx:pt idx="820">6</cx:pt>
          <cx:pt idx="821">6</cx:pt>
          <cx:pt idx="822">6</cx:pt>
          <cx:pt idx="823">6</cx:pt>
          <cx:pt idx="824">6</cx:pt>
          <cx:pt idx="825">6</cx:pt>
          <cx:pt idx="826">6</cx:pt>
          <cx:pt idx="827">6</cx:pt>
          <cx:pt idx="828">6</cx:pt>
          <cx:pt idx="829">6</cx:pt>
          <cx:pt idx="830">6</cx:pt>
          <cx:pt idx="831">6</cx:pt>
          <cx:pt idx="832">6</cx:pt>
          <cx:pt idx="833">6</cx:pt>
          <cx:pt idx="834">6</cx:pt>
          <cx:pt idx="835">6</cx:pt>
          <cx:pt idx="836">6</cx:pt>
          <cx:pt idx="837">6</cx:pt>
          <cx:pt idx="838">6</cx:pt>
          <cx:pt idx="839">6</cx:pt>
          <cx:pt idx="840">6</cx:pt>
          <cx:pt idx="841">6</cx:pt>
          <cx:pt idx="842">6</cx:pt>
          <cx:pt idx="843">6</cx:pt>
          <cx:pt idx="844">6</cx:pt>
          <cx:pt idx="845">6</cx:pt>
          <cx:pt idx="846">6</cx:pt>
          <cx:pt idx="847">6</cx:pt>
          <cx:pt idx="848">6</cx:pt>
          <cx:pt idx="849">6</cx:pt>
          <cx:pt idx="850">6</cx:pt>
          <cx:pt idx="851">6</cx:pt>
          <cx:pt idx="852">6</cx:pt>
          <cx:pt idx="853">6</cx:pt>
          <cx:pt idx="854">6</cx:pt>
          <cx:pt idx="855">6</cx:pt>
          <cx:pt idx="856">6</cx:pt>
          <cx:pt idx="857">6</cx:pt>
          <cx:pt idx="858">6</cx:pt>
          <cx:pt idx="859">6</cx:pt>
          <cx:pt idx="860">6</cx:pt>
          <cx:pt idx="861">6</cx:pt>
          <cx:pt idx="862">6</cx:pt>
          <cx:pt idx="863">6</cx:pt>
          <cx:pt idx="864">6</cx:pt>
          <cx:pt idx="865">6</cx:pt>
          <cx:pt idx="866">6</cx:pt>
          <cx:pt idx="867">6</cx:pt>
          <cx:pt idx="868">6</cx:pt>
          <cx:pt idx="869">6</cx:pt>
          <cx:pt idx="870">6</cx:pt>
          <cx:pt idx="871">6</cx:pt>
          <cx:pt idx="872">6</cx:pt>
          <cx:pt idx="873">6</cx:pt>
          <cx:pt idx="874">6</cx:pt>
          <cx:pt idx="875">6</cx:pt>
          <cx:pt idx="876">6</cx:pt>
          <cx:pt idx="877">6</cx:pt>
          <cx:pt idx="878">6</cx:pt>
          <cx:pt idx="879">6</cx:pt>
          <cx:pt idx="880">6</cx:pt>
          <cx:pt idx="881">6</cx:pt>
          <cx:pt idx="882">6</cx:pt>
          <cx:pt idx="883">6</cx:pt>
          <cx:pt idx="884">6</cx:pt>
          <cx:pt idx="885">6</cx:pt>
          <cx:pt idx="886">6</cx:pt>
          <cx:pt idx="887">6</cx:pt>
          <cx:pt idx="888">6</cx:pt>
          <cx:pt idx="889">6</cx:pt>
          <cx:pt idx="890">6</cx:pt>
          <cx:pt idx="891">6</cx:pt>
          <cx:pt idx="892">6</cx:pt>
          <cx:pt idx="893">6</cx:pt>
          <cx:pt idx="894">6</cx:pt>
          <cx:pt idx="895">6</cx:pt>
          <cx:pt idx="896">6</cx:pt>
          <cx:pt idx="897">6</cx:pt>
          <cx:pt idx="898">6</cx:pt>
          <cx:pt idx="899">6</cx:pt>
          <cx:pt idx="900">6</cx:pt>
          <cx:pt idx="901">6</cx:pt>
          <cx:pt idx="902">6</cx:pt>
          <cx:pt idx="903">6</cx:pt>
          <cx:pt idx="904">6</cx:pt>
          <cx:pt idx="905">6</cx:pt>
          <cx:pt idx="906">6</cx:pt>
          <cx:pt idx="907">6</cx:pt>
          <cx:pt idx="908">6</cx:pt>
          <cx:pt idx="909">6</cx:pt>
          <cx:pt idx="910">6</cx:pt>
          <cx:pt idx="911">6</cx:pt>
          <cx:pt idx="912">6</cx:pt>
          <cx:pt idx="913">7</cx:pt>
          <cx:pt idx="914">7</cx:pt>
          <cx:pt idx="915">7</cx:pt>
          <cx:pt idx="916">7</cx:pt>
          <cx:pt idx="917">7</cx:pt>
          <cx:pt idx="918">7</cx:pt>
          <cx:pt idx="919">7</cx:pt>
          <cx:pt idx="920">7</cx:pt>
          <cx:pt idx="921">7</cx:pt>
          <cx:pt idx="922">7</cx:pt>
          <cx:pt idx="923">7</cx:pt>
          <cx:pt idx="924">7</cx:pt>
          <cx:pt idx="925">7</cx:pt>
          <cx:pt idx="926">7</cx:pt>
          <cx:pt idx="927">7</cx:pt>
          <cx:pt idx="928">7</cx:pt>
          <cx:pt idx="929">7</cx:pt>
          <cx:pt idx="930">7</cx:pt>
          <cx:pt idx="931">7</cx:pt>
          <cx:pt idx="932">7</cx:pt>
          <cx:pt idx="933">7</cx:pt>
          <cx:pt idx="934">7</cx:pt>
          <cx:pt idx="935">7</cx:pt>
          <cx:pt idx="936">7</cx:pt>
          <cx:pt idx="937">7</cx:pt>
          <cx:pt idx="938">7</cx:pt>
          <cx:pt idx="939">7</cx:pt>
          <cx:pt idx="940">7</cx:pt>
          <cx:pt idx="941">7</cx:pt>
          <cx:pt idx="942">7</cx:pt>
          <cx:pt idx="943">7</cx:pt>
          <cx:pt idx="944">7</cx:pt>
          <cx:pt idx="945">7</cx:pt>
          <cx:pt idx="946">7</cx:pt>
          <cx:pt idx="947">7</cx:pt>
          <cx:pt idx="948">7</cx:pt>
          <cx:pt idx="949">7</cx:pt>
          <cx:pt idx="950">7</cx:pt>
          <cx:pt idx="951">7</cx:pt>
          <cx:pt idx="952">7</cx:pt>
          <cx:pt idx="953">7</cx:pt>
          <cx:pt idx="954">7</cx:pt>
          <cx:pt idx="955">7</cx:pt>
          <cx:pt idx="956">7</cx:pt>
          <cx:pt idx="957">7</cx:pt>
          <cx:pt idx="958">7</cx:pt>
          <cx:pt idx="959">7</cx:pt>
          <cx:pt idx="960">7</cx:pt>
          <cx:pt idx="961">7</cx:pt>
          <cx:pt idx="962">7</cx:pt>
          <cx:pt idx="963">7</cx:pt>
          <cx:pt idx="964">7</cx:pt>
          <cx:pt idx="965">7</cx:pt>
          <cx:pt idx="966">7</cx:pt>
          <cx:pt idx="967">7</cx:pt>
          <cx:pt idx="968">7</cx:pt>
          <cx:pt idx="969">7</cx:pt>
          <cx:pt idx="970">7</cx:pt>
          <cx:pt idx="971">7</cx:pt>
          <cx:pt idx="972">7</cx:pt>
          <cx:pt idx="973">7</cx:pt>
          <cx:pt idx="974">7</cx:pt>
          <cx:pt idx="975">7</cx:pt>
          <cx:pt idx="976">7</cx:pt>
          <cx:pt idx="977">7</cx:pt>
          <cx:pt idx="978">7</cx:pt>
          <cx:pt idx="979">7</cx:pt>
          <cx:pt idx="980">7</cx:pt>
          <cx:pt idx="981">7</cx:pt>
          <cx:pt idx="982">7</cx:pt>
          <cx:pt idx="983">7</cx:pt>
          <cx:pt idx="984">7</cx:pt>
          <cx:pt idx="985">7</cx:pt>
          <cx:pt idx="986">7</cx:pt>
          <cx:pt idx="987">7</cx:pt>
          <cx:pt idx="988">7</cx:pt>
          <cx:pt idx="989">7</cx:pt>
          <cx:pt idx="990">7</cx:pt>
          <cx:pt idx="991">7</cx:pt>
          <cx:pt idx="992">7</cx:pt>
          <cx:pt idx="993">7</cx:pt>
          <cx:pt idx="994">7</cx:pt>
          <cx:pt idx="995">7</cx:pt>
          <cx:pt idx="996">7</cx:pt>
          <cx:pt idx="997">7</cx:pt>
          <cx:pt idx="998">7</cx:pt>
          <cx:pt idx="999">7</cx:pt>
          <cx:pt idx="1000">7</cx:pt>
          <cx:pt idx="1001">7</cx:pt>
          <cx:pt idx="1002">7</cx:pt>
          <cx:pt idx="1003">7</cx:pt>
          <cx:pt idx="1004">7</cx:pt>
          <cx:pt idx="1005">7</cx:pt>
          <cx:pt idx="1006">7</cx:pt>
          <cx:pt idx="1007">7</cx:pt>
          <cx:pt idx="1008">7</cx:pt>
          <cx:pt idx="1009">7</cx:pt>
          <cx:pt idx="1010">7</cx:pt>
          <cx:pt idx="1011">7</cx:pt>
          <cx:pt idx="1012">7</cx:pt>
          <cx:pt idx="1013">7</cx:pt>
          <cx:pt idx="1014">7</cx:pt>
          <cx:pt idx="1015">7</cx:pt>
          <cx:pt idx="1016">7</cx:pt>
          <cx:pt idx="1017">7</cx:pt>
          <cx:pt idx="1018">7</cx:pt>
          <cx:pt idx="1019">7</cx:pt>
          <cx:pt idx="1020">7</cx:pt>
          <cx:pt idx="1021">7</cx:pt>
          <cx:pt idx="1022">7</cx:pt>
          <cx:pt idx="1023">7</cx:pt>
          <cx:pt idx="1024">7</cx:pt>
          <cx:pt idx="1025">7</cx:pt>
          <cx:pt idx="1026">7</cx:pt>
          <cx:pt idx="1027">7</cx:pt>
          <cx:pt idx="1028">7</cx:pt>
          <cx:pt idx="1029">7</cx:pt>
          <cx:pt idx="1030">7</cx:pt>
          <cx:pt idx="1031">7</cx:pt>
          <cx:pt idx="1032">7</cx:pt>
          <cx:pt idx="1033">7</cx:pt>
          <cx:pt idx="1034">7</cx:pt>
          <cx:pt idx="1035">7</cx:pt>
          <cx:pt idx="1036">7</cx:pt>
          <cx:pt idx="1037">7</cx:pt>
          <cx:pt idx="1038">7</cx:pt>
          <cx:pt idx="1039">7</cx:pt>
          <cx:pt idx="1040">7</cx:pt>
          <cx:pt idx="1041">7</cx:pt>
          <cx:pt idx="1042">7</cx:pt>
          <cx:pt idx="1043">7</cx:pt>
          <cx:pt idx="1044">7</cx:pt>
          <cx:pt idx="1045">7</cx:pt>
          <cx:pt idx="1046">7</cx:pt>
          <cx:pt idx="1047">7</cx:pt>
          <cx:pt idx="1048">7</cx:pt>
          <cx:pt idx="1049">7</cx:pt>
          <cx:pt idx="1050">7</cx:pt>
          <cx:pt idx="1051">7</cx:pt>
          <cx:pt idx="1052">7</cx:pt>
          <cx:pt idx="1053">7</cx:pt>
          <cx:pt idx="1054">7</cx:pt>
          <cx:pt idx="1055">7</cx:pt>
          <cx:pt idx="1056">7</cx:pt>
          <cx:pt idx="1057">7</cx:pt>
          <cx:pt idx="1058">7</cx:pt>
          <cx:pt idx="1059">7</cx:pt>
          <cx:pt idx="1060">7</cx:pt>
          <cx:pt idx="1061">7</cx:pt>
          <cx:pt idx="1062">7</cx:pt>
          <cx:pt idx="1063">7</cx:pt>
          <cx:pt idx="1064">7</cx:pt>
          <cx:pt idx="1065">7</cx:pt>
          <cx:pt idx="1066">7</cx:pt>
          <cx:pt idx="1067">7</cx:pt>
          <cx:pt idx="1068">7</cx:pt>
          <cx:pt idx="1069">7</cx:pt>
          <cx:pt idx="1070">7</cx:pt>
          <cx:pt idx="1071">7</cx:pt>
          <cx:pt idx="1072">7</cx:pt>
          <cx:pt idx="1073">7</cx:pt>
          <cx:pt idx="1074">7</cx:pt>
          <cx:pt idx="1075">7</cx:pt>
          <cx:pt idx="1076">7</cx:pt>
          <cx:pt idx="1077">7</cx:pt>
          <cx:pt idx="1078">7</cx:pt>
          <cx:pt idx="1079">7</cx:pt>
          <cx:pt idx="1080">7</cx:pt>
          <cx:pt idx="1081">7</cx:pt>
          <cx:pt idx="1082">7</cx:pt>
          <cx:pt idx="1083">7</cx:pt>
          <cx:pt idx="1084">7</cx:pt>
          <cx:pt idx="1085">7</cx:pt>
          <cx:pt idx="1086">7</cx:pt>
          <cx:pt idx="1087">7</cx:pt>
          <cx:pt idx="1088">7</cx:pt>
          <cx:pt idx="1089">7</cx:pt>
          <cx:pt idx="1090">7</cx:pt>
          <cx:pt idx="1091">7</cx:pt>
          <cx:pt idx="1092">7</cx:pt>
          <cx:pt idx="1093">7</cx:pt>
          <cx:pt idx="1094">7</cx:pt>
          <cx:pt idx="1095">7</cx:pt>
          <cx:pt idx="1096">7</cx:pt>
          <cx:pt idx="1097">7</cx:pt>
          <cx:pt idx="1098">7</cx:pt>
          <cx:pt idx="1099">7</cx:pt>
          <cx:pt idx="1100">7</cx:pt>
          <cx:pt idx="1101">7</cx:pt>
          <cx:pt idx="1102">7</cx:pt>
          <cx:pt idx="1103">7</cx:pt>
          <cx:pt idx="1104">7</cx:pt>
          <cx:pt idx="1105">7</cx:pt>
          <cx:pt idx="1106">7</cx:pt>
          <cx:pt idx="1107">7</cx:pt>
          <cx:pt idx="1108">7</cx:pt>
          <cx:pt idx="1109">7</cx:pt>
          <cx:pt idx="1110">7</cx:pt>
          <cx:pt idx="1111">7</cx:pt>
          <cx:pt idx="1112">7</cx:pt>
          <cx:pt idx="1113">7</cx:pt>
          <cx:pt idx="1114">7</cx:pt>
          <cx:pt idx="1115">7</cx:pt>
          <cx:pt idx="1116">7</cx:pt>
          <cx:pt idx="1117">7</cx:pt>
          <cx:pt idx="1118">7</cx:pt>
          <cx:pt idx="1119">7</cx:pt>
          <cx:pt idx="1120">7</cx:pt>
          <cx:pt idx="1121">7</cx:pt>
          <cx:pt idx="1122">7</cx:pt>
          <cx:pt idx="1123">7</cx:pt>
          <cx:pt idx="1124">7</cx:pt>
          <cx:pt idx="1125">7</cx:pt>
          <cx:pt idx="1126">7</cx:pt>
          <cx:pt idx="1127">7</cx:pt>
          <cx:pt idx="1128">7</cx:pt>
          <cx:pt idx="1129">7</cx:pt>
          <cx:pt idx="1130">7</cx:pt>
          <cx:pt idx="1131">7</cx:pt>
          <cx:pt idx="1132">7</cx:pt>
          <cx:pt idx="1133">7</cx:pt>
          <cx:pt idx="1134">7</cx:pt>
          <cx:pt idx="1135">7</cx:pt>
          <cx:pt idx="1136">7</cx:pt>
          <cx:pt idx="1137">7</cx:pt>
          <cx:pt idx="1138">7</cx:pt>
          <cx:pt idx="1139">7</cx:pt>
          <cx:pt idx="1140">7</cx:pt>
          <cx:pt idx="1141">7</cx:pt>
          <cx:pt idx="1142">7</cx:pt>
          <cx:pt idx="1143">7</cx:pt>
          <cx:pt idx="1144">7</cx:pt>
          <cx:pt idx="1145">7</cx:pt>
          <cx:pt idx="1146">7</cx:pt>
          <cx:pt idx="1147">7</cx:pt>
          <cx:pt idx="1148">7</cx:pt>
          <cx:pt idx="1149">7</cx:pt>
          <cx:pt idx="1150">7</cx:pt>
          <cx:pt idx="1151">7</cx:pt>
          <cx:pt idx="1152">7</cx:pt>
          <cx:pt idx="1153">7</cx:pt>
          <cx:pt idx="1154">7</cx:pt>
          <cx:pt idx="1155">7</cx:pt>
          <cx:pt idx="1156">7</cx:pt>
          <cx:pt idx="1157">7</cx:pt>
          <cx:pt idx="1158">7</cx:pt>
          <cx:pt idx="1159">7</cx:pt>
          <cx:pt idx="1160">7</cx:pt>
          <cx:pt idx="1161">7</cx:pt>
          <cx:pt idx="1162">7</cx:pt>
          <cx:pt idx="1163">7</cx:pt>
          <cx:pt idx="1164">7</cx:pt>
          <cx:pt idx="1165">7</cx:pt>
          <cx:pt idx="1166">7</cx:pt>
          <cx:pt idx="1167">7</cx:pt>
          <cx:pt idx="1168">7</cx:pt>
          <cx:pt idx="1169">7</cx:pt>
          <cx:pt idx="1170">7</cx:pt>
          <cx:pt idx="1171">7</cx:pt>
          <cx:pt idx="1172">7</cx:pt>
          <cx:pt idx="1173">7</cx:pt>
          <cx:pt idx="1174">7</cx:pt>
          <cx:pt idx="1175">7</cx:pt>
          <cx:pt idx="1176">7</cx:pt>
          <cx:pt idx="1177">7</cx:pt>
          <cx:pt idx="1178">7</cx:pt>
          <cx:pt idx="1179">7</cx:pt>
          <cx:pt idx="1180">7</cx:pt>
          <cx:pt idx="1181">7</cx:pt>
          <cx:pt idx="1182">7</cx:pt>
          <cx:pt idx="1183">7</cx:pt>
          <cx:pt idx="1184">7</cx:pt>
          <cx:pt idx="1185">7</cx:pt>
          <cx:pt idx="1186">7</cx:pt>
          <cx:pt idx="1187">7</cx:pt>
          <cx:pt idx="1188">7</cx:pt>
          <cx:pt idx="1189">7</cx:pt>
          <cx:pt idx="1190">7</cx:pt>
          <cx:pt idx="1191">7</cx:pt>
          <cx:pt idx="1192">7</cx:pt>
          <cx:pt idx="1193">7</cx:pt>
          <cx:pt idx="1194">7</cx:pt>
          <cx:pt idx="1195">7</cx:pt>
          <cx:pt idx="1196">7</cx:pt>
          <cx:pt idx="1197">7</cx:pt>
          <cx:pt idx="1198">7</cx:pt>
          <cx:pt idx="1199">7</cx:pt>
          <cx:pt idx="1200">7</cx:pt>
          <cx:pt idx="1201">7</cx:pt>
          <cx:pt idx="1202">7</cx:pt>
          <cx:pt idx="1203">7</cx:pt>
          <cx:pt idx="1204">7</cx:pt>
          <cx:pt idx="1205">7</cx:pt>
          <cx:pt idx="1206">7</cx:pt>
          <cx:pt idx="1207">7</cx:pt>
          <cx:pt idx="1208">7</cx:pt>
          <cx:pt idx="1209">7</cx:pt>
          <cx:pt idx="1210">7</cx:pt>
          <cx:pt idx="1211">7</cx:pt>
          <cx:pt idx="1212">7</cx:pt>
          <cx:pt idx="1213">7</cx:pt>
          <cx:pt idx="1214">7</cx:pt>
          <cx:pt idx="1215">7</cx:pt>
          <cx:pt idx="1216">7</cx:pt>
          <cx:pt idx="1217">7</cx:pt>
          <cx:pt idx="1218">7</cx:pt>
          <cx:pt idx="1219">7</cx:pt>
          <cx:pt idx="1220">7</cx:pt>
          <cx:pt idx="1221">7</cx:pt>
          <cx:pt idx="1222">7</cx:pt>
          <cx:pt idx="1223">7</cx:pt>
          <cx:pt idx="1224">7</cx:pt>
          <cx:pt idx="1225">7</cx:pt>
          <cx:pt idx="1226">7</cx:pt>
          <cx:pt idx="1227">7</cx:pt>
          <cx:pt idx="1228">7</cx:pt>
          <cx:pt idx="1229">7</cx:pt>
          <cx:pt idx="1230">7</cx:pt>
          <cx:pt idx="1231">7</cx:pt>
          <cx:pt idx="1232">8</cx:pt>
          <cx:pt idx="1233">8</cx:pt>
          <cx:pt idx="1234">8</cx:pt>
          <cx:pt idx="1235">8</cx:pt>
          <cx:pt idx="1236">8</cx:pt>
          <cx:pt idx="1237">8</cx:pt>
          <cx:pt idx="1238">8</cx:pt>
          <cx:pt idx="1239">8</cx:pt>
          <cx:pt idx="1240">8</cx:pt>
          <cx:pt idx="1241">8</cx:pt>
          <cx:pt idx="1242">8</cx:pt>
          <cx:pt idx="1243">8</cx:pt>
          <cx:pt idx="1244">8</cx:pt>
          <cx:pt idx="1245">8</cx:pt>
          <cx:pt idx="1246">8</cx:pt>
          <cx:pt idx="1247">8</cx:pt>
          <cx:pt idx="1248">8</cx:pt>
          <cx:pt idx="1249">8</cx:pt>
          <cx:pt idx="1250">8</cx:pt>
          <cx:pt idx="1251">8</cx:pt>
          <cx:pt idx="1252">8</cx:pt>
          <cx:pt idx="1253">8</cx:pt>
          <cx:pt idx="1254">8</cx:pt>
          <cx:pt idx="1255">8</cx:pt>
          <cx:pt idx="1256">8</cx:pt>
          <cx:pt idx="1257">8</cx:pt>
          <cx:pt idx="1258">8</cx:pt>
          <cx:pt idx="1259">8</cx:pt>
          <cx:pt idx="1260">8</cx:pt>
          <cx:pt idx="1261">8</cx:pt>
          <cx:pt idx="1262">8</cx:pt>
          <cx:pt idx="1263">8</cx:pt>
          <cx:pt idx="1264">8</cx:pt>
          <cx:pt idx="1265">8</cx:pt>
          <cx:pt idx="1266">8</cx:pt>
          <cx:pt idx="1267">8</cx:pt>
          <cx:pt idx="1268">8</cx:pt>
          <cx:pt idx="1269">8</cx:pt>
          <cx:pt idx="1270">8</cx:pt>
          <cx:pt idx="1271">8</cx:pt>
          <cx:pt idx="1272">8</cx:pt>
          <cx:pt idx="1273">8</cx:pt>
          <cx:pt idx="1274">8</cx:pt>
          <cx:pt idx="1275">8</cx:pt>
          <cx:pt idx="1276">8</cx:pt>
          <cx:pt idx="1277">8</cx:pt>
          <cx:pt idx="1278">8</cx:pt>
          <cx:pt idx="1279">8</cx:pt>
          <cx:pt idx="1280">8</cx:pt>
          <cx:pt idx="1281">8</cx:pt>
          <cx:pt idx="1282">8</cx:pt>
          <cx:pt idx="1283">8</cx:pt>
          <cx:pt idx="1284">8</cx:pt>
          <cx:pt idx="1285">8</cx:pt>
          <cx:pt idx="1286">8</cx:pt>
          <cx:pt idx="1287">8</cx:pt>
          <cx:pt idx="1288">8</cx:pt>
          <cx:pt idx="1289">8</cx:pt>
          <cx:pt idx="1290">8</cx:pt>
          <cx:pt idx="1291">8</cx:pt>
          <cx:pt idx="1292">8</cx:pt>
          <cx:pt idx="1293">8</cx:pt>
          <cx:pt idx="1294">8</cx:pt>
          <cx:pt idx="1295">8</cx:pt>
          <cx:pt idx="1296">8</cx:pt>
          <cx:pt idx="1297">8</cx:pt>
          <cx:pt idx="1298">8</cx:pt>
          <cx:pt idx="1299">8</cx:pt>
          <cx:pt idx="1300">8</cx:pt>
          <cx:pt idx="1301">8</cx:pt>
          <cx:pt idx="1302">8</cx:pt>
          <cx:pt idx="1303">8</cx:pt>
          <cx:pt idx="1304">8</cx:pt>
          <cx:pt idx="1305">8</cx:pt>
          <cx:pt idx="1306">8</cx:pt>
          <cx:pt idx="1307">8</cx:pt>
          <cx:pt idx="1308">8</cx:pt>
          <cx:pt idx="1309">8</cx:pt>
          <cx:pt idx="1310">8</cx:pt>
          <cx:pt idx="1311">8</cx:pt>
          <cx:pt idx="1312">8</cx:pt>
          <cx:pt idx="1313">8</cx:pt>
          <cx:pt idx="1314">8</cx:pt>
          <cx:pt idx="1315">8</cx:pt>
          <cx:pt idx="1316">8</cx:pt>
          <cx:pt idx="1317">8</cx:pt>
          <cx:pt idx="1318">8</cx:pt>
          <cx:pt idx="1319">8</cx:pt>
          <cx:pt idx="1320">8</cx:pt>
          <cx:pt idx="1321">8</cx:pt>
          <cx:pt idx="1322">8</cx:pt>
          <cx:pt idx="1323">8</cx:pt>
          <cx:pt idx="1324">8</cx:pt>
          <cx:pt idx="1325">8</cx:pt>
          <cx:pt idx="1326">8</cx:pt>
          <cx:pt idx="1327">8</cx:pt>
          <cx:pt idx="1328">8</cx:pt>
          <cx:pt idx="1329">8</cx:pt>
          <cx:pt idx="1330">8</cx:pt>
          <cx:pt idx="1331">8</cx:pt>
          <cx:pt idx="1332">8</cx:pt>
          <cx:pt idx="1333">8</cx:pt>
          <cx:pt idx="1334">8</cx:pt>
          <cx:pt idx="1335">8</cx:pt>
          <cx:pt idx="1336">8</cx:pt>
          <cx:pt idx="1337">8</cx:pt>
          <cx:pt idx="1338">8</cx:pt>
          <cx:pt idx="1339">8</cx:pt>
          <cx:pt idx="1340">8</cx:pt>
          <cx:pt idx="1341">8</cx:pt>
          <cx:pt idx="1342">8</cx:pt>
          <cx:pt idx="1343">8</cx:pt>
          <cx:pt idx="1344">8</cx:pt>
          <cx:pt idx="1345">8</cx:pt>
          <cx:pt idx="1346">8</cx:pt>
          <cx:pt idx="1347">8</cx:pt>
          <cx:pt idx="1348">8</cx:pt>
          <cx:pt idx="1349">8</cx:pt>
          <cx:pt idx="1350">8</cx:pt>
          <cx:pt idx="1351">8</cx:pt>
          <cx:pt idx="1352">8</cx:pt>
          <cx:pt idx="1353">8</cx:pt>
          <cx:pt idx="1354">8</cx:pt>
          <cx:pt idx="1355">8</cx:pt>
          <cx:pt idx="1356">8</cx:pt>
          <cx:pt idx="1357">8</cx:pt>
          <cx:pt idx="1358">8</cx:pt>
          <cx:pt idx="1359">8</cx:pt>
          <cx:pt idx="1360">8</cx:pt>
          <cx:pt idx="1361">8</cx:pt>
          <cx:pt idx="1362">8</cx:pt>
          <cx:pt idx="1363">8</cx:pt>
          <cx:pt idx="1364">8</cx:pt>
          <cx:pt idx="1365">8</cx:pt>
          <cx:pt idx="1366">8</cx:pt>
          <cx:pt idx="1367">8</cx:pt>
          <cx:pt idx="1368">8</cx:pt>
          <cx:pt idx="1369">8</cx:pt>
          <cx:pt idx="1370">8</cx:pt>
          <cx:pt idx="1371">8</cx:pt>
          <cx:pt idx="1372">8</cx:pt>
          <cx:pt idx="1373">8</cx:pt>
          <cx:pt idx="1374">8</cx:pt>
          <cx:pt idx="1375">8</cx:pt>
          <cx:pt idx="1376">8</cx:pt>
          <cx:pt idx="1377">8</cx:pt>
          <cx:pt idx="1378">8</cx:pt>
          <cx:pt idx="1379">8</cx:pt>
          <cx:pt idx="1380">8</cx:pt>
          <cx:pt idx="1381">8</cx:pt>
          <cx:pt idx="1382">8</cx:pt>
          <cx:pt idx="1383">8</cx:pt>
          <cx:pt idx="1384">8</cx:pt>
          <cx:pt idx="1385">8</cx:pt>
          <cx:pt idx="1386">8</cx:pt>
          <cx:pt idx="1387">8</cx:pt>
          <cx:pt idx="1388">8</cx:pt>
          <cx:pt idx="1389">8</cx:pt>
          <cx:pt idx="1390">8</cx:pt>
          <cx:pt idx="1391">8</cx:pt>
          <cx:pt idx="1392">8</cx:pt>
          <cx:pt idx="1393">8</cx:pt>
          <cx:pt idx="1394">8</cx:pt>
          <cx:pt idx="1395">8</cx:pt>
          <cx:pt idx="1396">8</cx:pt>
          <cx:pt idx="1397">8</cx:pt>
          <cx:pt idx="1398">8</cx:pt>
          <cx:pt idx="1399">8</cx:pt>
          <cx:pt idx="1400">9</cx:pt>
          <cx:pt idx="1401">9</cx:pt>
          <cx:pt idx="1402">9</cx:pt>
          <cx:pt idx="1403">9</cx:pt>
          <cx:pt idx="1404">9</cx:pt>
          <cx:pt idx="1405">9</cx:pt>
          <cx:pt idx="1406">9</cx:pt>
          <cx:pt idx="1407">9</cx:pt>
          <cx:pt idx="1408">9</cx:pt>
          <cx:pt idx="1409">9</cx:pt>
          <cx:pt idx="1410">9</cx:pt>
          <cx:pt idx="1411">9</cx:pt>
          <cx:pt idx="1412">9</cx:pt>
          <cx:pt idx="1413">9</cx:pt>
          <cx:pt idx="1414">9</cx:pt>
          <cx:pt idx="1415">9</cx:pt>
          <cx:pt idx="1416">9</cx:pt>
          <cx:pt idx="1417">9</cx:pt>
          <cx:pt idx="1418">9</cx:pt>
          <cx:pt idx="1419">9</cx:pt>
          <cx:pt idx="1420">9</cx:pt>
          <cx:pt idx="1421">9</cx:pt>
          <cx:pt idx="1422">9</cx:pt>
          <cx:pt idx="1423">9</cx:pt>
          <cx:pt idx="1424">9</cx:pt>
          <cx:pt idx="1425">9</cx:pt>
          <cx:pt idx="1426">9</cx:pt>
          <cx:pt idx="1427">9</cx:pt>
          <cx:pt idx="1428">9</cx:pt>
          <cx:pt idx="1429">9</cx:pt>
          <cx:pt idx="1430">9</cx:pt>
          <cx:pt idx="1431">9</cx:pt>
          <cx:pt idx="1432">9</cx:pt>
          <cx:pt idx="1433">9</cx:pt>
          <cx:pt idx="1434">9</cx:pt>
          <cx:pt idx="1435">9</cx:pt>
          <cx:pt idx="1436">9</cx:pt>
          <cx:pt idx="1437">9</cx:pt>
          <cx:pt idx="1438">9</cx:pt>
          <cx:pt idx="1439">9</cx:pt>
          <cx:pt idx="1440">9</cx:pt>
          <cx:pt idx="1441">9</cx:pt>
          <cx:pt idx="1442">9</cx:pt>
          <cx:pt idx="1443">10</cx:pt>
          <cx:pt idx="1444">10</cx:pt>
          <cx:pt idx="1445">10</cx:pt>
          <cx:pt idx="1446">10</cx:pt>
          <cx:pt idx="1447">10</cx:pt>
          <cx:pt idx="1448">10</cx:pt>
          <cx:pt idx="1449">10</cx:pt>
          <cx:pt idx="1450">10</cx:pt>
          <cx:pt idx="1451">10</cx:pt>
          <cx:pt idx="1452">10</cx:pt>
          <cx:pt idx="1453">10</cx:pt>
          <cx:pt idx="1454">10</cx:pt>
          <cx:pt idx="1455">10</cx:pt>
          <cx:pt idx="1456">10</cx:pt>
          <cx:pt idx="1457">10</cx:pt>
          <cx:pt idx="1458">10</cx:pt>
          <cx:pt idx="1459">10</cx:pt>
          <cx:pt idx="1460">10</cx:pt>
          <cx:pt idx="1461"/>
        </cx:lvl>
      </cx:strDim>
      <cx:numDim type="val">
        <cx:f>OverallQual!$B$4:$B$1465</cx:f>
        <cx:lvl ptCount="1462" formatCode="&quot;$&quot;#,##0.00">
          <cx:pt idx="1">61000</cx:pt>
          <cx:pt idx="2">39300</cx:pt>
          <cx:pt idx="3">60000</cx:pt>
          <cx:pt idx="4">60000</cx:pt>
          <cx:pt idx="5">35311</cx:pt>
          <cx:pt idx="6">107400</cx:pt>
          <cx:pt idx="7">76500</cx:pt>
          <cx:pt idx="8">85000</cx:pt>
          <cx:pt idx="9">87500</cx:pt>
          <cx:pt idx="10">126175</cx:pt>
          <cx:pt idx="11">120000</cx:pt>
          <cx:pt idx="12">67000</cx:pt>
          <cx:pt idx="13">93500</cx:pt>
          <cx:pt idx="14">52000</cx:pt>
          <cx:pt idx="15">91000</cx:pt>
          <cx:pt idx="16">139600</cx:pt>
          <cx:pt idx="17">37900</cx:pt>
          <cx:pt idx="18">81000</cx:pt>
          <cx:pt idx="19">82000</cx:pt>
          <cx:pt idx="20">92900</cx:pt>
          <cx:pt idx="21">72500</cx:pt>
          <cx:pt idx="22">105000</cx:pt>
          <cx:pt idx="23">79000</cx:pt>
          <cx:pt idx="24">95000</cx:pt>
          <cx:pt idx="25">58500</cx:pt>
          <cx:pt idx="26">123600</cx:pt>
          <cx:pt idx="27">94750</cx:pt>
          <cx:pt idx="28">82000</cx:pt>
          <cx:pt idx="29">128950</cx:pt>
          <cx:pt idx="30">80000</cx:pt>
          <cx:pt idx="31">100000</cx:pt>
          <cx:pt idx="32">90000</cx:pt>
          <cx:pt idx="33">100000</cx:pt>
          <cx:pt idx="34">135750</cx:pt>
          <cx:pt idx="35">115000</cx:pt>
          <cx:pt idx="36">68500</cx:pt>
          <cx:pt idx="37">103200</cx:pt>
          <cx:pt idx="38">109900</cx:pt>
          <cx:pt idx="39">140000</cx:pt>
          <cx:pt idx="40">129500</cx:pt>
          <cx:pt idx="41">141000</cx:pt>
          <cx:pt idx="42">136500</cx:pt>
          <cx:pt idx="43">107000</cx:pt>
          <cx:pt idx="44">113000</cx:pt>
          <cx:pt idx="45">97000</cx:pt>
          <cx:pt idx="46">88000</cx:pt>
          <cx:pt idx="47">40000</cx:pt>
          <cx:pt idx="48">91000</cx:pt>
          <cx:pt idx="49">141000</cx:pt>
          <cx:pt idx="50">81000</cx:pt>
          <cx:pt idx="51">256000</cx:pt>
          <cx:pt idx="52">89471</cx:pt>
          <cx:pt idx="53">100000</cx:pt>
          <cx:pt idx="54">86000</cx:pt>
          <cx:pt idx="55">109008</cx:pt>
          <cx:pt idx="56">34900</cx:pt>
          <cx:pt idx="57">118000</cx:pt>
          <cx:pt idx="58">106250</cx:pt>
          <cx:pt idx="59">82000</cx:pt>
          <cx:pt idx="60">86000</cx:pt>
          <cx:pt idx="61">108000</cx:pt>
          <cx:pt idx="62">134432</cx:pt>
          <cx:pt idx="63">150000</cx:pt>
          <cx:pt idx="64">111250</cx:pt>
          <cx:pt idx="65">82500</cx:pt>
          <cx:pt idx="66">108000</cx:pt>
          <cx:pt idx="67">103000</cx:pt>
          <cx:pt idx="68">129000</cx:pt>
          <cx:pt idx="69">124500</cx:pt>
          <cx:pt idx="70">118500</cx:pt>
          <cx:pt idx="71">135000</cx:pt>
          <cx:pt idx="72">84500</cx:pt>
          <cx:pt idx="73">120500</cx:pt>
          <cx:pt idx="74">137500</cx:pt>
          <cx:pt idx="75">133000</cx:pt>
          <cx:pt idx="76">87000</cx:pt>
          <cx:pt idx="77">98000</cx:pt>
          <cx:pt idx="78">102776</cx:pt>
          <cx:pt idx="79">96500</cx:pt>
          <cx:pt idx="80">75500</cx:pt>
          <cx:pt idx="81">102000</cx:pt>
          <cx:pt idx="82">137500</cx:pt>
          <cx:pt idx="83">107900</cx:pt>
          <cx:pt idx="84">129000</cx:pt>
          <cx:pt idx="85">109900</cx:pt>
          <cx:pt idx="86">55000</cx:pt>
          <cx:pt idx="87">93000</cx:pt>
          <cx:pt idx="88">108000</cx:pt>
          <cx:pt idx="89">128000</cx:pt>
          <cx:pt idx="90">88000</cx:pt>
          <cx:pt idx="91">97000</cx:pt>
          <cx:pt idx="92">80000</cx:pt>
          <cx:pt idx="93">135000</cx:pt>
          <cx:pt idx="94">118500</cx:pt>
          <cx:pt idx="95">110000</cx:pt>
          <cx:pt idx="96">84900</cx:pt>
          <cx:pt idx="97">110000</cx:pt>
          <cx:pt idx="98">135000</cx:pt>
          <cx:pt idx="99">108959</cx:pt>
          <cx:pt idx="100">83500</cx:pt>
          <cx:pt idx="101">132250</cx:pt>
          <cx:pt idx="102">79900</cx:pt>
          <cx:pt idx="103">106500</cx:pt>
          <cx:pt idx="104">128000</cx:pt>
          <cx:pt idx="105">121600</cx:pt>
          <cx:pt idx="106">150000</cx:pt>
          <cx:pt idx="107">176000</cx:pt>
          <cx:pt idx="108">112000</cx:pt>
          <cx:pt idx="109">85500</cx:pt>
          <cx:pt idx="110">115000</cx:pt>
          <cx:pt idx="111">84000</cx:pt>
          <cx:pt idx="112">135000</cx:pt>
          <cx:pt idx="113">75000</cx:pt>
          <cx:pt idx="114">80000</cx:pt>
          <cx:pt idx="115">119000</cx:pt>
          <cx:pt idx="116">82500</cx:pt>
          <cx:pt idx="117">55000</cx:pt>
          <cx:pt idx="118">168000</cx:pt>
          <cx:pt idx="119">100000</cx:pt>
          <cx:pt idx="120">116050</cx:pt>
          <cx:pt idx="121">52500</cx:pt>
          <cx:pt idx="122">113000</cx:pt>
          <cx:pt idx="123">123000</cx:pt>
          <cx:pt idx="124">80500</cx:pt>
          <cx:pt idx="125">108500</cx:pt>
          <cx:pt idx="126">161500</cx:pt>
          <cx:pt idx="127">104900</cx:pt>
          <cx:pt idx="128">111000</cx:pt>
          <cx:pt idx="129">105000</cx:pt>
          <cx:pt idx="130">148000</cx:pt>
          <cx:pt idx="131">125500</cx:pt>
          <cx:pt idx="132">145000</cx:pt>
          <cx:pt idx="133">125500</cx:pt>
          <cx:pt idx="134">68400</cx:pt>
          <cx:pt idx="135">90000</cx:pt>
          <cx:pt idx="136">107000</cx:pt>
          <cx:pt idx="137">122500</cx:pt>
          <cx:pt idx="138">112000</cx:pt>
          <cx:pt idx="139">64500</cx:pt>
          <cx:pt idx="140">101800</cx:pt>
          <cx:pt idx="141">120500</cx:pt>
          <cx:pt idx="142">115000</cx:pt>
          <cx:pt idx="143">122000</cx:pt>
          <cx:pt idx="144">124900</cx:pt>
          <cx:pt idx="145">109500</cx:pt>
          <cx:pt idx="146">159000</cx:pt>
          <cx:pt idx="147">170000</cx:pt>
          <cx:pt idx="148">144900</cx:pt>
          <cx:pt idx="149">127500</cx:pt>
          <cx:pt idx="150">154000</cx:pt>
          <cx:pt idx="151">190000</cx:pt>
          <cx:pt idx="152">127000</cx:pt>
          <cx:pt idx="153">128500</cx:pt>
          <cx:pt idx="154">110000</cx:pt>
          <cx:pt idx="155">172500</cx:pt>
          <cx:pt idx="156">118000</cx:pt>
          <cx:pt idx="157">100000</cx:pt>
          <cx:pt idx="158">149350</cx:pt>
          <cx:pt idx="159">120000</cx:pt>
          <cx:pt idx="160">163500</cx:pt>
          <cx:pt idx="161">127000</cx:pt>
          <cx:pt idx="162">83000</cx:pt>
          <cx:pt idx="163">135000</cx:pt>
          <cx:pt idx="164">118964</cx:pt>
          <cx:pt idx="165">153337</cx:pt>
          <cx:pt idx="166">115000</cx:pt>
          <cx:pt idx="167">127000</cx:pt>
          <cx:pt idx="168">139000</cx:pt>
          <cx:pt idx="169">144000</cx:pt>
          <cx:pt idx="170">109000</cx:pt>
          <cx:pt idx="171">110000</cx:pt>
          <cx:pt idx="172">150000</cx:pt>
          <cx:pt idx="173">143900</cx:pt>
          <cx:pt idx="174">180000</cx:pt>
          <cx:pt idx="175">130250</cx:pt>
          <cx:pt idx="176">144000</cx:pt>
          <cx:pt idx="177">98000</cx:pt>
          <cx:pt idx="178">125000</cx:pt>
          <cx:pt idx="179">156000</cx:pt>
          <cx:pt idx="180">115000</cx:pt>
          <cx:pt idx="181">134450</cx:pt>
          <cx:pt idx="182">139000</cx:pt>
          <cx:pt idx="183">141000</cx:pt>
          <cx:pt idx="184">134800</cx:pt>
          <cx:pt idx="185">143000</cx:pt>
          <cx:pt idx="186">126500</cx:pt>
          <cx:pt idx="187">112000</cx:pt>
          <cx:pt idx="188">98600</cx:pt>
          <cx:pt idx="189">125000</cx:pt>
          <cx:pt idx="190">145000</cx:pt>
          <cx:pt idx="191">128200</cx:pt>
          <cx:pt idx="192">135900</cx:pt>
          <cx:pt idx="193">110500</cx:pt>
          <cx:pt idx="194">87000</cx:pt>
          <cx:pt idx="195">79000</cx:pt>
          <cx:pt idx="196">143000</cx:pt>
          <cx:pt idx="197">127000</cx:pt>
          <cx:pt idx="198">105000</cx:pt>
          <cx:pt idx="199">145000</cx:pt>
          <cx:pt idx="200">129900</cx:pt>
          <cx:pt idx="201">97000</cx:pt>
          <cx:pt idx="202">129500</cx:pt>
          <cx:pt idx="203">130000</cx:pt>
          <cx:pt idx="204">153000</cx:pt>
          <cx:pt idx="205">73000</cx:pt>
          <cx:pt idx="206">150750</cx:pt>
          <cx:pt idx="207">179500</cx:pt>
          <cx:pt idx="208">101000</cx:pt>
          <cx:pt idx="209">120500</cx:pt>
          <cx:pt idx="210">165500</cx:pt>
          <cx:pt idx="211">124500</cx:pt>
          <cx:pt idx="212">166000</cx:pt>
          <cx:pt idx="213">110000</cx:pt>
          <cx:pt idx="214">155000</cx:pt>
          <cx:pt idx="215">130000</cx:pt>
          <cx:pt idx="216">207500</cx:pt>
          <cx:pt idx="217">122000</cx:pt>
          <cx:pt idx="218">162900</cx:pt>
          <cx:pt idx="219">147000</cx:pt>
          <cx:pt idx="220">123000</cx:pt>
          <cx:pt idx="221">156000</cx:pt>
          <cx:pt idx="222">148000</cx:pt>
          <cx:pt idx="223">175000</cx:pt>
          <cx:pt idx="224">81000</cx:pt>
          <cx:pt idx="225">160000</cx:pt>
          <cx:pt idx="226">106500</cx:pt>
          <cx:pt idx="227">95000</cx:pt>
          <cx:pt idx="228">109000</cx:pt>
          <cx:pt idx="229">115000</cx:pt>
          <cx:pt idx="230">123000</cx:pt>
          <cx:pt idx="231">155000</cx:pt>
          <cx:pt idx="232">67000</cx:pt>
          <cx:pt idx="233">91300</cx:pt>
          <cx:pt idx="234">78000</cx:pt>
          <cx:pt idx="235">134000</cx:pt>
          <cx:pt idx="236">145000</cx:pt>
          <cx:pt idx="237">130000</cx:pt>
          <cx:pt idx="238">126000</cx:pt>
          <cx:pt idx="239">120000</cx:pt>
          <cx:pt idx="240">113000</cx:pt>
          <cx:pt idx="241">140000</cx:pt>
          <cx:pt idx="242">122500</cx:pt>
          <cx:pt idx="243">124500</cx:pt>
          <cx:pt idx="244">131000</cx:pt>
          <cx:pt idx="245">124500</cx:pt>
          <cx:pt idx="246">228950</cx:pt>
          <cx:pt idx="247">164900</cx:pt>
          <cx:pt idx="248">149900</cx:pt>
          <cx:pt idx="249">129900</cx:pt>
          <cx:pt idx="250">98000</cx:pt>
          <cx:pt idx="251">96500</cx:pt>
          <cx:pt idx="252">110000</cx:pt>
          <cx:pt idx="253">130000</cx:pt>
          <cx:pt idx="254">124000</cx:pt>
          <cx:pt idx="255">132000</cx:pt>
          <cx:pt idx="256">132500</cx:pt>
          <cx:pt idx="257">145000</cx:pt>
          <cx:pt idx="258">132500</cx:pt>
          <cx:pt idx="259">107500</cx:pt>
          <cx:pt idx="260">127000</cx:pt>
          <cx:pt idx="261">147000</cx:pt>
          <cx:pt idx="262">87000</cx:pt>
          <cx:pt idx="263">107500</cx:pt>
          <cx:pt idx="264">169500</cx:pt>
          <cx:pt idx="265">132000</cx:pt>
          <cx:pt idx="266">60000</cx:pt>
          <cx:pt idx="267">158000</cx:pt>
          <cx:pt idx="268">142000</cx:pt>
          <cx:pt idx="269">129500</cx:pt>
          <cx:pt idx="270">139000</cx:pt>
          <cx:pt idx="271">125000</cx:pt>
          <cx:pt idx="272">131500</cx:pt>
          <cx:pt idx="273">112500</cx:pt>
          <cx:pt idx="274">152000</cx:pt>
          <cx:pt idx="275">162000</cx:pt>
          <cx:pt idx="276">146500</cx:pt>
          <cx:pt idx="277">113000</cx:pt>
          <cx:pt idx="278">157000</cx:pt>
          <cx:pt idx="279">141000</cx:pt>
          <cx:pt idx="280">129000</cx:pt>
          <cx:pt idx="281">119900</cx:pt>
          <cx:pt idx="282">115000</cx:pt>
          <cx:pt idx="283">121500</cx:pt>
          <cx:pt idx="284">90350</cx:pt>
          <cx:pt idx="285">170000</cx:pt>
          <cx:pt idx="286">62383</cx:pt>
          <cx:pt idx="287">108000</cx:pt>
          <cx:pt idx="288">119000</cx:pt>
          <cx:pt idx="289">135960</cx:pt>
          <cx:pt idx="290">119000</cx:pt>
          <cx:pt idx="291">142600</cx:pt>
          <cx:pt idx="292">85000</cx:pt>
          <cx:pt idx="293">139000</cx:pt>
          <cx:pt idx="294">188000</cx:pt>
          <cx:pt idx="295">118500</cx:pt>
          <cx:pt idx="296">108000</cx:pt>
          <cx:pt idx="297">164500</cx:pt>
          <cx:pt idx="298">79500</cx:pt>
          <cx:pt idx="299">175000</cx:pt>
          <cx:pt idx="300">100000</cx:pt>
          <cx:pt idx="301">135000</cx:pt>
          <cx:pt idx="302">134900</cx:pt>
          <cx:pt idx="303">139400</cx:pt>
          <cx:pt idx="304">114500</cx:pt>
          <cx:pt idx="305">85000</cx:pt>
          <cx:pt idx="306">142500</cx:pt>
          <cx:pt idx="307">98300</cx:pt>
          <cx:pt idx="308">144000</cx:pt>
          <cx:pt idx="309">145500</cx:pt>
          <cx:pt idx="310">165500</cx:pt>
          <cx:pt idx="311">217500</cx:pt>
          <cx:pt idx="312">139000</cx:pt>
          <cx:pt idx="313">109500</cx:pt>
          <cx:pt idx="314">135000</cx:pt>
          <cx:pt idx="315">159434</cx:pt>
          <cx:pt idx="316">110000</cx:pt>
          <cx:pt idx="317">141500</cx:pt>
          <cx:pt idx="318">175000</cx:pt>
          <cx:pt idx="319">123500</cx:pt>
          <cx:pt idx="320">118000</cx:pt>
          <cx:pt idx="321">140000</cx:pt>
          <cx:pt idx="322">135500</cx:pt>
          <cx:pt idx="323">109900</cx:pt>
          <cx:pt idx="324">223500</cx:pt>
          <cx:pt idx="325">225000</cx:pt>
          <cx:pt idx="326">159950</cx:pt>
          <cx:pt idx="327">157000</cx:pt>
          <cx:pt idx="328">106000</cx:pt>
          <cx:pt idx="329">147000</cx:pt>
          <cx:pt idx="330">55993</cx:pt>
          <cx:pt idx="331">66500</cx:pt>
          <cx:pt idx="332">116000</cx:pt>
          <cx:pt idx="333">108000</cx:pt>
          <cx:pt idx="334">137000</cx:pt>
          <cx:pt idx="335">179000</cx:pt>
          <cx:pt idx="336">109500</cx:pt>
          <cx:pt idx="337">133000</cx:pt>
          <cx:pt idx="338">185000</cx:pt>
          <cx:pt idx="339">93000</cx:pt>
          <cx:pt idx="340">139950</cx:pt>
          <cx:pt idx="341">110000</cx:pt>
          <cx:pt idx="342">153500</cx:pt>
          <cx:pt idx="343">168000</cx:pt>
          <cx:pt idx="344">144000</cx:pt>
          <cx:pt idx="345">108480</cx:pt>
          <cx:pt idx="346">130500</cx:pt>
          <cx:pt idx="347">138500</cx:pt>
          <cx:pt idx="348">157500</cx:pt>
          <cx:pt idx="349">137000</cx:pt>
          <cx:pt idx="350">141000</cx:pt>
          <cx:pt idx="351">128500</cx:pt>
          <cx:pt idx="352">153900</cx:pt>
          <cx:pt idx="353">131400</cx:pt>
          <cx:pt idx="354">171000</cx:pt>
          <cx:pt idx="355">132000</cx:pt>
          <cx:pt idx="356">133500</cx:pt>
          <cx:pt idx="357">152000</cx:pt>
          <cx:pt idx="358">170000</cx:pt>
          <cx:pt idx="359">128500</cx:pt>
          <cx:pt idx="360">127000</cx:pt>
          <cx:pt idx="361">152000</cx:pt>
          <cx:pt idx="362">131500</cx:pt>
          <cx:pt idx="363">110000</cx:pt>
          <cx:pt idx="364">132500</cx:pt>
          <cx:pt idx="365">124000</cx:pt>
          <cx:pt idx="366">148500</cx:pt>
          <cx:pt idx="367">89000</cx:pt>
          <cx:pt idx="368">139900</cx:pt>
          <cx:pt idx="369">143000</cx:pt>
          <cx:pt idx="370">169000</cx:pt>
          <cx:pt idx="371">138000</cx:pt>
          <cx:pt idx="372">109500</cx:pt>
          <cx:pt idx="373">167000</cx:pt>
          <cx:pt idx="374">116000</cx:pt>
          <cx:pt idx="375">87000</cx:pt>
          <cx:pt idx="376">128000</cx:pt>
          <cx:pt idx="377">194000</cx:pt>
          <cx:pt idx="378">145000</cx:pt>
          <cx:pt idx="379">175000</cx:pt>
          <cx:pt idx="380">115000</cx:pt>
          <cx:pt idx="381">145000</cx:pt>
          <cx:pt idx="382">131000</cx:pt>
          <cx:pt idx="383">143000</cx:pt>
          <cx:pt idx="384">144500</cx:pt>
          <cx:pt idx="385">143000</cx:pt>
          <cx:pt idx="386">90000</cx:pt>
          <cx:pt idx="387">119900</cx:pt>
          <cx:pt idx="388">154000</cx:pt>
          <cx:pt idx="389">172000</cx:pt>
          <cx:pt idx="390">135000</cx:pt>
          <cx:pt idx="391">116500</cx:pt>
          <cx:pt idx="392">135000</cx:pt>
          <cx:pt idx="393">135000</cx:pt>
          <cx:pt idx="394">91500</cx:pt>
          <cx:pt idx="395">139000</cx:pt>
          <cx:pt idx="396">170000</cx:pt>
          <cx:pt idx="397">125000</cx:pt>
          <cx:pt idx="398">138800</cx:pt>
          <cx:pt idx="399">136500</cx:pt>
          <cx:pt idx="400">126000</cx:pt>
          <cx:pt idx="401">86000</cx:pt>
          <cx:pt idx="402">133000</cx:pt>
          <cx:pt idx="403">149900</cx:pt>
          <cx:pt idx="404">154300</cx:pt>
          <cx:pt idx="405">102000</cx:pt>
          <cx:pt idx="406">143500</cx:pt>
          <cx:pt idx="407">100000</cx:pt>
          <cx:pt idx="408">146000</cx:pt>
          <cx:pt idx="409">142953</cx:pt>
          <cx:pt idx="410">129000</cx:pt>
          <cx:pt idx="411">112500</cx:pt>
          <cx:pt idx="412">88000</cx:pt>
          <cx:pt idx="413">105000</cx:pt>
          <cx:pt idx="414">145000</cx:pt>
          <cx:pt idx="415">119750</cx:pt>
          <cx:pt idx="416">119500</cx:pt>
          <cx:pt idx="417">153000</cx:pt>
          <cx:pt idx="418">135000</cx:pt>
          <cx:pt idx="419">155000</cx:pt>
          <cx:pt idx="420">106000</cx:pt>
          <cx:pt idx="421">117500</cx:pt>
          <cx:pt idx="422">129900</cx:pt>
          <cx:pt idx="423">124900</cx:pt>
          <cx:pt idx="424">134500</cx:pt>
          <cx:pt idx="425">133900</cx:pt>
          <cx:pt idx="426">117000</cx:pt>
          <cx:pt idx="427">160000</cx:pt>
          <cx:pt idx="428">130000</cx:pt>
          <cx:pt idx="429">126000</cx:pt>
          <cx:pt idx="430">140000</cx:pt>
          <cx:pt idx="431">118858</cx:pt>
          <cx:pt idx="432">133700</cx:pt>
          <cx:pt idx="433">136500</cx:pt>
          <cx:pt idx="434">118000</cx:pt>
          <cx:pt idx="435">85000</cx:pt>
          <cx:pt idx="436">140000</cx:pt>
          <cx:pt idx="437">167500</cx:pt>
          <cx:pt idx="438">148000</cx:pt>
          <cx:pt idx="439">157000</cx:pt>
          <cx:pt idx="440">93500</cx:pt>
          <cx:pt idx="441">145900</cx:pt>
          <cx:pt idx="442">94000</cx:pt>
          <cx:pt idx="443">129000</cx:pt>
          <cx:pt idx="444">144000</cx:pt>
          <cx:pt idx="445">122900</cx:pt>
          <cx:pt idx="446">139000</cx:pt>
          <cx:pt idx="447">136905</cx:pt>
          <cx:pt idx="448">197500</cx:pt>
          <cx:pt idx="449">135000</cx:pt>
          <cx:pt idx="450">80000</cx:pt>
          <cx:pt idx="451">125500</cx:pt>
          <cx:pt idx="452">100000</cx:pt>
          <cx:pt idx="453">132000</cx:pt>
          <cx:pt idx="454">149000</cx:pt>
          <cx:pt idx="455">135000</cx:pt>
          <cx:pt idx="456">149900</cx:pt>
          <cx:pt idx="457">135500</cx:pt>
          <cx:pt idx="458">218000</cx:pt>
          <cx:pt idx="459">160000</cx:pt>
          <cx:pt idx="460">179900</cx:pt>
          <cx:pt idx="461">165000</cx:pt>
          <cx:pt idx="462">129000</cx:pt>
          <cx:pt idx="463">138000</cx:pt>
          <cx:pt idx="464">128500</cx:pt>
          <cx:pt idx="465">125000</cx:pt>
          <cx:pt idx="466">104900</cx:pt>
          <cx:pt idx="467">130000</cx:pt>
          <cx:pt idx="468">134500</cx:pt>
          <cx:pt idx="469">119000</cx:pt>
          <cx:pt idx="470">200000</cx:pt>
          <cx:pt idx="471">99900</cx:pt>
          <cx:pt idx="472">110000</cx:pt>
          <cx:pt idx="473">154900</cx:pt>
          <cx:pt idx="474">149900</cx:pt>
          <cx:pt idx="475">137000</cx:pt>
          <cx:pt idx="476">189000</cx:pt>
          <cx:pt idx="477">137000</cx:pt>
          <cx:pt idx="478">125000</cx:pt>
          <cx:pt idx="479">150500</cx:pt>
          <cx:pt idx="480">127000</cx:pt>
          <cx:pt idx="481">180500</cx:pt>
          <cx:pt idx="482">119500</cx:pt>
          <cx:pt idx="483">107500</cx:pt>
          <cx:pt idx="484">117000</cx:pt>
          <cx:pt idx="485">138500</cx:pt>
          <cx:pt idx="486">167500</cx:pt>
          <cx:pt idx="487">154000</cx:pt>
          <cx:pt idx="488">200500</cx:pt>
          <cx:pt idx="489">147000</cx:pt>
          <cx:pt idx="490">112000</cx:pt>
          <cx:pt idx="491">117000</cx:pt>
          <cx:pt idx="492">115000</cx:pt>
          <cx:pt idx="493">153500</cx:pt>
          <cx:pt idx="494">124000</cx:pt>
          <cx:pt idx="495">130500</cx:pt>
          <cx:pt idx="496">123000</cx:pt>
          <cx:pt idx="497">140000</cx:pt>
          <cx:pt idx="498">160000</cx:pt>
          <cx:pt idx="499">125000</cx:pt>
          <cx:pt idx="500">137500</cx:pt>
          <cx:pt idx="501">186700</cx:pt>
          <cx:pt idx="502">138000</cx:pt>
          <cx:pt idx="503">138887</cx:pt>
          <cx:pt idx="504">133000</cx:pt>
          <cx:pt idx="505">128900</cx:pt>
          <cx:pt idx="506">112000</cx:pt>
          <cx:pt idx="507">139000</cx:pt>
          <cx:pt idx="508">134000</cx:pt>
          <cx:pt idx="509">190000</cx:pt>
          <cx:pt idx="510">137900</cx:pt>
          <cx:pt idx="511">115000</cx:pt>
          <cx:pt idx="512">147000</cx:pt>
          <cx:pt idx="513">84500</cx:pt>
          <cx:pt idx="514">124000</cx:pt>
          <cx:pt idx="515">142125</cx:pt>
          <cx:pt idx="516">144000</cx:pt>
          <cx:pt idx="517">132500</cx:pt>
          <cx:pt idx="518">140000</cx:pt>
          <cx:pt idx="519">135000</cx:pt>
          <cx:pt idx="520">119000</cx:pt>
          <cx:pt idx="521">130000</cx:pt>
          <cx:pt idx="522">192140</cx:pt>
          <cx:pt idx="523">93000</cx:pt>
          <cx:pt idx="524">127000</cx:pt>
          <cx:pt idx="525">155000</cx:pt>
          <cx:pt idx="526">160000</cx:pt>
          <cx:pt idx="527">120000</cx:pt>
          <cx:pt idx="528">190000</cx:pt>
          <cx:pt idx="529">142000</cx:pt>
          <cx:pt idx="530">157900</cx:pt>
          <cx:pt idx="531">119500</cx:pt>
          <cx:pt idx="532">132500</cx:pt>
          <cx:pt idx="533">125500</cx:pt>
          <cx:pt idx="534">92000</cx:pt>
          <cx:pt idx="535">147500</cx:pt>
          <cx:pt idx="536">136000</cx:pt>
          <cx:pt idx="537">144000</cx:pt>
          <cx:pt idx="538">145000</cx:pt>
          <cx:pt idx="539">130000</cx:pt>
          <cx:pt idx="540">181500</cx:pt>
          <cx:pt idx="541">171500</cx:pt>
          <cx:pt idx="542">177000</cx:pt>
          <cx:pt idx="543">112000</cx:pt>
          <cx:pt idx="544">190000</cx:pt>
          <cx:pt idx="545">149000</cx:pt>
          <cx:pt idx="546">153500</cx:pt>
          <cx:pt idx="547">153575</cx:pt>
          <cx:pt idx="548">145000</cx:pt>
          <cx:pt idx="549">259500</cx:pt>
          <cx:pt idx="550">186000</cx:pt>
          <cx:pt idx="551">163990</cx:pt>
          <cx:pt idx="552">161750</cx:pt>
          <cx:pt idx="553">136000</cx:pt>
          <cx:pt idx="554">200000</cx:pt>
          <cx:pt idx="555">181000</cx:pt>
          <cx:pt idx="556">179900</cx:pt>
          <cx:pt idx="557">128000</cx:pt>
          <cx:pt idx="558">174000</cx:pt>
          <cx:pt idx="559">155000</cx:pt>
          <cx:pt idx="560">164500</cx:pt>
          <cx:pt idx="561">231500</cx:pt>
          <cx:pt idx="562">106000</cx:pt>
          <cx:pt idx="563">190000</cx:pt>
          <cx:pt idx="564">160000</cx:pt>
          <cx:pt idx="565">125000</cx:pt>
          <cx:pt idx="566">148000</cx:pt>
          <cx:pt idx="567">162500</cx:pt>
          <cx:pt idx="568">94500</cx:pt>
          <cx:pt idx="569">215000</cx:pt>
          <cx:pt idx="570">216500</cx:pt>
          <cx:pt idx="571">184000</cx:pt>
          <cx:pt idx="572">89500</cx:pt>
          <cx:pt idx="573">211000</cx:pt>
          <cx:pt idx="574">113000</cx:pt>
          <cx:pt idx="575">177000</cx:pt>
          <cx:pt idx="576">120000</cx:pt>
          <cx:pt idx="577">148500</cx:pt>
          <cx:pt idx="578">137000</cx:pt>
          <cx:pt idx="579">114500</cx:pt>
          <cx:pt idx="580">140000</cx:pt>
          <cx:pt idx="581">193500</cx:pt>
          <cx:pt idx="582">277000</cx:pt>
          <cx:pt idx="583">176000</cx:pt>
          <cx:pt idx="584">173000</cx:pt>
          <cx:pt idx="585">153900</cx:pt>
          <cx:pt idx="586">158000</cx:pt>
          <cx:pt idx="587">180500</cx:pt>
          <cx:pt idx="588">133900</cx:pt>
          <cx:pt idx="589">158000</cx:pt>
          <cx:pt idx="590">207500</cx:pt>
          <cx:pt idx="591">79000</cx:pt>
          <cx:pt idx="592">204750</cx:pt>
          <cx:pt idx="593">163000</cx:pt>
          <cx:pt idx="594">176000</cx:pt>
          <cx:pt idx="595">157000</cx:pt>
          <cx:pt idx="596">151000</cx:pt>
          <cx:pt idx="597">104000</cx:pt>
          <cx:pt idx="598">185000</cx:pt>
          <cx:pt idx="599">217000</cx:pt>
          <cx:pt idx="600">175500</cx:pt>
          <cx:pt idx="601">84500</cx:pt>
          <cx:pt idx="602">185000</cx:pt>
          <cx:pt idx="603">235000</cx:pt>
          <cx:pt idx="604">148000</cx:pt>
          <cx:pt idx="605">243000</cx:pt>
          <cx:pt idx="606">139000</cx:pt>
          <cx:pt idx="607">136900</cx:pt>
          <cx:pt idx="608">205000</cx:pt>
          <cx:pt idx="609">244000</cx:pt>
          <cx:pt idx="610">185000</cx:pt>
          <cx:pt idx="611">149000</cx:pt>
          <cx:pt idx="612">179200</cx:pt>
          <cx:pt idx="613">152000</cx:pt>
          <cx:pt idx="614">159000</cx:pt>
          <cx:pt idx="615">180000</cx:pt>
          <cx:pt idx="616">178000</cx:pt>
          <cx:pt idx="617">119000</cx:pt>
          <cx:pt idx="618">140000</cx:pt>
          <cx:pt idx="619">181900</cx:pt>
          <cx:pt idx="620">177500</cx:pt>
          <cx:pt idx="621">145250</cx:pt>
          <cx:pt idx="622">173000</cx:pt>
          <cx:pt idx="623">168000</cx:pt>
          <cx:pt idx="624">118500</cx:pt>
          <cx:pt idx="625">115000</cx:pt>
          <cx:pt idx="626">133000</cx:pt>
          <cx:pt idx="627">149500</cx:pt>
          <cx:pt idx="628">172785</cx:pt>
          <cx:pt idx="629">192000</cx:pt>
          <cx:pt idx="630">156000</cx:pt>
          <cx:pt idx="631">142500</cx:pt>
          <cx:pt idx="632">165600</cx:pt>
          <cx:pt idx="633">175000</cx:pt>
          <cx:pt idx="634">118000</cx:pt>
          <cx:pt idx="635">79900</cx:pt>
          <cx:pt idx="636">190000</cx:pt>
          <cx:pt idx="637">116000</cx:pt>
          <cx:pt idx="638">113000</cx:pt>
          <cx:pt idx="639">110000</cx:pt>
          <cx:pt idx="640">132000</cx:pt>
          <cx:pt idx="641">190000</cx:pt>
          <cx:pt idx="642">147000</cx:pt>
          <cx:pt idx="643">110000</cx:pt>
          <cx:pt idx="644">159000</cx:pt>
          <cx:pt idx="645">140200</cx:pt>
          <cx:pt idx="646">208300</cx:pt>
          <cx:pt idx="647">157500</cx:pt>
          <cx:pt idx="648">165000</cx:pt>
          <cx:pt idx="649">187000</cx:pt>
          <cx:pt idx="650">134000</cx:pt>
          <cx:pt idx="651">208900</cx:pt>
          <cx:pt idx="652">172400</cx:pt>
          <cx:pt idx="653">164000</cx:pt>
          <cx:pt idx="654">158000</cx:pt>
          <cx:pt idx="655">158500</cx:pt>
          <cx:pt idx="656">211000</cx:pt>
          <cx:pt idx="657">167000</cx:pt>
          <cx:pt idx="658">150000</cx:pt>
          <cx:pt idx="659">239000</cx:pt>
          <cx:pt idx="660">159000</cx:pt>
          <cx:pt idx="661">139000</cx:pt>
          <cx:pt idx="662">125000</cx:pt>
          <cx:pt idx="663">181000</cx:pt>
          <cx:pt idx="664">200624</cx:pt>
          <cx:pt idx="665">127500</cx:pt>
          <cx:pt idx="666">175000</cx:pt>
          <cx:pt idx="667">204000</cx:pt>
          <cx:pt idx="668">128000</cx:pt>
          <cx:pt idx="669">188700</cx:pt>
          <cx:pt idx="670">210000</cx:pt>
          <cx:pt idx="671">89500</cx:pt>
          <cx:pt idx="672">179000</cx:pt>
          <cx:pt idx="673">214500</cx:pt>
          <cx:pt idx="674">140000</cx:pt>
          <cx:pt idx="675">215000</cx:pt>
          <cx:pt idx="676">76000</cx:pt>
          <cx:pt idx="677">155000</cx:pt>
          <cx:pt idx="678">240000</cx:pt>
          <cx:pt idx="679">151500</cx:pt>
          <cx:pt idx="680">125000</cx:pt>
          <cx:pt idx="681">105900</cx:pt>
          <cx:pt idx="682">185000</cx:pt>
          <cx:pt idx="683">85400</cx:pt>
          <cx:pt idx="684">128000</cx:pt>
          <cx:pt idx="685">148000</cx:pt>
          <cx:pt idx="686">120000</cx:pt>
          <cx:pt idx="687">119500</cx:pt>
          <cx:pt idx="688">215000</cx:pt>
          <cx:pt idx="689">177000</cx:pt>
          <cx:pt idx="690">175000</cx:pt>
          <cx:pt idx="691">156000</cx:pt>
          <cx:pt idx="692">155000</cx:pt>
          <cx:pt idx="693">172500</cx:pt>
          <cx:pt idx="694">165150</cx:pt>
          <cx:pt idx="695">127500</cx:pt>
          <cx:pt idx="696">139500</cx:pt>
          <cx:pt idx="697">160000</cx:pt>
          <cx:pt idx="698">151000</cx:pt>
          <cx:pt idx="699">240000</cx:pt>
          <cx:pt idx="700">173500</cx:pt>
          <cx:pt idx="701">194700</cx:pt>
          <cx:pt idx="702">166000</cx:pt>
          <cx:pt idx="703">141000</cx:pt>
          <cx:pt idx="704">167000</cx:pt>
          <cx:pt idx="705">135000</cx:pt>
          <cx:pt idx="706">143000</cx:pt>
          <cx:pt idx="707">135000</cx:pt>
          <cx:pt idx="708">160000</cx:pt>
          <cx:pt idx="709">161500</cx:pt>
          <cx:pt idx="710">148000</cx:pt>
          <cx:pt idx="711">88000</cx:pt>
          <cx:pt idx="712">100000</cx:pt>
          <cx:pt idx="713">146800</cx:pt>
          <cx:pt idx="714">103600</cx:pt>
          <cx:pt idx="715">143500</cx:pt>
          <cx:pt idx="716">140000</cx:pt>
          <cx:pt idx="717">97500</cx:pt>
          <cx:pt idx="718">140000</cx:pt>
          <cx:pt idx="719">168500</cx:pt>
          <cx:pt idx="720">222000</cx:pt>
          <cx:pt idx="721">110000</cx:pt>
          <cx:pt idx="722">174900</cx:pt>
          <cx:pt idx="723">129000</cx:pt>
          <cx:pt idx="724">165000</cx:pt>
          <cx:pt idx="725">181000</cx:pt>
          <cx:pt idx="726">137500</cx:pt>
          <cx:pt idx="727">130000</cx:pt>
          <cx:pt idx="728">257500</cx:pt>
          <cx:pt idx="729">130500</cx:pt>
          <cx:pt idx="730">140000</cx:pt>
          <cx:pt idx="731">158900</cx:pt>
          <cx:pt idx="732">240000</cx:pt>
          <cx:pt idx="733">173000</cx:pt>
          <cx:pt idx="734">187000</cx:pt>
          <cx:pt idx="735">162000</cx:pt>
          <cx:pt idx="736">131500</cx:pt>
          <cx:pt idx="737">175900</cx:pt>
          <cx:pt idx="738">158000</cx:pt>
          <cx:pt idx="739">176000</cx:pt>
          <cx:pt idx="740">148500</cx:pt>
          <cx:pt idx="741">171000</cx:pt>
          <cx:pt idx="742">141000</cx:pt>
          <cx:pt idx="743">200000</cx:pt>
          <cx:pt idx="744">147000</cx:pt>
          <cx:pt idx="745">143250</cx:pt>
          <cx:pt idx="746">174000</cx:pt>
          <cx:pt idx="747">144500</cx:pt>
          <cx:pt idx="748">250000</cx:pt>
          <cx:pt idx="749">165000</cx:pt>
          <cx:pt idx="750">155000</cx:pt>
          <cx:pt idx="751">107000</cx:pt>
          <cx:pt idx="752">152000</cx:pt>
          <cx:pt idx="753">128000</cx:pt>
          <cx:pt idx="754">155000</cx:pt>
          <cx:pt idx="755">144000</cx:pt>
          <cx:pt idx="756">142000</cx:pt>
          <cx:pt idx="757">193500</cx:pt>
          <cx:pt idx="758">143000</cx:pt>
          <cx:pt idx="759">168500</cx:pt>
          <cx:pt idx="760">183200</cx:pt>
          <cx:pt idx="761">187500</cx:pt>
          <cx:pt idx="762">105500</cx:pt>
          <cx:pt idx="763">157900</cx:pt>
          <cx:pt idx="764">200500</cx:pt>
          <cx:pt idx="765">200000</cx:pt>
          <cx:pt idx="766">217000</cx:pt>
          <cx:pt idx="767">114504</cx:pt>
          <cx:pt idx="768">153000</cx:pt>
          <cx:pt idx="769">165000</cx:pt>
          <cx:pt idx="770">124000</cx:pt>
          <cx:pt idx="771">163500</cx:pt>
          <cx:pt idx="772">173000</cx:pt>
          <cx:pt idx="773">154000</cx:pt>
          <cx:pt idx="774">118400</cx:pt>
          <cx:pt idx="775">159500</cx:pt>
          <cx:pt idx="776">173733</cx:pt>
          <cx:pt idx="777">140000</cx:pt>
          <cx:pt idx="778">196000</cx:pt>
          <cx:pt idx="779">165000</cx:pt>
          <cx:pt idx="780">178000</cx:pt>
          <cx:pt idx="781">137500</cx:pt>
          <cx:pt idx="782">150900</cx:pt>
          <cx:pt idx="783">187500</cx:pt>
          <cx:pt idx="784">185000</cx:pt>
          <cx:pt idx="785">119200</cx:pt>
          <cx:pt idx="786">197500</cx:pt>
          <cx:pt idx="787">136500</cx:pt>
          <cx:pt idx="788">117500</cx:pt>
          <cx:pt idx="789">173000</cx:pt>
          <cx:pt idx="790">169000</cx:pt>
          <cx:pt idx="791">127000</cx:pt>
          <cx:pt idx="792">102000</cx:pt>
          <cx:pt idx="793">207500</cx:pt>
          <cx:pt idx="794">119000</cx:pt>
          <cx:pt idx="795">118000</cx:pt>
          <cx:pt idx="796">140000</cx:pt>
          <cx:pt idx="797">145000</cx:pt>
          <cx:pt idx="798">196000</cx:pt>
          <cx:pt idx="799">188000</cx:pt>
          <cx:pt idx="800">201000</cx:pt>
          <cx:pt idx="801">195000</cx:pt>
          <cx:pt idx="802">272000</cx:pt>
          <cx:pt idx="803">173900</cx:pt>
          <cx:pt idx="804">180000</cx:pt>
          <cx:pt idx="805">193000</cx:pt>
          <cx:pt idx="806">220000</cx:pt>
          <cx:pt idx="807">155900</cx:pt>
          <cx:pt idx="808">174000</cx:pt>
          <cx:pt idx="809">160000</cx:pt>
          <cx:pt idx="810">155000</cx:pt>
          <cx:pt idx="811">99500</cx:pt>
          <cx:pt idx="812">180000</cx:pt>
          <cx:pt idx="813">176432</cx:pt>
          <cx:pt idx="814">124000</cx:pt>
          <cx:pt idx="815">127500</cx:pt>
          <cx:pt idx="816">110500</cx:pt>
          <cx:pt idx="817">181000</cx:pt>
          <cx:pt idx="818">230000</cx:pt>
          <cx:pt idx="819">187000</cx:pt>
          <cx:pt idx="820">120500</cx:pt>
          <cx:pt idx="821">149500</cx:pt>
          <cx:pt idx="822">178900</cx:pt>
          <cx:pt idx="823">147000</cx:pt>
          <cx:pt idx="824">178000</cx:pt>
          <cx:pt idx="825">154500</cx:pt>
          <cx:pt idx="826">185000</cx:pt>
          <cx:pt idx="827">117000</cx:pt>
          <cx:pt idx="828">146000</cx:pt>
          <cx:pt idx="829">145000</cx:pt>
          <cx:pt idx="830">224000</cx:pt>
          <cx:pt idx="831">159500</cx:pt>
          <cx:pt idx="832">167900</cx:pt>
          <cx:pt idx="833">172500</cx:pt>
          <cx:pt idx="834">176500</cx:pt>
          <cx:pt idx="835">169990</cx:pt>
          <cx:pt idx="836">151400</cx:pt>
          <cx:pt idx="837">156500</cx:pt>
          <cx:pt idx="838">235000</cx:pt>
          <cx:pt idx="839">155000</cx:pt>
          <cx:pt idx="840">181000</cx:pt>
          <cx:pt idx="841">115000</cx:pt>
          <cx:pt idx="842">206900</cx:pt>
          <cx:pt idx="843">171000</cx:pt>
          <cx:pt idx="844">140000</cx:pt>
          <cx:pt idx="845">169000</cx:pt>
          <cx:pt idx="846">214000</cx:pt>
          <cx:pt idx="847">177500</cx:pt>
          <cx:pt idx="848">207000</cx:pt>
          <cx:pt idx="849">189000</cx:pt>
          <cx:pt idx="850">165000</cx:pt>
          <cx:pt idx="851">142500</cx:pt>
          <cx:pt idx="852">163000</cx:pt>
          <cx:pt idx="853">178000</cx:pt>
          <cx:pt idx="854">223000</cx:pt>
          <cx:pt idx="855">91000</cx:pt>
          <cx:pt idx="856">179900</cx:pt>
          <cx:pt idx="857">83000</cx:pt>
          <cx:pt idx="858">127500</cx:pt>
          <cx:pt idx="859">143000</cx:pt>
          <cx:pt idx="860">136500</cx:pt>
          <cx:pt idx="861">171000</cx:pt>
          <cx:pt idx="862">274970</cx:pt>
          <cx:pt idx="863">140000</cx:pt>
          <cx:pt idx="864">180500</cx:pt>
          <cx:pt idx="865">131000</cx:pt>
          <cx:pt idx="866">142000</cx:pt>
          <cx:pt idx="867">177500</cx:pt>
          <cx:pt idx="868">181000</cx:pt>
          <cx:pt idx="869">145000</cx:pt>
          <cx:pt idx="870">158000</cx:pt>
          <cx:pt idx="871">179200</cx:pt>
          <cx:pt idx="872">182900</cx:pt>
          <cx:pt idx="873">120000</cx:pt>
          <cx:pt idx="874">256000</cx:pt>
          <cx:pt idx="875">239000</cx:pt>
          <cx:pt idx="876">143750</cx:pt>
          <cx:pt idx="877">139000</cx:pt>
          <cx:pt idx="878">185750</cx:pt>
          <cx:pt idx="879">132500</cx:pt>
          <cx:pt idx="880">186500</cx:pt>
          <cx:pt idx="881">156932</cx:pt>
          <cx:pt idx="882">176000</cx:pt>
          <cx:pt idx="883">165500</cx:pt>
          <cx:pt idx="884">174000</cx:pt>
          <cx:pt idx="885">129500</cx:pt>
          <cx:pt idx="886">177000</cx:pt>
          <cx:pt idx="887">105000</cx:pt>
          <cx:pt idx="888">149700</cx:pt>
          <cx:pt idx="889">127500</cx:pt>
          <cx:pt idx="890">191000</cx:pt>
          <cx:pt idx="891">151000</cx:pt>
          <cx:pt idx="892">149300</cx:pt>
          <cx:pt idx="893">193000</cx:pt>
          <cx:pt idx="894">121000</cx:pt>
          <cx:pt idx="895">134900</cx:pt>
          <cx:pt idx="896">129000</cx:pt>
          <cx:pt idx="897">144000</cx:pt>
          <cx:pt idx="898">112000</cx:pt>
          <cx:pt idx="899">237500</cx:pt>
          <cx:pt idx="900">167900</cx:pt>
          <cx:pt idx="901">163000</cx:pt>
          <cx:pt idx="902">200000</cx:pt>
          <cx:pt idx="903">177000</cx:pt>
          <cx:pt idx="904">162000</cx:pt>
          <cx:pt idx="905">169900</cx:pt>
          <cx:pt idx="906">197900</cx:pt>
          <cx:pt idx="907">137450</cx:pt>
          <cx:pt idx="908">91500</cx:pt>
          <cx:pt idx="909">136000</cx:pt>
          <cx:pt idx="910">175000</cx:pt>
          <cx:pt idx="911">143000</cx:pt>
          <cx:pt idx="912">210000</cx:pt>
          <cx:pt idx="913">180000</cx:pt>
          <cx:pt idx="914">180000</cx:pt>
          <cx:pt idx="915">200100</cx:pt>
          <cx:pt idx="916">140000</cx:pt>
          <cx:pt idx="917">129900</cx:pt>
          <cx:pt idx="918">252678</cx:pt>
          <cx:pt idx="919">200000</cx:pt>
          <cx:pt idx="920">226000</cx:pt>
          <cx:pt idx="921">132000</cx:pt>
          <cx:pt idx="922">210000</cx:pt>
          <cx:pt idx="923">173000</cx:pt>
          <cx:pt idx="924">167240</cx:pt>
          <cx:pt idx="925">230000</cx:pt>
          <cx:pt idx="926">226000</cx:pt>
          <cx:pt idx="927">184000</cx:pt>
          <cx:pt idx="928">225000</cx:pt>
          <cx:pt idx="929">220000</cx:pt>
          <cx:pt idx="930">290000</cx:pt>
          <cx:pt idx="931">231500</cx:pt>
          <cx:pt idx="932">260000</cx:pt>
          <cx:pt idx="933">192000</cx:pt>
          <cx:pt idx="934">239000</cx:pt>
          <cx:pt idx="935">130000</cx:pt>
          <cx:pt idx="936">208500</cx:pt>
          <cx:pt idx="937">320000</cx:pt>
          <cx:pt idx="938">185500</cx:pt>
          <cx:pt idx="939">196500</cx:pt>
          <cx:pt idx="940">222500</cx:pt>
          <cx:pt idx="941">214000</cx:pt>
          <cx:pt idx="942">141000</cx:pt>
          <cx:pt idx="943">311872</cx:pt>
          <cx:pt idx="944">241500</cx:pt>
          <cx:pt idx="945">169500</cx:pt>
          <cx:pt idx="946">219500</cx:pt>
          <cx:pt idx="947">239686</cx:pt>
          <cx:pt idx="948">220000</cx:pt>
          <cx:pt idx="949">174000</cx:pt>
          <cx:pt idx="950">168500</cx:pt>
          <cx:pt idx="951">241500</cx:pt>
          <cx:pt idx="952">204900</cx:pt>
          <cx:pt idx="953">198900</cx:pt>
          <cx:pt idx="954">183500</cx:pt>
          <cx:pt idx="955">205000</cx:pt>
          <cx:pt idx="956">192500</cx:pt>
          <cx:pt idx="957">201000</cx:pt>
          <cx:pt idx="958">140000</cx:pt>
          <cx:pt idx="959">171000</cx:pt>
          <cx:pt idx="960">139400</cx:pt>
          <cx:pt idx="961">192000</cx:pt>
          <cx:pt idx="962">185000</cx:pt>
          <cx:pt idx="963">228500</cx:pt>
          <cx:pt idx="964">200000</cx:pt>
          <cx:pt idx="965">180000</cx:pt>
          <cx:pt idx="966">279500</cx:pt>
          <cx:pt idx="967">207500</cx:pt>
          <cx:pt idx="968">204000</cx:pt>
          <cx:pt idx="969">383970</cx:pt>
          <cx:pt idx="970">205000</cx:pt>
          <cx:pt idx="971">164700</cx:pt>
          <cx:pt idx="972">311500</cx:pt>
          <cx:pt idx="973">180500</cx:pt>
          <cx:pt idx="974">194500</cx:pt>
          <cx:pt idx="975">254900</cx:pt>
          <cx:pt idx="976">244000</cx:pt>
          <cx:pt idx="977">223500</cx:pt>
          <cx:pt idx="978">277000</cx:pt>
          <cx:pt idx="979">320000</cx:pt>
          <cx:pt idx="980">235000</cx:pt>
          <cx:pt idx="981">188500</cx:pt>
          <cx:pt idx="982">315750</cx:pt>
          <cx:pt idx="983">176000</cx:pt>
          <cx:pt idx="984">195400</cx:pt>
          <cx:pt idx="985">164990</cx:pt>
          <cx:pt idx="986">205000</cx:pt>
          <cx:pt idx="987">190000</cx:pt>
          <cx:pt idx="988">222000</cx:pt>
          <cx:pt idx="989">219500</cx:pt>
          <cx:pt idx="990">212000</cx:pt>
          <cx:pt idx="991">260000</cx:pt>
          <cx:pt idx="992">228000</cx:pt>
          <cx:pt idx="993">188000</cx:pt>
          <cx:pt idx="994">198500</cx:pt>
          <cx:pt idx="995">213250</cx:pt>
          <cx:pt idx="996">295000</cx:pt>
          <cx:pt idx="997">133000</cx:pt>
          <cx:pt idx="998">226700</cx:pt>
          <cx:pt idx="999">179665</cx:pt>
          <cx:pt idx="1000">289000</cx:pt>
          <cx:pt idx="1001">229000</cx:pt>
          <cx:pt idx="1002">199900</cx:pt>
          <cx:pt idx="1003">155000</cx:pt>
          <cx:pt idx="1004">207000</cx:pt>
          <cx:pt idx="1005">260000</cx:pt>
          <cx:pt idx="1006">202665</cx:pt>
          <cx:pt idx="1007">263000</cx:pt>
          <cx:pt idx="1008">280000</cx:pt>
          <cx:pt idx="1009">154000</cx:pt>
          <cx:pt idx="1010">265000</cx:pt>
          <cx:pt idx="1011">187750</cx:pt>
          <cx:pt idx="1012">178000</cx:pt>
          <cx:pt idx="1013">213500</cx:pt>
          <cx:pt idx="1014">175500</cx:pt>
          <cx:pt idx="1015">284000</cx:pt>
          <cx:pt idx="1016">155000</cx:pt>
          <cx:pt idx="1017">280000</cx:pt>
          <cx:pt idx="1018">202500</cx:pt>
          <cx:pt idx="1019">178740</cx:pt>
          <cx:pt idx="1020">181134</cx:pt>
          <cx:pt idx="1021">175000</cx:pt>
          <cx:pt idx="1022">172500</cx:pt>
          <cx:pt idx="1023">234000</cx:pt>
          <cx:pt idx="1024">241000</cx:pt>
          <cx:pt idx="1025">187500</cx:pt>
          <cx:pt idx="1026">239000</cx:pt>
          <cx:pt idx="1027">167000</cx:pt>
          <cx:pt idx="1028">206300</cx:pt>
          <cx:pt idx="1029">191000</cx:pt>
          <cx:pt idx="1030">225000</cx:pt>
          <cx:pt idx="1031">268000</cx:pt>
          <cx:pt idx="1032">214000</cx:pt>
          <cx:pt idx="1033">135000</cx:pt>
          <cx:pt idx="1034">184000</cx:pt>
          <cx:pt idx="1035">214000</cx:pt>
          <cx:pt idx="1036">161000</cx:pt>
          <cx:pt idx="1037">224500</cx:pt>
          <cx:pt idx="1038">234000</cx:pt>
          <cx:pt idx="1039">170000</cx:pt>
          <cx:pt idx="1040">242000</cx:pt>
          <cx:pt idx="1041">190000</cx:pt>
          <cx:pt idx="1042">375000</cx:pt>
          <cx:pt idx="1043">145000</cx:pt>
          <cx:pt idx="1044">210000</cx:pt>
          <cx:pt idx="1045">301000</cx:pt>
          <cx:pt idx="1046">275000</cx:pt>
          <cx:pt idx="1047">146000</cx:pt>
          <cx:pt idx="1048">222500</cx:pt>
          <cx:pt idx="1049">224000</cx:pt>
          <cx:pt idx="1050">196500</cx:pt>
          <cx:pt idx="1051">183000</cx:pt>
          <cx:pt idx="1052">151000</cx:pt>
          <cx:pt idx="1053">225000</cx:pt>
          <cx:pt idx="1054">82500</cx:pt>
          <cx:pt idx="1055">189000</cx:pt>
          <cx:pt idx="1056">221500</cx:pt>
          <cx:pt idx="1057">187500</cx:pt>
          <cx:pt idx="1058">140000</cx:pt>
          <cx:pt idx="1059">147400</cx:pt>
          <cx:pt idx="1060">187100</cx:pt>
          <cx:pt idx="1061">151000</cx:pt>
          <cx:pt idx="1062">213000</cx:pt>
          <cx:pt idx="1063">237000</cx:pt>
          <cx:pt idx="1064">233000</cx:pt>
          <cx:pt idx="1065">163000</cx:pt>
          <cx:pt idx="1066">160200</cx:pt>
          <cx:pt idx="1067">205950</cx:pt>
          <cx:pt idx="1068">269790</cx:pt>
          <cx:pt idx="1069">190000</cx:pt>
          <cx:pt idx="1070">189000</cx:pt>
          <cx:pt idx="1071">179000</cx:pt>
          <cx:pt idx="1072">227680</cx:pt>
          <cx:pt idx="1073">221000</cx:pt>
          <cx:pt idx="1074">341000</cx:pt>
          <cx:pt idx="1075">213000</cx:pt>
          <cx:pt idx="1076">185900</cx:pt>
          <cx:pt idx="1077">236000</cx:pt>
          <cx:pt idx="1078">194500</cx:pt>
          <cx:pt idx="1079">265979</cx:pt>
          <cx:pt idx="1080">149000</cx:pt>
          <cx:pt idx="1081">260400</cx:pt>
          <cx:pt idx="1082">196000</cx:pt>
          <cx:pt idx="1083">207500</cx:pt>
          <cx:pt idx="1084">197900</cx:pt>
          <cx:pt idx="1085">164000</cx:pt>
          <cx:pt idx="1086">179540</cx:pt>
          <cx:pt idx="1087">227875</cx:pt>
          <cx:pt idx="1088">194500</cx:pt>
          <cx:pt idx="1089">162000</cx:pt>
          <cx:pt idx="1090">194201</cx:pt>
          <cx:pt idx="1091">148800</cx:pt>
          <cx:pt idx="1092">224900</cx:pt>
          <cx:pt idx="1093">152000</cx:pt>
          <cx:pt idx="1094">221000</cx:pt>
          <cx:pt idx="1095">191000</cx:pt>
          <cx:pt idx="1096">302000</cx:pt>
          <cx:pt idx="1097">189950</cx:pt>
          <cx:pt idx="1098">159500</cx:pt>
          <cx:pt idx="1099">179400</cx:pt>
          <cx:pt idx="1100">216837</cx:pt>
          <cx:pt idx="1101">250580</cx:pt>
          <cx:pt idx="1102">205000</cx:pt>
          <cx:pt idx="1103">335000</cx:pt>
          <cx:pt idx="1104">176000</cx:pt>
          <cx:pt idx="1105">236000</cx:pt>
          <cx:pt idx="1106">226000</cx:pt>
          <cx:pt idx="1107">215200</cx:pt>
          <cx:pt idx="1108">194000</cx:pt>
          <cx:pt idx="1109">173000</cx:pt>
          <cx:pt idx="1110">328000</cx:pt>
          <cx:pt idx="1111">205000</cx:pt>
          <cx:pt idx="1112">206000</cx:pt>
          <cx:pt idx="1113">182000</cx:pt>
          <cx:pt idx="1114">194000</cx:pt>
          <cx:pt idx="1115">167500</cx:pt>
          <cx:pt idx="1116">185000</cx:pt>
          <cx:pt idx="1117">176000</cx:pt>
          <cx:pt idx="1118">155000</cx:pt>
          <cx:pt idx="1119">165000</cx:pt>
          <cx:pt idx="1120">242000</cx:pt>
          <cx:pt idx="1121">197000</cx:pt>
          <cx:pt idx="1122">192000</cx:pt>
          <cx:pt idx="1123">230000</cx:pt>
          <cx:pt idx="1124">214900</cx:pt>
          <cx:pt idx="1125">212900</cx:pt>
          <cx:pt idx="1126">137500</cx:pt>
          <cx:pt idx="1127">199900</cx:pt>
          <cx:pt idx="1128">160000</cx:pt>
          <cx:pt idx="1129">163900</cx:pt>
          <cx:pt idx="1130">203000</cx:pt>
          <cx:pt idx="1131">174000</cx:pt>
          <cx:pt idx="1132">213490</cx:pt>
          <cx:pt idx="1133">259000</cx:pt>
          <cx:pt idx="1134">244400</cx:pt>
          <cx:pt idx="1135">215000</cx:pt>
          <cx:pt idx="1136">214000</cx:pt>
          <cx:pt idx="1137">180000</cx:pt>
          <cx:pt idx="1138">179900</cx:pt>
          <cx:pt idx="1139">240000</cx:pt>
          <cx:pt idx="1140">222000</cx:pt>
          <cx:pt idx="1141">178400</cx:pt>
          <cx:pt idx="1142">219500</cx:pt>
          <cx:pt idx="1143">159895</cx:pt>
          <cx:pt idx="1144">190000</cx:pt>
          <cx:pt idx="1145">262280</cx:pt>
          <cx:pt idx="1146">187500</cx:pt>
          <cx:pt idx="1147">192500</cx:pt>
          <cx:pt idx="1148">253000</cx:pt>
          <cx:pt idx="1149">176485</cx:pt>
          <cx:pt idx="1150">160000</cx:pt>
          <cx:pt idx="1151">200141</cx:pt>
          <cx:pt idx="1152">238000</cx:pt>
          <cx:pt idx="1153">174500</cx:pt>
          <cx:pt idx="1154">274725</cx:pt>
          <cx:pt idx="1155">116900</cx:pt>
          <cx:pt idx="1156">181000</cx:pt>
          <cx:pt idx="1157">143000</cx:pt>
          <cx:pt idx="1158">184900</cx:pt>
          <cx:pt idx="1159">197000</cx:pt>
          <cx:pt idx="1160">157000</cx:pt>
          <cx:pt idx="1161">185850</cx:pt>
          <cx:pt idx="1162">250000</cx:pt>
          <cx:pt idx="1163">201800</cx:pt>
          <cx:pt idx="1164">239799</cx:pt>
          <cx:pt idx="1165">248000</cx:pt>
          <cx:pt idx="1166">240000</cx:pt>
          <cx:pt idx="1167">230000</cx:pt>
          <cx:pt idx="1168">191000</cx:pt>
          <cx:pt idx="1169">233170</cx:pt>
          <cx:pt idx="1170">208900</cx:pt>
          <cx:pt idx="1171">230000</cx:pt>
          <cx:pt idx="1172">260000</cx:pt>
          <cx:pt idx="1173">162900</cx:pt>
          <cx:pt idx="1174">171750</cx:pt>
          <cx:pt idx="1175">260000</cx:pt>
          <cx:pt idx="1176">216000</cx:pt>
          <cx:pt idx="1177">171900</cx:pt>
          <cx:pt idx="1178">294000</cx:pt>
          <cx:pt idx="1179">175900</cx:pt>
          <cx:pt idx="1180">274300</cx:pt>
          <cx:pt idx="1181">213000</cx:pt>
          <cx:pt idx="1182">144000</cx:pt>
          <cx:pt idx="1183">175500</cx:pt>
          <cx:pt idx="1184">190000</cx:pt>
          <cx:pt idx="1185">176500</cx:pt>
          <cx:pt idx="1186">130000</cx:pt>
          <cx:pt idx="1187">195000</cx:pt>
          <cx:pt idx="1188">202500</cx:pt>
          <cx:pt idx="1189">224900</cx:pt>
          <cx:pt idx="1190">250000</cx:pt>
          <cx:pt idx="1191">248328</cx:pt>
          <cx:pt idx="1192">335000</cx:pt>
          <cx:pt idx="1193">271000</cx:pt>
          <cx:pt idx="1194">203000</cx:pt>
          <cx:pt idx="1195">170000</cx:pt>
          <cx:pt idx="1196">197900</cx:pt>
          <cx:pt idx="1197">200000</cx:pt>
          <cx:pt idx="1198">193879</cx:pt>
          <cx:pt idx="1199">227000</cx:pt>
          <cx:pt idx="1200">190000</cx:pt>
          <cx:pt idx="1201">180000</cx:pt>
          <cx:pt idx="1202">184000</cx:pt>
          <cx:pt idx="1203">271900</cx:pt>
          <cx:pt idx="1204">193000</cx:pt>
          <cx:pt idx="1205">155835</cx:pt>
          <cx:pt idx="1206">250000</cx:pt>
          <cx:pt idx="1207">186500</cx:pt>
          <cx:pt idx="1208">232000</cx:pt>
          <cx:pt idx="1209">262500</cx:pt>
          <cx:pt idx="1210">178000</cx:pt>
          <cx:pt idx="1211">197000</cx:pt>
          <cx:pt idx="1212">235000</cx:pt>
          <cx:pt idx="1213">215000</cx:pt>
          <cx:pt idx="1214">183900</cx:pt>
          <cx:pt idx="1215">179600</cx:pt>
          <cx:pt idx="1216">215000</cx:pt>
          <cx:pt idx="1217">195000</cx:pt>
          <cx:pt idx="1218">165400</cx:pt>
          <cx:pt idx="1219">189000</cx:pt>
          <cx:pt idx="1220">157000</cx:pt>
          <cx:pt idx="1221">219210</cx:pt>
          <cx:pt idx="1222">246578</cx:pt>
          <cx:pt idx="1223">235000</cx:pt>
          <cx:pt idx="1224">144152</cx:pt>
          <cx:pt idx="1225">170000</cx:pt>
          <cx:pt idx="1226">250000</cx:pt>
          <cx:pt idx="1227">185000</cx:pt>
          <cx:pt idx="1228">225000</cx:pt>
          <cx:pt idx="1229">244000</cx:pt>
          <cx:pt idx="1230">122000</cx:pt>
          <cx:pt idx="1231">266500</cx:pt>
          <cx:pt idx="1232">235000</cx:pt>
          <cx:pt idx="1233">266000</cx:pt>
          <cx:pt idx="1234">309000</cx:pt>
          <cx:pt idx="1235">325300</cx:pt>
          <cx:pt idx="1236">235000</cx:pt>
          <cx:pt idx="1237">290000</cx:pt>
          <cx:pt idx="1238">315000</cx:pt>
          <cx:pt idx="1239">325624</cx:pt>
          <cx:pt idx="1240">233230</cx:pt>
          <cx:pt idx="1241">306000</cx:pt>
          <cx:pt idx="1242">250000</cx:pt>
          <cx:pt idx="1243">249700</cx:pt>
          <cx:pt idx="1244">250000</cx:pt>
          <cx:pt idx="1245">307000</cx:pt>
          <cx:pt idx="1246">220000</cx:pt>
          <cx:pt idx="1247">318000</cx:pt>
          <cx:pt idx="1248">274900</cx:pt>
          <cx:pt idx="1249">172500</cx:pt>
          <cx:pt idx="1250">403000</cx:pt>
          <cx:pt idx="1251">262500</cx:pt>
          <cx:pt idx="1252">260000</cx:pt>
          <cx:pt idx="1253">179900</cx:pt>
          <cx:pt idx="1254">256300</cx:pt>
          <cx:pt idx="1255">244600</cx:pt>
          <cx:pt idx="1256">269500</cx:pt>
          <cx:pt idx="1257">230000</cx:pt>
          <cx:pt idx="1258">286000</cx:pt>
          <cx:pt idx="1259">230000</cx:pt>
          <cx:pt idx="1260">276000</cx:pt>
          <cx:pt idx="1261">245000</cx:pt>
          <cx:pt idx="1262">228000</cx:pt>
          <cx:pt idx="1263">317000</cx:pt>
          <cx:pt idx="1264">202500</cx:pt>
          <cx:pt idx="1265">372402</cx:pt>
          <cx:pt idx="1266">251000</cx:pt>
          <cx:pt idx="1267">272000</cx:pt>
          <cx:pt idx="1268">297000</cx:pt>
          <cx:pt idx="1269">248000</cx:pt>
          <cx:pt idx="1270">255500</cx:pt>
          <cx:pt idx="1271">210000</cx:pt>
          <cx:pt idx="1272">161000</cx:pt>
          <cx:pt idx="1273">316600</cx:pt>
          <cx:pt idx="1274">267000</cx:pt>
          <cx:pt idx="1275">212000</cx:pt>
          <cx:pt idx="1276">258000</cx:pt>
          <cx:pt idx="1277">215000</cx:pt>
          <cx:pt idx="1278">270000</cx:pt>
          <cx:pt idx="1279">280000</cx:pt>
          <cx:pt idx="1280">340000</cx:pt>
          <cx:pt idx="1281">284000</cx:pt>
          <cx:pt idx="1282">245500</cx:pt>
          <cx:pt idx="1283">354000</cx:pt>
          <cx:pt idx="1284">315000</cx:pt>
          <cx:pt idx="1285">263435</cx:pt>
          <cx:pt idx="1286">178000</cx:pt>
          <cx:pt idx="1287">305900</cx:pt>
          <cx:pt idx="1288">250000</cx:pt>
          <cx:pt idx="1289">339750</cx:pt>
          <cx:pt idx="1290">192000</cx:pt>
          <cx:pt idx="1291">202900</cx:pt>
          <cx:pt idx="1292">324000</cx:pt>
          <cx:pt idx="1293">440000</cx:pt>
          <cx:pt idx="1294">430000</cx:pt>
          <cx:pt idx="1295">253293</cx:pt>
          <cx:pt idx="1296">359100</cx:pt>
          <cx:pt idx="1297">215000</cx:pt>
          <cx:pt idx="1298">230500</cx:pt>
          <cx:pt idx="1299">225000</cx:pt>
          <cx:pt idx="1300">369900</cx:pt>
          <cx:pt idx="1301">209500</cx:pt>
          <cx:pt idx="1302">361919</cx:pt>
          <cx:pt idx="1303">305000</cx:pt>
          <cx:pt idx="1304">372500</cx:pt>
          <cx:pt idx="1305">275000</cx:pt>
          <cx:pt idx="1306">271000</cx:pt>
          <cx:pt idx="1307">261500</cx:pt>
          <cx:pt idx="1308">275500</cx:pt>
          <cx:pt idx="1309">395000</cx:pt>
          <cx:pt idx="1310">392000</cx:pt>
          <cx:pt idx="1311">538000</cx:pt>
          <cx:pt idx="1312">423000</cx:pt>
          <cx:pt idx="1313">180000</cx:pt>
          <cx:pt idx="1314">189000</cx:pt>
          <cx:pt idx="1315">275000</cx:pt>
          <cx:pt idx="1316">212000</cx:pt>
          <cx:pt idx="1317">402000</cx:pt>
          <cx:pt idx="1318">220000</cx:pt>
          <cx:pt idx="1319">303477</cx:pt>
          <cx:pt idx="1320">350000</cx:pt>
          <cx:pt idx="1321">239900</cx:pt>
          <cx:pt idx="1322">290000</cx:pt>
          <cx:pt idx="1323">264561</cx:pt>
          <cx:pt idx="1324">248900</cx:pt>
          <cx:pt idx="1325">274000</cx:pt>
          <cx:pt idx="1326">319000</cx:pt>
          <cx:pt idx="1327">254000</cx:pt>
          <cx:pt idx="1328">232600</cx:pt>
          <cx:pt idx="1329">299800</cx:pt>
          <cx:pt idx="1330">337000</cx:pt>
          <cx:pt idx="1331">312500</cx:pt>
          <cx:pt idx="1332">270000</cx:pt>
          <cx:pt idx="1333">345000</cx:pt>
          <cx:pt idx="1334">236500</cx:pt>
          <cx:pt idx="1335">184100</cx:pt>
          <cx:pt idx="1336">280000</cx:pt>
          <cx:pt idx="1337">310000</cx:pt>
          <cx:pt idx="1338">287000</cx:pt>
          <cx:pt idx="1339">227000</cx:pt>
          <cx:pt idx="1340">293077</cx:pt>
          <cx:pt idx="1341">255000</cx:pt>
          <cx:pt idx="1342">336000</cx:pt>
          <cx:pt idx="1343">287000</cx:pt>
          <cx:pt idx="1344">197000</cx:pt>
          <cx:pt idx="1345">268000</cx:pt>
          <cx:pt idx="1346">255900</cx:pt>
          <cx:pt idx="1347">325000</cx:pt>
          <cx:pt idx="1348">424870</cx:pt>
          <cx:pt idx="1349">232000</cx:pt>
          <cx:pt idx="1350">201000</cx:pt>
          <cx:pt idx="1351">235128</cx:pt>
          <cx:pt idx="1352">170000</cx:pt>
          <cx:pt idx="1353">348000</cx:pt>
          <cx:pt idx="1354">236500</cx:pt>
          <cx:pt idx="1355">213500</cx:pt>
          <cx:pt idx="1356">270000</cx:pt>
          <cx:pt idx="1357">168000</cx:pt>
          <cx:pt idx="1358">252000</cx:pt>
          <cx:pt idx="1359">255000</cx:pt>
          <cx:pt idx="1360">278000</cx:pt>
          <cx:pt idx="1361">285000</cx:pt>
          <cx:pt idx="1362">239500</cx:pt>
          <cx:pt idx="1363">187500</cx:pt>
          <cx:pt idx="1364">318000</cx:pt>
          <cx:pt idx="1365">245350</cx:pt>
          <cx:pt idx="1366">147000</cx:pt>
          <cx:pt idx="1367">239000</cx:pt>
          <cx:pt idx="1368">282922</cx:pt>
          <cx:pt idx="1369">122000</cx:pt>
          <cx:pt idx="1370">237000</cx:pt>
          <cx:pt idx="1371">392500</cx:pt>
          <cx:pt idx="1372">381000</cx:pt>
          <cx:pt idx="1373">295493</cx:pt>
          <cx:pt idx="1374">229456</cx:pt>
          <cx:pt idx="1375">340000</cx:pt>
          <cx:pt idx="1376">228500</cx:pt>
          <cx:pt idx="1377">240000</cx:pt>
          <cx:pt idx="1378">174000</cx:pt>
          <cx:pt idx="1379">285000</cx:pt>
          <cx:pt idx="1380">394617</cx:pt>
          <cx:pt idx="1381">410000</cx:pt>
          <cx:pt idx="1382">257000</cx:pt>
          <cx:pt idx="1383">275000</cx:pt>
          <cx:pt idx="1384">290000</cx:pt>
          <cx:pt idx="1385">287090</cx:pt>
          <cx:pt idx="1386">164000</cx:pt>
          <cx:pt idx="1387">227000</cx:pt>
          <cx:pt idx="1388">302000</cx:pt>
          <cx:pt idx="1389">278000</cx:pt>
          <cx:pt idx="1390">281213</cx:pt>
          <cx:pt idx="1391">301500</cx:pt>
          <cx:pt idx="1392">275000</cx:pt>
          <cx:pt idx="1393">281000</cx:pt>
          <cx:pt idx="1394">290000</cx:pt>
          <cx:pt idx="1395">262000</cx:pt>
          <cx:pt idx="1396">230000</cx:pt>
          <cx:pt idx="1397">265900</cx:pt>
          <cx:pt idx="1398">283463</cx:pt>
          <cx:pt idx="1399">232000</cx:pt>
          <cx:pt idx="1400">501837</cx:pt>
          <cx:pt idx="1401">385000</cx:pt>
          <cx:pt idx="1402">412500</cx:pt>
          <cx:pt idx="1403">345000</cx:pt>
          <cx:pt idx="1404">415298</cx:pt>
          <cx:pt idx="1405">277500</cx:pt>
          <cx:pt idx="1406">319900</cx:pt>
          <cx:pt idx="1407">360000</cx:pt>
          <cx:pt idx="1408">374000</cx:pt>
          <cx:pt idx="1409">315000</cx:pt>
          <cx:pt idx="1410">326000</cx:pt>
          <cx:pt idx="1411">377426</cx:pt>
          <cx:pt idx="1412">342643</cx:pt>
          <cx:pt idx="1413">437154</cx:pt>
          <cx:pt idx="1414">318061</cx:pt>
          <cx:pt idx="1415">266000</cx:pt>
          <cx:pt idx="1416">380000</cx:pt>
          <cx:pt idx="1417">394432</cx:pt>
          <cx:pt idx="1418">325000</cx:pt>
          <cx:pt idx="1419">446261</cx:pt>
          <cx:pt idx="1420">370878</cx:pt>
          <cx:pt idx="1421">582933</cx:pt>
          <cx:pt idx="1422">314813</cx:pt>
          <cx:pt idx="1423">313000</cx:pt>
          <cx:pt idx="1424">320000</cx:pt>
          <cx:pt idx="1425">264132</cx:pt>
          <cx:pt idx="1426">285000</cx:pt>
          <cx:pt idx="1427">485000</cx:pt>
          <cx:pt idx="1428">320000</cx:pt>
          <cx:pt idx="1429">350000</cx:pt>
          <cx:pt idx="1430">239000</cx:pt>
          <cx:pt idx="1431">395192</cx:pt>
          <cx:pt idx="1432">556581</cx:pt>
          <cx:pt idx="1433">328900</cx:pt>
          <cx:pt idx="1434">335000</cx:pt>
          <cx:pt idx="1435">611657</cx:pt>
          <cx:pt idx="1436">315500</cx:pt>
          <cx:pt idx="1437">333168</cx:pt>
          <cx:pt idx="1438">367294</cx:pt>
          <cx:pt idx="1439">378500</cx:pt>
          <cx:pt idx="1440">377500</cx:pt>
          <cx:pt idx="1441">325000</cx:pt>
          <cx:pt idx="1442">315000</cx:pt>
          <cx:pt idx="1443">475000</cx:pt>
          <cx:pt idx="1444">386250</cx:pt>
          <cx:pt idx="1445">438780</cx:pt>
          <cx:pt idx="1446">184750</cx:pt>
          <cx:pt idx="1447">402861</cx:pt>
          <cx:pt idx="1448">426000</cx:pt>
          <cx:pt idx="1449">555000</cx:pt>
          <cx:pt idx="1450">325000</cx:pt>
          <cx:pt idx="1451">385000</cx:pt>
          <cx:pt idx="1452">755000</cx:pt>
          <cx:pt idx="1453">451950</cx:pt>
          <cx:pt idx="1454">337500</cx:pt>
          <cx:pt idx="1455">466500</cx:pt>
          <cx:pt idx="1456">310000</cx:pt>
          <cx:pt idx="1457">745000</cx:pt>
          <cx:pt idx="1458">465000</cx:pt>
          <cx:pt idx="1459">625000</cx:pt>
          <cx:pt idx="1460">160000</cx:pt>
        </cx:lvl>
      </cx:numDim>
    </cx:data>
  </cx:chartData>
  <cx:chart>
    <cx:plotArea>
      <cx:plotAreaRegion>
        <cx:series layoutId="boxWhisker" uniqueId="{2B8654BE-0D9B-824B-8441-8BD13E844547}">
          <cx:tx>
            <cx:txData>
              <cx:f>OverallQual!$B$1:$B$3</cx:f>
              <cx:v>Average of SalePrice</cx:v>
            </cx:txData>
          </cx:tx>
          <cx:dataId val="0"/>
          <cx:layoutPr>
            <cx:visibility meanLine="0" meanMarker="1" nonoutliers="0" outliers="1"/>
            <cx:statistics quartileMethod="exclusive"/>
          </cx:layoutPr>
        </cx:series>
      </cx:plotAreaRegion>
      <cx:axis id="0">
        <cx:catScaling gapWidth="1"/>
        <cx:title>
          <cx:tx>
            <cx:txData>
              <cx:v>Overall Quality Rating
</cx:v>
            </cx:txData>
          </cx:tx>
        </cx:title>
        <cx:tickLabels/>
      </cx:axis>
      <cx:axis id="1">
        <cx:valScaling/>
        <cx:majorGridlines/>
        <cx:tickLabels/>
        <cx:numFmt formatCode="$#,##0.00" sourceLinked="0"/>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314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95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83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17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mpetitions/house-prices-advanced-regression-techniques/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34343"/>
                </a:solidFill>
                <a:latin typeface="Times New Roman" panose="02020603050405020304" pitchFamily="18" charset="0"/>
                <a:cs typeface="Times New Roman" panose="02020603050405020304" pitchFamily="18" charset="0"/>
              </a:rPr>
              <a:t>Shadya Cisneros </a:t>
            </a:r>
            <a:endParaRPr dirty="0">
              <a:solidFill>
                <a:srgbClr val="434343"/>
              </a:solidFill>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300" dirty="0">
                <a:solidFill>
                  <a:srgbClr val="434343"/>
                </a:solidFill>
                <a:latin typeface="Times New Roman" panose="02020603050405020304" pitchFamily="18" charset="0"/>
                <a:ea typeface="Montserrat Light"/>
                <a:cs typeface="Times New Roman" panose="02020603050405020304" pitchFamily="18" charset="0"/>
                <a:sym typeface="Montserrat Light"/>
              </a:rPr>
              <a:t>Factors That Drive Home Prices</a:t>
            </a:r>
            <a:endParaRPr sz="3300" dirty="0">
              <a:solidFill>
                <a:srgbClr val="434343"/>
              </a:solidFill>
              <a:latin typeface="Times New Roman" panose="02020603050405020304" pitchFamily="18" charset="0"/>
              <a:ea typeface="Montserrat Light"/>
              <a:cs typeface="Times New Roman" panose="02020603050405020304" pitchFamily="18" charset="0"/>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FE80-0D02-9CA0-F472-A8C3DB3CD9C6}"/>
              </a:ext>
            </a:extLst>
          </p:cNvPr>
          <p:cNvSpPr>
            <a:spLocks noGrp="1"/>
          </p:cNvSpPr>
          <p:nvPr>
            <p:ph type="ctrTitle"/>
          </p:nvPr>
        </p:nvSpPr>
        <p:spPr/>
        <p:txBody>
          <a:bodyPr/>
          <a:lstStyle/>
          <a:p>
            <a:r>
              <a:rPr lang="en-US" sz="1800" dirty="0">
                <a:latin typeface="Times New Roman" panose="02020603050405020304" pitchFamily="18" charset="0"/>
                <a:cs typeface="Times New Roman" panose="02020603050405020304" pitchFamily="18" charset="0"/>
              </a:rPr>
              <a:t>Neighborhood</a:t>
            </a:r>
          </a:p>
        </p:txBody>
      </p:sp>
      <p:sp>
        <p:nvSpPr>
          <p:cNvPr id="4" name="TextBox 3">
            <a:extLst>
              <a:ext uri="{FF2B5EF4-FFF2-40B4-BE49-F238E27FC236}">
                <a16:creationId xmlns:a16="http://schemas.microsoft.com/office/drawing/2014/main" id="{E3B12427-FFD2-E979-B1DB-0AC5B5E2641A}"/>
              </a:ext>
            </a:extLst>
          </p:cNvPr>
          <p:cNvSpPr txBox="1"/>
          <p:nvPr/>
        </p:nvSpPr>
        <p:spPr>
          <a:xfrm>
            <a:off x="581420" y="1157794"/>
            <a:ext cx="3205018" cy="3170099"/>
          </a:xfrm>
          <a:prstGeom prst="rect">
            <a:avLst/>
          </a:prstGeom>
          <a:solidFill>
            <a:schemeClr val="bg1"/>
          </a:solidFill>
        </p:spPr>
        <p:txBody>
          <a:bodyPr wrap="square" rtlCol="0">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Hypothesis: </a:t>
            </a:r>
            <a:r>
              <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There is no significant difference in home price based on Neighborhood</a:t>
            </a:r>
          </a:p>
          <a:p>
            <a:pPr marL="0" marR="0" indent="0" algn="l" defTabSz="457200" rtl="0" fontAlgn="auto" latinLnBrk="0" hangingPunct="0">
              <a:lnSpc>
                <a:spcPct val="100000"/>
              </a:lnSpc>
              <a:spcBef>
                <a:spcPts val="0"/>
              </a:spcBef>
              <a:spcAft>
                <a:spcPts val="0"/>
              </a:spcAft>
              <a:buClrTx/>
              <a:buSzTx/>
              <a:buFontTx/>
              <a:buNone/>
              <a:tabLst/>
            </a:pPr>
            <a:endParaRPr lang="en-US" sz="1100" dirty="0">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r>
              <a:rPr lang="en-US" sz="1100" b="1" dirty="0">
                <a:latin typeface="Times New Roman" panose="02020603050405020304" pitchFamily="18" charset="0"/>
                <a:ea typeface="+mn-ea"/>
                <a:cs typeface="Times New Roman" panose="02020603050405020304" pitchFamily="18" charset="0"/>
                <a:sym typeface="Helvetica Neue"/>
              </a:rPr>
              <a:t>Reject Null Hypothesis: </a:t>
            </a:r>
          </a:p>
          <a:p>
            <a:pPr defTabSz="457200" hangingPunct="0">
              <a:buClrTx/>
            </a:pPr>
            <a:r>
              <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My findings confirmed the alternative hypothesis, indicating that the choice of neighborhood has a significant impact on average sales prices. </a:t>
            </a:r>
          </a:p>
          <a:p>
            <a:pPr marL="0" marR="0" indent="0" algn="l" defTabSz="457200" rtl="0" fontAlgn="auto" latinLnBrk="0" hangingPunct="0">
              <a:lnSpc>
                <a:spcPct val="100000"/>
              </a:lnSpc>
              <a:spcBef>
                <a:spcPts val="0"/>
              </a:spcBef>
              <a:spcAft>
                <a:spcPts val="0"/>
              </a:spcAft>
              <a:buClrTx/>
              <a:buSzTx/>
              <a:buFontTx/>
              <a:buNone/>
              <a:tabLst/>
            </a:pPr>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r>
              <a:rPr lang="en-US" sz="1100" b="1" i="0" u="none" strike="noStrike" dirty="0">
                <a:effectLst/>
                <a:latin typeface="Times New Roman" panose="02020603050405020304" pitchFamily="18" charset="0"/>
                <a:ea typeface="+mn-ea"/>
                <a:cs typeface="Times New Roman" panose="02020603050405020304" pitchFamily="18" charset="0"/>
              </a:rPr>
              <a:t>Tested Variables: NridgHt &amp; Sawyer</a:t>
            </a:r>
          </a:p>
          <a:p>
            <a:pPr marL="0" marR="0" indent="0" algn="l" defTabSz="457200" rtl="0" fontAlgn="auto" latinLnBrk="0" hangingPunct="0">
              <a:lnSpc>
                <a:spcPct val="100000"/>
              </a:lnSpc>
              <a:spcBef>
                <a:spcPts val="0"/>
              </a:spcBef>
              <a:spcAft>
                <a:spcPts val="0"/>
              </a:spcAft>
              <a:buClrTx/>
              <a:buSzTx/>
              <a:buFontTx/>
              <a:buNone/>
              <a:tabLst/>
            </a:pPr>
            <a:r>
              <a:rPr lang="en-US" sz="1100" b="0" i="0" u="none" strike="noStrike" dirty="0">
                <a:effectLst/>
                <a:latin typeface="Times New Roman" panose="02020603050405020304" pitchFamily="18" charset="0"/>
                <a:ea typeface="+mn-ea"/>
                <a:cs typeface="Times New Roman" panose="02020603050405020304" pitchFamily="18" charset="0"/>
              </a:rPr>
              <a:t>The t-statistic is very large, the p-values are extremely close to 0, and the confidence interval for the difference in means does not include zero. </a:t>
            </a:r>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lang="en-US" sz="1100" b="1" dirty="0">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p:txBody>
      </p:sp>
      <p:graphicFrame>
        <p:nvGraphicFramePr>
          <p:cNvPr id="6" name="Chart 5">
            <a:extLst>
              <a:ext uri="{FF2B5EF4-FFF2-40B4-BE49-F238E27FC236}">
                <a16:creationId xmlns:a16="http://schemas.microsoft.com/office/drawing/2014/main" id="{08EB3F12-92DC-2A45-B9C8-4477C57B207A}"/>
              </a:ext>
            </a:extLst>
          </p:cNvPr>
          <p:cNvGraphicFramePr>
            <a:graphicFrameLocks/>
          </p:cNvGraphicFramePr>
          <p:nvPr>
            <p:extLst>
              <p:ext uri="{D42A27DB-BD31-4B8C-83A1-F6EECF244321}">
                <p14:modId xmlns:p14="http://schemas.microsoft.com/office/powerpoint/2010/main" val="3511004065"/>
              </p:ext>
            </p:extLst>
          </p:nvPr>
        </p:nvGraphicFramePr>
        <p:xfrm>
          <a:off x="3751295" y="1157794"/>
          <a:ext cx="5392705" cy="238604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56F1E15-DA12-E95C-0F46-1889708C8EDC}"/>
              </a:ext>
            </a:extLst>
          </p:cNvPr>
          <p:cNvSpPr txBox="1"/>
          <p:nvPr/>
        </p:nvSpPr>
        <p:spPr>
          <a:xfrm>
            <a:off x="4441371" y="4030824"/>
            <a:ext cx="4236098"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Top 10 Neighborhoods by Sale Price include: </a:t>
            </a:r>
          </a:p>
          <a:p>
            <a:pPr lvl="1"/>
            <a:r>
              <a:rPr lang="en-US" sz="1200" dirty="0">
                <a:latin typeface="Times New Roman" panose="02020603050405020304" pitchFamily="18" charset="0"/>
                <a:cs typeface="Times New Roman" panose="02020603050405020304" pitchFamily="18" charset="0"/>
              </a:rPr>
              <a:t>NoRidge, NridgeHt, StoneBr, Timber, Veenker,</a:t>
            </a:r>
          </a:p>
          <a:p>
            <a:pPr lvl="1"/>
            <a:r>
              <a:rPr lang="en-US" sz="1200" dirty="0">
                <a:latin typeface="Times New Roman" panose="02020603050405020304" pitchFamily="18" charset="0"/>
                <a:cs typeface="Times New Roman" panose="02020603050405020304" pitchFamily="18" charset="0"/>
              </a:rPr>
              <a:t>Somerst, ClearCr, Crawfor, CollgCr, Blmngtn</a:t>
            </a:r>
          </a:p>
        </p:txBody>
      </p:sp>
    </p:spTree>
    <p:extLst>
      <p:ext uri="{BB962C8B-B14F-4D97-AF65-F5344CB8AC3E}">
        <p14:creationId xmlns:p14="http://schemas.microsoft.com/office/powerpoint/2010/main" val="213113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9ED9-55FC-C981-D0B4-1F0FE255CF0E}"/>
              </a:ext>
            </a:extLst>
          </p:cNvPr>
          <p:cNvSpPr>
            <a:spLocks noGrp="1"/>
          </p:cNvSpPr>
          <p:nvPr>
            <p:ph type="ctrTitle"/>
          </p:nvPr>
        </p:nvSpPr>
        <p:spPr/>
        <p:txBody>
          <a:bodyPr/>
          <a:lstStyle/>
          <a:p>
            <a:r>
              <a:rPr lang="en-US" sz="1800" dirty="0">
                <a:latin typeface="Times New Roman" panose="02020603050405020304" pitchFamily="18" charset="0"/>
                <a:cs typeface="Times New Roman" panose="02020603050405020304" pitchFamily="18" charset="0"/>
              </a:rPr>
              <a:t>Garage Cars</a:t>
            </a:r>
          </a:p>
        </p:txBody>
      </p:sp>
      <p:sp>
        <p:nvSpPr>
          <p:cNvPr id="3" name="TextBox 2">
            <a:extLst>
              <a:ext uri="{FF2B5EF4-FFF2-40B4-BE49-F238E27FC236}">
                <a16:creationId xmlns:a16="http://schemas.microsoft.com/office/drawing/2014/main" id="{6B95DA78-6030-8FA2-1015-F0DDF83B8146}"/>
              </a:ext>
            </a:extLst>
          </p:cNvPr>
          <p:cNvSpPr txBox="1"/>
          <p:nvPr/>
        </p:nvSpPr>
        <p:spPr>
          <a:xfrm>
            <a:off x="401216" y="1315616"/>
            <a:ext cx="3610947" cy="4170372"/>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Hypothesis: </a:t>
            </a:r>
            <a:r>
              <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There is no significant difference in home price based on Garage Cars</a:t>
            </a:r>
          </a:p>
          <a:p>
            <a:endParaRPr kumimoji="0" lang="en-US" sz="1100" b="1"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r>
              <a:rPr lang="en-US" sz="1100" b="1" dirty="0">
                <a:latin typeface="Times New Roman" panose="02020603050405020304" pitchFamily="18" charset="0"/>
                <a:ea typeface="+mn-ea"/>
                <a:cs typeface="Times New Roman" panose="02020603050405020304" pitchFamily="18" charset="0"/>
                <a:sym typeface="Helvetica Neue"/>
              </a:rPr>
              <a:t>Null Rejected: </a:t>
            </a:r>
          </a:p>
          <a:p>
            <a:r>
              <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My findings confirmed the alternative hypothesis, indicating the number of garage cars has a significant impact on average sales prices. </a:t>
            </a:r>
          </a:p>
          <a:p>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r>
              <a:rPr lang="en-US" sz="1100" b="1" i="0" u="none" strike="noStrike" dirty="0">
                <a:effectLst/>
                <a:latin typeface="Times New Roman" panose="02020603050405020304" pitchFamily="18" charset="0"/>
                <a:ea typeface="+mn-ea"/>
                <a:cs typeface="Times New Roman" panose="02020603050405020304" pitchFamily="18" charset="0"/>
                <a:sym typeface="Helvetica Neue"/>
              </a:rPr>
              <a:t>Tested Variables: 2 &amp; 3</a:t>
            </a:r>
            <a:endParaRPr kumimoji="0" lang="en-US" sz="1100" b="1"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r>
              <a:rPr lang="en-US" sz="1100" b="0" i="0" u="none" strike="noStrike" dirty="0">
                <a:effectLst/>
                <a:latin typeface="Times New Roman" panose="02020603050405020304" pitchFamily="18" charset="0"/>
                <a:ea typeface="+mn-ea"/>
                <a:cs typeface="Times New Roman" panose="02020603050405020304" pitchFamily="18" charset="0"/>
              </a:rPr>
              <a:t>The t-test results strongly support the rejection of the null hypothesis. The t-statistic is large, the p-values are extremely close to 0, and the confidence interval for the difference in means does not include zero. </a:t>
            </a:r>
          </a:p>
          <a:p>
            <a:endParaRPr kumimoji="0" lang="en-US" sz="1100" cap="none" spc="0" normalizeH="0" baseline="0" dirty="0">
              <a:ln>
                <a:noFill/>
              </a:ln>
              <a:solidFill>
                <a:srgbClr val="000000"/>
              </a:solidFill>
              <a:uFillTx/>
              <a:latin typeface="Times New Roman" panose="02020603050405020304" pitchFamily="18" charset="0"/>
              <a:ea typeface="+mn-ea"/>
              <a:cs typeface="Times New Roman" panose="02020603050405020304" pitchFamily="18" charset="0"/>
              <a:sym typeface="Helvetica Neue"/>
            </a:endParaRPr>
          </a:p>
          <a:p>
            <a:r>
              <a:rPr lang="en-US" sz="1100" dirty="0">
                <a:latin typeface="Times New Roman" panose="02020603050405020304" pitchFamily="18" charset="0"/>
                <a:cs typeface="Times New Roman" panose="02020603050405020304" pitchFamily="18" charset="0"/>
              </a:rPr>
              <a:t>Homes with 3+ car garage has an average sales price of $309,636</a:t>
            </a:r>
          </a:p>
          <a:p>
            <a:endParaRPr lang="en-US" sz="1100" dirty="0">
              <a:latin typeface="Times New Roman" panose="02020603050405020304" pitchFamily="18" charset="0"/>
              <a:cs typeface="Times New Roman" panose="02020603050405020304" pitchFamily="18" charset="0"/>
            </a:endParaRPr>
          </a:p>
          <a:p>
            <a:endParaRPr kumimoji="0" lang="en-US" sz="1100" cap="none" spc="0" normalizeH="0" baseline="0" dirty="0">
              <a:ln>
                <a:noFill/>
              </a:ln>
              <a:solidFill>
                <a:srgbClr val="000000"/>
              </a:solidFill>
              <a:uFillTx/>
              <a:latin typeface="Times New Roman" panose="02020603050405020304" pitchFamily="18" charset="0"/>
              <a:ea typeface="+mn-ea"/>
              <a:cs typeface="Times New Roman" panose="02020603050405020304" pitchFamily="18" charset="0"/>
              <a:sym typeface="Helvetica Neue"/>
            </a:endParaRPr>
          </a:p>
          <a:p>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endParaRPr kumimoji="0" lang="en-US" sz="14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endParaRPr kumimoji="0" lang="en-US" sz="14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endParaRPr kumimoji="0" lang="en-US" sz="14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r>
              <a:rPr lang="en-US" dirty="0">
                <a:latin typeface="Times New Roman" panose="02020603050405020304" pitchFamily="18" charset="0"/>
                <a:cs typeface="Times New Roman" panose="02020603050405020304" pitchFamily="18" charset="0"/>
              </a:rPr>
              <a:t> </a:t>
            </a:r>
          </a:p>
        </p:txBody>
      </p:sp>
      <p:graphicFrame>
        <p:nvGraphicFramePr>
          <p:cNvPr id="4" name="Chart 3">
            <a:extLst>
              <a:ext uri="{FF2B5EF4-FFF2-40B4-BE49-F238E27FC236}">
                <a16:creationId xmlns:a16="http://schemas.microsoft.com/office/drawing/2014/main" id="{4445058E-B30D-DF4C-BBCE-323A7C339361}"/>
              </a:ext>
            </a:extLst>
          </p:cNvPr>
          <p:cNvGraphicFramePr>
            <a:graphicFrameLocks/>
          </p:cNvGraphicFramePr>
          <p:nvPr>
            <p:extLst>
              <p:ext uri="{D42A27DB-BD31-4B8C-83A1-F6EECF244321}">
                <p14:modId xmlns:p14="http://schemas.microsoft.com/office/powerpoint/2010/main" val="433241431"/>
              </p:ext>
            </p:extLst>
          </p:nvPr>
        </p:nvGraphicFramePr>
        <p:xfrm>
          <a:off x="4084346" y="1315616"/>
          <a:ext cx="4938356" cy="22687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469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800" dirty="0">
                <a:latin typeface="Times New Roman" panose="02020603050405020304" pitchFamily="18" charset="0"/>
                <a:cs typeface="Times New Roman" panose="02020603050405020304" pitchFamily="18" charset="0"/>
              </a:rPr>
              <a:t>Recommendations</a:t>
            </a:r>
            <a:endParaRPr sz="1800" dirty="0">
              <a:latin typeface="Times New Roman" panose="02020603050405020304" pitchFamily="18" charset="0"/>
              <a:cs typeface="Times New Roman" panose="02020603050405020304" pitchFamily="18" charset="0"/>
            </a:endParaRPr>
          </a:p>
        </p:txBody>
      </p:sp>
      <p:sp>
        <p:nvSpPr>
          <p:cNvPr id="141" name="Google Shape;141;p15"/>
          <p:cNvSpPr txBox="1"/>
          <p:nvPr/>
        </p:nvSpPr>
        <p:spPr>
          <a:xfrm flipH="1">
            <a:off x="2296035" y="1059713"/>
            <a:ext cx="6008046" cy="3711987"/>
          </a:xfrm>
          <a:prstGeom prst="rect">
            <a:avLst/>
          </a:prstGeom>
          <a:noFill/>
          <a:ln>
            <a:noFill/>
          </a:ln>
        </p:spPr>
        <p:txBody>
          <a:bodyPr spcFirstLastPara="1" wrap="square" lIns="91425" tIns="91425" rIns="91425" bIns="91425" anchor="t" anchorCtr="0">
            <a:noAutofit/>
          </a:bodyPr>
          <a:lstStyle/>
          <a:p>
            <a:pPr algn="l"/>
            <a:r>
              <a:rPr lang="en-US" sz="1200" b="0" i="0" u="none" strike="noStrike" dirty="0">
                <a:effectLst/>
                <a:latin typeface="Times New Roman" panose="02020603050405020304" pitchFamily="18" charset="0"/>
                <a:ea typeface="+mn-ea"/>
                <a:cs typeface="Times New Roman" panose="02020603050405020304" pitchFamily="18" charset="0"/>
              </a:rPr>
              <a:t>When allocating funds for mortgage-backed securities investments, consider these factors: </a:t>
            </a:r>
          </a:p>
          <a:p>
            <a:pPr algn="l"/>
            <a:endParaRPr lang="en-US" sz="900" dirty="0">
              <a:latin typeface="Times New Roman" panose="02020603050405020304" pitchFamily="18" charset="0"/>
              <a:ea typeface="+mn-ea"/>
              <a:cs typeface="Times New Roman" panose="02020603050405020304" pitchFamily="18" charset="0"/>
            </a:endParaRPr>
          </a:p>
          <a:p>
            <a:r>
              <a:rPr lang="en-US" sz="1000" dirty="0">
                <a:latin typeface="Times New Roman" panose="02020603050405020304" pitchFamily="18" charset="0"/>
                <a:ea typeface="+mn-ea"/>
                <a:cs typeface="Times New Roman" panose="02020603050405020304" pitchFamily="18" charset="0"/>
              </a:rPr>
              <a:t>1) C</a:t>
            </a:r>
            <a:r>
              <a:rPr lang="en-US" sz="1000" b="0" i="0" u="none" strike="noStrike" dirty="0">
                <a:effectLst/>
                <a:latin typeface="Times New Roman" panose="02020603050405020304" pitchFamily="18" charset="0"/>
                <a:ea typeface="+mn-ea"/>
                <a:cs typeface="Times New Roman" panose="02020603050405020304" pitchFamily="18" charset="0"/>
              </a:rPr>
              <a:t>onsider incorporating the presence of fireplaces as one of the factors influencing home prices. Properties with fireplaces tend to command higher prices. Therefore, an investment strategy that targets markets with a higher prevalence of fireplaces may lead to more favorable returns. </a:t>
            </a:r>
          </a:p>
          <a:p>
            <a:r>
              <a:rPr lang="en-US" sz="1000" b="0" i="0" u="none" strike="noStrike" dirty="0">
                <a:effectLst/>
                <a:latin typeface="Times New Roman" panose="02020603050405020304" pitchFamily="18" charset="0"/>
                <a:ea typeface="+mn-ea"/>
                <a:cs typeface="Times New Roman" panose="02020603050405020304" pitchFamily="18" charset="0"/>
              </a:rPr>
              <a:t>As shown above, homes with two or 3 fireplaces</a:t>
            </a:r>
            <a:r>
              <a:rPr lang="en-US" sz="1000" b="0" i="0" u="none" strike="noStrike" baseline="0" dirty="0">
                <a:effectLst/>
                <a:latin typeface="Times New Roman" panose="02020603050405020304" pitchFamily="18" charset="0"/>
                <a:ea typeface="+mn-ea"/>
                <a:cs typeface="Times New Roman" panose="02020603050405020304" pitchFamily="18" charset="0"/>
              </a:rPr>
              <a:t> average higher sales prices.</a:t>
            </a:r>
          </a:p>
          <a:p>
            <a:endParaRPr lang="en-US" sz="1000" dirty="0">
              <a:latin typeface="Times New Roman" panose="02020603050405020304" pitchFamily="18" charset="0"/>
              <a:ea typeface="+mn-ea"/>
              <a:cs typeface="Times New Roman" panose="02020603050405020304" pitchFamily="18" charset="0"/>
            </a:endParaRPr>
          </a:p>
          <a:p>
            <a:r>
              <a:rPr lang="en-US" sz="1000" dirty="0">
                <a:latin typeface="Times New Roman" panose="02020603050405020304" pitchFamily="18" charset="0"/>
                <a:ea typeface="+mn-ea"/>
                <a:cs typeface="Times New Roman" panose="02020603050405020304" pitchFamily="18" charset="0"/>
              </a:rPr>
              <a:t>2) </a:t>
            </a:r>
            <a:r>
              <a:rPr lang="en-US" sz="1000" b="0" i="0" u="none" strike="noStrike" dirty="0">
                <a:effectLst/>
                <a:latin typeface="Times New Roman" panose="02020603050405020304" pitchFamily="18" charset="0"/>
                <a:ea typeface="+mn-ea"/>
                <a:cs typeface="Times New Roman" panose="02020603050405020304" pitchFamily="18" charset="0"/>
              </a:rPr>
              <a:t>Consider allocating a portion of the funds earmarked for mortgage-backed securities investments into markets with properties that exhibit higher overall quality, specifically homes with an overall quality rating of 8 or higher. This finding indicates that higher quality homes tend to command higher prices, making them potentially more stable and attractive investments. By focusing on markets with these higher-quality properties, you may enhance the potential returns on your investments in mortgage-backed securities.</a:t>
            </a:r>
          </a:p>
          <a:p>
            <a:endParaRPr lang="en-US" sz="1000" dirty="0">
              <a:latin typeface="Times New Roman" panose="02020603050405020304" pitchFamily="18" charset="0"/>
              <a:ea typeface="+mn-ea"/>
              <a:cs typeface="Times New Roman" panose="02020603050405020304" pitchFamily="18" charset="0"/>
            </a:endParaRPr>
          </a:p>
          <a:p>
            <a:r>
              <a:rPr lang="en-US" sz="1000" b="0" i="0" u="none" strike="noStrike" dirty="0">
                <a:effectLst/>
                <a:latin typeface="Times New Roman" panose="02020603050405020304" pitchFamily="18" charset="0"/>
                <a:ea typeface="+mn-ea"/>
                <a:cs typeface="Times New Roman" panose="02020603050405020304" pitchFamily="18" charset="0"/>
              </a:rPr>
              <a:t>3) Allocate funds for mortgage-backed securities investments with a focus on neighborhoods that demonstrate a significant difference in home prices. Specifically, consider investing in areas like "NridgHt" or "NoRidge where home prices are notably higher, as indicated by the findings. This targeted approach can potentially lead to more favorable returns on investments.</a:t>
            </a:r>
          </a:p>
          <a:p>
            <a:endParaRPr lang="en-US" sz="1000" b="0" i="0" u="none" strike="noStrike" dirty="0">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0">
              <a:lnSpc>
                <a:spcPct val="100000"/>
              </a:lnSpc>
              <a:spcBef>
                <a:spcPts val="0"/>
              </a:spcBef>
              <a:spcAft>
                <a:spcPts val="0"/>
              </a:spcAft>
              <a:buClrTx/>
              <a:buSzTx/>
              <a:buFontTx/>
              <a:buNone/>
              <a:tabLst/>
              <a:defRPr/>
            </a:pPr>
            <a:r>
              <a:rPr lang="en-US" sz="1000" dirty="0">
                <a:latin typeface="Times New Roman" panose="02020603050405020304" pitchFamily="18" charset="0"/>
                <a:ea typeface="+mn-ea"/>
                <a:cs typeface="Times New Roman" panose="02020603050405020304" pitchFamily="18" charset="0"/>
              </a:rPr>
              <a:t>4)</a:t>
            </a:r>
            <a:r>
              <a:rPr lang="en-US" sz="1000" b="0" i="0" u="none" strike="noStrike" dirty="0">
                <a:effectLst/>
                <a:latin typeface="Times New Roman" panose="02020603050405020304" pitchFamily="18" charset="0"/>
                <a:ea typeface="+mn-ea"/>
                <a:cs typeface="Times New Roman" panose="02020603050405020304" pitchFamily="18" charset="0"/>
              </a:rPr>
              <a:t> Allocate funds for mortgage-backed securities investments with consideration of the impact of the number of garage cars on home prices. The findings suggest that homes with a different number of garage cars command notably different prices. Therefore, targeting markets where this factor plays a significant role can potentially lead to more effective investment strategies.</a:t>
            </a:r>
          </a:p>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As shown above, homes with 4+ car garage show decline in average sales prices. </a:t>
            </a:r>
          </a:p>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Target homes with 3 car garage for the highest average sales prices. </a:t>
            </a:r>
          </a:p>
          <a:p>
            <a:endParaRPr lang="en-US" sz="1100" b="0" i="0" u="none" strike="noStrike" dirty="0">
              <a:effectLst/>
              <a:latin typeface="Times New Roman" panose="02020603050405020304" pitchFamily="18" charset="0"/>
              <a:ea typeface="+mn-ea"/>
              <a:cs typeface="Times New Roman" panose="02020603050405020304" pitchFamily="18" charset="0"/>
            </a:endParaRPr>
          </a:p>
          <a:p>
            <a:br>
              <a:rPr lang="en-US" sz="1600" dirty="0"/>
            </a:br>
            <a:r>
              <a:rPr lang="en-US" sz="1600" dirty="0"/>
              <a:t> </a:t>
            </a:r>
            <a:endParaRPr lang="en-US" sz="1200" b="0" i="0" u="none" strike="noStrike" dirty="0">
              <a:solidFill>
                <a:srgbClr val="434343"/>
              </a:solidFill>
              <a:effectLst/>
              <a:latin typeface="Times New Roman" panose="02020603050405020304" pitchFamily="18" charset="0"/>
              <a:ea typeface="EB Garamond"/>
              <a:cs typeface="Times New Roman" panose="02020603050405020304" pitchFamily="18" charset="0"/>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427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800" dirty="0">
                <a:latin typeface="Times New Roman" panose="02020603050405020304" pitchFamily="18" charset="0"/>
                <a:cs typeface="Times New Roman" panose="02020603050405020304" pitchFamily="18" charset="0"/>
              </a:rPr>
              <a:t>Introduction</a:t>
            </a:r>
            <a:endParaRPr sz="1800" dirty="0">
              <a:latin typeface="Times New Roman" panose="02020603050405020304" pitchFamily="18" charset="0"/>
              <a:cs typeface="Times New Roman" panose="02020603050405020304" pitchFamily="18" charset="0"/>
            </a:endParaRPr>
          </a:p>
        </p:txBody>
      </p:sp>
      <p:sp>
        <p:nvSpPr>
          <p:cNvPr id="141" name="Google Shape;141;p15"/>
          <p:cNvSpPr txBox="1"/>
          <p:nvPr/>
        </p:nvSpPr>
        <p:spPr>
          <a:xfrm flipH="1">
            <a:off x="1660200" y="1473449"/>
            <a:ext cx="5823600" cy="34328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dirty="0">
                <a:solidFill>
                  <a:srgbClr val="434343"/>
                </a:solidFill>
                <a:latin typeface="Times New Roman" panose="02020603050405020304" pitchFamily="18" charset="0"/>
                <a:ea typeface="EB Garamond"/>
                <a:cs typeface="Times New Roman" panose="02020603050405020304" pitchFamily="18" charset="0"/>
                <a:sym typeface="EB Garamond"/>
              </a:rPr>
              <a:t>Investors play a crucial role in mortgage-backed securities by providing funds to home buyers. The effectiveness of this process relies heavily on the bank's competence in selecting sound investments.  Gaining insights into the variables that affect home prices allows for more informed allocation of funds into mortgage-backed securities. This, in turn, can lead to optimized returns and more intelligent investment decisions in the real estate market.</a:t>
            </a:r>
          </a:p>
          <a:p>
            <a:pPr marL="0" lvl="0" indent="0" algn="l" rtl="0">
              <a:lnSpc>
                <a:spcPct val="115000"/>
              </a:lnSpc>
              <a:spcBef>
                <a:spcPts val="0"/>
              </a:spcBef>
              <a:spcAft>
                <a:spcPts val="0"/>
              </a:spcAft>
              <a:buNone/>
            </a:pPr>
            <a:endParaRPr lang="en-US" sz="1100" dirty="0">
              <a:solidFill>
                <a:srgbClr val="434343"/>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r>
              <a:rPr lang="en-US" sz="1100" b="0" i="0" u="none" strike="noStrike" dirty="0">
                <a:solidFill>
                  <a:srgbClr val="374151"/>
                </a:solidFill>
                <a:effectLst/>
                <a:latin typeface="Times New Roman" panose="02020603050405020304" pitchFamily="18" charset="0"/>
                <a:cs typeface="Times New Roman" panose="02020603050405020304" pitchFamily="18" charset="0"/>
              </a:rPr>
              <a:t>In this presentation, I will investigate the impact of various factors on home prices. To achieve this, I will delve into the following research questions: </a:t>
            </a:r>
          </a:p>
          <a:p>
            <a:pPr marL="0" lvl="0" indent="0" algn="l" rtl="0">
              <a:lnSpc>
                <a:spcPct val="115000"/>
              </a:lnSpc>
              <a:spcBef>
                <a:spcPts val="0"/>
              </a:spcBef>
              <a:spcAft>
                <a:spcPts val="0"/>
              </a:spcAft>
              <a:buNone/>
            </a:pPr>
            <a:endParaRPr lang="en-US" sz="1000" b="0" i="0" u="none" strike="noStrike" dirty="0">
              <a:solidFill>
                <a:srgbClr val="374151"/>
              </a:solidFill>
              <a:effectLst/>
              <a:latin typeface="Times New Roman" panose="02020603050405020304" pitchFamily="18" charset="0"/>
              <a:cs typeface="Times New Roman" panose="02020603050405020304" pitchFamily="18" charset="0"/>
            </a:endParaRPr>
          </a:p>
          <a:p>
            <a:pPr marL="171450" lvl="0" indent="-171450" algn="l" rtl="0">
              <a:lnSpc>
                <a:spcPct val="115000"/>
              </a:lnSpc>
              <a:spcBef>
                <a:spcPts val="0"/>
              </a:spcBef>
              <a:spcAft>
                <a:spcPts val="0"/>
              </a:spcAft>
              <a:buFont typeface="Arial" panose="020B0604020202020204" pitchFamily="34" charset="0"/>
              <a:buChar char="•"/>
            </a:pPr>
            <a:r>
              <a:rPr lang="en-US" sz="1100" b="0" i="0" u="none" strike="noStrike" dirty="0">
                <a:solidFill>
                  <a:srgbClr val="343541"/>
                </a:solidFill>
                <a:effectLst/>
                <a:latin typeface="Times New Roman" panose="02020603050405020304" pitchFamily="18" charset="0"/>
                <a:cs typeface="Times New Roman" panose="02020603050405020304" pitchFamily="18" charset="0"/>
              </a:rPr>
              <a:t>1) Is the number of fireplaces a significant predictor of home prices, and does it have a statistically significant impact on the variation in home prices?</a:t>
            </a:r>
          </a:p>
          <a:p>
            <a:pPr marL="171450" lvl="0" indent="-171450" algn="l" rtl="0">
              <a:lnSpc>
                <a:spcPct val="115000"/>
              </a:lnSpc>
              <a:spcBef>
                <a:spcPts val="0"/>
              </a:spcBef>
              <a:spcAft>
                <a:spcPts val="0"/>
              </a:spcAft>
              <a:buFont typeface="Arial" panose="020B0604020202020204" pitchFamily="34" charset="0"/>
              <a:buChar char="•"/>
            </a:pPr>
            <a:r>
              <a:rPr lang="en-US" sz="1100" b="0" i="0" u="none" strike="noStrike" dirty="0">
                <a:solidFill>
                  <a:srgbClr val="343541"/>
                </a:solidFill>
                <a:effectLst/>
                <a:latin typeface="Times New Roman" panose="02020603050405020304" pitchFamily="18" charset="0"/>
                <a:cs typeface="Times New Roman" panose="02020603050405020304" pitchFamily="18" charset="0"/>
              </a:rPr>
              <a:t> 2) Does the overall quality of a home have a statistically significant impact on its price, and is there a meaningful difference in home prices based on variations in overall quality?</a:t>
            </a:r>
          </a:p>
          <a:p>
            <a:pPr marL="171450" lvl="0" indent="-171450" algn="l" rtl="0">
              <a:lnSpc>
                <a:spcPct val="115000"/>
              </a:lnSpc>
              <a:spcBef>
                <a:spcPts val="0"/>
              </a:spcBef>
              <a:spcAft>
                <a:spcPts val="0"/>
              </a:spcAft>
              <a:buFont typeface="Arial" panose="020B0604020202020204" pitchFamily="34" charset="0"/>
              <a:buChar char="•"/>
            </a:pPr>
            <a:r>
              <a:rPr lang="en-US" sz="1100" b="0" i="0" u="none" strike="noStrike" dirty="0">
                <a:solidFill>
                  <a:srgbClr val="343541"/>
                </a:solidFill>
                <a:effectLst/>
                <a:latin typeface="Times New Roman" panose="02020603050405020304" pitchFamily="18" charset="0"/>
                <a:cs typeface="Times New Roman" panose="02020603050405020304" pitchFamily="18" charset="0"/>
              </a:rPr>
              <a:t> 3) Does the neighborhood in which a home is located have a statistically significant impact on its price, and is there evidence of price variations based on different neighborhoods? </a:t>
            </a:r>
          </a:p>
          <a:p>
            <a:pPr marL="171450" lvl="0" indent="-171450" algn="l" rtl="0">
              <a:lnSpc>
                <a:spcPct val="115000"/>
              </a:lnSpc>
              <a:spcBef>
                <a:spcPts val="0"/>
              </a:spcBef>
              <a:spcAft>
                <a:spcPts val="0"/>
              </a:spcAft>
              <a:buFont typeface="Arial" panose="020B0604020202020204" pitchFamily="34" charset="0"/>
              <a:buChar char="•"/>
            </a:pPr>
            <a:r>
              <a:rPr lang="en-US" sz="1100" b="0" i="0" u="none" strike="noStrike" dirty="0">
                <a:solidFill>
                  <a:srgbClr val="343541"/>
                </a:solidFill>
                <a:effectLst/>
                <a:latin typeface="Times New Roman" panose="02020603050405020304" pitchFamily="18" charset="0"/>
                <a:cs typeface="Times New Roman" panose="02020603050405020304" pitchFamily="18" charset="0"/>
              </a:rPr>
              <a:t>4) Is the number of garage cars a statistically significant predictor of home prices, and does it have a meaningful impact on variations in home prices?</a:t>
            </a:r>
            <a:endParaRPr lang="en-US" sz="1100" dirty="0">
              <a:solidFill>
                <a:srgbClr val="434343"/>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endParaRPr sz="1100"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800" dirty="0">
                <a:latin typeface="Times New Roman" panose="02020603050405020304" pitchFamily="18" charset="0"/>
                <a:cs typeface="Times New Roman" panose="02020603050405020304" pitchFamily="18" charset="0"/>
              </a:rPr>
              <a:t>Hypotheses</a:t>
            </a:r>
            <a:endParaRPr sz="1800" dirty="0">
              <a:latin typeface="Times New Roman" panose="02020603050405020304" pitchFamily="18" charset="0"/>
              <a:cs typeface="Times New Roman" panose="02020603050405020304" pitchFamily="18" charset="0"/>
            </a:endParaRPr>
          </a:p>
        </p:txBody>
      </p:sp>
      <p:sp>
        <p:nvSpPr>
          <p:cNvPr id="141" name="Google Shape;141;p15"/>
          <p:cNvSpPr txBox="1"/>
          <p:nvPr/>
        </p:nvSpPr>
        <p:spPr>
          <a:xfrm flipH="1">
            <a:off x="1660200" y="1473449"/>
            <a:ext cx="5823600" cy="34328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rgbClr val="434343"/>
                </a:solidFill>
                <a:latin typeface="Times New Roman" panose="02020603050405020304" pitchFamily="18" charset="0"/>
                <a:ea typeface="EB Garamond"/>
                <a:cs typeface="Times New Roman" panose="02020603050405020304" pitchFamily="18" charset="0"/>
                <a:sym typeface="EB Garamond"/>
              </a:rPr>
              <a:t>The Hypotheses I tested in this project are as follows: </a:t>
            </a:r>
          </a:p>
          <a:p>
            <a:pPr marL="0" lvl="0" indent="0" algn="l" rtl="0">
              <a:lnSpc>
                <a:spcPct val="115000"/>
              </a:lnSpc>
              <a:spcBef>
                <a:spcPts val="0"/>
              </a:spcBef>
              <a:spcAft>
                <a:spcPts val="0"/>
              </a:spcAft>
              <a:buNone/>
            </a:pPr>
            <a:endParaRPr lang="en-US" sz="1200" dirty="0">
              <a:solidFill>
                <a:srgbClr val="434343"/>
              </a:solidFill>
              <a:latin typeface="Times New Roman" panose="02020603050405020304" pitchFamily="18" charset="0"/>
              <a:ea typeface="EB Garamond"/>
              <a:cs typeface="Times New Roman" panose="02020603050405020304" pitchFamily="18" charset="0"/>
              <a:sym typeface="EB Garamond"/>
            </a:endParaRPr>
          </a:p>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1)  There is no significant difference in home price based on Fireplaces</a:t>
            </a: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2)  There is no significant difference in home price based on Overall Quality</a:t>
            </a: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3). There is no significant difference in home price based on Neighborhood</a:t>
            </a: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4) There is no significant difference in home price based on Garage Cars</a:t>
            </a:r>
          </a:p>
          <a:p>
            <a:pPr marL="0" lvl="0" indent="0" algn="l" rtl="0">
              <a:lnSpc>
                <a:spcPct val="115000"/>
              </a:lnSpc>
              <a:spcBef>
                <a:spcPts val="0"/>
              </a:spcBef>
              <a:spcAft>
                <a:spcPts val="0"/>
              </a:spcAft>
              <a:buNone/>
            </a:pPr>
            <a:endParaRPr sz="1100"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787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800" dirty="0">
                <a:latin typeface="Times New Roman" panose="02020603050405020304" pitchFamily="18" charset="0"/>
                <a:cs typeface="Times New Roman" panose="02020603050405020304" pitchFamily="18" charset="0"/>
              </a:rPr>
              <a:t>Data Set</a:t>
            </a:r>
            <a:endParaRPr sz="1800" dirty="0">
              <a:latin typeface="Times New Roman" panose="02020603050405020304" pitchFamily="18" charset="0"/>
              <a:cs typeface="Times New Roman" panose="02020603050405020304" pitchFamily="18" charset="0"/>
            </a:endParaRPr>
          </a:p>
        </p:txBody>
      </p:sp>
      <p:sp>
        <p:nvSpPr>
          <p:cNvPr id="141" name="Google Shape;141;p15"/>
          <p:cNvSpPr txBox="1"/>
          <p:nvPr/>
        </p:nvSpPr>
        <p:spPr>
          <a:xfrm flipH="1">
            <a:off x="1929975" y="1473450"/>
            <a:ext cx="5823600" cy="34328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rgbClr val="434343"/>
                </a:solidFill>
                <a:latin typeface="Times New Roman" panose="02020603050405020304" pitchFamily="18" charset="0"/>
                <a:ea typeface="EB Garamond"/>
                <a:cs typeface="Times New Roman" panose="02020603050405020304" pitchFamily="18" charset="0"/>
                <a:sym typeface="EB Garamond"/>
              </a:rPr>
              <a:t>The data set analyzed </a:t>
            </a:r>
            <a:r>
              <a:rPr lang="en-US" sz="1200" b="0" i="0" u="none" strike="noStrike" dirty="0">
                <a:solidFill>
                  <a:srgbClr val="343541"/>
                </a:solidFill>
                <a:effectLst/>
                <a:latin typeface="Times New Roman" panose="02020603050405020304" pitchFamily="18" charset="0"/>
                <a:cs typeface="Times New Roman" panose="02020603050405020304" pitchFamily="18" charset="0"/>
              </a:rPr>
              <a:t>was a sample of 1460 houses in Ames, Iowa that were sold between 2006-2010.</a:t>
            </a:r>
          </a:p>
          <a:p>
            <a:pPr marL="0" lvl="0" indent="0" algn="l" rtl="0">
              <a:lnSpc>
                <a:spcPct val="115000"/>
              </a:lnSpc>
              <a:spcBef>
                <a:spcPts val="0"/>
              </a:spcBef>
              <a:spcAft>
                <a:spcPts val="0"/>
              </a:spcAft>
              <a:buNone/>
            </a:pPr>
            <a:endParaRPr lang="en-US" sz="1200" b="0" i="0" u="none" strike="noStrike" dirty="0">
              <a:solidFill>
                <a:srgbClr val="343541"/>
              </a:solidFill>
              <a:effectLst/>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r>
              <a:rPr lang="en-US" sz="1200" dirty="0">
                <a:solidFill>
                  <a:srgbClr val="343541"/>
                </a:solidFill>
                <a:latin typeface="Times New Roman" panose="02020603050405020304" pitchFamily="18" charset="0"/>
                <a:ea typeface="EB Garamond"/>
                <a:cs typeface="Times New Roman" panose="02020603050405020304" pitchFamily="18" charset="0"/>
                <a:sym typeface="EB Garamond"/>
              </a:rPr>
              <a:t>The data includes 82 columns. There is an approx. even distribution of both categorical and continuous data. </a:t>
            </a:r>
          </a:p>
          <a:p>
            <a:pPr marL="0" lvl="0" indent="0" algn="l" rtl="0">
              <a:lnSpc>
                <a:spcPct val="115000"/>
              </a:lnSpc>
              <a:spcBef>
                <a:spcPts val="0"/>
              </a:spcBef>
              <a:spcAft>
                <a:spcPts val="0"/>
              </a:spcAft>
              <a:buNone/>
            </a:pPr>
            <a:endParaRPr lang="en-US" sz="1200" dirty="0">
              <a:solidFill>
                <a:srgbClr val="34354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r>
              <a:rPr lang="en-US" sz="1200" dirty="0">
                <a:solidFill>
                  <a:srgbClr val="343541"/>
                </a:solidFill>
                <a:latin typeface="Times New Roman" panose="02020603050405020304" pitchFamily="18" charset="0"/>
                <a:ea typeface="EB Garamond"/>
                <a:cs typeface="Times New Roman" panose="02020603050405020304" pitchFamily="18" charset="0"/>
                <a:sym typeface="EB Garamond"/>
              </a:rPr>
              <a:t>The average Sales Price in this data set is: $</a:t>
            </a:r>
            <a:r>
              <a:rPr lang="en-US" sz="1200" u="none" strike="noStrike" dirty="0">
                <a:effectLst/>
                <a:latin typeface="Times New Roman" panose="02020603050405020304" pitchFamily="18" charset="0"/>
                <a:cs typeface="Times New Roman" panose="02020603050405020304" pitchFamily="18" charset="0"/>
              </a:rPr>
              <a:t>180,921</a:t>
            </a:r>
            <a:endParaRPr lang="en-US" sz="1200" dirty="0">
              <a:solidFill>
                <a:srgbClr val="34354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endParaRPr lang="en-US" sz="1200" dirty="0">
              <a:solidFill>
                <a:srgbClr val="34354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r>
              <a:rPr lang="en-US" sz="1200" dirty="0">
                <a:solidFill>
                  <a:srgbClr val="343541"/>
                </a:solidFill>
                <a:latin typeface="Times New Roman" panose="02020603050405020304" pitchFamily="18" charset="0"/>
                <a:ea typeface="EB Garamond"/>
                <a:cs typeface="Times New Roman" panose="02020603050405020304" pitchFamily="18" charset="0"/>
                <a:sym typeface="EB Garamond"/>
              </a:rPr>
              <a:t>This data set comes from Kaggle: </a:t>
            </a:r>
            <a:r>
              <a:rPr lang="en-US" sz="1200" dirty="0">
                <a:solidFill>
                  <a:srgbClr val="343541"/>
                </a:solidFill>
                <a:latin typeface="Times New Roman" panose="02020603050405020304" pitchFamily="18" charset="0"/>
                <a:ea typeface="EB Garamond"/>
                <a:cs typeface="Times New Roman" panose="02020603050405020304" pitchFamily="18" charset="0"/>
                <a:sym typeface="EB Garamond"/>
                <a:hlinkClick r:id="rId3"/>
              </a:rPr>
              <a:t>https://www.kaggle.com/competitions/house-prices-advanced-regression-techniques/data</a:t>
            </a:r>
            <a:endParaRPr lang="en-US" sz="1200" dirty="0">
              <a:solidFill>
                <a:srgbClr val="34354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endParaRPr lang="en-US" sz="1100" dirty="0">
              <a:solidFill>
                <a:srgbClr val="34354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endParaRPr lang="en-US" sz="1100" dirty="0">
              <a:solidFill>
                <a:srgbClr val="34354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endParaRPr sz="1100" dirty="0">
              <a:solidFill>
                <a:srgbClr val="434343"/>
              </a:solidFill>
              <a:latin typeface="Times New Roman" panose="02020603050405020304" pitchFamily="18" charset="0"/>
              <a:ea typeface="EB Garamond"/>
              <a:cs typeface="Times New Roman" panose="02020603050405020304" pitchFamily="18" charset="0"/>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358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8143-38B7-A492-D4E8-257FE687772E}"/>
              </a:ext>
            </a:extLst>
          </p:cNvPr>
          <p:cNvSpPr>
            <a:spLocks noGrp="1"/>
          </p:cNvSpPr>
          <p:nvPr>
            <p:ph type="ctrTitle"/>
          </p:nvPr>
        </p:nvSpPr>
        <p:spPr/>
        <p:txBody>
          <a:bodyPr/>
          <a:lstStyle/>
          <a:p>
            <a:r>
              <a:rPr lang="en-US" sz="1800" dirty="0">
                <a:latin typeface="Times New Roman" panose="02020603050405020304" pitchFamily="18" charset="0"/>
                <a:cs typeface="Times New Roman" panose="02020603050405020304" pitchFamily="18" charset="0"/>
              </a:rPr>
              <a:t>Data Set Stats</a:t>
            </a:r>
          </a:p>
        </p:txBody>
      </p:sp>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B9407F86-03D7-FAF4-29D2-5DF0A1EE3B25}"/>
                  </a:ext>
                </a:extLst>
              </p:cNvPr>
              <p:cNvGraphicFramePr/>
              <p:nvPr>
                <p:extLst>
                  <p:ext uri="{D42A27DB-BD31-4B8C-83A1-F6EECF244321}">
                    <p14:modId xmlns:p14="http://schemas.microsoft.com/office/powerpoint/2010/main" val="1436639"/>
                  </p:ext>
                </p:extLst>
              </p:nvPr>
            </p:nvGraphicFramePr>
            <p:xfrm>
              <a:off x="585783" y="1650859"/>
              <a:ext cx="3918527" cy="2772641"/>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B9407F86-03D7-FAF4-29D2-5DF0A1EE3B25}"/>
                  </a:ext>
                </a:extLst>
              </p:cNvPr>
              <p:cNvPicPr>
                <a:picLocks noGrp="1" noRot="1" noChangeAspect="1" noMove="1" noResize="1" noEditPoints="1" noAdjustHandles="1" noChangeArrowheads="1" noChangeShapeType="1"/>
              </p:cNvPicPr>
              <p:nvPr/>
            </p:nvPicPr>
            <p:blipFill>
              <a:blip r:embed="rId3"/>
              <a:stretch>
                <a:fillRect/>
              </a:stretch>
            </p:blipFill>
            <p:spPr>
              <a:xfrm>
                <a:off x="585783" y="1650859"/>
                <a:ext cx="3918527" cy="2772641"/>
              </a:xfrm>
              <a:prstGeom prst="rect">
                <a:avLst/>
              </a:prstGeom>
            </p:spPr>
          </p:pic>
        </mc:Fallback>
      </mc:AlternateContent>
      <p:graphicFrame>
        <p:nvGraphicFramePr>
          <p:cNvPr id="4" name="Table 3">
            <a:extLst>
              <a:ext uri="{FF2B5EF4-FFF2-40B4-BE49-F238E27FC236}">
                <a16:creationId xmlns:a16="http://schemas.microsoft.com/office/drawing/2014/main" id="{45584BB4-CC6E-5D4D-DA1E-99C528DB4E05}"/>
              </a:ext>
            </a:extLst>
          </p:cNvPr>
          <p:cNvGraphicFramePr>
            <a:graphicFrameLocks noGrp="1"/>
          </p:cNvGraphicFramePr>
          <p:nvPr>
            <p:extLst>
              <p:ext uri="{D42A27DB-BD31-4B8C-83A1-F6EECF244321}">
                <p14:modId xmlns:p14="http://schemas.microsoft.com/office/powerpoint/2010/main" val="1946427222"/>
              </p:ext>
            </p:extLst>
          </p:nvPr>
        </p:nvGraphicFramePr>
        <p:xfrm>
          <a:off x="5036127" y="1984666"/>
          <a:ext cx="2286000" cy="2105025"/>
        </p:xfrm>
        <a:graphic>
          <a:graphicData uri="http://schemas.openxmlformats.org/drawingml/2006/table">
            <a:tbl>
              <a:tblPr>
                <a:tableStyleId>{E651DC29-B0F1-4770-B3F8-4B734FF33E4C}</a:tableStyleId>
              </a:tblPr>
              <a:tblGrid>
                <a:gridCol w="1230191">
                  <a:extLst>
                    <a:ext uri="{9D8B030D-6E8A-4147-A177-3AD203B41FA5}">
                      <a16:colId xmlns:a16="http://schemas.microsoft.com/office/drawing/2014/main" val="1506467007"/>
                    </a:ext>
                  </a:extLst>
                </a:gridCol>
                <a:gridCol w="1055809">
                  <a:extLst>
                    <a:ext uri="{9D8B030D-6E8A-4147-A177-3AD203B41FA5}">
                      <a16:colId xmlns:a16="http://schemas.microsoft.com/office/drawing/2014/main" val="4147727709"/>
                    </a:ext>
                  </a:extLst>
                </a:gridCol>
              </a:tblGrid>
              <a:tr h="0">
                <a:tc gridSpan="2">
                  <a:txBody>
                    <a:bodyPr/>
                    <a:lstStyle/>
                    <a:p>
                      <a:pPr algn="ctr" fontAlgn="t"/>
                      <a:r>
                        <a:rPr lang="en-US" sz="1000" b="0" i="1" u="none" strike="noStrike" dirty="0">
                          <a:solidFill>
                            <a:srgbClr val="000000"/>
                          </a:solidFill>
                          <a:effectLst/>
                          <a:latin typeface="Helvetica Neue" panose="02000503000000020004" pitchFamily="2" charset="0"/>
                        </a:rPr>
                        <a:t>Sales Price</a:t>
                      </a:r>
                    </a:p>
                  </a:txBody>
                  <a:tcPr marL="9525" marR="9525" marT="9525" marB="0"/>
                </a:tc>
                <a:tc hMerge="1">
                  <a:txBody>
                    <a:bodyPr/>
                    <a:lstStyle/>
                    <a:p>
                      <a:endParaRPr lang="en-US"/>
                    </a:p>
                  </a:txBody>
                  <a:tcPr/>
                </a:tc>
                <a:extLst>
                  <a:ext uri="{0D108BD9-81ED-4DB2-BD59-A6C34878D82A}">
                    <a16:rowId xmlns:a16="http://schemas.microsoft.com/office/drawing/2014/main" val="3990113510"/>
                  </a:ext>
                </a:extLst>
              </a:tr>
              <a:tr h="165100">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4100173022"/>
                  </a:ext>
                </a:extLst>
              </a:tr>
              <a:tr h="177800">
                <a:tc>
                  <a:txBody>
                    <a:bodyPr/>
                    <a:lstStyle/>
                    <a:p>
                      <a:pPr algn="l" fontAlgn="t"/>
                      <a:r>
                        <a:rPr lang="en-US" sz="1000" u="none" strike="noStrike" dirty="0">
                          <a:effectLst/>
                        </a:rPr>
                        <a:t>Mean</a:t>
                      </a:r>
                      <a:endParaRPr lang="en-US" sz="1000" b="0" i="0" u="none" strike="noStrike" dirty="0">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dirty="0">
                          <a:effectLst/>
                        </a:rPr>
                        <a:t>180921.1959</a:t>
                      </a:r>
                      <a:endParaRPr lang="en-US" sz="1000" b="0" i="0" u="none" strike="noStrike" dirty="0">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4222282187"/>
                  </a:ext>
                </a:extLst>
              </a:tr>
              <a:tr h="355600">
                <a:tc>
                  <a:txBody>
                    <a:bodyPr/>
                    <a:lstStyle/>
                    <a:p>
                      <a:pPr algn="l" fontAlgn="t"/>
                      <a:r>
                        <a:rPr lang="en-US" sz="1000" u="none" strike="noStrike" dirty="0">
                          <a:effectLst/>
                        </a:rPr>
                        <a:t>Standard Error</a:t>
                      </a:r>
                      <a:endParaRPr lang="en-US" sz="1000" b="0" i="0" u="none" strike="noStrike" dirty="0">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2079.105324</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716508406"/>
                  </a:ext>
                </a:extLst>
              </a:tr>
              <a:tr h="177800">
                <a:tc>
                  <a:txBody>
                    <a:bodyPr/>
                    <a:lstStyle/>
                    <a:p>
                      <a:pPr algn="l" fontAlgn="t"/>
                      <a:r>
                        <a:rPr lang="en-US" sz="1000" u="none" strike="noStrike">
                          <a:effectLst/>
                        </a:rPr>
                        <a:t>Median</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163000</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382398860"/>
                  </a:ext>
                </a:extLst>
              </a:tr>
              <a:tr h="177800">
                <a:tc>
                  <a:txBody>
                    <a:bodyPr/>
                    <a:lstStyle/>
                    <a:p>
                      <a:pPr algn="l" fontAlgn="t"/>
                      <a:r>
                        <a:rPr lang="en-US" sz="1000" u="none" strike="noStrike">
                          <a:effectLst/>
                        </a:rPr>
                        <a:t>Mode</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140000</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696810064"/>
                  </a:ext>
                </a:extLst>
              </a:tr>
              <a:tr h="355600">
                <a:tc>
                  <a:txBody>
                    <a:bodyPr/>
                    <a:lstStyle/>
                    <a:p>
                      <a:pPr algn="l" fontAlgn="t"/>
                      <a:r>
                        <a:rPr lang="en-US" sz="1000" u="none" strike="noStrike">
                          <a:effectLst/>
                        </a:rPr>
                        <a:t>Standard Deviation</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79442.50288</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514415428"/>
                  </a:ext>
                </a:extLst>
              </a:tr>
              <a:tr h="355600">
                <a:tc>
                  <a:txBody>
                    <a:bodyPr/>
                    <a:lstStyle/>
                    <a:p>
                      <a:pPr algn="l" fontAlgn="t"/>
                      <a:r>
                        <a:rPr lang="en-US" sz="1000" u="none" strike="noStrike">
                          <a:effectLst/>
                        </a:rPr>
                        <a:t>Minimum</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34900</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495019402"/>
                  </a:ext>
                </a:extLst>
              </a:tr>
              <a:tr h="177800">
                <a:tc>
                  <a:txBody>
                    <a:bodyPr/>
                    <a:lstStyle/>
                    <a:p>
                      <a:pPr algn="l" fontAlgn="t"/>
                      <a:r>
                        <a:rPr lang="en-US" sz="1000" u="none" strike="noStrike">
                          <a:effectLst/>
                        </a:rPr>
                        <a:t>Maximum</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dirty="0">
                          <a:effectLst/>
                        </a:rPr>
                        <a:t>755000</a:t>
                      </a:r>
                      <a:endParaRPr lang="en-US" sz="1000" b="0" i="0" u="none" strike="noStrike" dirty="0">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16877635"/>
                  </a:ext>
                </a:extLst>
              </a:tr>
            </a:tbl>
          </a:graphicData>
        </a:graphic>
      </p:graphicFrame>
    </p:spTree>
    <p:extLst>
      <p:ext uri="{BB962C8B-B14F-4D97-AF65-F5344CB8AC3E}">
        <p14:creationId xmlns:p14="http://schemas.microsoft.com/office/powerpoint/2010/main" val="95667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800" dirty="0">
                <a:latin typeface="Times New Roman" panose="02020603050405020304" pitchFamily="18" charset="0"/>
                <a:cs typeface="Times New Roman" panose="02020603050405020304" pitchFamily="18" charset="0"/>
              </a:rPr>
              <a:t>Methods</a:t>
            </a:r>
            <a:endParaRPr sz="1800" dirty="0">
              <a:latin typeface="Times New Roman" panose="02020603050405020304" pitchFamily="18" charset="0"/>
              <a:cs typeface="Times New Roman" panose="02020603050405020304" pitchFamily="18" charset="0"/>
            </a:endParaRPr>
          </a:p>
        </p:txBody>
      </p:sp>
      <p:sp>
        <p:nvSpPr>
          <p:cNvPr id="141" name="Google Shape;141;p15"/>
          <p:cNvSpPr txBox="1"/>
          <p:nvPr/>
        </p:nvSpPr>
        <p:spPr>
          <a:xfrm flipH="1">
            <a:off x="1929975" y="1473450"/>
            <a:ext cx="5823600" cy="34328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rgbClr val="434343"/>
                </a:solidFill>
                <a:latin typeface="Times New Roman" panose="02020603050405020304" pitchFamily="18" charset="0"/>
                <a:ea typeface="EB Garamond"/>
                <a:cs typeface="Times New Roman" panose="02020603050405020304" pitchFamily="18" charset="0"/>
                <a:sym typeface="EB Garamond"/>
              </a:rPr>
              <a:t>I </a:t>
            </a:r>
            <a:r>
              <a:rPr lang="en-US" sz="1200" b="0" i="0" u="none" strike="noStrike" dirty="0">
                <a:solidFill>
                  <a:srgbClr val="374151"/>
                </a:solidFill>
                <a:effectLst/>
                <a:latin typeface="Times New Roman" panose="02020603050405020304" pitchFamily="18" charset="0"/>
                <a:cs typeface="Times New Roman" panose="02020603050405020304" pitchFamily="18" charset="0"/>
              </a:rPr>
              <a:t>conducted this project in Excel, employing pivot tables and the Data Analysis ToolPak to process and analyze the data.</a:t>
            </a:r>
          </a:p>
          <a:p>
            <a:pPr marL="0" lvl="0" indent="0" algn="l" rtl="0">
              <a:lnSpc>
                <a:spcPct val="115000"/>
              </a:lnSpc>
              <a:spcBef>
                <a:spcPts val="0"/>
              </a:spcBef>
              <a:spcAft>
                <a:spcPts val="0"/>
              </a:spcAft>
              <a:buNone/>
            </a:pPr>
            <a:endParaRPr lang="en-US" sz="1200" dirty="0">
              <a:solidFill>
                <a:srgbClr val="34354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r>
              <a:rPr lang="en-US" sz="1200" b="0" i="0" u="none" strike="noStrike" dirty="0">
                <a:solidFill>
                  <a:srgbClr val="374151"/>
                </a:solidFill>
                <a:effectLst/>
                <a:latin typeface="Times New Roman" panose="02020603050405020304" pitchFamily="18" charset="0"/>
                <a:cs typeface="Times New Roman" panose="02020603050405020304" pitchFamily="18" charset="0"/>
              </a:rPr>
              <a:t>I generated visuals to investigate patterns within the data and assess how the variables influenced home prices.</a:t>
            </a:r>
          </a:p>
          <a:p>
            <a:pPr marL="0" lvl="0" indent="0" algn="l" rtl="0">
              <a:lnSpc>
                <a:spcPct val="115000"/>
              </a:lnSpc>
              <a:spcBef>
                <a:spcPts val="0"/>
              </a:spcBef>
              <a:spcAft>
                <a:spcPts val="0"/>
              </a:spcAft>
              <a:buNone/>
            </a:pPr>
            <a:endParaRPr lang="en-US" sz="1200" dirty="0">
              <a:solidFill>
                <a:srgbClr val="37415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0"/>
              </a:spcBef>
              <a:spcAft>
                <a:spcPts val="0"/>
              </a:spcAft>
              <a:buNone/>
            </a:pPr>
            <a:r>
              <a:rPr lang="en-US" sz="1200" b="0" i="0" u="none" strike="noStrike" dirty="0">
                <a:solidFill>
                  <a:srgbClr val="374151"/>
                </a:solidFill>
                <a:effectLst/>
                <a:latin typeface="Times New Roman" panose="02020603050405020304" pitchFamily="18" charset="0"/>
                <a:cs typeface="Times New Roman" panose="02020603050405020304" pitchFamily="18" charset="0"/>
              </a:rPr>
              <a:t>I conducted t-tests on variables that appeared to have the most significant impact on home prices, testing at a confidence level of 95%. I then analyzed the results to either support or reject my hypothesis.</a:t>
            </a:r>
            <a:endParaRPr lang="en-US" sz="1200" b="0" i="0" u="none" strike="noStrike" dirty="0">
              <a:solidFill>
                <a:srgbClr val="434343"/>
              </a:solidFill>
              <a:effectLst/>
              <a:latin typeface="Times New Roman" panose="02020603050405020304" pitchFamily="18" charset="0"/>
              <a:ea typeface="EB Garamond"/>
              <a:cs typeface="Times New Roman" panose="02020603050405020304" pitchFamily="18" charset="0"/>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357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4000" dirty="0">
                <a:latin typeface="Times New Roman" panose="02020603050405020304" pitchFamily="18" charset="0"/>
                <a:cs typeface="Times New Roman" panose="02020603050405020304" pitchFamily="18" charset="0"/>
              </a:rPr>
              <a:t>RESULTS</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FE80-0D02-9CA0-F472-A8C3DB3CD9C6}"/>
              </a:ext>
            </a:extLst>
          </p:cNvPr>
          <p:cNvSpPr>
            <a:spLocks noGrp="1"/>
          </p:cNvSpPr>
          <p:nvPr>
            <p:ph type="ctrTitle"/>
          </p:nvPr>
        </p:nvSpPr>
        <p:spPr/>
        <p:txBody>
          <a:bodyPr/>
          <a:lstStyle/>
          <a:p>
            <a:r>
              <a:rPr lang="en-US" sz="1800" dirty="0">
                <a:latin typeface="Times New Roman" panose="02020603050405020304" pitchFamily="18" charset="0"/>
                <a:cs typeface="Times New Roman" panose="02020603050405020304" pitchFamily="18" charset="0"/>
              </a:rPr>
              <a:t>Fireplaces</a:t>
            </a:r>
          </a:p>
        </p:txBody>
      </p:sp>
      <p:sp>
        <p:nvSpPr>
          <p:cNvPr id="4" name="TextBox 3">
            <a:extLst>
              <a:ext uri="{FF2B5EF4-FFF2-40B4-BE49-F238E27FC236}">
                <a16:creationId xmlns:a16="http://schemas.microsoft.com/office/drawing/2014/main" id="{E3B12427-FFD2-E979-B1DB-0AC5B5E2641A}"/>
              </a:ext>
            </a:extLst>
          </p:cNvPr>
          <p:cNvSpPr txBox="1"/>
          <p:nvPr/>
        </p:nvSpPr>
        <p:spPr>
          <a:xfrm>
            <a:off x="628073" y="1468582"/>
            <a:ext cx="3205018" cy="3585597"/>
          </a:xfrm>
          <a:prstGeom prst="rect">
            <a:avLst/>
          </a:prstGeom>
          <a:solidFill>
            <a:schemeClr val="bg1"/>
          </a:solidFill>
        </p:spPr>
        <p:txBody>
          <a:bodyPr wrap="square" rtlCol="0">
            <a:spAutoFit/>
          </a:bodyPr>
          <a:lstStyle/>
          <a:p>
            <a:r>
              <a:rPr lang="en-US" sz="1100" b="1" dirty="0">
                <a:latin typeface="Times New Roman" panose="02020603050405020304" pitchFamily="18" charset="0"/>
                <a:cs typeface="Times New Roman" panose="02020603050405020304" pitchFamily="18" charset="0"/>
              </a:rPr>
              <a:t>Hypothesis: </a:t>
            </a:r>
            <a:r>
              <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There is no significant difference in home price based on Fireplaces</a:t>
            </a:r>
          </a:p>
          <a:p>
            <a:endParaRPr kumimoji="0" lang="en-US" sz="11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r>
              <a:rPr lang="en-US" sz="1100" b="1" i="0" u="none" strike="noStrike" dirty="0">
                <a:effectLst/>
                <a:latin typeface="Times New Roman" panose="02020603050405020304" pitchFamily="18" charset="0"/>
                <a:ea typeface="+mn-ea"/>
                <a:cs typeface="Times New Roman" panose="02020603050405020304" pitchFamily="18" charset="0"/>
              </a:rPr>
              <a:t>Reject Null Hypothesis </a:t>
            </a:r>
          </a:p>
          <a:p>
            <a:pPr defTabSz="457200" hangingPunct="0">
              <a:buClrTx/>
            </a:pPr>
            <a:r>
              <a:rPr lang="en-US" sz="1100" b="0" i="0" u="none" strike="noStrike" dirty="0">
                <a:effectLst/>
                <a:latin typeface="Times New Roman" panose="02020603050405020304" pitchFamily="18" charset="0"/>
                <a:ea typeface="+mn-ea"/>
                <a:cs typeface="Times New Roman" panose="02020603050405020304" pitchFamily="18" charset="0"/>
              </a:rPr>
              <a:t>My findings confirmed the alternative hypothesis, indicating that the presence of fireplaces has an</a:t>
            </a:r>
            <a:r>
              <a:rPr lang="en-US" sz="1100" b="0" i="0" u="none" strike="noStrike" baseline="0" dirty="0">
                <a:effectLst/>
                <a:latin typeface="Times New Roman" panose="02020603050405020304" pitchFamily="18" charset="0"/>
                <a:ea typeface="+mn-ea"/>
                <a:cs typeface="Times New Roman" panose="02020603050405020304" pitchFamily="18" charset="0"/>
              </a:rPr>
              <a:t> </a:t>
            </a:r>
            <a:r>
              <a:rPr lang="en-US" sz="1100" b="0" i="0" u="none" strike="noStrike" dirty="0">
                <a:effectLst/>
                <a:latin typeface="Times New Roman" panose="02020603050405020304" pitchFamily="18" charset="0"/>
                <a:ea typeface="+mn-ea"/>
                <a:cs typeface="Times New Roman" panose="02020603050405020304" pitchFamily="18" charset="0"/>
              </a:rPr>
              <a:t>impact on average sales prices.</a:t>
            </a:r>
          </a:p>
          <a:p>
            <a:pPr defTabSz="457200" hangingPunct="0">
              <a:buClrTx/>
            </a:pPr>
            <a:endParaRPr lang="en-US" sz="1100" b="0" i="0" u="none" strike="noStrike" dirty="0">
              <a:effectLst/>
              <a:latin typeface="Times New Roman" panose="02020603050405020304" pitchFamily="18" charset="0"/>
              <a:ea typeface="+mn-ea"/>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r>
              <a:rPr lang="en-US" sz="1100" b="1" dirty="0">
                <a:latin typeface="Times New Roman" panose="02020603050405020304" pitchFamily="18" charset="0"/>
                <a:ea typeface="+mn-ea"/>
                <a:cs typeface="Times New Roman" panose="02020603050405020304" pitchFamily="18" charset="0"/>
              </a:rPr>
              <a:t>Tested: Variables 1 vs. 0 </a:t>
            </a:r>
            <a:endParaRPr lang="en-US" sz="1100" b="1" i="0" u="none" strike="noStrike" dirty="0">
              <a:effectLst/>
              <a:latin typeface="Times New Roman" panose="02020603050405020304" pitchFamily="18" charset="0"/>
              <a:ea typeface="+mn-ea"/>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r>
              <a:rPr lang="en-US" sz="1100" b="0" i="0" u="none" strike="noStrike" dirty="0">
                <a:effectLst/>
                <a:latin typeface="Times New Roman" panose="02020603050405020304" pitchFamily="18" charset="0"/>
                <a:ea typeface="+mn-ea"/>
                <a:cs typeface="Times New Roman" panose="02020603050405020304" pitchFamily="18" charset="0"/>
              </a:rPr>
              <a:t>The t-statistic is very large, the p-values are extremely close to 0, and the confidence interval for the difference in means does not include zero. </a:t>
            </a:r>
          </a:p>
          <a:p>
            <a:pPr marL="0" marR="0" indent="0" algn="l" defTabSz="457200" rtl="0" fontAlgn="auto" latinLnBrk="0" hangingPunct="0">
              <a:lnSpc>
                <a:spcPct val="100000"/>
              </a:lnSpc>
              <a:spcBef>
                <a:spcPts val="0"/>
              </a:spcBef>
              <a:spcAft>
                <a:spcPts val="0"/>
              </a:spcAft>
              <a:buClrTx/>
              <a:buSzTx/>
              <a:buFontTx/>
              <a:buNone/>
              <a:tabLst/>
            </a:pPr>
            <a:endParaRPr lang="en-US" sz="1100" dirty="0">
              <a:latin typeface="Times New Roman" panose="02020603050405020304" pitchFamily="18" charset="0"/>
              <a:ea typeface="+mn-ea"/>
              <a:cs typeface="Times New Roman" panose="02020603050405020304" pitchFamily="18" charset="0"/>
            </a:endParaRPr>
          </a:p>
          <a:p>
            <a:pPr marL="171450" marR="0" indent="-1714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100" b="0" i="0" u="none" strike="noStrike" dirty="0">
                <a:effectLst/>
                <a:latin typeface="Times New Roman" panose="02020603050405020304" pitchFamily="18" charset="0"/>
                <a:ea typeface="+mn-ea"/>
                <a:cs typeface="Times New Roman" panose="02020603050405020304" pitchFamily="18" charset="0"/>
              </a:rPr>
              <a:t>Target homes with 2 or 3 fireplaces</a:t>
            </a:r>
          </a:p>
          <a:p>
            <a:pPr marR="0" algn="l" defTabSz="457200" rtl="0" fontAlgn="auto" latinLnBrk="0" hangingPunct="0">
              <a:lnSpc>
                <a:spcPct val="100000"/>
              </a:lnSpc>
              <a:spcBef>
                <a:spcPts val="0"/>
              </a:spcBef>
              <a:spcAft>
                <a:spcPts val="0"/>
              </a:spcAft>
              <a:buClrTx/>
              <a:buSzTx/>
              <a:tabLst/>
            </a:pPr>
            <a:endParaRPr lang="en-US" sz="1100" b="0" i="0" u="none" strike="noStrike" dirty="0">
              <a:effectLst/>
              <a:latin typeface="Times New Roman" panose="02020603050405020304" pitchFamily="18" charset="0"/>
              <a:ea typeface="+mn-ea"/>
              <a:cs typeface="Times New Roman" panose="02020603050405020304" pitchFamily="18" charset="0"/>
            </a:endParaRPr>
          </a:p>
          <a:p>
            <a:pPr marL="171450" marR="0" indent="-1714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latin typeface="Times New Roman" panose="02020603050405020304" pitchFamily="18" charset="0"/>
                <a:ea typeface="+mn-ea"/>
                <a:cs typeface="Times New Roman" panose="02020603050405020304" pitchFamily="18" charset="0"/>
              </a:rPr>
              <a:t>The average Sales Price for home with 3 fireplaces is $252,000</a:t>
            </a:r>
            <a:endParaRPr lang="en-US" sz="1100" b="0" i="0" u="none" strike="noStrike" dirty="0">
              <a:effectLst/>
              <a:latin typeface="Times New Roman" panose="02020603050405020304" pitchFamily="18" charset="0"/>
              <a:ea typeface="+mn-ea"/>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endParaRPr lang="en-US" dirty="0"/>
          </a:p>
          <a:p>
            <a:endParaRPr lang="en-US" dirty="0"/>
          </a:p>
        </p:txBody>
      </p:sp>
      <p:graphicFrame>
        <p:nvGraphicFramePr>
          <p:cNvPr id="5" name="Chart 4">
            <a:extLst>
              <a:ext uri="{FF2B5EF4-FFF2-40B4-BE49-F238E27FC236}">
                <a16:creationId xmlns:a16="http://schemas.microsoft.com/office/drawing/2014/main" id="{F4E2DBE9-66F4-1842-8723-1448306440D5}"/>
              </a:ext>
            </a:extLst>
          </p:cNvPr>
          <p:cNvGraphicFramePr>
            <a:graphicFrameLocks/>
          </p:cNvGraphicFramePr>
          <p:nvPr>
            <p:extLst>
              <p:ext uri="{D42A27DB-BD31-4B8C-83A1-F6EECF244321}">
                <p14:modId xmlns:p14="http://schemas.microsoft.com/office/powerpoint/2010/main" val="2021014525"/>
              </p:ext>
            </p:extLst>
          </p:nvPr>
        </p:nvGraphicFramePr>
        <p:xfrm>
          <a:off x="4130386" y="1341870"/>
          <a:ext cx="4527025" cy="23064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976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FE80-0D02-9CA0-F472-A8C3DB3CD9C6}"/>
              </a:ext>
            </a:extLst>
          </p:cNvPr>
          <p:cNvSpPr>
            <a:spLocks noGrp="1"/>
          </p:cNvSpPr>
          <p:nvPr>
            <p:ph type="ctrTitle"/>
          </p:nvPr>
        </p:nvSpPr>
        <p:spPr/>
        <p:txBody>
          <a:bodyPr/>
          <a:lstStyle/>
          <a:p>
            <a:r>
              <a:rPr lang="en-US" sz="1800" dirty="0">
                <a:latin typeface="Times New Roman" panose="02020603050405020304" pitchFamily="18" charset="0"/>
                <a:cs typeface="Times New Roman" panose="02020603050405020304" pitchFamily="18" charset="0"/>
              </a:rPr>
              <a:t>Overall Quality</a:t>
            </a:r>
          </a:p>
        </p:txBody>
      </p:sp>
      <p:sp>
        <p:nvSpPr>
          <p:cNvPr id="4" name="TextBox 3">
            <a:extLst>
              <a:ext uri="{FF2B5EF4-FFF2-40B4-BE49-F238E27FC236}">
                <a16:creationId xmlns:a16="http://schemas.microsoft.com/office/drawing/2014/main" id="{E3B12427-FFD2-E979-B1DB-0AC5B5E2641A}"/>
              </a:ext>
            </a:extLst>
          </p:cNvPr>
          <p:cNvSpPr txBox="1"/>
          <p:nvPr/>
        </p:nvSpPr>
        <p:spPr>
          <a:xfrm>
            <a:off x="581420" y="1157794"/>
            <a:ext cx="3205018" cy="3108543"/>
          </a:xfrm>
          <a:prstGeom prst="rect">
            <a:avLst/>
          </a:prstGeom>
          <a:solidFill>
            <a:schemeClr val="bg1"/>
          </a:solidFill>
        </p:spPr>
        <p:txBody>
          <a:bodyPr wrap="square" rtlCol="0">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Hypothesis: </a:t>
            </a:r>
            <a:r>
              <a:rPr kumimoji="0" lang="en-US" sz="10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There is no significant difference in home price based on Overall Quality</a:t>
            </a:r>
          </a:p>
          <a:p>
            <a:pPr marL="0" marR="0" indent="0" algn="l" defTabSz="457200" rtl="0" fontAlgn="auto" latinLnBrk="0" hangingPunct="0">
              <a:lnSpc>
                <a:spcPct val="100000"/>
              </a:lnSpc>
              <a:spcBef>
                <a:spcPts val="0"/>
              </a:spcBef>
              <a:spcAft>
                <a:spcPts val="0"/>
              </a:spcAft>
              <a:buClrTx/>
              <a:buSzTx/>
              <a:buFontTx/>
              <a:buNone/>
              <a:tabLst/>
            </a:pPr>
            <a:endParaRPr lang="en-US" sz="1000" dirty="0">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Reject Null Hypothesis: </a:t>
            </a:r>
          </a:p>
          <a:p>
            <a:pPr defTabSz="457200" hangingPunct="0">
              <a:buClrTx/>
            </a:pPr>
            <a:r>
              <a:rPr kumimoji="0" lang="en-US" sz="10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rPr>
              <a:t>My findings confirmed the alternative hypothesis, indicating that the overall quality has an impact on average sales prices </a:t>
            </a:r>
          </a:p>
          <a:p>
            <a:pPr defTabSz="457200" hangingPunct="0">
              <a:buClrTx/>
            </a:pPr>
            <a:endParaRPr lang="en-US" sz="1000" dirty="0">
              <a:latin typeface="Times New Roman" panose="02020603050405020304" pitchFamily="18" charset="0"/>
              <a:ea typeface="+mn-ea"/>
              <a:cs typeface="Times New Roman" panose="02020603050405020304" pitchFamily="18" charset="0"/>
              <a:sym typeface="Helvetica Neue"/>
            </a:endParaRPr>
          </a:p>
          <a:p>
            <a:pPr defTabSz="457200" hangingPunct="0">
              <a:buClrTx/>
            </a:pPr>
            <a:r>
              <a:rPr lang="en-US" sz="1000" b="1" dirty="0">
                <a:latin typeface="Times New Roman" panose="02020603050405020304" pitchFamily="18" charset="0"/>
                <a:ea typeface="+mn-ea"/>
                <a:cs typeface="Times New Roman" panose="02020603050405020304" pitchFamily="18" charset="0"/>
                <a:sym typeface="Helvetica Neue"/>
              </a:rPr>
              <a:t>Tested Variables: 7 &amp; 4</a:t>
            </a:r>
          </a:p>
          <a:p>
            <a:pPr defTabSz="457200" hangingPunct="0">
              <a:buClrTx/>
            </a:pPr>
            <a:r>
              <a:rPr lang="en-US" sz="1000" b="0" i="0" u="none" strike="noStrike" dirty="0">
                <a:solidFill>
                  <a:schemeClr val="tx1"/>
                </a:solidFill>
                <a:effectLst/>
                <a:latin typeface="Times New Roman" panose="02020603050405020304" pitchFamily="18" charset="0"/>
                <a:ea typeface="+mn-ea"/>
                <a:cs typeface="Times New Roman" panose="02020603050405020304" pitchFamily="18" charset="0"/>
              </a:rPr>
              <a:t>The null hypothesis is </a:t>
            </a:r>
            <a:r>
              <a:rPr lang="en-US" sz="1000" b="1" i="0" u="none" strike="noStrike" dirty="0">
                <a:solidFill>
                  <a:schemeClr val="tx1"/>
                </a:solidFill>
                <a:effectLst/>
                <a:latin typeface="Times New Roman" panose="02020603050405020304" pitchFamily="18" charset="0"/>
                <a:ea typeface="+mn-ea"/>
                <a:cs typeface="Times New Roman" panose="02020603050405020304" pitchFamily="18" charset="0"/>
              </a:rPr>
              <a:t>rejected</a:t>
            </a:r>
            <a:r>
              <a:rPr lang="en-US" sz="1000" b="0" i="0" u="none" strike="noStrike" dirty="0">
                <a:solidFill>
                  <a:schemeClr val="tx1"/>
                </a:solidFill>
                <a:effectLst/>
                <a:latin typeface="Times New Roman" panose="02020603050405020304" pitchFamily="18" charset="0"/>
                <a:ea typeface="+mn-ea"/>
                <a:cs typeface="Times New Roman" panose="02020603050405020304" pitchFamily="18" charset="0"/>
              </a:rPr>
              <a:t> because the extremely small p-values, both for one-tailed and two-tailed tests, and the substantially higher t-statistic compared to the critical values provide strong evidence that there is a significant difference in the means of the two groups being compared.</a:t>
            </a:r>
            <a:endParaRPr lang="en-US" sz="1000" dirty="0">
              <a:latin typeface="Times New Roman" panose="02020603050405020304" pitchFamily="18" charset="0"/>
              <a:cs typeface="Times New Roman" panose="02020603050405020304" pitchFamily="18" charset="0"/>
            </a:endParaRPr>
          </a:p>
          <a:p>
            <a:pPr defTabSz="457200" hangingPunct="0">
              <a:buClrTx/>
            </a:pPr>
            <a:endParaRPr lang="en-US" sz="1100" dirty="0"/>
          </a:p>
          <a:p>
            <a:pPr defTabSz="457200" hangingPunct="0">
              <a:buClrTx/>
            </a:pPr>
            <a:r>
              <a:rPr lang="en-US" sz="1000" dirty="0">
                <a:latin typeface="Times New Roman" panose="02020603050405020304" pitchFamily="18" charset="0"/>
                <a:cs typeface="Times New Roman" panose="02020603050405020304" pitchFamily="18" charset="0"/>
              </a:rPr>
              <a:t>Target homes with quality rating of 8+</a:t>
            </a:r>
          </a:p>
          <a:p>
            <a:pPr marL="0" marR="0" indent="0" algn="l" defTabSz="457200" rtl="0" fontAlgn="auto" latinLnBrk="0" hangingPunct="0">
              <a:lnSpc>
                <a:spcPct val="100000"/>
              </a:lnSpc>
              <a:spcBef>
                <a:spcPts val="0"/>
              </a:spcBef>
              <a:spcAft>
                <a:spcPts val="0"/>
              </a:spcAft>
              <a:buClrTx/>
              <a:buSzTx/>
              <a:buFontTx/>
              <a:buNone/>
              <a:tabLst/>
            </a:pPr>
            <a:endParaRPr lang="en-US" sz="1100" b="1" dirty="0">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Times New Roman" panose="02020603050405020304" pitchFamily="18" charset="0"/>
              <a:ea typeface="+mn-ea"/>
              <a:cs typeface="Times New Roman" panose="02020603050405020304" pitchFamily="18" charset="0"/>
              <a:sym typeface="Helvetica Neue"/>
            </a:endParaRPr>
          </a:p>
        </p:txBody>
      </p:sp>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E90F240F-E1E6-B143-9C4C-6F59FBF0BD42}"/>
                  </a:ext>
                </a:extLst>
              </p:cNvPr>
              <p:cNvGraphicFramePr/>
              <p:nvPr>
                <p:extLst>
                  <p:ext uri="{D42A27DB-BD31-4B8C-83A1-F6EECF244321}">
                    <p14:modId xmlns:p14="http://schemas.microsoft.com/office/powerpoint/2010/main" val="4261660807"/>
                  </p:ext>
                </p:extLst>
              </p:nvPr>
            </p:nvGraphicFramePr>
            <p:xfrm>
              <a:off x="4203506" y="1286588"/>
              <a:ext cx="4697898" cy="263226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E90F240F-E1E6-B143-9C4C-6F59FBF0BD42}"/>
                  </a:ext>
                </a:extLst>
              </p:cNvPr>
              <p:cNvPicPr>
                <a:picLocks noGrp="1" noRot="1" noChangeAspect="1" noMove="1" noResize="1" noEditPoints="1" noAdjustHandles="1" noChangeArrowheads="1" noChangeShapeType="1"/>
              </p:cNvPicPr>
              <p:nvPr/>
            </p:nvPicPr>
            <p:blipFill>
              <a:blip r:embed="rId3"/>
              <a:stretch>
                <a:fillRect/>
              </a:stretch>
            </p:blipFill>
            <p:spPr>
              <a:xfrm>
                <a:off x="4203506" y="1286588"/>
                <a:ext cx="4697898" cy="2632269"/>
              </a:xfrm>
              <a:prstGeom prst="rect">
                <a:avLst/>
              </a:prstGeom>
            </p:spPr>
          </p:pic>
        </mc:Fallback>
      </mc:AlternateContent>
    </p:spTree>
    <p:extLst>
      <p:ext uri="{BB962C8B-B14F-4D97-AF65-F5344CB8AC3E}">
        <p14:creationId xmlns:p14="http://schemas.microsoft.com/office/powerpoint/2010/main" val="1462246800"/>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1187</Words>
  <Application>Microsoft Macintosh PowerPoint</Application>
  <PresentationFormat>On-screen Show (16:9)</PresentationFormat>
  <Paragraphs>126</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EB Garamond</vt:lpstr>
      <vt:lpstr>Squada One</vt:lpstr>
      <vt:lpstr>Arial</vt:lpstr>
      <vt:lpstr>Montserrat ExtraBold</vt:lpstr>
      <vt:lpstr>Times New Roman</vt:lpstr>
      <vt:lpstr>Helvetica Neue</vt:lpstr>
      <vt:lpstr>Real Estate Marketing Plan </vt:lpstr>
      <vt:lpstr>Factors That Drive Home Prices</vt:lpstr>
      <vt:lpstr>Introduction</vt:lpstr>
      <vt:lpstr>Hypotheses</vt:lpstr>
      <vt:lpstr>Data Set</vt:lpstr>
      <vt:lpstr>Data Set Stats</vt:lpstr>
      <vt:lpstr>Methods</vt:lpstr>
      <vt:lpstr>PowerPoint Presentation</vt:lpstr>
      <vt:lpstr>Fireplaces</vt:lpstr>
      <vt:lpstr>Overall Quality</vt:lpstr>
      <vt:lpstr>Neighborhood</vt:lpstr>
      <vt:lpstr>Garage Cars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That Drive Home Prices</dc:title>
  <cp:lastModifiedBy>shadya cisneros</cp:lastModifiedBy>
  <cp:revision>3</cp:revision>
  <dcterms:modified xsi:type="dcterms:W3CDTF">2023-10-27T21:00:12Z</dcterms:modified>
</cp:coreProperties>
</file>