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57" r:id="rId4"/>
    <p:sldId id="258" r:id="rId5"/>
    <p:sldId id="259"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sz="8000"/>
              <a:t>Food Radar</a:t>
            </a:r>
            <a:endParaRPr lang="en-US" sz="8000"/>
          </a:p>
        </p:txBody>
      </p:sp>
      <p:sp>
        <p:nvSpPr>
          <p:cNvPr id="5" name="Subtitle 4"/>
          <p:cNvSpPr>
            <a:spLocks noGrp="1"/>
          </p:cNvSpPr>
          <p:nvPr>
            <p:ph type="subTitle" idx="1"/>
          </p:nvPr>
        </p:nvSpPr>
        <p:spPr/>
        <p:txBody>
          <a:bodyPr/>
          <a:p>
            <a:r>
              <a:rPr lang="en-US"/>
              <a:t>Cyrus Karimi</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idx="1"/>
          </p:nvPr>
        </p:nvSpPr>
        <p:spPr/>
        <p:txBody>
          <a:bodyPr/>
          <a:p>
            <a:pPr marL="0" indent="0">
              <a:buNone/>
            </a:pPr>
            <a:r>
              <a:rPr lang="en-US" sz="2000"/>
              <a:t>This code implements a restaurant search application named FoodRadar. It allows users to find restaurants based on their desired cuisine style and minimum rating. The program takes user input, searches a data file (text file in this version) for matching restaurants, and displays the results. It utilizes data structures like HashMaps for efficient lookups by restaurant name, making the search process user-friendly.</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Getting User Input</a:t>
            </a:r>
            <a:endParaRPr lang="en-US"/>
          </a:p>
        </p:txBody>
      </p:sp>
      <p:sp>
        <p:nvSpPr>
          <p:cNvPr id="3" name="Content Placeholder 2"/>
          <p:cNvSpPr>
            <a:spLocks noGrp="1"/>
          </p:cNvSpPr>
          <p:nvPr>
            <p:ph idx="1"/>
          </p:nvPr>
        </p:nvSpPr>
        <p:spPr/>
        <p:txBody>
          <a:bodyPr/>
          <a:p>
            <a:r>
              <a:rPr lang="en-US" sz="2000"/>
              <a:t>Code segment:</a:t>
            </a:r>
            <a:endParaRPr lang="en-US" sz="2000"/>
          </a:p>
          <a:p>
            <a:pPr lvl="1"/>
            <a:r>
              <a:rPr lang="en-US" sz="2000"/>
              <a:t>JFrame frame = new JFrame(“FoodRadar”);</a:t>
            </a:r>
            <a:endParaRPr lang="en-US" sz="2000"/>
          </a:p>
          <a:p>
            <a:pPr lvl="1"/>
            <a:r>
              <a:rPr lang="en-US" sz="2000"/>
              <a:t>String istyle =</a:t>
            </a:r>
            <a:endParaRPr lang="en-US" sz="2000"/>
          </a:p>
          <a:p>
            <a:pPr marL="457200" lvl="1" indent="0">
              <a:buNone/>
            </a:pPr>
            <a:r>
              <a:rPr lang="en-US" sz="2000"/>
              <a:t>	jOptionPane.showInputDialog(frame, “Enter style of food:”);</a:t>
            </a:r>
            <a:endParaRPr lang="en-US" sz="2000"/>
          </a:p>
          <a:p>
            <a:pPr lvl="1"/>
            <a:r>
              <a:rPr lang="en-US" sz="2000"/>
              <a:t>double irating = </a:t>
            </a:r>
            <a:endParaRPr lang="en-US" sz="2000"/>
          </a:p>
          <a:p>
            <a:pPr marL="914400" lvl="2" indent="0">
              <a:buNone/>
            </a:pPr>
            <a:r>
              <a:rPr lang="en-US" sz="2000"/>
              <a:t>Double.parseDouble(JOptionPane.showInputDialog(frame, “Enter minimum desired rating out of 5 stars:”));</a:t>
            </a:r>
            <a:endParaRPr lang="en-US" sz="2000"/>
          </a:p>
          <a:p>
            <a:pPr marL="914400" lvl="2" indent="0">
              <a:buNone/>
            </a:pPr>
            <a:endParaRPr lang="en-US" sz="2000"/>
          </a:p>
          <a:p>
            <a:pPr marL="914400" lvl="2" indent="0">
              <a:buNone/>
            </a:pPr>
            <a:r>
              <a:rPr lang="en-US" sz="2000"/>
              <a:t>Description: This code segment creates a GUI window using the JFrame class and promts user for input using the JOptionPane class. The user is prompted to enter the style of food they want and the minimum rating they desire.</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Reading input from a file</a:t>
            </a:r>
            <a:endParaRPr lang="en-US"/>
          </a:p>
        </p:txBody>
      </p:sp>
      <p:sp>
        <p:nvSpPr>
          <p:cNvPr id="3" name="Content Placeholder 2"/>
          <p:cNvSpPr>
            <a:spLocks noGrp="1"/>
          </p:cNvSpPr>
          <p:nvPr>
            <p:ph idx="1"/>
          </p:nvPr>
        </p:nvSpPr>
        <p:spPr/>
        <p:txBody>
          <a:bodyPr>
            <a:normAutofit lnSpcReduction="10000"/>
          </a:bodyPr>
          <a:p>
            <a:r>
              <a:rPr lang="en-US"/>
              <a:t>Code segment:</a:t>
            </a:r>
            <a:endParaRPr lang="en-US"/>
          </a:p>
          <a:p>
            <a:pPr lvl="1"/>
            <a:r>
              <a:rPr lang="en-US"/>
              <a:t>File listin = new File(“FoodList.txt”);</a:t>
            </a:r>
            <a:endParaRPr lang="en-US"/>
          </a:p>
          <a:p>
            <a:pPr lvl="1"/>
            <a:r>
              <a:rPr lang="en-US"/>
              <a:t>ArrayList&lt;Restaurant&gt; fullList = new ArrayList&lt;&gt;();</a:t>
            </a:r>
            <a:endParaRPr lang="en-US"/>
          </a:p>
          <a:p>
            <a:pPr lvl="1"/>
            <a:r>
              <a:rPr lang="en-US"/>
              <a:t>Scanner input = new Scanner(listln);</a:t>
            </a:r>
            <a:endParaRPr lang="en-US"/>
          </a:p>
          <a:p>
            <a:pPr lvl="1"/>
            <a:r>
              <a:rPr lang="en-US"/>
              <a:t>while (input.hasnext()) {</a:t>
            </a:r>
            <a:endParaRPr lang="en-US"/>
          </a:p>
          <a:p>
            <a:pPr lvl="1"/>
            <a:r>
              <a:rPr lang="en-US"/>
              <a:t>String lineIn = input.nextLine();</a:t>
            </a:r>
            <a:endParaRPr lang="en-US"/>
          </a:p>
          <a:p>
            <a:pPr lvl="1"/>
            <a:r>
              <a:rPr lang="en-US"/>
              <a:t>String[] lineSplit = lineIn.split(“\\s”);</a:t>
            </a:r>
            <a:endParaRPr lang="en-US"/>
          </a:p>
          <a:p>
            <a:pPr lvl="1"/>
            <a:r>
              <a:rPr lang="en-US"/>
              <a:t>Restaurant newReastaurant = new Restaurant(lineSplit[0], lineSplit[1], Double.parseDouble(lineSplit[2]));</a:t>
            </a:r>
            <a:endParaRPr lang="en-US"/>
          </a:p>
          <a:p>
            <a:pPr lvl="1"/>
            <a:r>
              <a:rPr lang="en-US"/>
              <a:t>fulllist.add(newrestaurant);</a:t>
            </a:r>
            <a:endParaRPr lang="en-US"/>
          </a:p>
          <a:p>
            <a:pPr lvl="1"/>
            <a:r>
              <a:rPr lang="en-US"/>
              <a:t>}</a:t>
            </a:r>
            <a:endParaRPr lang="en-US"/>
          </a:p>
          <a:p>
            <a:pPr lvl="1"/>
            <a:r>
              <a:rPr lang="en-US"/>
              <a:t>input.close();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Filtering Restaurants</a:t>
            </a:r>
            <a:endParaRPr lang="en-US"/>
          </a:p>
        </p:txBody>
      </p:sp>
      <p:sp>
        <p:nvSpPr>
          <p:cNvPr id="3" name="Content Placeholder 2"/>
          <p:cNvSpPr>
            <a:spLocks noGrp="1"/>
          </p:cNvSpPr>
          <p:nvPr>
            <p:ph idx="1"/>
          </p:nvPr>
        </p:nvSpPr>
        <p:spPr/>
        <p:txBody>
          <a:bodyPr/>
          <a:p>
            <a:r>
              <a:rPr lang="en-US"/>
              <a:t>Code segment:</a:t>
            </a:r>
            <a:endParaRPr lang="en-US"/>
          </a:p>
          <a:p>
            <a:pPr lvl="1"/>
            <a:r>
              <a:rPr lang="en-US"/>
              <a:t>ArrayList&lt;Restaurant&gt; qualifiedRestaurants = new ArrayList&lt;&gt;();</a:t>
            </a:r>
            <a:endParaRPr lang="en-US"/>
          </a:p>
          <a:p>
            <a:pPr lvl="1"/>
            <a:r>
              <a:rPr lang="en-US"/>
              <a:t>int i = 0;</a:t>
            </a:r>
            <a:endParaRPr lang="en-US"/>
          </a:p>
          <a:p>
            <a:pPr lvl="1"/>
            <a:r>
              <a:rPr lang="en-US"/>
              <a:t>while (i&lt; inputList.size()) {</a:t>
            </a:r>
            <a:endParaRPr lang="en-US"/>
          </a:p>
          <a:p>
            <a:pPr lvl="1"/>
            <a:r>
              <a:rPr lang="en-US"/>
              <a:t>if ((inputList.get(i).getRating() &gt;= irating)&amp;&amp;(inputList.get(i).getStyle().equalsIgnoreCasr(istyle))) {</a:t>
            </a:r>
            <a:endParaRPr lang="en-US"/>
          </a:p>
          <a:p>
            <a:pPr lvl="1"/>
            <a:r>
              <a:rPr lang="en-US"/>
              <a:t>qualifiedRestaurants.add(inputList.get(i));</a:t>
            </a:r>
            <a:endParaRPr lang="en-US"/>
          </a:p>
          <a:p>
            <a:pPr lvl="1"/>
            <a:r>
              <a:rPr lang="en-US"/>
              <a:t>}</a:t>
            </a:r>
            <a:endParaRPr lang="en-US"/>
          </a:p>
          <a:p>
            <a:pPr lvl="1"/>
            <a:r>
              <a:rPr lang="en-US"/>
              <a:t>i++;</a:t>
            </a:r>
            <a:endParaRPr lang="en-US"/>
          </a:p>
          <a:p>
            <a:pPr lvl="1"/>
            <a:r>
              <a:rPr lang="en-US"/>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Displaying Results in the Console</a:t>
            </a:r>
            <a:endParaRPr lang="en-US"/>
          </a:p>
        </p:txBody>
      </p:sp>
      <p:sp>
        <p:nvSpPr>
          <p:cNvPr id="3" name="Content Placeholder 2"/>
          <p:cNvSpPr>
            <a:spLocks noGrp="1"/>
          </p:cNvSpPr>
          <p:nvPr>
            <p:ph idx="1"/>
          </p:nvPr>
        </p:nvSpPr>
        <p:spPr/>
        <p:txBody>
          <a:bodyPr/>
          <a:p>
            <a:r>
              <a:rPr lang="en-US"/>
              <a:t>Code segment:</a:t>
            </a:r>
            <a:endParaRPr lang="en-US"/>
          </a:p>
          <a:p>
            <a:pPr lvl="1"/>
            <a:r>
              <a:rPr lang="en-US"/>
              <a:t>int i = 0;</a:t>
            </a:r>
            <a:endParaRPr lang="en-US"/>
          </a:p>
          <a:p>
            <a:pPr lvl="1"/>
            <a:r>
              <a:rPr lang="en-US"/>
              <a:t>while (i &lt; inputList.size()) {</a:t>
            </a:r>
            <a:endParaRPr lang="en-US"/>
          </a:p>
          <a:p>
            <a:pPr lvl="1"/>
            <a:r>
              <a:rPr lang="en-US"/>
              <a:t>System.out.print(inputList.get(i).getName()+”, “);</a:t>
            </a:r>
            <a:endParaRPr lang="en-US"/>
          </a:p>
          <a:p>
            <a:pPr lvl="1"/>
            <a:r>
              <a:rPr lang="en-US"/>
              <a:t>System.out.print(inputList.get(i).getStyle()+”, “);</a:t>
            </a:r>
            <a:endParaRPr lang="en-US"/>
          </a:p>
          <a:p>
            <a:pPr lvl="1"/>
            <a:r>
              <a:rPr lang="en-US"/>
              <a:t>System.out.print(inputList.get(i).getRating()+”, “);</a:t>
            </a:r>
            <a:endParaRPr lang="en-US"/>
          </a:p>
          <a:p>
            <a:pPr lvl="1"/>
            <a:r>
              <a:rPr lang="en-US"/>
              <a:t>System.out.println();</a:t>
            </a:r>
            <a:endParaRPr lang="en-US"/>
          </a:p>
          <a:p>
            <a:pPr lvl="1"/>
            <a:r>
              <a:rPr lang="en-US"/>
              <a:t>i++;</a:t>
            </a:r>
            <a:endParaRPr lang="en-US"/>
          </a:p>
          <a:p>
            <a:pPr lvl="1"/>
            <a:r>
              <a:rPr lang="en-US"/>
              <a:t>}</a:t>
            </a:r>
            <a:endParaRPr lang="en-US"/>
          </a:p>
          <a:p>
            <a:pPr lvl="1"/>
            <a:endParaRPr lang="en-US"/>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Description</a:t>
            </a:r>
            <a:endParaRPr lang="en-US"/>
          </a:p>
        </p:txBody>
      </p:sp>
      <p:sp>
        <p:nvSpPr>
          <p:cNvPr id="3" name="Content Placeholder 2"/>
          <p:cNvSpPr>
            <a:spLocks noGrp="1"/>
          </p:cNvSpPr>
          <p:nvPr>
            <p:ph idx="1"/>
          </p:nvPr>
        </p:nvSpPr>
        <p:spPr/>
        <p:txBody>
          <a:bodyPr/>
          <a:p>
            <a:pPr marL="0" indent="0">
              <a:buNone/>
            </a:pPr>
            <a:endParaRPr lang="en-US"/>
          </a:p>
          <a:p>
            <a:r>
              <a:rPr lang="en-US" sz="2000"/>
              <a:t>This code prioritizes efficient data access for searching and retrieving restaurants. It utilizes two key data structures: HashMap and TreeMap. HashMap stores restaurants with their names as keys. This allows for fast lookups of a specific restaurant by name, similar to searching a phonebook by name. TreeMap, on the other hand, sorts restaurants alphabetically based on their names. While not used for searching in this current implementation, it could be beneficial for future functionalities that might involve displaying restaurant lists in alphabetical order. Compared to a potential future database implementation, this code offers a simpler approach for initial development. However, a database would provide a more structured way to store and manage restaurant data, especially if the number of restaurants grows significantly.</a:t>
            </a:r>
            <a:endParaRPr lang="en-US" sz="20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2750</Words>
  <Application>WPS Writer</Application>
  <PresentationFormat>Widescreen</PresentationFormat>
  <Paragraphs>63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宋体-简</vt:lpstr>
      <vt:lpstr>Microsoft YaHei</vt:lpstr>
      <vt:lpstr>汉仪旗黑</vt:lpstr>
      <vt:lpstr>Arial Unicode MS</vt:lpstr>
      <vt:lpstr>Calibri</vt:lpstr>
      <vt:lpstr>Helvetica Neue</vt:lpstr>
      <vt:lpstr>Orange Waves</vt:lpstr>
      <vt:lpstr>Food Radar</vt:lpstr>
      <vt:lpstr>Objective</vt:lpstr>
      <vt:lpstr>Getting User Input</vt:lpstr>
      <vt:lpstr>Reading input from a file</vt:lpstr>
      <vt:lpstr>Filtering Restaurants</vt:lpstr>
      <vt:lpstr>Displaying Results in the Console</vt:lpstr>
      <vt:lpstr>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Radar</dc:title>
  <dc:creator>ck</dc:creator>
  <cp:lastModifiedBy>Sadegh Karimi</cp:lastModifiedBy>
  <cp:revision>3</cp:revision>
  <dcterms:created xsi:type="dcterms:W3CDTF">2024-04-29T14:37:48Z</dcterms:created>
  <dcterms:modified xsi:type="dcterms:W3CDTF">2024-04-29T14:37:48Z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