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52AB-BCB3-880A-124C-30CCB90C6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455B3-B56A-29DD-8AE4-17EA0F980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53A57-2B65-CF45-26FA-8520B47B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E87B-F8CC-4A70-8767-E46AA984285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2B31-0CDE-D8CB-A559-F3E33455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9A573-E9F3-1348-CEC3-28F1AE83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E1DE-BC31-433D-A685-5430116ED0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58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7BD5-7D5E-9AFC-3DE9-F8109290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9161B-8429-F2E6-844D-71EA2B4DD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BF2D7-2F80-200C-E380-6EB0B058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E87B-F8CC-4A70-8767-E46AA984285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159BA-8B70-3DAA-43BF-E2F56063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AA2F-677F-8BDD-3AF4-FB2F0776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E1DE-BC31-433D-A685-5430116ED0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31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58478-7F2E-BE18-48DE-BCF8A9FFA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6FC33-E0B8-B395-8F30-2FF1BF6E4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1CF0-C7C8-27DC-B901-1D82DA7D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E87B-F8CC-4A70-8767-E46AA984285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3CD8-37B4-B066-E97F-A701148A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64B60-E3A5-5320-417C-8CB2758B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E1DE-BC31-433D-A685-5430116ED0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44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55B4-49A1-6853-0833-18A03972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BC44-2A2B-4B7F-D9C4-A82459DA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D856-A4AF-C6B9-D490-9FCF8B8C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E87B-F8CC-4A70-8767-E46AA984285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AE73A-5D3F-61F7-F19B-DE60604D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8A5A-6D54-3F07-044E-1751F3F5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E1DE-BC31-433D-A685-5430116ED0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56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7DF-85DE-3271-279F-73280499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C1ED9-0ECF-F73E-B98C-84BA4A2E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9B1AD-5119-6D16-38C0-9A2BC316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E87B-F8CC-4A70-8767-E46AA984285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F447-AA75-5F87-61D5-1052E8CB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60E7-77BA-2986-B84D-124914A2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E1DE-BC31-433D-A685-5430116ED0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30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173F-19C8-044C-550E-542E11F0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7EE1-21E8-43A3-9134-05E878BEA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B5870-0786-72A4-860F-ED2C9B9B5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CE7D7-5810-CD86-42EA-4BDF765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E87B-F8CC-4A70-8767-E46AA984285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D03B0-277F-D786-4CE0-8D1C4A88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0D512-B71B-9E79-F7E0-1B43052F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E1DE-BC31-433D-A685-5430116ED0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90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70F1-42FA-BEC2-7C2D-7D47F698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39BDE-2187-D2EB-2142-7E66E1B0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F2AE7-9571-9A77-AE7A-F1BFB23FF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14D0D-271C-5182-FBD1-86D2CAE5C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09A32-5610-9BD5-0FDC-712891673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B4EC1-30A4-A89A-10EB-BE9875A7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E87B-F8CC-4A70-8767-E46AA984285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3BE6E-6A0E-6DBA-33E5-29CB4C72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D77E2-FD25-A194-E4B0-B96A4545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E1DE-BC31-433D-A685-5430116ED0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25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4814-67A3-2033-9298-3DBC902E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722BE-2652-6C68-B305-C397FDF8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E87B-F8CC-4A70-8767-E46AA984285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68E2B-FF4A-58A9-C850-870D4960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51828-ABC2-7707-D90C-8F35BC73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E1DE-BC31-433D-A685-5430116ED0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1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520CB-3B01-9779-46C8-81CD1D4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E87B-F8CC-4A70-8767-E46AA984285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A7D96-476F-E963-4282-373EA5D4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44445-9025-E5D6-35B3-F0F07A36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E1DE-BC31-433D-A685-5430116ED0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5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943A-78A0-B11B-33C5-8D224A90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9F3B-3314-E2FD-DA57-A2821BFD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A5DEC-DC33-D7A7-F343-AAB5BDEC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60369-A701-AF24-255F-5A41A31A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E87B-F8CC-4A70-8767-E46AA984285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DC463-9255-BF3A-5A6B-3092F2E1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6EA80-9AA4-B090-4E78-98BD61EE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E1DE-BC31-433D-A685-5430116ED0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4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6EE6-6068-7FDC-0308-83A97D32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1C346-8FA6-3D66-4362-E7DEB97C9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2DCCC-4F24-171B-6F8D-D0EDC66B5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5A1CF-F51D-A4A4-E79E-1ED4FBB5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E87B-F8CC-4A70-8767-E46AA984285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8D9BE-E17C-DA61-C06E-BA137121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C3128-0918-271E-40B5-DCD71019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E1DE-BC31-433D-A685-5430116ED0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16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15FE4-6963-8639-8BF6-E3D96683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F0782-ABE6-542B-40D8-716CDD42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13090-CE91-F061-FD37-DD0DCDC26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2E87B-F8CC-4A70-8767-E46AA9842854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C667-0BFA-0914-5C6D-E8A7BF7FB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CE37-A82D-2316-A5EE-D84F44EA7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0E1DE-BC31-433D-A685-5430116ED0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93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4AE0-5052-48CE-AE56-1F3FB99BA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Cloud </a:t>
            </a:r>
            <a:r>
              <a:rPr lang="en-GB" dirty="0" err="1"/>
              <a:t>Devops</a:t>
            </a:r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E3ECB-F6AF-5396-C410-A4876140A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7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26C1-89A1-F6B6-EB8E-63F0FE65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659E4-823F-6033-F9B6-22EBB383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Hello my first project in </a:t>
            </a:r>
            <a:r>
              <a:rPr lang="en-GB" dirty="0" err="1"/>
              <a:t>github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862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Cloud Devops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شادى محمد جاد صابر السيد</dc:creator>
  <cp:lastModifiedBy>شادى محمد جاد صابر السيد</cp:lastModifiedBy>
  <cp:revision>1</cp:revision>
  <dcterms:created xsi:type="dcterms:W3CDTF">2024-09-11T20:37:25Z</dcterms:created>
  <dcterms:modified xsi:type="dcterms:W3CDTF">2024-09-11T20:38:19Z</dcterms:modified>
</cp:coreProperties>
</file>