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6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4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55E5-BFB0-4938-91BF-F3188A4BF100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6D7D-66D7-44FC-A9D2-810A3C131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4321"/>
            <a:ext cx="9144000" cy="832561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b="1" dirty="0" err="1">
                <a:solidFill>
                  <a:srgbClr val="FF0000"/>
                </a:solidFill>
              </a:rPr>
              <a:t>Hebbian</a:t>
            </a:r>
            <a:r>
              <a:rPr lang="en-IN" b="1" dirty="0">
                <a:solidFill>
                  <a:srgbClr val="FF0000"/>
                </a:solidFill>
              </a:rPr>
              <a:t> Learning Rule</a:t>
            </a:r>
          </a:p>
        </p:txBody>
      </p:sp>
    </p:spTree>
    <p:extLst>
      <p:ext uri="{BB962C8B-B14F-4D97-AF65-F5344CB8AC3E}">
        <p14:creationId xmlns:p14="http://schemas.microsoft.com/office/powerpoint/2010/main" val="24138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672" y="322595"/>
            <a:ext cx="7508358" cy="67686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Introduction to </a:t>
            </a:r>
            <a:r>
              <a:rPr lang="en-US" b="1" dirty="0" err="1" smtClean="0">
                <a:solidFill>
                  <a:srgbClr val="FF0000"/>
                </a:solidFill>
              </a:rPr>
              <a:t>Hebbian</a:t>
            </a:r>
            <a:r>
              <a:rPr lang="en-US" b="1" dirty="0" smtClean="0">
                <a:solidFill>
                  <a:srgbClr val="FF0000"/>
                </a:solidFill>
              </a:rPr>
              <a:t> model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75908" y="1127050"/>
            <a:ext cx="1046243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one of the first and also easiest learning rules in the neural network</a:t>
            </a:r>
            <a:endParaRPr lang="en-US" sz="3200" dirty="0" smtClean="0">
              <a:solidFill>
                <a:srgbClr val="27323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</a:rPr>
              <a:t>It </a:t>
            </a:r>
            <a:r>
              <a:rPr lang="en-US" sz="3200" dirty="0">
                <a:solidFill>
                  <a:srgbClr val="273239"/>
                </a:solidFill>
              </a:rPr>
              <a:t>is used for pattern classification. </a:t>
            </a:r>
            <a:endParaRPr lang="en-US" sz="3200" dirty="0" smtClean="0">
              <a:solidFill>
                <a:srgbClr val="27323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</a:rPr>
              <a:t>It </a:t>
            </a:r>
            <a:r>
              <a:rPr lang="en-US" sz="3200" dirty="0">
                <a:solidFill>
                  <a:srgbClr val="273239"/>
                </a:solidFill>
              </a:rPr>
              <a:t>is a single layer neural network, i.e. it has one input layer and one output layer. </a:t>
            </a:r>
            <a:endParaRPr lang="en-US" sz="3200" dirty="0" smtClean="0">
              <a:solidFill>
                <a:srgbClr val="27323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</a:rPr>
              <a:t>The </a:t>
            </a:r>
            <a:r>
              <a:rPr lang="en-US" sz="3200" dirty="0">
                <a:solidFill>
                  <a:srgbClr val="273239"/>
                </a:solidFill>
              </a:rPr>
              <a:t>input layer can have many units, say n. The output layer only has one unit. </a:t>
            </a:r>
            <a:endParaRPr lang="en-US" sz="3200" dirty="0" smtClean="0">
              <a:solidFill>
                <a:srgbClr val="27323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</a:rPr>
              <a:t>Uses the bipolar sigmoidal function as activation function with output range as [-1, 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73239"/>
                </a:solidFill>
              </a:rPr>
              <a:t>Hebbian</a:t>
            </a:r>
            <a:r>
              <a:rPr lang="en-US" sz="3200" dirty="0" smtClean="0">
                <a:solidFill>
                  <a:srgbClr val="273239"/>
                </a:solidFill>
              </a:rPr>
              <a:t> </a:t>
            </a:r>
            <a:r>
              <a:rPr lang="en-US" sz="3200" dirty="0">
                <a:solidFill>
                  <a:srgbClr val="273239"/>
                </a:solidFill>
              </a:rPr>
              <a:t>rule works by updating the weights between neurons in the neural network for each training sample.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40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614" y="184372"/>
            <a:ext cx="7953153" cy="4429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Hebbian</a:t>
            </a:r>
            <a:r>
              <a:rPr lang="en-US" b="1" dirty="0" smtClean="0">
                <a:solidFill>
                  <a:srgbClr val="FF0000"/>
                </a:solidFill>
              </a:rPr>
              <a:t> Learning Algorithm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40" y="914400"/>
            <a:ext cx="10940902" cy="5943600"/>
          </a:xfrm>
        </p:spPr>
        <p:txBody>
          <a:bodyPr>
            <a:normAutofit fontScale="925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Set all weights to zero, </a:t>
            </a:r>
            <a:r>
              <a:rPr lang="en-US" sz="3200" dirty="0" err="1"/>
              <a:t>w</a:t>
            </a:r>
            <a:r>
              <a:rPr lang="en-US" sz="3200" baseline="-25000" dirty="0" err="1"/>
              <a:t>i</a:t>
            </a:r>
            <a:r>
              <a:rPr lang="en-US" sz="3200" baseline="-25000" dirty="0"/>
              <a:t> </a:t>
            </a:r>
            <a:r>
              <a:rPr lang="en-US" sz="3200" dirty="0"/>
              <a:t>= 0 for </a:t>
            </a:r>
            <a:r>
              <a:rPr lang="en-US" sz="3200" dirty="0" err="1"/>
              <a:t>i</a:t>
            </a:r>
            <a:r>
              <a:rPr lang="en-US" sz="3200" dirty="0"/>
              <a:t>=1 to n, and bias to zero.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For each input vector, S(input vector) : t(target output pair), repeat steps 3-5.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Set activations for input units with the input vector X</a:t>
            </a:r>
            <a:r>
              <a:rPr lang="en-US" sz="3200" baseline="-25000" dirty="0"/>
              <a:t>i</a:t>
            </a:r>
            <a:r>
              <a:rPr lang="en-US" sz="3200" dirty="0"/>
              <a:t> = S</a:t>
            </a:r>
            <a:r>
              <a:rPr lang="en-US" sz="3200" baseline="-25000" dirty="0"/>
              <a:t>i</a:t>
            </a:r>
            <a:r>
              <a:rPr lang="en-US" sz="3200" dirty="0"/>
              <a:t> for </a:t>
            </a:r>
            <a:r>
              <a:rPr lang="en-US" sz="3200" dirty="0" err="1"/>
              <a:t>i</a:t>
            </a:r>
            <a:r>
              <a:rPr lang="en-US" sz="3200" dirty="0"/>
              <a:t> = 1 to 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Set the corresponding output value to the output neuron, i.e. y = 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Update weight and bias by applying Hebb rule for all </a:t>
            </a:r>
            <a:r>
              <a:rPr lang="en-US" sz="3200" dirty="0" err="1"/>
              <a:t>i</a:t>
            </a:r>
            <a:r>
              <a:rPr lang="en-US" sz="3200" dirty="0"/>
              <a:t> = 1 to n</a:t>
            </a:r>
            <a:r>
              <a:rPr lang="en-US" sz="3200" dirty="0" smtClean="0"/>
              <a:t>: </a:t>
            </a:r>
          </a:p>
          <a:p>
            <a:pPr marL="0" indent="0" fontAlgn="base">
              <a:buNone/>
            </a:pPr>
            <a:r>
              <a:rPr lang="en-US" sz="3200" b="1" dirty="0" smtClean="0"/>
              <a:t>I</a:t>
            </a:r>
            <a:r>
              <a:rPr lang="en-US" sz="3200" b="1" dirty="0" smtClean="0"/>
              <a:t>f </a:t>
            </a:r>
            <a:r>
              <a:rPr lang="en-US" sz="3200" b="1" dirty="0"/>
              <a:t>two interconnected neurons are both “on” at the same time, then the weight between them should be increased</a:t>
            </a:r>
            <a:endParaRPr lang="en-US" sz="3200" dirty="0"/>
          </a:p>
          <a:p>
            <a:pPr marL="0" indent="0">
              <a:buNone/>
            </a:pPr>
            <a:r>
              <a:rPr lang="en-US" b="1" dirty="0" smtClean="0"/>
              <a:t>                              </a:t>
            </a:r>
            <a:r>
              <a:rPr lang="en-US" sz="3200" b="1" dirty="0" err="1" smtClean="0"/>
              <a:t>w</a:t>
            </a:r>
            <a:r>
              <a:rPr lang="en-US" sz="3200" b="1" baseline="-25000" dirty="0" err="1" smtClean="0"/>
              <a:t>i</a:t>
            </a:r>
            <a:r>
              <a:rPr lang="en-US" sz="3200" b="1" dirty="0" smtClean="0"/>
              <a:t>(new</a:t>
            </a:r>
            <a:r>
              <a:rPr lang="en-US" sz="3200" b="1" dirty="0"/>
              <a:t>) = </a:t>
            </a:r>
            <a:r>
              <a:rPr lang="en-US" sz="3200" b="1" dirty="0" err="1" smtClean="0"/>
              <a:t>w</a:t>
            </a:r>
            <a:r>
              <a:rPr lang="en-US" sz="3200" b="1" baseline="-25000" dirty="0" err="1" smtClean="0"/>
              <a:t>i</a:t>
            </a:r>
            <a:r>
              <a:rPr lang="en-US" sz="3200" b="1" dirty="0" smtClean="0"/>
              <a:t>(old)  +  </a:t>
            </a:r>
            <a:r>
              <a:rPr lang="en-US" sz="3200" b="1" dirty="0" err="1" smtClean="0"/>
              <a:t>x</a:t>
            </a:r>
            <a:r>
              <a:rPr lang="en-US" sz="3200" b="1" baseline="-25000" dirty="0" err="1" smtClean="0"/>
              <a:t>i</a:t>
            </a:r>
            <a:r>
              <a:rPr lang="en-US" sz="3200" b="1" dirty="0" err="1" smtClean="0"/>
              <a:t>y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                        b(new) = b(old) + y</a:t>
            </a:r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4801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Implementing AND gate</a:t>
            </a:r>
            <a:endParaRPr lang="en-IN" dirty="0"/>
          </a:p>
        </p:txBody>
      </p:sp>
      <p:pic>
        <p:nvPicPr>
          <p:cNvPr id="2050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38" y="1286540"/>
            <a:ext cx="9161799" cy="34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7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Computation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09" y="1116419"/>
            <a:ext cx="10798869" cy="564588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Step 1 : 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Set weight and bias to zero, w = [ 0 0 0 ]</a:t>
            </a:r>
            <a:r>
              <a:rPr lang="en-US" baseline="30000" dirty="0" smtClean="0"/>
              <a:t>T  </a:t>
            </a:r>
            <a:r>
              <a:rPr lang="en-US" dirty="0" smtClean="0"/>
              <a:t>and b = 0.</a:t>
            </a:r>
            <a:endParaRPr lang="en-US" dirty="0"/>
          </a:p>
          <a:p>
            <a:pPr fontAlgn="base"/>
            <a:r>
              <a:rPr lang="en-US" b="1" dirty="0"/>
              <a:t>Step 2 : 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Set </a:t>
            </a:r>
            <a:r>
              <a:rPr lang="en-US" dirty="0"/>
              <a:t>input vector X</a:t>
            </a:r>
            <a:r>
              <a:rPr lang="en-US" baseline="-25000" dirty="0"/>
              <a:t>i</a:t>
            </a:r>
            <a:r>
              <a:rPr lang="en-US" dirty="0"/>
              <a:t> = S</a:t>
            </a:r>
            <a:r>
              <a:rPr lang="en-US" baseline="-25000" dirty="0"/>
              <a:t>i  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4.</a:t>
            </a:r>
          </a:p>
          <a:p>
            <a:pPr marL="0" indent="0" fontAlgn="base">
              <a:buNone/>
            </a:pPr>
            <a:r>
              <a:rPr lang="en-US" dirty="0" smtClean="0"/>
              <a:t>         X</a:t>
            </a:r>
            <a:r>
              <a:rPr lang="en-US" baseline="-25000" dirty="0" smtClean="0"/>
              <a:t>1</a:t>
            </a:r>
            <a:r>
              <a:rPr lang="en-US" dirty="0" smtClean="0"/>
              <a:t> = [ -1 -1 1 ]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        X</a:t>
            </a:r>
            <a:r>
              <a:rPr lang="en-US" baseline="-25000" dirty="0" smtClean="0"/>
              <a:t>2</a:t>
            </a:r>
            <a:r>
              <a:rPr lang="en-US" dirty="0" smtClean="0"/>
              <a:t> = [ -1 1 1 ]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        X</a:t>
            </a:r>
            <a:r>
              <a:rPr lang="en-US" baseline="-25000" dirty="0" smtClean="0"/>
              <a:t>3</a:t>
            </a:r>
            <a:r>
              <a:rPr lang="en-US" dirty="0" smtClean="0"/>
              <a:t> = [ 1 -1 1 ]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        X</a:t>
            </a:r>
            <a:r>
              <a:rPr lang="en-US" baseline="-25000" dirty="0" smtClean="0"/>
              <a:t>4</a:t>
            </a:r>
            <a:r>
              <a:rPr lang="en-US" dirty="0" smtClean="0"/>
              <a:t> = [ 1 1 1 ]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fontAlgn="base"/>
            <a:r>
              <a:rPr lang="en-US" b="1" dirty="0" smtClean="0"/>
              <a:t>Step </a:t>
            </a:r>
            <a:r>
              <a:rPr lang="en-US" b="1" dirty="0"/>
              <a:t>3 : 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Output </a:t>
            </a:r>
            <a:r>
              <a:rPr lang="en-US" dirty="0"/>
              <a:t>value is set to y = t.</a:t>
            </a:r>
          </a:p>
          <a:p>
            <a:pPr fontAlgn="base"/>
            <a:r>
              <a:rPr lang="en-US" b="1" dirty="0"/>
              <a:t>Step 4 : 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Modifying </a:t>
            </a:r>
            <a:r>
              <a:rPr lang="en-US" dirty="0"/>
              <a:t>weights using </a:t>
            </a:r>
            <a:r>
              <a:rPr lang="en-US" dirty="0" err="1"/>
              <a:t>Hebbian</a:t>
            </a:r>
            <a:r>
              <a:rPr lang="en-US" dirty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9790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Modifying weights using </a:t>
            </a:r>
            <a:r>
              <a:rPr lang="en-US" b="1" dirty="0" err="1">
                <a:solidFill>
                  <a:srgbClr val="FF0000"/>
                </a:solidFill>
              </a:rPr>
              <a:t>Hebbian</a:t>
            </a:r>
            <a:r>
              <a:rPr lang="en-US" b="1" dirty="0">
                <a:solidFill>
                  <a:srgbClr val="FF0000"/>
                </a:solidFill>
              </a:rPr>
              <a:t> Rule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540"/>
            <a:ext cx="11017102" cy="542260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3500" dirty="0"/>
              <a:t>First iteration – 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w(old) + x</a:t>
            </a:r>
            <a:r>
              <a:rPr lang="en-US" sz="3500" baseline="-25000" dirty="0"/>
              <a:t>1</a:t>
            </a:r>
            <a:r>
              <a:rPr lang="en-US" sz="3500" dirty="0"/>
              <a:t>y</a:t>
            </a:r>
            <a:r>
              <a:rPr lang="en-US" sz="3500" baseline="-25000" dirty="0"/>
              <a:t>1</a:t>
            </a:r>
            <a:r>
              <a:rPr lang="en-US" sz="3500" dirty="0"/>
              <a:t> = [ 0 0 0 ]</a:t>
            </a:r>
            <a:r>
              <a:rPr lang="en-US" sz="3500" baseline="30000" dirty="0"/>
              <a:t>T</a:t>
            </a:r>
            <a:r>
              <a:rPr lang="en-US" sz="3500" dirty="0"/>
              <a:t> + [ -1 -1 1 ]</a:t>
            </a:r>
            <a:r>
              <a:rPr lang="en-US" sz="3500" baseline="30000" dirty="0"/>
              <a:t>T </a:t>
            </a:r>
            <a:r>
              <a:rPr lang="en-US" sz="3500" dirty="0"/>
              <a:t>. [ -1 ] = [ 1 1 -1 ]</a:t>
            </a:r>
            <a:r>
              <a:rPr lang="en-US" sz="3500" baseline="30000" dirty="0"/>
              <a:t>T</a:t>
            </a:r>
            <a:endParaRPr lang="en-US" sz="3500" dirty="0"/>
          </a:p>
          <a:p>
            <a:pPr marL="0" indent="0" fontAlgn="base">
              <a:buNone/>
            </a:pPr>
            <a:r>
              <a:rPr lang="en-US" sz="3500" dirty="0" smtClean="0"/>
              <a:t>   For </a:t>
            </a:r>
            <a:r>
              <a:rPr lang="en-US" sz="3500" dirty="0"/>
              <a:t>the second iteration, the final weight of the first one will </a:t>
            </a:r>
            <a:r>
              <a:rPr lang="en-US" sz="3500" dirty="0" smtClean="0"/>
              <a:t>be</a:t>
            </a:r>
          </a:p>
          <a:p>
            <a:pPr marL="0" indent="0" fontAlgn="base">
              <a:buNone/>
            </a:pPr>
            <a:r>
              <a:rPr lang="en-US" sz="3500" dirty="0"/>
              <a:t> </a:t>
            </a:r>
            <a:r>
              <a:rPr lang="en-US" sz="3500" dirty="0" smtClean="0"/>
              <a:t>  </a:t>
            </a:r>
            <a:r>
              <a:rPr lang="en-US" sz="3500" dirty="0"/>
              <a:t>used and </a:t>
            </a:r>
            <a:r>
              <a:rPr lang="en-US" sz="3500" dirty="0" smtClean="0"/>
              <a:t>so </a:t>
            </a:r>
            <a:r>
              <a:rPr lang="en-US" sz="3500" dirty="0"/>
              <a:t>on.</a:t>
            </a:r>
          </a:p>
          <a:p>
            <a:pPr fontAlgn="base"/>
            <a:r>
              <a:rPr lang="en-US" sz="3500" dirty="0"/>
              <a:t>Second iteration –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[ 1 1 -1 ]</a:t>
            </a:r>
            <a:r>
              <a:rPr lang="en-US" sz="3500" baseline="30000" dirty="0"/>
              <a:t>T</a:t>
            </a:r>
            <a:r>
              <a:rPr lang="en-US" sz="3500" dirty="0"/>
              <a:t> + [ -1 1 1 ]</a:t>
            </a:r>
            <a:r>
              <a:rPr lang="en-US" sz="3500" baseline="30000" dirty="0"/>
              <a:t>T</a:t>
            </a:r>
            <a:r>
              <a:rPr lang="en-US" sz="3500" dirty="0"/>
              <a:t> . [ -1 ] = [ 2 0 -2 ]</a:t>
            </a:r>
            <a:r>
              <a:rPr lang="en-US" sz="3500" baseline="30000" dirty="0"/>
              <a:t>T</a:t>
            </a:r>
            <a:endParaRPr lang="en-US" sz="3500" dirty="0"/>
          </a:p>
          <a:p>
            <a:pPr fontAlgn="base"/>
            <a:r>
              <a:rPr lang="en-US" sz="3500" dirty="0"/>
              <a:t>Third iteration – 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[ 2 0 -2]</a:t>
            </a:r>
            <a:r>
              <a:rPr lang="en-US" sz="3500" baseline="30000" dirty="0"/>
              <a:t>T</a:t>
            </a:r>
            <a:r>
              <a:rPr lang="en-US" sz="3500" dirty="0"/>
              <a:t> + [ 1 -1 1 ]</a:t>
            </a:r>
            <a:r>
              <a:rPr lang="en-US" sz="3500" baseline="30000" dirty="0"/>
              <a:t>T</a:t>
            </a:r>
            <a:r>
              <a:rPr lang="en-US" sz="3500" dirty="0"/>
              <a:t> . [ -1 ] = [ 1 1 -3 ]</a:t>
            </a:r>
            <a:r>
              <a:rPr lang="en-US" sz="3500" baseline="30000" dirty="0"/>
              <a:t>T</a:t>
            </a:r>
            <a:endParaRPr lang="en-US" sz="3500" dirty="0"/>
          </a:p>
          <a:p>
            <a:pPr fontAlgn="base"/>
            <a:r>
              <a:rPr lang="en-US" sz="3500" dirty="0"/>
              <a:t>Fourth iteration – </a:t>
            </a:r>
          </a:p>
          <a:p>
            <a:pPr marL="0" indent="0" fontAlgn="base">
              <a:buNone/>
            </a:pPr>
            <a:r>
              <a:rPr lang="en-US" sz="3500" dirty="0" smtClean="0"/>
              <a:t>   w(new</a:t>
            </a:r>
            <a:r>
              <a:rPr lang="en-US" sz="3500" dirty="0"/>
              <a:t>) = [ 1 1 -3]</a:t>
            </a:r>
            <a:r>
              <a:rPr lang="en-US" sz="3500" baseline="30000" dirty="0"/>
              <a:t>T</a:t>
            </a:r>
            <a:r>
              <a:rPr lang="en-US" sz="3500" dirty="0"/>
              <a:t> + [ 1 1 1 ]</a:t>
            </a:r>
            <a:r>
              <a:rPr lang="en-US" sz="3500" baseline="30000" dirty="0"/>
              <a:t>T</a:t>
            </a:r>
            <a:r>
              <a:rPr lang="en-US" sz="3500" dirty="0"/>
              <a:t> . [ 1 ] = [ 2 2 -2 ]</a:t>
            </a:r>
            <a:r>
              <a:rPr lang="en-US" sz="3500" baseline="30000" dirty="0"/>
              <a:t>T</a:t>
            </a:r>
            <a:endParaRPr lang="en-US" sz="3500" dirty="0"/>
          </a:p>
          <a:p>
            <a:pPr marL="0" indent="0" fontAlgn="base">
              <a:buNone/>
            </a:pPr>
            <a:r>
              <a:rPr lang="en-US" sz="3500" dirty="0" smtClean="0"/>
              <a:t>   So</a:t>
            </a:r>
            <a:r>
              <a:rPr lang="en-US" sz="3500" dirty="0"/>
              <a:t>, the final weight matrix is [ 2 2 -2 ]</a:t>
            </a:r>
            <a:r>
              <a:rPr lang="en-US" sz="3500" baseline="30000" dirty="0"/>
              <a:t>T</a:t>
            </a:r>
            <a:endParaRPr lang="en-US" sz="3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Testing the network </a:t>
            </a:r>
            <a:endParaRPr lang="en-IN" dirty="0"/>
          </a:p>
        </p:txBody>
      </p:sp>
      <p:pic>
        <p:nvPicPr>
          <p:cNvPr id="3074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28" y="1039018"/>
            <a:ext cx="5447802" cy="30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62986" y="4253321"/>
            <a:ext cx="97908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>
                <a:solidFill>
                  <a:srgbClr val="273239"/>
                </a:solidFill>
              </a:rPr>
              <a:t>For x</a:t>
            </a:r>
            <a:r>
              <a:rPr lang="en-IN" sz="3200" baseline="-25000" dirty="0">
                <a:solidFill>
                  <a:srgbClr val="273239"/>
                </a:solidFill>
              </a:rPr>
              <a:t>1</a:t>
            </a:r>
            <a:r>
              <a:rPr lang="en-IN" sz="3200" dirty="0">
                <a:solidFill>
                  <a:srgbClr val="273239"/>
                </a:solidFill>
              </a:rPr>
              <a:t> = -1, x</a:t>
            </a:r>
            <a:r>
              <a:rPr lang="en-IN" sz="3200" baseline="-25000" dirty="0">
                <a:solidFill>
                  <a:srgbClr val="273239"/>
                </a:solidFill>
              </a:rPr>
              <a:t>2</a:t>
            </a:r>
            <a:r>
              <a:rPr lang="en-IN" sz="3200" dirty="0">
                <a:solidFill>
                  <a:srgbClr val="273239"/>
                </a:solidFill>
              </a:rPr>
              <a:t> = -1, b = 1, Y = (-1)(2) + (-1)(2) + (1)(-2) = -6</a:t>
            </a:r>
          </a:p>
          <a:p>
            <a:pPr fontAlgn="base"/>
            <a:r>
              <a:rPr lang="en-IN" sz="3200" dirty="0">
                <a:solidFill>
                  <a:srgbClr val="273239"/>
                </a:solidFill>
              </a:rPr>
              <a:t>For x</a:t>
            </a:r>
            <a:r>
              <a:rPr lang="en-IN" sz="3200" baseline="-25000" dirty="0">
                <a:solidFill>
                  <a:srgbClr val="273239"/>
                </a:solidFill>
              </a:rPr>
              <a:t>1</a:t>
            </a:r>
            <a:r>
              <a:rPr lang="en-IN" sz="3200" dirty="0">
                <a:solidFill>
                  <a:srgbClr val="273239"/>
                </a:solidFill>
              </a:rPr>
              <a:t> = -1, x</a:t>
            </a:r>
            <a:r>
              <a:rPr lang="en-IN" sz="3200" baseline="-25000" dirty="0">
                <a:solidFill>
                  <a:srgbClr val="273239"/>
                </a:solidFill>
              </a:rPr>
              <a:t>2</a:t>
            </a:r>
            <a:r>
              <a:rPr lang="en-IN" sz="3200" dirty="0">
                <a:solidFill>
                  <a:srgbClr val="273239"/>
                </a:solidFill>
              </a:rPr>
              <a:t> = 1, b = 1, Y = (-1)(2) + (1)(2) + (1)(-2) = -2</a:t>
            </a:r>
          </a:p>
          <a:p>
            <a:pPr fontAlgn="base"/>
            <a:r>
              <a:rPr lang="en-IN" sz="3200" dirty="0">
                <a:solidFill>
                  <a:srgbClr val="273239"/>
                </a:solidFill>
              </a:rPr>
              <a:t>For x</a:t>
            </a:r>
            <a:r>
              <a:rPr lang="en-IN" sz="3200" baseline="-25000" dirty="0">
                <a:solidFill>
                  <a:srgbClr val="273239"/>
                </a:solidFill>
              </a:rPr>
              <a:t>1</a:t>
            </a:r>
            <a:r>
              <a:rPr lang="en-IN" sz="3200" dirty="0">
                <a:solidFill>
                  <a:srgbClr val="273239"/>
                </a:solidFill>
              </a:rPr>
              <a:t> = 1, x</a:t>
            </a:r>
            <a:r>
              <a:rPr lang="en-IN" sz="3200" baseline="-25000" dirty="0">
                <a:solidFill>
                  <a:srgbClr val="273239"/>
                </a:solidFill>
              </a:rPr>
              <a:t>2</a:t>
            </a:r>
            <a:r>
              <a:rPr lang="en-IN" sz="3200" dirty="0">
                <a:solidFill>
                  <a:srgbClr val="273239"/>
                </a:solidFill>
              </a:rPr>
              <a:t> = -1, b = 1, Y = (1)(2) + (-1)(2) + (1)(-2) = -2</a:t>
            </a:r>
          </a:p>
          <a:p>
            <a:pPr fontAlgn="base"/>
            <a:r>
              <a:rPr lang="en-IN" sz="3200" dirty="0">
                <a:solidFill>
                  <a:srgbClr val="273239"/>
                </a:solidFill>
              </a:rPr>
              <a:t>For x</a:t>
            </a:r>
            <a:r>
              <a:rPr lang="en-IN" sz="3200" baseline="-25000" dirty="0">
                <a:solidFill>
                  <a:srgbClr val="273239"/>
                </a:solidFill>
              </a:rPr>
              <a:t>1</a:t>
            </a:r>
            <a:r>
              <a:rPr lang="en-IN" sz="3200" dirty="0">
                <a:solidFill>
                  <a:srgbClr val="273239"/>
                </a:solidFill>
              </a:rPr>
              <a:t> = 1, x</a:t>
            </a:r>
            <a:r>
              <a:rPr lang="en-IN" sz="3200" baseline="-25000" dirty="0">
                <a:solidFill>
                  <a:srgbClr val="273239"/>
                </a:solidFill>
              </a:rPr>
              <a:t>2</a:t>
            </a:r>
            <a:r>
              <a:rPr lang="en-IN" sz="3200" dirty="0">
                <a:solidFill>
                  <a:srgbClr val="273239"/>
                </a:solidFill>
              </a:rPr>
              <a:t> = 1, b = 1, Y = (1)(2) + (1)(2) + (1)(-2) = 2</a:t>
            </a:r>
            <a:endParaRPr lang="en-IN" sz="3200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88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Hebbian Learning Rule</vt:lpstr>
      <vt:lpstr>Introduction to Hebbian model</vt:lpstr>
      <vt:lpstr>Hebbian Learning Algorithm</vt:lpstr>
      <vt:lpstr>Implementing AND gate</vt:lpstr>
      <vt:lpstr>Computation</vt:lpstr>
      <vt:lpstr>Modifying weights using Hebbian Rule</vt:lpstr>
      <vt:lpstr>Testing the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 Gate using MLP</dc:title>
  <dc:creator>admin</dc:creator>
  <cp:lastModifiedBy>admin</cp:lastModifiedBy>
  <cp:revision>48</cp:revision>
  <dcterms:created xsi:type="dcterms:W3CDTF">2022-05-10T08:39:18Z</dcterms:created>
  <dcterms:modified xsi:type="dcterms:W3CDTF">2022-05-24T10:21:38Z</dcterms:modified>
</cp:coreProperties>
</file>