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25" r:id="rId9"/>
    <p:sldId id="319" r:id="rId10"/>
    <p:sldId id="320" r:id="rId11"/>
    <p:sldId id="324" r:id="rId12"/>
    <p:sldId id="321" r:id="rId13"/>
    <p:sldId id="303" r:id="rId14"/>
    <p:sldId id="311" r:id="rId15"/>
    <p:sldId id="309" r:id="rId16"/>
    <p:sldId id="322" r:id="rId17"/>
    <p:sldId id="32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C0B48-8DAA-40C3-850C-811B0052B3C6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FFA1A-5B35-423D-9C34-59D3E21FA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FFA1A-5B35-423D-9C34-59D3E21FA6D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C414-6958-46C1-A245-D68B7E71EBE5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6FA3-27BC-4920-8480-70EAFEAB33E6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6E5C-D7A8-421A-A636-89186F96B13E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5832-D292-4136-A4F6-94BAEB65D662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90A6-0BA1-47F7-A121-C6308D1BA49D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0828-B122-48E5-B3A3-5D9BB4D97C6A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6CB5-1E2F-4EFE-8630-3A8EC2C79EF9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15F9-D7AF-487A-BCE5-DA7819BCB1D5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4FA5-A48C-4D29-BE70-E9BAB1AE687D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22BD-7499-4319-8AF6-479AEEDC9D0E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0B222-21E0-42BE-B571-313DBE7FAF88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6FA3-27BC-4920-8480-70EAFEAB33E6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B02D3A-A394-4771-B24F-736CAC40B5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No. 5</a:t>
            </a: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/>
            <a:r>
              <a:rPr lang="en-US" sz="2800" cap="small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Definition</a:t>
            </a: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To interface 16x2 Liquid Crystal Display(LCD) to 8051 Microcontroller and write an 8051 ‘C’ code to display the message “GITCSE”</a:t>
            </a:r>
            <a:endParaRPr lang="en-US" sz="2800" dirty="0" smtClean="0">
              <a:solidFill>
                <a:srgbClr val="99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19800" y="5257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LCD Interfacing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Lcd4_Shift_Left() :</a:t>
            </a:r>
            <a:r>
              <a:rPr lang="en-US" sz="2800" dirty="0" smtClean="0"/>
              <a:t> These functions are used to shift display left without changing the data in display RAM.</a:t>
            </a:r>
          </a:p>
          <a:p>
            <a:pPr algn="just"/>
            <a:r>
              <a:rPr lang="en-US" sz="2800" b="1" dirty="0" smtClean="0"/>
              <a:t>Lcd4_Shift_Right() :</a:t>
            </a:r>
            <a:r>
              <a:rPr lang="en-US" sz="2800" dirty="0" smtClean="0"/>
              <a:t> These functions are used to shift display right without changing the data in display RAM.</a:t>
            </a:r>
          </a:p>
          <a:p>
            <a:pPr algn="just"/>
            <a:endParaRPr lang="en-US" sz="2800" dirty="0">
              <a:solidFill>
                <a:srgbClr val="9900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Interfacing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Content Placeholder 6" descr="https://electrosome.com/wp-content/uploads/2013/05/16x2-Character-LCD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794" y="2160588"/>
            <a:ext cx="5175249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LCD (4-bit mode) interfacing diagram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LCD Interfacing_New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6934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sz="19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for the experiment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</a:rPr>
              <a:t>STEP 1 : INCLUDE THE HEADER FILE  ‘’at89c51ed2.h’’ 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</a:rPr>
              <a:t>STEP 2 : INCLUDE THE HEADER FILE  &lt;intrins.h&gt; AND  ADD LCD ROUTINE  FILE IN THE 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</a:rPr>
              <a:t>             SOURCE GROUP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</a:rPr>
              <a:t>STEP 3 : DECLARE LCD FUNCTION PROTOTYPES: INITIALIZATION, COMMAND,  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</a:rPr>
              <a:t>             AND DATA .  </a:t>
            </a:r>
            <a:r>
              <a:rPr lang="en-IN" sz="2100" b="1" dirty="0" smtClean="0">
                <a:solidFill>
                  <a:srgbClr val="002060"/>
                </a:solidFill>
              </a:rPr>
              <a:t>lcd_init(), lcd_comm() AND lcd_data().</a:t>
            </a:r>
            <a:endParaRPr lang="en-IN" sz="2100" b="1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algn="l"/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STEP 4 : DECLARE VARIABLES arr, temp1, temp2, i=0.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STEP 5 : BEGIN MAIN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STEP 6 : INITIALIZE </a:t>
            </a:r>
            <a:r>
              <a:rPr lang="en-IN" sz="21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AUXR=0X10</a:t>
            </a:r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 TO ACCESS FULL EXTERNAL RAM. </a:t>
            </a:r>
            <a:r>
              <a:rPr lang="en-IN" sz="21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lcd_init()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STEP 7:  </a:t>
            </a:r>
            <a:r>
              <a:rPr lang="en-IN" sz="21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temp1=0X80</a:t>
            </a:r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; WRITE COMMAND;</a:t>
            </a:r>
            <a:r>
              <a:rPr lang="en-IN" sz="21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lcd_comm(); </a:t>
            </a:r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TO DISPLAY THE DATA  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             </a:t>
            </a:r>
            <a:r>
              <a:rPr lang="en-IN" sz="2100" b="1" dirty="0" smtClean="0">
                <a:solidFill>
                  <a:srgbClr val="9900CC"/>
                </a:solidFill>
                <a:sym typeface="Wingdings" panose="05000000000000000000" pitchFamily="2" charset="2"/>
              </a:rPr>
              <a:t>“GITCSE” </a:t>
            </a:r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FROM FIRST LINE.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STEP 8:  INITIALIZE FOR LOOP TO DISPLAY 6 CHARACTERS. For(i=0; i&lt;6; i++)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STEP 9:  LOAD temp2 WITH CHARACTERS: arr[i]</a:t>
            </a:r>
          </a:p>
          <a:p>
            <a:pPr algn="l"/>
            <a:r>
              <a:rPr lang="en-IN" sz="2100" dirty="0" smtClean="0">
                <a:solidFill>
                  <a:srgbClr val="9900CC"/>
                </a:solidFill>
                <a:sym typeface="Wingdings" panose="05000000000000000000" pitchFamily="2" charset="2"/>
              </a:rPr>
              <a:t>STEP10:  WRITE DATA; </a:t>
            </a:r>
            <a:r>
              <a:rPr lang="en-IN" sz="21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lcd_data</a:t>
            </a:r>
          </a:p>
          <a:p>
            <a:pPr algn="l"/>
            <a:r>
              <a:rPr lang="en-IN" sz="21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STEP11: TO DISPLAY ANOTHER STRING(EXAMPLE: MICROCONTROLLER) IN</a:t>
            </a:r>
          </a:p>
          <a:p>
            <a:pPr algn="l"/>
            <a:r>
              <a:rPr lang="en-IN" sz="21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             SECOND LINE REPEAT STEPS 7 TO 10 WITH temp1=0XC0 AND FOR </a:t>
            </a:r>
          </a:p>
          <a:p>
            <a:pPr algn="l"/>
            <a:r>
              <a:rPr lang="en-IN" sz="21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             LOOP INITIALIZED WITH 0 TO NUMBER OF CHARACTERS IN SECOND </a:t>
            </a:r>
          </a:p>
          <a:p>
            <a:pPr algn="l"/>
            <a:r>
              <a:rPr lang="en-IN" sz="2100" b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              STRING .</a:t>
            </a:r>
          </a:p>
          <a:p>
            <a:pPr algn="l"/>
            <a:r>
              <a:rPr lang="en-IN" sz="2100" cap="all" smtClean="0">
                <a:solidFill>
                  <a:srgbClr val="9900CC"/>
                </a:solidFill>
                <a:sym typeface="Wingdings" panose="05000000000000000000" pitchFamily="2" charset="2"/>
              </a:rPr>
              <a:t>STEP12:  </a:t>
            </a:r>
            <a:r>
              <a:rPr lang="en-IN" sz="2100" cap="all" dirty="0" smtClean="0">
                <a:solidFill>
                  <a:srgbClr val="9900CC"/>
                </a:solidFill>
                <a:sym typeface="Wingdings" panose="05000000000000000000" pitchFamily="2" charset="2"/>
              </a:rPr>
              <a:t>REPEAT FOREVER; while(1)</a:t>
            </a:r>
            <a:endParaRPr lang="en-IN" sz="2900" cap="all" dirty="0" smtClean="0">
              <a:sym typeface="Wingdings" panose="05000000000000000000" pitchFamily="2" charset="2"/>
            </a:endParaRPr>
          </a:p>
          <a:p>
            <a:pPr algn="l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447800"/>
            <a:ext cx="8305800" cy="468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57150" algn="just">
              <a:lnSpc>
                <a:spcPct val="150000"/>
              </a:lnSpc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6" charset="0"/>
              <a:ea typeface="+mn-ea"/>
              <a:cs typeface="+mn-cs"/>
            </a:endParaRPr>
          </a:p>
          <a:p>
            <a:pPr marL="571500" marR="0" lvl="0" indent="-5715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0" lang="en-US" sz="24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686800" cy="6126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#include "at89c51ed2.h"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#include &lt;intrins.h&gt;</a:t>
            </a:r>
          </a:p>
          <a:p>
            <a:pPr>
              <a:buNone/>
            </a:pPr>
            <a:endParaRPr lang="en-US" sz="3800" dirty="0" smtClean="0">
              <a:solidFill>
                <a:srgbClr val="9900CC"/>
              </a:solidFill>
            </a:endParaRP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// LCD FUNCTION PROTOTYPE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void lcd_init(void);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void lcd_comm(void); 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void lcd_data(void);</a:t>
            </a:r>
          </a:p>
          <a:p>
            <a:pPr>
              <a:buNone/>
            </a:pPr>
            <a:endParaRPr lang="en-US" sz="3800" dirty="0" smtClean="0">
              <a:solidFill>
                <a:srgbClr val="9900CC"/>
              </a:solidFill>
            </a:endParaRP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unsigned char xdata arr[16]={“GITCSE"};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unsigned char temp1=0x00;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unsigned char temp2;</a:t>
            </a:r>
          </a:p>
          <a:p>
            <a:pPr>
              <a:buNone/>
            </a:pPr>
            <a:r>
              <a:rPr lang="en-US" sz="3800" dirty="0" smtClean="0">
                <a:solidFill>
                  <a:srgbClr val="9900CC"/>
                </a:solidFill>
              </a:rPr>
              <a:t>unsigned int i=0;</a:t>
            </a:r>
            <a:endParaRPr lang="en-US" sz="3800" dirty="0">
              <a:solidFill>
                <a:srgbClr val="9900C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main(void)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AUXR = 0x10;                                // Accessing Full XRAM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lcd_init();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temp1 = 0x80;                             // To display from the first line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lcd_comm();                               //  Command writing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for(</a:t>
            </a:r>
            <a:r>
              <a:rPr lang="en-US" dirty="0" err="1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=0;i&lt;6;i++) 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temp2 = arr[i];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lcd_data();                         // Data writing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}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while(1)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{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algn="l"/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8600" y="1295400"/>
            <a:ext cx="8763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="1" dirty="0" smtClean="0"/>
          </a:p>
          <a:p>
            <a:pPr>
              <a:lnSpc>
                <a:spcPct val="160000"/>
              </a:lnSpc>
              <a:spcBef>
                <a:spcPct val="20000"/>
              </a:spcBef>
            </a:pPr>
            <a:endParaRPr lang="en-US" sz="2000" dirty="0" smtClean="0"/>
          </a:p>
          <a:p>
            <a:pPr>
              <a:lnSpc>
                <a:spcPct val="160000"/>
              </a:lnSpc>
              <a:spcBef>
                <a:spcPct val="20000"/>
              </a:spcBef>
            </a:pPr>
            <a:endParaRPr lang="en-US" sz="2000" dirty="0" smtClean="0"/>
          </a:p>
          <a:p>
            <a:pPr>
              <a:lnSpc>
                <a:spcPct val="160000"/>
              </a:lnSpc>
              <a:spcBef>
                <a:spcPct val="20000"/>
              </a:spcBef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6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Details</a:t>
            </a:r>
            <a:b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 2 to CN6 of Microcontroller Evaluation       Board</a:t>
            </a:r>
            <a:r>
              <a:rPr lang="en-US" sz="2800" dirty="0"/>
              <a:t>.</a:t>
            </a:r>
            <a:endParaRPr lang="en-US" sz="2800" dirty="0" smtClean="0">
              <a:solidFill>
                <a:srgbClr val="99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of the Experiment</a:t>
            </a: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session, students should be able to :</a:t>
            </a:r>
          </a:p>
          <a:p>
            <a:pPr algn="l"/>
            <a:endParaRPr lang="en-US" sz="2000" dirty="0" smtClean="0">
              <a:solidFill>
                <a:srgbClr val="99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16x2 LCD  to 8051 Microcontroller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‘C’ code  to display the message “GITCSE” on LCD display.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the applications of LCD for various purposes.</a:t>
            </a:r>
          </a:p>
          <a:p>
            <a:pPr algn="l"/>
            <a:endParaRPr lang="en-US" sz="2000" dirty="0" smtClean="0">
              <a:solidFill>
                <a:srgbClr val="99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just">
              <a:lnSpc>
                <a:spcPct val="150000"/>
              </a:lnSpc>
            </a:pPr>
            <a:endParaRPr lang="en-US" sz="20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l"/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US" sz="20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610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 of the Experiment:</a:t>
            </a:r>
            <a:endParaRPr 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demonstrate the interfacing of 16x2 LCD with 8051 Microcontroller.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AutoNum type="arabicPeriod"/>
            </a:pP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develop an 8051 ‘C’ code to display the message “GITCSE”</a:t>
            </a: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  <a:p>
            <a:pPr algn="l"/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LCD Interfacing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60590"/>
            <a:ext cx="6730999" cy="431641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9900CC"/>
                </a:solidFill>
              </a:rPr>
              <a:t>LCD is very commonly used electronic display module and having a wide range of applications such as calculators, laptops, mobile phones etc. </a:t>
            </a:r>
          </a:p>
          <a:p>
            <a:pPr algn="just"/>
            <a:r>
              <a:rPr lang="en-US" sz="2400" dirty="0" smtClean="0">
                <a:solidFill>
                  <a:srgbClr val="9900CC"/>
                </a:solidFill>
              </a:rPr>
              <a:t>16×2 character is very basic module which is commonly used in electronics devices and projects.</a:t>
            </a:r>
          </a:p>
          <a:p>
            <a:pPr algn="just"/>
            <a:r>
              <a:rPr lang="en-US" sz="2400" dirty="0" smtClean="0">
                <a:solidFill>
                  <a:srgbClr val="9900CC"/>
                </a:solidFill>
              </a:rPr>
              <a:t>It can display 2 lines of 16 characters.</a:t>
            </a:r>
          </a:p>
          <a:p>
            <a:pPr algn="just"/>
            <a:r>
              <a:rPr lang="en-US" sz="2400" dirty="0" smtClean="0">
                <a:solidFill>
                  <a:srgbClr val="9900CC"/>
                </a:solidFill>
              </a:rPr>
              <a:t>Each character is displayed using 5×7 or 5×10 pixel matrix.</a:t>
            </a:r>
          </a:p>
          <a:p>
            <a:pPr algn="just"/>
            <a:endParaRPr lang="en-US" sz="2400" dirty="0">
              <a:solidFill>
                <a:srgbClr val="99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LCD Interfacing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00CC"/>
                </a:solidFill>
              </a:rPr>
              <a:t>LCD can be interfaced with microcontroller in 4 Bit or 8 Bit mode.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00CC"/>
                </a:solidFill>
              </a:rPr>
              <a:t>These differs in how data is sent to LCD.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00CC"/>
                </a:solidFill>
              </a:rPr>
              <a:t>In 8 bit mode to write a character, 8 bit ASCII data is sent through the data lines D0 – D7 and data strobe is given through EN of the LCD.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9900CC"/>
                </a:solidFill>
              </a:rPr>
              <a:t>LCD commands which are also 8 bit are written to LCD in similar way.</a:t>
            </a:r>
          </a:p>
          <a:p>
            <a:pPr algn="just">
              <a:buNone/>
            </a:pPr>
            <a:endParaRPr lang="en-US" sz="2400" dirty="0">
              <a:solidFill>
                <a:srgbClr val="99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LCD interfacing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800" dirty="0" smtClean="0">
                <a:solidFill>
                  <a:srgbClr val="9900CC"/>
                </a:solidFill>
              </a:rPr>
              <a:t>4 Bit Mode uses only 4 data lines D4 – D7. </a:t>
            </a:r>
          </a:p>
          <a:p>
            <a:pPr algn="just"/>
            <a:r>
              <a:rPr lang="en-US" sz="2800" dirty="0" smtClean="0">
                <a:solidFill>
                  <a:srgbClr val="9900CC"/>
                </a:solidFill>
              </a:rPr>
              <a:t>In this mode 8 bit character ASCII data and command data are divided into two parts and send sequentially through data lines.</a:t>
            </a:r>
          </a:p>
          <a:p>
            <a:pPr algn="just"/>
            <a:r>
              <a:rPr lang="en-US" sz="2800" dirty="0" smtClean="0">
                <a:solidFill>
                  <a:srgbClr val="9900CC"/>
                </a:solidFill>
              </a:rPr>
              <a:t> The idea of 4 bit communication is used save pins of microcontroller. </a:t>
            </a:r>
          </a:p>
          <a:p>
            <a:pPr algn="just"/>
            <a:r>
              <a:rPr lang="en-US" sz="2800" dirty="0" smtClean="0">
                <a:solidFill>
                  <a:srgbClr val="9900CC"/>
                </a:solidFill>
              </a:rPr>
              <a:t>4 bit communication is a bit slower than 8 bit communication but this speed difference can be neglected since LCDs are slow speed devices. </a:t>
            </a:r>
          </a:p>
          <a:p>
            <a:pPr algn="just"/>
            <a:r>
              <a:rPr lang="en-US" sz="2800" dirty="0" smtClean="0">
                <a:solidFill>
                  <a:srgbClr val="9900CC"/>
                </a:solidFill>
              </a:rPr>
              <a:t>Thus 4 bit mode data transfer is most commonly used.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LCD Interfacing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 smtClean="0">
                <a:solidFill>
                  <a:srgbClr val="9900CC"/>
                </a:solidFill>
              </a:rPr>
              <a:t>Lcd4_Init () :</a:t>
            </a:r>
            <a:r>
              <a:rPr lang="en-US" sz="2800" dirty="0" smtClean="0">
                <a:solidFill>
                  <a:srgbClr val="9900CC"/>
                </a:solidFill>
              </a:rPr>
              <a:t> These function will initialize the LCD module which is connected to pins defined by following bit addressable variables.</a:t>
            </a:r>
          </a:p>
          <a:p>
            <a:pPr algn="just"/>
            <a:endParaRPr lang="en-US" sz="2800" dirty="0">
              <a:solidFill>
                <a:srgbClr val="99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LCD Initialization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399" cy="54864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9900CC"/>
                </a:solidFill>
              </a:rPr>
              <a:t>//LCD Module Connections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9900CC"/>
                </a:solidFill>
              </a:rPr>
              <a:t>sbit RS(</a:t>
            </a:r>
            <a:r>
              <a:rPr lang="en-US" sz="2400" b="1" dirty="0" err="1" smtClean="0">
                <a:solidFill>
                  <a:srgbClr val="9900CC"/>
                </a:solidFill>
              </a:rPr>
              <a:t>Registor</a:t>
            </a:r>
            <a:r>
              <a:rPr lang="en-US" sz="2400" b="1" dirty="0" smtClean="0">
                <a:solidFill>
                  <a:srgbClr val="9900CC"/>
                </a:solidFill>
              </a:rPr>
              <a:t> Select) = P2^7;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9900CC"/>
                </a:solidFill>
              </a:rPr>
              <a:t>sbit EN (Enable)            = P2^6;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9900CC"/>
                </a:solidFill>
              </a:rPr>
              <a:t>sbit R/W(Read/Write)    = P2.5;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9900CC"/>
                </a:solidFill>
              </a:rPr>
              <a:t>sbit Data D4                  = P2^0;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9900CC"/>
                </a:solidFill>
              </a:rPr>
              <a:t>sbit Data D5                  = P2^1;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9900CC"/>
                </a:solidFill>
              </a:rPr>
              <a:t>sbit Data D6                  = P2^2;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9900CC"/>
                </a:solidFill>
              </a:rPr>
              <a:t>sbit Data D7                  = P2^3;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9900CC"/>
                </a:solidFill>
              </a:rPr>
              <a:t>Data D0, D1, D2, D3      = No connection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9900CC"/>
                </a:solidFill>
              </a:rPr>
              <a:t>//End LCD Module Connections</a:t>
            </a:r>
            <a:endParaRPr lang="en-US" sz="2400" b="1" dirty="0">
              <a:solidFill>
                <a:srgbClr val="99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LCD Initialization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RS= 0 for sending Command to the LCD</a:t>
            </a:r>
          </a:p>
          <a:p>
            <a:r>
              <a:rPr lang="en-US" sz="2800" dirty="0" smtClean="0"/>
              <a:t>RS=1 for sending Data to the LCD</a:t>
            </a:r>
          </a:p>
          <a:p>
            <a:r>
              <a:rPr lang="en-US" sz="2800" dirty="0" smtClean="0"/>
              <a:t>R/W= 0 for reading from the LCD</a:t>
            </a:r>
          </a:p>
          <a:p>
            <a:r>
              <a:rPr lang="en-US" sz="2800" dirty="0" smtClean="0"/>
              <a:t>R/W=1 for writing to the LCD</a:t>
            </a:r>
          </a:p>
          <a:p>
            <a:r>
              <a:rPr lang="en-US" sz="2800" dirty="0" smtClean="0"/>
              <a:t>EN=0 for disabling the LCD</a:t>
            </a:r>
          </a:p>
          <a:p>
            <a:r>
              <a:rPr lang="en-US" sz="2800" dirty="0" smtClean="0"/>
              <a:t>EN=1 for enabling the LCD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LCD Interfacing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FC79-293F-4F66-88B0-D0D4F7038FFD}" type="datetime1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Science and Engineering, GIT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02D3A-A394-4771-B24F-736CAC40B5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Lcd4_Clear() : </a:t>
            </a:r>
            <a:r>
              <a:rPr lang="en-US" dirty="0" smtClean="0"/>
              <a:t>These functions will clear the LCD screen when interfaced with 8051 in 4 bit mode.</a:t>
            </a:r>
          </a:p>
          <a:p>
            <a:r>
              <a:rPr lang="en-US" b="1" dirty="0" smtClean="0"/>
              <a:t>Lcd4_Set_Cursor() :</a:t>
            </a:r>
            <a:r>
              <a:rPr lang="en-US" dirty="0" smtClean="0"/>
              <a:t> These functions are used to set the cursor position on the </a:t>
            </a:r>
            <a:r>
              <a:rPr lang="en-US" dirty="0" err="1" smtClean="0"/>
              <a:t>lcd</a:t>
            </a:r>
            <a:r>
              <a:rPr lang="en-US" dirty="0" smtClean="0"/>
              <a:t> screen. By using this function we can change the position of character and string displayed by the following functions.</a:t>
            </a:r>
          </a:p>
          <a:p>
            <a:r>
              <a:rPr lang="en-US" b="1" dirty="0" smtClean="0"/>
              <a:t>Lcd4_Write_Char() :</a:t>
            </a:r>
            <a:r>
              <a:rPr lang="en-US" dirty="0" smtClean="0"/>
              <a:t> These functions are used to write a character to the LCD screen.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7700</TotalTime>
  <Words>742</Words>
  <Application>Microsoft Office PowerPoint</Application>
  <PresentationFormat>On-screen Show (4:3)</PresentationFormat>
  <Paragraphs>146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Slide 1</vt:lpstr>
      <vt:lpstr>Slide 2</vt:lpstr>
      <vt:lpstr>LCD Interfacing</vt:lpstr>
      <vt:lpstr>LCD Interfacing</vt:lpstr>
      <vt:lpstr>LCD interfacing</vt:lpstr>
      <vt:lpstr>LCD Interfacing</vt:lpstr>
      <vt:lpstr>LCD Initialization </vt:lpstr>
      <vt:lpstr>LCD Initialization </vt:lpstr>
      <vt:lpstr>LCD Interfacing</vt:lpstr>
      <vt:lpstr>LCD Interfacing</vt:lpstr>
      <vt:lpstr>LCD Interfacing</vt:lpstr>
      <vt:lpstr>LCD (4-bit mode) interfacing diagram</vt:lpstr>
      <vt:lpstr>Slide 13</vt:lpstr>
      <vt:lpstr>Slide 14</vt:lpstr>
      <vt:lpstr>Slide 15</vt:lpstr>
      <vt:lpstr>Connection Details 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cse</cp:lastModifiedBy>
  <cp:revision>513</cp:revision>
  <dcterms:created xsi:type="dcterms:W3CDTF">2016-02-15T09:31:48Z</dcterms:created>
  <dcterms:modified xsi:type="dcterms:W3CDTF">2017-03-14T05:21:51Z</dcterms:modified>
</cp:coreProperties>
</file>