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06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C0B48-8DAA-40C3-850C-811B0052B3C6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FFA1A-5B35-423D-9C34-59D3E21FA6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8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C414-6958-46C1-A245-D68B7E71EBE5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6FA3-27BC-4920-8480-70EAFEAB33E6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6FA3-27BC-4920-8480-70EAFEAB33E6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6FA3-27BC-4920-8480-70EAFEAB33E6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6FA3-27BC-4920-8480-70EAFEAB33E6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6FA3-27BC-4920-8480-70EAFEAB33E6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6E5C-D7A8-421A-A636-89186F96B13E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5832-D292-4136-A4F6-94BAEB65D662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C79-293F-4F66-88B0-D0D4F7038FFD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90A6-0BA1-47F7-A121-C6308D1BA49D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0828-B122-48E5-B3A3-5D9BB4D97C6A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6CB5-1E2F-4EFE-8630-3A8EC2C79EF9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15F9-D7AF-487A-BCE5-DA7819BCB1D5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4FA5-A48C-4D29-BE70-E9BAB1AE687D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22BD-7499-4319-8AF6-479AEEDC9D0E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B222-21E0-42BE-B571-313DBE7FAF88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B6FA3-27BC-4920-8480-70EAFEAB33E6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 No. 4</a:t>
            </a:r>
          </a:p>
          <a:p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just"/>
            <a:r>
              <a:rPr lang="en-US" sz="2800" cap="small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Definition</a:t>
            </a:r>
            <a:r>
              <a:rPr lang="en-US" sz="28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To display the temperature sensor output from ADC 0809 on the LCD</a:t>
            </a:r>
            <a:endParaRPr lang="en-US" sz="2800" dirty="0" smtClean="0">
              <a:solidFill>
                <a:srgbClr val="9900C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19800" y="5257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</a:t>
            </a:r>
            <a:endParaRPr 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Connection Details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CN1- CN14</a:t>
            </a:r>
          </a:p>
          <a:p>
            <a:r>
              <a:rPr lang="en-IN" dirty="0" smtClean="0"/>
              <a:t>CN2- CN13</a:t>
            </a:r>
          </a:p>
          <a:p>
            <a:r>
              <a:rPr lang="en-IN" dirty="0" smtClean="0"/>
              <a:t>CN3- CN6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C79-293F-4F66-88B0-D0D4F7038FFD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51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Course Learning Outcomes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160590"/>
            <a:ext cx="8331199" cy="38807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800" dirty="0" smtClean="0"/>
              <a:t>At the end of the session, students should be able to</a:t>
            </a:r>
          </a:p>
          <a:p>
            <a:pPr algn="just"/>
            <a:r>
              <a:rPr lang="en-IN" sz="2800" dirty="0" smtClean="0"/>
              <a:t>Interface ADC 0809 and Temperature sensor LM 335 with 8051 Microcontroller.</a:t>
            </a:r>
          </a:p>
          <a:p>
            <a:pPr algn="just"/>
            <a:r>
              <a:rPr lang="en-IN" sz="2800" dirty="0" smtClean="0"/>
              <a:t>Develop an Embedded ‘C’ program to read temperature from the sensor LM 335, send it to ADC and display the converted data on LCD of 8051 Microcontroller</a:t>
            </a:r>
            <a:endParaRPr lang="en-I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3850" y="6041363"/>
            <a:ext cx="1149350" cy="365125"/>
          </a:xfrm>
        </p:spPr>
        <p:txBody>
          <a:bodyPr/>
          <a:lstStyle/>
          <a:p>
            <a:fld id="{B171FC79-293F-4F66-88B0-D0D4F7038FFD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 of the Experiment:</a:t>
            </a:r>
            <a:endParaRPr 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US" sz="28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demonstrate the interfacing of ADC 0809 and Temperature Sensor LM335 with 8051 Microcontroller.</a:t>
            </a: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US" sz="28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develop an 8051 ‘C’ code to display the ADC output on LCD</a:t>
            </a:r>
          </a:p>
          <a:p>
            <a:pPr marL="514350" indent="-514350" algn="l"/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/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AutoNum type="arabicPeriod"/>
            </a:pPr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/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/>
          </a:p>
          <a:p>
            <a:pPr algn="l"/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ADCs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070" y="1270000"/>
            <a:ext cx="8382000" cy="48990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C79-293F-4F66-88B0-D0D4F7038FFD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7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ADC 0808/09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71600"/>
            <a:ext cx="8001000" cy="46704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C79-293F-4F66-88B0-D0D4F7038FFD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67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ADC 0808/09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C79-293F-4F66-88B0-D0D4F7038FFD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7" y="1270000"/>
            <a:ext cx="7705725" cy="486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2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 TO PROGRAM THE ADC 0808/09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C79-293F-4F66-88B0-D0D4F7038FFD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7648575" cy="49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5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Temperature Sensor –LM335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160590"/>
            <a:ext cx="8331199" cy="3880773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LM335 series are precision, easily-calibrated, integrated circuit temperature sensors. </a:t>
            </a:r>
            <a:endParaRPr lang="en-IN" dirty="0" smtClean="0"/>
          </a:p>
          <a:p>
            <a:pPr algn="just"/>
            <a:r>
              <a:rPr lang="en-IN" dirty="0" smtClean="0"/>
              <a:t>Operating </a:t>
            </a:r>
            <a:r>
              <a:rPr lang="en-IN" dirty="0"/>
              <a:t>as a 2-terminal </a:t>
            </a:r>
            <a:r>
              <a:rPr lang="en-IN" dirty="0" err="1"/>
              <a:t>Zener</a:t>
            </a:r>
            <a:r>
              <a:rPr lang="en-IN" dirty="0"/>
              <a:t>, the LM335 has a breakdown voltage directly proportional to absolute temperature at 10 mV/°K. With less than 1 Ω dynamic impedance, the device operates over a current range of 400 µA to 5 mA with virtually no change in performance. When calibrated at 25°C, the LM335 has typically less than 1°C error over a 100°C temperature range. Unlike other sensors, the LM335 has a linear output.</a:t>
            </a:r>
          </a:p>
          <a:p>
            <a:pPr algn="just"/>
            <a:r>
              <a:rPr lang="en-IN" dirty="0"/>
              <a:t>Applications for the LM335 include almost any type of temperature sensing over a -40°C to +100°C temperature range. The low impedance and linear output make interfacing to readout or control circuitry are especially easy.</a:t>
            </a:r>
          </a:p>
          <a:p>
            <a:pPr algn="just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C79-293F-4F66-88B0-D0D4F7038FFD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Computer Science and Engineering, GIT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2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Temperature Sensor –</a:t>
            </a:r>
            <a:r>
              <a:rPr lang="en-IN" dirty="0" smtClean="0"/>
              <a:t>LM335</a:t>
            </a:r>
            <a:br>
              <a:rPr lang="en-IN" dirty="0" smtClean="0"/>
            </a:br>
            <a:r>
              <a:rPr lang="en-IN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Directly calibrated to the Kelvin temperature scale</a:t>
            </a:r>
          </a:p>
          <a:p>
            <a:r>
              <a:rPr lang="en-IN" dirty="0"/>
              <a:t>1°C initial accuracy available</a:t>
            </a:r>
          </a:p>
          <a:p>
            <a:r>
              <a:rPr lang="en-IN" dirty="0"/>
              <a:t>Operates from 400 µA to 5 mA</a:t>
            </a:r>
          </a:p>
          <a:p>
            <a:r>
              <a:rPr lang="en-IN" dirty="0"/>
              <a:t>Less than 1 Ω dynamic impedance</a:t>
            </a:r>
          </a:p>
          <a:p>
            <a:r>
              <a:rPr lang="en-IN" dirty="0"/>
              <a:t>Easily calibrated</a:t>
            </a:r>
          </a:p>
          <a:p>
            <a:r>
              <a:rPr lang="en-IN" dirty="0"/>
              <a:t>Wide operating temperature range</a:t>
            </a:r>
          </a:p>
          <a:p>
            <a:r>
              <a:rPr lang="en-IN" dirty="0"/>
              <a:t>200°C over-range</a:t>
            </a:r>
          </a:p>
          <a:p>
            <a:r>
              <a:rPr lang="en-IN" dirty="0"/>
              <a:t>Low </a:t>
            </a:r>
            <a:r>
              <a:rPr lang="en-IN" dirty="0" smtClean="0"/>
              <a:t>cost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C79-293F-4F66-88B0-D0D4F7038FFD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48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Interfacing block diagram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C79-293F-4F66-88B0-D0D4F7038FFD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AutoShape 2" descr="https://documents.lucid.app/documents/ce4bb95e-2cf0-429c-8637-30afc353269c/pages/0_0?a=281&amp;x=211&amp;y=539&amp;w=1518&amp;h=462&amp;store=1&amp;accept=image%2F*&amp;auth=LCA%209646d33866cbb9a7448120ba3cbed7f68ea7b6a7-ts%3D1618917193"/>
          <p:cNvSpPr>
            <a:spLocks noChangeAspect="1" noChangeArrowheads="1"/>
          </p:cNvSpPr>
          <p:nvPr/>
        </p:nvSpPr>
        <p:spPr bwMode="auto">
          <a:xfrm>
            <a:off x="63500" y="-136525"/>
            <a:ext cx="1084897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8" name="Picture 4" descr="https://documents.lucid.app/documents/ce4bb95e-2cf0-429c-8637-30afc353269c/pages/0_0?a=281&amp;x=211&amp;y=539&amp;w=1518&amp;h=462&amp;store=1&amp;accept=image%2F*&amp;auth=LCA%209646d33866cbb9a7448120ba3cbed7f68ea7b6a7-ts%3D161891719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930400"/>
            <a:ext cx="7097144" cy="378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4653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7897</TotalTime>
  <Words>281</Words>
  <Application>Microsoft Office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INTRODUCTION TO ADCs</vt:lpstr>
      <vt:lpstr>ADC 0808/09</vt:lpstr>
      <vt:lpstr>ADC 0808/09</vt:lpstr>
      <vt:lpstr>STEPS TO PROGRAM THE ADC 0808/09</vt:lpstr>
      <vt:lpstr>Temperature Sensor –LM335</vt:lpstr>
      <vt:lpstr>Temperature Sensor –LM335 Features</vt:lpstr>
      <vt:lpstr>Interfacing block diagram</vt:lpstr>
      <vt:lpstr>Connection Details</vt:lpstr>
      <vt:lpstr>Course Learning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cse</dc:creator>
  <cp:lastModifiedBy>admin</cp:lastModifiedBy>
  <cp:revision>547</cp:revision>
  <dcterms:created xsi:type="dcterms:W3CDTF">2016-02-15T09:31:48Z</dcterms:created>
  <dcterms:modified xsi:type="dcterms:W3CDTF">2022-05-10T10:37:57Z</dcterms:modified>
</cp:coreProperties>
</file>