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6" r:id="rId4"/>
    <p:sldId id="310" r:id="rId5"/>
    <p:sldId id="318" r:id="rId6"/>
    <p:sldId id="312" r:id="rId7"/>
    <p:sldId id="322" r:id="rId8"/>
    <p:sldId id="323" r:id="rId9"/>
    <p:sldId id="319" r:id="rId10"/>
    <p:sldId id="315" r:id="rId11"/>
    <p:sldId id="320" r:id="rId12"/>
    <p:sldId id="317" r:id="rId13"/>
    <p:sldId id="32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cap="sm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To Illustrate the concept </a:t>
            </a:r>
            <a:r>
              <a:rPr lang="en-US" smtClean="0">
                <a:solidFill>
                  <a:schemeClr val="tx1"/>
                </a:solidFill>
              </a:rPr>
              <a:t>of </a:t>
            </a:r>
            <a:r>
              <a:rPr lang="en-US" smtClean="0">
                <a:solidFill>
                  <a:schemeClr val="tx1"/>
                </a:solidFill>
              </a:rPr>
              <a:t>DAC(0800) </a:t>
            </a:r>
            <a:r>
              <a:rPr lang="en-US" dirty="0" smtClean="0">
                <a:solidFill>
                  <a:schemeClr val="tx1"/>
                </a:solidFill>
              </a:rPr>
              <a:t>interface by generating different types of waveforms like Square/Rectangular, Triangular, Staircase and Sine wave.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Triangular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#include “at89c51ed2.h</a:t>
            </a:r>
          </a:p>
          <a:p>
            <a:pPr>
              <a:buNone/>
            </a:pPr>
            <a:r>
              <a:rPr lang="en-US" dirty="0" smtClean="0"/>
              <a:t>unsigned char count;</a:t>
            </a:r>
          </a:p>
          <a:p>
            <a:pPr>
              <a:buNone/>
            </a:pPr>
            <a:r>
              <a:rPr lang="en-US" dirty="0" smtClean="0"/>
              <a:t>void main ()</a:t>
            </a:r>
          </a:p>
          <a:p>
            <a:pPr>
              <a:buNone/>
            </a:pP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	 while(1)</a:t>
            </a:r>
          </a:p>
          <a:p>
            <a:pPr>
              <a:buNone/>
            </a:pPr>
            <a:r>
              <a:rPr lang="en-US" dirty="0" smtClean="0"/>
              <a:t>       {      </a:t>
            </a:r>
          </a:p>
          <a:p>
            <a:pPr lvl="1">
              <a:buNone/>
            </a:pPr>
            <a:r>
              <a:rPr lang="en-US" dirty="0" smtClean="0"/>
              <a:t> for(count=0;count!=0xff;count++)</a:t>
            </a:r>
          </a:p>
          <a:p>
            <a:pPr>
              <a:buNone/>
            </a:pPr>
            <a:r>
              <a:rPr lang="en-US" dirty="0" smtClean="0"/>
              <a:t>               {     P0=count;</a:t>
            </a:r>
          </a:p>
          <a:p>
            <a:pPr>
              <a:buNone/>
            </a:pPr>
            <a:r>
              <a:rPr lang="en-US" dirty="0" smtClean="0"/>
              <a:t>	         }</a:t>
            </a:r>
          </a:p>
          <a:p>
            <a:pPr>
              <a:buNone/>
            </a:pPr>
            <a:r>
              <a:rPr lang="en-US" dirty="0" smtClean="0"/>
              <a:t>         for(count=0xff; count&gt;0;count--)</a:t>
            </a:r>
          </a:p>
          <a:p>
            <a:pPr>
              <a:buNone/>
            </a:pPr>
            <a:r>
              <a:rPr lang="en-US" dirty="0" smtClean="0"/>
              <a:t>               {</a:t>
            </a:r>
          </a:p>
          <a:p>
            <a:pPr>
              <a:buNone/>
            </a:pPr>
            <a:r>
              <a:rPr lang="en-US" dirty="0" smtClean="0"/>
              <a:t>                      P0=count;</a:t>
            </a:r>
          </a:p>
          <a:p>
            <a:pPr>
              <a:buNone/>
            </a:pPr>
            <a:r>
              <a:rPr lang="en-US" dirty="0" smtClean="0"/>
              <a:t>               }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 generate Sine wave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STEP 1: INCLUDE HEADER FILE </a:t>
            </a:r>
            <a:r>
              <a:rPr lang="en-US" sz="2000" b="1" dirty="0" smtClean="0"/>
              <a:t>“at89c51ed2.h”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STEP 2: DECLARE THE EXTERNAL RAM ARRAY VALUES. ɵ=7.2 DEGREES. 50    </a:t>
            </a:r>
          </a:p>
          <a:p>
            <a:pPr>
              <a:buNone/>
            </a:pPr>
            <a:r>
              <a:rPr lang="en-US" sz="2000" dirty="0" smtClean="0"/>
              <a:t>              VALUES ARE DECLARED IN AN ARRAY.</a:t>
            </a:r>
          </a:p>
          <a:p>
            <a:pPr>
              <a:buNone/>
            </a:pPr>
            <a:r>
              <a:rPr lang="en-US" sz="2000" dirty="0" smtClean="0"/>
              <a:t>STEP 3: DECLARE INDEX VARIABLE</a:t>
            </a:r>
          </a:p>
          <a:p>
            <a:pPr>
              <a:buNone/>
            </a:pPr>
            <a:r>
              <a:rPr lang="en-US" sz="2000" dirty="0" smtClean="0"/>
              <a:t>STEP 4: BEGIN MAIN</a:t>
            </a:r>
          </a:p>
          <a:p>
            <a:pPr>
              <a:buNone/>
            </a:pPr>
            <a:r>
              <a:rPr lang="en-US" sz="2000" dirty="0" smtClean="0"/>
              <a:t>STEP 5: INITIALIZE FOR LOOP for (count=0; count&lt;49; count++)</a:t>
            </a:r>
          </a:p>
          <a:p>
            <a:pPr>
              <a:buNone/>
            </a:pPr>
            <a:r>
              <a:rPr lang="en-US" sz="2000" dirty="0" smtClean="0"/>
              <a:t>STEP 6: SEND ARRAY VALUES ON PORT 0</a:t>
            </a:r>
          </a:p>
          <a:p>
            <a:pPr>
              <a:buNone/>
            </a:pPr>
            <a:r>
              <a:rPr lang="en-US" sz="2000" dirty="0" smtClean="0"/>
              <a:t>STEP 7: REPEAT STEPS 5 TO 6 FOREVER</a:t>
            </a:r>
          </a:p>
          <a:p>
            <a:pPr>
              <a:buNone/>
            </a:pPr>
            <a:r>
              <a:rPr lang="en-US" sz="2000" dirty="0" smtClean="0"/>
              <a:t>STEP 8: END MAIN</a:t>
            </a:r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Sine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“at89c51xd2.h&gt;</a:t>
            </a:r>
          </a:p>
          <a:p>
            <a:pPr>
              <a:buNone/>
            </a:pPr>
            <a:r>
              <a:rPr lang="en-US" dirty="0" err="1" smtClean="0"/>
              <a:t>xdata</a:t>
            </a:r>
            <a:r>
              <a:rPr lang="en-US" dirty="0" smtClean="0"/>
              <a:t> unsigned char sine_tab[49]=</a:t>
            </a:r>
          </a:p>
          <a:p>
            <a:pPr>
              <a:buNone/>
            </a:pPr>
            <a:r>
              <a:rPr lang="en-US" dirty="0" smtClean="0"/>
              <a:t>        { 0x80,0x90,0xA1,0xB1,0xC0,0xCD,0xDA,0xE5,0xEE,0xF6,0xFB,0xFE,</a:t>
            </a:r>
          </a:p>
          <a:p>
            <a:pPr>
              <a:buNone/>
            </a:pPr>
            <a:r>
              <a:rPr lang="en-US" dirty="0" smtClean="0"/>
              <a:t>          0xFF,0xFE,0xFB,0xF6,0xEE,0xE5,0xDA,0xCD,0xC0,0xB1,0xA1,0x90,</a:t>
            </a:r>
          </a:p>
          <a:p>
            <a:pPr>
              <a:buNone/>
            </a:pPr>
            <a:r>
              <a:rPr lang="en-US" dirty="0" smtClean="0"/>
              <a:t>          0x80,0x70,0x5F,0x4F,0x40,0x33,0x26,0x1B,0x12,0x0A,0x05,0x02,</a:t>
            </a:r>
          </a:p>
          <a:p>
            <a:pPr>
              <a:buNone/>
            </a:pPr>
            <a:r>
              <a:rPr lang="en-US" dirty="0" smtClean="0"/>
              <a:t>          0x00,0x02,0x05,0x0A,0x12,0x1B,0x26,0x33,0x40,0x4F,0x5F,0x70,0x80};</a:t>
            </a:r>
          </a:p>
          <a:p>
            <a:pPr>
              <a:buNone/>
            </a:pPr>
            <a:r>
              <a:rPr lang="en-US" dirty="0" smtClean="0"/>
              <a:t>unsigned int count;           // index variable for loop count</a:t>
            </a:r>
          </a:p>
          <a:p>
            <a:pPr>
              <a:buNone/>
            </a:pPr>
            <a:r>
              <a:rPr lang="en-US" dirty="0" smtClean="0"/>
              <a:t>void main ()</a:t>
            </a:r>
          </a:p>
          <a:p>
            <a:pPr>
              <a:buNone/>
            </a:pPr>
            <a:r>
              <a:rPr lang="en-US" dirty="0" smtClean="0"/>
              <a:t>{     </a:t>
            </a:r>
          </a:p>
          <a:p>
            <a:pPr>
              <a:buNone/>
            </a:pPr>
            <a:r>
              <a:rPr lang="en-US" dirty="0" smtClean="0"/>
              <a:t> 	while(1)</a:t>
            </a:r>
          </a:p>
          <a:p>
            <a:pPr>
              <a:buNone/>
            </a:pPr>
            <a:r>
              <a:rPr lang="en-US" dirty="0" smtClean="0"/>
              <a:t> 	{   </a:t>
            </a:r>
          </a:p>
          <a:p>
            <a:pPr>
              <a:buNone/>
            </a:pPr>
            <a:r>
              <a:rPr lang="en-US" dirty="0" smtClean="0"/>
              <a:t>	       for(count=0;count&lt;49;count++)</a:t>
            </a:r>
          </a:p>
          <a:p>
            <a:pPr>
              <a:buNone/>
            </a:pPr>
            <a:r>
              <a:rPr lang="en-US" dirty="0" smtClean="0"/>
              <a:t>		 {</a:t>
            </a:r>
          </a:p>
          <a:p>
            <a:pPr>
              <a:buNone/>
            </a:pPr>
            <a:r>
              <a:rPr lang="en-US" dirty="0" smtClean="0"/>
              <a:t>			 P0 =  sine_tab[count];</a:t>
            </a:r>
          </a:p>
          <a:p>
            <a:pPr>
              <a:buNone/>
            </a:pPr>
            <a:r>
              <a:rPr lang="en-US" dirty="0" smtClean="0"/>
              <a:t>		  }</a:t>
            </a:r>
          </a:p>
          <a:p>
            <a:pPr>
              <a:buNone/>
            </a:pPr>
            <a:r>
              <a:rPr lang="en-US" dirty="0" smtClean="0"/>
              <a:t>         }        </a:t>
            </a:r>
          </a:p>
          <a:p>
            <a:pPr>
              <a:buNone/>
            </a:pPr>
            <a:r>
              <a:rPr lang="en-US" dirty="0" smtClean="0"/>
              <a:t> }        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CONNECTION DETAILS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hangingPunct="0">
              <a:buAutoNum type="arabicPeriod" startAt="5"/>
            </a:pPr>
            <a:endParaRPr lang="en-US" sz="2000" dirty="0" smtClean="0"/>
          </a:p>
          <a:p>
            <a:pPr>
              <a:buNone/>
            </a:pPr>
            <a:endParaRPr lang="en-IN" sz="2000" dirty="0" smtClean="0">
              <a:sym typeface="Wingdings" panose="05000000000000000000" pitchFamily="2" charset="2"/>
            </a:endParaRPr>
          </a:p>
          <a:p>
            <a:r>
              <a:rPr lang="en-US" b="1" dirty="0" smtClean="0"/>
              <a:t>PORT 0 TO CN15.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the 8051 ‘C’ program to generate various waveforms and  understand how to  create and use time delays .</a:t>
            </a:r>
          </a:p>
          <a:p>
            <a:pPr lvl="0" algn="just"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endParaRPr lang="en-US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Interface DAC 0800 to 8051 Microcontroller.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8051 ‘C’ code to generate different waveforms.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 use and generate time delays.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 of the Experiment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/>
              <a:t>DAC 0800 is a 8-bit high speed current output digital to analog converter. 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/>
              <a:t>DAC 0800 is used to convert the digital data into analog signal. 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/>
              <a:t>Digital data from any port is given to DAC input.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7924800" cy="564826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Interfacing Block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8288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473" y="1212105"/>
            <a:ext cx="3226728" cy="405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 to  generate square wave</a:t>
            </a:r>
          </a:p>
          <a:p>
            <a:pPr algn="l"/>
            <a:r>
              <a:rPr lang="en-US" sz="2000" dirty="0" smtClean="0"/>
              <a:t>STEP 1: INCLUDE HEADER FILE </a:t>
            </a:r>
            <a:r>
              <a:rPr lang="en-US" sz="2000" b="1" dirty="0" smtClean="0"/>
              <a:t>“at89c51ed2.h”</a:t>
            </a:r>
            <a:endParaRPr lang="en-US" sz="2000" dirty="0" smtClean="0"/>
          </a:p>
          <a:p>
            <a:pPr algn="l"/>
            <a:r>
              <a:rPr lang="en-US" sz="2000" dirty="0" smtClean="0"/>
              <a:t>STEP 2: FUNCTION DECALARATION OF </a:t>
            </a:r>
            <a:r>
              <a:rPr lang="en-US" sz="2000" b="1" dirty="0" smtClean="0"/>
              <a:t>DELAY ROUTINE.</a:t>
            </a:r>
            <a:endParaRPr lang="en-US" sz="2000" dirty="0" smtClean="0"/>
          </a:p>
          <a:p>
            <a:pPr algn="l"/>
            <a:r>
              <a:rPr lang="en-US" sz="2000" dirty="0" smtClean="0"/>
              <a:t>STEP 3: BEGIN MAIN</a:t>
            </a:r>
          </a:p>
          <a:p>
            <a:pPr algn="l"/>
            <a:r>
              <a:rPr lang="en-US" sz="2000" dirty="0" smtClean="0"/>
              <a:t>STEP 4: SEND THE VALUE 0X00 ON PORT 0</a:t>
            </a:r>
          </a:p>
          <a:p>
            <a:pPr algn="l"/>
            <a:r>
              <a:rPr lang="en-US" sz="2000" dirty="0" smtClean="0"/>
              <a:t>STEP 5: CALL DELAY</a:t>
            </a:r>
          </a:p>
          <a:p>
            <a:pPr algn="l"/>
            <a:r>
              <a:rPr lang="en-US" sz="2000" dirty="0" smtClean="0"/>
              <a:t>STEP 6: SEND THE VALUE 0XFF ON PORT 0</a:t>
            </a:r>
          </a:p>
          <a:p>
            <a:pPr algn="l"/>
            <a:r>
              <a:rPr lang="en-US" sz="2000" dirty="0" smtClean="0"/>
              <a:t>STEP 7: CALL DELAY</a:t>
            </a:r>
          </a:p>
          <a:p>
            <a:pPr algn="l"/>
            <a:r>
              <a:rPr lang="en-US" sz="2000" dirty="0" smtClean="0"/>
              <a:t>STEP 8: REPEAT STEPS 4 TO 7 FOREVER</a:t>
            </a:r>
          </a:p>
          <a:p>
            <a:pPr algn="l"/>
            <a:r>
              <a:rPr lang="en-US" sz="2000" dirty="0" smtClean="0"/>
              <a:t>STEP 9: END MAIN</a:t>
            </a:r>
          </a:p>
          <a:p>
            <a:pPr algn="l"/>
            <a:r>
              <a:rPr lang="en-US" sz="2000" dirty="0" smtClean="0"/>
              <a:t>STEP 10: DELAY ROUTINE: DECLARE VARIABLES</a:t>
            </a:r>
          </a:p>
          <a:p>
            <a:pPr algn="l"/>
            <a:r>
              <a:rPr lang="en-US" sz="2000" dirty="0" smtClean="0"/>
              <a:t>STEP 11: INITIALIZE FOR LOOP TO INCLUDE CERTAIN DELAY</a:t>
            </a:r>
          </a:p>
          <a:p>
            <a:pPr algn="l"/>
            <a:r>
              <a:rPr lang="en-US" sz="2000" dirty="0" smtClean="0"/>
              <a:t>STEP 12: END DELAY ROUTINE.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914400"/>
            <a:ext cx="83058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57150" algn="just">
              <a:lnSpc>
                <a:spcPct val="150000"/>
              </a:lnSpc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Square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#include “at89c5ed2.h”</a:t>
            </a:r>
          </a:p>
          <a:p>
            <a:pPr>
              <a:buNone/>
            </a:pPr>
            <a:r>
              <a:rPr lang="en-US" sz="1600" dirty="0" smtClean="0"/>
              <a:t>void delay(void);</a:t>
            </a:r>
          </a:p>
          <a:p>
            <a:pPr>
              <a:buNone/>
            </a:pPr>
            <a:r>
              <a:rPr lang="en-US" sz="1600" dirty="0" smtClean="0"/>
              <a:t>void main ()</a:t>
            </a:r>
          </a:p>
          <a:p>
            <a:pPr>
              <a:buNone/>
            </a:pPr>
            <a:r>
              <a:rPr lang="en-US" sz="1600" dirty="0" smtClean="0"/>
              <a:t>{       </a:t>
            </a:r>
          </a:p>
          <a:p>
            <a:pPr>
              <a:buNone/>
            </a:pPr>
            <a:r>
              <a:rPr lang="en-US" sz="1600" dirty="0" smtClean="0"/>
              <a:t>	while(1)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  P0 = 0x00;                 // program outputs 0 and 0xff alternatively to port P0 with a delay                   </a:t>
            </a:r>
            <a:r>
              <a:rPr lang="en-US" sz="1600" dirty="0" err="1" smtClean="0"/>
              <a:t>delay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P0 = 0xff;</a:t>
            </a:r>
          </a:p>
          <a:p>
            <a:pPr>
              <a:buNone/>
            </a:pPr>
            <a:r>
              <a:rPr lang="en-US" sz="1600" dirty="0" smtClean="0"/>
              <a:t>           delay();</a:t>
            </a:r>
          </a:p>
          <a:p>
            <a:pPr>
              <a:buNone/>
            </a:pPr>
            <a:r>
              <a:rPr lang="en-US" sz="1600" dirty="0" smtClean="0"/>
              <a:t>     }</a:t>
            </a:r>
          </a:p>
          <a:p>
            <a:pPr>
              <a:buNone/>
            </a:pPr>
            <a:r>
              <a:rPr lang="en-US" sz="1600" dirty="0" smtClean="0"/>
              <a:t> }   </a:t>
            </a:r>
          </a:p>
          <a:p>
            <a:pPr>
              <a:buNone/>
            </a:pPr>
            <a:r>
              <a:rPr lang="en-US" sz="1600" dirty="0" smtClean="0"/>
              <a:t>void delay(void)                   // function to generate delay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int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=0;i&lt;=300;i++);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                        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 to  generate Staircase wave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STEP 1: INCLUDE HEADER FILE </a:t>
            </a:r>
            <a:r>
              <a:rPr lang="en-US" b="1" dirty="0" smtClean="0"/>
              <a:t>“at89c51ed2.h”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2: DECLARE VARIABLES</a:t>
            </a:r>
          </a:p>
          <a:p>
            <a:pPr>
              <a:buNone/>
            </a:pPr>
            <a:r>
              <a:rPr lang="en-US" dirty="0" smtClean="0"/>
              <a:t>STEP 3: BEGIN MAIN</a:t>
            </a:r>
          </a:p>
          <a:p>
            <a:pPr>
              <a:buNone/>
            </a:pPr>
            <a:r>
              <a:rPr lang="en-US" dirty="0" smtClean="0"/>
              <a:t>STEP 4: INITIALIZE FOR LOOP; for (</a:t>
            </a:r>
            <a:r>
              <a:rPr lang="en-US" dirty="0" err="1" smtClean="0"/>
              <a:t>i</a:t>
            </a:r>
            <a:r>
              <a:rPr lang="en-US" dirty="0" smtClean="0"/>
              <a:t>=0;i&lt;255;i+50) FOR STEP SIZE OF 50</a:t>
            </a:r>
          </a:p>
          <a:p>
            <a:pPr>
              <a:buNone/>
            </a:pPr>
            <a:r>
              <a:rPr lang="en-US" dirty="0" smtClean="0"/>
              <a:t>              ON Y-AXIS</a:t>
            </a:r>
          </a:p>
          <a:p>
            <a:pPr>
              <a:buNone/>
            </a:pPr>
            <a:r>
              <a:rPr lang="en-US" dirty="0" smtClean="0"/>
              <a:t>STEP 5: SEND THE VALUES 0 TO 255 ON PORT 0</a:t>
            </a:r>
          </a:p>
          <a:p>
            <a:pPr>
              <a:buNone/>
            </a:pPr>
            <a:r>
              <a:rPr lang="en-US" dirty="0" smtClean="0"/>
              <a:t>STEP 6: INITIALIZE FOR LOOP TO INCLUDE CERTAIN DELAY</a:t>
            </a:r>
          </a:p>
          <a:p>
            <a:pPr>
              <a:buNone/>
            </a:pPr>
            <a:r>
              <a:rPr lang="en-US" dirty="0" smtClean="0"/>
              <a:t>STEP 7: SEND i+30 ON PORT 0 TO INCLUDE INCREMENT OF 30 ON X-</a:t>
            </a:r>
          </a:p>
          <a:p>
            <a:pPr>
              <a:buNone/>
            </a:pPr>
            <a:r>
              <a:rPr lang="en-US" dirty="0" smtClean="0"/>
              <a:t>              AXIS.</a:t>
            </a:r>
          </a:p>
          <a:p>
            <a:pPr>
              <a:buNone/>
            </a:pPr>
            <a:r>
              <a:rPr lang="en-US" dirty="0" smtClean="0"/>
              <a:t>STEP 8: END MAIN.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 for Staircase wave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#include “at89c51ed2.h”</a:t>
            </a:r>
          </a:p>
          <a:p>
            <a:pPr>
              <a:buNone/>
            </a:pPr>
            <a:r>
              <a:rPr lang="en-US" sz="2000" dirty="0" smtClean="0"/>
              <a:t>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, j;</a:t>
            </a:r>
          </a:p>
          <a:p>
            <a:pPr>
              <a:buNone/>
            </a:pPr>
            <a:r>
              <a:rPr lang="en-US" sz="2000" dirty="0" smtClean="0"/>
              <a:t>void main 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 while(1)</a:t>
            </a:r>
          </a:p>
          <a:p>
            <a:pPr>
              <a:buNone/>
            </a:pPr>
            <a:r>
              <a:rPr lang="en-US" sz="2000" dirty="0" smtClean="0"/>
              <a:t> 	 {</a:t>
            </a:r>
          </a:p>
          <a:p>
            <a:pPr>
              <a:buNone/>
            </a:pPr>
            <a:r>
              <a:rPr lang="en-US" sz="2000" dirty="0" smtClean="0"/>
              <a:t>    		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=0;i&lt;=255;i=i+50)</a:t>
            </a:r>
          </a:p>
          <a:p>
            <a:pPr>
              <a:buNone/>
            </a:pPr>
            <a:r>
              <a:rPr lang="en-US" sz="2000" dirty="0" smtClean="0"/>
              <a:t>   			 {    </a:t>
            </a:r>
          </a:p>
          <a:p>
            <a:pPr>
              <a:buNone/>
            </a:pPr>
            <a:r>
              <a:rPr lang="en-US" sz="2000" dirty="0" smtClean="0"/>
              <a:t>       			 P0=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sz="2000" dirty="0" smtClean="0"/>
              <a:t>for(j=0;j&lt;100;j++)</a:t>
            </a:r>
          </a:p>
          <a:p>
            <a:pPr>
              <a:buNone/>
            </a:pPr>
            <a:r>
              <a:rPr lang="en-US" sz="2000" dirty="0" smtClean="0"/>
              <a:t>         		 { </a:t>
            </a:r>
          </a:p>
          <a:p>
            <a:pPr>
              <a:buNone/>
            </a:pPr>
            <a:r>
              <a:rPr lang="en-US" sz="2000" dirty="0" smtClean="0"/>
              <a:t>         		  }</a:t>
            </a:r>
          </a:p>
          <a:p>
            <a:pPr>
              <a:buNone/>
            </a:pPr>
            <a:r>
              <a:rPr lang="en-US" sz="2000" dirty="0" smtClean="0"/>
              <a:t>        	P0=i+30;</a:t>
            </a:r>
          </a:p>
          <a:p>
            <a:pPr>
              <a:buNone/>
            </a:pPr>
            <a:r>
              <a:rPr lang="en-US" sz="2000" dirty="0" smtClean="0"/>
              <a:t>			}</a:t>
            </a:r>
          </a:p>
          <a:p>
            <a:pPr>
              <a:buNone/>
            </a:pPr>
            <a:r>
              <a:rPr lang="en-US" sz="2000" dirty="0" smtClean="0"/>
              <a:t>	}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 generate Triangular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STEP 1: INCLUDE HEADER FILE </a:t>
            </a:r>
            <a:r>
              <a:rPr lang="en-US" b="1" dirty="0" smtClean="0"/>
              <a:t>“at89c51ed2.h”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2: DECLARE THE VARIABLE COUNT</a:t>
            </a:r>
          </a:p>
          <a:p>
            <a:pPr>
              <a:buNone/>
            </a:pPr>
            <a:r>
              <a:rPr lang="en-US" dirty="0" smtClean="0"/>
              <a:t>STEP 3: BEGIN MAIN</a:t>
            </a:r>
          </a:p>
          <a:p>
            <a:pPr>
              <a:buNone/>
            </a:pPr>
            <a:r>
              <a:rPr lang="en-US" dirty="0" smtClean="0"/>
              <a:t>STEP 4: INITIALIZE FOR LOOP TO COUNT FROM 0 TO 255; </a:t>
            </a:r>
          </a:p>
          <a:p>
            <a:pPr>
              <a:buNone/>
            </a:pPr>
            <a:r>
              <a:rPr lang="en-US" dirty="0" smtClean="0"/>
              <a:t>              for (count=0; count! =0xff; count++)</a:t>
            </a:r>
          </a:p>
          <a:p>
            <a:pPr>
              <a:buNone/>
            </a:pPr>
            <a:r>
              <a:rPr lang="en-US" dirty="0" smtClean="0"/>
              <a:t>STEP 5: SEND COUNT ON PORT 0</a:t>
            </a:r>
          </a:p>
          <a:p>
            <a:pPr>
              <a:buNone/>
            </a:pPr>
            <a:r>
              <a:rPr lang="en-US" dirty="0" smtClean="0"/>
              <a:t>STEP 6: INITIALIZE FOR LOOP TO COUNT FROM 255 TO 0; </a:t>
            </a:r>
          </a:p>
          <a:p>
            <a:pPr>
              <a:buNone/>
            </a:pPr>
            <a:r>
              <a:rPr lang="en-US" dirty="0" smtClean="0"/>
              <a:t>              for (count=0xff; count! =0; count--)</a:t>
            </a:r>
          </a:p>
          <a:p>
            <a:pPr>
              <a:buNone/>
            </a:pPr>
            <a:r>
              <a:rPr lang="en-US" dirty="0" smtClean="0"/>
              <a:t>STEP 7: SEND COUNT ON PORT 0</a:t>
            </a:r>
          </a:p>
          <a:p>
            <a:pPr>
              <a:buNone/>
            </a:pPr>
            <a:r>
              <a:rPr lang="en-US" dirty="0" smtClean="0"/>
              <a:t>STEP 8: REPEAT STEPS 4 TO 7 FOREVER.</a:t>
            </a:r>
          </a:p>
          <a:p>
            <a:pPr>
              <a:buNone/>
            </a:pPr>
            <a:r>
              <a:rPr lang="en-US" dirty="0" smtClean="0"/>
              <a:t>STEP 9: END MAIN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763</Words>
  <Application>Microsoft Office PowerPoint</Application>
  <PresentationFormat>On-screen Show (4:3)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Code For Square wave</vt:lpstr>
      <vt:lpstr>Algorithm  to  generate Staircase wave </vt:lpstr>
      <vt:lpstr>Code  for Staircase wave </vt:lpstr>
      <vt:lpstr>Algorithm to  generate Triangular wave</vt:lpstr>
      <vt:lpstr>Code For Triangular wave</vt:lpstr>
      <vt:lpstr>Algorithm to  generate Sine wave</vt:lpstr>
      <vt:lpstr>Code For Sine wave</vt:lpstr>
      <vt:lpstr>CONNECTION DETAILS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414</cp:revision>
  <dcterms:created xsi:type="dcterms:W3CDTF">2016-02-15T09:31:48Z</dcterms:created>
  <dcterms:modified xsi:type="dcterms:W3CDTF">2017-03-23T09:06:43Z</dcterms:modified>
</cp:coreProperties>
</file>