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2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3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20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717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22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6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59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97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66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73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1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5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6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15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394E25-C275-406C-9673-684B879E6416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94CE-01CB-48DD-BC85-2A7CE6262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66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rgbClr val="EBEBEB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Coursera Capstone Project</a:t>
            </a:r>
            <a:br>
              <a:rPr lang="en-US" sz="5600">
                <a:solidFill>
                  <a:srgbClr val="EBEBEB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5600">
              <a:solidFill>
                <a:srgbClr val="EBEBEB"/>
              </a:solidFill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By: Shady Sakhel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5D6B5DCE-ECAF-4E77-869C-F0280D296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702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E96E-C9E8-4069-86A9-865D3DCE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  <a:b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C214B-B660-4299-AC54-6C1BB1A8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The best accuracy is with the Decision Tree with a 69% accuracy</a:t>
            </a:r>
          </a:p>
          <a:p>
            <a:r>
              <a:rPr lang="en-US" sz="1800" dirty="0">
                <a:latin typeface="+mj-lt"/>
              </a:rPr>
              <a:t>The model is underfitted and still needs improvement, but we need more data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/>
          <a:lstStyle/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Did you know that on average 3,700 people lose their lives everyday due to road accidents?</a:t>
            </a:r>
          </a:p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That is 1.35 million people a year! Not only that, another 50 million people suffer long term disabilities!</a:t>
            </a:r>
          </a:p>
          <a:p>
            <a:r>
              <a:rPr lang="en-GB" sz="1800" dirty="0">
                <a:latin typeface="+mj-lt"/>
                <a:cs typeface="Arial" panose="020B0604020202020204" pitchFamily="34" charset="0"/>
              </a:rPr>
              <a:t>We would like to have a model that can predict the severity of a road accident given the weather and road conditions</a:t>
            </a:r>
          </a:p>
          <a:p>
            <a:r>
              <a:rPr lang="en-GB" sz="1800" dirty="0">
                <a:latin typeface="+mj-lt"/>
                <a:cs typeface="Arial" panose="020B0604020202020204" pitchFamily="34" charset="0"/>
              </a:rPr>
              <a:t>The model can warn drivers before they decide to begin their journey about the risk they are about to take</a:t>
            </a:r>
          </a:p>
          <a:p>
            <a:pPr marL="0" indent="0">
              <a:buNone/>
            </a:pPr>
            <a:endParaRPr lang="en-GB"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3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AF4-4BD3-4A2F-AD60-41EF50A7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567B-AB04-40FD-A276-32FC5EA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Data is collected from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Seattle SPOT Traffic Management Division for all accidents between 2004 to present</a:t>
            </a:r>
          </a:p>
          <a:p>
            <a:r>
              <a:rPr lang="en-US" sz="1800" dirty="0">
                <a:latin typeface="+mj-lt"/>
              </a:rPr>
              <a:t>The data set we selected has 194,673 rows and 37 different independent attributes</a:t>
            </a:r>
          </a:p>
          <a:p>
            <a:r>
              <a:rPr lang="en-US" sz="1800" dirty="0">
                <a:latin typeface="+mj-lt"/>
              </a:rPr>
              <a:t>The data set was cleaned from useless attributes, repeated information and missed information</a:t>
            </a:r>
          </a:p>
          <a:p>
            <a:r>
              <a:rPr lang="en-US" sz="1800" dirty="0">
                <a:latin typeface="+mj-lt"/>
              </a:rPr>
              <a:t>11 independent attributes were finally used for evaluation</a:t>
            </a:r>
          </a:p>
          <a:p>
            <a:r>
              <a:rPr lang="en-US" sz="1800" dirty="0">
                <a:latin typeface="+mj-lt"/>
              </a:rPr>
              <a:t>A training and testing sets were created based on a 30% testing and a 70% training split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6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E96E-C9E8-4069-86A9-865D3DCE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K-Nearest Neighbors</a:t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A1977-FEA1-4D5F-A3E8-16F2DDE99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557" y="1465726"/>
            <a:ext cx="7766886" cy="4416914"/>
          </a:xfrm>
        </p:spPr>
      </p:pic>
    </p:spTree>
    <p:extLst>
      <p:ext uri="{BB962C8B-B14F-4D97-AF65-F5344CB8AC3E}">
        <p14:creationId xmlns:p14="http://schemas.microsoft.com/office/powerpoint/2010/main" val="42147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E96E-C9E8-4069-86A9-865D3DCE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K-Nearest Neighbors</a:t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18FD4-1F12-4B79-A0E9-9862AF9C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 can see that the best accuracy is with a K value of 21.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0A9BF-B731-4B9C-9C46-803A1D28EB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6066" y="2398702"/>
            <a:ext cx="6799868" cy="28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E96E-C9E8-4069-86A9-865D3DCE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Decision Tree</a:t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1FAF6-14C7-4556-874B-3EB39E518D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452" y="1158875"/>
            <a:ext cx="756909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3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E96E-C9E8-4069-86A9-865D3DCE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Support Vector Machine</a:t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3B64B-3F26-4676-BE07-0BE41638EB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956" y="1727076"/>
            <a:ext cx="5612088" cy="34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3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E96E-C9E8-4069-86A9-865D3DCE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Logistic Regression</a:t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AC95E2-ABD4-4BBA-920A-1AC0588099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481" y="1545227"/>
            <a:ext cx="6649038" cy="33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5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E96E-C9E8-4069-86A9-865D3DCE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Model Comparison</a:t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EA6A74-FC36-4E35-884B-CD11B44293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152983"/>
            <a:ext cx="7761400" cy="53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60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228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Coursera Capstone Project </vt:lpstr>
      <vt:lpstr>Introduction </vt:lpstr>
      <vt:lpstr>Data Acquisition &amp; Cleaning</vt:lpstr>
      <vt:lpstr>K-Nearest Neighbors </vt:lpstr>
      <vt:lpstr>K-Nearest Neighbors </vt:lpstr>
      <vt:lpstr>Decision Tree </vt:lpstr>
      <vt:lpstr>Support Vector Machine </vt:lpstr>
      <vt:lpstr>Logistic Regression </vt:lpstr>
      <vt:lpstr>Model Comparison </vt:lpstr>
      <vt:lpstr>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</dc:title>
  <dc:creator>Shady Sakhel</dc:creator>
  <cp:lastModifiedBy>Shady Sakhel</cp:lastModifiedBy>
  <cp:revision>7</cp:revision>
  <dcterms:created xsi:type="dcterms:W3CDTF">2020-10-01T10:03:51Z</dcterms:created>
  <dcterms:modified xsi:type="dcterms:W3CDTF">2020-10-01T11:53:29Z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15ad2b-2b08-4b4b-ab33-60fb39cd9089_Enabled">
    <vt:lpwstr>true</vt:lpwstr>
  </property>
  <property fmtid="{D5CDD505-2E9C-101B-9397-08002B2CF9AE}" pid="3" name="MSIP_Label_f115ad2b-2b08-4b4b-ab33-60fb39cd9089_SetDate">
    <vt:lpwstr>2020-10-01T10:47:02Z</vt:lpwstr>
  </property>
  <property fmtid="{D5CDD505-2E9C-101B-9397-08002B2CF9AE}" pid="4" name="MSIP_Label_f115ad2b-2b08-4b4b-ab33-60fb39cd9089_Method">
    <vt:lpwstr>Standard</vt:lpwstr>
  </property>
  <property fmtid="{D5CDD505-2E9C-101B-9397-08002B2CF9AE}" pid="5" name="MSIP_Label_f115ad2b-2b08-4b4b-ab33-60fb39cd9089_Name">
    <vt:lpwstr>f115ad2b-2b08-4b4b-ab33-60fb39cd9089</vt:lpwstr>
  </property>
  <property fmtid="{D5CDD505-2E9C-101B-9397-08002B2CF9AE}" pid="6" name="MSIP_Label_f115ad2b-2b08-4b4b-ab33-60fb39cd9089_SiteId">
    <vt:lpwstr>16a4d712-85ca-455c-bba0-139c059e16e3</vt:lpwstr>
  </property>
  <property fmtid="{D5CDD505-2E9C-101B-9397-08002B2CF9AE}" pid="7" name="MSIP_Label_f115ad2b-2b08-4b4b-ab33-60fb39cd9089_ActionId">
    <vt:lpwstr>1f352bc7-9a1a-4000-acfb-864bcfb2baee</vt:lpwstr>
  </property>
  <property fmtid="{D5CDD505-2E9C-101B-9397-08002B2CF9AE}" pid="8" name="MSIP_Label_f115ad2b-2b08-4b4b-ab33-60fb39cd9089_ContentBits">
    <vt:lpwstr>0</vt:lpwstr>
  </property>
</Properties>
</file>